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9"/>
  </p:notesMasterIdLst>
  <p:sldIdLst>
    <p:sldId id="256" r:id="rId2"/>
    <p:sldId id="257" r:id="rId3"/>
    <p:sldId id="290" r:id="rId4"/>
    <p:sldId id="363" r:id="rId5"/>
    <p:sldId id="585" r:id="rId6"/>
    <p:sldId id="622" r:id="rId7"/>
    <p:sldId id="624" r:id="rId8"/>
    <p:sldId id="623" r:id="rId9"/>
    <p:sldId id="529" r:id="rId10"/>
    <p:sldId id="629" r:id="rId11"/>
    <p:sldId id="630" r:id="rId12"/>
    <p:sldId id="626" r:id="rId13"/>
    <p:sldId id="633" r:id="rId14"/>
    <p:sldId id="587" r:id="rId15"/>
    <p:sldId id="635" r:id="rId16"/>
    <p:sldId id="634" r:id="rId17"/>
    <p:sldId id="636" r:id="rId18"/>
    <p:sldId id="637" r:id="rId19"/>
    <p:sldId id="638" r:id="rId20"/>
    <p:sldId id="639" r:id="rId21"/>
    <p:sldId id="631" r:id="rId22"/>
    <p:sldId id="627" r:id="rId23"/>
    <p:sldId id="646" r:id="rId24"/>
    <p:sldId id="641" r:id="rId25"/>
    <p:sldId id="643" r:id="rId26"/>
    <p:sldId id="644" r:id="rId27"/>
    <p:sldId id="640" r:id="rId28"/>
    <p:sldId id="648" r:id="rId29"/>
    <p:sldId id="621" r:id="rId30"/>
    <p:sldId id="628" r:id="rId31"/>
    <p:sldId id="647" r:id="rId32"/>
    <p:sldId id="649" r:id="rId33"/>
    <p:sldId id="642" r:id="rId34"/>
    <p:sldId id="651" r:id="rId35"/>
    <p:sldId id="650" r:id="rId36"/>
    <p:sldId id="625" r:id="rId37"/>
    <p:sldId id="65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C00A9-7935-4D9E-89C4-2DE9FE613D04}" v="264" dt="2022-01-31T16:48:22.980"/>
    <p1510:client id="{686ACC02-A8EB-4F03-B40D-2435FBEE3BC2}" v="411" dt="2022-01-31T19:13:26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2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y Carter" userId="2f5be7f5713387d1" providerId="LiveId" clId="{324C00A9-7935-4D9E-89C4-2DE9FE613D04}"/>
    <pc:docChg chg="undo redo custSel addSld delSld modSld sldOrd">
      <pc:chgData name="Tracy Carter" userId="2f5be7f5713387d1" providerId="LiveId" clId="{324C00A9-7935-4D9E-89C4-2DE9FE613D04}" dt="2022-01-31T16:48:22.980" v="1449" actId="13926"/>
      <pc:docMkLst>
        <pc:docMk/>
      </pc:docMkLst>
      <pc:sldChg chg="delSp modSp mod">
        <pc:chgData name="Tracy Carter" userId="2f5be7f5713387d1" providerId="LiveId" clId="{324C00A9-7935-4D9E-89C4-2DE9FE613D04}" dt="2022-01-28T19:50:45.030" v="355" actId="14100"/>
        <pc:sldMkLst>
          <pc:docMk/>
          <pc:sldMk cId="3779460367" sldId="363"/>
        </pc:sldMkLst>
        <pc:spChg chg="mod">
          <ac:chgData name="Tracy Carter" userId="2f5be7f5713387d1" providerId="LiveId" clId="{324C00A9-7935-4D9E-89C4-2DE9FE613D04}" dt="2022-01-28T18:59:16.158" v="3" actId="13926"/>
          <ac:spMkLst>
            <pc:docMk/>
            <pc:sldMk cId="3779460367" sldId="363"/>
            <ac:spMk id="2" creationId="{00000000-0000-0000-0000-000000000000}"/>
          </ac:spMkLst>
        </pc:spChg>
        <pc:spChg chg="mod">
          <ac:chgData name="Tracy Carter" userId="2f5be7f5713387d1" providerId="LiveId" clId="{324C00A9-7935-4D9E-89C4-2DE9FE613D04}" dt="2022-01-28T19:50:38.180" v="354" actId="20577"/>
          <ac:spMkLst>
            <pc:docMk/>
            <pc:sldMk cId="3779460367" sldId="363"/>
            <ac:spMk id="6" creationId="{D9AF42B9-C60A-4902-AE6A-F936F181A1A1}"/>
          </ac:spMkLst>
        </pc:spChg>
        <pc:spChg chg="mod">
          <ac:chgData name="Tracy Carter" userId="2f5be7f5713387d1" providerId="LiveId" clId="{324C00A9-7935-4D9E-89C4-2DE9FE613D04}" dt="2022-01-28T19:03:24.827" v="77" actId="20577"/>
          <ac:spMkLst>
            <pc:docMk/>
            <pc:sldMk cId="3779460367" sldId="363"/>
            <ac:spMk id="10" creationId="{1978EC70-1FF4-4AB2-AA08-96092C1D220C}"/>
          </ac:spMkLst>
        </pc:spChg>
        <pc:spChg chg="del mod">
          <ac:chgData name="Tracy Carter" userId="2f5be7f5713387d1" providerId="LiveId" clId="{324C00A9-7935-4D9E-89C4-2DE9FE613D04}" dt="2022-01-28T19:48:27.965" v="317" actId="478"/>
          <ac:spMkLst>
            <pc:docMk/>
            <pc:sldMk cId="3779460367" sldId="363"/>
            <ac:spMk id="21" creationId="{DF0835BD-B9B6-44B7-97F5-41972A4406C2}"/>
          </ac:spMkLst>
        </pc:spChg>
        <pc:cxnChg chg="mod">
          <ac:chgData name="Tracy Carter" userId="2f5be7f5713387d1" providerId="LiveId" clId="{324C00A9-7935-4D9E-89C4-2DE9FE613D04}" dt="2022-01-28T19:50:45.030" v="355" actId="14100"/>
          <ac:cxnSpMkLst>
            <pc:docMk/>
            <pc:sldMk cId="3779460367" sldId="363"/>
            <ac:cxnSpMk id="14" creationId="{2A306119-B9B3-4A21-8BE7-0A05FB6AB12C}"/>
          </ac:cxnSpMkLst>
        </pc:cxnChg>
        <pc:cxnChg chg="del">
          <ac:chgData name="Tracy Carter" userId="2f5be7f5713387d1" providerId="LiveId" clId="{324C00A9-7935-4D9E-89C4-2DE9FE613D04}" dt="2022-01-28T19:48:29.801" v="318" actId="478"/>
          <ac:cxnSpMkLst>
            <pc:docMk/>
            <pc:sldMk cId="3779460367" sldId="363"/>
            <ac:cxnSpMk id="19" creationId="{DB916BA0-95E2-4379-9287-6B45B63B5A8C}"/>
          </ac:cxnSpMkLst>
        </pc:cxnChg>
      </pc:sldChg>
      <pc:sldChg chg="addSp delSp modSp mod">
        <pc:chgData name="Tracy Carter" userId="2f5be7f5713387d1" providerId="LiveId" clId="{324C00A9-7935-4D9E-89C4-2DE9FE613D04}" dt="2022-01-28T19:23:07.599" v="140" actId="14100"/>
        <pc:sldMkLst>
          <pc:docMk/>
          <pc:sldMk cId="2620046264" sldId="529"/>
        </pc:sldMkLst>
        <pc:spChg chg="mod">
          <ac:chgData name="Tracy Carter" userId="2f5be7f5713387d1" providerId="LiveId" clId="{324C00A9-7935-4D9E-89C4-2DE9FE613D04}" dt="2022-01-28T19:21:56.082" v="137" actId="20577"/>
          <ac:spMkLst>
            <pc:docMk/>
            <pc:sldMk cId="2620046264" sldId="529"/>
            <ac:spMk id="2" creationId="{F3BDA85A-8971-4B97-AB11-1E250127A859}"/>
          </ac:spMkLst>
        </pc:spChg>
        <pc:picChg chg="add mod">
          <ac:chgData name="Tracy Carter" userId="2f5be7f5713387d1" providerId="LiveId" clId="{324C00A9-7935-4D9E-89C4-2DE9FE613D04}" dt="2022-01-28T19:23:07.599" v="140" actId="14100"/>
          <ac:picMkLst>
            <pc:docMk/>
            <pc:sldMk cId="2620046264" sldId="529"/>
            <ac:picMk id="5" creationId="{E735B886-84FA-4D24-821B-10A0D18792CD}"/>
          </ac:picMkLst>
        </pc:picChg>
        <pc:picChg chg="del">
          <ac:chgData name="Tracy Carter" userId="2f5be7f5713387d1" providerId="LiveId" clId="{324C00A9-7935-4D9E-89C4-2DE9FE613D04}" dt="2022-01-28T19:21:17.377" v="124" actId="478"/>
          <ac:picMkLst>
            <pc:docMk/>
            <pc:sldMk cId="2620046264" sldId="529"/>
            <ac:picMk id="8" creationId="{0383437D-8A2A-49BE-8076-AC9CE401EE73}"/>
          </ac:picMkLst>
        </pc:picChg>
      </pc:sldChg>
      <pc:sldChg chg="addSp delSp modSp mod">
        <pc:chgData name="Tracy Carter" userId="2f5be7f5713387d1" providerId="LiveId" clId="{324C00A9-7935-4D9E-89C4-2DE9FE613D04}" dt="2022-01-28T20:22:34.459" v="836" actId="1076"/>
        <pc:sldMkLst>
          <pc:docMk/>
          <pc:sldMk cId="1497445213" sldId="585"/>
        </pc:sldMkLst>
        <pc:spChg chg="mod">
          <ac:chgData name="Tracy Carter" userId="2f5be7f5713387d1" providerId="LiveId" clId="{324C00A9-7935-4D9E-89C4-2DE9FE613D04}" dt="2022-01-28T20:22:31.953" v="834"/>
          <ac:spMkLst>
            <pc:docMk/>
            <pc:sldMk cId="1497445213" sldId="585"/>
            <ac:spMk id="3" creationId="{C0EEFA51-5B93-464F-8892-A4F9250E2578}"/>
          </ac:spMkLst>
        </pc:spChg>
        <pc:spChg chg="add del">
          <ac:chgData name="Tracy Carter" userId="2f5be7f5713387d1" providerId="LiveId" clId="{324C00A9-7935-4D9E-89C4-2DE9FE613D04}" dt="2022-01-28T19:04:54.164" v="79"/>
          <ac:spMkLst>
            <pc:docMk/>
            <pc:sldMk cId="1497445213" sldId="585"/>
            <ac:spMk id="6" creationId="{C127ED22-43EA-4DBD-BA43-822D1FF6B2F8}"/>
          </ac:spMkLst>
        </pc:spChg>
        <pc:spChg chg="add del">
          <ac:chgData name="Tracy Carter" userId="2f5be7f5713387d1" providerId="LiveId" clId="{324C00A9-7935-4D9E-89C4-2DE9FE613D04}" dt="2022-01-28T19:04:54.164" v="79"/>
          <ac:spMkLst>
            <pc:docMk/>
            <pc:sldMk cId="1497445213" sldId="585"/>
            <ac:spMk id="7" creationId="{9BFA3B31-C827-4F9F-A4DA-45A0EC7487DA}"/>
          </ac:spMkLst>
        </pc:spChg>
        <pc:spChg chg="add del">
          <ac:chgData name="Tracy Carter" userId="2f5be7f5713387d1" providerId="LiveId" clId="{324C00A9-7935-4D9E-89C4-2DE9FE613D04}" dt="2022-01-28T19:04:54.164" v="79"/>
          <ac:spMkLst>
            <pc:docMk/>
            <pc:sldMk cId="1497445213" sldId="585"/>
            <ac:spMk id="9" creationId="{ACED3572-14A9-43B5-BA5B-E2E6393A4A7B}"/>
          </ac:spMkLst>
        </pc:spChg>
        <pc:spChg chg="add mod">
          <ac:chgData name="Tracy Carter" userId="2f5be7f5713387d1" providerId="LiveId" clId="{324C00A9-7935-4D9E-89C4-2DE9FE613D04}" dt="2022-01-28T19:53:31.440" v="373" actId="1076"/>
          <ac:spMkLst>
            <pc:docMk/>
            <pc:sldMk cId="1497445213" sldId="585"/>
            <ac:spMk id="11" creationId="{3A64F2B5-9C8A-443C-8E2E-0EBF93B92AE7}"/>
          </ac:spMkLst>
        </pc:spChg>
        <pc:spChg chg="add mod">
          <ac:chgData name="Tracy Carter" userId="2f5be7f5713387d1" providerId="LiveId" clId="{324C00A9-7935-4D9E-89C4-2DE9FE613D04}" dt="2022-01-28T19:05:28.502" v="82" actId="14100"/>
          <ac:spMkLst>
            <pc:docMk/>
            <pc:sldMk cId="1497445213" sldId="585"/>
            <ac:spMk id="13" creationId="{7F2043CE-DB96-4F93-84BC-CADC54DD9A77}"/>
          </ac:spMkLst>
        </pc:spChg>
        <pc:spChg chg="add mod">
          <ac:chgData name="Tracy Carter" userId="2f5be7f5713387d1" providerId="LiveId" clId="{324C00A9-7935-4D9E-89C4-2DE9FE613D04}" dt="2022-01-28T19:53:44.512" v="375" actId="1076"/>
          <ac:spMkLst>
            <pc:docMk/>
            <pc:sldMk cId="1497445213" sldId="585"/>
            <ac:spMk id="17" creationId="{A190CE49-CE24-4B8C-B829-97551884FC61}"/>
          </ac:spMkLst>
        </pc:spChg>
        <pc:spChg chg="add mod">
          <ac:chgData name="Tracy Carter" userId="2f5be7f5713387d1" providerId="LiveId" clId="{324C00A9-7935-4D9E-89C4-2DE9FE613D04}" dt="2022-01-28T19:55:07.120" v="402" actId="20577"/>
          <ac:spMkLst>
            <pc:docMk/>
            <pc:sldMk cId="1497445213" sldId="585"/>
            <ac:spMk id="18" creationId="{D77989EF-3F40-430F-8860-20B56D4F1907}"/>
          </ac:spMkLst>
        </pc:spChg>
        <pc:picChg chg="add del mod">
          <ac:chgData name="Tracy Carter" userId="2f5be7f5713387d1" providerId="LiveId" clId="{324C00A9-7935-4D9E-89C4-2DE9FE613D04}" dt="2022-01-28T20:21:06.180" v="818" actId="478"/>
          <ac:picMkLst>
            <pc:docMk/>
            <pc:sldMk cId="1497445213" sldId="585"/>
            <ac:picMk id="14" creationId="{2FF3E057-72B2-41C0-AAD7-B37C09467658}"/>
          </ac:picMkLst>
        </pc:picChg>
        <pc:picChg chg="add del mod">
          <ac:chgData name="Tracy Carter" userId="2f5be7f5713387d1" providerId="LiveId" clId="{324C00A9-7935-4D9E-89C4-2DE9FE613D04}" dt="2022-01-28T20:21:19.010" v="821" actId="478"/>
          <ac:picMkLst>
            <pc:docMk/>
            <pc:sldMk cId="1497445213" sldId="585"/>
            <ac:picMk id="15" creationId="{B58A0E7D-CEEF-4EA3-8E8C-9847A958611A}"/>
          </ac:picMkLst>
        </pc:picChg>
        <pc:picChg chg="add mod">
          <ac:chgData name="Tracy Carter" userId="2f5be7f5713387d1" providerId="LiveId" clId="{324C00A9-7935-4D9E-89C4-2DE9FE613D04}" dt="2022-01-28T20:21:51.413" v="827" actId="14100"/>
          <ac:picMkLst>
            <pc:docMk/>
            <pc:sldMk cId="1497445213" sldId="585"/>
            <ac:picMk id="19" creationId="{6DB24B73-B9AA-4398-B3AA-95514CD7F8F4}"/>
          </ac:picMkLst>
        </pc:picChg>
        <pc:picChg chg="add mod">
          <ac:chgData name="Tracy Carter" userId="2f5be7f5713387d1" providerId="LiveId" clId="{324C00A9-7935-4D9E-89C4-2DE9FE613D04}" dt="2022-01-28T20:22:34.459" v="836" actId="1076"/>
          <ac:picMkLst>
            <pc:docMk/>
            <pc:sldMk cId="1497445213" sldId="585"/>
            <ac:picMk id="20" creationId="{160AF8C8-233B-4358-A311-EE6C055DA95E}"/>
          </ac:picMkLst>
        </pc:picChg>
        <pc:picChg chg="add del">
          <ac:chgData name="Tracy Carter" userId="2f5be7f5713387d1" providerId="LiveId" clId="{324C00A9-7935-4D9E-89C4-2DE9FE613D04}" dt="2022-01-28T19:04:54.164" v="79"/>
          <ac:picMkLst>
            <pc:docMk/>
            <pc:sldMk cId="1497445213" sldId="585"/>
            <ac:picMk id="1025" creationId="{327CD901-0A8E-42A4-9562-81D52C9703ED}"/>
          </ac:picMkLst>
        </pc:picChg>
        <pc:picChg chg="add del">
          <ac:chgData name="Tracy Carter" userId="2f5be7f5713387d1" providerId="LiveId" clId="{324C00A9-7935-4D9E-89C4-2DE9FE613D04}" dt="2022-01-28T19:04:54.164" v="79"/>
          <ac:picMkLst>
            <pc:docMk/>
            <pc:sldMk cId="1497445213" sldId="585"/>
            <ac:picMk id="1026" creationId="{61F39E9B-6AF7-428A-BB21-DCFC4B7E04F6}"/>
          </ac:picMkLst>
        </pc:picChg>
      </pc:sldChg>
      <pc:sldChg chg="addSp delSp modSp mod ord">
        <pc:chgData name="Tracy Carter" userId="2f5be7f5713387d1" providerId="LiveId" clId="{324C00A9-7935-4D9E-89C4-2DE9FE613D04}" dt="2022-01-31T13:30:34.090" v="843" actId="14100"/>
        <pc:sldMkLst>
          <pc:docMk/>
          <pc:sldMk cId="2638458489" sldId="587"/>
        </pc:sldMkLst>
        <pc:spChg chg="mod">
          <ac:chgData name="Tracy Carter" userId="2f5be7f5713387d1" providerId="LiveId" clId="{324C00A9-7935-4D9E-89C4-2DE9FE613D04}" dt="2022-01-28T20:19:51.675" v="815" actId="20577"/>
          <ac:spMkLst>
            <pc:docMk/>
            <pc:sldMk cId="2638458489" sldId="587"/>
            <ac:spMk id="2" creationId="{F3BDA85A-8971-4B97-AB11-1E250127A859}"/>
          </ac:spMkLst>
        </pc:spChg>
        <pc:spChg chg="mod">
          <ac:chgData name="Tracy Carter" userId="2f5be7f5713387d1" providerId="LiveId" clId="{324C00A9-7935-4D9E-89C4-2DE9FE613D04}" dt="2022-01-28T20:24:48.315" v="840" actId="1076"/>
          <ac:spMkLst>
            <pc:docMk/>
            <pc:sldMk cId="2638458489" sldId="587"/>
            <ac:spMk id="3" creationId="{C0EEFA51-5B93-464F-8892-A4F9250E2578}"/>
          </ac:spMkLst>
        </pc:spChg>
        <pc:picChg chg="del">
          <ac:chgData name="Tracy Carter" userId="2f5be7f5713387d1" providerId="LiveId" clId="{324C00A9-7935-4D9E-89C4-2DE9FE613D04}" dt="2022-01-28T19:11:52.542" v="96" actId="478"/>
          <ac:picMkLst>
            <pc:docMk/>
            <pc:sldMk cId="2638458489" sldId="587"/>
            <ac:picMk id="6" creationId="{F45A9023-367D-482A-B4E0-38A53680ACCB}"/>
          </ac:picMkLst>
        </pc:picChg>
        <pc:picChg chg="add del mod">
          <ac:chgData name="Tracy Carter" userId="2f5be7f5713387d1" providerId="LiveId" clId="{324C00A9-7935-4D9E-89C4-2DE9FE613D04}" dt="2022-01-28T20:19:58.234" v="816" actId="478"/>
          <ac:picMkLst>
            <pc:docMk/>
            <pc:sldMk cId="2638458489" sldId="587"/>
            <ac:picMk id="7" creationId="{9FAF7DA2-6771-469D-80B3-2CBDFB89630A}"/>
          </ac:picMkLst>
        </pc:picChg>
        <pc:picChg chg="add mod">
          <ac:chgData name="Tracy Carter" userId="2f5be7f5713387d1" providerId="LiveId" clId="{324C00A9-7935-4D9E-89C4-2DE9FE613D04}" dt="2022-01-31T13:30:34.090" v="843" actId="14100"/>
          <ac:picMkLst>
            <pc:docMk/>
            <pc:sldMk cId="2638458489" sldId="587"/>
            <ac:picMk id="11" creationId="{01496690-F222-4946-87C8-9654AFB2D92A}"/>
          </ac:picMkLst>
        </pc:picChg>
        <pc:cxnChg chg="del">
          <ac:chgData name="Tracy Carter" userId="2f5be7f5713387d1" providerId="LiveId" clId="{324C00A9-7935-4D9E-89C4-2DE9FE613D04}" dt="2022-01-28T19:11:58.069" v="97" actId="478"/>
          <ac:cxnSpMkLst>
            <pc:docMk/>
            <pc:sldMk cId="2638458489" sldId="587"/>
            <ac:cxnSpMk id="10" creationId="{6428D93D-F1AD-4C5E-945B-FAB90661F3E4}"/>
          </ac:cxnSpMkLst>
        </pc:cxnChg>
      </pc:sldChg>
      <pc:sldChg chg="del">
        <pc:chgData name="Tracy Carter" userId="2f5be7f5713387d1" providerId="LiveId" clId="{324C00A9-7935-4D9E-89C4-2DE9FE613D04}" dt="2022-01-31T13:57:53.828" v="1302" actId="47"/>
        <pc:sldMkLst>
          <pc:docMk/>
          <pc:sldMk cId="3652518182" sldId="588"/>
        </pc:sldMkLst>
      </pc:sldChg>
      <pc:sldChg chg="del">
        <pc:chgData name="Tracy Carter" userId="2f5be7f5713387d1" providerId="LiveId" clId="{324C00A9-7935-4D9E-89C4-2DE9FE613D04}" dt="2022-01-31T13:57:55.166" v="1303" actId="47"/>
        <pc:sldMkLst>
          <pc:docMk/>
          <pc:sldMk cId="464256257" sldId="593"/>
        </pc:sldMkLst>
      </pc:sldChg>
      <pc:sldChg chg="del">
        <pc:chgData name="Tracy Carter" userId="2f5be7f5713387d1" providerId="LiveId" clId="{324C00A9-7935-4D9E-89C4-2DE9FE613D04}" dt="2022-01-31T13:57:57.770" v="1304" actId="47"/>
        <pc:sldMkLst>
          <pc:docMk/>
          <pc:sldMk cId="2458785917" sldId="594"/>
        </pc:sldMkLst>
      </pc:sldChg>
      <pc:sldChg chg="del">
        <pc:chgData name="Tracy Carter" userId="2f5be7f5713387d1" providerId="LiveId" clId="{324C00A9-7935-4D9E-89C4-2DE9FE613D04}" dt="2022-01-31T13:57:59.138" v="1305" actId="47"/>
        <pc:sldMkLst>
          <pc:docMk/>
          <pc:sldMk cId="1434554239" sldId="595"/>
        </pc:sldMkLst>
      </pc:sldChg>
      <pc:sldChg chg="del">
        <pc:chgData name="Tracy Carter" userId="2f5be7f5713387d1" providerId="LiveId" clId="{324C00A9-7935-4D9E-89C4-2DE9FE613D04}" dt="2022-01-31T13:58:12.224" v="1312" actId="47"/>
        <pc:sldMkLst>
          <pc:docMk/>
          <pc:sldMk cId="231891415" sldId="596"/>
        </pc:sldMkLst>
      </pc:sldChg>
      <pc:sldChg chg="del">
        <pc:chgData name="Tracy Carter" userId="2f5be7f5713387d1" providerId="LiveId" clId="{324C00A9-7935-4D9E-89C4-2DE9FE613D04}" dt="2022-01-31T13:58:02.407" v="1307" actId="47"/>
        <pc:sldMkLst>
          <pc:docMk/>
          <pc:sldMk cId="2077772852" sldId="597"/>
        </pc:sldMkLst>
      </pc:sldChg>
      <pc:sldChg chg="del">
        <pc:chgData name="Tracy Carter" userId="2f5be7f5713387d1" providerId="LiveId" clId="{324C00A9-7935-4D9E-89C4-2DE9FE613D04}" dt="2022-01-31T13:58:12.888" v="1313" actId="47"/>
        <pc:sldMkLst>
          <pc:docMk/>
          <pc:sldMk cId="1488573030" sldId="598"/>
        </pc:sldMkLst>
      </pc:sldChg>
      <pc:sldChg chg="del">
        <pc:chgData name="Tracy Carter" userId="2f5be7f5713387d1" providerId="LiveId" clId="{324C00A9-7935-4D9E-89C4-2DE9FE613D04}" dt="2022-01-31T13:58:04.028" v="1308" actId="47"/>
        <pc:sldMkLst>
          <pc:docMk/>
          <pc:sldMk cId="2855135908" sldId="599"/>
        </pc:sldMkLst>
      </pc:sldChg>
      <pc:sldChg chg="del">
        <pc:chgData name="Tracy Carter" userId="2f5be7f5713387d1" providerId="LiveId" clId="{324C00A9-7935-4D9E-89C4-2DE9FE613D04}" dt="2022-01-31T13:58:05.999" v="1309" actId="47"/>
        <pc:sldMkLst>
          <pc:docMk/>
          <pc:sldMk cId="2651577464" sldId="600"/>
        </pc:sldMkLst>
      </pc:sldChg>
      <pc:sldChg chg="del">
        <pc:chgData name="Tracy Carter" userId="2f5be7f5713387d1" providerId="LiveId" clId="{324C00A9-7935-4D9E-89C4-2DE9FE613D04}" dt="2022-01-31T13:58:09.683" v="1310" actId="47"/>
        <pc:sldMkLst>
          <pc:docMk/>
          <pc:sldMk cId="1567632165" sldId="601"/>
        </pc:sldMkLst>
      </pc:sldChg>
      <pc:sldChg chg="del">
        <pc:chgData name="Tracy Carter" userId="2f5be7f5713387d1" providerId="LiveId" clId="{324C00A9-7935-4D9E-89C4-2DE9FE613D04}" dt="2022-01-31T13:58:11.476" v="1311" actId="47"/>
        <pc:sldMkLst>
          <pc:docMk/>
          <pc:sldMk cId="4060207123" sldId="602"/>
        </pc:sldMkLst>
      </pc:sldChg>
      <pc:sldChg chg="del">
        <pc:chgData name="Tracy Carter" userId="2f5be7f5713387d1" providerId="LiveId" clId="{324C00A9-7935-4D9E-89C4-2DE9FE613D04}" dt="2022-01-31T13:58:13.588" v="1314" actId="47"/>
        <pc:sldMkLst>
          <pc:docMk/>
          <pc:sldMk cId="3929789425" sldId="603"/>
        </pc:sldMkLst>
      </pc:sldChg>
      <pc:sldChg chg="del">
        <pc:chgData name="Tracy Carter" userId="2f5be7f5713387d1" providerId="LiveId" clId="{324C00A9-7935-4D9E-89C4-2DE9FE613D04}" dt="2022-01-31T13:58:14.272" v="1315" actId="47"/>
        <pc:sldMkLst>
          <pc:docMk/>
          <pc:sldMk cId="2486070299" sldId="604"/>
        </pc:sldMkLst>
      </pc:sldChg>
      <pc:sldChg chg="del">
        <pc:chgData name="Tracy Carter" userId="2f5be7f5713387d1" providerId="LiveId" clId="{324C00A9-7935-4D9E-89C4-2DE9FE613D04}" dt="2022-01-31T13:58:14.918" v="1316" actId="47"/>
        <pc:sldMkLst>
          <pc:docMk/>
          <pc:sldMk cId="3977331323" sldId="605"/>
        </pc:sldMkLst>
      </pc:sldChg>
      <pc:sldChg chg="del">
        <pc:chgData name="Tracy Carter" userId="2f5be7f5713387d1" providerId="LiveId" clId="{324C00A9-7935-4D9E-89C4-2DE9FE613D04}" dt="2022-01-31T13:58:15.557" v="1317" actId="47"/>
        <pc:sldMkLst>
          <pc:docMk/>
          <pc:sldMk cId="3147753585" sldId="606"/>
        </pc:sldMkLst>
      </pc:sldChg>
      <pc:sldChg chg="del">
        <pc:chgData name="Tracy Carter" userId="2f5be7f5713387d1" providerId="LiveId" clId="{324C00A9-7935-4D9E-89C4-2DE9FE613D04}" dt="2022-01-31T13:58:17.947" v="1321" actId="47"/>
        <pc:sldMkLst>
          <pc:docMk/>
          <pc:sldMk cId="2944668927" sldId="607"/>
        </pc:sldMkLst>
      </pc:sldChg>
      <pc:sldChg chg="del">
        <pc:chgData name="Tracy Carter" userId="2f5be7f5713387d1" providerId="LiveId" clId="{324C00A9-7935-4D9E-89C4-2DE9FE613D04}" dt="2022-01-31T13:58:18.420" v="1322" actId="47"/>
        <pc:sldMkLst>
          <pc:docMk/>
          <pc:sldMk cId="2005072441" sldId="608"/>
        </pc:sldMkLst>
      </pc:sldChg>
      <pc:sldChg chg="del">
        <pc:chgData name="Tracy Carter" userId="2f5be7f5713387d1" providerId="LiveId" clId="{324C00A9-7935-4D9E-89C4-2DE9FE613D04}" dt="2022-01-31T13:58:18.828" v="1323" actId="47"/>
        <pc:sldMkLst>
          <pc:docMk/>
          <pc:sldMk cId="2846179946" sldId="609"/>
        </pc:sldMkLst>
      </pc:sldChg>
      <pc:sldChg chg="del">
        <pc:chgData name="Tracy Carter" userId="2f5be7f5713387d1" providerId="LiveId" clId="{324C00A9-7935-4D9E-89C4-2DE9FE613D04}" dt="2022-01-31T13:58:19.517" v="1324" actId="47"/>
        <pc:sldMkLst>
          <pc:docMk/>
          <pc:sldMk cId="4135929465" sldId="610"/>
        </pc:sldMkLst>
      </pc:sldChg>
      <pc:sldChg chg="del">
        <pc:chgData name="Tracy Carter" userId="2f5be7f5713387d1" providerId="LiveId" clId="{324C00A9-7935-4D9E-89C4-2DE9FE613D04}" dt="2022-01-31T13:58:19.927" v="1325" actId="47"/>
        <pc:sldMkLst>
          <pc:docMk/>
          <pc:sldMk cId="3343906711" sldId="611"/>
        </pc:sldMkLst>
      </pc:sldChg>
      <pc:sldChg chg="del">
        <pc:chgData name="Tracy Carter" userId="2f5be7f5713387d1" providerId="LiveId" clId="{324C00A9-7935-4D9E-89C4-2DE9FE613D04}" dt="2022-01-31T13:58:20.545" v="1326" actId="47"/>
        <pc:sldMkLst>
          <pc:docMk/>
          <pc:sldMk cId="3173195474" sldId="612"/>
        </pc:sldMkLst>
      </pc:sldChg>
      <pc:sldChg chg="del">
        <pc:chgData name="Tracy Carter" userId="2f5be7f5713387d1" providerId="LiveId" clId="{324C00A9-7935-4D9E-89C4-2DE9FE613D04}" dt="2022-01-31T13:58:22.293" v="1330" actId="47"/>
        <pc:sldMkLst>
          <pc:docMk/>
          <pc:sldMk cId="2473577486" sldId="613"/>
        </pc:sldMkLst>
      </pc:sldChg>
      <pc:sldChg chg="del">
        <pc:chgData name="Tracy Carter" userId="2f5be7f5713387d1" providerId="LiveId" clId="{324C00A9-7935-4D9E-89C4-2DE9FE613D04}" dt="2022-01-31T13:58:16.197" v="1318" actId="47"/>
        <pc:sldMkLst>
          <pc:docMk/>
          <pc:sldMk cId="748173062" sldId="614"/>
        </pc:sldMkLst>
      </pc:sldChg>
      <pc:sldChg chg="del">
        <pc:chgData name="Tracy Carter" userId="2f5be7f5713387d1" providerId="LiveId" clId="{324C00A9-7935-4D9E-89C4-2DE9FE613D04}" dt="2022-01-31T13:58:16.838" v="1319" actId="47"/>
        <pc:sldMkLst>
          <pc:docMk/>
          <pc:sldMk cId="2079961042" sldId="615"/>
        </pc:sldMkLst>
      </pc:sldChg>
      <pc:sldChg chg="del">
        <pc:chgData name="Tracy Carter" userId="2f5be7f5713387d1" providerId="LiveId" clId="{324C00A9-7935-4D9E-89C4-2DE9FE613D04}" dt="2022-01-31T13:58:17.446" v="1320" actId="47"/>
        <pc:sldMkLst>
          <pc:docMk/>
          <pc:sldMk cId="3510808696" sldId="616"/>
        </pc:sldMkLst>
      </pc:sldChg>
      <pc:sldChg chg="del">
        <pc:chgData name="Tracy Carter" userId="2f5be7f5713387d1" providerId="LiveId" clId="{324C00A9-7935-4D9E-89C4-2DE9FE613D04}" dt="2022-01-31T13:58:22.743" v="1331" actId="47"/>
        <pc:sldMkLst>
          <pc:docMk/>
          <pc:sldMk cId="1770709977" sldId="617"/>
        </pc:sldMkLst>
      </pc:sldChg>
      <pc:sldChg chg="del">
        <pc:chgData name="Tracy Carter" userId="2f5be7f5713387d1" providerId="LiveId" clId="{324C00A9-7935-4D9E-89C4-2DE9FE613D04}" dt="2022-01-31T13:58:20.972" v="1327" actId="47"/>
        <pc:sldMkLst>
          <pc:docMk/>
          <pc:sldMk cId="1858674841" sldId="618"/>
        </pc:sldMkLst>
      </pc:sldChg>
      <pc:sldChg chg="del">
        <pc:chgData name="Tracy Carter" userId="2f5be7f5713387d1" providerId="LiveId" clId="{324C00A9-7935-4D9E-89C4-2DE9FE613D04}" dt="2022-01-31T13:58:21.421" v="1328" actId="47"/>
        <pc:sldMkLst>
          <pc:docMk/>
          <pc:sldMk cId="3302485801" sldId="619"/>
        </pc:sldMkLst>
      </pc:sldChg>
      <pc:sldChg chg="del">
        <pc:chgData name="Tracy Carter" userId="2f5be7f5713387d1" providerId="LiveId" clId="{324C00A9-7935-4D9E-89C4-2DE9FE613D04}" dt="2022-01-31T13:58:21.861" v="1329" actId="47"/>
        <pc:sldMkLst>
          <pc:docMk/>
          <pc:sldMk cId="856619027" sldId="620"/>
        </pc:sldMkLst>
      </pc:sldChg>
      <pc:sldChg chg="ord">
        <pc:chgData name="Tracy Carter" userId="2f5be7f5713387d1" providerId="LiveId" clId="{324C00A9-7935-4D9E-89C4-2DE9FE613D04}" dt="2022-01-31T13:56:07.016" v="1251"/>
        <pc:sldMkLst>
          <pc:docMk/>
          <pc:sldMk cId="453709527" sldId="621"/>
        </pc:sldMkLst>
      </pc:sldChg>
      <pc:sldChg chg="addSp delSp modSp add mod">
        <pc:chgData name="Tracy Carter" userId="2f5be7f5713387d1" providerId="LiveId" clId="{324C00A9-7935-4D9E-89C4-2DE9FE613D04}" dt="2022-01-28T19:14:00.768" v="104" actId="1076"/>
        <pc:sldMkLst>
          <pc:docMk/>
          <pc:sldMk cId="3840544603" sldId="622"/>
        </pc:sldMkLst>
        <pc:picChg chg="add mod">
          <ac:chgData name="Tracy Carter" userId="2f5be7f5713387d1" providerId="LiveId" clId="{324C00A9-7935-4D9E-89C4-2DE9FE613D04}" dt="2022-01-28T19:14:00.768" v="104" actId="1076"/>
          <ac:picMkLst>
            <pc:docMk/>
            <pc:sldMk cId="3840544603" sldId="622"/>
            <ac:picMk id="6" creationId="{25F6DB4E-1215-4E0F-8754-DC91321DDCB0}"/>
          </ac:picMkLst>
        </pc:picChg>
        <pc:picChg chg="del">
          <ac:chgData name="Tracy Carter" userId="2f5be7f5713387d1" providerId="LiveId" clId="{324C00A9-7935-4D9E-89C4-2DE9FE613D04}" dt="2022-01-28T19:13:53.256" v="102" actId="478"/>
          <ac:picMkLst>
            <pc:docMk/>
            <pc:sldMk cId="3840544603" sldId="622"/>
            <ac:picMk id="7" creationId="{9FAF7DA2-6771-469D-80B3-2CBDFB89630A}"/>
          </ac:picMkLst>
        </pc:picChg>
      </pc:sldChg>
      <pc:sldChg chg="addSp delSp modSp add mod">
        <pc:chgData name="Tracy Carter" userId="2f5be7f5713387d1" providerId="LiveId" clId="{324C00A9-7935-4D9E-89C4-2DE9FE613D04}" dt="2022-01-28T19:19:09.458" v="116" actId="1076"/>
        <pc:sldMkLst>
          <pc:docMk/>
          <pc:sldMk cId="651191954" sldId="623"/>
        </pc:sldMkLst>
        <pc:picChg chg="del">
          <ac:chgData name="Tracy Carter" userId="2f5be7f5713387d1" providerId="LiveId" clId="{324C00A9-7935-4D9E-89C4-2DE9FE613D04}" dt="2022-01-28T19:19:01.137" v="113" actId="478"/>
          <ac:picMkLst>
            <pc:docMk/>
            <pc:sldMk cId="651191954" sldId="623"/>
            <ac:picMk id="6" creationId="{25F6DB4E-1215-4E0F-8754-DC91321DDCB0}"/>
          </ac:picMkLst>
        </pc:picChg>
        <pc:picChg chg="add mod">
          <ac:chgData name="Tracy Carter" userId="2f5be7f5713387d1" providerId="LiveId" clId="{324C00A9-7935-4D9E-89C4-2DE9FE613D04}" dt="2022-01-28T19:19:09.458" v="116" actId="1076"/>
          <ac:picMkLst>
            <pc:docMk/>
            <pc:sldMk cId="651191954" sldId="623"/>
            <ac:picMk id="7" creationId="{A2DDBCD1-114A-4237-B002-0DAABB578338}"/>
          </ac:picMkLst>
        </pc:picChg>
      </pc:sldChg>
      <pc:sldChg chg="addSp delSp modSp add del mod">
        <pc:chgData name="Tracy Carter" userId="2f5be7f5713387d1" providerId="LiveId" clId="{324C00A9-7935-4D9E-89C4-2DE9FE613D04}" dt="2022-01-28T19:18:10.925" v="111" actId="2696"/>
        <pc:sldMkLst>
          <pc:docMk/>
          <pc:sldMk cId="4155432372" sldId="623"/>
        </pc:sldMkLst>
        <pc:picChg chg="del">
          <ac:chgData name="Tracy Carter" userId="2f5be7f5713387d1" providerId="LiveId" clId="{324C00A9-7935-4D9E-89C4-2DE9FE613D04}" dt="2022-01-28T19:14:24.655" v="106" actId="478"/>
          <ac:picMkLst>
            <pc:docMk/>
            <pc:sldMk cId="4155432372" sldId="623"/>
            <ac:picMk id="6" creationId="{25F6DB4E-1215-4E0F-8754-DC91321DDCB0}"/>
          </ac:picMkLst>
        </pc:picChg>
        <pc:picChg chg="add mod">
          <ac:chgData name="Tracy Carter" userId="2f5be7f5713387d1" providerId="LiveId" clId="{324C00A9-7935-4D9E-89C4-2DE9FE613D04}" dt="2022-01-28T19:17:29.274" v="110" actId="1076"/>
          <ac:picMkLst>
            <pc:docMk/>
            <pc:sldMk cId="4155432372" sldId="623"/>
            <ac:picMk id="7" creationId="{DB81E1E8-B6C5-448E-AC2A-39882DBB5F05}"/>
          </ac:picMkLst>
        </pc:picChg>
      </pc:sldChg>
      <pc:sldChg chg="addSp delSp modSp add mod ord">
        <pc:chgData name="Tracy Carter" userId="2f5be7f5713387d1" providerId="LiveId" clId="{324C00A9-7935-4D9E-89C4-2DE9FE613D04}" dt="2022-01-28T19:20:11.356" v="123" actId="1076"/>
        <pc:sldMkLst>
          <pc:docMk/>
          <pc:sldMk cId="3510203432" sldId="624"/>
        </pc:sldMkLst>
        <pc:picChg chg="add mod">
          <ac:chgData name="Tracy Carter" userId="2f5be7f5713387d1" providerId="LiveId" clId="{324C00A9-7935-4D9E-89C4-2DE9FE613D04}" dt="2022-01-28T19:20:11.356" v="123" actId="1076"/>
          <ac:picMkLst>
            <pc:docMk/>
            <pc:sldMk cId="3510203432" sldId="624"/>
            <ac:picMk id="6" creationId="{A14AE71B-B027-4FFA-BE91-027879E9E0CA}"/>
          </ac:picMkLst>
        </pc:picChg>
        <pc:picChg chg="del">
          <ac:chgData name="Tracy Carter" userId="2f5be7f5713387d1" providerId="LiveId" clId="{324C00A9-7935-4D9E-89C4-2DE9FE613D04}" dt="2022-01-28T19:19:29.411" v="120" actId="478"/>
          <ac:picMkLst>
            <pc:docMk/>
            <pc:sldMk cId="3510203432" sldId="624"/>
            <ac:picMk id="7" creationId="{A2DDBCD1-114A-4237-B002-0DAABB578338}"/>
          </ac:picMkLst>
        </pc:picChg>
      </pc:sldChg>
      <pc:sldChg chg="addSp delSp modSp add del mod">
        <pc:chgData name="Tracy Carter" userId="2f5be7f5713387d1" providerId="LiveId" clId="{324C00A9-7935-4D9E-89C4-2DE9FE613D04}" dt="2022-01-31T14:04:23.034" v="1385" actId="1076"/>
        <pc:sldMkLst>
          <pc:docMk/>
          <pc:sldMk cId="2340907526" sldId="625"/>
        </pc:sldMkLst>
        <pc:spChg chg="mod">
          <ac:chgData name="Tracy Carter" userId="2f5be7f5713387d1" providerId="LiveId" clId="{324C00A9-7935-4D9E-89C4-2DE9FE613D04}" dt="2022-01-31T13:57:47.448" v="1301" actId="27636"/>
          <ac:spMkLst>
            <pc:docMk/>
            <pc:sldMk cId="2340907526" sldId="625"/>
            <ac:spMk id="2" creationId="{F3BDA85A-8971-4B97-AB11-1E250127A859}"/>
          </ac:spMkLst>
        </pc:spChg>
        <pc:picChg chg="add mod">
          <ac:chgData name="Tracy Carter" userId="2f5be7f5713387d1" providerId="LiveId" clId="{324C00A9-7935-4D9E-89C4-2DE9FE613D04}" dt="2022-01-31T14:04:23.034" v="1385" actId="1076"/>
          <ac:picMkLst>
            <pc:docMk/>
            <pc:sldMk cId="2340907526" sldId="625"/>
            <ac:picMk id="4" creationId="{2706408A-D82B-4F34-AE18-DA69022C8EFC}"/>
          </ac:picMkLst>
        </pc:picChg>
        <pc:picChg chg="del">
          <ac:chgData name="Tracy Carter" userId="2f5be7f5713387d1" providerId="LiveId" clId="{324C00A9-7935-4D9E-89C4-2DE9FE613D04}" dt="2022-01-31T13:57:40.841" v="1299" actId="478"/>
          <ac:picMkLst>
            <pc:docMk/>
            <pc:sldMk cId="2340907526" sldId="625"/>
            <ac:picMk id="5" creationId="{E735B886-84FA-4D24-821B-10A0D18792CD}"/>
          </ac:picMkLst>
        </pc:picChg>
      </pc:sldChg>
      <pc:sldChg chg="addSp delSp modSp add mod ord">
        <pc:chgData name="Tracy Carter" userId="2f5be7f5713387d1" providerId="LiveId" clId="{324C00A9-7935-4D9E-89C4-2DE9FE613D04}" dt="2022-01-28T20:15:50.507" v="719" actId="20577"/>
        <pc:sldMkLst>
          <pc:docMk/>
          <pc:sldMk cId="3044552351" sldId="626"/>
        </pc:sldMkLst>
        <pc:spChg chg="mod">
          <ac:chgData name="Tracy Carter" userId="2f5be7f5713387d1" providerId="LiveId" clId="{324C00A9-7935-4D9E-89C4-2DE9FE613D04}" dt="2022-01-28T20:07:00.891" v="540" actId="13926"/>
          <ac:spMkLst>
            <pc:docMk/>
            <pc:sldMk cId="3044552351" sldId="626"/>
            <ac:spMk id="2" creationId="{00000000-0000-0000-0000-000000000000}"/>
          </ac:spMkLst>
        </pc:spChg>
        <pc:spChg chg="mod">
          <ac:chgData name="Tracy Carter" userId="2f5be7f5713387d1" providerId="LiveId" clId="{324C00A9-7935-4D9E-89C4-2DE9FE613D04}" dt="2022-01-28T20:12:46.409" v="686" actId="20577"/>
          <ac:spMkLst>
            <pc:docMk/>
            <pc:sldMk cId="3044552351" sldId="626"/>
            <ac:spMk id="3" creationId="{82A661C4-FE1A-4C8F-99F3-7C70095BD8F9}"/>
          </ac:spMkLst>
        </pc:spChg>
        <pc:spChg chg="mod">
          <ac:chgData name="Tracy Carter" userId="2f5be7f5713387d1" providerId="LiveId" clId="{324C00A9-7935-4D9E-89C4-2DE9FE613D04}" dt="2022-01-28T20:04:08.456" v="484" actId="20577"/>
          <ac:spMkLst>
            <pc:docMk/>
            <pc:sldMk cId="3044552351" sldId="626"/>
            <ac:spMk id="6" creationId="{D9AF42B9-C60A-4902-AE6A-F936F181A1A1}"/>
          </ac:spMkLst>
        </pc:spChg>
        <pc:spChg chg="add mod">
          <ac:chgData name="Tracy Carter" userId="2f5be7f5713387d1" providerId="LiveId" clId="{324C00A9-7935-4D9E-89C4-2DE9FE613D04}" dt="2022-01-28T20:15:45.780" v="715" actId="20577"/>
          <ac:spMkLst>
            <pc:docMk/>
            <pc:sldMk cId="3044552351" sldId="626"/>
            <ac:spMk id="9" creationId="{F172703F-BA44-47E0-BACD-03C63ECF8017}"/>
          </ac:spMkLst>
        </pc:spChg>
        <pc:spChg chg="del mod">
          <ac:chgData name="Tracy Carter" userId="2f5be7f5713387d1" providerId="LiveId" clId="{324C00A9-7935-4D9E-89C4-2DE9FE613D04}" dt="2022-01-28T20:06:10.755" v="537" actId="478"/>
          <ac:spMkLst>
            <pc:docMk/>
            <pc:sldMk cId="3044552351" sldId="626"/>
            <ac:spMk id="10" creationId="{1978EC70-1FF4-4AB2-AA08-96092C1D220C}"/>
          </ac:spMkLst>
        </pc:spChg>
        <pc:spChg chg="add del mod">
          <ac:chgData name="Tracy Carter" userId="2f5be7f5713387d1" providerId="LiveId" clId="{324C00A9-7935-4D9E-89C4-2DE9FE613D04}" dt="2022-01-28T20:09:15.930" v="607" actId="478"/>
          <ac:spMkLst>
            <pc:docMk/>
            <pc:sldMk cId="3044552351" sldId="626"/>
            <ac:spMk id="16" creationId="{B960D505-AF82-4D37-9F5D-CE329BB78436}"/>
          </ac:spMkLst>
        </pc:spChg>
        <pc:spChg chg="add mod">
          <ac:chgData name="Tracy Carter" userId="2f5be7f5713387d1" providerId="LiveId" clId="{324C00A9-7935-4D9E-89C4-2DE9FE613D04}" dt="2022-01-28T20:15:50.507" v="719" actId="20577"/>
          <ac:spMkLst>
            <pc:docMk/>
            <pc:sldMk cId="3044552351" sldId="626"/>
            <ac:spMk id="18" creationId="{217E125D-EE8E-4005-80EC-04046066370F}"/>
          </ac:spMkLst>
        </pc:spChg>
        <pc:spChg chg="mod">
          <ac:chgData name="Tracy Carter" userId="2f5be7f5713387d1" providerId="LiveId" clId="{324C00A9-7935-4D9E-89C4-2DE9FE613D04}" dt="2022-01-28T20:05:51.421" v="533" actId="20577"/>
          <ac:spMkLst>
            <pc:docMk/>
            <pc:sldMk cId="3044552351" sldId="626"/>
            <ac:spMk id="21" creationId="{DF0835BD-B9B6-44B7-97F5-41972A4406C2}"/>
          </ac:spMkLst>
        </pc:spChg>
        <pc:cxnChg chg="mod">
          <ac:chgData name="Tracy Carter" userId="2f5be7f5713387d1" providerId="LiveId" clId="{324C00A9-7935-4D9E-89C4-2DE9FE613D04}" dt="2022-01-28T19:59:00.325" v="411" actId="14100"/>
          <ac:cxnSpMkLst>
            <pc:docMk/>
            <pc:sldMk cId="3044552351" sldId="626"/>
            <ac:cxnSpMk id="14" creationId="{2A306119-B9B3-4A21-8BE7-0A05FB6AB12C}"/>
          </ac:cxnSpMkLst>
        </pc:cxnChg>
        <pc:cxnChg chg="mod">
          <ac:chgData name="Tracy Carter" userId="2f5be7f5713387d1" providerId="LiveId" clId="{324C00A9-7935-4D9E-89C4-2DE9FE613D04}" dt="2022-01-28T20:04:34.635" v="488" actId="14100"/>
          <ac:cxnSpMkLst>
            <pc:docMk/>
            <pc:sldMk cId="3044552351" sldId="626"/>
            <ac:cxnSpMk id="19" creationId="{DB916BA0-95E2-4379-9287-6B45B63B5A8C}"/>
          </ac:cxnSpMkLst>
        </pc:cxnChg>
        <pc:cxnChg chg="add mod">
          <ac:chgData name="Tracy Carter" userId="2f5be7f5713387d1" providerId="LiveId" clId="{324C00A9-7935-4D9E-89C4-2DE9FE613D04}" dt="2022-01-28T20:11:22.995" v="675" actId="14100"/>
          <ac:cxnSpMkLst>
            <pc:docMk/>
            <pc:sldMk cId="3044552351" sldId="626"/>
            <ac:cxnSpMk id="20" creationId="{12BB8199-7C42-400A-841C-C5E9E76D32C4}"/>
          </ac:cxnSpMkLst>
        </pc:cxnChg>
        <pc:cxnChg chg="add del mod">
          <ac:chgData name="Tracy Carter" userId="2f5be7f5713387d1" providerId="LiveId" clId="{324C00A9-7935-4D9E-89C4-2DE9FE613D04}" dt="2022-01-28T20:11:04.962" v="671"/>
          <ac:cxnSpMkLst>
            <pc:docMk/>
            <pc:sldMk cId="3044552351" sldId="626"/>
            <ac:cxnSpMk id="22" creationId="{1C14A89E-AF4E-45BB-8FA1-C51F86340A6E}"/>
          </ac:cxnSpMkLst>
        </pc:cxnChg>
        <pc:cxnChg chg="mod">
          <ac:chgData name="Tracy Carter" userId="2f5be7f5713387d1" providerId="LiveId" clId="{324C00A9-7935-4D9E-89C4-2DE9FE613D04}" dt="2022-01-28T20:11:31.021" v="677" actId="14100"/>
          <ac:cxnSpMkLst>
            <pc:docMk/>
            <pc:sldMk cId="3044552351" sldId="626"/>
            <ac:cxnSpMk id="29" creationId="{64B8349C-04CF-4953-AAED-05B4869C5F50}"/>
          </ac:cxnSpMkLst>
        </pc:cxnChg>
      </pc:sldChg>
      <pc:sldChg chg="addSp delSp modSp add mod">
        <pc:chgData name="Tracy Carter" userId="2f5be7f5713387d1" providerId="LiveId" clId="{324C00A9-7935-4D9E-89C4-2DE9FE613D04}" dt="2022-01-31T13:43:04.151" v="1068" actId="20577"/>
        <pc:sldMkLst>
          <pc:docMk/>
          <pc:sldMk cId="3920060597" sldId="627"/>
        </pc:sldMkLst>
        <pc:spChg chg="mod">
          <ac:chgData name="Tracy Carter" userId="2f5be7f5713387d1" providerId="LiveId" clId="{324C00A9-7935-4D9E-89C4-2DE9FE613D04}" dt="2022-01-31T13:39:22.146" v="905" actId="1076"/>
          <ac:spMkLst>
            <pc:docMk/>
            <pc:sldMk cId="3920060597" sldId="627"/>
            <ac:spMk id="2" creationId="{00000000-0000-0000-0000-000000000000}"/>
          </ac:spMkLst>
        </pc:spChg>
        <pc:spChg chg="mod">
          <ac:chgData name="Tracy Carter" userId="2f5be7f5713387d1" providerId="LiveId" clId="{324C00A9-7935-4D9E-89C4-2DE9FE613D04}" dt="2022-01-28T19:38:44.667" v="257" actId="20577"/>
          <ac:spMkLst>
            <pc:docMk/>
            <pc:sldMk cId="3920060597" sldId="627"/>
            <ac:spMk id="3" creationId="{82A661C4-FE1A-4C8F-99F3-7C70095BD8F9}"/>
          </ac:spMkLst>
        </pc:spChg>
        <pc:spChg chg="mod">
          <ac:chgData name="Tracy Carter" userId="2f5be7f5713387d1" providerId="LiveId" clId="{324C00A9-7935-4D9E-89C4-2DE9FE613D04}" dt="2022-01-31T13:42:02.939" v="1009" actId="20577"/>
          <ac:spMkLst>
            <pc:docMk/>
            <pc:sldMk cId="3920060597" sldId="627"/>
            <ac:spMk id="6" creationId="{D9AF42B9-C60A-4902-AE6A-F936F181A1A1}"/>
          </ac:spMkLst>
        </pc:spChg>
        <pc:spChg chg="add mod">
          <ac:chgData name="Tracy Carter" userId="2f5be7f5713387d1" providerId="LiveId" clId="{324C00A9-7935-4D9E-89C4-2DE9FE613D04}" dt="2022-01-31T13:42:15.476" v="1011" actId="14100"/>
          <ac:spMkLst>
            <pc:docMk/>
            <pc:sldMk cId="3920060597" sldId="627"/>
            <ac:spMk id="8" creationId="{7034FF60-74C4-4BBA-840C-B776DFB51196}"/>
          </ac:spMkLst>
        </pc:spChg>
        <pc:spChg chg="mod">
          <ac:chgData name="Tracy Carter" userId="2f5be7f5713387d1" providerId="LiveId" clId="{324C00A9-7935-4D9E-89C4-2DE9FE613D04}" dt="2022-01-31T13:43:04.151" v="1068" actId="20577"/>
          <ac:spMkLst>
            <pc:docMk/>
            <pc:sldMk cId="3920060597" sldId="627"/>
            <ac:spMk id="10" creationId="{1978EC70-1FF4-4AB2-AA08-96092C1D220C}"/>
          </ac:spMkLst>
        </pc:spChg>
        <pc:spChg chg="add del">
          <ac:chgData name="Tracy Carter" userId="2f5be7f5713387d1" providerId="LiveId" clId="{324C00A9-7935-4D9E-89C4-2DE9FE613D04}" dt="2022-01-31T13:39:40.454" v="910" actId="22"/>
          <ac:spMkLst>
            <pc:docMk/>
            <pc:sldMk cId="3920060597" sldId="627"/>
            <ac:spMk id="15" creationId="{6AF48149-4D5F-4E7D-9D18-561659DD5F91}"/>
          </ac:spMkLst>
        </pc:spChg>
        <pc:spChg chg="del">
          <ac:chgData name="Tracy Carter" userId="2f5be7f5713387d1" providerId="LiveId" clId="{324C00A9-7935-4D9E-89C4-2DE9FE613D04}" dt="2022-01-31T13:38:53.557" v="901" actId="478"/>
          <ac:spMkLst>
            <pc:docMk/>
            <pc:sldMk cId="3920060597" sldId="627"/>
            <ac:spMk id="21" creationId="{DF0835BD-B9B6-44B7-97F5-41972A4406C2}"/>
          </ac:spMkLst>
        </pc:spChg>
        <pc:cxnChg chg="mod">
          <ac:chgData name="Tracy Carter" userId="2f5be7f5713387d1" providerId="LiveId" clId="{324C00A9-7935-4D9E-89C4-2DE9FE613D04}" dt="2022-01-31T13:39:30.648" v="908" actId="14100"/>
          <ac:cxnSpMkLst>
            <pc:docMk/>
            <pc:sldMk cId="3920060597" sldId="627"/>
            <ac:cxnSpMk id="19" creationId="{DB916BA0-95E2-4379-9287-6B45B63B5A8C}"/>
          </ac:cxnSpMkLst>
        </pc:cxnChg>
        <pc:cxnChg chg="mod">
          <ac:chgData name="Tracy Carter" userId="2f5be7f5713387d1" providerId="LiveId" clId="{324C00A9-7935-4D9E-89C4-2DE9FE613D04}" dt="2022-01-31T13:42:31.930" v="1014" actId="14100"/>
          <ac:cxnSpMkLst>
            <pc:docMk/>
            <pc:sldMk cId="3920060597" sldId="627"/>
            <ac:cxnSpMk id="29" creationId="{64B8349C-04CF-4953-AAED-05B4869C5F50}"/>
          </ac:cxnSpMkLst>
        </pc:cxnChg>
      </pc:sldChg>
      <pc:sldChg chg="delSp modSp add mod">
        <pc:chgData name="Tracy Carter" userId="2f5be7f5713387d1" providerId="LiveId" clId="{324C00A9-7935-4D9E-89C4-2DE9FE613D04}" dt="2022-01-31T16:48:22.980" v="1449" actId="13926"/>
        <pc:sldMkLst>
          <pc:docMk/>
          <pc:sldMk cId="2799138911" sldId="628"/>
        </pc:sldMkLst>
        <pc:spChg chg="mod">
          <ac:chgData name="Tracy Carter" userId="2f5be7f5713387d1" providerId="LiveId" clId="{324C00A9-7935-4D9E-89C4-2DE9FE613D04}" dt="2022-01-31T16:48:22.980" v="1449" actId="13926"/>
          <ac:spMkLst>
            <pc:docMk/>
            <pc:sldMk cId="2799138911" sldId="628"/>
            <ac:spMk id="2" creationId="{00000000-0000-0000-0000-000000000000}"/>
          </ac:spMkLst>
        </pc:spChg>
        <pc:spChg chg="mod">
          <ac:chgData name="Tracy Carter" userId="2f5be7f5713387d1" providerId="LiveId" clId="{324C00A9-7935-4D9E-89C4-2DE9FE613D04}" dt="2022-01-28T19:48:12.274" v="315" actId="20577"/>
          <ac:spMkLst>
            <pc:docMk/>
            <pc:sldMk cId="2799138911" sldId="628"/>
            <ac:spMk id="3" creationId="{82A661C4-FE1A-4C8F-99F3-7C70095BD8F9}"/>
          </ac:spMkLst>
        </pc:spChg>
        <pc:spChg chg="del">
          <ac:chgData name="Tracy Carter" userId="2f5be7f5713387d1" providerId="LiveId" clId="{324C00A9-7935-4D9E-89C4-2DE9FE613D04}" dt="2022-01-31T16:47:50.953" v="1447" actId="478"/>
          <ac:spMkLst>
            <pc:docMk/>
            <pc:sldMk cId="2799138911" sldId="628"/>
            <ac:spMk id="6" creationId="{D9AF42B9-C60A-4902-AE6A-F936F181A1A1}"/>
          </ac:spMkLst>
        </pc:spChg>
        <pc:spChg chg="mod">
          <ac:chgData name="Tracy Carter" userId="2f5be7f5713387d1" providerId="LiveId" clId="{324C00A9-7935-4D9E-89C4-2DE9FE613D04}" dt="2022-01-31T16:47:41.064" v="1443" actId="20577"/>
          <ac:spMkLst>
            <pc:docMk/>
            <pc:sldMk cId="2799138911" sldId="628"/>
            <ac:spMk id="10" creationId="{1978EC70-1FF4-4AB2-AA08-96092C1D220C}"/>
          </ac:spMkLst>
        </pc:spChg>
        <pc:spChg chg="del mod">
          <ac:chgData name="Tracy Carter" userId="2f5be7f5713387d1" providerId="LiveId" clId="{324C00A9-7935-4D9E-89C4-2DE9FE613D04}" dt="2022-01-31T16:47:48.388" v="1446" actId="478"/>
          <ac:spMkLst>
            <pc:docMk/>
            <pc:sldMk cId="2799138911" sldId="628"/>
            <ac:spMk id="21" creationId="{DF0835BD-B9B6-44B7-97F5-41972A4406C2}"/>
          </ac:spMkLst>
        </pc:spChg>
        <pc:cxnChg chg="del">
          <ac:chgData name="Tracy Carter" userId="2f5be7f5713387d1" providerId="LiveId" clId="{324C00A9-7935-4D9E-89C4-2DE9FE613D04}" dt="2022-01-31T16:47:52.504" v="1448" actId="478"/>
          <ac:cxnSpMkLst>
            <pc:docMk/>
            <pc:sldMk cId="2799138911" sldId="628"/>
            <ac:cxnSpMk id="14" creationId="{2A306119-B9B3-4A21-8BE7-0A05FB6AB12C}"/>
          </ac:cxnSpMkLst>
        </pc:cxnChg>
        <pc:cxnChg chg="del">
          <ac:chgData name="Tracy Carter" userId="2f5be7f5713387d1" providerId="LiveId" clId="{324C00A9-7935-4D9E-89C4-2DE9FE613D04}" dt="2022-01-31T16:47:44.826" v="1444" actId="478"/>
          <ac:cxnSpMkLst>
            <pc:docMk/>
            <pc:sldMk cId="2799138911" sldId="628"/>
            <ac:cxnSpMk id="19" creationId="{DB916BA0-95E2-4379-9287-6B45B63B5A8C}"/>
          </ac:cxnSpMkLst>
        </pc:cxnChg>
        <pc:cxnChg chg="mod">
          <ac:chgData name="Tracy Carter" userId="2f5be7f5713387d1" providerId="LiveId" clId="{324C00A9-7935-4D9E-89C4-2DE9FE613D04}" dt="2022-01-31T16:47:21.230" v="1389" actId="14100"/>
          <ac:cxnSpMkLst>
            <pc:docMk/>
            <pc:sldMk cId="2799138911" sldId="628"/>
            <ac:cxnSpMk id="29" creationId="{64B8349C-04CF-4953-AAED-05B4869C5F50}"/>
          </ac:cxnSpMkLst>
        </pc:cxnChg>
      </pc:sldChg>
      <pc:sldChg chg="add">
        <pc:chgData name="Tracy Carter" userId="2f5be7f5713387d1" providerId="LiveId" clId="{324C00A9-7935-4D9E-89C4-2DE9FE613D04}" dt="2022-01-28T20:11:40.032" v="679" actId="2890"/>
        <pc:sldMkLst>
          <pc:docMk/>
          <pc:sldMk cId="1925500509" sldId="629"/>
        </pc:sldMkLst>
      </pc:sldChg>
      <pc:sldChg chg="add ord">
        <pc:chgData name="Tracy Carter" userId="2f5be7f5713387d1" providerId="LiveId" clId="{324C00A9-7935-4D9E-89C4-2DE9FE613D04}" dt="2022-01-28T20:11:54.499" v="682"/>
        <pc:sldMkLst>
          <pc:docMk/>
          <pc:sldMk cId="3977452558" sldId="630"/>
        </pc:sldMkLst>
      </pc:sldChg>
      <pc:sldChg chg="add ord">
        <pc:chgData name="Tracy Carter" userId="2f5be7f5713387d1" providerId="LiveId" clId="{324C00A9-7935-4D9E-89C4-2DE9FE613D04}" dt="2022-01-28T20:12:59.093" v="689"/>
        <pc:sldMkLst>
          <pc:docMk/>
          <pc:sldMk cId="3238946872" sldId="631"/>
        </pc:sldMkLst>
      </pc:sldChg>
      <pc:sldChg chg="add del ord">
        <pc:chgData name="Tracy Carter" userId="2f5be7f5713387d1" providerId="LiveId" clId="{324C00A9-7935-4D9E-89C4-2DE9FE613D04}" dt="2022-01-31T13:58:00.820" v="1306" actId="47"/>
        <pc:sldMkLst>
          <pc:docMk/>
          <pc:sldMk cId="2666577147" sldId="632"/>
        </pc:sldMkLst>
      </pc:sldChg>
      <pc:sldChg chg="addSp delSp modSp add mod ord">
        <pc:chgData name="Tracy Carter" userId="2f5be7f5713387d1" providerId="LiveId" clId="{324C00A9-7935-4D9E-89C4-2DE9FE613D04}" dt="2022-01-28T20:24:37.691" v="839" actId="20577"/>
        <pc:sldMkLst>
          <pc:docMk/>
          <pc:sldMk cId="1707113686" sldId="633"/>
        </pc:sldMkLst>
        <pc:spChg chg="mod">
          <ac:chgData name="Tracy Carter" userId="2f5be7f5713387d1" providerId="LiveId" clId="{324C00A9-7935-4D9E-89C4-2DE9FE613D04}" dt="2022-01-28T20:17:08.523" v="769" actId="20577"/>
          <ac:spMkLst>
            <pc:docMk/>
            <pc:sldMk cId="1707113686" sldId="633"/>
            <ac:spMk id="2" creationId="{F3BDA85A-8971-4B97-AB11-1E250127A859}"/>
          </ac:spMkLst>
        </pc:spChg>
        <pc:spChg chg="mod">
          <ac:chgData name="Tracy Carter" userId="2f5be7f5713387d1" providerId="LiveId" clId="{324C00A9-7935-4D9E-89C4-2DE9FE613D04}" dt="2022-01-28T20:24:37.691" v="839" actId="20577"/>
          <ac:spMkLst>
            <pc:docMk/>
            <pc:sldMk cId="1707113686" sldId="633"/>
            <ac:spMk id="3" creationId="{C0EEFA51-5B93-464F-8892-A4F9250E2578}"/>
          </ac:spMkLst>
        </pc:spChg>
        <pc:spChg chg="mod">
          <ac:chgData name="Tracy Carter" userId="2f5be7f5713387d1" providerId="LiveId" clId="{324C00A9-7935-4D9E-89C4-2DE9FE613D04}" dt="2022-01-28T20:15:36.058" v="711" actId="20577"/>
          <ac:spMkLst>
            <pc:docMk/>
            <pc:sldMk cId="1707113686" sldId="633"/>
            <ac:spMk id="11" creationId="{3A64F2B5-9C8A-443C-8E2E-0EBF93B92AE7}"/>
          </ac:spMkLst>
        </pc:spChg>
        <pc:spChg chg="del">
          <ac:chgData name="Tracy Carter" userId="2f5be7f5713387d1" providerId="LiveId" clId="{324C00A9-7935-4D9E-89C4-2DE9FE613D04}" dt="2022-01-28T20:13:41.267" v="696" actId="478"/>
          <ac:spMkLst>
            <pc:docMk/>
            <pc:sldMk cId="1707113686" sldId="633"/>
            <ac:spMk id="13" creationId="{7F2043CE-DB96-4F93-84BC-CADC54DD9A77}"/>
          </ac:spMkLst>
        </pc:spChg>
        <pc:spChg chg="add mod">
          <ac:chgData name="Tracy Carter" userId="2f5be7f5713387d1" providerId="LiveId" clId="{324C00A9-7935-4D9E-89C4-2DE9FE613D04}" dt="2022-01-28T20:18:47.833" v="805" actId="1076"/>
          <ac:spMkLst>
            <pc:docMk/>
            <pc:sldMk cId="1707113686" sldId="633"/>
            <ac:spMk id="16" creationId="{6A0791B2-8E2A-4714-A52D-E13F20840D04}"/>
          </ac:spMkLst>
        </pc:spChg>
        <pc:spChg chg="mod">
          <ac:chgData name="Tracy Carter" userId="2f5be7f5713387d1" providerId="LiveId" clId="{324C00A9-7935-4D9E-89C4-2DE9FE613D04}" dt="2022-01-28T20:17:44.994" v="782" actId="20577"/>
          <ac:spMkLst>
            <pc:docMk/>
            <pc:sldMk cId="1707113686" sldId="633"/>
            <ac:spMk id="17" creationId="{A190CE49-CE24-4B8C-B829-97551884FC61}"/>
          </ac:spMkLst>
        </pc:spChg>
        <pc:spChg chg="mod">
          <ac:chgData name="Tracy Carter" userId="2f5be7f5713387d1" providerId="LiveId" clId="{324C00A9-7935-4D9E-89C4-2DE9FE613D04}" dt="2022-01-28T20:18:37.044" v="804" actId="1076"/>
          <ac:spMkLst>
            <pc:docMk/>
            <pc:sldMk cId="1707113686" sldId="633"/>
            <ac:spMk id="18" creationId="{D77989EF-3F40-430F-8860-20B56D4F1907}"/>
          </ac:spMkLst>
        </pc:spChg>
      </pc:sldChg>
      <pc:sldChg chg="addSp delSp modSp add mod">
        <pc:chgData name="Tracy Carter" userId="2f5be7f5713387d1" providerId="LiveId" clId="{324C00A9-7935-4D9E-89C4-2DE9FE613D04}" dt="2022-01-31T13:33:28.413" v="857" actId="14100"/>
        <pc:sldMkLst>
          <pc:docMk/>
          <pc:sldMk cId="209696661" sldId="634"/>
        </pc:sldMkLst>
        <pc:picChg chg="add mod">
          <ac:chgData name="Tracy Carter" userId="2f5be7f5713387d1" providerId="LiveId" clId="{324C00A9-7935-4D9E-89C4-2DE9FE613D04}" dt="2022-01-31T13:33:28.413" v="857" actId="14100"/>
          <ac:picMkLst>
            <pc:docMk/>
            <pc:sldMk cId="209696661" sldId="634"/>
            <ac:picMk id="6" creationId="{BEB8B1FC-8486-4DDE-814B-B18C8C6C8096}"/>
          </ac:picMkLst>
        </pc:picChg>
        <pc:picChg chg="del">
          <ac:chgData name="Tracy Carter" userId="2f5be7f5713387d1" providerId="LiveId" clId="{324C00A9-7935-4D9E-89C4-2DE9FE613D04}" dt="2022-01-31T13:31:27.272" v="848" actId="478"/>
          <ac:picMkLst>
            <pc:docMk/>
            <pc:sldMk cId="209696661" sldId="634"/>
            <ac:picMk id="11" creationId="{01496690-F222-4946-87C8-9654AFB2D92A}"/>
          </ac:picMkLst>
        </pc:picChg>
      </pc:sldChg>
      <pc:sldChg chg="add del">
        <pc:chgData name="Tracy Carter" userId="2f5be7f5713387d1" providerId="LiveId" clId="{324C00A9-7935-4D9E-89C4-2DE9FE613D04}" dt="2022-01-31T13:30:46.102" v="846" actId="2696"/>
        <pc:sldMkLst>
          <pc:docMk/>
          <pc:sldMk cId="2722727838" sldId="635"/>
        </pc:sldMkLst>
      </pc:sldChg>
      <pc:sldChg chg="addSp delSp modSp add mod ord">
        <pc:chgData name="Tracy Carter" userId="2f5be7f5713387d1" providerId="LiveId" clId="{324C00A9-7935-4D9E-89C4-2DE9FE613D04}" dt="2022-01-31T13:33:04.775" v="854"/>
        <pc:sldMkLst>
          <pc:docMk/>
          <pc:sldMk cId="2968387526" sldId="635"/>
        </pc:sldMkLst>
        <pc:picChg chg="add mod">
          <ac:chgData name="Tracy Carter" userId="2f5be7f5713387d1" providerId="LiveId" clId="{324C00A9-7935-4D9E-89C4-2DE9FE613D04}" dt="2022-01-31T13:31:52.554" v="852" actId="14100"/>
          <ac:picMkLst>
            <pc:docMk/>
            <pc:sldMk cId="2968387526" sldId="635"/>
            <ac:picMk id="6" creationId="{D6E82BD7-A4F7-4A5C-8EE7-2FAD6C41CDDE}"/>
          </ac:picMkLst>
        </pc:picChg>
        <pc:picChg chg="del">
          <ac:chgData name="Tracy Carter" userId="2f5be7f5713387d1" providerId="LiveId" clId="{324C00A9-7935-4D9E-89C4-2DE9FE613D04}" dt="2022-01-31T13:31:29.149" v="849" actId="478"/>
          <ac:picMkLst>
            <pc:docMk/>
            <pc:sldMk cId="2968387526" sldId="635"/>
            <ac:picMk id="11" creationId="{01496690-F222-4946-87C8-9654AFB2D92A}"/>
          </ac:picMkLst>
        </pc:picChg>
      </pc:sldChg>
      <pc:sldChg chg="addSp delSp modSp add mod">
        <pc:chgData name="Tracy Carter" userId="2f5be7f5713387d1" providerId="LiveId" clId="{324C00A9-7935-4D9E-89C4-2DE9FE613D04}" dt="2022-01-31T13:35:13.334" v="870" actId="1076"/>
        <pc:sldMkLst>
          <pc:docMk/>
          <pc:sldMk cId="2906551787" sldId="636"/>
        </pc:sldMkLst>
        <pc:picChg chg="del">
          <ac:chgData name="Tracy Carter" userId="2f5be7f5713387d1" providerId="LiveId" clId="{324C00A9-7935-4D9E-89C4-2DE9FE613D04}" dt="2022-01-31T13:33:46.445" v="860" actId="478"/>
          <ac:picMkLst>
            <pc:docMk/>
            <pc:sldMk cId="2906551787" sldId="636"/>
            <ac:picMk id="6" creationId="{BEB8B1FC-8486-4DDE-814B-B18C8C6C8096}"/>
          </ac:picMkLst>
        </pc:picChg>
        <pc:picChg chg="add mod">
          <ac:chgData name="Tracy Carter" userId="2f5be7f5713387d1" providerId="LiveId" clId="{324C00A9-7935-4D9E-89C4-2DE9FE613D04}" dt="2022-01-31T13:34:14.283" v="863" actId="14100"/>
          <ac:picMkLst>
            <pc:docMk/>
            <pc:sldMk cId="2906551787" sldId="636"/>
            <ac:picMk id="7" creationId="{4038EB16-537B-426E-9EBD-494E476DA296}"/>
          </ac:picMkLst>
        </pc:picChg>
        <pc:cxnChg chg="add mod">
          <ac:chgData name="Tracy Carter" userId="2f5be7f5713387d1" providerId="LiveId" clId="{324C00A9-7935-4D9E-89C4-2DE9FE613D04}" dt="2022-01-31T13:35:03.634" v="868" actId="1076"/>
          <ac:cxnSpMkLst>
            <pc:docMk/>
            <pc:sldMk cId="2906551787" sldId="636"/>
            <ac:cxnSpMk id="10" creationId="{46A231B1-E997-4F1E-A2DA-69287FA70EC3}"/>
          </ac:cxnSpMkLst>
        </pc:cxnChg>
        <pc:cxnChg chg="add mod">
          <ac:chgData name="Tracy Carter" userId="2f5be7f5713387d1" providerId="LiveId" clId="{324C00A9-7935-4D9E-89C4-2DE9FE613D04}" dt="2022-01-31T13:35:13.334" v="870" actId="1076"/>
          <ac:cxnSpMkLst>
            <pc:docMk/>
            <pc:sldMk cId="2906551787" sldId="636"/>
            <ac:cxnSpMk id="11" creationId="{D7B321A1-B64A-44A9-8095-C7A58B2652C3}"/>
          </ac:cxnSpMkLst>
        </pc:cxnChg>
      </pc:sldChg>
      <pc:sldChg chg="addSp delSp modSp add mod">
        <pc:chgData name="Tracy Carter" userId="2f5be7f5713387d1" providerId="LiveId" clId="{324C00A9-7935-4D9E-89C4-2DE9FE613D04}" dt="2022-01-31T13:36:09.042" v="876" actId="14100"/>
        <pc:sldMkLst>
          <pc:docMk/>
          <pc:sldMk cId="4249636241" sldId="637"/>
        </pc:sldMkLst>
        <pc:picChg chg="del mod">
          <ac:chgData name="Tracy Carter" userId="2f5be7f5713387d1" providerId="LiveId" clId="{324C00A9-7935-4D9E-89C4-2DE9FE613D04}" dt="2022-01-31T13:35:17.631" v="872" actId="478"/>
          <ac:picMkLst>
            <pc:docMk/>
            <pc:sldMk cId="4249636241" sldId="637"/>
            <ac:picMk id="6" creationId="{BEB8B1FC-8486-4DDE-814B-B18C8C6C8096}"/>
          </ac:picMkLst>
        </pc:picChg>
        <pc:picChg chg="add mod">
          <ac:chgData name="Tracy Carter" userId="2f5be7f5713387d1" providerId="LiveId" clId="{324C00A9-7935-4D9E-89C4-2DE9FE613D04}" dt="2022-01-31T13:36:09.042" v="876" actId="14100"/>
          <ac:picMkLst>
            <pc:docMk/>
            <pc:sldMk cId="4249636241" sldId="637"/>
            <ac:picMk id="7" creationId="{DFBC8005-CC86-4250-A995-D499D3D89C5D}"/>
          </ac:picMkLst>
        </pc:picChg>
      </pc:sldChg>
      <pc:sldChg chg="addSp delSp modSp add mod ord">
        <pc:chgData name="Tracy Carter" userId="2f5be7f5713387d1" providerId="LiveId" clId="{324C00A9-7935-4D9E-89C4-2DE9FE613D04}" dt="2022-01-31T13:37:28.357" v="891" actId="1076"/>
        <pc:sldMkLst>
          <pc:docMk/>
          <pc:sldMk cId="2317139234" sldId="638"/>
        </pc:sldMkLst>
        <pc:spChg chg="mod">
          <ac:chgData name="Tracy Carter" userId="2f5be7f5713387d1" providerId="LiveId" clId="{324C00A9-7935-4D9E-89C4-2DE9FE613D04}" dt="2022-01-31T13:36:56.084" v="887" actId="20577"/>
          <ac:spMkLst>
            <pc:docMk/>
            <pc:sldMk cId="2317139234" sldId="638"/>
            <ac:spMk id="2" creationId="{F3BDA85A-8971-4B97-AB11-1E250127A859}"/>
          </ac:spMkLst>
        </pc:spChg>
        <pc:picChg chg="add mod">
          <ac:chgData name="Tracy Carter" userId="2f5be7f5713387d1" providerId="LiveId" clId="{324C00A9-7935-4D9E-89C4-2DE9FE613D04}" dt="2022-01-31T13:37:28.357" v="891" actId="1076"/>
          <ac:picMkLst>
            <pc:docMk/>
            <pc:sldMk cId="2317139234" sldId="638"/>
            <ac:picMk id="4" creationId="{8F4D6EB1-FA95-4C36-89CE-2B47C0C9C341}"/>
          </ac:picMkLst>
        </pc:picChg>
        <pc:picChg chg="del">
          <ac:chgData name="Tracy Carter" userId="2f5be7f5713387d1" providerId="LiveId" clId="{324C00A9-7935-4D9E-89C4-2DE9FE613D04}" dt="2022-01-31T13:37:00.555" v="888" actId="478"/>
          <ac:picMkLst>
            <pc:docMk/>
            <pc:sldMk cId="2317139234" sldId="638"/>
            <ac:picMk id="5" creationId="{E735B886-84FA-4D24-821B-10A0D18792CD}"/>
          </ac:picMkLst>
        </pc:picChg>
      </pc:sldChg>
      <pc:sldChg chg="add">
        <pc:chgData name="Tracy Carter" userId="2f5be7f5713387d1" providerId="LiveId" clId="{324C00A9-7935-4D9E-89C4-2DE9FE613D04}" dt="2022-01-31T13:37:33.579" v="892" actId="2890"/>
        <pc:sldMkLst>
          <pc:docMk/>
          <pc:sldMk cId="3876572835" sldId="639"/>
        </pc:sldMkLst>
      </pc:sldChg>
      <pc:sldChg chg="addSp delSp modSp add mod ord">
        <pc:chgData name="Tracy Carter" userId="2f5be7f5713387d1" providerId="LiveId" clId="{324C00A9-7935-4D9E-89C4-2DE9FE613D04}" dt="2022-01-31T13:55:22.424" v="1235" actId="14100"/>
        <pc:sldMkLst>
          <pc:docMk/>
          <pc:sldMk cId="2743412775" sldId="640"/>
        </pc:sldMkLst>
        <pc:spChg chg="mod">
          <ac:chgData name="Tracy Carter" userId="2f5be7f5713387d1" providerId="LiveId" clId="{324C00A9-7935-4D9E-89C4-2DE9FE613D04}" dt="2022-01-31T13:43:45.688" v="1078" actId="20577"/>
          <ac:spMkLst>
            <pc:docMk/>
            <pc:sldMk cId="2743412775" sldId="640"/>
            <ac:spMk id="2" creationId="{F3BDA85A-8971-4B97-AB11-1E250127A859}"/>
          </ac:spMkLst>
        </pc:spChg>
        <pc:picChg chg="del">
          <ac:chgData name="Tracy Carter" userId="2f5be7f5713387d1" providerId="LiveId" clId="{324C00A9-7935-4D9E-89C4-2DE9FE613D04}" dt="2022-01-31T13:43:47.323" v="1079" actId="478"/>
          <ac:picMkLst>
            <pc:docMk/>
            <pc:sldMk cId="2743412775" sldId="640"/>
            <ac:picMk id="4" creationId="{8F4D6EB1-FA95-4C36-89CE-2B47C0C9C341}"/>
          </ac:picMkLst>
        </pc:picChg>
        <pc:picChg chg="add del">
          <ac:chgData name="Tracy Carter" userId="2f5be7f5713387d1" providerId="LiveId" clId="{324C00A9-7935-4D9E-89C4-2DE9FE613D04}" dt="2022-01-31T13:54:43.587" v="1228" actId="478"/>
          <ac:picMkLst>
            <pc:docMk/>
            <pc:sldMk cId="2743412775" sldId="640"/>
            <ac:picMk id="5" creationId="{846B3067-3090-4ED7-B630-128EC629E6CD}"/>
          </ac:picMkLst>
        </pc:picChg>
        <pc:picChg chg="add del mod">
          <ac:chgData name="Tracy Carter" userId="2f5be7f5713387d1" providerId="LiveId" clId="{324C00A9-7935-4D9E-89C4-2DE9FE613D04}" dt="2022-01-31T13:55:12.714" v="1232" actId="478"/>
          <ac:picMkLst>
            <pc:docMk/>
            <pc:sldMk cId="2743412775" sldId="640"/>
            <ac:picMk id="7" creationId="{F846ECB7-1864-491A-A44E-AE3339B87FBB}"/>
          </ac:picMkLst>
        </pc:picChg>
        <pc:picChg chg="add mod">
          <ac:chgData name="Tracy Carter" userId="2f5be7f5713387d1" providerId="LiveId" clId="{324C00A9-7935-4D9E-89C4-2DE9FE613D04}" dt="2022-01-31T13:55:22.424" v="1235" actId="14100"/>
          <ac:picMkLst>
            <pc:docMk/>
            <pc:sldMk cId="2743412775" sldId="640"/>
            <ac:picMk id="9" creationId="{30682846-CF4B-4777-9905-C21F37349A57}"/>
          </ac:picMkLst>
        </pc:picChg>
      </pc:sldChg>
      <pc:sldChg chg="addSp delSp modSp add mod ord">
        <pc:chgData name="Tracy Carter" userId="2f5be7f5713387d1" providerId="LiveId" clId="{324C00A9-7935-4D9E-89C4-2DE9FE613D04}" dt="2022-01-31T13:51:20.433" v="1221" actId="14100"/>
        <pc:sldMkLst>
          <pc:docMk/>
          <pc:sldMk cId="3152832042" sldId="641"/>
        </pc:sldMkLst>
        <pc:spChg chg="mod">
          <ac:chgData name="Tracy Carter" userId="2f5be7f5713387d1" providerId="LiveId" clId="{324C00A9-7935-4D9E-89C4-2DE9FE613D04}" dt="2022-01-31T13:44:08.644" v="1089" actId="20577"/>
          <ac:spMkLst>
            <pc:docMk/>
            <pc:sldMk cId="3152832042" sldId="641"/>
            <ac:spMk id="2" creationId="{F3BDA85A-8971-4B97-AB11-1E250127A859}"/>
          </ac:spMkLst>
        </pc:spChg>
        <pc:spChg chg="mod">
          <ac:chgData name="Tracy Carter" userId="2f5be7f5713387d1" providerId="LiveId" clId="{324C00A9-7935-4D9E-89C4-2DE9FE613D04}" dt="2022-01-31T13:44:44.719" v="1091" actId="20577"/>
          <ac:spMkLst>
            <pc:docMk/>
            <pc:sldMk cId="3152832042" sldId="641"/>
            <ac:spMk id="3" creationId="{C0EEFA51-5B93-464F-8892-A4F9250E2578}"/>
          </ac:spMkLst>
        </pc:spChg>
        <pc:picChg chg="add mod">
          <ac:chgData name="Tracy Carter" userId="2f5be7f5713387d1" providerId="LiveId" clId="{324C00A9-7935-4D9E-89C4-2DE9FE613D04}" dt="2022-01-31T13:51:20.433" v="1221" actId="14100"/>
          <ac:picMkLst>
            <pc:docMk/>
            <pc:sldMk cId="3152832042" sldId="641"/>
            <ac:picMk id="6" creationId="{86AB00E4-0B64-4517-8AA4-1F558992E291}"/>
          </ac:picMkLst>
        </pc:picChg>
        <pc:picChg chg="del">
          <ac:chgData name="Tracy Carter" userId="2f5be7f5713387d1" providerId="LiveId" clId="{324C00A9-7935-4D9E-89C4-2DE9FE613D04}" dt="2022-01-31T13:44:03.576" v="1083" actId="478"/>
          <ac:picMkLst>
            <pc:docMk/>
            <pc:sldMk cId="3152832042" sldId="641"/>
            <ac:picMk id="7" creationId="{DFBC8005-CC86-4250-A995-D499D3D89C5D}"/>
          </ac:picMkLst>
        </pc:picChg>
      </pc:sldChg>
      <pc:sldChg chg="addSp modSp add mod ord">
        <pc:chgData name="Tracy Carter" userId="2f5be7f5713387d1" providerId="LiveId" clId="{324C00A9-7935-4D9E-89C4-2DE9FE613D04}" dt="2022-01-31T14:02:15.235" v="1369" actId="14100"/>
        <pc:sldMkLst>
          <pc:docMk/>
          <pc:sldMk cId="2290722924" sldId="642"/>
        </pc:sldMkLst>
        <pc:spChg chg="mod">
          <ac:chgData name="Tracy Carter" userId="2f5be7f5713387d1" providerId="LiveId" clId="{324C00A9-7935-4D9E-89C4-2DE9FE613D04}" dt="2022-01-31T14:00:56.737" v="1361" actId="20577"/>
          <ac:spMkLst>
            <pc:docMk/>
            <pc:sldMk cId="2290722924" sldId="642"/>
            <ac:spMk id="2" creationId="{F3BDA85A-8971-4B97-AB11-1E250127A859}"/>
          </ac:spMkLst>
        </pc:spChg>
        <pc:picChg chg="add mod">
          <ac:chgData name="Tracy Carter" userId="2f5be7f5713387d1" providerId="LiveId" clId="{324C00A9-7935-4D9E-89C4-2DE9FE613D04}" dt="2022-01-31T14:02:15.235" v="1369" actId="14100"/>
          <ac:picMkLst>
            <pc:docMk/>
            <pc:sldMk cId="2290722924" sldId="642"/>
            <ac:picMk id="6" creationId="{F09C610D-1ED8-4D24-BF21-8370D05452DE}"/>
          </ac:picMkLst>
        </pc:picChg>
      </pc:sldChg>
      <pc:sldChg chg="addSp modSp add mod">
        <pc:chgData name="Tracy Carter" userId="2f5be7f5713387d1" providerId="LiveId" clId="{324C00A9-7935-4D9E-89C4-2DE9FE613D04}" dt="2022-01-31T13:52:05.652" v="1224" actId="14100"/>
        <pc:sldMkLst>
          <pc:docMk/>
          <pc:sldMk cId="4074672243" sldId="643"/>
        </pc:sldMkLst>
        <pc:picChg chg="add mod">
          <ac:chgData name="Tracy Carter" userId="2f5be7f5713387d1" providerId="LiveId" clId="{324C00A9-7935-4D9E-89C4-2DE9FE613D04}" dt="2022-01-31T13:52:05.652" v="1224" actId="14100"/>
          <ac:picMkLst>
            <pc:docMk/>
            <pc:sldMk cId="4074672243" sldId="643"/>
            <ac:picMk id="6" creationId="{1E4CF8CA-97E5-42A3-AA79-4A2A26EB737F}"/>
          </ac:picMkLst>
        </pc:picChg>
      </pc:sldChg>
      <pc:sldChg chg="addSp modSp add mod">
        <pc:chgData name="Tracy Carter" userId="2f5be7f5713387d1" providerId="LiveId" clId="{324C00A9-7935-4D9E-89C4-2DE9FE613D04}" dt="2022-01-31T13:53:13.337" v="1226" actId="1076"/>
        <pc:sldMkLst>
          <pc:docMk/>
          <pc:sldMk cId="67434741" sldId="644"/>
        </pc:sldMkLst>
        <pc:picChg chg="add mod">
          <ac:chgData name="Tracy Carter" userId="2f5be7f5713387d1" providerId="LiveId" clId="{324C00A9-7935-4D9E-89C4-2DE9FE613D04}" dt="2022-01-31T13:53:13.337" v="1226" actId="1076"/>
          <ac:picMkLst>
            <pc:docMk/>
            <pc:sldMk cId="67434741" sldId="644"/>
            <ac:picMk id="6" creationId="{C34C6A44-2EB2-495F-8683-29E229DE0978}"/>
          </ac:picMkLst>
        </pc:picChg>
      </pc:sldChg>
      <pc:sldChg chg="add del">
        <pc:chgData name="Tracy Carter" userId="2f5be7f5713387d1" providerId="LiveId" clId="{324C00A9-7935-4D9E-89C4-2DE9FE613D04}" dt="2022-01-31T13:55:35.036" v="1238" actId="2696"/>
        <pc:sldMkLst>
          <pc:docMk/>
          <pc:sldMk cId="3412014506" sldId="645"/>
        </pc:sldMkLst>
      </pc:sldChg>
      <pc:sldChg chg="addSp delSp modSp add mod ord">
        <pc:chgData name="Tracy Carter" userId="2f5be7f5713387d1" providerId="LiveId" clId="{324C00A9-7935-4D9E-89C4-2DE9FE613D04}" dt="2022-01-31T13:57:06.423" v="1280" actId="1076"/>
        <pc:sldMkLst>
          <pc:docMk/>
          <pc:sldMk cId="2125945416" sldId="646"/>
        </pc:sldMkLst>
        <pc:spChg chg="mod">
          <ac:chgData name="Tracy Carter" userId="2f5be7f5713387d1" providerId="LiveId" clId="{324C00A9-7935-4D9E-89C4-2DE9FE613D04}" dt="2022-01-31T13:46:22.478" v="1129" actId="20577"/>
          <ac:spMkLst>
            <pc:docMk/>
            <pc:sldMk cId="2125945416" sldId="646"/>
            <ac:spMk id="2" creationId="{F3BDA85A-8971-4B97-AB11-1E250127A859}"/>
          </ac:spMkLst>
        </pc:spChg>
        <pc:spChg chg="add mod">
          <ac:chgData name="Tracy Carter" userId="2f5be7f5713387d1" providerId="LiveId" clId="{324C00A9-7935-4D9E-89C4-2DE9FE613D04}" dt="2022-01-31T13:50:37.483" v="1218" actId="1076"/>
          <ac:spMkLst>
            <pc:docMk/>
            <pc:sldMk cId="2125945416" sldId="646"/>
            <ac:spMk id="7" creationId="{CDDCE475-C333-4AE9-9813-8D585583E9AB}"/>
          </ac:spMkLst>
        </pc:spChg>
        <pc:spChg chg="mod">
          <ac:chgData name="Tracy Carter" userId="2f5be7f5713387d1" providerId="LiveId" clId="{324C00A9-7935-4D9E-89C4-2DE9FE613D04}" dt="2022-01-31T13:49:56.762" v="1205" actId="1076"/>
          <ac:spMkLst>
            <pc:docMk/>
            <pc:sldMk cId="2125945416" sldId="646"/>
            <ac:spMk id="11" creationId="{3A64F2B5-9C8A-443C-8E2E-0EBF93B92AE7}"/>
          </ac:spMkLst>
        </pc:spChg>
        <pc:spChg chg="del mod">
          <ac:chgData name="Tracy Carter" userId="2f5be7f5713387d1" providerId="LiveId" clId="{324C00A9-7935-4D9E-89C4-2DE9FE613D04}" dt="2022-01-31T13:46:30.530" v="1131" actId="478"/>
          <ac:spMkLst>
            <pc:docMk/>
            <pc:sldMk cId="2125945416" sldId="646"/>
            <ac:spMk id="16" creationId="{6A0791B2-8E2A-4714-A52D-E13F20840D04}"/>
          </ac:spMkLst>
        </pc:spChg>
        <pc:spChg chg="mod">
          <ac:chgData name="Tracy Carter" userId="2f5be7f5713387d1" providerId="LiveId" clId="{324C00A9-7935-4D9E-89C4-2DE9FE613D04}" dt="2022-01-31T13:49:50.977" v="1204" actId="1076"/>
          <ac:spMkLst>
            <pc:docMk/>
            <pc:sldMk cId="2125945416" sldId="646"/>
            <ac:spMk id="17" creationId="{A190CE49-CE24-4B8C-B829-97551884FC61}"/>
          </ac:spMkLst>
        </pc:spChg>
        <pc:spChg chg="mod">
          <ac:chgData name="Tracy Carter" userId="2f5be7f5713387d1" providerId="LiveId" clId="{324C00A9-7935-4D9E-89C4-2DE9FE613D04}" dt="2022-01-31T13:56:59.993" v="1279" actId="20577"/>
          <ac:spMkLst>
            <pc:docMk/>
            <pc:sldMk cId="2125945416" sldId="646"/>
            <ac:spMk id="18" creationId="{D77989EF-3F40-430F-8860-20B56D4F1907}"/>
          </ac:spMkLst>
        </pc:spChg>
        <pc:spChg chg="add mod">
          <ac:chgData name="Tracy Carter" userId="2f5be7f5713387d1" providerId="LiveId" clId="{324C00A9-7935-4D9E-89C4-2DE9FE613D04}" dt="2022-01-31T13:57:06.423" v="1280" actId="1076"/>
          <ac:spMkLst>
            <pc:docMk/>
            <pc:sldMk cId="2125945416" sldId="646"/>
            <ac:spMk id="19" creationId="{33665BE2-8CC7-49D2-9043-606EAEA327AA}"/>
          </ac:spMkLst>
        </pc:spChg>
        <pc:picChg chg="del">
          <ac:chgData name="Tracy Carter" userId="2f5be7f5713387d1" providerId="LiveId" clId="{324C00A9-7935-4D9E-89C4-2DE9FE613D04}" dt="2022-01-31T13:47:43.141" v="1136" actId="478"/>
          <ac:picMkLst>
            <pc:docMk/>
            <pc:sldMk cId="2125945416" sldId="646"/>
            <ac:picMk id="14" creationId="{2FF3E057-72B2-41C0-AAD7-B37C09467658}"/>
          </ac:picMkLst>
        </pc:picChg>
        <pc:picChg chg="del">
          <ac:chgData name="Tracy Carter" userId="2f5be7f5713387d1" providerId="LiveId" clId="{324C00A9-7935-4D9E-89C4-2DE9FE613D04}" dt="2022-01-31T13:47:43.930" v="1137" actId="478"/>
          <ac:picMkLst>
            <pc:docMk/>
            <pc:sldMk cId="2125945416" sldId="646"/>
            <ac:picMk id="15" creationId="{B58A0E7D-CEEF-4EA3-8E8C-9847A958611A}"/>
          </ac:picMkLst>
        </pc:picChg>
      </pc:sldChg>
      <pc:sldChg chg="addSp delSp modSp add mod ord">
        <pc:chgData name="Tracy Carter" userId="2f5be7f5713387d1" providerId="LiveId" clId="{324C00A9-7935-4D9E-89C4-2DE9FE613D04}" dt="2022-01-31T13:59:52.864" v="1352" actId="1076"/>
        <pc:sldMkLst>
          <pc:docMk/>
          <pc:sldMk cId="1946999701" sldId="647"/>
        </pc:sldMkLst>
        <pc:spChg chg="mod">
          <ac:chgData name="Tracy Carter" userId="2f5be7f5713387d1" providerId="LiveId" clId="{324C00A9-7935-4D9E-89C4-2DE9FE613D04}" dt="2022-01-31T13:59:32.512" v="1346" actId="20577"/>
          <ac:spMkLst>
            <pc:docMk/>
            <pc:sldMk cId="1946999701" sldId="647"/>
            <ac:spMk id="2" creationId="{F3BDA85A-8971-4B97-AB11-1E250127A859}"/>
          </ac:spMkLst>
        </pc:spChg>
        <pc:spChg chg="del">
          <ac:chgData name="Tracy Carter" userId="2f5be7f5713387d1" providerId="LiveId" clId="{324C00A9-7935-4D9E-89C4-2DE9FE613D04}" dt="2022-01-31T13:59:46.127" v="1350" actId="478"/>
          <ac:spMkLst>
            <pc:docMk/>
            <pc:sldMk cId="1946999701" sldId="647"/>
            <ac:spMk id="7" creationId="{CDDCE475-C333-4AE9-9813-8D585583E9AB}"/>
          </ac:spMkLst>
        </pc:spChg>
        <pc:spChg chg="del">
          <ac:chgData name="Tracy Carter" userId="2f5be7f5713387d1" providerId="LiveId" clId="{324C00A9-7935-4D9E-89C4-2DE9FE613D04}" dt="2022-01-31T13:59:43.308" v="1349" actId="478"/>
          <ac:spMkLst>
            <pc:docMk/>
            <pc:sldMk cId="1946999701" sldId="647"/>
            <ac:spMk id="11" creationId="{3A64F2B5-9C8A-443C-8E2E-0EBF93B92AE7}"/>
          </ac:spMkLst>
        </pc:spChg>
        <pc:spChg chg="del">
          <ac:chgData name="Tracy Carter" userId="2f5be7f5713387d1" providerId="LiveId" clId="{324C00A9-7935-4D9E-89C4-2DE9FE613D04}" dt="2022-01-31T13:59:40.960" v="1348" actId="478"/>
          <ac:spMkLst>
            <pc:docMk/>
            <pc:sldMk cId="1946999701" sldId="647"/>
            <ac:spMk id="17" creationId="{A190CE49-CE24-4B8C-B829-97551884FC61}"/>
          </ac:spMkLst>
        </pc:spChg>
        <pc:spChg chg="del">
          <ac:chgData name="Tracy Carter" userId="2f5be7f5713387d1" providerId="LiveId" clId="{324C00A9-7935-4D9E-89C4-2DE9FE613D04}" dt="2022-01-31T13:59:38.925" v="1347" actId="478"/>
          <ac:spMkLst>
            <pc:docMk/>
            <pc:sldMk cId="1946999701" sldId="647"/>
            <ac:spMk id="18" creationId="{D77989EF-3F40-430F-8860-20B56D4F1907}"/>
          </ac:spMkLst>
        </pc:spChg>
        <pc:spChg chg="add del mod">
          <ac:chgData name="Tracy Carter" userId="2f5be7f5713387d1" providerId="LiveId" clId="{324C00A9-7935-4D9E-89C4-2DE9FE613D04}" dt="2022-01-31T13:59:21.321" v="1337" actId="478"/>
          <ac:spMkLst>
            <pc:docMk/>
            <pc:sldMk cId="1946999701" sldId="647"/>
            <ac:spMk id="19" creationId="{33665BE2-8CC7-49D2-9043-606EAEA327AA}"/>
          </ac:spMkLst>
        </pc:spChg>
        <pc:picChg chg="add mod">
          <ac:chgData name="Tracy Carter" userId="2f5be7f5713387d1" providerId="LiveId" clId="{324C00A9-7935-4D9E-89C4-2DE9FE613D04}" dt="2022-01-31T13:59:52.864" v="1352" actId="1076"/>
          <ac:picMkLst>
            <pc:docMk/>
            <pc:sldMk cId="1946999701" sldId="647"/>
            <ac:picMk id="9" creationId="{212C3E5F-D488-49FE-B12A-FCE4DC9E383D}"/>
          </ac:picMkLst>
        </pc:picChg>
      </pc:sldChg>
      <pc:sldChg chg="add">
        <pc:chgData name="Tracy Carter" userId="2f5be7f5713387d1" providerId="LiveId" clId="{324C00A9-7935-4D9E-89C4-2DE9FE613D04}" dt="2022-01-31T13:56:13.287" v="1252" actId="2890"/>
        <pc:sldMkLst>
          <pc:docMk/>
          <pc:sldMk cId="835025219" sldId="648"/>
        </pc:sldMkLst>
      </pc:sldChg>
      <pc:sldChg chg="addSp delSp modSp add mod">
        <pc:chgData name="Tracy Carter" userId="2f5be7f5713387d1" providerId="LiveId" clId="{324C00A9-7935-4D9E-89C4-2DE9FE613D04}" dt="2022-01-31T14:01:25.977" v="1366" actId="14100"/>
        <pc:sldMkLst>
          <pc:docMk/>
          <pc:sldMk cId="2333327954" sldId="649"/>
        </pc:sldMkLst>
        <pc:picChg chg="del">
          <ac:chgData name="Tracy Carter" userId="2f5be7f5713387d1" providerId="LiveId" clId="{324C00A9-7935-4D9E-89C4-2DE9FE613D04}" dt="2022-01-31T14:01:08.020" v="1363" actId="478"/>
          <ac:picMkLst>
            <pc:docMk/>
            <pc:sldMk cId="2333327954" sldId="649"/>
            <ac:picMk id="9" creationId="{212C3E5F-D488-49FE-B12A-FCE4DC9E383D}"/>
          </ac:picMkLst>
        </pc:picChg>
        <pc:picChg chg="add mod">
          <ac:chgData name="Tracy Carter" userId="2f5be7f5713387d1" providerId="LiveId" clId="{324C00A9-7935-4D9E-89C4-2DE9FE613D04}" dt="2022-01-31T14:01:25.977" v="1366" actId="14100"/>
          <ac:picMkLst>
            <pc:docMk/>
            <pc:sldMk cId="2333327954" sldId="649"/>
            <ac:picMk id="10" creationId="{F9690CE4-0D2C-403F-AFDA-0CAF462BDB61}"/>
          </ac:picMkLst>
        </pc:picChg>
      </pc:sldChg>
      <pc:sldChg chg="addSp delSp modSp add mod">
        <pc:chgData name="Tracy Carter" userId="2f5be7f5713387d1" providerId="LiveId" clId="{324C00A9-7935-4D9E-89C4-2DE9FE613D04}" dt="2022-01-31T14:03:31.474" v="1381" actId="14100"/>
        <pc:sldMkLst>
          <pc:docMk/>
          <pc:sldMk cId="2999125864" sldId="650"/>
        </pc:sldMkLst>
        <pc:picChg chg="del">
          <ac:chgData name="Tracy Carter" userId="2f5be7f5713387d1" providerId="LiveId" clId="{324C00A9-7935-4D9E-89C4-2DE9FE613D04}" dt="2022-01-31T14:02:28.585" v="1371" actId="478"/>
          <ac:picMkLst>
            <pc:docMk/>
            <pc:sldMk cId="2999125864" sldId="650"/>
            <ac:picMk id="6" creationId="{F09C610D-1ED8-4D24-BF21-8370D05452DE}"/>
          </ac:picMkLst>
        </pc:picChg>
        <pc:picChg chg="add mod">
          <ac:chgData name="Tracy Carter" userId="2f5be7f5713387d1" providerId="LiveId" clId="{324C00A9-7935-4D9E-89C4-2DE9FE613D04}" dt="2022-01-31T14:03:31.474" v="1381" actId="14100"/>
          <ac:picMkLst>
            <pc:docMk/>
            <pc:sldMk cId="2999125864" sldId="650"/>
            <ac:picMk id="7" creationId="{861EB8E2-5B79-4B8E-AC12-6B7CC80243F2}"/>
          </ac:picMkLst>
        </pc:picChg>
      </pc:sldChg>
      <pc:sldChg chg="addSp modSp add mod ord">
        <pc:chgData name="Tracy Carter" userId="2f5be7f5713387d1" providerId="LiveId" clId="{324C00A9-7935-4D9E-89C4-2DE9FE613D04}" dt="2022-01-31T14:02:56.948" v="1378"/>
        <pc:sldMkLst>
          <pc:docMk/>
          <pc:sldMk cId="2585528479" sldId="651"/>
        </pc:sldMkLst>
        <pc:picChg chg="add mod">
          <ac:chgData name="Tracy Carter" userId="2f5be7f5713387d1" providerId="LiveId" clId="{324C00A9-7935-4D9E-89C4-2DE9FE613D04}" dt="2022-01-31T14:02:53.009" v="1376" actId="14100"/>
          <ac:picMkLst>
            <pc:docMk/>
            <pc:sldMk cId="2585528479" sldId="651"/>
            <ac:picMk id="6" creationId="{517FFB71-6A94-4744-A2D8-2C48CD6A324D}"/>
          </ac:picMkLst>
        </pc:picChg>
      </pc:sldChg>
      <pc:sldChg chg="add">
        <pc:chgData name="Tracy Carter" userId="2f5be7f5713387d1" providerId="LiveId" clId="{324C00A9-7935-4D9E-89C4-2DE9FE613D04}" dt="2022-01-31T14:04:27.343" v="1386" actId="2890"/>
        <pc:sldMkLst>
          <pc:docMk/>
          <pc:sldMk cId="490075560" sldId="652"/>
        </pc:sldMkLst>
      </pc:sldChg>
    </pc:docChg>
  </pc:docChgLst>
  <pc:docChgLst>
    <pc:chgData name="Tracy Carter" userId="2f5be7f5713387d1" providerId="LiveId" clId="{686ACC02-A8EB-4F03-B40D-2435FBEE3BC2}"/>
    <pc:docChg chg="modSld">
      <pc:chgData name="Tracy Carter" userId="2f5be7f5713387d1" providerId="LiveId" clId="{686ACC02-A8EB-4F03-B40D-2435FBEE3BC2}" dt="2022-01-31T19:13:26.199" v="427"/>
      <pc:docMkLst>
        <pc:docMk/>
      </pc:docMkLst>
      <pc:sldChg chg="addSp delSp modSp mod">
        <pc:chgData name="Tracy Carter" userId="2f5be7f5713387d1" providerId="LiveId" clId="{686ACC02-A8EB-4F03-B40D-2435FBEE3BC2}" dt="2022-01-31T19:07:00.244" v="87"/>
        <pc:sldMkLst>
          <pc:docMk/>
          <pc:sldMk cId="1925500509" sldId="629"/>
        </pc:sldMkLst>
        <pc:grpChg chg="del mod">
          <ac:chgData name="Tracy Carter" userId="2f5be7f5713387d1" providerId="LiveId" clId="{686ACC02-A8EB-4F03-B40D-2435FBEE3BC2}" dt="2022-01-31T19:06:05.906" v="7"/>
          <ac:grpSpMkLst>
            <pc:docMk/>
            <pc:sldMk cId="1925500509" sldId="629"/>
            <ac:grpSpMk id="7" creationId="{C6B7BF25-F3BF-4998-BC21-80209EC6094F}"/>
          </ac:grpSpMkLst>
        </pc:grpChg>
        <pc:grpChg chg="del mod">
          <ac:chgData name="Tracy Carter" userId="2f5be7f5713387d1" providerId="LiveId" clId="{686ACC02-A8EB-4F03-B40D-2435FBEE3BC2}" dt="2022-01-31T19:06:23.093" v="26"/>
          <ac:grpSpMkLst>
            <pc:docMk/>
            <pc:sldMk cId="1925500509" sldId="629"/>
            <ac:grpSpMk id="11" creationId="{D988E729-71F8-4587-8806-47EE0798FF36}"/>
          </ac:grpSpMkLst>
        </pc:grpChg>
        <pc:grpChg chg="mod">
          <ac:chgData name="Tracy Carter" userId="2f5be7f5713387d1" providerId="LiveId" clId="{686ACC02-A8EB-4F03-B40D-2435FBEE3BC2}" dt="2022-01-31T19:06:09.233" v="11"/>
          <ac:grpSpMkLst>
            <pc:docMk/>
            <pc:sldMk cId="1925500509" sldId="629"/>
            <ac:grpSpMk id="15" creationId="{575A168C-2F8C-43FE-A483-843B8FD3A7FE}"/>
          </ac:grpSpMkLst>
        </pc:grpChg>
        <pc:grpChg chg="mod">
          <ac:chgData name="Tracy Carter" userId="2f5be7f5713387d1" providerId="LiveId" clId="{686ACC02-A8EB-4F03-B40D-2435FBEE3BC2}" dt="2022-01-31T19:06:12.073" v="16"/>
          <ac:grpSpMkLst>
            <pc:docMk/>
            <pc:sldMk cId="1925500509" sldId="629"/>
            <ac:grpSpMk id="20" creationId="{90FEE824-E5C3-4E1B-BC65-7E1B0149C6D8}"/>
          </ac:grpSpMkLst>
        </pc:grpChg>
        <pc:grpChg chg="mod">
          <ac:chgData name="Tracy Carter" userId="2f5be7f5713387d1" providerId="LiveId" clId="{686ACC02-A8EB-4F03-B40D-2435FBEE3BC2}" dt="2022-01-31T19:06:15.724" v="20"/>
          <ac:grpSpMkLst>
            <pc:docMk/>
            <pc:sldMk cId="1925500509" sldId="629"/>
            <ac:grpSpMk id="24" creationId="{F5174A06-1EB5-42AD-A2EF-0FE4552EEBBE}"/>
          </ac:grpSpMkLst>
        </pc:grpChg>
        <pc:grpChg chg="mod">
          <ac:chgData name="Tracy Carter" userId="2f5be7f5713387d1" providerId="LiveId" clId="{686ACC02-A8EB-4F03-B40D-2435FBEE3BC2}" dt="2022-01-31T19:06:19.394" v="24"/>
          <ac:grpSpMkLst>
            <pc:docMk/>
            <pc:sldMk cId="1925500509" sldId="629"/>
            <ac:grpSpMk id="28" creationId="{479877E8-0CD5-4956-9C00-F74C853B0B29}"/>
          </ac:grpSpMkLst>
        </pc:grpChg>
        <pc:grpChg chg="del mod">
          <ac:chgData name="Tracy Carter" userId="2f5be7f5713387d1" providerId="LiveId" clId="{686ACC02-A8EB-4F03-B40D-2435FBEE3BC2}" dt="2022-01-31T19:06:24.074" v="30"/>
          <ac:grpSpMkLst>
            <pc:docMk/>
            <pc:sldMk cId="1925500509" sldId="629"/>
            <ac:grpSpMk id="30" creationId="{6F96DDA8-5D14-4991-BAF4-FD1837A2DC9D}"/>
          </ac:grpSpMkLst>
        </pc:grpChg>
        <pc:grpChg chg="mod">
          <ac:chgData name="Tracy Carter" userId="2f5be7f5713387d1" providerId="LiveId" clId="{686ACC02-A8EB-4F03-B40D-2435FBEE3BC2}" dt="2022-01-31T19:06:30.415" v="36"/>
          <ac:grpSpMkLst>
            <pc:docMk/>
            <pc:sldMk cId="1925500509" sldId="629"/>
            <ac:grpSpMk id="35" creationId="{7D0BABFA-3659-42EF-8207-3047ED8840AB}"/>
          </ac:grpSpMkLst>
        </pc:grpChg>
        <pc:grpChg chg="mod">
          <ac:chgData name="Tracy Carter" userId="2f5be7f5713387d1" providerId="LiveId" clId="{686ACC02-A8EB-4F03-B40D-2435FBEE3BC2}" dt="2022-01-31T19:06:37.470" v="47"/>
          <ac:grpSpMkLst>
            <pc:docMk/>
            <pc:sldMk cId="1925500509" sldId="629"/>
            <ac:grpSpMk id="46" creationId="{856F03B8-9D5B-408E-A77F-8124E8B65AF2}"/>
          </ac:grpSpMkLst>
        </pc:grpChg>
        <pc:grpChg chg="mod">
          <ac:chgData name="Tracy Carter" userId="2f5be7f5713387d1" providerId="LiveId" clId="{686ACC02-A8EB-4F03-B40D-2435FBEE3BC2}" dt="2022-01-31T19:06:37.470" v="47"/>
          <ac:grpSpMkLst>
            <pc:docMk/>
            <pc:sldMk cId="1925500509" sldId="629"/>
            <ac:grpSpMk id="47" creationId="{131B45F2-15F7-4C48-9D5A-42B4DBC0507C}"/>
          </ac:grpSpMkLst>
        </pc:grpChg>
        <pc:grpChg chg="mod">
          <ac:chgData name="Tracy Carter" userId="2f5be7f5713387d1" providerId="LiveId" clId="{686ACC02-A8EB-4F03-B40D-2435FBEE3BC2}" dt="2022-01-31T19:06:37.470" v="47"/>
          <ac:grpSpMkLst>
            <pc:docMk/>
            <pc:sldMk cId="1925500509" sldId="629"/>
            <ac:grpSpMk id="48" creationId="{7038D26C-F11E-4BE3-BA9E-A61A3477D18C}"/>
          </ac:grpSpMkLst>
        </pc:grpChg>
        <pc:grpChg chg="mod">
          <ac:chgData name="Tracy Carter" userId="2f5be7f5713387d1" providerId="LiveId" clId="{686ACC02-A8EB-4F03-B40D-2435FBEE3BC2}" dt="2022-01-31T19:06:43.935" v="61"/>
          <ac:grpSpMkLst>
            <pc:docMk/>
            <pc:sldMk cId="1925500509" sldId="629"/>
            <ac:grpSpMk id="62" creationId="{4F59227B-62DE-4550-B9AF-C88FA8C7C283}"/>
          </ac:grpSpMkLst>
        </pc:grpChg>
        <pc:grpChg chg="mod">
          <ac:chgData name="Tracy Carter" userId="2f5be7f5713387d1" providerId="LiveId" clId="{686ACC02-A8EB-4F03-B40D-2435FBEE3BC2}" dt="2022-01-31T19:06:43.935" v="61"/>
          <ac:grpSpMkLst>
            <pc:docMk/>
            <pc:sldMk cId="1925500509" sldId="629"/>
            <ac:grpSpMk id="63" creationId="{5A44EDDB-6019-455E-8C7A-D0BBDD99FC8D}"/>
          </ac:grpSpMkLst>
        </pc:grpChg>
        <pc:grpChg chg="mod">
          <ac:chgData name="Tracy Carter" userId="2f5be7f5713387d1" providerId="LiveId" clId="{686ACC02-A8EB-4F03-B40D-2435FBEE3BC2}" dt="2022-01-31T19:06:43.935" v="61"/>
          <ac:grpSpMkLst>
            <pc:docMk/>
            <pc:sldMk cId="1925500509" sldId="629"/>
            <ac:grpSpMk id="64" creationId="{A038EE3E-86F4-494F-89D1-9D677A909DEA}"/>
          </ac:grpSpMkLst>
        </pc:grpChg>
        <pc:grpChg chg="mod">
          <ac:chgData name="Tracy Carter" userId="2f5be7f5713387d1" providerId="LiveId" clId="{686ACC02-A8EB-4F03-B40D-2435FBEE3BC2}" dt="2022-01-31T19:06:45.704" v="64"/>
          <ac:grpSpMkLst>
            <pc:docMk/>
            <pc:sldMk cId="1925500509" sldId="629"/>
            <ac:grpSpMk id="67" creationId="{44EA6491-523D-4AD8-904D-7AB2BBB7C716}"/>
          </ac:grpSpMkLst>
        </pc:grpChg>
        <pc:grpChg chg="mod">
          <ac:chgData name="Tracy Carter" userId="2f5be7f5713387d1" providerId="LiveId" clId="{686ACC02-A8EB-4F03-B40D-2435FBEE3BC2}" dt="2022-01-31T19:06:48.654" v="71"/>
          <ac:grpSpMkLst>
            <pc:docMk/>
            <pc:sldMk cId="1925500509" sldId="629"/>
            <ac:grpSpMk id="74" creationId="{50047A77-6927-4D88-9C84-27B488C20D58}"/>
          </ac:grpSpMkLst>
        </pc:grpChg>
        <pc:grpChg chg="mod">
          <ac:chgData name="Tracy Carter" userId="2f5be7f5713387d1" providerId="LiveId" clId="{686ACC02-A8EB-4F03-B40D-2435FBEE3BC2}" dt="2022-01-31T19:07:00.244" v="87"/>
          <ac:grpSpMkLst>
            <pc:docMk/>
            <pc:sldMk cId="1925500509" sldId="629"/>
            <ac:grpSpMk id="90" creationId="{8A4A9349-92A1-42D9-8F5B-DEE8D6371303}"/>
          </ac:grpSpMkLst>
        </pc:grpChg>
        <pc:grpChg chg="mod">
          <ac:chgData name="Tracy Carter" userId="2f5be7f5713387d1" providerId="LiveId" clId="{686ACC02-A8EB-4F03-B40D-2435FBEE3BC2}" dt="2022-01-31T19:07:00.244" v="87"/>
          <ac:grpSpMkLst>
            <pc:docMk/>
            <pc:sldMk cId="1925500509" sldId="629"/>
            <ac:grpSpMk id="91" creationId="{D16E28BE-480A-4897-97C9-468692366391}"/>
          </ac:grpSpMkLst>
        </pc:grpChg>
        <pc:grpChg chg="mod">
          <ac:chgData name="Tracy Carter" userId="2f5be7f5713387d1" providerId="LiveId" clId="{686ACC02-A8EB-4F03-B40D-2435FBEE3BC2}" dt="2022-01-31T19:07:00.244" v="87"/>
          <ac:grpSpMkLst>
            <pc:docMk/>
            <pc:sldMk cId="1925500509" sldId="629"/>
            <ac:grpSpMk id="92" creationId="{F7C06BF0-4328-492C-B5CF-CA9ADD3AF64A}"/>
          </ac:grpSpMkLst>
        </pc:grpChg>
        <pc:inkChg chg="add del">
          <ac:chgData name="Tracy Carter" userId="2f5be7f5713387d1" providerId="LiveId" clId="{686ACC02-A8EB-4F03-B40D-2435FBEE3BC2}" dt="2022-01-31T19:05:57.206" v="1"/>
          <ac:inkMkLst>
            <pc:docMk/>
            <pc:sldMk cId="1925500509" sldId="629"/>
            <ac:inkMk id="3" creationId="{776AE44F-02AB-4EC8-8474-DFBF9DE73C3C}"/>
          </ac:inkMkLst>
        </pc:inkChg>
        <pc:inkChg chg="add del mod">
          <ac:chgData name="Tracy Carter" userId="2f5be7f5713387d1" providerId="LiveId" clId="{686ACC02-A8EB-4F03-B40D-2435FBEE3BC2}" dt="2022-01-31T19:06:24.074" v="31"/>
          <ac:inkMkLst>
            <pc:docMk/>
            <pc:sldMk cId="1925500509" sldId="629"/>
            <ac:inkMk id="4" creationId="{96530D4D-F57F-4613-AE89-8FE38C91E0DF}"/>
          </ac:inkMkLst>
        </pc:inkChg>
        <pc:inkChg chg="add del mod">
          <ac:chgData name="Tracy Carter" userId="2f5be7f5713387d1" providerId="LiveId" clId="{686ACC02-A8EB-4F03-B40D-2435FBEE3BC2}" dt="2022-01-31T19:06:24.067" v="27"/>
          <ac:inkMkLst>
            <pc:docMk/>
            <pc:sldMk cId="1925500509" sldId="629"/>
            <ac:inkMk id="6" creationId="{70E3A3A9-2146-47A4-9F85-117277947868}"/>
          </ac:inkMkLst>
        </pc:inkChg>
        <pc:inkChg chg="add del mod">
          <ac:chgData name="Tracy Carter" userId="2f5be7f5713387d1" providerId="LiveId" clId="{686ACC02-A8EB-4F03-B40D-2435FBEE3BC2}" dt="2022-01-31T19:06:24.067" v="29"/>
          <ac:inkMkLst>
            <pc:docMk/>
            <pc:sldMk cId="1925500509" sldId="629"/>
            <ac:inkMk id="8" creationId="{1287AAFF-9A73-46E9-9E22-59B42EE4A149}"/>
          </ac:inkMkLst>
        </pc:inkChg>
        <pc:inkChg chg="add del mod">
          <ac:chgData name="Tracy Carter" userId="2f5be7f5713387d1" providerId="LiveId" clId="{686ACC02-A8EB-4F03-B40D-2435FBEE3BC2}" dt="2022-01-31T19:06:24.067" v="28"/>
          <ac:inkMkLst>
            <pc:docMk/>
            <pc:sldMk cId="1925500509" sldId="629"/>
            <ac:inkMk id="9" creationId="{34FA2B57-78A5-4970-B20E-CCADC21BC682}"/>
          </ac:inkMkLst>
        </pc:inkChg>
        <pc:inkChg chg="add mod">
          <ac:chgData name="Tracy Carter" userId="2f5be7f5713387d1" providerId="LiveId" clId="{686ACC02-A8EB-4F03-B40D-2435FBEE3BC2}" dt="2022-01-31T19:06:09.233" v="11"/>
          <ac:inkMkLst>
            <pc:docMk/>
            <pc:sldMk cId="1925500509" sldId="629"/>
            <ac:inkMk id="12" creationId="{09B42630-89CE-4FD7-B0A4-E00052F2E3E9}"/>
          </ac:inkMkLst>
        </pc:inkChg>
        <pc:inkChg chg="add mod">
          <ac:chgData name="Tracy Carter" userId="2f5be7f5713387d1" providerId="LiveId" clId="{686ACC02-A8EB-4F03-B40D-2435FBEE3BC2}" dt="2022-01-31T19:06:09.233" v="11"/>
          <ac:inkMkLst>
            <pc:docMk/>
            <pc:sldMk cId="1925500509" sldId="629"/>
            <ac:inkMk id="13" creationId="{8FF26286-35DD-4EDD-BE8F-68A6F79DCF62}"/>
          </ac:inkMkLst>
        </pc:inkChg>
        <pc:inkChg chg="add mod">
          <ac:chgData name="Tracy Carter" userId="2f5be7f5713387d1" providerId="LiveId" clId="{686ACC02-A8EB-4F03-B40D-2435FBEE3BC2}" dt="2022-01-31T19:06:09.233" v="11"/>
          <ac:inkMkLst>
            <pc:docMk/>
            <pc:sldMk cId="1925500509" sldId="629"/>
            <ac:inkMk id="14" creationId="{E3FC8DFF-AD7A-4810-B418-0EA567A2FC99}"/>
          </ac:inkMkLst>
        </pc:inkChg>
        <pc:inkChg chg="add mod">
          <ac:chgData name="Tracy Carter" userId="2f5be7f5713387d1" providerId="LiveId" clId="{686ACC02-A8EB-4F03-B40D-2435FBEE3BC2}" dt="2022-01-31T19:06:12.073" v="16"/>
          <ac:inkMkLst>
            <pc:docMk/>
            <pc:sldMk cId="1925500509" sldId="629"/>
            <ac:inkMk id="16" creationId="{9443C178-1124-4978-AF49-661EE7126E46}"/>
          </ac:inkMkLst>
        </pc:inkChg>
        <pc:inkChg chg="add mod">
          <ac:chgData name="Tracy Carter" userId="2f5be7f5713387d1" providerId="LiveId" clId="{686ACC02-A8EB-4F03-B40D-2435FBEE3BC2}" dt="2022-01-31T19:06:12.073" v="16"/>
          <ac:inkMkLst>
            <pc:docMk/>
            <pc:sldMk cId="1925500509" sldId="629"/>
            <ac:inkMk id="17" creationId="{FF30B3CB-070A-4B1F-BEC1-9453D5D2BB4A}"/>
          </ac:inkMkLst>
        </pc:inkChg>
        <pc:inkChg chg="add mod">
          <ac:chgData name="Tracy Carter" userId="2f5be7f5713387d1" providerId="LiveId" clId="{686ACC02-A8EB-4F03-B40D-2435FBEE3BC2}" dt="2022-01-31T19:06:12.073" v="16"/>
          <ac:inkMkLst>
            <pc:docMk/>
            <pc:sldMk cId="1925500509" sldId="629"/>
            <ac:inkMk id="18" creationId="{E4BE162E-34FF-4A36-8D92-D093F831D218}"/>
          </ac:inkMkLst>
        </pc:inkChg>
        <pc:inkChg chg="add mod">
          <ac:chgData name="Tracy Carter" userId="2f5be7f5713387d1" providerId="LiveId" clId="{686ACC02-A8EB-4F03-B40D-2435FBEE3BC2}" dt="2022-01-31T19:06:12.073" v="16"/>
          <ac:inkMkLst>
            <pc:docMk/>
            <pc:sldMk cId="1925500509" sldId="629"/>
            <ac:inkMk id="19" creationId="{6B17E804-0806-4664-9BAE-C931EECFB1FE}"/>
          </ac:inkMkLst>
        </pc:inkChg>
        <pc:inkChg chg="add">
          <ac:chgData name="Tracy Carter" userId="2f5be7f5713387d1" providerId="LiveId" clId="{686ACC02-A8EB-4F03-B40D-2435FBEE3BC2}" dt="2022-01-31T19:06:13.583" v="17" actId="9405"/>
          <ac:inkMkLst>
            <pc:docMk/>
            <pc:sldMk cId="1925500509" sldId="629"/>
            <ac:inkMk id="21" creationId="{15662C1B-0D9D-48C5-A846-45FF659B99F3}"/>
          </ac:inkMkLst>
        </pc:inkChg>
        <pc:inkChg chg="add mod">
          <ac:chgData name="Tracy Carter" userId="2f5be7f5713387d1" providerId="LiveId" clId="{686ACC02-A8EB-4F03-B40D-2435FBEE3BC2}" dt="2022-01-31T19:06:15.724" v="20"/>
          <ac:inkMkLst>
            <pc:docMk/>
            <pc:sldMk cId="1925500509" sldId="629"/>
            <ac:inkMk id="22" creationId="{BF12DAC1-29CB-418D-B157-0FB3B8EF699B}"/>
          </ac:inkMkLst>
        </pc:inkChg>
        <pc:inkChg chg="add mod">
          <ac:chgData name="Tracy Carter" userId="2f5be7f5713387d1" providerId="LiveId" clId="{686ACC02-A8EB-4F03-B40D-2435FBEE3BC2}" dt="2022-01-31T19:06:15.724" v="20"/>
          <ac:inkMkLst>
            <pc:docMk/>
            <pc:sldMk cId="1925500509" sldId="629"/>
            <ac:inkMk id="23" creationId="{50932F50-2343-4216-914F-3079CCC536D0}"/>
          </ac:inkMkLst>
        </pc:inkChg>
        <pc:inkChg chg="add mod">
          <ac:chgData name="Tracy Carter" userId="2f5be7f5713387d1" providerId="LiveId" clId="{686ACC02-A8EB-4F03-B40D-2435FBEE3BC2}" dt="2022-01-31T19:06:19.394" v="24"/>
          <ac:inkMkLst>
            <pc:docMk/>
            <pc:sldMk cId="1925500509" sldId="629"/>
            <ac:inkMk id="25" creationId="{AD313390-9ED5-43EB-898D-FEC8E5B2FEC4}"/>
          </ac:inkMkLst>
        </pc:inkChg>
        <pc:inkChg chg="add mod">
          <ac:chgData name="Tracy Carter" userId="2f5be7f5713387d1" providerId="LiveId" clId="{686ACC02-A8EB-4F03-B40D-2435FBEE3BC2}" dt="2022-01-31T19:06:19.394" v="24"/>
          <ac:inkMkLst>
            <pc:docMk/>
            <pc:sldMk cId="1925500509" sldId="629"/>
            <ac:inkMk id="26" creationId="{675B1CB6-11B9-4AF3-95ED-104AEA7AF5C3}"/>
          </ac:inkMkLst>
        </pc:inkChg>
        <pc:inkChg chg="add mod">
          <ac:chgData name="Tracy Carter" userId="2f5be7f5713387d1" providerId="LiveId" clId="{686ACC02-A8EB-4F03-B40D-2435FBEE3BC2}" dt="2022-01-31T19:06:19.394" v="24"/>
          <ac:inkMkLst>
            <pc:docMk/>
            <pc:sldMk cId="1925500509" sldId="629"/>
            <ac:inkMk id="27" creationId="{EA291743-A713-4197-96D8-D9BC34BEC085}"/>
          </ac:inkMkLst>
        </pc:inkChg>
        <pc:inkChg chg="add del mod">
          <ac:chgData name="Tracy Carter" userId="2f5be7f5713387d1" providerId="LiveId" clId="{686ACC02-A8EB-4F03-B40D-2435FBEE3BC2}" dt="2022-01-31T19:06:24.074" v="30"/>
          <ac:inkMkLst>
            <pc:docMk/>
            <pc:sldMk cId="1925500509" sldId="629"/>
            <ac:inkMk id="29" creationId="{005BF479-2CCB-4A3C-8342-1F4696F79788}"/>
          </ac:inkMkLst>
        </pc:inkChg>
        <pc:inkChg chg="add mod">
          <ac:chgData name="Tracy Carter" userId="2f5be7f5713387d1" providerId="LiveId" clId="{686ACC02-A8EB-4F03-B40D-2435FBEE3BC2}" dt="2022-01-31T19:06:30.415" v="36"/>
          <ac:inkMkLst>
            <pc:docMk/>
            <pc:sldMk cId="1925500509" sldId="629"/>
            <ac:inkMk id="31" creationId="{905A8845-A031-478B-8641-DE1B245BA2D5}"/>
          </ac:inkMkLst>
        </pc:inkChg>
        <pc:inkChg chg="add mod">
          <ac:chgData name="Tracy Carter" userId="2f5be7f5713387d1" providerId="LiveId" clId="{686ACC02-A8EB-4F03-B40D-2435FBEE3BC2}" dt="2022-01-31T19:06:30.415" v="36"/>
          <ac:inkMkLst>
            <pc:docMk/>
            <pc:sldMk cId="1925500509" sldId="629"/>
            <ac:inkMk id="32" creationId="{5CC95463-772C-4696-A92D-48211EBAF42F}"/>
          </ac:inkMkLst>
        </pc:inkChg>
        <pc:inkChg chg="add mod">
          <ac:chgData name="Tracy Carter" userId="2f5be7f5713387d1" providerId="LiveId" clId="{686ACC02-A8EB-4F03-B40D-2435FBEE3BC2}" dt="2022-01-31T19:06:30.415" v="36"/>
          <ac:inkMkLst>
            <pc:docMk/>
            <pc:sldMk cId="1925500509" sldId="629"/>
            <ac:inkMk id="33" creationId="{86DBA5B0-1352-4331-A33C-BB9A1FCF5053}"/>
          </ac:inkMkLst>
        </pc:inkChg>
        <pc:inkChg chg="add mod">
          <ac:chgData name="Tracy Carter" userId="2f5be7f5713387d1" providerId="LiveId" clId="{686ACC02-A8EB-4F03-B40D-2435FBEE3BC2}" dt="2022-01-31T19:06:30.415" v="36"/>
          <ac:inkMkLst>
            <pc:docMk/>
            <pc:sldMk cId="1925500509" sldId="629"/>
            <ac:inkMk id="34" creationId="{AE979828-62B6-4002-B652-AE81D5EBCC4C}"/>
          </ac:inkMkLst>
        </pc:inkChg>
        <pc:inkChg chg="add mod">
          <ac:chgData name="Tracy Carter" userId="2f5be7f5713387d1" providerId="LiveId" clId="{686ACC02-A8EB-4F03-B40D-2435FBEE3BC2}" dt="2022-01-31T19:06:37.470" v="47"/>
          <ac:inkMkLst>
            <pc:docMk/>
            <pc:sldMk cId="1925500509" sldId="629"/>
            <ac:inkMk id="36" creationId="{5C41FF29-C8D4-4418-8109-1D0CA8CEC944}"/>
          </ac:inkMkLst>
        </pc:inkChg>
        <pc:inkChg chg="add mod">
          <ac:chgData name="Tracy Carter" userId="2f5be7f5713387d1" providerId="LiveId" clId="{686ACC02-A8EB-4F03-B40D-2435FBEE3BC2}" dt="2022-01-31T19:06:37.470" v="47"/>
          <ac:inkMkLst>
            <pc:docMk/>
            <pc:sldMk cId="1925500509" sldId="629"/>
            <ac:inkMk id="37" creationId="{14048CE8-D2C4-4E3D-8ABD-9119437F3A43}"/>
          </ac:inkMkLst>
        </pc:inkChg>
        <pc:inkChg chg="add mod">
          <ac:chgData name="Tracy Carter" userId="2f5be7f5713387d1" providerId="LiveId" clId="{686ACC02-A8EB-4F03-B40D-2435FBEE3BC2}" dt="2022-01-31T19:06:37.470" v="47"/>
          <ac:inkMkLst>
            <pc:docMk/>
            <pc:sldMk cId="1925500509" sldId="629"/>
            <ac:inkMk id="38" creationId="{83FF5653-80B9-4230-8DA5-D9ED1C825862}"/>
          </ac:inkMkLst>
        </pc:inkChg>
        <pc:inkChg chg="add mod">
          <ac:chgData name="Tracy Carter" userId="2f5be7f5713387d1" providerId="LiveId" clId="{686ACC02-A8EB-4F03-B40D-2435FBEE3BC2}" dt="2022-01-31T19:06:37.470" v="47"/>
          <ac:inkMkLst>
            <pc:docMk/>
            <pc:sldMk cId="1925500509" sldId="629"/>
            <ac:inkMk id="39" creationId="{71321C82-39D6-4E1A-8CD8-413FDDAA67C3}"/>
          </ac:inkMkLst>
        </pc:inkChg>
        <pc:inkChg chg="add mod">
          <ac:chgData name="Tracy Carter" userId="2f5be7f5713387d1" providerId="LiveId" clId="{686ACC02-A8EB-4F03-B40D-2435FBEE3BC2}" dt="2022-01-31T19:06:37.470" v="47"/>
          <ac:inkMkLst>
            <pc:docMk/>
            <pc:sldMk cId="1925500509" sldId="629"/>
            <ac:inkMk id="40" creationId="{4EBC1D79-7499-44AC-B53C-7C6C0D96B3AD}"/>
          </ac:inkMkLst>
        </pc:inkChg>
        <pc:inkChg chg="add mod">
          <ac:chgData name="Tracy Carter" userId="2f5be7f5713387d1" providerId="LiveId" clId="{686ACC02-A8EB-4F03-B40D-2435FBEE3BC2}" dt="2022-01-31T19:06:37.470" v="47"/>
          <ac:inkMkLst>
            <pc:docMk/>
            <pc:sldMk cId="1925500509" sldId="629"/>
            <ac:inkMk id="41" creationId="{3C0772D4-0665-4F44-82EC-D8C372E9EB85}"/>
          </ac:inkMkLst>
        </pc:inkChg>
        <pc:inkChg chg="add mod">
          <ac:chgData name="Tracy Carter" userId="2f5be7f5713387d1" providerId="LiveId" clId="{686ACC02-A8EB-4F03-B40D-2435FBEE3BC2}" dt="2022-01-31T19:06:37.470" v="47"/>
          <ac:inkMkLst>
            <pc:docMk/>
            <pc:sldMk cId="1925500509" sldId="629"/>
            <ac:inkMk id="42" creationId="{26CD533D-668D-4232-8257-ADBE8DD4E2DD}"/>
          </ac:inkMkLst>
        </pc:inkChg>
        <pc:inkChg chg="add">
          <ac:chgData name="Tracy Carter" userId="2f5be7f5713387d1" providerId="LiveId" clId="{686ACC02-A8EB-4F03-B40D-2435FBEE3BC2}" dt="2022-01-31T19:06:35.173" v="44" actId="9405"/>
          <ac:inkMkLst>
            <pc:docMk/>
            <pc:sldMk cId="1925500509" sldId="629"/>
            <ac:inkMk id="43" creationId="{C1AE20E9-2933-4893-972D-5E6A07E77C64}"/>
          </ac:inkMkLst>
        </pc:inkChg>
        <pc:inkChg chg="add mod">
          <ac:chgData name="Tracy Carter" userId="2f5be7f5713387d1" providerId="LiveId" clId="{686ACC02-A8EB-4F03-B40D-2435FBEE3BC2}" dt="2022-01-31T19:06:37.470" v="47"/>
          <ac:inkMkLst>
            <pc:docMk/>
            <pc:sldMk cId="1925500509" sldId="629"/>
            <ac:inkMk id="44" creationId="{66EB7E89-A178-4BAF-A21C-0EA1CE7E5DB3}"/>
          </ac:inkMkLst>
        </pc:inkChg>
        <pc:inkChg chg="add mod">
          <ac:chgData name="Tracy Carter" userId="2f5be7f5713387d1" providerId="LiveId" clId="{686ACC02-A8EB-4F03-B40D-2435FBEE3BC2}" dt="2022-01-31T19:06:37.470" v="47"/>
          <ac:inkMkLst>
            <pc:docMk/>
            <pc:sldMk cId="1925500509" sldId="629"/>
            <ac:inkMk id="45" creationId="{5B0F6861-A440-4536-9ABD-2BED4C91D111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49" creationId="{6821FBD6-3054-43BE-BB10-0F1FADD051C2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0" creationId="{1CCC0BE5-82DA-4003-8A1F-6005DAC7FD08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1" creationId="{EA6AF507-1CE9-4D7F-8955-C3E47E09FCA5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2" creationId="{92871FC2-E7C8-4E49-B68D-C26870557B10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3" creationId="{A4678BBE-AF40-4C60-93B1-15895C9E1CE6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4" creationId="{DB3FBA88-CCBA-463B-ABBF-59B42DC7EF62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5" creationId="{080052D3-9172-47FD-A5A0-3BCD49C472BB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6" creationId="{44168983-0A08-4DEC-875F-FECF49DBF59A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7" creationId="{9DA2BDB5-87D4-42E3-8355-9B368141B3F4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8" creationId="{D0BDBE89-9EBC-441B-9E80-01EDCE337164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59" creationId="{006AAECB-425B-4992-8F82-20B46DFE6D1F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60" creationId="{A4B3E0E1-3532-4F48-A251-1922B620E690}"/>
          </ac:inkMkLst>
        </pc:inkChg>
        <pc:inkChg chg="add mod">
          <ac:chgData name="Tracy Carter" userId="2f5be7f5713387d1" providerId="LiveId" clId="{686ACC02-A8EB-4F03-B40D-2435FBEE3BC2}" dt="2022-01-31T19:06:43.935" v="61"/>
          <ac:inkMkLst>
            <pc:docMk/>
            <pc:sldMk cId="1925500509" sldId="629"/>
            <ac:inkMk id="61" creationId="{10B0560A-1BAC-4857-B6F6-9DB6BDCCD6C3}"/>
          </ac:inkMkLst>
        </pc:inkChg>
        <pc:inkChg chg="add mod">
          <ac:chgData name="Tracy Carter" userId="2f5be7f5713387d1" providerId="LiveId" clId="{686ACC02-A8EB-4F03-B40D-2435FBEE3BC2}" dt="2022-01-31T19:06:45.704" v="64"/>
          <ac:inkMkLst>
            <pc:docMk/>
            <pc:sldMk cId="1925500509" sldId="629"/>
            <ac:inkMk id="65" creationId="{3DE5C3B5-7ECA-42EE-80E5-A7FA0A66A35F}"/>
          </ac:inkMkLst>
        </pc:inkChg>
        <pc:inkChg chg="add mod">
          <ac:chgData name="Tracy Carter" userId="2f5be7f5713387d1" providerId="LiveId" clId="{686ACC02-A8EB-4F03-B40D-2435FBEE3BC2}" dt="2022-01-31T19:06:45.704" v="64"/>
          <ac:inkMkLst>
            <pc:docMk/>
            <pc:sldMk cId="1925500509" sldId="629"/>
            <ac:inkMk id="66" creationId="{A56793B9-4508-42FD-932A-92588F42C26F}"/>
          </ac:inkMkLst>
        </pc:inkChg>
        <pc:inkChg chg="add mod">
          <ac:chgData name="Tracy Carter" userId="2f5be7f5713387d1" providerId="LiveId" clId="{686ACC02-A8EB-4F03-B40D-2435FBEE3BC2}" dt="2022-01-31T19:06:48.654" v="71"/>
          <ac:inkMkLst>
            <pc:docMk/>
            <pc:sldMk cId="1925500509" sldId="629"/>
            <ac:inkMk id="68" creationId="{E6AFBA50-3BEC-4EBA-8168-7407BFF898FB}"/>
          </ac:inkMkLst>
        </pc:inkChg>
        <pc:inkChg chg="add mod">
          <ac:chgData name="Tracy Carter" userId="2f5be7f5713387d1" providerId="LiveId" clId="{686ACC02-A8EB-4F03-B40D-2435FBEE3BC2}" dt="2022-01-31T19:06:48.654" v="71"/>
          <ac:inkMkLst>
            <pc:docMk/>
            <pc:sldMk cId="1925500509" sldId="629"/>
            <ac:inkMk id="69" creationId="{76E496D0-FFAF-4553-A986-EF35192919DF}"/>
          </ac:inkMkLst>
        </pc:inkChg>
        <pc:inkChg chg="add mod">
          <ac:chgData name="Tracy Carter" userId="2f5be7f5713387d1" providerId="LiveId" clId="{686ACC02-A8EB-4F03-B40D-2435FBEE3BC2}" dt="2022-01-31T19:06:48.654" v="71"/>
          <ac:inkMkLst>
            <pc:docMk/>
            <pc:sldMk cId="1925500509" sldId="629"/>
            <ac:inkMk id="70" creationId="{6D0AFD56-F93D-49FE-ADDB-E14E4DCE7A0A}"/>
          </ac:inkMkLst>
        </pc:inkChg>
        <pc:inkChg chg="add mod">
          <ac:chgData name="Tracy Carter" userId="2f5be7f5713387d1" providerId="LiveId" clId="{686ACC02-A8EB-4F03-B40D-2435FBEE3BC2}" dt="2022-01-31T19:06:48.654" v="71"/>
          <ac:inkMkLst>
            <pc:docMk/>
            <pc:sldMk cId="1925500509" sldId="629"/>
            <ac:inkMk id="71" creationId="{1AE0EE38-859D-4B42-99B8-0830B987D95B}"/>
          </ac:inkMkLst>
        </pc:inkChg>
        <pc:inkChg chg="add mod">
          <ac:chgData name="Tracy Carter" userId="2f5be7f5713387d1" providerId="LiveId" clId="{686ACC02-A8EB-4F03-B40D-2435FBEE3BC2}" dt="2022-01-31T19:06:48.654" v="71"/>
          <ac:inkMkLst>
            <pc:docMk/>
            <pc:sldMk cId="1925500509" sldId="629"/>
            <ac:inkMk id="72" creationId="{15181565-3D33-4E31-8F12-4268CD9427D2}"/>
          </ac:inkMkLst>
        </pc:inkChg>
        <pc:inkChg chg="add mod">
          <ac:chgData name="Tracy Carter" userId="2f5be7f5713387d1" providerId="LiveId" clId="{686ACC02-A8EB-4F03-B40D-2435FBEE3BC2}" dt="2022-01-31T19:06:48.654" v="71"/>
          <ac:inkMkLst>
            <pc:docMk/>
            <pc:sldMk cId="1925500509" sldId="629"/>
            <ac:inkMk id="73" creationId="{2CDDDD8E-BD21-47D1-9178-C5399B036922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75" creationId="{8827300F-183A-48A4-81BA-540DA5DCD0D4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76" creationId="{572933AB-F125-4238-B685-0B99D0DBE6BF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77" creationId="{4CE73BAC-0942-4866-8B2C-6A912BE3157C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78" creationId="{BE62014B-D502-4578-B84D-9EACC58FA15E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79" creationId="{1A773E27-540D-4D95-BA0D-406720D04A9B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80" creationId="{1C393E78-E9E9-4841-8CDC-318B614F2A86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81" creationId="{2B049B25-E466-4CFF-9200-FD901D236EC7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82" creationId="{9E1B01FA-69EA-4FFA-B63B-FF2FE122F079}"/>
          </ac:inkMkLst>
        </pc:inkChg>
        <pc:inkChg chg="add">
          <ac:chgData name="Tracy Carter" userId="2f5be7f5713387d1" providerId="LiveId" clId="{686ACC02-A8EB-4F03-B40D-2435FBEE3BC2}" dt="2022-01-31T19:06:56.494" v="80" actId="9405"/>
          <ac:inkMkLst>
            <pc:docMk/>
            <pc:sldMk cId="1925500509" sldId="629"/>
            <ac:inkMk id="83" creationId="{72699CC8-F320-491D-A412-6F593C70DB78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84" creationId="{7B9FDBA2-0765-452F-A2A3-1F03D0983035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85" creationId="{80E669CC-7FCB-44F6-97D0-4D868BA2AB67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86" creationId="{5958D4AD-FB20-42C0-A312-9F22821DA9D8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87" creationId="{67ED1D54-5F84-4CA2-B2B3-2C27E4B005A6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88" creationId="{9EAE2E62-ACE3-4FF9-A991-2BB7D69EBEAE}"/>
          </ac:inkMkLst>
        </pc:inkChg>
        <pc:inkChg chg="add mod">
          <ac:chgData name="Tracy Carter" userId="2f5be7f5713387d1" providerId="LiveId" clId="{686ACC02-A8EB-4F03-B40D-2435FBEE3BC2}" dt="2022-01-31T19:07:00.244" v="87"/>
          <ac:inkMkLst>
            <pc:docMk/>
            <pc:sldMk cId="1925500509" sldId="629"/>
            <ac:inkMk id="89" creationId="{BD4101D0-2836-456E-8406-9179EEDDD0B9}"/>
          </ac:inkMkLst>
        </pc:inkChg>
      </pc:sldChg>
      <pc:sldChg chg="addSp delSp modSp mod">
        <pc:chgData name="Tracy Carter" userId="2f5be7f5713387d1" providerId="LiveId" clId="{686ACC02-A8EB-4F03-B40D-2435FBEE3BC2}" dt="2022-01-31T19:10:27.728" v="265"/>
        <pc:sldMkLst>
          <pc:docMk/>
          <pc:sldMk cId="3876572835" sldId="639"/>
        </pc:sldMkLst>
        <pc:grpChg chg="mod">
          <ac:chgData name="Tracy Carter" userId="2f5be7f5713387d1" providerId="LiveId" clId="{686ACC02-A8EB-4F03-B40D-2435FBEE3BC2}" dt="2022-01-31T19:08:04.965" v="92"/>
          <ac:grpSpMkLst>
            <pc:docMk/>
            <pc:sldMk cId="3876572835" sldId="639"/>
            <ac:grpSpMk id="8" creationId="{D4C49A2B-83FA-4644-A6CB-41523E094B3D}"/>
          </ac:grpSpMkLst>
        </pc:grpChg>
        <pc:grpChg chg="del mod">
          <ac:chgData name="Tracy Carter" userId="2f5be7f5713387d1" providerId="LiveId" clId="{686ACC02-A8EB-4F03-B40D-2435FBEE3BC2}" dt="2022-01-31T19:08:22.775" v="103"/>
          <ac:grpSpMkLst>
            <pc:docMk/>
            <pc:sldMk cId="3876572835" sldId="639"/>
            <ac:grpSpMk id="15" creationId="{ACA9BAC2-C9F3-4CA0-A30D-5CF1033EAB51}"/>
          </ac:grpSpMkLst>
        </pc:grpChg>
        <pc:grpChg chg="mod">
          <ac:chgData name="Tracy Carter" userId="2f5be7f5713387d1" providerId="LiveId" clId="{686ACC02-A8EB-4F03-B40D-2435FBEE3BC2}" dt="2022-01-31T19:08:22.775" v="103"/>
          <ac:grpSpMkLst>
            <pc:docMk/>
            <pc:sldMk cId="3876572835" sldId="639"/>
            <ac:grpSpMk id="18" creationId="{200BF7FD-2AE3-4E91-99B9-C0FEB7047731}"/>
          </ac:grpSpMkLst>
        </pc:grpChg>
        <pc:grpChg chg="mod">
          <ac:chgData name="Tracy Carter" userId="2f5be7f5713387d1" providerId="LiveId" clId="{686ACC02-A8EB-4F03-B40D-2435FBEE3BC2}" dt="2022-01-31T19:08:31.400" v="108"/>
          <ac:grpSpMkLst>
            <pc:docMk/>
            <pc:sldMk cId="3876572835" sldId="639"/>
            <ac:grpSpMk id="23" creationId="{C9C29044-4278-49B2-AB48-09B62CE70D16}"/>
          </ac:grpSpMkLst>
        </pc:grpChg>
        <pc:grpChg chg="mod">
          <ac:chgData name="Tracy Carter" userId="2f5be7f5713387d1" providerId="LiveId" clId="{686ACC02-A8EB-4F03-B40D-2435FBEE3BC2}" dt="2022-01-31T19:08:37.795" v="112"/>
          <ac:grpSpMkLst>
            <pc:docMk/>
            <pc:sldMk cId="3876572835" sldId="639"/>
            <ac:grpSpMk id="27" creationId="{4B946E71-E929-416E-8F18-072E6BF40D9B}"/>
          </ac:grpSpMkLst>
        </pc:grpChg>
        <pc:grpChg chg="del mod">
          <ac:chgData name="Tracy Carter" userId="2f5be7f5713387d1" providerId="LiveId" clId="{686ACC02-A8EB-4F03-B40D-2435FBEE3BC2}" dt="2022-01-31T19:09:15.446" v="161"/>
          <ac:grpSpMkLst>
            <pc:docMk/>
            <pc:sldMk cId="3876572835" sldId="639"/>
            <ac:grpSpMk id="54" creationId="{29C90807-7F34-4960-8875-4CF1E3E7F9D2}"/>
          </ac:grpSpMkLst>
        </pc:grpChg>
        <pc:grpChg chg="del mod">
          <ac:chgData name="Tracy Carter" userId="2f5be7f5713387d1" providerId="LiveId" clId="{686ACC02-A8EB-4F03-B40D-2435FBEE3BC2}" dt="2022-01-31T19:09:15.446" v="161"/>
          <ac:grpSpMkLst>
            <pc:docMk/>
            <pc:sldMk cId="3876572835" sldId="639"/>
            <ac:grpSpMk id="55" creationId="{A4BB3479-A4C8-4411-A5E3-614EF1440DCB}"/>
          </ac:grpSpMkLst>
        </pc:grpChg>
        <pc:grpChg chg="mod">
          <ac:chgData name="Tracy Carter" userId="2f5be7f5713387d1" providerId="LiveId" clId="{686ACC02-A8EB-4F03-B40D-2435FBEE3BC2}" dt="2022-01-31T19:09:02.789" v="139"/>
          <ac:grpSpMkLst>
            <pc:docMk/>
            <pc:sldMk cId="3876572835" sldId="639"/>
            <ac:grpSpMk id="56" creationId="{CBBC6125-45CC-4D67-8176-08513E90A29A}"/>
          </ac:grpSpMkLst>
        </pc:grpChg>
        <pc:grpChg chg="del mod">
          <ac:chgData name="Tracy Carter" userId="2f5be7f5713387d1" providerId="LiveId" clId="{686ACC02-A8EB-4F03-B40D-2435FBEE3BC2}" dt="2022-01-31T19:09:25.200" v="178"/>
          <ac:grpSpMkLst>
            <pc:docMk/>
            <pc:sldMk cId="3876572835" sldId="639"/>
            <ac:grpSpMk id="78" creationId="{C56ECAA6-38CC-4063-BF70-BE7F33DB0CEB}"/>
          </ac:grpSpMkLst>
        </pc:grpChg>
        <pc:grpChg chg="mod">
          <ac:chgData name="Tracy Carter" userId="2f5be7f5713387d1" providerId="LiveId" clId="{686ACC02-A8EB-4F03-B40D-2435FBEE3BC2}" dt="2022-01-31T19:09:15.446" v="161"/>
          <ac:grpSpMkLst>
            <pc:docMk/>
            <pc:sldMk cId="3876572835" sldId="639"/>
            <ac:grpSpMk id="79" creationId="{F74C5659-127F-4BF7-A9AA-9AE84AF189F9}"/>
          </ac:grpSpMkLst>
        </pc:grpChg>
        <pc:grpChg chg="mod">
          <ac:chgData name="Tracy Carter" userId="2f5be7f5713387d1" providerId="LiveId" clId="{686ACC02-A8EB-4F03-B40D-2435FBEE3BC2}" dt="2022-01-31T19:09:25.200" v="178"/>
          <ac:grpSpMkLst>
            <pc:docMk/>
            <pc:sldMk cId="3876572835" sldId="639"/>
            <ac:grpSpMk id="96" creationId="{7A7BB0BA-368F-4351-B373-F7BB75A49C1F}"/>
          </ac:grpSpMkLst>
        </pc:grpChg>
        <pc:grpChg chg="del mod">
          <ac:chgData name="Tracy Carter" userId="2f5be7f5713387d1" providerId="LiveId" clId="{686ACC02-A8EB-4F03-B40D-2435FBEE3BC2}" dt="2022-01-31T19:09:36.976" v="201"/>
          <ac:grpSpMkLst>
            <pc:docMk/>
            <pc:sldMk cId="3876572835" sldId="639"/>
            <ac:grpSpMk id="119" creationId="{7EB9B19F-E931-431B-BC4D-7877BD56D669}"/>
          </ac:grpSpMkLst>
        </pc:grpChg>
        <pc:grpChg chg="mod">
          <ac:chgData name="Tracy Carter" userId="2f5be7f5713387d1" providerId="LiveId" clId="{686ACC02-A8EB-4F03-B40D-2435FBEE3BC2}" dt="2022-01-31T19:09:36.976" v="201"/>
          <ac:grpSpMkLst>
            <pc:docMk/>
            <pc:sldMk cId="3876572835" sldId="639"/>
            <ac:grpSpMk id="120" creationId="{1C1B34CC-BF3E-41EF-92A6-0AE28113110B}"/>
          </ac:grpSpMkLst>
        </pc:grpChg>
        <pc:grpChg chg="del mod">
          <ac:chgData name="Tracy Carter" userId="2f5be7f5713387d1" providerId="LiveId" clId="{686ACC02-A8EB-4F03-B40D-2435FBEE3BC2}" dt="2022-01-31T19:10:27.728" v="265"/>
          <ac:grpSpMkLst>
            <pc:docMk/>
            <pc:sldMk cId="3876572835" sldId="639"/>
            <ac:grpSpMk id="129" creationId="{CFA27919-C469-46BF-83B5-78EA9C78CA93}"/>
          </ac:grpSpMkLst>
        </pc:grpChg>
        <pc:grpChg chg="del mod">
          <ac:chgData name="Tracy Carter" userId="2f5be7f5713387d1" providerId="LiveId" clId="{686ACC02-A8EB-4F03-B40D-2435FBEE3BC2}" dt="2022-01-31T19:09:57.876" v="238"/>
          <ac:grpSpMkLst>
            <pc:docMk/>
            <pc:sldMk cId="3876572835" sldId="639"/>
            <ac:grpSpMk id="154" creationId="{4AFFAB87-BC7E-49B2-8B93-60284169855F}"/>
          </ac:grpSpMkLst>
        </pc:grpChg>
        <pc:grpChg chg="del mod">
          <ac:chgData name="Tracy Carter" userId="2f5be7f5713387d1" providerId="LiveId" clId="{686ACC02-A8EB-4F03-B40D-2435FBEE3BC2}" dt="2022-01-31T19:10:27.728" v="265"/>
          <ac:grpSpMkLst>
            <pc:docMk/>
            <pc:sldMk cId="3876572835" sldId="639"/>
            <ac:grpSpMk id="155" creationId="{4CDCE2A7-6A0A-4B41-9024-E33D69483D57}"/>
          </ac:grpSpMkLst>
        </pc:grpChg>
        <pc:grpChg chg="del mod">
          <ac:chgData name="Tracy Carter" userId="2f5be7f5713387d1" providerId="LiveId" clId="{686ACC02-A8EB-4F03-B40D-2435FBEE3BC2}" dt="2022-01-31T19:10:27.728" v="265"/>
          <ac:grpSpMkLst>
            <pc:docMk/>
            <pc:sldMk cId="3876572835" sldId="639"/>
            <ac:grpSpMk id="156" creationId="{4849F871-FA8B-454E-A114-D01A26049301}"/>
          </ac:grpSpMkLst>
        </pc:grpChg>
        <pc:grpChg chg="mod">
          <ac:chgData name="Tracy Carter" userId="2f5be7f5713387d1" providerId="LiveId" clId="{686ACC02-A8EB-4F03-B40D-2435FBEE3BC2}" dt="2022-01-31T19:10:01.007" v="242"/>
          <ac:grpSpMkLst>
            <pc:docMk/>
            <pc:sldMk cId="3876572835" sldId="639"/>
            <ac:grpSpMk id="159" creationId="{3261C455-5926-4DA5-BFDF-063BE53A8108}"/>
          </ac:grpSpMkLst>
        </pc:grpChg>
        <pc:grpChg chg="mod">
          <ac:chgData name="Tracy Carter" userId="2f5be7f5713387d1" providerId="LiveId" clId="{686ACC02-A8EB-4F03-B40D-2435FBEE3BC2}" dt="2022-01-31T19:10:05.957" v="247"/>
          <ac:grpSpMkLst>
            <pc:docMk/>
            <pc:sldMk cId="3876572835" sldId="639"/>
            <ac:grpSpMk id="164" creationId="{6D0E72B5-DEB7-403B-A899-051ACEAABA72}"/>
          </ac:grpSpMkLst>
        </pc:grpChg>
        <pc:grpChg chg="mod">
          <ac:chgData name="Tracy Carter" userId="2f5be7f5713387d1" providerId="LiveId" clId="{686ACC02-A8EB-4F03-B40D-2435FBEE3BC2}" dt="2022-01-31T19:10:27.728" v="265"/>
          <ac:grpSpMkLst>
            <pc:docMk/>
            <pc:sldMk cId="3876572835" sldId="639"/>
            <ac:grpSpMk id="181" creationId="{73C910BE-79AD-4B49-81E3-2A3B43B0A439}"/>
          </ac:grpSpMkLst>
        </pc:grpChg>
        <pc:inkChg chg="add">
          <ac:chgData name="Tracy Carter" userId="2f5be7f5713387d1" providerId="LiveId" clId="{686ACC02-A8EB-4F03-B40D-2435FBEE3BC2}" dt="2022-01-31T19:08:02.455" v="88" actId="9405"/>
          <ac:inkMkLst>
            <pc:docMk/>
            <pc:sldMk cId="3876572835" sldId="639"/>
            <ac:inkMk id="3" creationId="{25D4A06D-605A-460F-BD09-FCFD37D451E6}"/>
          </ac:inkMkLst>
        </pc:inkChg>
        <pc:inkChg chg="add mod">
          <ac:chgData name="Tracy Carter" userId="2f5be7f5713387d1" providerId="LiveId" clId="{686ACC02-A8EB-4F03-B40D-2435FBEE3BC2}" dt="2022-01-31T19:08:04.965" v="92"/>
          <ac:inkMkLst>
            <pc:docMk/>
            <pc:sldMk cId="3876572835" sldId="639"/>
            <ac:inkMk id="5" creationId="{0809FDB4-E011-46D1-9F99-2349C73EA359}"/>
          </ac:inkMkLst>
        </pc:inkChg>
        <pc:inkChg chg="add mod">
          <ac:chgData name="Tracy Carter" userId="2f5be7f5713387d1" providerId="LiveId" clId="{686ACC02-A8EB-4F03-B40D-2435FBEE3BC2}" dt="2022-01-31T19:08:04.965" v="92"/>
          <ac:inkMkLst>
            <pc:docMk/>
            <pc:sldMk cId="3876572835" sldId="639"/>
            <ac:inkMk id="6" creationId="{187E592E-5A7B-4FC4-93C8-00D9CD5AB5AD}"/>
          </ac:inkMkLst>
        </pc:inkChg>
        <pc:inkChg chg="add mod">
          <ac:chgData name="Tracy Carter" userId="2f5be7f5713387d1" providerId="LiveId" clId="{686ACC02-A8EB-4F03-B40D-2435FBEE3BC2}" dt="2022-01-31T19:08:04.965" v="92"/>
          <ac:inkMkLst>
            <pc:docMk/>
            <pc:sldMk cId="3876572835" sldId="639"/>
            <ac:inkMk id="7" creationId="{8E1CA875-5D80-4930-8E3F-8B2CB714F8D0}"/>
          </ac:inkMkLst>
        </pc:inkChg>
        <pc:inkChg chg="add mod">
          <ac:chgData name="Tracy Carter" userId="2f5be7f5713387d1" providerId="LiveId" clId="{686ACC02-A8EB-4F03-B40D-2435FBEE3BC2}" dt="2022-01-31T19:08:22.775" v="103"/>
          <ac:inkMkLst>
            <pc:docMk/>
            <pc:sldMk cId="3876572835" sldId="639"/>
            <ac:inkMk id="9" creationId="{00C64169-98D4-4E75-ADA5-6CB17B6B67C9}"/>
          </ac:inkMkLst>
        </pc:inkChg>
        <pc:inkChg chg="add del mod">
          <ac:chgData name="Tracy Carter" userId="2f5be7f5713387d1" providerId="LiveId" clId="{686ACC02-A8EB-4F03-B40D-2435FBEE3BC2}" dt="2022-01-31T19:08:11.595" v="99"/>
          <ac:inkMkLst>
            <pc:docMk/>
            <pc:sldMk cId="3876572835" sldId="639"/>
            <ac:inkMk id="11" creationId="{DF7AB372-2887-482F-BC58-4425F2E02343}"/>
          </ac:inkMkLst>
        </pc:inkChg>
        <pc:inkChg chg="add mod">
          <ac:chgData name="Tracy Carter" userId="2f5be7f5713387d1" providerId="LiveId" clId="{686ACC02-A8EB-4F03-B40D-2435FBEE3BC2}" dt="2022-01-31T19:08:22.775" v="103"/>
          <ac:inkMkLst>
            <pc:docMk/>
            <pc:sldMk cId="3876572835" sldId="639"/>
            <ac:inkMk id="12" creationId="{FC40EC13-9527-4520-ADEA-3CEFB24722B5}"/>
          </ac:inkMkLst>
        </pc:inkChg>
        <pc:inkChg chg="add mod">
          <ac:chgData name="Tracy Carter" userId="2f5be7f5713387d1" providerId="LiveId" clId="{686ACC02-A8EB-4F03-B40D-2435FBEE3BC2}" dt="2022-01-31T19:08:22.775" v="103"/>
          <ac:inkMkLst>
            <pc:docMk/>
            <pc:sldMk cId="3876572835" sldId="639"/>
            <ac:inkMk id="13" creationId="{5BFC8440-3F92-4BF0-B13A-2ACF820D9680}"/>
          </ac:inkMkLst>
        </pc:inkChg>
        <pc:inkChg chg="add mod">
          <ac:chgData name="Tracy Carter" userId="2f5be7f5713387d1" providerId="LiveId" clId="{686ACC02-A8EB-4F03-B40D-2435FBEE3BC2}" dt="2022-01-31T19:08:22.775" v="103"/>
          <ac:inkMkLst>
            <pc:docMk/>
            <pc:sldMk cId="3876572835" sldId="639"/>
            <ac:inkMk id="14" creationId="{B66064D4-01F2-42CB-B95A-BA64E9FC1537}"/>
          </ac:inkMkLst>
        </pc:inkChg>
        <pc:inkChg chg="add del">
          <ac:chgData name="Tracy Carter" userId="2f5be7f5713387d1" providerId="LiveId" clId="{686ACC02-A8EB-4F03-B40D-2435FBEE3BC2}" dt="2022-01-31T19:08:19.088" v="101"/>
          <ac:inkMkLst>
            <pc:docMk/>
            <pc:sldMk cId="3876572835" sldId="639"/>
            <ac:inkMk id="16" creationId="{A2DA5AC3-6131-4458-9B92-E5229DAF8CC4}"/>
          </ac:inkMkLst>
        </pc:inkChg>
        <pc:inkChg chg="add mod">
          <ac:chgData name="Tracy Carter" userId="2f5be7f5713387d1" providerId="LiveId" clId="{686ACC02-A8EB-4F03-B40D-2435FBEE3BC2}" dt="2022-01-31T19:08:22.775" v="103"/>
          <ac:inkMkLst>
            <pc:docMk/>
            <pc:sldMk cId="3876572835" sldId="639"/>
            <ac:inkMk id="17" creationId="{3266022F-F257-4371-B491-293EBA93F749}"/>
          </ac:inkMkLst>
        </pc:inkChg>
        <pc:inkChg chg="add">
          <ac:chgData name="Tracy Carter" userId="2f5be7f5713387d1" providerId="LiveId" clId="{686ACC02-A8EB-4F03-B40D-2435FBEE3BC2}" dt="2022-01-31T19:08:28.398" v="104" actId="9405"/>
          <ac:inkMkLst>
            <pc:docMk/>
            <pc:sldMk cId="3876572835" sldId="639"/>
            <ac:inkMk id="19" creationId="{C8A04AAE-CC31-41B4-B311-CB4CC2DC28E0}"/>
          </ac:inkMkLst>
        </pc:inkChg>
        <pc:inkChg chg="add mod">
          <ac:chgData name="Tracy Carter" userId="2f5be7f5713387d1" providerId="LiveId" clId="{686ACC02-A8EB-4F03-B40D-2435FBEE3BC2}" dt="2022-01-31T19:08:31.400" v="108"/>
          <ac:inkMkLst>
            <pc:docMk/>
            <pc:sldMk cId="3876572835" sldId="639"/>
            <ac:inkMk id="20" creationId="{2A34A161-1988-4B8A-A0FD-66ACE85C91B0}"/>
          </ac:inkMkLst>
        </pc:inkChg>
        <pc:inkChg chg="add mod">
          <ac:chgData name="Tracy Carter" userId="2f5be7f5713387d1" providerId="LiveId" clId="{686ACC02-A8EB-4F03-B40D-2435FBEE3BC2}" dt="2022-01-31T19:08:31.400" v="108"/>
          <ac:inkMkLst>
            <pc:docMk/>
            <pc:sldMk cId="3876572835" sldId="639"/>
            <ac:inkMk id="21" creationId="{E8F3A10A-99D3-464E-825A-48670A4F4944}"/>
          </ac:inkMkLst>
        </pc:inkChg>
        <pc:inkChg chg="add mod">
          <ac:chgData name="Tracy Carter" userId="2f5be7f5713387d1" providerId="LiveId" clId="{686ACC02-A8EB-4F03-B40D-2435FBEE3BC2}" dt="2022-01-31T19:08:31.400" v="108"/>
          <ac:inkMkLst>
            <pc:docMk/>
            <pc:sldMk cId="3876572835" sldId="639"/>
            <ac:inkMk id="22" creationId="{8C3F37B0-B559-47EE-AF07-9191F5D5022F}"/>
          </ac:inkMkLst>
        </pc:inkChg>
        <pc:inkChg chg="add mod">
          <ac:chgData name="Tracy Carter" userId="2f5be7f5713387d1" providerId="LiveId" clId="{686ACC02-A8EB-4F03-B40D-2435FBEE3BC2}" dt="2022-01-31T19:08:37.795" v="112"/>
          <ac:inkMkLst>
            <pc:docMk/>
            <pc:sldMk cId="3876572835" sldId="639"/>
            <ac:inkMk id="24" creationId="{ADE8E7A4-702C-4418-8A1D-B5286C225C6D}"/>
          </ac:inkMkLst>
        </pc:inkChg>
        <pc:inkChg chg="add mod">
          <ac:chgData name="Tracy Carter" userId="2f5be7f5713387d1" providerId="LiveId" clId="{686ACC02-A8EB-4F03-B40D-2435FBEE3BC2}" dt="2022-01-31T19:08:37.795" v="112"/>
          <ac:inkMkLst>
            <pc:docMk/>
            <pc:sldMk cId="3876572835" sldId="639"/>
            <ac:inkMk id="25" creationId="{98BB220C-CB4F-418D-9041-CF130BAEFB0A}"/>
          </ac:inkMkLst>
        </pc:inkChg>
        <pc:inkChg chg="add mod">
          <ac:chgData name="Tracy Carter" userId="2f5be7f5713387d1" providerId="LiveId" clId="{686ACC02-A8EB-4F03-B40D-2435FBEE3BC2}" dt="2022-01-31T19:08:37.795" v="112"/>
          <ac:inkMkLst>
            <pc:docMk/>
            <pc:sldMk cId="3876572835" sldId="639"/>
            <ac:inkMk id="26" creationId="{DC75E008-FA96-4D42-AF14-BD654A058FD7}"/>
          </ac:inkMkLst>
        </pc:inkChg>
        <pc:inkChg chg="add mod">
          <ac:chgData name="Tracy Carter" userId="2f5be7f5713387d1" providerId="LiveId" clId="{686ACC02-A8EB-4F03-B40D-2435FBEE3BC2}" dt="2022-01-31T19:09:02.789" v="139"/>
          <ac:inkMkLst>
            <pc:docMk/>
            <pc:sldMk cId="3876572835" sldId="639"/>
            <ac:inkMk id="28" creationId="{38959967-01F3-4EC8-8FE0-F9240F78073F}"/>
          </ac:inkMkLst>
        </pc:inkChg>
        <pc:inkChg chg="add mod">
          <ac:chgData name="Tracy Carter" userId="2f5be7f5713387d1" providerId="LiveId" clId="{686ACC02-A8EB-4F03-B40D-2435FBEE3BC2}" dt="2022-01-31T19:09:02.789" v="139"/>
          <ac:inkMkLst>
            <pc:docMk/>
            <pc:sldMk cId="3876572835" sldId="639"/>
            <ac:inkMk id="29" creationId="{2F9F39F0-0D46-46CF-944B-ADBF4D8DFB8C}"/>
          </ac:inkMkLst>
        </pc:inkChg>
        <pc:inkChg chg="add mod">
          <ac:chgData name="Tracy Carter" userId="2f5be7f5713387d1" providerId="LiveId" clId="{686ACC02-A8EB-4F03-B40D-2435FBEE3BC2}" dt="2022-01-31T19:09:02.789" v="139"/>
          <ac:inkMkLst>
            <pc:docMk/>
            <pc:sldMk cId="3876572835" sldId="639"/>
            <ac:inkMk id="30" creationId="{E078C398-B1FB-4963-A550-36ACE76F2D29}"/>
          </ac:inkMkLst>
        </pc:inkChg>
        <pc:inkChg chg="add mod">
          <ac:chgData name="Tracy Carter" userId="2f5be7f5713387d1" providerId="LiveId" clId="{686ACC02-A8EB-4F03-B40D-2435FBEE3BC2}" dt="2022-01-31T19:09:02.789" v="139"/>
          <ac:inkMkLst>
            <pc:docMk/>
            <pc:sldMk cId="3876572835" sldId="639"/>
            <ac:inkMk id="31" creationId="{9AB10A31-6529-44BB-8CED-A15CC3B7AEB2}"/>
          </ac:inkMkLst>
        </pc:inkChg>
        <pc:inkChg chg="add mod">
          <ac:chgData name="Tracy Carter" userId="2f5be7f5713387d1" providerId="LiveId" clId="{686ACC02-A8EB-4F03-B40D-2435FBEE3BC2}" dt="2022-01-31T19:09:02.789" v="139"/>
          <ac:inkMkLst>
            <pc:docMk/>
            <pc:sldMk cId="3876572835" sldId="639"/>
            <ac:inkMk id="32" creationId="{F86FE58F-0D2C-4D69-9FB2-EECFEDD1B77D}"/>
          </ac:inkMkLst>
        </pc:inkChg>
        <pc:inkChg chg="add mod">
          <ac:chgData name="Tracy Carter" userId="2f5be7f5713387d1" providerId="LiveId" clId="{686ACC02-A8EB-4F03-B40D-2435FBEE3BC2}" dt="2022-01-31T19:09:02.789" v="139"/>
          <ac:inkMkLst>
            <pc:docMk/>
            <pc:sldMk cId="3876572835" sldId="639"/>
            <ac:inkMk id="33" creationId="{211386AB-4EAD-4D66-849E-BAE7608ED918}"/>
          </ac:inkMkLst>
        </pc:inkChg>
        <pc:inkChg chg="add mod">
          <ac:chgData name="Tracy Carter" userId="2f5be7f5713387d1" providerId="LiveId" clId="{686ACC02-A8EB-4F03-B40D-2435FBEE3BC2}" dt="2022-01-31T19:09:02.789" v="139"/>
          <ac:inkMkLst>
            <pc:docMk/>
            <pc:sldMk cId="3876572835" sldId="639"/>
            <ac:inkMk id="34" creationId="{F726D390-384B-43BB-A0AA-806DD8DE0D79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35" creationId="{CAA8BAFB-8737-4B62-98E3-18DE2F38FA03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36" creationId="{D25F161E-746A-4CAE-A03D-7DD7F4EC12C1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37" creationId="{4C55DDDD-492A-4124-A49F-111112CFB887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38" creationId="{515A4044-D7AC-48A1-ADE5-930A80BEE057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39" creationId="{D4DD6A1D-5964-4274-8507-4D6DEC6E3934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0" creationId="{EFA9FEFB-FDBE-4040-844D-877D986A7C01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1" creationId="{EFC87369-EF63-43C7-81CA-56E2FA39546C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2" creationId="{73554101-ED59-45DC-9F74-367FB86F2A2E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3" creationId="{31903AEA-7D4C-43F5-A00E-64E2235C2D58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4" creationId="{D43C21BD-F852-45E6-B404-1C7A9C519D61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5" creationId="{923ED973-95BB-438D-9710-3F29357D8B9D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6" creationId="{9FDDA699-EB49-4CB4-A577-EE0B583F045C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7" creationId="{C79245C5-7B2F-4069-9880-ECDC746155C6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8" creationId="{23729493-FDA7-44CC-B65A-D5F9F473475F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49" creationId="{174AE6DA-E81F-4840-8D37-A5F84FD34563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50" creationId="{D34D1DB2-F4F8-41BF-852E-5E8A01E22C9C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51" creationId="{4BD727AD-C3CB-46BC-BEA3-93E7E956E602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52" creationId="{50F5A0EF-13E6-42FC-B750-D796AABEB720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53" creationId="{140353A1-695B-409B-9C24-2D571D90447C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57" creationId="{B2C07324-3D05-48DC-A15C-61FE083DC5D2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58" creationId="{0571786B-5B64-492B-BE5B-32BED80A0CB9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59" creationId="{94E72500-2412-4532-A0EB-26CB595D519D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60" creationId="{14B750C3-208F-4F49-8F94-3827F20E5D06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61" creationId="{1882765E-6319-49B0-9F84-DF9B3AC15793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62" creationId="{51B90699-F7FC-4E6D-943C-546C781D2BAD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63" creationId="{6F301068-F5CE-4E86-8BA2-75B3BB4FED56}"/>
          </ac:inkMkLst>
        </pc:inkChg>
        <pc:inkChg chg="add mod">
          <ac:chgData name="Tracy Carter" userId="2f5be7f5713387d1" providerId="LiveId" clId="{686ACC02-A8EB-4F03-B40D-2435FBEE3BC2}" dt="2022-01-31T19:09:15.446" v="161"/>
          <ac:inkMkLst>
            <pc:docMk/>
            <pc:sldMk cId="3876572835" sldId="639"/>
            <ac:inkMk id="64" creationId="{CD236AB8-F0FF-4CC0-9F4F-F6082181B946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65" creationId="{EFAE6311-AA80-4CD7-82ED-6AA457D4DB7F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66" creationId="{773277AC-5954-40FD-9A86-0913E6F876E9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67" creationId="{AB7C9860-8808-4459-B1B2-A871A45019E0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68" creationId="{D794C0F1-BD39-413C-9194-9B7C0DE845AE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69" creationId="{804EA192-1182-4A04-881D-E48A64BFDE4F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70" creationId="{0DA51225-07CB-4341-B08E-5CE996DD369B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71" creationId="{6FE0016B-FF9E-4857-84D5-763A006FC03D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72" creationId="{B690823A-6AAC-417E-AF0B-0F2ECBC3460F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73" creationId="{FBB82925-558A-4DA9-8941-B8233D5EC3A5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74" creationId="{A586955C-E93B-4932-A0E9-046388018A9B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75" creationId="{F3A0EC24-2ECC-4513-A007-E65D2BE251AF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76" creationId="{54E00884-BF29-4E03-8F4A-0B37267A9ED6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77" creationId="{952C18B5-E272-4D3D-8FCE-54A2A94FC6D9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0" creationId="{ECAA5573-522A-4974-8D94-9F488E405415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1" creationId="{5B63C572-7FD9-462F-A3F7-81C7E6FBF82B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2" creationId="{E4A23598-EB55-4F97-8EEE-973CDC52CEFD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3" creationId="{B2B153F6-9999-40F4-A1FF-8F2E3E464E0C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4" creationId="{F509122C-4667-407D-AE8D-1B0C41BF6FB7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5" creationId="{06FF509A-BDDF-44F8-A5AB-DD1EA8552BE4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6" creationId="{CA98221B-8575-4286-978D-4BC40E0F0D3D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7" creationId="{E50AB05B-8E3F-4991-A777-FD42982A7E9C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8" creationId="{4C17A0F7-23D5-4898-9E2C-A60DC185D925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89" creationId="{35EA6346-F840-4F05-BFDD-E0AD6087F54D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90" creationId="{F1DD5034-15E5-45BD-90E1-629B39CAD005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91" creationId="{72405232-AAC2-4B2B-BFD6-D616557CEE8E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92" creationId="{D69B3EA8-82BD-456F-8F71-E0C996C8A172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93" creationId="{C8EA7DAE-3050-40ED-BE9D-69D0DE0D09AA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94" creationId="{0D22D6D4-D1A6-4A77-9CAF-9313328D3CFB}"/>
          </ac:inkMkLst>
        </pc:inkChg>
        <pc:inkChg chg="add mod">
          <ac:chgData name="Tracy Carter" userId="2f5be7f5713387d1" providerId="LiveId" clId="{686ACC02-A8EB-4F03-B40D-2435FBEE3BC2}" dt="2022-01-31T19:09:25.200" v="178"/>
          <ac:inkMkLst>
            <pc:docMk/>
            <pc:sldMk cId="3876572835" sldId="639"/>
            <ac:inkMk id="95" creationId="{9A1FC07A-64C4-428C-AE6A-F6BAE579E7E1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97" creationId="{61524147-803D-4F03-9E84-BCACC81784F4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98" creationId="{0450F18F-049A-45A2-8C45-1D58078EFD04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99" creationId="{81BBF241-9E8D-4D40-B74E-E65BC4BF2187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0" creationId="{DEA3790D-2F3A-40EB-9B52-D2DE57F4D331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1" creationId="{BA4D71B1-E3FB-4570-89C0-91D0E5894035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2" creationId="{823FADE4-0CA1-4BCF-A68C-3CD308FB8986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3" creationId="{AB3B0540-65E5-4CC0-AFE9-CEE6A95F1FE2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4" creationId="{52848FCB-FD1F-4F1B-BD46-B07D86413BD8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5" creationId="{5377C54B-C227-415A-92D0-3E34D0B0F788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6" creationId="{0350010F-B1E7-4ADD-ABEA-6E97AE18A00F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7" creationId="{8E17039C-E739-4C9C-98DE-52D4661B268C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8" creationId="{FCED5EFF-1882-46DB-BDBC-759F524CF734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09" creationId="{61F42140-E627-4912-84B7-E8CFB6EDA3A8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10" creationId="{BAEC4EE9-5285-4BF6-BDEF-B5373D2770E7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11" creationId="{A180917D-3968-451B-8693-7C616152C9CE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12" creationId="{406A03C6-F8DA-4A03-90CF-894AF9A380F8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13" creationId="{9FA69619-AB7A-4FD0-B134-AB1C1FE5D7DA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14" creationId="{540D9568-F1B1-4F7F-A25B-FDB099BE502B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15" creationId="{738000D9-3E77-4439-935E-61C3EDFF9171}"/>
          </ac:inkMkLst>
        </pc:inkChg>
        <pc:inkChg chg="add">
          <ac:chgData name="Tracy Carter" userId="2f5be7f5713387d1" providerId="LiveId" clId="{686ACC02-A8EB-4F03-B40D-2435FBEE3BC2}" dt="2022-01-31T19:09:35.160" v="198" actId="9405"/>
          <ac:inkMkLst>
            <pc:docMk/>
            <pc:sldMk cId="3876572835" sldId="639"/>
            <ac:inkMk id="116" creationId="{EFC0E627-FB43-4AA0-BD0E-025A1507C6B5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17" creationId="{AE597DFF-4E17-4A99-8399-9A3BE0D7CBD4}"/>
          </ac:inkMkLst>
        </pc:inkChg>
        <pc:inkChg chg="add mod">
          <ac:chgData name="Tracy Carter" userId="2f5be7f5713387d1" providerId="LiveId" clId="{686ACC02-A8EB-4F03-B40D-2435FBEE3BC2}" dt="2022-01-31T19:09:36.976" v="201"/>
          <ac:inkMkLst>
            <pc:docMk/>
            <pc:sldMk cId="3876572835" sldId="639"/>
            <ac:inkMk id="118" creationId="{05DF1FEA-C76F-432A-8E5E-D1EADAECB678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21" creationId="{5D7E0818-66EE-486D-8264-3359BF0E31CC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22" creationId="{63FE2572-8446-4F26-9ABB-A7EE4A7BA7E7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23" creationId="{8E20B27A-78B3-4F32-B568-DB1267FA01F2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24" creationId="{88AF3E24-EBE6-4423-871A-655775F34286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25" creationId="{D8640AB0-20D0-4701-805D-EB20F7672AE2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26" creationId="{052EF7F5-664E-41D9-B996-D152FFA1C878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27" creationId="{355B86FD-57DD-4BF0-83E3-2945090BBAC2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28" creationId="{126D2548-5D1A-49F4-AF6A-8C7E0B74D5C5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0" creationId="{60CB7EFB-3371-4616-8970-79BA8E755751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1" creationId="{0A11AB74-C6B6-4F25-81F0-EB7C50E8FB5D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2" creationId="{966905FD-D508-4D1A-8E46-66EE8EC64720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3" creationId="{8A10E1CE-1E48-462C-A244-1B566446FE7B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4" creationId="{6A7D06C8-C423-443C-8AB7-36F105E8B919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5" creationId="{990DAA79-5A6D-4C43-8F61-BF99F0DDF4B6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6" creationId="{00FE5CD8-345A-45C9-B33F-38545A4EBFC7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7" creationId="{6339DCC1-5531-43EF-BBA2-306017D4265C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8" creationId="{2C8657C6-76B9-41EE-B6FB-D2DAFFF34F7F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39" creationId="{57D6AABC-69BC-429F-990C-A84E2C23CA95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40" creationId="{1926D5C0-4936-4237-864C-D43C34FC1513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41" creationId="{D3429E0D-F1BB-4E28-A47B-135980E7DD3D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42" creationId="{088D3F60-283B-4476-93F9-03581AA933B3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43" creationId="{966C6359-D337-4F48-B588-326502420C9D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44" creationId="{B7E3EA66-E284-42A3-B9AC-7FB5347C87A7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45" creationId="{D616A9B2-BC85-423B-B138-617BA792C44C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46" creationId="{29675FC6-ECF9-4956-A5EA-1AE9BD4E08E6}"/>
          </ac:inkMkLst>
        </pc:inkChg>
        <pc:inkChg chg="add mod">
          <ac:chgData name="Tracy Carter" userId="2f5be7f5713387d1" providerId="LiveId" clId="{686ACC02-A8EB-4F03-B40D-2435FBEE3BC2}" dt="2022-01-31T19:10:01.007" v="242"/>
          <ac:inkMkLst>
            <pc:docMk/>
            <pc:sldMk cId="3876572835" sldId="639"/>
            <ac:inkMk id="147" creationId="{E0E52380-1F5B-4486-8DF0-C779FD24E6E3}"/>
          </ac:inkMkLst>
        </pc:inkChg>
        <pc:inkChg chg="add mod">
          <ac:chgData name="Tracy Carter" userId="2f5be7f5713387d1" providerId="LiveId" clId="{686ACC02-A8EB-4F03-B40D-2435FBEE3BC2}" dt="2022-01-31T19:10:01.007" v="242"/>
          <ac:inkMkLst>
            <pc:docMk/>
            <pc:sldMk cId="3876572835" sldId="639"/>
            <ac:inkMk id="148" creationId="{F4B44861-8A51-42D5-ACC0-425D1D9A1ABD}"/>
          </ac:inkMkLst>
        </pc:inkChg>
        <pc:inkChg chg="add mod">
          <ac:chgData name="Tracy Carter" userId="2f5be7f5713387d1" providerId="LiveId" clId="{686ACC02-A8EB-4F03-B40D-2435FBEE3BC2}" dt="2022-01-31T19:10:01.007" v="242"/>
          <ac:inkMkLst>
            <pc:docMk/>
            <pc:sldMk cId="3876572835" sldId="639"/>
            <ac:inkMk id="149" creationId="{F62345C8-7799-44BB-A315-CE82AA8B2CE6}"/>
          </ac:inkMkLst>
        </pc:inkChg>
        <pc:inkChg chg="add mod">
          <ac:chgData name="Tracy Carter" userId="2f5be7f5713387d1" providerId="LiveId" clId="{686ACC02-A8EB-4F03-B40D-2435FBEE3BC2}" dt="2022-01-31T19:10:01.007" v="242"/>
          <ac:inkMkLst>
            <pc:docMk/>
            <pc:sldMk cId="3876572835" sldId="639"/>
            <ac:inkMk id="150" creationId="{51681272-CEE0-415F-BF39-80FC72A4F90C}"/>
          </ac:inkMkLst>
        </pc:inkChg>
        <pc:inkChg chg="add mod">
          <ac:chgData name="Tracy Carter" userId="2f5be7f5713387d1" providerId="LiveId" clId="{686ACC02-A8EB-4F03-B40D-2435FBEE3BC2}" dt="2022-01-31T19:10:01.007" v="242"/>
          <ac:inkMkLst>
            <pc:docMk/>
            <pc:sldMk cId="3876572835" sldId="639"/>
            <ac:inkMk id="151" creationId="{F019B37D-6784-4DE2-A960-70D1D6421EA6}"/>
          </ac:inkMkLst>
        </pc:inkChg>
        <pc:inkChg chg="add del mod">
          <ac:chgData name="Tracy Carter" userId="2f5be7f5713387d1" providerId="LiveId" clId="{686ACC02-A8EB-4F03-B40D-2435FBEE3BC2}" dt="2022-01-31T19:10:01.007" v="242"/>
          <ac:inkMkLst>
            <pc:docMk/>
            <pc:sldMk cId="3876572835" sldId="639"/>
            <ac:inkMk id="152" creationId="{561BFB3E-FA98-4566-8799-25EE87D5DFFA}"/>
          </ac:inkMkLst>
        </pc:inkChg>
        <pc:inkChg chg="add del mod">
          <ac:chgData name="Tracy Carter" userId="2f5be7f5713387d1" providerId="LiveId" clId="{686ACC02-A8EB-4F03-B40D-2435FBEE3BC2}" dt="2022-01-31T19:10:00.131" v="239"/>
          <ac:inkMkLst>
            <pc:docMk/>
            <pc:sldMk cId="3876572835" sldId="639"/>
            <ac:inkMk id="153" creationId="{452D5605-CF46-4EE4-8F32-D81C4947617B}"/>
          </ac:inkMkLst>
        </pc:inkChg>
        <pc:inkChg chg="add del mod">
          <ac:chgData name="Tracy Carter" userId="2f5be7f5713387d1" providerId="LiveId" clId="{686ACC02-A8EB-4F03-B40D-2435FBEE3BC2}" dt="2022-01-31T19:10:01.007" v="241"/>
          <ac:inkMkLst>
            <pc:docMk/>
            <pc:sldMk cId="3876572835" sldId="639"/>
            <ac:inkMk id="157" creationId="{9D4909FD-F3ED-492F-9D5D-4D8804E9562F}"/>
          </ac:inkMkLst>
        </pc:inkChg>
        <pc:inkChg chg="add del mod">
          <ac:chgData name="Tracy Carter" userId="2f5be7f5713387d1" providerId="LiveId" clId="{686ACC02-A8EB-4F03-B40D-2435FBEE3BC2}" dt="2022-01-31T19:10:00.136" v="240"/>
          <ac:inkMkLst>
            <pc:docMk/>
            <pc:sldMk cId="3876572835" sldId="639"/>
            <ac:inkMk id="158" creationId="{04C15A18-64E0-4571-A8B0-504CA810ABD2}"/>
          </ac:inkMkLst>
        </pc:inkChg>
        <pc:inkChg chg="add mod">
          <ac:chgData name="Tracy Carter" userId="2f5be7f5713387d1" providerId="LiveId" clId="{686ACC02-A8EB-4F03-B40D-2435FBEE3BC2}" dt="2022-01-31T19:10:05.957" v="247"/>
          <ac:inkMkLst>
            <pc:docMk/>
            <pc:sldMk cId="3876572835" sldId="639"/>
            <ac:inkMk id="160" creationId="{BA4917B3-D6FA-494D-B68A-65A18FF51CB4}"/>
          </ac:inkMkLst>
        </pc:inkChg>
        <pc:inkChg chg="add mod">
          <ac:chgData name="Tracy Carter" userId="2f5be7f5713387d1" providerId="LiveId" clId="{686ACC02-A8EB-4F03-B40D-2435FBEE3BC2}" dt="2022-01-31T19:10:05.957" v="247"/>
          <ac:inkMkLst>
            <pc:docMk/>
            <pc:sldMk cId="3876572835" sldId="639"/>
            <ac:inkMk id="161" creationId="{EB8BF44E-DF68-4793-AE34-F617D51492A2}"/>
          </ac:inkMkLst>
        </pc:inkChg>
        <pc:inkChg chg="add mod">
          <ac:chgData name="Tracy Carter" userId="2f5be7f5713387d1" providerId="LiveId" clId="{686ACC02-A8EB-4F03-B40D-2435FBEE3BC2}" dt="2022-01-31T19:10:05.957" v="247"/>
          <ac:inkMkLst>
            <pc:docMk/>
            <pc:sldMk cId="3876572835" sldId="639"/>
            <ac:inkMk id="162" creationId="{B8DFE474-AD10-4757-B587-3CB6CEFAA152}"/>
          </ac:inkMkLst>
        </pc:inkChg>
        <pc:inkChg chg="add mod">
          <ac:chgData name="Tracy Carter" userId="2f5be7f5713387d1" providerId="LiveId" clId="{686ACC02-A8EB-4F03-B40D-2435FBEE3BC2}" dt="2022-01-31T19:10:05.957" v="247"/>
          <ac:inkMkLst>
            <pc:docMk/>
            <pc:sldMk cId="3876572835" sldId="639"/>
            <ac:inkMk id="163" creationId="{A037F652-8453-47C5-A06B-93B944272587}"/>
          </ac:inkMkLst>
        </pc:inkChg>
        <pc:inkChg chg="add del">
          <ac:chgData name="Tracy Carter" userId="2f5be7f5713387d1" providerId="LiveId" clId="{686ACC02-A8EB-4F03-B40D-2435FBEE3BC2}" dt="2022-01-31T19:10:13.467" v="249"/>
          <ac:inkMkLst>
            <pc:docMk/>
            <pc:sldMk cId="3876572835" sldId="639"/>
            <ac:inkMk id="165" creationId="{CBAAFDC9-BE7D-46BA-8B9D-EC92DD727250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66" creationId="{66A70417-84AC-4E3A-85C5-5BF3FE174E0E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67" creationId="{95976F89-C8EA-4E39-ADC9-BE97BC8729FF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68" creationId="{8F338F3B-6674-43D6-9B42-F79D8B1A07C0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69" creationId="{6CD88460-F9D0-455D-BC04-12293BF2260F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0" creationId="{D0DA7AFF-A164-4112-96EC-491BDE2286C1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1" creationId="{43BFF6B9-DA7A-45B3-A686-295EF3E4AD71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2" creationId="{58C1D0BC-6230-4FB6-9598-949601FFDC12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3" creationId="{1B36CB9C-7F6C-41BB-8634-539C222DB49F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4" creationId="{DF29A68B-6D16-4D9E-90BC-1FC447F9C256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5" creationId="{B7D78D6A-7641-4A4A-AE1B-EEA93784A49C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6" creationId="{CF679444-900B-44D1-BEDB-45F8987D175D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7" creationId="{5C2EDA58-77F3-4BD3-B6A0-D5DCD65BAEA1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8" creationId="{198239C8-7061-4401-887E-6A64AE86B64D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79" creationId="{E02AC695-08D5-4EFE-A398-F6520A354480}"/>
          </ac:inkMkLst>
        </pc:inkChg>
        <pc:inkChg chg="add mod">
          <ac:chgData name="Tracy Carter" userId="2f5be7f5713387d1" providerId="LiveId" clId="{686ACC02-A8EB-4F03-B40D-2435FBEE3BC2}" dt="2022-01-31T19:10:27.728" v="265"/>
          <ac:inkMkLst>
            <pc:docMk/>
            <pc:sldMk cId="3876572835" sldId="639"/>
            <ac:inkMk id="180" creationId="{A03B5787-18F8-4358-AB80-D16DA3EE4F0B}"/>
          </ac:inkMkLst>
        </pc:inkChg>
      </pc:sldChg>
      <pc:sldChg chg="addSp delSp modSp mod">
        <pc:chgData name="Tracy Carter" userId="2f5be7f5713387d1" providerId="LiveId" clId="{686ACC02-A8EB-4F03-B40D-2435FBEE3BC2}" dt="2022-01-31T19:12:01.508" v="368"/>
        <pc:sldMkLst>
          <pc:docMk/>
          <pc:sldMk cId="835025219" sldId="648"/>
        </pc:sldMkLst>
        <pc:grpChg chg="mod">
          <ac:chgData name="Tracy Carter" userId="2f5be7f5713387d1" providerId="LiveId" clId="{686ACC02-A8EB-4F03-B40D-2435FBEE3BC2}" dt="2022-01-31T19:10:45.034" v="268"/>
          <ac:grpSpMkLst>
            <pc:docMk/>
            <pc:sldMk cId="835025219" sldId="648"/>
            <ac:grpSpMk id="5" creationId="{A198EDB1-C9D3-4BBF-80F7-5367FC13239F}"/>
          </ac:grpSpMkLst>
        </pc:grpChg>
        <pc:grpChg chg="mod">
          <ac:chgData name="Tracy Carter" userId="2f5be7f5713387d1" providerId="LiveId" clId="{686ACC02-A8EB-4F03-B40D-2435FBEE3BC2}" dt="2022-01-31T19:10:48.388" v="274"/>
          <ac:grpSpMkLst>
            <pc:docMk/>
            <pc:sldMk cId="835025219" sldId="648"/>
            <ac:grpSpMk id="13" creationId="{4FCD0324-B8A6-4E21-9954-F51E02B274D4}"/>
          </ac:grpSpMkLst>
        </pc:grpChg>
        <pc:grpChg chg="mod">
          <ac:chgData name="Tracy Carter" userId="2f5be7f5713387d1" providerId="LiveId" clId="{686ACC02-A8EB-4F03-B40D-2435FBEE3BC2}" dt="2022-01-31T19:10:56.277" v="287"/>
          <ac:grpSpMkLst>
            <pc:docMk/>
            <pc:sldMk cId="835025219" sldId="648"/>
            <ac:grpSpMk id="26" creationId="{BE6932E3-4D35-44C1-9AF4-4C7639C1C5FD}"/>
          </ac:grpSpMkLst>
        </pc:grpChg>
        <pc:grpChg chg="mod">
          <ac:chgData name="Tracy Carter" userId="2f5be7f5713387d1" providerId="LiveId" clId="{686ACC02-A8EB-4F03-B40D-2435FBEE3BC2}" dt="2022-01-31T19:10:56.277" v="287"/>
          <ac:grpSpMkLst>
            <pc:docMk/>
            <pc:sldMk cId="835025219" sldId="648"/>
            <ac:grpSpMk id="27" creationId="{4C69274B-9859-4A2E-8252-727C69835212}"/>
          </ac:grpSpMkLst>
        </pc:grpChg>
        <pc:grpChg chg="mod">
          <ac:chgData name="Tracy Carter" userId="2f5be7f5713387d1" providerId="LiveId" clId="{686ACC02-A8EB-4F03-B40D-2435FBEE3BC2}" dt="2022-01-31T19:10:56.277" v="287"/>
          <ac:grpSpMkLst>
            <pc:docMk/>
            <pc:sldMk cId="835025219" sldId="648"/>
            <ac:grpSpMk id="28" creationId="{07F00E84-1494-4F76-B3A0-41EE6EC6C56F}"/>
          </ac:grpSpMkLst>
        </pc:grpChg>
        <pc:grpChg chg="del mod">
          <ac:chgData name="Tracy Carter" userId="2f5be7f5713387d1" providerId="LiveId" clId="{686ACC02-A8EB-4F03-B40D-2435FBEE3BC2}" dt="2022-01-31T19:11:03.357" v="291"/>
          <ac:grpSpMkLst>
            <pc:docMk/>
            <pc:sldMk cId="835025219" sldId="648"/>
            <ac:grpSpMk id="31" creationId="{32DFF0F3-C7D3-44C0-9280-872B42D56C62}"/>
          </ac:grpSpMkLst>
        </pc:grpChg>
        <pc:grpChg chg="del mod">
          <ac:chgData name="Tracy Carter" userId="2f5be7f5713387d1" providerId="LiveId" clId="{686ACC02-A8EB-4F03-B40D-2435FBEE3BC2}" dt="2022-01-31T19:11:23.573" v="312"/>
          <ac:grpSpMkLst>
            <pc:docMk/>
            <pc:sldMk cId="835025219" sldId="648"/>
            <ac:grpSpMk id="38" creationId="{5E420FB2-DF6A-4379-9654-2F7A51884D1B}"/>
          </ac:grpSpMkLst>
        </pc:grpChg>
        <pc:grpChg chg="del mod">
          <ac:chgData name="Tracy Carter" userId="2f5be7f5713387d1" providerId="LiveId" clId="{686ACC02-A8EB-4F03-B40D-2435FBEE3BC2}" dt="2022-01-31T19:11:23.573" v="312"/>
          <ac:grpSpMkLst>
            <pc:docMk/>
            <pc:sldMk cId="835025219" sldId="648"/>
            <ac:grpSpMk id="48" creationId="{5239998B-13B4-44BB-9183-DF261D17315C}"/>
          </ac:grpSpMkLst>
        </pc:grpChg>
        <pc:grpChg chg="mod">
          <ac:chgData name="Tracy Carter" userId="2f5be7f5713387d1" providerId="LiveId" clId="{686ACC02-A8EB-4F03-B40D-2435FBEE3BC2}" dt="2022-01-31T19:11:23.573" v="312"/>
          <ac:grpSpMkLst>
            <pc:docMk/>
            <pc:sldMk cId="835025219" sldId="648"/>
            <ac:grpSpMk id="51" creationId="{D6E40409-1275-4107-BE94-305791E91936}"/>
          </ac:grpSpMkLst>
        </pc:grpChg>
        <pc:grpChg chg="mod">
          <ac:chgData name="Tracy Carter" userId="2f5be7f5713387d1" providerId="LiveId" clId="{686ACC02-A8EB-4F03-B40D-2435FBEE3BC2}" dt="2022-01-31T19:11:23.573" v="312"/>
          <ac:grpSpMkLst>
            <pc:docMk/>
            <pc:sldMk cId="835025219" sldId="648"/>
            <ac:grpSpMk id="52" creationId="{F91A7E08-FCE2-485A-8A4A-1DD08DF4A99A}"/>
          </ac:grpSpMkLst>
        </pc:grpChg>
        <pc:grpChg chg="mod">
          <ac:chgData name="Tracy Carter" userId="2f5be7f5713387d1" providerId="LiveId" clId="{686ACC02-A8EB-4F03-B40D-2435FBEE3BC2}" dt="2022-01-31T19:11:29.058" v="317"/>
          <ac:grpSpMkLst>
            <pc:docMk/>
            <pc:sldMk cId="835025219" sldId="648"/>
            <ac:grpSpMk id="57" creationId="{17273B5E-6AB1-4951-BC4B-8344BB38D8B2}"/>
          </ac:grpSpMkLst>
        </pc:grpChg>
        <pc:grpChg chg="mod">
          <ac:chgData name="Tracy Carter" userId="2f5be7f5713387d1" providerId="LiveId" clId="{686ACC02-A8EB-4F03-B40D-2435FBEE3BC2}" dt="2022-01-31T19:11:32.682" v="320"/>
          <ac:grpSpMkLst>
            <pc:docMk/>
            <pc:sldMk cId="835025219" sldId="648"/>
            <ac:grpSpMk id="60" creationId="{F605ADA2-2E5B-432D-BAD0-804861BA439F}"/>
          </ac:grpSpMkLst>
        </pc:grpChg>
        <pc:grpChg chg="mod">
          <ac:chgData name="Tracy Carter" userId="2f5be7f5713387d1" providerId="LiveId" clId="{686ACC02-A8EB-4F03-B40D-2435FBEE3BC2}" dt="2022-01-31T19:11:39.528" v="329"/>
          <ac:grpSpMkLst>
            <pc:docMk/>
            <pc:sldMk cId="835025219" sldId="648"/>
            <ac:grpSpMk id="69" creationId="{BBA1B461-CC0B-49D4-80F2-168C0F2577B8}"/>
          </ac:grpSpMkLst>
        </pc:grpChg>
        <pc:grpChg chg="mod">
          <ac:chgData name="Tracy Carter" userId="2f5be7f5713387d1" providerId="LiveId" clId="{686ACC02-A8EB-4F03-B40D-2435FBEE3BC2}" dt="2022-01-31T19:11:39.528" v="329"/>
          <ac:grpSpMkLst>
            <pc:docMk/>
            <pc:sldMk cId="835025219" sldId="648"/>
            <ac:grpSpMk id="70" creationId="{AB1A67AE-47DE-4249-9161-55885674BE79}"/>
          </ac:grpSpMkLst>
        </pc:grpChg>
        <pc:grpChg chg="del mod">
          <ac:chgData name="Tracy Carter" userId="2f5be7f5713387d1" providerId="LiveId" clId="{686ACC02-A8EB-4F03-B40D-2435FBEE3BC2}" dt="2022-01-31T19:11:48.968" v="344"/>
          <ac:grpSpMkLst>
            <pc:docMk/>
            <pc:sldMk cId="835025219" sldId="648"/>
            <ac:grpSpMk id="78" creationId="{1FF900D6-7A9D-4D3F-A354-216CB51589E4}"/>
          </ac:grpSpMkLst>
        </pc:grpChg>
        <pc:grpChg chg="del mod">
          <ac:chgData name="Tracy Carter" userId="2f5be7f5713387d1" providerId="LiveId" clId="{686ACC02-A8EB-4F03-B40D-2435FBEE3BC2}" dt="2022-01-31T19:12:01.508" v="368"/>
          <ac:grpSpMkLst>
            <pc:docMk/>
            <pc:sldMk cId="835025219" sldId="648"/>
            <ac:grpSpMk id="85" creationId="{F7B0D004-FF9C-486F-96BE-8FE77F43DA87}"/>
          </ac:grpSpMkLst>
        </pc:grpChg>
        <pc:grpChg chg="mod">
          <ac:chgData name="Tracy Carter" userId="2f5be7f5713387d1" providerId="LiveId" clId="{686ACC02-A8EB-4F03-B40D-2435FBEE3BC2}" dt="2022-01-31T19:11:48.968" v="344"/>
          <ac:grpSpMkLst>
            <pc:docMk/>
            <pc:sldMk cId="835025219" sldId="648"/>
            <ac:grpSpMk id="86" creationId="{736A5AF4-5E1E-4985-A05D-7CC21D165359}"/>
          </ac:grpSpMkLst>
        </pc:grpChg>
        <pc:grpChg chg="del mod">
          <ac:chgData name="Tracy Carter" userId="2f5be7f5713387d1" providerId="LiveId" clId="{686ACC02-A8EB-4F03-B40D-2435FBEE3BC2}" dt="2022-01-31T19:11:55.428" v="355"/>
          <ac:grpSpMkLst>
            <pc:docMk/>
            <pc:sldMk cId="835025219" sldId="648"/>
            <ac:grpSpMk id="90" creationId="{6CA326B0-C411-42DE-83E2-975D565C8901}"/>
          </ac:grpSpMkLst>
        </pc:grpChg>
        <pc:grpChg chg="del mod">
          <ac:chgData name="Tracy Carter" userId="2f5be7f5713387d1" providerId="LiveId" clId="{686ACC02-A8EB-4F03-B40D-2435FBEE3BC2}" dt="2022-01-31T19:12:01.508" v="368"/>
          <ac:grpSpMkLst>
            <pc:docMk/>
            <pc:sldMk cId="835025219" sldId="648"/>
            <ac:grpSpMk id="97" creationId="{83A8B07A-CE30-401F-9706-3401C30E914A}"/>
          </ac:grpSpMkLst>
        </pc:grpChg>
        <pc:grpChg chg="mod">
          <ac:chgData name="Tracy Carter" userId="2f5be7f5713387d1" providerId="LiveId" clId="{686ACC02-A8EB-4F03-B40D-2435FBEE3BC2}" dt="2022-01-31T19:12:01.508" v="368"/>
          <ac:grpSpMkLst>
            <pc:docMk/>
            <pc:sldMk cId="835025219" sldId="648"/>
            <ac:grpSpMk id="110" creationId="{545F232B-3BE0-40C1-8392-B2C89D95E478}"/>
          </ac:grpSpMkLst>
        </pc:grpChg>
        <pc:inkChg chg="add mod">
          <ac:chgData name="Tracy Carter" userId="2f5be7f5713387d1" providerId="LiveId" clId="{686ACC02-A8EB-4F03-B40D-2435FBEE3BC2}" dt="2022-01-31T19:10:45.034" v="268"/>
          <ac:inkMkLst>
            <pc:docMk/>
            <pc:sldMk cId="835025219" sldId="648"/>
            <ac:inkMk id="3" creationId="{A5FEA023-5B63-41F4-A774-43393FB9188F}"/>
          </ac:inkMkLst>
        </pc:inkChg>
        <pc:inkChg chg="add mod">
          <ac:chgData name="Tracy Carter" userId="2f5be7f5713387d1" providerId="LiveId" clId="{686ACC02-A8EB-4F03-B40D-2435FBEE3BC2}" dt="2022-01-31T19:10:45.034" v="268"/>
          <ac:inkMkLst>
            <pc:docMk/>
            <pc:sldMk cId="835025219" sldId="648"/>
            <ac:inkMk id="4" creationId="{67BB4FEF-1564-4A4E-847D-6DEAD5CCC067}"/>
          </ac:inkMkLst>
        </pc:inkChg>
        <pc:inkChg chg="add mod">
          <ac:chgData name="Tracy Carter" userId="2f5be7f5713387d1" providerId="LiveId" clId="{686ACC02-A8EB-4F03-B40D-2435FBEE3BC2}" dt="2022-01-31T19:10:48.388" v="274"/>
          <ac:inkMkLst>
            <pc:docMk/>
            <pc:sldMk cId="835025219" sldId="648"/>
            <ac:inkMk id="6" creationId="{A5A0FB85-BD97-46F7-993A-30599BBF4139}"/>
          </ac:inkMkLst>
        </pc:inkChg>
        <pc:inkChg chg="add mod">
          <ac:chgData name="Tracy Carter" userId="2f5be7f5713387d1" providerId="LiveId" clId="{686ACC02-A8EB-4F03-B40D-2435FBEE3BC2}" dt="2022-01-31T19:10:48.388" v="274"/>
          <ac:inkMkLst>
            <pc:docMk/>
            <pc:sldMk cId="835025219" sldId="648"/>
            <ac:inkMk id="7" creationId="{3FD2C05E-5DB8-4C54-8544-2FCAC309AC58}"/>
          </ac:inkMkLst>
        </pc:inkChg>
        <pc:inkChg chg="add mod">
          <ac:chgData name="Tracy Carter" userId="2f5be7f5713387d1" providerId="LiveId" clId="{686ACC02-A8EB-4F03-B40D-2435FBEE3BC2}" dt="2022-01-31T19:10:48.388" v="274"/>
          <ac:inkMkLst>
            <pc:docMk/>
            <pc:sldMk cId="835025219" sldId="648"/>
            <ac:inkMk id="8" creationId="{8307C088-529D-463A-9DD2-D749B88EF26E}"/>
          </ac:inkMkLst>
        </pc:inkChg>
        <pc:inkChg chg="add mod">
          <ac:chgData name="Tracy Carter" userId="2f5be7f5713387d1" providerId="LiveId" clId="{686ACC02-A8EB-4F03-B40D-2435FBEE3BC2}" dt="2022-01-31T19:10:48.388" v="274"/>
          <ac:inkMkLst>
            <pc:docMk/>
            <pc:sldMk cId="835025219" sldId="648"/>
            <ac:inkMk id="11" creationId="{D0BA9CCC-2323-4B36-96EC-119A77AB3877}"/>
          </ac:inkMkLst>
        </pc:inkChg>
        <pc:inkChg chg="add mod">
          <ac:chgData name="Tracy Carter" userId="2f5be7f5713387d1" providerId="LiveId" clId="{686ACC02-A8EB-4F03-B40D-2435FBEE3BC2}" dt="2022-01-31T19:10:48.388" v="274"/>
          <ac:inkMkLst>
            <pc:docMk/>
            <pc:sldMk cId="835025219" sldId="648"/>
            <ac:inkMk id="12" creationId="{087DF6DA-EEE4-4BAC-8740-2209E3245BF7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14" creationId="{EBDFDA42-A922-49D8-962C-C8F6C7028F52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15" creationId="{D528C6FF-E1C7-4D01-8FF2-6AEFD800E84A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16" creationId="{A8B01814-BAC5-4780-A018-A49CE6D1A48A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17" creationId="{E7656EED-7996-4ADE-B820-F768BBBB7C0E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18" creationId="{8AB745D9-57C2-4876-A83C-59290215159E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19" creationId="{95B66097-1D42-4316-9580-1EC02F45E632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20" creationId="{BD89A409-978C-47A1-AA47-D1444E941178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21" creationId="{AA439F93-087B-4EE9-B729-E4871A98C14E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22" creationId="{8069B5E1-E31C-45B2-8C81-59939AB0B309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23" creationId="{A772A49A-7D8A-491D-AA57-814C17067C53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24" creationId="{B81679FF-9B13-43DE-AE9E-EE3660ACB898}"/>
          </ac:inkMkLst>
        </pc:inkChg>
        <pc:inkChg chg="add mod">
          <ac:chgData name="Tracy Carter" userId="2f5be7f5713387d1" providerId="LiveId" clId="{686ACC02-A8EB-4F03-B40D-2435FBEE3BC2}" dt="2022-01-31T19:10:56.277" v="287"/>
          <ac:inkMkLst>
            <pc:docMk/>
            <pc:sldMk cId="835025219" sldId="648"/>
            <ac:inkMk id="25" creationId="{E089424E-07D4-423B-A478-1AE144303200}"/>
          </ac:inkMkLst>
        </pc:inkChg>
        <pc:inkChg chg="add del mod">
          <ac:chgData name="Tracy Carter" userId="2f5be7f5713387d1" providerId="LiveId" clId="{686ACC02-A8EB-4F03-B40D-2435FBEE3BC2}" dt="2022-01-31T19:11:03.357" v="292"/>
          <ac:inkMkLst>
            <pc:docMk/>
            <pc:sldMk cId="835025219" sldId="648"/>
            <ac:inkMk id="29" creationId="{1050793F-E9C6-4078-B6B6-40BE357893F8}"/>
          </ac:inkMkLst>
        </pc:inkChg>
        <pc:inkChg chg="add del mod">
          <ac:chgData name="Tracy Carter" userId="2f5be7f5713387d1" providerId="LiveId" clId="{686ACC02-A8EB-4F03-B40D-2435FBEE3BC2}" dt="2022-01-31T19:11:03.357" v="291"/>
          <ac:inkMkLst>
            <pc:docMk/>
            <pc:sldMk cId="835025219" sldId="648"/>
            <ac:inkMk id="30" creationId="{584B2CAA-D77E-4E15-9DEA-FD9740864FD0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32" creationId="{61CF74B7-D116-459D-8C52-0B128D1BFDDB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33" creationId="{8E94534E-FD6F-4F53-9E83-3DF6F49789AE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34" creationId="{68FA1611-AEE3-454C-B8F8-5E900B778BD5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35" creationId="{57FFCF8C-86DF-49D4-87D9-9DD6A7A60002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36" creationId="{C70D2E62-2993-41F1-A9B3-8F8CB06DD6C2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37" creationId="{CDA61808-D886-4804-9FB6-850035D377C3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39" creationId="{781B4321-5BEE-4342-B108-EB01EBF2BCD4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40" creationId="{D046A2DA-3D40-4B4C-A602-DDC1DD037E0E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41" creationId="{ED38AA5C-AD33-4FD7-AFCB-881C2D618D49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42" creationId="{44A751DA-B7F9-429E-84E2-1FDFA9DB8EFD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43" creationId="{7CD0D36B-7CD5-477B-AE58-FC10F8D0697B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44" creationId="{6BF75052-4832-4BFB-A9E2-3F1679EF0E03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45" creationId="{5BC407C9-B9CA-474D-B120-AE4DE8419B4F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46" creationId="{99125E81-12B1-4E6E-A51D-AAB9BDB86202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47" creationId="{CCE63FA6-8907-47C0-851D-28324CA0A6A8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49" creationId="{A53B0C52-A5E6-48CE-9E7C-17BD79A7272C}"/>
          </ac:inkMkLst>
        </pc:inkChg>
        <pc:inkChg chg="add mod">
          <ac:chgData name="Tracy Carter" userId="2f5be7f5713387d1" providerId="LiveId" clId="{686ACC02-A8EB-4F03-B40D-2435FBEE3BC2}" dt="2022-01-31T19:11:23.573" v="312"/>
          <ac:inkMkLst>
            <pc:docMk/>
            <pc:sldMk cId="835025219" sldId="648"/>
            <ac:inkMk id="50" creationId="{5A6827AD-3111-41E0-AE5E-235712DC9998}"/>
          </ac:inkMkLst>
        </pc:inkChg>
        <pc:inkChg chg="add mod">
          <ac:chgData name="Tracy Carter" userId="2f5be7f5713387d1" providerId="LiveId" clId="{686ACC02-A8EB-4F03-B40D-2435FBEE3BC2}" dt="2022-01-31T19:11:29.058" v="317"/>
          <ac:inkMkLst>
            <pc:docMk/>
            <pc:sldMk cId="835025219" sldId="648"/>
            <ac:inkMk id="53" creationId="{075E56F0-F439-42A5-8328-FEDEDE5DAAC2}"/>
          </ac:inkMkLst>
        </pc:inkChg>
        <pc:inkChg chg="add mod">
          <ac:chgData name="Tracy Carter" userId="2f5be7f5713387d1" providerId="LiveId" clId="{686ACC02-A8EB-4F03-B40D-2435FBEE3BC2}" dt="2022-01-31T19:11:29.058" v="317"/>
          <ac:inkMkLst>
            <pc:docMk/>
            <pc:sldMk cId="835025219" sldId="648"/>
            <ac:inkMk id="54" creationId="{6B5B3CE8-B93E-4FA5-86C8-F22832E9EB62}"/>
          </ac:inkMkLst>
        </pc:inkChg>
        <pc:inkChg chg="add mod">
          <ac:chgData name="Tracy Carter" userId="2f5be7f5713387d1" providerId="LiveId" clId="{686ACC02-A8EB-4F03-B40D-2435FBEE3BC2}" dt="2022-01-31T19:11:29.058" v="317"/>
          <ac:inkMkLst>
            <pc:docMk/>
            <pc:sldMk cId="835025219" sldId="648"/>
            <ac:inkMk id="55" creationId="{D374F7BF-E4CD-48A9-8C0E-4D85FD60A126}"/>
          </ac:inkMkLst>
        </pc:inkChg>
        <pc:inkChg chg="add mod">
          <ac:chgData name="Tracy Carter" userId="2f5be7f5713387d1" providerId="LiveId" clId="{686ACC02-A8EB-4F03-B40D-2435FBEE3BC2}" dt="2022-01-31T19:11:29.058" v="317"/>
          <ac:inkMkLst>
            <pc:docMk/>
            <pc:sldMk cId="835025219" sldId="648"/>
            <ac:inkMk id="56" creationId="{CF1EFB18-F137-42D6-B03F-65CE9FE360B6}"/>
          </ac:inkMkLst>
        </pc:inkChg>
        <pc:inkChg chg="add mod">
          <ac:chgData name="Tracy Carter" userId="2f5be7f5713387d1" providerId="LiveId" clId="{686ACC02-A8EB-4F03-B40D-2435FBEE3BC2}" dt="2022-01-31T19:11:32.682" v="320"/>
          <ac:inkMkLst>
            <pc:docMk/>
            <pc:sldMk cId="835025219" sldId="648"/>
            <ac:inkMk id="58" creationId="{EF6DC9B8-056C-4960-8811-A0C22E10D71D}"/>
          </ac:inkMkLst>
        </pc:inkChg>
        <pc:inkChg chg="add mod">
          <ac:chgData name="Tracy Carter" userId="2f5be7f5713387d1" providerId="LiveId" clId="{686ACC02-A8EB-4F03-B40D-2435FBEE3BC2}" dt="2022-01-31T19:11:32.682" v="320"/>
          <ac:inkMkLst>
            <pc:docMk/>
            <pc:sldMk cId="835025219" sldId="648"/>
            <ac:inkMk id="59" creationId="{AFD51092-7323-46E2-8D88-EB2C2EE2F1E1}"/>
          </ac:inkMkLst>
        </pc:inkChg>
        <pc:inkChg chg="add mod">
          <ac:chgData name="Tracy Carter" userId="2f5be7f5713387d1" providerId="LiveId" clId="{686ACC02-A8EB-4F03-B40D-2435FBEE3BC2}" dt="2022-01-31T19:11:39.528" v="329"/>
          <ac:inkMkLst>
            <pc:docMk/>
            <pc:sldMk cId="835025219" sldId="648"/>
            <ac:inkMk id="61" creationId="{E27C5262-76A8-4BCC-AE7A-620F8212C4F9}"/>
          </ac:inkMkLst>
        </pc:inkChg>
        <pc:inkChg chg="add mod">
          <ac:chgData name="Tracy Carter" userId="2f5be7f5713387d1" providerId="LiveId" clId="{686ACC02-A8EB-4F03-B40D-2435FBEE3BC2}" dt="2022-01-31T19:11:39.528" v="329"/>
          <ac:inkMkLst>
            <pc:docMk/>
            <pc:sldMk cId="835025219" sldId="648"/>
            <ac:inkMk id="62" creationId="{1F01F8AF-C83B-40E5-83B3-48FA5B677ADF}"/>
          </ac:inkMkLst>
        </pc:inkChg>
        <pc:inkChg chg="add mod">
          <ac:chgData name="Tracy Carter" userId="2f5be7f5713387d1" providerId="LiveId" clId="{686ACC02-A8EB-4F03-B40D-2435FBEE3BC2}" dt="2022-01-31T19:11:39.528" v="329"/>
          <ac:inkMkLst>
            <pc:docMk/>
            <pc:sldMk cId="835025219" sldId="648"/>
            <ac:inkMk id="63" creationId="{D835A6DA-7502-4673-A184-31CF1FD74A2B}"/>
          </ac:inkMkLst>
        </pc:inkChg>
        <pc:inkChg chg="add mod">
          <ac:chgData name="Tracy Carter" userId="2f5be7f5713387d1" providerId="LiveId" clId="{686ACC02-A8EB-4F03-B40D-2435FBEE3BC2}" dt="2022-01-31T19:11:39.528" v="329"/>
          <ac:inkMkLst>
            <pc:docMk/>
            <pc:sldMk cId="835025219" sldId="648"/>
            <ac:inkMk id="64" creationId="{D7D65E0E-5D30-4930-8007-966CF05DCB16}"/>
          </ac:inkMkLst>
        </pc:inkChg>
        <pc:inkChg chg="add mod">
          <ac:chgData name="Tracy Carter" userId="2f5be7f5713387d1" providerId="LiveId" clId="{686ACC02-A8EB-4F03-B40D-2435FBEE3BC2}" dt="2022-01-31T19:11:39.528" v="329"/>
          <ac:inkMkLst>
            <pc:docMk/>
            <pc:sldMk cId="835025219" sldId="648"/>
            <ac:inkMk id="65" creationId="{35861CE8-8EC1-47D5-A711-ECD1561DEF32}"/>
          </ac:inkMkLst>
        </pc:inkChg>
        <pc:inkChg chg="add mod">
          <ac:chgData name="Tracy Carter" userId="2f5be7f5713387d1" providerId="LiveId" clId="{686ACC02-A8EB-4F03-B40D-2435FBEE3BC2}" dt="2022-01-31T19:11:39.528" v="329"/>
          <ac:inkMkLst>
            <pc:docMk/>
            <pc:sldMk cId="835025219" sldId="648"/>
            <ac:inkMk id="66" creationId="{34E7FE28-CD07-4B03-8943-DA3BDD204BE1}"/>
          </ac:inkMkLst>
        </pc:inkChg>
        <pc:inkChg chg="add mod">
          <ac:chgData name="Tracy Carter" userId="2f5be7f5713387d1" providerId="LiveId" clId="{686ACC02-A8EB-4F03-B40D-2435FBEE3BC2}" dt="2022-01-31T19:11:39.528" v="329"/>
          <ac:inkMkLst>
            <pc:docMk/>
            <pc:sldMk cId="835025219" sldId="648"/>
            <ac:inkMk id="67" creationId="{22BDED7B-6C68-48E1-9A05-BA50394BB498}"/>
          </ac:inkMkLst>
        </pc:inkChg>
        <pc:inkChg chg="add mod">
          <ac:chgData name="Tracy Carter" userId="2f5be7f5713387d1" providerId="LiveId" clId="{686ACC02-A8EB-4F03-B40D-2435FBEE3BC2}" dt="2022-01-31T19:11:39.528" v="329"/>
          <ac:inkMkLst>
            <pc:docMk/>
            <pc:sldMk cId="835025219" sldId="648"/>
            <ac:inkMk id="68" creationId="{1D3B5905-6648-4B14-AB78-2454F3E8E761}"/>
          </ac:inkMkLst>
        </pc:inkChg>
        <pc:inkChg chg="add mod">
          <ac:chgData name="Tracy Carter" userId="2f5be7f5713387d1" providerId="LiveId" clId="{686ACC02-A8EB-4F03-B40D-2435FBEE3BC2}" dt="2022-01-31T19:11:48.968" v="344"/>
          <ac:inkMkLst>
            <pc:docMk/>
            <pc:sldMk cId="835025219" sldId="648"/>
            <ac:inkMk id="71" creationId="{9FCB6A2C-5A2E-4986-A676-D99C96B980C7}"/>
          </ac:inkMkLst>
        </pc:inkChg>
        <pc:inkChg chg="add mod">
          <ac:chgData name="Tracy Carter" userId="2f5be7f5713387d1" providerId="LiveId" clId="{686ACC02-A8EB-4F03-B40D-2435FBEE3BC2}" dt="2022-01-31T19:11:48.968" v="344"/>
          <ac:inkMkLst>
            <pc:docMk/>
            <pc:sldMk cId="835025219" sldId="648"/>
            <ac:inkMk id="72" creationId="{E2E86445-8740-445C-8500-D4BCEB58742C}"/>
          </ac:inkMkLst>
        </pc:inkChg>
        <pc:inkChg chg="add mod">
          <ac:chgData name="Tracy Carter" userId="2f5be7f5713387d1" providerId="LiveId" clId="{686ACC02-A8EB-4F03-B40D-2435FBEE3BC2}" dt="2022-01-31T19:11:48.968" v="344"/>
          <ac:inkMkLst>
            <pc:docMk/>
            <pc:sldMk cId="835025219" sldId="648"/>
            <ac:inkMk id="73" creationId="{161BB7CC-6CC0-4F95-933B-219B19E4A967}"/>
          </ac:inkMkLst>
        </pc:inkChg>
        <pc:inkChg chg="add mod">
          <ac:chgData name="Tracy Carter" userId="2f5be7f5713387d1" providerId="LiveId" clId="{686ACC02-A8EB-4F03-B40D-2435FBEE3BC2}" dt="2022-01-31T19:11:48.968" v="344"/>
          <ac:inkMkLst>
            <pc:docMk/>
            <pc:sldMk cId="835025219" sldId="648"/>
            <ac:inkMk id="74" creationId="{EEEAE582-AB28-4F73-AB13-77AF7B982039}"/>
          </ac:inkMkLst>
        </pc:inkChg>
        <pc:inkChg chg="add mod">
          <ac:chgData name="Tracy Carter" userId="2f5be7f5713387d1" providerId="LiveId" clId="{686ACC02-A8EB-4F03-B40D-2435FBEE3BC2}" dt="2022-01-31T19:11:48.968" v="344"/>
          <ac:inkMkLst>
            <pc:docMk/>
            <pc:sldMk cId="835025219" sldId="648"/>
            <ac:inkMk id="75" creationId="{E09FE041-CFFD-4462-8280-CCDB5B7C0339}"/>
          </ac:inkMkLst>
        </pc:inkChg>
        <pc:inkChg chg="add mod">
          <ac:chgData name="Tracy Carter" userId="2f5be7f5713387d1" providerId="LiveId" clId="{686ACC02-A8EB-4F03-B40D-2435FBEE3BC2}" dt="2022-01-31T19:11:48.968" v="344"/>
          <ac:inkMkLst>
            <pc:docMk/>
            <pc:sldMk cId="835025219" sldId="648"/>
            <ac:inkMk id="76" creationId="{46B7692E-8BD9-402F-8E96-49000713CEE8}"/>
          </ac:inkMkLst>
        </pc:inkChg>
        <pc:inkChg chg="add mod">
          <ac:chgData name="Tracy Carter" userId="2f5be7f5713387d1" providerId="LiveId" clId="{686ACC02-A8EB-4F03-B40D-2435FBEE3BC2}" dt="2022-01-31T19:11:48.968" v="344"/>
          <ac:inkMkLst>
            <pc:docMk/>
            <pc:sldMk cId="835025219" sldId="648"/>
            <ac:inkMk id="77" creationId="{DACE6FF1-ED16-4019-82B8-769B8D67AA64}"/>
          </ac:inkMkLst>
        </pc:inkChg>
        <pc:inkChg chg="add mod">
          <ac:chgData name="Tracy Carter" userId="2f5be7f5713387d1" providerId="LiveId" clId="{686ACC02-A8EB-4F03-B40D-2435FBEE3BC2}" dt="2022-01-31T19:11:48.968" v="344"/>
          <ac:inkMkLst>
            <pc:docMk/>
            <pc:sldMk cId="835025219" sldId="648"/>
            <ac:inkMk id="79" creationId="{272C6288-E8E2-41D4-BB00-D5620CAC16AF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80" creationId="{D5504432-AC93-44D8-ADF0-C16A9AF16BC3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81" creationId="{8778A12F-4131-4A2B-8B4D-1F6F1BEFC229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82" creationId="{C235C261-F46D-4E97-9D26-FE4AF97A05C2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83" creationId="{A6F9056E-B162-4CF6-8A7B-A5EF992173FA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84" creationId="{A2ACC975-05A1-4B88-B517-CD8D7B152500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87" creationId="{6DA7BFB8-864A-44FE-BC6B-6DA5317FD3B6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88" creationId="{5EF144D8-C97E-4BEA-9F10-63096A522A0D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89" creationId="{392FE4E7-FCD3-4D99-9F40-2AC10D3A46B0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91" creationId="{0A619498-3588-4C68-A576-162FC2591703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92" creationId="{EC5F8899-33AF-41E6-9D85-A632220DD2DE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93" creationId="{EE191F59-A765-4ED1-AD2D-769E2745E361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94" creationId="{1DCC51B4-80B7-4580-B983-A7F8DE60CD8B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95" creationId="{FB7DE2FF-1F6C-40FD-A16B-816818331119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96" creationId="{6D383F12-D3ED-4336-8A6C-FBD30F86321F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98" creationId="{351CD3A0-9A84-4E6A-8E8F-FEDA498C4725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99" creationId="{4C7C883E-7107-48D9-95D0-411F24C5AC2F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0" creationId="{847261B8-6B97-465D-9BF6-7D90E80CCC0E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1" creationId="{0AED04A2-41A8-450E-9F38-B690182CB05F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2" creationId="{DA05B1ED-4CD0-43A7-8C62-C4CE5E79602D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3" creationId="{D94729CC-B37D-4CA7-93C7-B2E1CE210960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4" creationId="{41060998-559C-48C7-AACD-58ACEC52776D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5" creationId="{F17F935E-9C4F-453B-9008-31E60B344CC8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6" creationId="{25C8DFEC-0DD3-4756-BBDE-A8630DBF8B45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7" creationId="{F370C1B2-0D9D-4227-B015-646D9C22B45A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8" creationId="{9A3615F4-8C4F-4A9B-BE5E-3B6FDA523847}"/>
          </ac:inkMkLst>
        </pc:inkChg>
        <pc:inkChg chg="add mod">
          <ac:chgData name="Tracy Carter" userId="2f5be7f5713387d1" providerId="LiveId" clId="{686ACC02-A8EB-4F03-B40D-2435FBEE3BC2}" dt="2022-01-31T19:12:01.508" v="368"/>
          <ac:inkMkLst>
            <pc:docMk/>
            <pc:sldMk cId="835025219" sldId="648"/>
            <ac:inkMk id="109" creationId="{7FB8AFDE-BD39-4B63-B065-36866632B21D}"/>
          </ac:inkMkLst>
        </pc:inkChg>
      </pc:sldChg>
      <pc:sldChg chg="addSp delSp modSp mod">
        <pc:chgData name="Tracy Carter" userId="2f5be7f5713387d1" providerId="LiveId" clId="{686ACC02-A8EB-4F03-B40D-2435FBEE3BC2}" dt="2022-01-31T19:13:26.199" v="427"/>
        <pc:sldMkLst>
          <pc:docMk/>
          <pc:sldMk cId="490075560" sldId="652"/>
        </pc:sldMkLst>
        <pc:grpChg chg="del mod">
          <ac:chgData name="Tracy Carter" userId="2f5be7f5713387d1" providerId="LiveId" clId="{686ACC02-A8EB-4F03-B40D-2435FBEE3BC2}" dt="2022-01-31T19:12:31.918" v="376"/>
          <ac:grpSpMkLst>
            <pc:docMk/>
            <pc:sldMk cId="490075560" sldId="652"/>
            <ac:grpSpMk id="8" creationId="{09E8FC9E-1B2D-4BD8-B8F1-3A477BD5FA85}"/>
          </ac:grpSpMkLst>
        </pc:grpChg>
        <pc:grpChg chg="mod">
          <ac:chgData name="Tracy Carter" userId="2f5be7f5713387d1" providerId="LiveId" clId="{686ACC02-A8EB-4F03-B40D-2435FBEE3BC2}" dt="2022-01-31T19:12:31.918" v="376"/>
          <ac:grpSpMkLst>
            <pc:docMk/>
            <pc:sldMk cId="490075560" sldId="652"/>
            <ac:grpSpMk id="12" creationId="{E22F6D52-16B4-40C9-A126-823AF5894819}"/>
          </ac:grpSpMkLst>
        </pc:grpChg>
        <pc:grpChg chg="mod">
          <ac:chgData name="Tracy Carter" userId="2f5be7f5713387d1" providerId="LiveId" clId="{686ACC02-A8EB-4F03-B40D-2435FBEE3BC2}" dt="2022-01-31T19:12:38.974" v="386"/>
          <ac:grpSpMkLst>
            <pc:docMk/>
            <pc:sldMk cId="490075560" sldId="652"/>
            <ac:grpSpMk id="22" creationId="{335A951B-AA3B-497C-8A05-0B39869719CA}"/>
          </ac:grpSpMkLst>
        </pc:grpChg>
        <pc:grpChg chg="mod">
          <ac:chgData name="Tracy Carter" userId="2f5be7f5713387d1" providerId="LiveId" clId="{686ACC02-A8EB-4F03-B40D-2435FBEE3BC2}" dt="2022-01-31T19:12:41.904" v="391"/>
          <ac:grpSpMkLst>
            <pc:docMk/>
            <pc:sldMk cId="490075560" sldId="652"/>
            <ac:grpSpMk id="27" creationId="{C7DE34F5-3AE5-42FA-A9DD-BCEE41D450E6}"/>
          </ac:grpSpMkLst>
        </pc:grpChg>
        <pc:grpChg chg="mod">
          <ac:chgData name="Tracy Carter" userId="2f5be7f5713387d1" providerId="LiveId" clId="{686ACC02-A8EB-4F03-B40D-2435FBEE3BC2}" dt="2022-01-31T19:12:47.789" v="403"/>
          <ac:grpSpMkLst>
            <pc:docMk/>
            <pc:sldMk cId="490075560" sldId="652"/>
            <ac:grpSpMk id="39" creationId="{445C0289-4C1B-449C-829E-8388A70BBDEE}"/>
          </ac:grpSpMkLst>
        </pc:grpChg>
        <pc:grpChg chg="mod">
          <ac:chgData name="Tracy Carter" userId="2f5be7f5713387d1" providerId="LiveId" clId="{686ACC02-A8EB-4F03-B40D-2435FBEE3BC2}" dt="2022-01-31T19:12:47.789" v="403"/>
          <ac:grpSpMkLst>
            <pc:docMk/>
            <pc:sldMk cId="490075560" sldId="652"/>
            <ac:grpSpMk id="40" creationId="{A3E888D9-D300-4BF3-85CE-6C63A28D9041}"/>
          </ac:grpSpMkLst>
        </pc:grpChg>
        <pc:grpChg chg="del mod">
          <ac:chgData name="Tracy Carter" userId="2f5be7f5713387d1" providerId="LiveId" clId="{686ACC02-A8EB-4F03-B40D-2435FBEE3BC2}" dt="2022-01-31T19:13:11.449" v="408"/>
          <ac:grpSpMkLst>
            <pc:docMk/>
            <pc:sldMk cId="490075560" sldId="652"/>
            <ac:grpSpMk id="43" creationId="{598DC824-5F3D-412C-950F-527779B087A0}"/>
          </ac:grpSpMkLst>
        </pc:grpChg>
        <pc:grpChg chg="del mod">
          <ac:chgData name="Tracy Carter" userId="2f5be7f5713387d1" providerId="LiveId" clId="{686ACC02-A8EB-4F03-B40D-2435FBEE3BC2}" dt="2022-01-31T19:13:14.070" v="412"/>
          <ac:grpSpMkLst>
            <pc:docMk/>
            <pc:sldMk cId="490075560" sldId="652"/>
            <ac:grpSpMk id="45" creationId="{19296CD5-BDA3-4140-BA20-38BB0EDAFE51}"/>
          </ac:grpSpMkLst>
        </pc:grpChg>
        <pc:grpChg chg="del mod">
          <ac:chgData name="Tracy Carter" userId="2f5be7f5713387d1" providerId="LiveId" clId="{686ACC02-A8EB-4F03-B40D-2435FBEE3BC2}" dt="2022-01-31T19:13:21.349" v="424"/>
          <ac:grpSpMkLst>
            <pc:docMk/>
            <pc:sldMk cId="490075560" sldId="652"/>
            <ac:grpSpMk id="49" creationId="{73A2122C-9C0A-40A1-A792-5ECE9ADEB77F}"/>
          </ac:grpSpMkLst>
        </pc:grpChg>
        <pc:grpChg chg="del mod">
          <ac:chgData name="Tracy Carter" userId="2f5be7f5713387d1" providerId="LiveId" clId="{686ACC02-A8EB-4F03-B40D-2435FBEE3BC2}" dt="2022-01-31T19:13:21.349" v="424"/>
          <ac:grpSpMkLst>
            <pc:docMk/>
            <pc:sldMk cId="490075560" sldId="652"/>
            <ac:grpSpMk id="53" creationId="{FFC606A1-4985-46FE-8C85-A6CB6F1ECE26}"/>
          </ac:grpSpMkLst>
        </pc:grpChg>
        <pc:grpChg chg="del mod">
          <ac:chgData name="Tracy Carter" userId="2f5be7f5713387d1" providerId="LiveId" clId="{686ACC02-A8EB-4F03-B40D-2435FBEE3BC2}" dt="2022-01-31T19:13:21.349" v="424"/>
          <ac:grpSpMkLst>
            <pc:docMk/>
            <pc:sldMk cId="490075560" sldId="652"/>
            <ac:grpSpMk id="57" creationId="{87EB7F63-2AD7-4DC2-8FD6-B319A308330E}"/>
          </ac:grpSpMkLst>
        </pc:grpChg>
        <pc:grpChg chg="del mod">
          <ac:chgData name="Tracy Carter" userId="2f5be7f5713387d1" providerId="LiveId" clId="{686ACC02-A8EB-4F03-B40D-2435FBEE3BC2}" dt="2022-01-31T19:13:26.199" v="427"/>
          <ac:grpSpMkLst>
            <pc:docMk/>
            <pc:sldMk cId="490075560" sldId="652"/>
            <ac:grpSpMk id="61" creationId="{298335C4-C3EE-4E81-AA82-E691D4838A76}"/>
          </ac:grpSpMkLst>
        </pc:grpChg>
        <pc:grpChg chg="mod">
          <ac:chgData name="Tracy Carter" userId="2f5be7f5713387d1" providerId="LiveId" clId="{686ACC02-A8EB-4F03-B40D-2435FBEE3BC2}" dt="2022-01-31T19:13:26.199" v="427"/>
          <ac:grpSpMkLst>
            <pc:docMk/>
            <pc:sldMk cId="490075560" sldId="652"/>
            <ac:grpSpMk id="64" creationId="{FFB13B24-A433-4F5B-A2D1-216A93E0CAE9}"/>
          </ac:grpSpMkLst>
        </pc:grpChg>
        <pc:inkChg chg="add mod">
          <ac:chgData name="Tracy Carter" userId="2f5be7f5713387d1" providerId="LiveId" clId="{686ACC02-A8EB-4F03-B40D-2435FBEE3BC2}" dt="2022-01-31T19:12:31.918" v="376"/>
          <ac:inkMkLst>
            <pc:docMk/>
            <pc:sldMk cId="490075560" sldId="652"/>
            <ac:inkMk id="3" creationId="{7C14380F-0F18-466A-AB21-0DB7D2AEAC1B}"/>
          </ac:inkMkLst>
        </pc:inkChg>
        <pc:inkChg chg="add mod">
          <ac:chgData name="Tracy Carter" userId="2f5be7f5713387d1" providerId="LiveId" clId="{686ACC02-A8EB-4F03-B40D-2435FBEE3BC2}" dt="2022-01-31T19:12:31.918" v="376"/>
          <ac:inkMkLst>
            <pc:docMk/>
            <pc:sldMk cId="490075560" sldId="652"/>
            <ac:inkMk id="5" creationId="{D6E1172A-9E41-458B-B384-623526D70F94}"/>
          </ac:inkMkLst>
        </pc:inkChg>
        <pc:inkChg chg="add mod">
          <ac:chgData name="Tracy Carter" userId="2f5be7f5713387d1" providerId="LiveId" clId="{686ACC02-A8EB-4F03-B40D-2435FBEE3BC2}" dt="2022-01-31T19:12:31.918" v="376"/>
          <ac:inkMkLst>
            <pc:docMk/>
            <pc:sldMk cId="490075560" sldId="652"/>
            <ac:inkMk id="6" creationId="{5F188237-8A67-4AEB-9937-918D17547059}"/>
          </ac:inkMkLst>
        </pc:inkChg>
        <pc:inkChg chg="add mod">
          <ac:chgData name="Tracy Carter" userId="2f5be7f5713387d1" providerId="LiveId" clId="{686ACC02-A8EB-4F03-B40D-2435FBEE3BC2}" dt="2022-01-31T19:12:31.918" v="376"/>
          <ac:inkMkLst>
            <pc:docMk/>
            <pc:sldMk cId="490075560" sldId="652"/>
            <ac:inkMk id="7" creationId="{3469F8D3-2AD5-443E-B5BF-86EDC504879D}"/>
          </ac:inkMkLst>
        </pc:inkChg>
        <pc:inkChg chg="add mod">
          <ac:chgData name="Tracy Carter" userId="2f5be7f5713387d1" providerId="LiveId" clId="{686ACC02-A8EB-4F03-B40D-2435FBEE3BC2}" dt="2022-01-31T19:12:31.918" v="376"/>
          <ac:inkMkLst>
            <pc:docMk/>
            <pc:sldMk cId="490075560" sldId="652"/>
            <ac:inkMk id="9" creationId="{764AAF5B-1647-42E7-8B5A-4EDB0B7884FF}"/>
          </ac:inkMkLst>
        </pc:inkChg>
        <pc:inkChg chg="add mod">
          <ac:chgData name="Tracy Carter" userId="2f5be7f5713387d1" providerId="LiveId" clId="{686ACC02-A8EB-4F03-B40D-2435FBEE3BC2}" dt="2022-01-31T19:12:31.918" v="376"/>
          <ac:inkMkLst>
            <pc:docMk/>
            <pc:sldMk cId="490075560" sldId="652"/>
            <ac:inkMk id="11" creationId="{7E038073-D08D-43F5-A82B-3A79C3A63C12}"/>
          </ac:inkMkLst>
        </pc:inkChg>
        <pc:inkChg chg="add mod">
          <ac:chgData name="Tracy Carter" userId="2f5be7f5713387d1" providerId="LiveId" clId="{686ACC02-A8EB-4F03-B40D-2435FBEE3BC2}" dt="2022-01-31T19:12:38.974" v="386"/>
          <ac:inkMkLst>
            <pc:docMk/>
            <pc:sldMk cId="490075560" sldId="652"/>
            <ac:inkMk id="13" creationId="{4681F81A-E37B-4D6A-9821-C9D1541834A1}"/>
          </ac:inkMkLst>
        </pc:inkChg>
        <pc:inkChg chg="add mod">
          <ac:chgData name="Tracy Carter" userId="2f5be7f5713387d1" providerId="LiveId" clId="{686ACC02-A8EB-4F03-B40D-2435FBEE3BC2}" dt="2022-01-31T19:12:38.974" v="386"/>
          <ac:inkMkLst>
            <pc:docMk/>
            <pc:sldMk cId="490075560" sldId="652"/>
            <ac:inkMk id="14" creationId="{4CCBB24D-F926-4736-8E8F-2B00416A96F0}"/>
          </ac:inkMkLst>
        </pc:inkChg>
        <pc:inkChg chg="add mod">
          <ac:chgData name="Tracy Carter" userId="2f5be7f5713387d1" providerId="LiveId" clId="{686ACC02-A8EB-4F03-B40D-2435FBEE3BC2}" dt="2022-01-31T19:12:38.974" v="386"/>
          <ac:inkMkLst>
            <pc:docMk/>
            <pc:sldMk cId="490075560" sldId="652"/>
            <ac:inkMk id="15" creationId="{6E7D5BE4-CF69-479B-A6BA-491C7481BFE1}"/>
          </ac:inkMkLst>
        </pc:inkChg>
        <pc:inkChg chg="add mod">
          <ac:chgData name="Tracy Carter" userId="2f5be7f5713387d1" providerId="LiveId" clId="{686ACC02-A8EB-4F03-B40D-2435FBEE3BC2}" dt="2022-01-31T19:12:38.974" v="386"/>
          <ac:inkMkLst>
            <pc:docMk/>
            <pc:sldMk cId="490075560" sldId="652"/>
            <ac:inkMk id="16" creationId="{69D1A90D-41E3-42F8-A9D6-25D121659E1A}"/>
          </ac:inkMkLst>
        </pc:inkChg>
        <pc:inkChg chg="add mod">
          <ac:chgData name="Tracy Carter" userId="2f5be7f5713387d1" providerId="LiveId" clId="{686ACC02-A8EB-4F03-B40D-2435FBEE3BC2}" dt="2022-01-31T19:12:38.974" v="386"/>
          <ac:inkMkLst>
            <pc:docMk/>
            <pc:sldMk cId="490075560" sldId="652"/>
            <ac:inkMk id="17" creationId="{D8D3109B-755A-423F-AD95-020610A65DF0}"/>
          </ac:inkMkLst>
        </pc:inkChg>
        <pc:inkChg chg="add mod">
          <ac:chgData name="Tracy Carter" userId="2f5be7f5713387d1" providerId="LiveId" clId="{686ACC02-A8EB-4F03-B40D-2435FBEE3BC2}" dt="2022-01-31T19:12:38.974" v="386"/>
          <ac:inkMkLst>
            <pc:docMk/>
            <pc:sldMk cId="490075560" sldId="652"/>
            <ac:inkMk id="18" creationId="{E4BC9227-E7B6-4F1F-95FB-2C8AA7D95195}"/>
          </ac:inkMkLst>
        </pc:inkChg>
        <pc:inkChg chg="add mod">
          <ac:chgData name="Tracy Carter" userId="2f5be7f5713387d1" providerId="LiveId" clId="{686ACC02-A8EB-4F03-B40D-2435FBEE3BC2}" dt="2022-01-31T19:12:38.974" v="386"/>
          <ac:inkMkLst>
            <pc:docMk/>
            <pc:sldMk cId="490075560" sldId="652"/>
            <ac:inkMk id="19" creationId="{9AD82530-3BFB-4CB0-B5F8-D921E0DF3912}"/>
          </ac:inkMkLst>
        </pc:inkChg>
        <pc:inkChg chg="add mod">
          <ac:chgData name="Tracy Carter" userId="2f5be7f5713387d1" providerId="LiveId" clId="{686ACC02-A8EB-4F03-B40D-2435FBEE3BC2}" dt="2022-01-31T19:12:38.974" v="386"/>
          <ac:inkMkLst>
            <pc:docMk/>
            <pc:sldMk cId="490075560" sldId="652"/>
            <ac:inkMk id="20" creationId="{94927D9F-52DF-49AA-B313-D4D836B0D208}"/>
          </ac:inkMkLst>
        </pc:inkChg>
        <pc:inkChg chg="add">
          <ac:chgData name="Tracy Carter" userId="2f5be7f5713387d1" providerId="LiveId" clId="{686ACC02-A8EB-4F03-B40D-2435FBEE3BC2}" dt="2022-01-31T19:12:38.258" v="385" actId="9405"/>
          <ac:inkMkLst>
            <pc:docMk/>
            <pc:sldMk cId="490075560" sldId="652"/>
            <ac:inkMk id="21" creationId="{75432703-F2C0-4507-B745-052CF2B87D36}"/>
          </ac:inkMkLst>
        </pc:inkChg>
        <pc:inkChg chg="add mod">
          <ac:chgData name="Tracy Carter" userId="2f5be7f5713387d1" providerId="LiveId" clId="{686ACC02-A8EB-4F03-B40D-2435FBEE3BC2}" dt="2022-01-31T19:12:41.904" v="391"/>
          <ac:inkMkLst>
            <pc:docMk/>
            <pc:sldMk cId="490075560" sldId="652"/>
            <ac:inkMk id="23" creationId="{C3AAC6B4-E0C7-49DB-9F2B-084956D2E6F5}"/>
          </ac:inkMkLst>
        </pc:inkChg>
        <pc:inkChg chg="add mod">
          <ac:chgData name="Tracy Carter" userId="2f5be7f5713387d1" providerId="LiveId" clId="{686ACC02-A8EB-4F03-B40D-2435FBEE3BC2}" dt="2022-01-31T19:12:41.904" v="391"/>
          <ac:inkMkLst>
            <pc:docMk/>
            <pc:sldMk cId="490075560" sldId="652"/>
            <ac:inkMk id="24" creationId="{4C99FF6E-828D-4DB7-88AE-A4A23BAAACFC}"/>
          </ac:inkMkLst>
        </pc:inkChg>
        <pc:inkChg chg="add mod">
          <ac:chgData name="Tracy Carter" userId="2f5be7f5713387d1" providerId="LiveId" clId="{686ACC02-A8EB-4F03-B40D-2435FBEE3BC2}" dt="2022-01-31T19:12:41.904" v="391"/>
          <ac:inkMkLst>
            <pc:docMk/>
            <pc:sldMk cId="490075560" sldId="652"/>
            <ac:inkMk id="25" creationId="{2759B019-9C89-472D-A999-860840D3AE6D}"/>
          </ac:inkMkLst>
        </pc:inkChg>
        <pc:inkChg chg="add mod">
          <ac:chgData name="Tracy Carter" userId="2f5be7f5713387d1" providerId="LiveId" clId="{686ACC02-A8EB-4F03-B40D-2435FBEE3BC2}" dt="2022-01-31T19:12:41.904" v="391"/>
          <ac:inkMkLst>
            <pc:docMk/>
            <pc:sldMk cId="490075560" sldId="652"/>
            <ac:inkMk id="26" creationId="{8E7B0669-88BC-4031-BF10-EF1DD50E6EF0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28" creationId="{FD62B588-3D8F-46CC-A419-877360409015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29" creationId="{81F291FA-BD0E-407B-8D54-C68B6AF2B783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30" creationId="{6336D6D2-4600-45D5-83E9-B6D0827F4929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31" creationId="{0BFF8F8A-E65E-4C4E-BE14-781CA3CF2853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32" creationId="{37DCE4E0-01AB-44B8-B91A-041B18DD898F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33" creationId="{778127D7-D21A-43CB-9758-B524FDC4C019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34" creationId="{C385D1A9-F0B4-4741-B559-23BAA0EE3EC5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35" creationId="{866CDF37-EAAA-4EF4-BF66-77F0E429C010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36" creationId="{B987B06A-9524-476D-90FA-AE79F7446F39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37" creationId="{8E2FDC05-DCAE-4129-873E-23141FE37B36}"/>
          </ac:inkMkLst>
        </pc:inkChg>
        <pc:inkChg chg="add mod">
          <ac:chgData name="Tracy Carter" userId="2f5be7f5713387d1" providerId="LiveId" clId="{686ACC02-A8EB-4F03-B40D-2435FBEE3BC2}" dt="2022-01-31T19:12:47.789" v="403"/>
          <ac:inkMkLst>
            <pc:docMk/>
            <pc:sldMk cId="490075560" sldId="652"/>
            <ac:inkMk id="38" creationId="{4D72E18B-3C25-4568-B377-7D9E1AC1266D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41" creationId="{AD5F1E32-9B37-4821-850F-75D9CF87A978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42" creationId="{3F843EB3-4A8A-4108-ADFD-CCE111978D9F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44" creationId="{61C471A4-8C87-469C-82E4-61BD74CBE514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46" creationId="{3CB2B264-9B2A-4A5F-8BC0-6BF3655823D9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47" creationId="{4D51456A-C9E7-4D1A-8B4B-AEAFFD2A4F0B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48" creationId="{E7197AF5-221E-4E76-AF9A-80BCBA615089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50" creationId="{6F2A6DE3-D998-4CDB-9EDF-6673EF6F84C4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51" creationId="{384FDF58-8D41-4417-94FB-A6E8DB9B8E5F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52" creationId="{3D84DCEC-F46C-450B-9617-7D46D5EAFC3B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54" creationId="{493A5201-1F57-4F33-B2B1-0F14D4AB9FAD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55" creationId="{08C61297-E8AF-4332-BFA8-3E0B393D0205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56" creationId="{5C2304D4-DE74-4297-AD8E-2FF64E03662D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58" creationId="{B6F75408-2348-4ADA-9580-2254EB2EEEA8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59" creationId="{858810B5-DE8A-49F8-A9E3-A60360CEEF22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60" creationId="{9E98290C-319F-4DAB-B4BB-7B90CF9AC116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62" creationId="{62A9B89A-D3DF-4AF1-9A84-7CDCD71B24CE}"/>
          </ac:inkMkLst>
        </pc:inkChg>
        <pc:inkChg chg="add mod">
          <ac:chgData name="Tracy Carter" userId="2f5be7f5713387d1" providerId="LiveId" clId="{686ACC02-A8EB-4F03-B40D-2435FBEE3BC2}" dt="2022-01-31T19:13:26.199" v="427"/>
          <ac:inkMkLst>
            <pc:docMk/>
            <pc:sldMk cId="490075560" sldId="652"/>
            <ac:inkMk id="63" creationId="{5CAB0DD6-7692-4910-816A-FAC9C80FDE79}"/>
          </ac:inkMkLst>
        </pc:inkChg>
      </pc:sldChg>
    </pc:docChg>
  </pc:docChgLst>
  <pc:docChgLst>
    <pc:chgData name="Tracy Carter" userId="2f5be7f5713387d1" providerId="LiveId" clId="{AA51B73D-FEBA-4C9C-8F9F-9099AF0E8AAF}"/>
    <pc:docChg chg="undo custSel modSld">
      <pc:chgData name="Tracy Carter" userId="2f5be7f5713387d1" providerId="LiveId" clId="{AA51B73D-FEBA-4C9C-8F9F-9099AF0E8AAF}" dt="2021-07-22T15:55:47.398" v="24" actId="20577"/>
      <pc:docMkLst>
        <pc:docMk/>
      </pc:docMkLst>
      <pc:sldChg chg="modSp mod">
        <pc:chgData name="Tracy Carter" userId="2f5be7f5713387d1" providerId="LiveId" clId="{AA51B73D-FEBA-4C9C-8F9F-9099AF0E8AAF}" dt="2021-07-22T15:55:47.398" v="24" actId="20577"/>
        <pc:sldMkLst>
          <pc:docMk/>
          <pc:sldMk cId="3397078712" sldId="257"/>
        </pc:sldMkLst>
        <pc:spChg chg="mod">
          <ac:chgData name="Tracy Carter" userId="2f5be7f5713387d1" providerId="LiveId" clId="{AA51B73D-FEBA-4C9C-8F9F-9099AF0E8AAF}" dt="2021-07-22T15:55:47.398" v="24" actId="20577"/>
          <ac:spMkLst>
            <pc:docMk/>
            <pc:sldMk cId="3397078712" sldId="257"/>
            <ac:spMk id="17" creationId="{56117506-5EA2-48E1-9422-2825F64CFB2C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3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10135 0 0,'0'0'778'0'0,"0"0"-488"0"0,0 0-168 0 0,0 0-24 0 0,0 0-2 0 0,0 0-28 0 0,0 0-872 0 0,0 0-3068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3.9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541 2 20351,'-37'-1'1201,"2"1"-617,0 0-1,-54 9 1,-25 14-227,-106 18 390,211-40-798,8 0-217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7.5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249 9 12287,'0'0'4944,"6"10"-3817,-5-6-973,2 3 644,-1 1 0,0-1 0,0 0 0,1 14 0,-3-19-702,-1-4-468,-6-18 714,5 13-397,0 0-1,-1 1 1,0-1 0,-7-12-1,9 18 226,0 0-169,1 1 1,-1-1 0,1 1-1,-1 0 1,1-1 0,-1 1-1,0-1 1,1 1-1,-1 0 1,0 0 0,0 0-1,1-1 1,-1 1 0,0 0-1,1 0 1,-1 0 0,0 0-1,0 0 1,1 0 0,-2 0-1,-8 1-36,1 1-1,0-1 1,0 1-1,-12 5 1,7-3 157,8-2-83,0 1-1,1-1 0,-1 1 0,1 0 0,0 1 0,0-1 0,0 1 0,0 0 1,1 0-1,-1 1 0,1-1 0,0 1 0,-6 10 0,1 0 2,1 0-1,0 0 1,-10 29-1,10-19-5,1 0 0,1 0 0,-4 47 0,7 80-247,4-145 216,-1 0-1,1 0 1,-1 1-1,2-1 0,-1 0 1,1 0-1,0 0 1,1 0-1,0-1 1,0 1-1,0-1 1,1 1-1,0-1 1,0 0-1,1 0 1,-1-1-1,1 0 0,0 1 1,1-1-1,-1-1 1,1 1-1,0-1 1,0 0-1,1-1 1,11 6-1,-2-3-35,0-2 0,0 1 0,1-2 0,29 3 0,69-5-407,-106-1 43,0 0 0,1-1 1,-1 0-1,1 0 0,-1-1 0,0 0 1,0-1-1,0 0 0,0 0 1,13-8-1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8.6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178 158 15615,'0'0'1019,"1"-8"408,0 3-1324,0 1 1,-1-1-1,0 1 1,0-1-1,-1 1 1,1-1-1,-1 1 1,0-1 0,0 1-1,0-1 1,0 1-1,-1 0 1,0 0-1,0 0 1,0 0-1,0 0 1,-6-7 0,7 10 26,-1-1-61,1 1 0,-1 0 0,0-1-1,0 1 1,0 0 0,1 0 0,-1 0 0,0 0-1,-4-1 1,4 1-13,0 1-1,-1-1 1,1 1 0,0 0-1,0 0 1,0 0-1,-1 0 1,1 0 0,0 0-1,0 0 1,0 1-1,-1-1 1,1 1 0,0 0-1,-3 1 1,1 0 21,1 0 0,-1 1 0,1-1 0,-1 1 0,1 0 0,0 0 0,-4 6 1,0 0 42,1 0 0,1 0 0,0 0 1,0 1-1,-5 16 0,2 0-65,2 0 0,2 0 0,0 1-1,1-1 1,2 1 0,1 0 0,5 44 0,-5-68-47,1 0 1,-1 0-1,1 1 0,0-1 1,0 0-1,0 0 0,1 0 1,-1 0-1,1 0 0,-1-1 1,1 1-1,4 4 0,-4-5-50,-1 0 0,1-1-1,0 1 1,0-1 0,0 1-1,1-1 1,-1 0 0,0 0 0,0 0-1,1 0 1,-1-1 0,0 1-1,1 0 1,-1-1 0,1 0-1,4 0 1,-6 0 17,0 0 1,0 0-1,0-1 0,0 1 0,0 0 0,0-1 1,1 1-1,-1-1 0,-1 1 0,1-1 0,0 0 1,0 1-1,0-1 0,0 0 0,1-1 1,11-15-45,-10 13 1,3-4-29,-1-1 1,-1 1-1,1-1 1,-1 0-1,-1 0 1,0 0-1,0-1 1,-1 1-1,0-1 1,1-11-1,-1-14 139,-2-51-1,-11-28 343,11 112 56,-3 7-405,0 0 0,1 0 0,0 0 0,0 0 1,0 0-1,0 1 0,1-1 0,0 1 0,0-1 0,1 1 0,0-1 0,0 11 0,10 108 797,-9-116-807,0 0-1,1 0 1,0-1-1,0 1 1,0-1-1,1 1 1,0-1-1,1 0 1,6 10-1,-7-13-26,0 0-1,1 0 1,-1-1-1,1 1 1,0-1-1,0 0 1,0 0-1,0 0 1,1 0-1,-1-1 1,1 0-1,0 0 1,-1 0-1,1-1 1,9 2-1,-3 0-73,0-2-1,1 1 1,-1-2-1,0 1 1,1-2-1,-1 1 0,0-2 1,1 1-1,-1-1 1,0-1-1,0 0 1,0-1-1,-1 0 0,1-1 1,-1 0-1,0 0 1,0-1-1,-1-1 0,1 1 1,-2-1-1,1-1 1,-1 0-1,0 0 1,0-1-1,-1 1 0,0-2 1,-1 1-1,0-1 1,-1 0-1,0 0 0,7-21 1,-7 17 54,-2 0 0,1-1 0,-2 1 0,0-1 0,-1 0 0,0 0 0,-1 1 0,-1-1 0,-1 0 0,0 0 0,0 1 0,-2-1 0,0 1 0,-8-20 1,12 32-49,-2 3 69,1 0 0,-1 1-1,1-1 1,0 0 0,0 0 0,0 1-1,0-1 1,-2 4 0,2-4 24,-2 5 62,0 0-1,0 0 1,0 0 0,1 0-1,0 1 1,1-1-1,-2 9 1,-4 50 292,7-60-351,-1 221 1011,6-150-54,-5-74-720,0-4-378,6-21 237,0-1 1,2-32-1,4-16-233,-8 50 5,2 1 0,0 0 0,1 0 0,2 0 0,0 1 0,1 0 0,1 1 0,0 0 0,2 0 0,0 2 0,17-18 0,-27 32 90,-1 1 1,1-1 0,-1 1 0,1 0 1,0 0-1,0 0 0,0 0 0,0 0 1,0 1-1,1-1 0,3 0 0,-6 2 19,-1 0-1,1 0 1,0 0-1,-1 0 0,1 0 1,0 0-1,-1 1 0,1-1 1,0 0-1,-1 0 0,1 1 1,-1-1-1,1 0 0,0 1 1,-1-1-1,1 1 0,-1-1 1,1 1-1,-1-1 0,0 1 1,2 0-1,7 12-25,-5-6 38,-1 1 0,1 0 0,-2 0 0,1 1 0,-1-1 0,1 11-1,4 52 357,-6-63-336,-2 87 161,-1-74-71,1 1 0,1-1 1,1 1-1,1-1 0,8 35 1,-10-53-130,1-1-1,0 0 1,0 1 0,0-1 0,0 0-1,0 0 1,0 0 0,1 0 0,-1 0-1,1 0 1,-1 0 0,1 0 0,0-1-1,0 1 1,0-1 0,0 1 0,3 1 0,-2-2-1,0 0 1,0 0 0,1 0 0,-1 0 0,0 0 0,1-1-1,-1 1 1,1-1 0,-1 0 0,1 0 0,3-1 0,5-1-137,-1-1-1,1 0 1,-1 0 0,1-2 0,-1 1 0,11-7-1,1-3-1758,1-2-5823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9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0 21119,'-14'203'4452,"2"100"-3964,13-228-236,0-68-254,0 1 0,0 0-1,1-1 1,0 0 0,1 1-1,-1-1 1,7 11-1,-9-17-46,1 0-1,0 1 0,0-1 0,0 0 0,0 0 0,0 0 0,0 0 0,0 0 0,0 0 0,0-1 0,1 1 0,-1 0 1,0-1-1,1 1 0,-1 0 0,3 0 0,0-1-512,0 1 0,-1-1 0,1 1-1,0-1 1,4-1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9.3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563 289 23807,'-36'2'456,"-1"-2"-136,0-3-24,0-2-296,0-4 0,2 1 0,1-2 0,2-2-448,2 0-56,2 2-8,2 0 0,3 0-328,1 0-72,2 0-16</inkml:trace>
  <inkml:trace contextRef="#ctx0" brushRef="#br0" timeOffset="1">1 0 23039,'10'10'448,"0"0"-136,0-1-24,0-1-200,-1 0-88,-1 1 80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0.0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 12 16639,'-2'-1'201,"-1"-1"1,1 1-1,0 0 0,0 0 0,-1 0 0,1 0 0,-1 0 0,1 0 0,-1 1 1,1 0-1,-1-1 0,-3 1 0,5 0-121,-1 1 1,1-1-1,-1 1 1,0-1-1,1 1 1,-1 0-1,1-1 1,0 1-1,-1 0 0,1 0 1,0 0-1,-1 0 1,1 0-1,0 1 1,0-1-1,0 0 0,0 1 1,0-1-1,0 0 1,-1 2-1,-3 8 103,-1 0 0,1 0 0,1 0 0,0 1 0,1-1 0,0 1 0,1 0-1,-2 22 1,3 8 7,4 50-1,-2-67-18,49 431 1354,-52-480-1687,1-1 0,1 0 0,6-45 0,-4 53 49,0 3 59,14-114-607,-12 104 532,2 1 0,0 0-1,13-30 1,-16 45 97,1 0-1,0 1 0,1 0 1,0 0-1,0 1 1,1-1-1,-1 1 0,8-6 1,-11 10 9,1-1 0,0 1 0,0 0 0,0 0 0,0 0 0,0 0 0,0 1 0,1-1 0,-1 1 0,0 0 0,1 0-1,-1 0 1,1 0 0,-1 1 0,1 0 0,-1-1 0,1 1 0,0 0 0,-1 1 0,1-1 0,4 2 0,-4-1 18,-1 1-1,1 0 0,-1-1 1,0 2-1,0-1 0,0 0 1,0 0-1,0 1 0,-1 0 1,1 0-1,-1-1 0,1 1 1,-1 1-1,0-1 0,0 0 1,-1 0-1,3 7 0,2 6-5,-1-1-1,6 28 1,-10-39-2,31 219-62,-32-220 87,0 1 0,0-1 0,0 0 1,1 0-1,0 0 0,0 0 0,-1 0 0,2 0 0,-1 0 0,0 0 0,1 0 0,3 5 1,-4-7-92,1 0 1,0-1 0,-1 1 0,1-1 0,0 0-1,0 1 1,0-1 0,-1 0 0,1 0 0,0 0 0,0 0-1,0 0 1,-1-1 0,1 1 0,3-1 0,-2 0-241,4 0-1153,-1 0 0,0-1-1,11-4 1,-4 1-4027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0.9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239 146 18943,'-2'-7'378,"0"-1"0,0 1 1,-1-1-1,0 1 0,0 0 0,-1 0 0,0 0 0,-5-7 0,5 10-318,1 0 0,-1 0 0,0 0 0,0 0 1,-1 1-1,1 0 0,-1 0 0,1 0 0,-1 0 0,0 1 0,0 0 0,-9-3 0,10 4-40,0 0-1,0 0 1,0 0-1,0 1 1,0 0-1,0-1 1,-1 1-1,1 1 1,0-1-1,0 1 1,0-1-1,-5 3 1,5-2-13,1 1 0,0-1 0,0 1 0,0 0 0,0 0 1,0 0-1,0 0 0,1 1 0,-1-1 0,1 1 0,0 0 1,-1-1-1,1 1 0,0 0 0,-1 4 0,-4 7 19,1 0 0,1 0-1,0 1 1,1 0 0,0 0 0,1 0 0,1 1-1,0 17 1,1 10 66,8 71 0,-7-112-102,1 0 0,-1 0 0,0 1 0,1-1 0,-1 0 0,1 0 0,0-1 0,-1 1 0,1 0 0,0 0 0,0 0 0,0 0 0,1-1 0,-1 1 0,0 0 0,1-1 0,-1 1 0,1-1 0,-1 0 0,1 1 0,0-1 0,-1 0 0,1 0 0,0 0 0,0 0 0,0-1 0,0 1 0,0 0 0,0-1 0,4 1 0,-3 0-15,1-1 0,0 0 0,0 0 0,0-1 0,-1 1 0,1-1-1,0 0 1,-1 0 0,1 0 0,0 0 0,-1-1 0,0 1-1,1-1 1,-1 0 0,0 0 0,4-3 0,3-5-114,0 1 1,-1-1-1,-1 0 1,1-1-1,-2 0 1,0-1-1,0 1 1,9-24-1,-7 12-143,-1-1 0,-1-1 0,7-44 0,-12 52 283,-2-26 0,0 28 19,0 14 392,2 12-6,1 9-174,1 14-178,2 0 0,1 0 0,13 37 0,-17-63-58,5 13 43,1 0-1,0 0 0,15 23 1,-20-38-45,0-1 0,0 0 0,1 1 0,0-1 1,0-1-1,7 7 0,-8-9-20,-1 0 1,0 0-1,1 0 1,-1 0-1,1-1 0,0 0 1,-1 1-1,1-1 1,0-1-1,0 1 0,0-1 1,5 1-1,-6-1-38,1-1-1,-1 1 0,0-1 1,1 0-1,-1 0 1,0 0-1,0-1 0,0 1 1,1-1-1,-1 0 1,-1 0-1,1 0 0,0 0 1,0 0-1,-1 0 1,1-1-1,-1 1 0,0-1 1,0 0-1,0 0 1,0 0-1,2-5 0,3-6-159,0 0-1,-2-1 1,7-24-1,-2-5 109,-3 0-1,-2-1 0,0-47 1,-5 81 118,-1 1 0,-2-16 0,-1-13 770,3 51-392,0 19-137,3-1-1,7 49 1,0 5-192,-8 42 459,-2-81-135,2-1-1,7 55 0,4-49 1295,-14-52-1710,1-1-1,0 0 0,0 0 0,0 1 1,0-1-1,0 0 0,1 0 0,-1-3 0,0 0 5,-6-34-84,2-1-1,1-67 1,16-82-339,-11 181 394,2-15-293,0 0 0,8-24 0,-9 42 292,-1 1 0,1 0 1,0 0-1,0-1 1,1 2-1,-1-1 0,1 0 1,0 0-1,1 1 1,-1 0-1,1 0 0,0 0 1,0 0-1,0 0 0,5-3 1,-5 5 72,0 0 1,0 1 0,1-1-1,-1 1 1,1 0-1,0 0 1,-1 0-1,1 1 1,0-1-1,-1 1 1,1 0 0,0 1-1,-1-1 1,1 1-1,0 0 1,-1 0-1,8 3 1,-7-3 18,-1 1 1,0 0-1,0 0 1,0 0-1,0 1 1,0-1-1,0 1 1,0 0-1,-1 0 1,0 0 0,1 1-1,-1-1 1,0 1-1,-1-1 1,1 1-1,-1 0 1,4 8-1,-3-3 45,-1 1 1,0-1-1,-1 1 0,0-1 0,0 1 0,-1 0 1,0 0-1,-1-1 0,0 1 0,-1-1 0,-4 16 0,1-6 107,-2 1-1,0-1 0,-2 0 0,-14 25 0,12-27 43,-13 18 0,21-31-181,-1 1-1,0-1 0,0 0 0,-1 0 0,1 0 1,-1-1-1,0 1 0,-7 3 0,11-6-84,-1-1 0,0 1 1,1-1-1,-1 1 0,0-1 0,0 0 0,1 0 0,-1 0 0,0 0 0,0 0 0,1 0 1,-1 0-1,0-1 0,0 1 0,1 0 0,-1-1 0,0 1 0,1-1 0,-1 0 1,1 0-1,-1 0 0,1 0 0,-1 0 0,1 0 0,0 0 0,-1 0 0,1 0 1,0 0-1,0-1 0,0 1 0,0-1 0,0 1 0,0-1 0,0 1 0,0-1 1,1 1-1,-1-1 0,1 0 0,-1 1 0,1-1 0,-1 0 0,1 0 0,0 1 1,0-1-1,0 0 0,0 0 0,0 1 0,0-1 0,1 0 0,-1 1 0,1-1 1,-1 0-1,1 1 0,-1-1 0,1 0 0,1-1 0,11-16-7609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2.1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12 19071,'0'0'1552,"2"9"-665,-1 22-412,-2 33 0,-1-10-328,9 207 398,-5-226-339,-2 51 731,-1-81-630,-1-5-147,-6-11-131,-4-17-90,5 9-43,2 0 1,0-1-1,1 0 0,2 0 1,0 0-1,0 0 1,2 0-1,1 0 1,0 0-1,5-21 0,-4 28-22,1 0-1,1 0 0,0 0 0,0 0 0,1 1 0,1 0 0,0 0 0,1 0 0,0 1 0,1 0 0,0 0 0,0 1 0,1 0 0,1 0 0,20-15 0,-23 20 127,1 0 0,0 1 0,1-1 0,-1 2 0,0-1 0,16-3 0,-20 6 0,0 0 0,0 1 0,1-1 0,-1 1 0,0 0 0,1 0 0,-1 0 0,0 1 0,0-1 0,1 1 0,-1 0 0,0 1 0,0-1 0,0 1 0,0-1 0,5 4 0,-8-4 13,0 0-1,1 1 0,-1-1 0,0 0 1,0 1-1,0-1 0,0 1 1,0-1-1,0 1 0,0 0 1,-1-1-1,1 1 0,0 0 1,-1-1-1,0 1 0,1 0 1,-1 0-1,0-1 0,0 1 1,0 0-1,0 0 0,0 0 1,0-1-1,0 1 0,-1 0 1,0 2-1,-2 7 23,0 0 1,-10 21-1,9-21-155,-9 19 43,-2 11 273,-29 49-1,38-79-175,0-1 1,-1 0-1,0 0 0,-1-1 0,0 0 0,0-1 0,-1 1 1,0-1-1,-16 10 0,23-17 54,8-8-973,-2 3 766,1 0 0,-1 0 1,1 0-1,0 0 0,1 1 1,-1 0-1,0 0 0,9-3 1,51-15-796,-24 8 835,-13 4 109,6-2 59,0-2 0,-1 0 0,59-35 0,-60 26 162,40-35 1,-55 42-192,-1-1-1,-1 0 1,24-34-1,-37 46-65,1 0 0,-1 0 0,0 0 0,0-1 0,0 1 0,0 0 0,-1-1 0,0 1 0,1-9 0,-2 12 23,0-1 0,0 1 0,0 0 0,0-1 1,0 1-1,0 0 0,-1-1 0,1 1 0,-1 0 1,1-1-1,-1 1 0,1 0 0,-1 0 0,0 0 1,1 0-1,-1 0 0,0-1 0,0 1 1,0 1-1,0-1 0,0 0 0,0 0 0,0 0 1,0 0-1,0 1 0,-1-1 0,1 1 0,0-1 1,0 1-1,-1-1 0,1 1 0,0-1 0,-1 1 1,1 0-1,0 0 0,-1 0 0,0 0 1,-9-1 65,0 1 1,1 0 0,-1 1 0,1 0-1,-1 1 1,1 0 0,0 1 0,0 0-1,0 0 1,0 1 0,0 1 0,1-1-1,-1 2 1,1-1 0,0 1 0,1 0-1,0 1 1,-12 12 0,10-9-1,1 0 1,0 0-1,1 1 0,1 0 1,-1 1-1,2 0 0,-1 0 1,2 0-1,-1 1 0,2 0 1,0 0-1,0 0 0,2 0 0,-3 16 1,5-20-22,0 1-1,0 0 1,0-1 0,1 1 0,1-1 0,0 0 0,0 1-1,1-1 1,5 13 0,-6-18-42,0 0 0,0 1 0,1-1 0,0 0 0,0 0 0,0-1 0,0 1 0,1-1 0,-1 1 0,1-1 0,0 0 0,0 0 0,0-1 0,0 1 0,0-1 0,1 0 0,-1 0 0,1 0 0,-1-1 0,6 1 0,7 1-86,-1 0 0,1-2 0,0 0 0,0-1-1,0-1 1,0 0 0,0-1 0,-1-1 0,1-1 0,-1 0 0,24-10 0,-27 9-53,0-1 1,0-1-1,-1 0 0,0-1 1,-1 0-1,1-1 0,-1 0 0,-1 0 1,0-1-1,0-1 0,-1 0 1,-1 0-1,15-24 0,-13 11 2,0 0-1,-2 0 1,-1 0 0,8-46-1,3-10-11,-12 62 79,-19 74 179,-8 77 0,-8 37 1463,15-117-962,14-52-119,0-12-131,4-16-346,10-43 0,-3 17-27,-10 45 6,23-100-161,-20 95 144,0 1 0,1-1-1,0 1 1,1 0 0,0 1 0,11-15 0,-14 22 31,-1 1 0,1 0 1,0 0-1,0 0 0,0 0 1,1 0-1,-1 1 1,1 0-1,-1-1 0,8-2 1,-9 4-9,0 1 1,-1-1-1,1 1 1,0 0-1,-1 0 1,1 0-1,0 0 1,0 0-1,-1 0 1,1 0-1,0 0 1,0 1-1,-1-1 1,1 1-1,0-1 1,-1 1-1,1-1 1,-1 1-1,1 0 1,-1 0-1,1 0 1,-1 0-1,1 0 1,-1 0-1,0 1 1,0-1-1,0 0 1,2 2-1,3 8 39,1-1 1,-2 1-1,0 0 0,0 0 1,-1 0-1,0 1 0,3 19 1,8 19 147,-9-32-117,0-1 1,2 0 0,0-1 0,1 0-1,1 0 1,13 17 0,-17-26-67,-1-1 1,1-1 0,0 1 0,0-1 0,0 0-1,1 0 1,0-1 0,0 0 0,0 0-1,1-1 1,-1 1 0,1-2 0,-1 1-1,1-1 1,0 0 0,13 1 0,-11-3-15,-1 0 0,1 0 0,0 0 0,-1-2 1,1 1-1,0-1 0,-1 0 0,0-1 0,1 0 1,10-6-1,-9 3-124,0 0 0,0-1 0,0-1 0,-1 1 0,0-2 0,0 1 0,9-13-1,-14 15-353,0 0 0,-1 0 0,8-13-1,17-46-7148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2.8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 20991,'0'0'2075,"0"1"-1349,-22 111 1361,16-55-2064,3 0 0,2 1 0,2-1 0,18 113 0,-16-154-35,1-1-1,0 0 1,1 0 0,1 0-1,0-1 1,17 28 0,-20-38-14,0 1-1,1 0 1,0-1 0,0 0-1,0 0 1,1 0 0,-1 0-1,1-1 1,8 5 0,-9-6-117,0-1 0,-1 1 0,1-1 0,0 0 0,0 0 0,0-1 0,0 1 0,0-1 0,0 0 0,0 0 1,0 0-1,0 0 0,0-1 0,0 0 0,5-1 0,-1 0-511,0-1 0,-1 0 1,0-1-1,0 0 0,8-5 1,-8 4-1817,0 0 1,-1 0 0,0-1 0,11-12 0,-5 2-2390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3.1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328 1 22911,'-210'2'2726,"170"0"-2564,27-2-326,-1 1 0,1 0 0,-23 6 0,34-7-151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3.5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67 275 19839,'8'3'408,"0"0"0,0 0 0,0 1 0,-1 0 0,10 6 0,-13-6-375,0-1 0,0 0 0,-1 1 0,1 0 0,-1 0 0,0 0 0,0 0 0,0 0 0,-1 1 0,3 5 0,1 6 64,-1 0 1,0 0 0,-1 0-1,-1 0 1,0 1 0,-2-1-1,1 23 1,-3-18 157,0 0 1,-1-1-1,-2 1 0,0-1 1,-10 31-1,13-49-215,1 1 0,-1-1 0,0 1 0,0-1 0,-1 0 0,1 1 0,0-1 0,-1 0 0,0 0 0,1 0 0,-1 0 0,0 0 0,0 0 0,0-1 0,-3 3 0,3-3-22,0 0 0,0-1 0,0 1 0,-1-1 0,1 0 0,0 1 0,0-1 0,0 0 0,0 0 0,0-1 0,0 1 0,0 0 0,0-1 0,0 1 0,0-1 0,0 0 0,0 0 0,0 1 0,-3-3 0,1 0-15,0 1 0,0-1-1,0 0 1,1-1 0,-1 1 0,1 0 0,0-1-1,0 0 1,0 0 0,1 0 0,-1 0-1,1 0 1,0 0 0,-2-6 0,-2-9 5,0 1 0,-3-21-1,6 26-20,-17-99-772,19 100 656,0 0 0,1-1 0,1 1-1,0 0 1,0-1 0,1 1 0,4-13-1,-5 21-240,0 1 0,0 0 0,1 0 0,-1 1 0,1-1 0,-1 0-1,4-3 1</inkml:trace>
  <inkml:trace contextRef="#ctx0" brushRef="#br0" timeOffset="1">572 1 18303,'0'13'1224,"0"3"-360,0 0-80,0 3-552,0 1-104,0 0-32,0 16-8736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4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364 45 17919,'-6'-5'252,"1"1"0,-1 0 0,1 0 0,-1 0-1,-1 1 1,1-1 0,0 1 0,-1 1 0,1-1 0,-1 1 0,0 1-1,0-1 1,0 1 0,-9-1 0,-9 2 6,0 0 0,-41 6 1,52-5-116,-1 1-86,0 0 0,1 1 0,-16 5 0,27-7-20,-1 0 1,1 0-1,0 1 1,-1-1 0,1 1-1,0 0 1,0 0-1,0 0 1,0 0-1,1 1 1,-1-1 0,0 1-1,1-1 1,0 1-1,0 0 1,0 0 0,-4 6-1,6-7-27,0-1 0,-1 1-1,1 0 1,0-1 0,0 1 0,0-1-1,0 1 1,0-1 0,0 1 0,1 0-1,-1-1 1,0 1 0,1-1-1,-1 1 1,1-1 0,0 1 0,-1-1-1,1 0 1,0 1 0,0-1 0,0 0-1,1 2 1,1 0 13,0 1 0,0-1 0,1 0 0,-1 0-1,1-1 1,4 4 0,8 2 26,0-1 0,1-1-1,17 4 1,21 9 84,-36-11-204,0 0 0,0 2 0,33 22 0,-45-26 88,0-1 1,0 2-1,0-1 1,-1 1-1,0 0 1,0 0-1,-1 0 1,0 1-1,0 0 1,-1 0-1,5 13 0,-3-4-2,-1 1-1,0 0 1,-2 0-1,0 0 1,-1 0-1,0 20 0,-2-27-7,-1-1 0,0 0 0,0 0 0,-1 0-1,0 0 1,0-1 0,-1 1 0,-1 0 0,0-1-1,0 0 1,0 0 0,-11 14 0,14-21-15,-1 0 0,1 0 0,-1 0 0,0 0 0,0 0 1,0 0-1,0 0 0,0-1 0,-1 1 0,1-1 0,0 1 0,-1-1 0,1 0 1,-1 0-1,1 0 0,-1 0 0,0-1 0,1 1 0,-1-1 0,0 0 0,1 1 1,-1-1-1,0 0 0,1-1 0,-1 1 0,0 0 0,1-1 0,-1 1 0,0-1 0,1 0 1,-1 0-1,1 0 0,-1 0 0,1-1 0,0 1 0,-1-1 0,-3-2 0,1 0 20,1 0 0,-1-1-1,1 1 1,0-1-1,0 0 1,0 0-1,1 0 1,-1 0-1,1 0 1,1-1-1,-1 0 1,1 1-1,0-1 1,0 0 0,-2-12-1,4 6-32,0 1-1,0-1 1,1 1-1,1-1 1,0 1-1,0 0 1,1 0-1,1 0 1,6-15 0,7-10 49,31-47 0,-8 16 666,-25 43-350,0 0 0,1 1 0,32-34 0,-44 53-352,-1-1 0,0 1-1,0-1 1,-1 0 0,1 0 0,-1 0-1,0 0 1,0-1 0,-1 1 0,1 0-1,-1-1 1,-1 1 0,1-1 0,-1 1-1,0-10 1,0 13-67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4.6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280 62 15487,'0'0'2672,"11"-1"-1298,12-24 452,-22 24-1527,2-6 408,-1-1 374,1 23-520,-3 15-561,0-25 0,0-11 0,0-10 0,-1 14 6,0-1 1,0 1-1,0-1 0,0 1 0,0 0 1,-1 0-1,1-1 0,-1 1 0,1 0 1,-1 0-1,0 0 0,0 0 1,0 1-1,0-1 0,-4-2 0,2 2 20,0 0-1,0 0 1,0 1 0,-1 0-1,1 0 1,0 0-1,0 0 1,-9 0-1,0 1 47,0 1-1,0 0 1,0 1-1,0 1 0,-17 5 1,22-5-29,0-1 1,0 2 0,0-1-1,0 1 1,1 0-1,0 1 1,0 0 0,0 0-1,0 0 1,1 1 0,0 0-1,-10 13 1,9-9-35,1-1-1,1 1 1,0 1 0,0-1 0,1 1-1,0-1 1,1 1 0,-3 21 0,3-10-21,2 1 0,0-1 1,1 0-1,2 1 0,0-1 1,1 0-1,2 0 0,0 0 1,11 28-1,-12-38-101,1 0-1,1-1 1,0 1 0,0-1-1,1-1 1,14 18 0,-19-26 67,0 1 0,0-1 1,0 0-1,0 0 0,1 0 1,-1-1-1,0 1 0,1 0 1,0-1-1,-1 0 0,1 0 1,0 1-1,0-2 0,-1 1 1,1 0-1,0 0 0,0-1 0,0 0 1,0 1-1,0-1 0,0 0 1,0-1-1,0 1 0,0 0 1,0-1-1,0 0 0,0 0 1,-1 0-1,1 0 0,0 0 1,0 0-1,-1-1 0,1 1 1,2-3-1,2-1 38,-1-1 0,0 1 0,0-1 0,-1-1 0,0 1 0,0-1 0,0 0 0,-1 0 0,0 0 0,0 0 1,-1-1-1,3-10 0,3-12 6,10-57 1,-19 85-1,9-59-117,-7 38 148,1 0 1,2 0-1,0 1 1,15-41-1,-11 51 70,-9 12-99,1 0 1,-1-1-1,0 1 0,1 0 1,-1 0-1,1 0 1,-1 0-1,0 0 0,1 0 1,-1 0-1,1 0 0,-1 0 1,0 0-1,1 0 1,-1 0-1,1 0 0,-1 0 1,1 0-1,-1 0 0,0 0 1,1 0-1,1 2-12,0-1 0,0 1 0,0-1 0,0 1 0,-1-1 0,1 1 0,0 0 0,-1 0 0,2 3 0,4 5 11,-1 0 1,-1 1 0,0-1-1,0 1 1,-1 0-1,5 22 1,7 74-179,-13-86 169,3 34 6,19 178 186,-21-168 212,-8 104-1,4-161-361,-2 19 89,-11 50 1,9-69-103,0-8-28,0-5-21,0 0 13,-1-2-1,1 1 1,0 0 0,1-1 0,-1 0-1,1 0 1,-2-7 0,-12-52-284,16 65 293,-3-15-180,1-1 0,1 1 0,0-1 1,1 1-1,1-1 0,0 1 0,1-1 0,1 1 0,0-1 0,2 1 0,0 0 0,7-18 1,-3 13-65,2 1 0,0 1 0,1-1 0,25-31 0,65-61 847,-84 94-508,8-9 317,-1-1 0,38-58 0,-60 82-401,0 0 0,-1-1 0,1 1 0,-1 0 1,0-1-1,0 1 0,0 0 0,-1-1 0,1 1 0,-1-1 0,0 0 0,0 1 0,-1-1 0,1 1 0,-1 0 0,0-1 0,-1 1 0,1-1 1,-1 1-1,1 0 0,-1 0 0,-1 0 0,-2-4 0,2 2 24,-1 0 1,0 1-1,0-1 0,-1 1 1,0 0-1,1 1 1,-1-1-1,-1 1 0,1 0 1,-1 0-1,0 1 1,0-1-1,0 1 0,0 1 1,-8-3-1,11 4-6,-1 1 1,1 0-1,-1 0 0,1 0 0,-1 0 1,1 0-1,0 1 0,-1 0 0,1 0 0,0 0 1,-1 0-1,1 0 0,0 0 0,0 1 1,0 0-1,0 0 0,0 0 0,0 0 1,-4 4-1,1-1 64,0 1 0,0 1-1,1-1 1,-1 1 0,1 0 0,-8 14 0,10-12 15,-1 1-1,1-1 1,0 1 0,1-1 0,0 1 0,1 0 0,0 0-1,1 18 1,2 7 200,7 37-1,-7-58-274,0-1 0,2 0 0,-1 0 0,2 0 0,-1 0 0,2 0 0,7 12 0,-9-18-26,1 0-1,0-1 0,0 1 0,0-1 0,1-1 0,0 1 0,1-1 0,-1 0 0,1 0 0,0-1 0,0 1 0,0-2 0,8 4 0,0-1-143,1-2 0,-1 1 0,1-2-1,0 0 1,0-1 0,0-1-1,0 0 1,1-1 0,-1-1 0,30-5-1,-27 2-529,0 0 0,0-2-1,0 0 1,-1-2 0,0 0-1,0 0 1,-1-2 0,26-18 0,-33 20-1236,-1 0 1,12-13 0,-5 3-2693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5.0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 18943,'-4'41'2620,"2"71"-1,14 42-1974,-5-63-282,19 178-53,-23-252-288,2-2 32,-2-14-66,-2-1 8,0 1-52,0 0 0,0-1 0,0 1 0,1-1 0,-1 0 0,0 1 0,1-1 0,-1 0 0,0 0 0,0 0 0,1 1 0,-1-2 0,0 1 0,1 0 0,-1 0 0,0 0 0,1 0 0,0-1 0,1 0-187,0 0 0,1 0 0,-1-1 0,0 1 0,4-3 0,-6 3 75,1 0-80,0-1 0,-1 1 0,1 0 1,-1 0-1,0-1 0,1 1 0,-1-1 0,0 1 0,0-1 0,2-2 0,9-23-7112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5.4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350 1 17919,'-86'30'4699,"41"-12"-4131,-2-3 1,1-1 0,-61 8-1,100-21 161,-4 0-3308,19-3-936,18-1-1638,-12 3-430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6.4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19199,'1'2'1964,"3"13"-1442,-1 1 0,-1 0-1,0 0 1,-1 25 0,3 21-330,14 98-605,21 144 953,-34-287-521,0 9 326,12-32-333,-14 4-34,-1 0-1,1 0 0,-1 0 1,1-1-1,-1 1 1,0-1-1,0 1 1,0-1-1,-1 0 0,1 0 1,-1 0-1,3-6 1,1-4-198,4-25 0,-6 24 53,5-25-116,-1 7 0,12-36 1,-16 60 239,0-1 1,0 1 0,1 0-1,0 0 1,1 1 0,0 0-1,0-1 1,1 2 0,7-9-1,-4 8 43,0 5 0,-8 2 0,1 1 0,0-1-1,-1 1 1,1-1 0,-1 1 0,1 0-1,-1 0 1,1 0 0,-1 0-1,1 0 1,-1 0 0,0 0 0,0 0-1,0 0 1,1 1 0,-1-1 0,0 1-1,-1-1 1,2 2 0,15 33 70,-15-29-11,14 37 33,-11-27 21,1-1 1,1 0-1,0 0 1,13 20 0,-17-32-121,0 0 1,0 0 0,0 0 0,1-1 0,-1 1-1,1-1 1,0 0 0,0 0 0,0-1 0,0 1-1,0-1 1,1 0 0,-1 0 0,1 0 0,0 0-1,-1-1 1,1 0 0,0 0 0,0 0 0,5 0-1,-3-2 51,-1 1 0,1-1 0,-1 0 0,1 0 0,-1 0 0,0-1 0,0 0 0,1-1-1,-2 1 1,1-1 0,0 0 0,0-1 0,-1 1 0,0-1 0,1 0 0,-1 0-1,-1-1 1,8-9 0,-1 2-88,-1-2-1,-1 1 1,0-1-1,-1-1 1,0 0 0,7-21-1,-10 22-159,-1-1 1,0 0-1,-1 0 0,2-31 0,-5 35 196,0 1 0,0-1-1,-1 0 1,0 1 0,-1-1-1,-1 0 1,-6-19 0,8 29 37,0-1 0,0 1 0,0-1 0,0 0 0,0 1 0,-1 0 1,1-1-1,-1 1 0,1 0 0,-1 0 0,-2-2 0,1 2-29,1 1-1,0 0 1,-1 0 0,1-1-1,0 1 1,-1 1 0,1-1-1,0 0 1,-1 1 0,1-1-1,0 1 1,-1-1-1,1 1 1,0 0 0,0 0-1,0 0 1,-4 3 0,3-2-1,0 1 0,0 0-1,1 0 1,-1 0 0,1 0 0,-1 0 0,1 1 0,0-1 0,-3 7 0,0 4 5,0 1 1,1 0-1,1-1 0,-3 22 0,-3 76 403,9-95-274,0 0 1,2 0-1,0 0 0,7 27 0,-8-39-114,0-1 0,1 1 0,0-1 0,0 1 0,0-1 0,1 0 0,-1 1-1,1-1 1,0-1 0,6 7 0,-6-8 4,0 1 1,0-1-1,0 0 0,0 0 1,0-1-1,1 1 0,-1-1 1,1 1-1,-1-1 0,1 0 1,-1 0-1,1-1 0,0 1 0,5-1 1,12 1-162,1-1 1,0-1 0,28-5-1,-40 4 69,0 0 0,0-1 0,0 0 0,0-1 0,0 0 0,-1-1 0,0 0 0,17-12 0,-8 3 20,-1-2 1,-1 0-1,0-1 0,-1-1 0,-1 0 1,-1-1-1,11-21 0,-2 0-136,-3-2 1,23-67-1,-39 93 228,4-25-1,-12 96 27,3 0-1,9 101 1,0-7 896,-7-147-614,-2-3-455,1 0 103,0 0 0,-1-1 0,1 1 0,0 0 0,0-1 0,0 1 0,0-1 0,0 1 0,-1-3 0,-1-4 34,0 0-1,1 0 0,-1 0 1,1 0-1,1 0 0,-2-15 1,2 0 123,3-27 0,-1 37-147,1 0 0,1 1 0,0-1 0,1 1 0,0 0 1,1 0-1,0 1 0,0-1 0,2 1 0,-1 0 0,1 1 0,1 0 0,14-16 0,-12 16-14,0 0 0,1 0 0,1 1 0,-1 1 1,1 0-1,1 1 0,-1 0 0,1 0 0,1 1 0,-1 1 0,26-6 0,-28 9 33,1 1-1,16 0 1,-18 1-10,0 0 0,0-1 1,14-3-1,-16 1-125,-8 3-37,1 0 0,0-1 0,-1 1 0,1-1 0,-1 0 0,1 1 0,-1-1 0,1 1 0,-1-1 0,0 0-1,1 1 1,-1-1 0,0 0 0,1 1 0,-1-1 0,0 0 0,0 0 0,0 1 0,0-1 0,1 0 0,-1-1-1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7.1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0 19967,'2'3'180,"-1"0"0,0 0-1,0 1 1,0-1 0,0 0-1,0 0 1,-1 1 0,1-1 0,-1 0-1,0 1 1,0-1 0,-1 4-1,-1 7 131,-5 23-1,1-13 19,0 22-21,0 55 0,4-47-68,2-47-101,1-6-93,6-11-160,5-20-412,-12 29 519,11-25-1866,14-21-5977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7.5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17919,'1'2'1988,"2"4"-1694,0 0 0,0 1-1,-1 0 1,0-1 0,0 1-1,0 0 1,-1 0 0,0 7-1,1 61 643,-3-32-567,3 36 75,17 108 0,-18-182-482,0 17-224,-1-15-22,10-11-845,11-8-2008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8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 60 21119,'-2'35'975,"-1"-1"0,-11 44 0,-1 12-700,5 46 82,9-117-354,1-18 20,0 15-179,2-12-33,4-9 191,-4 1 6,1-1-1,-1 1 1,0-1 0,0 0-1,0 0 1,-1 0 0,2-6-1,3-40-89,-4 34 68,21-137-334,-19 131 156,2 0 0,1 1-1,1-1 1,17-32 0,-23 51 149,0 0 0,0 0 1,1 0-1,0 1 0,0-1 0,0 1 0,0 0 1,0 0-1,1 0 0,-1 0 0,1 1 0,0 0 0,0-1 1,0 1-1,0 0 0,7-2 0,-7 3 41,0 1-1,-1-1 0,1 1 1,0 0-1,-1 0 1,1 0-1,0 0 0,0 1 1,-1-1-1,1 1 1,-1 0-1,1 0 0,-1 1 1,1-1-1,-1 1 0,1-1 1,-1 1-1,0 0 1,0 0-1,4 4 1,-1-1 0,-2 1 0,1-1 1,-1 1-1,0 0 0,0 0 1,0 0-1,-1 0 1,0 1-1,0-1 0,-1 1 1,0 0-1,0 0 0,1 8 1,2 13 216,0 55 0,-5-74-155,1 20 144,4 57 602,-4-78-753,0 1 0,1-1 0,0 0 1,0 1-1,1-1 0,0-1 0,8 15 0,-10-20-52,1 0 0,-1-1 1,1 1-1,0 0 0,-1-1 0,1 1 0,0-1 0,0 1 1,0-1-1,0 0 0,0 0 0,0 0 0,0 0 0,0 0 0,0 0 1,1-1-1,-1 1 0,0-1 0,1 1 0,-1-1 0,0 0 1,1 0-1,-1 0 0,0 0 0,0-1 0,1 1 0,-1 0 0,0-1 1,1 0-1,1 0 0,6-3-703,0 0-1,0-1 1,-1 0-1,0 0 1,11-9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8.5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246 0 20223,'2'1'874,"3"2"-665,-1 1 1,1 0 0,-1 0 0,0 0 0,0 0-1,0 1 1,-1-1 0,1 1 0,-1 0 0,0 0 0,-1 0-1,4 10 1,0 0-70,-2 0 0,0 0-1,3 26 1,3 72 205,-4 118 0,-6-216-280,0-13-37,-1-3-228,-13-34-480,-36-64 1,44 88 614,0 2 1,-1-1-1,0 1 0,-1 0 0,0 1 1,-1-1-1,1 2 0,-2-1 1,1 1-1,-18-10 0,24 16 83,0-1 0,0 1 0,0 0 0,-1 0-1,1 0 1,0 1 0,0-1 0,-1 0 0,1 1 0,0 0-1,0 0 1,-1 0 0,1 0 0,0 1 0,-1-1 0,1 1-1,-5 2 1,3-1-30,1 0-1,0 0 1,0 1-1,-1 0 1,2 0-1,-1 0 1,0 0-1,1 1 0,-1-1 1,1 1-1,-4 5 1,0 2 14,1 0 0,0 1 1,1 0-1,0 0 0,0 0 1,2 0-1,-1 0 0,-1 18 1,2-6 51,0 0 0,2 0 0,3 37 0,-1-51-38,0-1 0,1 0 0,-1 1 0,2-1 0,3 10 0,1-6-4,-2-11 14,-3-2-11,2 2-2,0-1 0,1 0-1,-1 0 1,1 0-1,-1-1 1,1 1-1,0-1 1,-1 0 0,6-1-1,43-7-13,-35 5-121,123-28-1472,-112 23 19,0-2 1,50-25 0,-48 17-4717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08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82 271 11775,'8'-3'3500,"5"-5"-2597,0-1 0,-1 0 0,0-1-1,13-12 1,-21 18-701,21-22 546,32-42 0,-53 63-734,-1 0 0,0 0-1,0 0 1,0-1 0,-1 1-1,4-11 1,-5 13-15,0 1 1,-1-1 0,1 0-1,-1 0 1,0 0-1,0 1 1,0-1-1,0 0 1,0 0-1,0 0 1,-1 1-1,1-1 1,-1 0 0,0 0-1,0 1 1,-2-4-1,3 5 11,-1 0-1,0 0 0,0 0 1,1 0-1,-1 0 0,0 0 1,0 0-1,0 0 1,0 1-1,0-1 0,0 0 1,0 1-1,0-1 0,0 1 1,-1-1-1,1 1 1,0 0-1,-2-1 0,0 1 22,0 0 1,1 0-1,-1 0 0,0 0 0,0 0 0,1 1 0,-1-1 0,-2 2 0,-3 0 60,0 1 0,1 0 0,0 1-1,-13 8 1,4-1-38,1 2 0,0 0 0,0 0 0,2 1 0,0 1 0,-15 21-1,20-24-64,1-1 0,0 1 0,1 0 0,0 1 0,1-1 0,1 1 0,0 0 0,0 0 0,1 1 0,-1 13-1,4-22 21,0 0 0,0 1 0,0-1 0,1 0-1,-1 1 1,1-1 0,1 0 0,-1 0-1,1 0 1,0 0 0,0 0 0,0 0-1,1 0 1,-1-1 0,5 6 0,-2-5-6,0 1 0,0-1 1,1 0-1,0 0 0,0-1 0,0 0 1,0 0-1,1 0 0,-1-1 1,10 4-1,-1-2 13,1 0 1,-1-1 0,1-1-1,-1 0 1,24 0-1,-3-3-596,48-5 0,-82 5 378,1 0 0,0-1 0,-1 1 0,1-1 0,-1 0 0,1 1 0,-1-1 0,4-2 0,0-1-2119,0-1-1,10-10 1,-15 15 2062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0.0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97 19455,'14'53'1073,"9"71"1,-4 55-519,-16-151-562,-2-14 146,0 1 1,0-1 0,-2 1-1,0 0 1,0-1 0,-7 27-1,4-32-32,-3-4-86,6-6-21,0 1 0,-1 0 0,1 0 0,0-1 0,-1 1 0,1-1 0,0 0 0,-1 1 0,1-1 0,0 0 0,0 1 0,0-1 0,0 0 0,0 0 0,0 0 0,0 0 0,-1-2 0,-17-22 0,19 24 0,-10-14-86,1-2 1,1 1-1,1-1 0,0 0 1,2 0-1,-8-35 0,9 27-43,0-1-1,2 1 0,1-1 1,4-35-1,-3 53 90,1 0-1,0 0 1,0 0 0,1 0-1,1 0 1,-1 0-1,1 0 1,0 0 0,1 1-1,0 0 1,0 0-1,0 0 1,1 0 0,0 0-1,1 1 1,-1 0-1,1 0 1,0 1 0,11-8-1,95-55 52,-94 58 68,-13 7-49,0 0 0,1 1 0,-1 0 1,1 0-1,0 0 0,0 1 0,0 0 1,0 0-1,0 0 0,0 1 0,0 0 1,0 0-1,0 1 0,8 1 0,-10-2-7,-1 1 0,0 0 0,0 0 0,1 1 0,-1-1-1,0 0 1,0 1 0,0 0 0,-1 0 0,1 0 0,0 0-1,-1 0 1,1 1 0,-1-1 0,0 1 0,0-1 0,0 1 0,0 0-1,0 0 1,0 0 0,-1 0 0,1 0 0,-1 0 0,0 0-1,0 1 1,1 4 0,-2 0-23,1-1 1,-1 1-1,0-1 0,0 1 1,-1 0-1,0-1 0,-1 0 0,0 1 1,-2 7-1,-6 9 136,-15 31-1,12-27 35,6-16-83,0 0 0,0 0 0,-1-1 0,0 0-1,-1 0 1,0-1 0,-1 0 0,0 0 0,-17 11 0,21-16-80,0-1 1,-1 0-1,0 0 0,0 0 1,0-1-1,0 0 1,-1-1-1,1 1 0,-1-1 1,1-1-1,-1 1 1,0-2-1,0 1 0,0-1 1,1 0-1,-1 0 1,0-1-1,-9-2 0,15 3-34,0-1-1,0 1 1,0-1 0,-1 0-1,1 0 1,0 0-1,0 0 1,0 0-1,0 0 1,1-1-1,-1 1 1,0-1-1,0 1 1,1-1-1,-1 0 1,1 1-1,-1-1 1,1 0-1,0 0 1,0 0-1,0 0 1,0 0-1,0-1 1,0 1-1,1 0 1,-1 0-1,0-5 1,1 4-91,0-1 1,0 1-1,1-1 0,-1 1 1,1 0-1,0-1 0,0 1 1,0 0-1,0 0 0,1-1 1,-1 1-1,1 0 0,0 0 1,0 1-1,0-1 0,0 0 1,0 1-1,4-4 0,1 0-553,1 0-1,0 1 1,0-1-1,0 2 0,1-1 1,0 1-1,13-4 1,-9 4-2086,1 0 0,17-2 1,-24 5 1893,0 1 0,0 0 0,0 0 0,0 1 1,0 0-1,12 3 0,11 5 1644,-1 2 5304,-19-7-2269,-4-1-3186,0-1 0,0-1 0,0 1 0,0-1 0,0 0 0,1 0 0,-1-1 0,0 0-1,13-1 1,-9 0-217,0-1 1,0-1-1,-1 0 0,1 0 0,14-8 0,4-4-174,-1-2 1,49-40-1,-55 41 192,40-26-252,-18 14-37,-38 24-132,0 0 0,0 0 0,0-1 0,0 0 0,-1 0 0,7-10-1,-9 13-9,-1 0 0,0-1 0,0 1-1,0 0 1,0 0 0,0-1 0,0 1 0,0 0-1,-1-1 1,1 1 0,-1 0 0,0-1-1,0 1 1,0-1 0,0 1 0,0-1-1,0 1 1,-1-1 0,1 1 0,-1 0-1,-1-4 1,2 5 0,-1 0 0,0 0 0,0 0 0,0 1 0,0-1 0,0 0 0,0 0 0,0 0 0,0 1 0,0-1 0,0 1 0,-1-1 0,1 1 0,0-1 0,0 1 0,-1 0 0,1 0 0,0-1 0,0 1 0,-3 0 0,-31 1 0,21 0 0,3-2 23,0 2-1,0-1 1,0 2-1,0-1 1,0 2-1,1-1 1,-1 1-1,0 1 1,1 0-1,0 1 0,0 0 1,0 0-1,1 1 1,0 0-1,0 1 1,0-1-1,1 2 1,0 0-1,0 0 1,1 0-1,-9 14 1,8-11 21,1 0 0,0 0 0,1 1 1,1 0-1,0 1 0,0-1 0,-3 17 0,6-21-22,1 0 0,0 0 0,1 0-1,0 0 1,0 0 0,0 0-1,1 0 1,1 0 0,-1 0-1,1 0 1,0 0 0,1 0-1,4 8 1,-4-11-41,-1 1 0,2-1 1,-1 0-1,0-1 0,1 1 0,0-1 0,0 1 0,0-1 0,1 0 0,0-1 1,5 4-1,-2-2-55,-1-1 0,1 0 0,1-1 0,-1 0 0,0-1 0,16 4 0,0-3-113,-1-2 0,1 0 0,-1-1-1,41-6 1,-63 5 154,67-10-874,-60 9 529,0 0-1,-1-1 1,1 0-1,0 0 1,-1-1-1,12-7 1,18-23-6193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7.3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 16639,'0'0'2176,"2"0"-2096,10-7-67,1 0-1,1 1 1,-1 1-1,1 0 1,0 1 0,0 1-1,19-3 1,-23 5 25,1 0 1,0 0 0,0 1-1,-1 1 1,1 0-1,0 0 1,-1 1 0,1 0-1,-1 1 1,17 7 0,-24-9-36,-1 0 1,1 0 0,-1 1-1,0-1 1,0 1 0,1-1-1,-1 1 1,0 0 0,-1 0-1,1 0 1,0 0 0,0 0-1,-1 0 1,1 0 0,0 3-1,-1-3 26,-1 0 0,1 0 0,-1 0 0,1 0 0,-1 0 0,0 1 0,0-1 0,0 0 0,0 0 0,0 0 0,-1 0 0,1 0 0,-1 0 0,1 0 0,-1 0-1,0 0 1,1 0 0,-1 0 0,0-1 0,-2 3 0,0 1 31,-1 0-1,0 0 0,0 0 1,-1 0-1,0-1 1,1 0-1,-2 0 0,1 0 1,-7 4-1,-8 3 106,-27 10-1,44-20-143,-2 1 19,2-1 9,0 0 0,0 0 0,-1 0 0,1 0 0,0-1 0,-1 1 0,-4-1 0,1 0-47,27 2-48,-1 0 0,0 2 0,0 0 0,-1 0 0,29 12 0,-40-13 76,-1 0 0,1 0 0,0 1 1,-1-1-1,0 1 0,8 7 1,-13-10-7,1 1 1,0-1 0,-1 0 0,0 1 0,1 0 0,-1-1 0,0 1 0,0 0 0,0 0 0,0-1 0,0 1-1,0 0 1,-1 0 0,1 0 0,-1 0 0,1 0 0,-1 0 0,0 0 0,0 0 0,0 0 0,0 0-1,0 0 1,0 0 0,0 0 0,-1 0 0,1 0 0,-1 3 0,-4 4 56,0 1 1,0-1-1,0 0 1,-1 0-1,-1-1 1,1 1-1,-12 10 1,4-6 32,0-1-1,0 0 1,-23 13-1,30-21-86,1 0 0,-2-1-1,1 0 1,0 0 0,0 0-1,-16 3 1,20-6-34,-1 1 0,1-1 0,-1 0 0,1 0 0,-1 0 0,1-1 0,0 1 0,-1-1 0,1 0 0,-1 0 0,1 0 0,0 0 0,0 0 0,0-1 0,0 1 0,0-1 0,0 0 0,-3-2 0,-4-5-157,1-1 1,-13-15-1,21 24 23,0 1 0,1-1 0,-1 0 0,1 0 0,-1 0 0,0 0-1,1 0 1,0 0 0,-1 0 0,1 0 0,-1-1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0.4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25 19199,'-11'33'827,"2"0"1,1 0-1,2 1 0,-3 44 0,5-15-191,-3 79 776,7-140-1284,12-27-216,-4-4 179,-2 0-1,4-46 0,-7 44-336,1 1 0,12-44-1,-12 63 77,0 0 1,1 0-1,0 0 0,1 1 0,0 0 1,9-12-1,-11 16 31,2 0 0,-1 0 0,1 1 0,-1 0 0,1 0 1,1 0-1,-1 1 0,1 0 0,-1 0 0,12-4 0,-15 7 124,0 0-1,0 0 1,-1 0-1,1 1 1,0-1-1,0 1 1,0 0-1,0 0 1,-1 0-1,1 0 1,0 0-1,0 1 1,0-1-1,0 1 1,-1 0-1,4 1 1,-3 0-11,1 0 0,-1 0 0,1 0 0,-1 0 0,0 1 0,0 0 0,0 0 0,0-1 1,0 2-1,2 3 0,1 1 60,-2 0 0,1 0 0,-1 1 0,0-1 0,-1 1 0,0 0 0,-1 0 0,1 1 0,0 9 0,-3 3 101,0-1 1,-1 0-1,-1 0 0,-1 0 0,-7 27 0,3-19 187,-3 51 0,9-72-275,1-5-27,0 1 1,0-1-1,0 0 1,0 0-1,0 0 1,1 0-1,0 0 1,-1 0-1,3 4 1,-3-7-29,0 0 1,0 1-1,0-1 1,1 1-1,-1-1 1,0 0-1,0 1 0,1-1 1,-1 0-1,0 1 1,0-1-1,1 0 1,-1 0-1,0 1 1,1-1-1,-1 0 1,0 0-1,1 0 0,-1 1 1,0-1-1,1 0 1,-1 0-1,1 0 1,-1 0-1,0 0 1,1 0-1,-1 0 1,1 0-1,-1 0 0,1 0 1,-1 0-1,0 0 1,1 0-1,-1 0 1,1 0-1,-1 0 1,0 0-1,1 0 0,-1-1 1,0 1-1,1 0 1,15-9-103,13-15-706,-1 0 1,31-37-1,-31 32-631,25-28-3104,-27 29-1140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1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327 1 20607,'6'14'446,"-2"1"0,1-1 0,-2 1 0,0 0 0,-1 0 0,1 21 0,-9 91 865,3-100-771,-2 72-99,-7 55-358,13-161-319,-1-1-1,-1 0 1,0 1-1,-2-11 0,0-1-32,3 15 200,-1 0-1,0 0 0,0 1 0,0-1 0,-1 0 0,1 1 0,-1-1 0,0 1 0,0-1 0,0 1 0,0 0 0,-1 0 0,1 0 0,-1 0 1,0 0-1,0 0 0,0 1 0,0-1 0,0 1 0,-1 0 0,1 0 0,-1 0 0,1 1 0,-1-1 0,0 1 0,1 0 0,-1 0 0,-8-1 0,5 1 62,-1 0-1,1 1 0,0 0 0,-1 0 0,1 0 1,-1 1-1,1 0 0,0 1 0,0 0 0,-1 0 1,1 0-1,1 1 0,-1 0 0,-11 7 0,6-2 47,1 1-1,0 1 0,0 0 0,1 0 0,1 1 0,-1 0 0,2 1 0,-10 15 0,15-21-15,0 0 0,0 0-1,1 0 1,0 0 0,0 0 0,1 0 0,0 1 0,0-1 0,-1 8-1,2-9-14,1-1 0,-1 0-1,1 1 1,0-1-1,0 0 1,0 0 0,0 1-1,1-1 1,0 0-1,0 0 1,0-1-1,0 1 1,0 0 0,6 6-1,-3-6 12,0 1-1,1-1 1,-1 0 0,1 0-1,0-1 1,-1 1-1,2-1 1,-1-1-1,0 1 1,0-1 0,1 0-1,-1-1 1,14 3-1,-2-3 32,-1 1-1,1-2 0,0 0 0,20-4 0,-15 0-199,0-1 0,0-1 0,-1 0 0,0-2 0,0-1 0,24-13 0,7-9-268,54-42 0,-42 33 436,-50 32 75,-1 0-1,-1-1 1,1-1-1,-1 1 1,-1-2-1,19-19 0,-25 23-216,-1 1-1,0-1 0,0 0 0,-1 0 1,1-1-1,-2 1 0,1-1 0,3-11 1,-7 18 159,0 0 0,0 0 1,0 0-1,0 0 1,0 0-1,-1 0 1,1 0-1,0 0 1,0 0-1,-1 1 1,1-1-1,-1 0 1,1 0-1,0 0 1,-1 1-1,0-1 1,1 0-1,-1 0 1,1 1-1,-1-1 0,0 0 1,0 1-1,1-1 1,-1 1-1,0-1 1,0 1-1,-1-1 1,0 0-37,-1-1 1,0 1 0,1 0-1,-1 0 1,0 1 0,0-1-1,-3 0 1,-4 1-2,0 0 0,-1 0 0,1 1 1,0 1-1,0 0 0,0 0 0,0 1 0,0 0 0,0 1 0,1 0 0,-1 0 0,1 1 0,-16 11 0,15-8 95,0 0 0,1 1-1,0 0 1,0 0 0,1 1 0,0 0-1,1 0 1,0 1 0,1 0-1,-10 23 1,10-21-17,2 1 0,-1 0 0,2 0 0,0 0 0,1 1 0,0-1 0,1 24 0,1-33-54,0 1 0,1-1 0,0 1 0,0-1 0,0 0 0,1 1 0,-1-1 0,1 0 0,1 0 0,-1 0 0,1 0 0,0-1 0,0 1 0,0-1 0,0 1 0,1-1 0,0 0 0,0-1 0,0 1 0,0-1 0,1 1 0,-1-1 0,8 3 0,-3-2-77,1 0-1,0-1 0,0 0 1,0-1-1,0 0 0,0 0 1,0-1-1,1-1 1,-1 1-1,0-2 0,1 0 1,-1 0-1,0 0 0,0-1 1,12-5-1,-7 3-46,0-2 0,0 0 0,-1-1 0,1-1 0,-2 0 0,1 0 0,-1-2 0,-1 1 0,14-14 0,-5 0-347,-1 0-1,30-46 1,24-57-605,-59 100 861,-10 17 158,-1 1-1,-1-1 0,1 0 1,-1 0-1,-1 0 1,3-14-1,-5 21 369,-14 18 208,7-6-385,0 1-1,1 1 0,0-1 1,0 1-1,2 0 0,-1 0 1,-2 16-1,-12 91 962,17-108-976,-4 23 345,6-33-37,3-13-347,37-126 16,-31 111-239,2 1-1,1-1 1,16-23-1,-23 40 25,2 1 1,0 1-1,14-16 0,-19 22 56,0 0 0,0 0 0,1 0 0,-1 0 0,0 0 0,1 1 0,-1-1 0,1 1 0,0 0 0,0-1 0,-1 1 0,1 0 0,0 1 0,0-1-1,0 0 1,0 1 0,0 0 0,0 0 0,4 0 0,-4 1 67,-1 0 0,1 0 0,-1 0 0,1 0 0,-1 0 0,1 1 0,-1-1 0,0 1 0,0 0 0,0-1 0,0 1 0,0 0 0,0 0 0,0 1 0,0-1 0,-1 0 0,1 1 0,-1-1 0,0 0 0,0 1 0,0 0 0,0-1 0,0 1 0,1 4 0,0 6 171,0 0 0,0 0-1,-1 23 1,-2-9 9,1-6-37,0-1-1,1 0 1,0 0 0,9 34 0,-9-49-163,1 0-1,-1 0 1,2 0 0,-1 0-1,0 0 1,1 0 0,0-1 0,0 1-1,0-1 1,1 0 0,0 0-1,-1 0 1,1 0 0,1-1-1,-1 0 1,0 0 0,1 0 0,0 0-1,-1 0 1,1-1 0,0 0-1,8 2 1,-5-2-43,-1 0 0,0-1 0,1 0-1,-1-1 1,1 0 0,-1 0 0,0 0 0,1-1 0,-1 0-1,0-1 1,1 1 0,10-5 0,-6 1-256,0-1 0,0 0 0,-1 0 0,0-1 1,0 0-1,13-13 0,-3-2-1693,7-21-5393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1.9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292 1 23167,'2'40'794,"3"72"354,27 159 1,-32-268-1138,11 38-25,-11-39-35,1 1 1,0-1-1,0 0 1,0 0-1,0 0 1,0 0-1,0 0 1,1 0-1,-1 0 1,1-1 0,-1 1-1,1 0 1,0-1-1,-1 1 1,4 1-1,-4-3-37,1 0-1,-1 1 0,1-1 1,0 0-1,-1 0 1,1 0-1,0 0 1,-1 0-1,1 0 1,-1-1-1,1 1 1,0 0-1,-1-1 0,1 1 1,-1-1-1,1 0 1,1-1-1,28-17-1570,-22 13 850,58-39-11491,-43 28 8122</inkml:trace>
  <inkml:trace contextRef="#ctx0" brushRef="#br0" timeOffset="1">517 76 21631,'-115'12'1951,"-131"-3"-1,114-10-2334,109-3-906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2.5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23679,'12'2'220,"1"-1"0,0 0 0,-1 0 0,1-2 0,20-1 0,-32 1-156,6-3 187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3.3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14 20607,'0'0'1063,"0"2"-816,1 13 15,0 0 0,-1 1 0,-1-1 0,-3 17 0,0 10 70,6 172 799,1-141-774,-2-70-343,-1 9 67,1 1-1,3 14 1,-1-19-74,0-8 9,0-4 28,0-1-34,0 1 1,0-1-1,-1 1 0,1-1 1,-1 0-1,-1 0 0,3-7 1,6-41-43,-7 31-15,10-64-28,-7 39-411,2 1-1,24-76 0,-29 113 419,0 1 0,1 0 0,8-11 0,-11 16 58,1 0 0,0 0 0,1 1 1,-1-1-1,1 1 0,-1-1 0,1 1 1,-1 0-1,1 0 0,0 0 1,5-1-1,-7 2 11,0 1-1,0 0 1,0 0 0,0 0-1,0 0 1,0 0 0,1 0-1,-1 0 1,0 0 0,0 0 0,0 1-1,0-1 1,0 0 0,0 1-1,0-1 1,0 1 0,0-1-1,0 1 1,0 0 0,0-1 0,1 2-1,15 16-143,-11-9 157,-1-1 0,-1 1 0,1 0 0,-2 1 0,1-1 1,-1 0-1,-1 1 0,0 0 0,2 12 0,-1 14 80,-1 42-1,-2-63-88,-1 7 9,3 52 127,-1-67-130,0-1 1,0 1-1,0 0 0,1-1 0,0 1 0,1-1 1,-1 1-1,6 7 0,-7-12-69,0-1-1,0 1 1,0 0-1,1-1 1,-1 1-1,1-1 1,-1 0-1,1 1 1,0-1-1,-1 0 1,1 0-1,0 0 1,0 0 0,0 0-1,0-1 1,0 1-1,0 0 1,0-1-1,0 0 1,0 1-1,0-1 1,0 0-1,2 0 1,2-1-399,0 0 0,0 0 0,0 0 0,-1-1 0,1 0 0,-1 0 0,6-3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3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 24 17535,'13'-5'679,"0"1"0,0 0-1,1 1 1,0 0 0,-1 1-1,26 0 1,-25 2-603,-1 1 1,0 0 0,0 1-1,0 1 1,15 5 0,-24-7-64,0 1 1,0 0-1,0 0 1,-1 0-1,1 0 1,0 1-1,-1-1 1,0 1-1,0 0 0,0 0 1,0 0-1,0 1 1,0-1-1,-1 1 1,0-1-1,1 1 1,-1 0-1,-1 0 1,4 7-1,-3 0 48,0-1 0,0 1 1,-1-1-1,-1 1 0,0 0 0,0 0 0,-1-1 0,0 1 1,-1-1-1,0 1 0,0-1 0,-2 0 0,-7 19 0,7-18 2,-2 0-1,0-1 0,0 0 0,0 0 1,-2 0-1,1-1 0,-1 1 0,0-2 0,-1 1 1,0-1-1,0-1 0,-12 8 0,15-12-28,1 0-1,-1-1 0,0 1 0,0-1 0,0 0 1,0 0-1,0-1 0,0 0 0,-1 0 0,1 0 1,0-1-1,-1 0 0,1 0 0,0-1 0,0 0 1,-1 0-1,-5-2 0,5 1-22,0-1 1,0 0-1,0 0 0,0-1 0,1 0 1,0 0-1,0 0 0,0-1 0,0 0 1,1 0-1,0 0 0,0-1 1,0 0-1,-4-7 0,3 4-35,0-1-1,1 0 1,0 0 0,1-1 0,0 1-1,1-1 1,0 0 0,0 0-1,1 0 1,1 0 0,0 0-1,0 0 1,1 0 0,1-1-1,0 1 1,2-12 0,-1 19-38,-1-1 1,1 1-1,-1 0 1,1 0-1,0 1 1,1-1-1,-1 0 1,1 1-1,-1-1 1,1 1-1,5-5 1,0 2-508,0 0 0,1 0 1,-1 0-1,13-5 1,22-9-7198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4.0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1 22143,'9'40'847,"-3"-1"0,-1 1-1,-1 80 1,-21 123-21,7-133-455,4-49-282,2-30-51,1 1 0,2 0 0,4 45 0,-3-75-59,0 0 0,0-1-1,0 1 1,1 0-1,-1-1 1,1 1-1,-1-1 1,1 1 0,-1-1-1,1 1 1,0-1-1,0 1 1,0-1 0,0 1-1,0-1 1,0 0-1,0 0 1,1 0-1,-1 0 1,0 1 0,1-2-1,-1 1 1,0 0-1,3 1 1,-1-1-95,-1-1-1,0 0 1,1 1 0,-1-1-1,1 0 1,-1 0 0,1 0-1,-1-1 1,1 1 0,-1-1-1,0 1 1,1-1-1,-1 0 1,0 0 0,1 0-1,2-1 1,11-8-1069,-1-1 0,0 0-1,0-1 1,17-19 0,-8 7-5705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4.4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485 9 21119,'-361'-8'5544,"313"10"-5401,3 0-467,14-1-2710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7.5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269 208 14511,'1'-2'1116,"2"-19"-491,-1 0-1,1-31 1,-4 43-572,1 1-1,-1-1 1,0 1 0,-1-1 0,0 1 0,-1 0-1,1 0 1,-1 0 0,-6-10 0,8 16-37,1 1 0,-1 0 0,1 0 0,-1 0 0,0 0 0,1 0 0,-1 0 0,0 0 0,0 0 0,0 1 0,0-1 0,0 0 0,0 0 0,0 1 0,0-1 0,0 0 0,0 1 0,0-1 0,0 1 0,0 0 0,0-1 0,-1 1 0,1 0 0,0 0 0,0-1 0,0 1 0,-1 0 0,1 0 0,0 0 0,0 1 0,0-1 0,-1 0 0,1 0 0,0 1 0,0-1 0,0 0 0,0 1 0,-1 0 0,1-1 0,0 1 0,0-1 0,0 1 0,-1 1 0,-4 3 94,0 0 0,1 1 0,0 0 1,-1 0-1,-4 9 0,-37 57 447,-40 87 1,81-148-520,0 1 0,1 0 1,1 1-1,0-1 0,1 1 1,-3 18-1,5-25-35,1 0 0,0 0-1,0 0 1,0-1 0,1 1 0,-1 0 0,2 0-1,-1-1 1,0 1 0,1-1 0,0 1 0,1-1-1,-1 0 1,1 1 0,0-1 0,6 8 0,-7-11-19,-1-1 0,1 1 0,0 0 0,0 0 0,0-1 1,0 1-1,0-1 0,0 1 0,0-1 0,0 0 1,1 0-1,-1 0 0,0 0 0,1 0 0,-1 0 1,0-1-1,1 1 0,-1-1 0,1 0 0,-1 0 1,1 0-1,-1 0 0,6-1 0,-5 0-12,1 0-1,-1 0 1,0 0 0,1-1-1,-1 0 1,0 0 0,0 0-1,0 0 1,0 0-1,-1 0 1,1-1 0,0 1-1,-1-1 1,0 0 0,4-5-1,10-20-141,-1-1-1,21-60 0,-28 65 187,-2 1-1,6-43 1,-9 52 31,-3 13 187,3 23 150,11 126 456,-14-144-833,1 0 0,-1 0 0,1 0 0,0 0-1,1 0 1,-1 0 0,1-1 0,-1 1 0,1 0 0,0-1 0,4 6-1,-4-7-14,0 0-1,0-1 1,0 1-1,0 0 1,1-1-1,-1 0 1,0 1-1,1-1 1,-1 0-1,1 0 0,-1 0 1,1 0-1,0-1 1,-1 1-1,1-1 1,0 0-1,-1 0 1,5 0-1,4 1-588,1 0 0,0 0-1,11 4 1,-15-3-100,8-1-1585,-1-3-3558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7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318 17 18431,'-8'-3'167,"0"0"0,0 1 0,0-1 0,0 1 0,0 1 0,0 0 0,-1 0 0,1 0-1,0 1 1,-1 0 0,-10 2 0,14-1-156,0 0 1,0 1-1,-1-1 0,1 1 0,0 0 0,0 0 1,1 1-1,-1 0 0,0-1 0,1 2 0,0-1 1,-1 0-1,1 1 0,1 0 0,-1 0 1,1 0-1,-1 0 0,-3 7 0,2-1 53,0 0-1,1 1 1,0-1-1,0 1 1,1 0-1,1 0 1,0 0-1,-1 16 1,2 12 219,3 43 1,0-40-79,2 39 120,0 156 582,-5-205-749,-7 39 0,6-56-119,-2-1 1,1 0-1,-2 0 0,0-1 1,-7 15-1,11-25-142,-1 0 0,0 0 0,0 0-1,-1 0 1,1-1 0,0 1 0,-1-1 0,0 1-1,-5 3 1,8-6 24,-1 1-1,0-1 1,0 1-1,0-1 1,1 0 0,-1 1-1,0-1 1,0 0-1,0 0 1,0 0-1,0 0 1,0 1 0,1-1-1,-1 0 1,0 0-1,0-1 1,0 1-1,0 0 1,0 0 0,0 0-1,0-1 1,0 1-1,1 0 1,-1-1-1,0 1 1,0-1 0,0 1-1,1-1 1,-1 1-1,0-1 1,1 1-1,-1-1 1,0 0 0,1 1-1,-1-1 1,1 0-1,-1 0 1,1 0-1,-1 1 1,1-1 0,-1-2-1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7.7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781 1 19583,'-388'38'3560,"124"1"-2868,174-30-599,52-8-3946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8.3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254 1 20735,'-44'3'889,"1"-1"0,-52-6 0,77 3-729,12 1-432,1 0 0,-1 0-1,1 0 1,0 0 0,-7 2 0,-2 5-4883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8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327 68 16239,'-6'-7'307,"1"1"0,-1-1 0,-1 1 0,1 0 0,-1 1 0,0-1 0,0 1 0,-8-4 0,11 7-226,0 1-1,0-1 0,0 1 0,0 0 1,0 0-1,0 0 0,-1 1 0,1-1 1,0 1-1,-1 0 0,1 0 0,0 0 1,0 1-1,-1 0 0,1 0 0,0 0 1,0 0-1,-5 2 0,3 1-36,1-1 0,-1 0 1,1 1-1,0 0 0,0 0 0,0 1 0,0-1 0,1 1 1,0 0-1,0 0 0,0 1 0,1-1 0,-1 1 0,1-1 0,1 1 1,-4 9-1,-2 10 145,0 0 0,-6 42 1,0 20 128,3 1 0,4 0 1,7 131-1,2-185-287,-1-1-1,-1 0 0,-2 1 1,-11 57-1,12-87-76,0 0 0,-1 0 0,1 0 1,-1 0-1,1-1 0,-5 7 0,5-9-145,-4-8-832,4 6 940,1-1 0,-1 1 1,0 0-1,1 0 0,-1-1 0,0 1 0,1 0 0,0-1 0,-1 1 1,1 0-1,-1-3 0,1-3-662,0 1-1,1-1 1,-1 1 0,1 0-1,0 0 1,1-1 0,0 1 0,3-8-1,4-5-3995,13-23 0,-8 17 3320,-2 3 265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9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1 20095,'-2'0'84,"-148"16"3410,-76 3-3325,205-19-2993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9.4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76 205 19839,'7'-6'331,"12"-10"428,27-28 0,-40 37-692,-1 1 0,0-1 0,0 0 0,-1 0 1,0-1-1,0 1 0,-1-1 0,5-12 0,-7 14-105,1 1 0,-1-1 0,1 0 1,-2 1-1,1-1 0,-1 0 0,0-10-1,-1 15 49,1 1-1,-1 0 0,1-1 0,-1 1 0,1-1 0,-1 1 0,0 0 0,1-1 0,-1 1 1,0 0-1,0 0 0,1-1 0,-1 1 0,0 0 0,1 0 0,-1 0 0,0 0 0,0 0 1,1 0-1,-1 0 0,0 0 0,1 0 0,-2 1 0,-3 0-3,0 0 0,1 1 0,0 0 0,-1 0 0,1 0 0,0 0 0,0 1 0,0-1 0,0 1 0,1 0 0,-4 4 0,-3 2-194,1 1 0,-13 18 0,7-5 227,1 0 1,0 2-1,2-1 0,1 2 1,-7 26-1,17-49-5,0 1 0,1-1 0,-1 1 0,1-1 1,0 1-1,0 0 0,0-1 0,0 1 0,1-1 0,-1 1 0,1-1 0,0 1 0,0-1 0,0 0 0,1 1 0,-1-1 0,1 0 0,0 0 0,2 4 1,5 4-51,0 0-1,1 0 1,15 13 0,-16-16-5,-7-6 7,0 0 0,0-1-1,0 0 1,0 1 0,0-1 0,0 0-1,0 0 1,0 0 0,0 0 0,0 0-1,1-1 1,-1 1 0,0-1 0,5 1-1,-2-1-322,1 0-1,-1-1 0,0 0 1,0 0-1,0 0 1,9-4-1,26-10-6873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19.8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270 249 18815,'-6'25'864,"0"0"0,-2-1 0,0 0 0,-16 30 0,17-42-457,8-19-205,2-12-315,-2 9 36,0-1-1,-1 1 1,-1 0 0,1-1-1,-2 1 1,0 0 0,0 0-1,-6-17 1,8 26 80,-1 1-1,1-1 0,0 0 1,-1 1-1,1-1 0,-1 0 1,1 1-1,-1-1 0,1 0 1,-1 1-1,1-1 1,-1 1-1,1-1 0,-1 1 1,0 0-1,1-1 0,-1 1 1,0-1-1,0 1 0,1 0 1,-1 0-1,0-1 1,0 1-1,1 0 0,-2 0 1,0 0-9,0 0 0,0 1 0,1-1 0,-1 0 0,0 1 0,0-1 1,1 1-1,-1 0 0,0 0 0,-2 1 0,-4 4-29,0 0 0,1 0 1,-9 9-1,14-13 41,-15 17 98,1 0 0,1 0 0,1 2 0,1-1 0,1 2 0,-13 30 0,23-48-109,0 0-1,1 0 1,0 0 0,-1 0-1,1 1 1,1-1-1,-1 0 1,1 1 0,0-1-1,0 1 1,0-1-1,0 0 1,1 1 0,0-1-1,0 0 1,0 0-1,0 1 1,1-1 0,0 0-1,2 4 1,0-2 33,0 0 0,0-1 0,1 1 0,-1-1 0,2 0 0,-1 0 0,0-1 0,1 0 0,0 0 0,0 0 0,11 5 0,-10-5-131,-1-1 0,1-1 1,-1 1-1,1-1 0,0 0 1,0 0-1,0-1 0,0 0 1,0 0-1,0-1 0,0 0 1,0 0-1,0 0 0,0-1 1,0 0-1,0-1 0,0 0 1,9-3-1,-7 1-249,0 0-1,0 0 1,-1-1-1,1 0 1,-1-1-1,0 0 1,7-7-1,1-3-3290,25-33 0,-18 20-579</inkml:trace>
  <inkml:trace contextRef="#ctx0" brushRef="#br0" timeOffset="1">478 0 16127,'-35'126'5497,"19"-45"-3944,-9 138 0,21-174-1245,2-30-314,0-1-1,1 1 1,0 0-1,2 0 1,2 20-1,-3-32-6,0-2 10,0-1 0,0 1 0,0 0-1,0 0 1,0 0 0,1-1 0,-1 1 0,0 0-1,0 0 1,1-1 0,-1 1 0,0 0 0,1-1-1,-1 1 1,1 0 0,-1-1 0,1 1-1,-1-1 1,1 1 0,0-1 0,-1 1 0,2 0-1,-1 0-182,0 0 0,1 0-1,-1 0 1,1 0 0,-1 0-1,1 0 1,-1 0 0,1 0-1,0-1 1,-1 1 0,1-1-1,0 1 1,-1-1 0,1 0-1,3 0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0.2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277 167 18047,'-25'4'1561,"1"0"0,-39 13 0,-10 2-1625,50-14 86,1 0 0,-23 9 0,44-13-88,5 9-1235,-3-9 1135,0 1 1,1-1 0,-1 1 0,0-1 0,1 0 0,0 0 0,-1 1-1,1-1 1,0 0 0,-1 0 0,1-1 0,0 1 0,0 0 0,0-1 0,4 2-1,34 3-3957,-26-4 1723,30 2-6488,1-3 7651,-25-1 4110,0-1 0,1-1-1,-1-1 1,30-9 0,-29 6-2170,0 0 1,0-2-1,-1 0 1,0-1-1,0-1 0,35-26 1,-43 26-692,1 0 0,-2-1 0,12-14 0,-19 20 8,0 0 1,0-1 0,0 1-1,0-1 1,-1 1 0,0-1-1,-1 0 1,1 0 0,1-10 0,-4 17-18,0-1 0,0 0 1,1 0-1,-1 1 1,0-1-1,0 0 0,0 0 1,0 1-1,0-1 1,0 0-1,0 0 0,0 1 1,-1-1-1,1 0 1,0 1-1,0-1 0,-1 0 1,1 0-1,0 1 1,-1-1-1,1 1 0,0-1 1,-1 0-1,1 1 1,-1-1-1,1 1 0,-1-1 1,0 1-1,1-1 1,-1 1-1,1-1 0,-1 1 1,0 0-1,1-1 1,-1 1-1,0 0 0,1 0 1,-1-1-1,0 1 1,0 0-1,1 0 0,-1 0 1,0 0-1,0 0 1,1 0-1,-1 0 1,0 0-1,0 0 0,1 0 1,-1 0-1,-1 1 0,-4 1 19,0-1 0,1 1 0,-1 0 0,1 0 0,-8 5-1,-7 5 90,1 1-1,0 1 0,1 0 0,0 2 0,2 0 0,-1 1 0,2 0 0,1 2 0,0-1 0,-14 27 0,23-35-71,0 0-1,0 0 1,1 1-1,1 0 1,0-1 0,0 1-1,-1 15 1,4-22-37,0-1 0,0 1 1,0-1-1,0 1 0,0 0 0,1-1 0,0 1 1,0-1-1,0 1 0,0-1 0,0 1 1,1-1-1,-1 0 0,1 0 0,0 0 1,0 0-1,0 0 0,0 0 0,1 0 1,-1-1-1,1 1 0,0-1 0,0 0 1,-1 0-1,2 0 0,2 2 0,14 5-266,-1-2 0,1 0-1,0-1 1,1-1 0,-1-1-1,37 2 1,-30-4-319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0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243 1 17279,'0'16'911,"0"-1"0,-1 1-1,-7 30 1,2-6 230,5-6 72,1-31-356,-1-22-772,0 13-81,1-1 0,-1 1 0,0 0 0,-1 0 0,1-1 0,-1 1 0,-4-9 0,5 14-5,0-1 0,0 1-1,0 0 1,0-1 0,0 1 0,0 0 0,0 0-1,-1 0 1,1 0 0,0 0 0,0 0 0,-1 0-1,1 1 1,-1-1 0,1 0 0,-1 1 0,1-1 0,-1 1-1,1-1 1,-1 1 0,0 0 0,1 0 0,-1 0-1,1 0 1,-1 0 0,0 0 0,1 0 0,-1 0-1,1 1 1,-1-1 0,1 0 0,-1 1 0,1 0-1,-1-1 1,-1 2 0,-6 2-9,-1 1 0,1 0-1,0 1 1,1 0 0,-1 1 0,1-1-1,1 1 1,-11 13 0,6-6 117,0 1 0,1 1 0,-16 30 0,26-42-97,-1-1 1,0 1-1,1-1 1,0 1-1,0 0 0,0-1 1,1 1-1,-1 0 0,1 0 1,0-1-1,0 1 0,0 0 1,0 0-1,1 0 1,-1-1-1,1 1 0,0 0 1,0-1-1,1 1 0,-1-1 1,4 7-1,1-1 14,1 0-1,-1-1 0,2 1 1,-1-1-1,1-1 1,12 10-1,-14-13-124,0 1-1,1-1 0,-1 0 1,1-1-1,0 1 1,0-1-1,0-1 0,1 1 1,7 0-1,-13-2 65,0 0-1,1-1 1,-1 0-1,0 1 1,1-1 0,-1 0-1,0 0 1,1-1-1,-1 1 1,0 0 0,1-1-1,-1 1 1,0-1-1,0 0 1,1 0 0,-1 0-1,0 0 1,0 0-1,0 0 1,0-1 0,0 1-1,0-1 1,-1 1-1,1-1 1,0 1-1,-1-1 1,0 0 0,1 0-1,-1 0 1,0 0-1,0 0 1,0 0 0,1-3-1,5-26-2334,-3 12 336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1.2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 19967,'-2'151'1625,"4"148"-530,0-271-943,-2 1 0,-7 52 0,5-70-152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2.0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77 0 12287,'0'2'3111,"-28"130"2072,-1 9-4197,20-87-788,3 1-1,3-1 1,1 1 0,8 69-1,4-22 71,-1-123-140,5-15 13,26-63-223,-33 83 50,1 1 1,1 1-1,0-1 1,14-14-1,-17 22 13,1 1 0,0-1 0,1 1 0,-1 1 0,1 0 0,1 0 0,-1 0 0,1 1 0,-1 1 0,1-1 0,0 1 0,0 1 0,1 0 0,-1 0 0,0 1 0,1 0 0,-1 0 0,1 1 0,-1 0 0,1 1 0,-1 0 0,13 4 0,-19-5 12,0 2 0,0-1 0,0 0 1,0 0-1,-1 1 0,1 0 0,0-1 0,-1 1 0,1 0 0,-1 1 0,0-1 0,0 0 1,0 0-1,0 1 0,0 0 0,0-1 0,-1 1 0,1 0 0,-1 0 0,1 0 0,-1-1 1,0 1-1,-1 1 0,1-1 0,0 0 0,-1 0 0,0 0 0,1 5 0,-1 1-45,-1-1 0,0 1 0,0-1 0,0 1 0,-1-1 0,0 0 0,-1 0 0,0 0 0,-6 12 0,2-8 89,0-1 0,-1 0 0,0-1 0,-1 0 0,0 0 0,0-1 0,-1 0 0,-11 7 1,12-9-8,0-1 0,0-1 0,0 0 1,-1 0-1,1-1 0,-1 0 1,0 0-1,0-1 0,-1-1 1,-15 3-1,20-5-17,0 0 0,0-1 1,0 1-1,0-1 0,0 0 0,0-1 0,0 1 1,0-1-1,1 0 0,-1-1 0,1 0 1,-1 0-1,1 0 0,0 0 0,0-1 1,0 1-1,0-1 0,1-1 0,0 1 1,-5-7-1,5 7-81,1-1 0,0 1 0,0-1 0,1 0 1,-1 0-1,1 0 0,0 0 0,0 0 0,1 0 0,0 0 0,0-1 0,0 1 1,0 0-1,1-1 0,0 1 0,0-1 0,0 1 0,1 0 0,0-1 1,0 1-1,0 0 0,1-1 0,2-4 0,-3 6-177,1 1 0,0 0 0,0 0 0,0 0 0,1 0 0,-1 0 0,1 0 0,2-2 0,-2 3-433,0 0-1,0 0 1,0 0-1,0 0 1,0 0-1,0 1 0,0-1 1,6 0-1,4-1-4309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2.4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63 23039,'-5'15'232,"1"-1"0,0 1-1,2 0 1,0 0 0,-1 29-1,3-34-265,0 0 0,1 0 0,1-1-1,-1 1 1,1 0 0,1-1 0,0 1 0,0-1-1,9 17 1,-11-25 27,0-1 0,0 0 0,-1 0 0,1 0 0,0 1-1,0-1 1,0 0 0,-1 0 0,1 0 0,0 0 0,0 0 0,0-1 0,-1 1 0,1 0-1,0 0 1,0 0 0,0-1 0,-1 1 0,1 0 0,0-1 0,-1 1 0,1-1 0,1 0-1,0-1-67,1-1-1,0 1 1,-1-1-1,1 0 1,-1 0-1,0 0 0,0 0 1,2-4-1,13-31-390,-12 27 388,4-10-124,-1-1 0,-1 1 0,-1-1-1,0 0 1,-2-1 0,-1 1-1,1-33 1,-3 50 417,0 6-74,5 9-21,4 19-95,-2 4-26,7 62 0,-6 36 20,-9-117-13,2 278 732,-4-252-636,-1 0 0,-13 57-1,10-70 23,-2 0 0,0-1 0,-2 0 0,-17 33-1,25-55-113,0-1 0,0 0 0,0 1-1,0-1 1,-1 0 0,1 0 0,-5 3-1,6-6-12,1 1 0,-1-1 0,0 1 0,1-1 0,-1 0 0,0 1 0,0-1 0,0 0 0,1 1 0,-1-1 1,0 0-1,0 0 0,0 0 0,0 0 0,1 0 0,-1 0 0,0 0 0,0 0 0,0 0 0,0-1 0,1 1 0,-1 0 0,0 0 0,0-1 0,1 1 0,-1 0 0,0-1 0,0 1 0,1-1 0,-1 1 0,0-1 0,1 1 0,-1-1 0,1 0 0,-1 1 0,1-1 0,-1 0 0,0-1 0,-19-29-1922,10 13-5733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8.4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302 43 19583,'-15'-8'368,"-2"2"0,1-1 0,-1 2 0,1 1 0,-1 0-1,-23-2 1,31 5-349,0 0-1,0 1 0,0 0 0,-1 1 0,1 0 0,0 0 0,0 1 1,0 0-1,0 0 0,0 1 0,1 1 0,-1-1 0,-11 8 0,18-10-28,0 0-1,0 1 1,0-1-1,0 1 0,1 0 1,-1-1-1,0 1 1,1 0-1,0 0 0,-1 0 1,1 0-1,0 0 1,0 0-1,0 0 0,0 0 1,0 1-1,1-1 0,-1 0 1,0 3-1,1-1 2,0 0 0,0-1-1,1 1 1,-1 0 0,1-1-1,0 1 1,0-1-1,0 1 1,0-1 0,1 0-1,2 5 1,4 4 34,1 0 0,0 0 0,0 0 0,21 18 0,43 31 141,-54-47-102,0 1-1,-1 1 0,0 0 0,-2 2 1,17 22-1,-25-29-39,-1 0-1,0 1 1,-1-1 0,-1 2-1,0-1 1,-1 0 0,6 23-1,-9-28-10,0 0-1,-1 0 0,0 0 0,0 0 0,0 0 0,-1 0 0,0 0 0,0 0 0,-1 0 0,1 0 0,-2-1 0,1 1 1,-1-1-1,0 1 0,0-1 0,-5 7 0,2-6 0,0 1 0,0-1 0,-1-1 0,0 1 0,0-1 1,0 0-1,-1-1 0,0 0 0,0 0 0,-9 4 0,12-7 0,0 0 0,0 0 0,0 0 0,0-1 0,-1 1 0,1-1 0,0 0 0,-1-1 0,1 1 0,0-1 0,-1 0 0,1-1 0,0 1 0,-1-1 0,1 0 0,0 0 0,0-1 0,0 1 0,-6-4 0,8 4-24,1-2 0,-1 1 1,0 0-1,0-1 0,1 1 0,0-1 0,-1 0 0,1 1 1,0-1-1,0 0 0,1-1 0,-1 1 0,1 0 0,-3-7 1,0-4-39,0-1 1,-2-17 0,5 22 115,-1-7-44,0 0 0,2-1 0,0 1 0,0-1 0,2 1 0,0 0 0,1 0 0,1 0 0,1 0 0,8-23 0,-4 20 120,0 1 0,2-1-1,0 1 1,1 1-1,0 0 1,2 1 0,29-29-1,13 0 587,-6 6-989,-49 39 234,0 0-1,0 0 1,0 0 0,0-1-1,0 1 1,0 0 0,0 0 0,0-1-1,-1 1 1,1 0 0,0-1 0,-1 1-1,1-1 1,-1 1 0,1-3-1,-1 0-354,0 1 0,0 0 0,-1-1 0,1 1 0,-3-6 0,1-2-1426,-2-7-5742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2.9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138 53 16583,'0'0'1276,"10"-2"-392,-5-1-696,0 0 0,0-1-1,0 0 1,-1 0 0,1 0-1,-1 0 1,0-1 0,0 0-1,3-5 1,-7 9-174,1 1-8,-1-1 1,0 1-1,1 0 0,-1-1 1,1 1-1,-1 0 1,0 0-1,1-1 0,-1 1 1,1 0-1,-1 0 0,1 0 1,-1-1-1,1 1 1,-1 0-1,1 0 0,-1 0 1,1 0-1,-1 0 1,1 0-1,-1 0 0,1 0 1,-1 0-1,1 0 0,-1 1 1,1-1-1,13 6 167,-11-5-161,1 2 53,0-1-1,0 1 1,0 0-1,0 1 1,0-1-1,-1 1 1,1-1-1,-1 1 0,0 0 1,0 0-1,-1 1 1,1-1-1,-1 0 1,0 1-1,0 0 1,0-1-1,-1 1 1,0 0-1,0 0 1,0 0-1,0 6 1,0 7 96,0 0 0,-2 0 1,0 0-1,-5 29 0,0-19 137,-14 47 0,16-65-235,0 1 1,0-1-1,-1 0 1,-1 0-1,0 0 0,0-1 1,-10 12-1,14-19-56,0 0 0,-1 0 0,1 0 0,0 0-1,-1 0 1,1 0 0,-1-1 0,1 0 0,-1 1 0,0-1-1,1 0 1,-1 0 0,0 0 0,0-1 0,0 1 0,0-1 0,-5 1-1,4-1 12,0-1-1,0 0 1,-1 0-1,1 0 0,0 0 1,0 0-1,0-1 1,0 0-1,1 0 0,-1 0 1,-4-3-1,-1-2 12,1 0-1,0 0 0,0 0 1,1-1-1,0-1 1,1 1-1,-1-1 0,2 0 1,-6-10-1,7 10-128,1 0-1,0 0 1,0 0-1,1 0 1,0-1-1,0 1 1,1-1-1,1 1 1,0-1-1,0 1 1,2-13-1,-1 16 18,0-1-1,0 1 0,1 0 0,0 0 1,0 0-1,0 0 0,1 0 0,0 1 1,0-1-1,1 1 0,-1 0 0,1 0 1,0 0-1,0 0 0,1 1 0,0-1 1,9-6-1,72-44-6696,-68 43 937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3.2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1 17919,'-2'15'710,"0"-1"-1,0 1 0,-1-1 1,-1 0-1,-1 0 0,-9 21 0,-9 31 166,14-29-465,2 0 0,-4 68 0,11 75-411,0-158-45,2 37 149,-1-52-163,0 0 1,0 0-1,1-1 1,0 1-1,0 0 1,3 6-1,2-3-193,0-3-3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3.6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377 1 20095,'-138'52'2787,"-92"29"-3150,222-79 968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4.2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1 18175,'-20'186'2927,"13"-101"-2510,-4 82 113,2-17-215,7-120-304,19-78 149,-2-11-119,19-67-458,-34 126 417,0 0 0,0-1 0,0 1 0,0-1 0,1 1 0,-1 0 0,0-1 0,0 1 0,0 0 0,1-1 0,-1 1 0,0 0 0,0-1 0,0 1 0,1 0 0,-1-1 0,0 1 0,1 0 0,-1 0 0,0-1 0,1 1 0,-1 0 0,0 0 0,1 0 0,-1-1 0,1 1 0,-1 0 0,0 0 0,1 0 0,0 0 0,3 2 0,-1 0 8,-1-1 1,0 1-1,1 0 0,-1 0 1,0-1-1,0 1 0,0 1 1,0-1-1,0 0 0,-1 0 0,1 1 1,-1-1-1,0 1 0,2 4 1,2 6 63,6 24 1,-6-18-52,-1-6 11,0 0 1,0-1 0,1 1-1,1-1 1,10 15 0,-14-24-22,-1-1 1,1 0-1,0 1 1,0-1 0,0 0-1,0 0 1,0 0-1,1 0 1,-1-1-1,0 1 1,1 0 0,0-1-1,-1 0 1,1 0-1,0 0 1,-1 0-1,1 0 1,0 0 0,0-1-1,0 1 1,0-1-1,0 0 1,0 0-1,0 0 1,0 0 0,0-1-1,-1 1 1,1-1-1,0 1 1,5-3-1,4-2-9,-1-1-1,0 0 1,0-1-1,0 0 1,-1 0-1,0-1 1,0-1-1,16-18 1,-4 0-3,0 0 0,16-32 0,-24 37 159,15-34-1,-26 49-139,0-1 0,0 1 0,-1-1 0,0 0 0,0 0-1,-1 0 1,0 0 0,0-14 0,-1 21-44,0 1-1,0 0 1,0-1-1,0 1 1,0 0-1,0-1 1,0 1-1,0 0 1,0-1-1,0 1 1,-1 0-1,1-1 1,0 1-1,0 0 1,0-1-1,-1 1 1,1 0 0,0 0-1,0-1 1,-1 1-1,1 0 1,0 0-1,0-1 1,-1 1-1,1 0 1,0 0-1,-1 0 1,1 0-1,0-1 1,-1 1-1,1 0 1,0 0-1,-1 0 1,-15 3-154,-17 15 525,31-16-350,-8 4 12,1 0 0,0 0-1,0 1 1,1 1 0,0-1 0,0 1-1,1 0 1,0 1 0,1 0 0,0 0-1,0 1 1,0-1 0,2 1 0,-6 13-1,4-4-3,0 0 0,2 1 0,0-1 0,1 1 0,1 0-1,0 0 1,3 24 0,-1-39 9,0-1-1,1 1 1,0 0 0,0-1-1,1 1 1,-1 0 0,1-1-1,0 0 1,0 1 0,0-1-1,1 0 1,-1 0 0,5 4-1,-5-6-1,0 0-1,0 0 0,1 0 1,-1 0-1,1-1 1,-1 1-1,1-1 1,0 1-1,-1-1 1,1 0-1,0 0 0,0-1 1,0 1-1,0 0 1,0-1-1,0 0 1,0 0-1,0 0 0,0 0 1,0 0-1,0 0 1,3-2-1,5 0-19,0-2 0,0 0 0,0 0 1,0-1-1,-1 0 0,0-1 0,0 0 0,0-1 0,-1 0 0,0 0 0,11-12 0,-1-2-23,0 0-1,-2-2 0,23-35 1,-18 21-99,-2-1-1,-2-1 1,-1 0 0,11-43-1,-15 46 69,-13 34 11,0 4-192,-8 33 268,3 1 0,0-1 0,2 57 1,1-37 27,-8 157 866,10-169-441,-10-64-325,6 3-131,1 0-1,2 0 1,-1 0 0,2 0 0,2-22 0,-1 11-37,-1 16-24,1-29 147,9-60 0,-8 90-84,0 1 0,1-1 0,1 1 0,-1-1 0,2 1 0,0 1 0,0-1 0,1 1 0,0-1 0,8-8-1,-9 13-31,1 0-1,0 1 1,0 0-1,1 0 1,0 1-1,-1-1 1,2 2-1,-1-1 1,0 1-1,8-3 1,14-3-36,40-7 0,-24 7 32,-26 4 14,-4 2 0,1 0 0,-1-2 0,0 0 0,0 0 0,26-15 0,-32 13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5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26879,'0'0'592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5.8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1 11519,'-1'1'3802,"-3"10"-2946,1 0 1,0 0-1,1 0 1,0 0-1,-1 22 1,0-4-283,-21 375 2017,18-242-1865,6-86-556,1-42-165,-5 41-1,4-73-68,4-190-6038,0 123 797,-2 32 189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6.1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16639,'1'1'1407,"8"35"151,-2 0 1,4 52 0,-4 76-583,0-2-646,11-10-61,-14-130-157,1 1 0,1-1 0,1 0 1,16 33-1,-22-51-121,1-1 1,0 1-1,0-1 1,0 1-1,0-1 1,1 0-1,0 0 1,-1 0-1,1 0 1,0 0-1,0 0 1,1-1-1,-1 0 1,0 1-1,1-1 1,0-1-1,-1 1 1,1 0-1,0-1 1,0 0 0,0 0-1,0 0 1,0 0-1,0-1 1,0 0-1,0 1 1,0-1-1,0-1 1,6 0-1,0-1-293,1-1-1,-1 0 1,0 0-1,1-1 1,-2-1-1,1 0 0,0 0 1,-1-1-1,16-12 1,-13 8-1042,-1-1 0,13-14 0,-14 12-2781,17-27-1,-13 15 78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6.5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 0 20607,'-11'91'1939,"-54"323"-606,52-358-1013,3 0 0,2 0 0,-1 108 0,9-160-316,0 1 54,0 1-1,1-1 0,-1 1 1,1-1-1,3 8 0,-4-12-53,0 0 0,1 0 0,-1-1-1,1 1 1,-1 0 0,0 0 0,1-1-1,-1 1 1,1 0 0,0-1 0,-1 1-1,1-1 1,0 1 0,-1-1 0,1 1-1,0-1 1,-1 1 0,1-1 0,0 0-1,0 1 1,-1-1 0,1 0 0,0 0-1,0 0 1,0 0 0,0 1 0,-1-1-1,1 0 1,0 0 0,0 0 0,0-1-1,-1 1 1,1 0 0,0 0 0,0 0-1,0-1 1,-1 1 0,1 0 0,0-1-1,0 1 1,-1 0 0,1-1 0,1 0-1,4-3-459,0 0 0,0 0 0,0-1 0,6-5 0,26-25-7969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6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 71 20223,'25'-19'1268,"-23"16"-1213,2 0 1,-1 0 0,0 0-1,1 1 1,-1-1 0,1 1-1,0 0 1,-1 0 0,1 1-1,7-3 1,-10 4-56,0-1 0,0 1 0,0 0 0,0 0 0,0 0 0,0 0 0,-1 0 0,1 0 0,0 0 0,0 0 0,0 0 0,0 0 0,0 0 0,0 0 0,0 1 0,0-1 0,0 0 0,-1 1 0,1-1 0,0 0 0,0 1 0,0-1 0,-1 1 0,1 0 0,0-1 0,-1 1 0,1 0 0,0-1 0,-1 1 0,1 0 0,0 1 0,1 0 0,2 4 2,-1-1 1,1 1-1,-1 0 0,0 0 1,0 1-1,-1-1 0,0 1 1,2 6-1,7 56 93,-10-57-77,1 5 23,-1 1 1,0-1 0,-1 1 0,-2-1 0,-2 19-1,2-27 104,0-1 0,0 1-1,-1 0 1,0-1 0,0 0-1,-1 0 1,0 0 0,-1 0-1,0-1 1,0 1 0,-10 10-1,11-15-88,0 0-1,1-1 1,-1 1 0,0-1-1,0 0 1,-1 0 0,1-1-1,0 1 1,0-1-1,-1 0 1,1 0 0,-1 0-1,1-1 1,-1 0 0,1 0-1,-1 0 1,0 0 0,1 0-1,-1-1 1,1 0-1,-7-2 1,5 1-37,1 1 0,-1-1 0,1 0-1,-1-1 1,1 1 0,0-1 0,0 0 0,1 0 0,-1-1-1,0 1 1,1-1 0,0 0 0,0 0 0,0 0-1,1-1 1,-7-9 0,8 8-7,0-1 0,0 1 1,0-1-1,1 0 0,0 0 0,0 0 0,0 0 0,2-11 1,0-4-140,6-30 0,-6 45 35,3-17-555,1 0 0,0 0 0,2 1 0,18-43 1,5 14-7436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7.3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 1 23167,'-8'49'525,"3"0"0,1 1 0,5 84 0,29 147 1063,-25-249-1688,9 36 0,-11-56 62,1 0 1,1 0-1,0-1 0,0 1 1,1-1-1,8 11 0,-13-20-32,1 0 1,0 0-1,0 0 0,-1 0 0,1 0 1,1 0-1,-1 0 0,0-1 0,0 1 1,1-1-1,-1 1 0,1-1 0,-1 0 1,1 0-1,-1 0 0,1 0 0,0-1 1,0 1-1,-1-1 0,1 0 0,0 1 1,0-1-1,-1 0 0,4-1 0,0 0-471,0-1-1,-1 1 0,1-1 1,-1 0-1,1-1 0,-1 1 0,0-1 1,0 0-1,0 0 0,6-7 1</inkml:trace>
  <inkml:trace contextRef="#ctx0" brushRef="#br0" timeOffset="1">307 396 23679,'-39'10'816,"2"0"-240,4-1-56,1-3-312,3-1-64,2-1-16,4-3 0,1 1-24,3-2-8,4 0 0,2-2 0,3 1-432,3-1-88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28.2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24 108 13823,'0'0'4548,"8"-6"-3789,9-11-153,0 0 1,21-13 0,-31 26-593,0-1 1,0 1-1,0 0 1,0 1-1,1-1 1,-1 1-1,1 1 1,0 0 0,16-3-1,-22 4-15,-1 1 1,0 0-1,-1 0 1,1-1-1,0 1 0,-1 0 1,1 0-1,0 0 0,0 0 1,-1 0-1,1 0 0,0 1 1,0-1-1,-1 0 1,1 0-1,0 0 0,-1 1 1,1-1-1,0 0 0,-1 1 1,1-1-1,0 1 1,1 0 0,1 1 0,-1-1 0,0 0 1,0 1-1,-1 0 0,1 0 1,0-1-1,0 1 0,-1 0 0,1 0 1,-1 0-1,0 1 0,0-1 1,1 0-1,-1 0 0,-1 1 1,1-1-1,0 1 0,-1-1 0,1 1 1,-1-1-1,1 4 0,0 6 31,-1 0 0,0 0-1,-1 14 1,-1-14 57,0 0 0,0 0-1,-1 0 1,0-1 0,-1 1 0,-1-1 0,0 0 0,0 0 0,-1 0-1,0-1 1,-1 0 0,0 0 0,-1-1 0,0 0 0,0 0 0,-1 0-1,0-2 1,-19 14 0,-4 5-157,31-25 314,21-10-192,-13 6-51,1 0 0,0 1-1,1 0 1,-1 0-1,0 0 1,1 1-1,-1 1 1,1-1-1,-1 1 1,0 1-1,1-1 1,8 3-1,-10-1-37,0-1 14,0 0 1,0 1 0,-1 0 0,1 1-1,8 3 1,-13-5 38,0 1-1,0-1 1,-1 1 0,1-1 0,0 1-1,-1-1 1,1 1 0,-1 0-1,1 0 1,-1 0 0,0 0 0,0 0-1,0 0 1,0 0 0,0 0 0,0 0-1,-1 0 1,1 1 0,-1-1-1,1 4 1,-1 1 30,0 0 0,0 0 0,-1 0 0,1 0 0,-2-1 0,1 1 0,-1 0 0,0 0 0,0-1 0,-1 1 0,0-1 0,0 0 0,-7 10-1,6-10 2,0 0-1,0 0 1,-1-1-1,0 0 1,0 0-1,-1 0 0,1 0 1,-1-1-1,0 0 1,0 0-1,0 0 1,-1-1-1,-8 3 0,-4 0 2,-1-1 0,-23 4 0,36-8-70,1-1 0,0 1 0,-1-1 0,1 0 0,0-1 1,-1 1-1,1-1 0,0-1 0,0 1 0,-1-1 0,-6-3 0,11 4-66,1 0 0,-1 1 0,1-1 0,0 0 0,-1 0 0,1 0 0,0 0 0,0 0-1,0-1 1,0 1 0,-1 0 0,2-1 0,-1 1 0,0 0 0,0-1 0,0 1-1,1-1 1,-1 1 0,1-1 0,-1 1 0,1-1 0,-1-2 0,1 2-205,0 0 1,0 0-1,1 1 1,-1-1-1,0 1 1,1-1-1,-1 0 1,1 1-1,-1-1 1,1 1-1,0-1 1,0 1 0,0-1-1,1-1 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8.2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0 18431,'1'242'5186,"-1"-1"-3913,-5-182-1181,-3-103-347,9 18 92,1 0-1,1 0 1,1 1-1,13-43 1,-7 27 140,-3 13-58,21-81-452,-23 93 475,1 0-1,1 0 1,1 0-1,12-19 0,-18 32 59,0 0 0,0 0 0,0 0 0,1 0-1,0 1 1,-1-1 0,1 1 0,0-1-1,0 1 1,4-2 0,-6 4 0,1-1 1,-1 1-1,0-1 1,1 1-1,-1-1 1,1 1-1,-1 0 1,1 0-1,-1 0 1,1 0-1,0 0 1,-1 0-1,1 0 1,-1 1-1,1-1 1,-1 0-1,0 1 1,1-1-1,-1 1 1,1 0-1,-1-1 1,0 1-1,1 0 1,-1 0-1,0 0 1,2 1-1,1 3-3,1 0 1,-1 0-1,0 0 0,0 0 1,-1 1-1,0 0 0,0-1 1,0 1-1,0 0 0,2 11 1,1 8-12,5 35 0,-8-41 18,5 56 529,-1 120 0,-7-193-608,0 14 278,2-14-7,1-8-165,41-158-874,6-16-538,-48 172 1355,0-1 9,1 1-1,0 0 1,1 0-1,4-8 1,-8 15 26,1 0 0,-1 0 0,1 0 0,0 0 0,-1 0 0,1 0 1,0 0-1,0 1 0,-1-1 0,1 0 0,0 0 0,0 1 0,0-1 0,0 0 0,0 1 0,0-1 0,0 1 0,0-1 1,0 1-1,0 0 0,1-1 0,-1 1 0,0 0 0,0 0 0,0 0 0,0 0 0,0 0 0,1 0 0,-1 0 0,0 0 1,0 0-1,0 1 0,0-1 0,0 0 0,0 1 0,1-1 0,1 2 0,-1-1 14,0 1 0,0 0-1,0 0 1,0 0 0,0 0-1,-1 0 1,1 0 0,0 0 0,-1 0-1,0 1 1,1-1 0,0 4-1,11 34 91,-9-24-65,19 53 116,14 58 456,-32-96-455,-2 0 1,0 48-1,10-94-1098,-3 4-1058,9-10-5685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8.8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31 349 20735,'2'14'552,"-1"1"-1,0-1 0,-1 1 1,-2 17-1,-13 58 455,-1 0-867,15-76-105,0 0 0,1 1 0,1-1 0,2 20 0,-1-29-41,-1 0 0,1 0-1,-1 0 1,1 0 0,1-1-1,-1 1 1,1-1 0,3 6-1,-4-8 11,0 1 0,0-1 0,0 1 0,0-1-1,1 0 1,-1 0 0,0 0 0,1-1-1,0 1 1,-1 0 0,1-1 0,0 0 0,0 1-1,5 0 1,-6-2-18,0 0 0,0 0-1,0 0 1,0 0 0,0-1 0,0 1-1,-1-1 1,1 1 0,0-1-1,0 0 1,0 0 0,-1 0 0,1 0-1,0 0 1,-1 0 0,1 0 0,-1 0-1,1-1 1,0-1 0,5-4-192,0-1-1,6-10 1,-12 17 181,8-13-150,0 1 1,0-2 0,-2 1-1,0-1 1,-1 0 0,0-1-1,-1 1 1,-1-1 0,0 0-1,-1-1 1,0-17 0,19-142 150,-22 174 115,3 16 278,-1 3-210,-1 1 0,-1 28 0,-1 14 56,5-24-46,1 1 0,2-1 0,18 57 0,-23-88-178,0 1 1,0-1-1,0 0 0,1 1 1,0-1-1,0 0 0,0-1 0,0 1 1,1 0-1,0-1 0,0 0 1,0 0-1,1 0 0,9 6 0,-10-8 0,1 0 1,-1 0-1,1 0 0,0 0 0,0-1 0,0 0 0,0 0 0,0 0 0,0-1 0,0 1 0,0-1 1,0-1-1,1 1 0,-1-1 0,0 1 0,0-2 0,6-1 0,0-1-149,0 0 0,-1-1-1,0-1 1,0 0 0,0 0-1,0-1 1,-1 0 0,0 0 0,-1-1-1,11-12 1,-6 4-225,0-1 0,-1 0-1,0-1 1,16-36 0,-12 15-517,18-67 1,2-45-2477,22-77 128,-55 220 3301,4-10 993,5-30 6876,-16 102-4765,0-22-2498,-6 70 409,-7 94-137,16-149-878,1-1-1,8 56 1,-5-83-36,1-1 0,0 1 0,10 24 0,-11-36-29,-1 0-1,1-1 0,1 1 1,-1-1-1,1 0 1,1 0-1,-1 0 1,1-1-1,0 0 1,0 0-1,11 9 0,-15-13-94,1 0-47,-1 0 1,0 0 0,1-1 0,-1 1 0,0 0 0,1-1 0,-1 1 0,1-1 0,-1 1 0,1-1 0,-1 0 0,1 1 0,0-1 0,-1 0 0,1 0 0,2-1-1,26-5-8266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9.3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250 1 23423,'-56'12'566,"-1"-1"-1,-67 2 0,118-13-621,0 1-1569,15 2-2243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29.6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0 21631,'0'2'579,"1"13"-315,0 0 1,-2 0 0,0 0-1,0 0 1,-5 17 0,0 7-40,0 0-130,1 1 258,-1 43-1,6-71-292,0 1 0,1-1 0,1 0 0,0 1 0,0-1 0,1 0 0,9 21 0,-11-29-79,1-1 0,0 1 0,0 0 1,1-1-1,-1 1 0,1-1 0,-1 0 0,1 0 0,0 0 0,0 0 0,1 0 1,-1-1-1,0 1 0,1-1 0,0 0 0,0 0 0,-1 0 0,1-1 1,0 1-1,0-1 0,0 0 0,1 0 0,-1 0 0,0-1 0,0 1 0,0-1 1,1 0-1,7-1 0,-4-1-34,0 1 1,0-1-1,0-1 1,0 1-1,0-1 1,0-1-1,-1 1 1,0-1-1,1-1 1,-2 1-1,1-1 1,0-1-1,10-10 0,-6 3-108,-1-1-1,0 0 1,-1 0-1,-1-1 1,0 0-1,-1-1 0,10-29 1,-8 12 146,-1-1-1,6-63 1,-12 17 81,-2 61-4,0 18 126,-2 10 69,-28 155 913,27-134-868,1 0 0,1 0 1,5 46-1,-3-69-312,1 0 1,-1-1-1,1 1 0,0-1 1,0 1-1,1-1 1,0 0-1,0 1 1,0-2-1,6 8 0,-6-9-17,0-1-1,0 0 0,0 0 0,0 0 0,0 0 0,1 0 1,0-1-1,-1 0 0,1 1 0,0-2 0,0 1 0,0 0 0,0-1 1,0 1-1,1-1 0,7 1 0,6-1-855,34-3 0,-5-1-2572,-33 3 1110,2-1-4161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0.2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341 467 17919,'-7'-35'1392,"-21"-60"0,25 85-1221,-1 1 0,0 0-1,0 0 1,-1 0 0,-1 1-1,1 0 1,-1 0 0,-1 0-1,1 0 1,-1 1 0,-11-8-1,15 13-124,1 0 0,-1 0 1,0 0-1,0 1 0,0-1 0,-1 1 0,1 0 0,0 0 0,0 0 0,-1 0 1,1 1-1,0-1 0,-1 1 0,1 0 0,-1 0 0,-4 1 0,4 0-15,0 0-1,0 0 0,0 0 0,0 1 1,0 0-1,0 0 0,0 0 1,1 0-1,-1 1 0,1-1 1,-5 6-1,-1 1 21,1 1 0,1-1 0,0 2 0,0-1 0,1 1 0,1-1 0,-1 2 0,-3 12 0,-28 99 158,30-95-154,2-1 0,-3 45 0,8-66-50,0-1 0,0 1-1,1-1 1,0 1-1,0-1 1,0 0-1,0 1 1,1-1 0,0 0-1,0 0 1,0 0-1,1 0 1,6 8 0,-7-10-27,0-1 0,0 1 1,1-1-1,-1 0 0,1 0 1,-1 0-1,1 0 0,0 0 1,0-1-1,0 1 0,0-1 1,0 0-1,0 0 0,0 0 1,0 0-1,1 0 0,-1-1 1,0 1-1,1-1 0,-1 0 1,0 0-1,0-1 0,1 1 1,4-1-1,-1-1-49,0-1 1,0 1-1,0-1 0,0-1 0,-1 1 0,1-1 1,-1 0-1,0 0 0,0-1 0,-1 0 0,7-6 1,-4 2 77,0 0 0,0 0 1,-1-1-1,0 0 1,-1-1-1,6-11 1,30-91-621,-12 28 339,-26 97 334,-2 10-85,-1-1 0,-1 26-1,0-24-17,4 40-1,-3-54 7,0-1 0,1 1-1,1-1 1,-1 0 0,1 1-1,1-1 1,4 8 0,-6-12 69,1-1 0,-1 1 0,1-1 1,0 0-1,0 0 0,0 0 0,1 0 1,-1 0-1,0 0 0,1-1 0,0 0 1,0 0-1,0 0 0,0 0 0,0-1 1,5 2-1,5 0-169,0 0 0,0-1 0,0-1 1,1 0-1,-1-1 0,0-1 0,1 0 0,-1-1 1,24-6-1,-34 7 47,0-1 1,1 0-1,-1 0 1,0-1-1,0 1 0,-1-1 1,1 0-1,0 0 1,-1 0-1,0 0 0,1-1 1,-2 1-1,1-1 1,0 0-1,2-5 1,4-7-194,-1-1 1,9-25-1,-14 34 135,9-30-719,-1 0 1,10-71 0,-2-80-823,-18 168 1679,17-134 4122,-24 169-3049,-1 2-642,2 0 1,0 1-1,-5 29 1,-2 55 651,7-44-542,-12 62 489,-4 51-633,18-136-344,2 0-1,2-1 0,5 36 0,-5-62-68,7 25-86,-8-31 83,1-1 1,-1 0-1,0 0 1,1 0 0,-1 0-1,0 1 1,1-1-1,-1 0 1,0 0-1,1 0 1,-1 0-1,0 0 1,1 0 0,-1 0-1,0 0 1,1 0-1,-1 0 1,0 0-1,1 0 1,-1 0 0,0 0-1,1 0 1,-1-1-1,0 1 1,1 0-1,-1 0 1,10-4-403,-7 2 246,-1 0 0,0 0-1,1 0 1,-1 0 0,0 0-1,0-1 1,0 1 0,2-4 0,11-13-2229,12-11-4625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1.0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 0 18175,'-14'20'622,"0"0"-1,2 1 1,0 1-1,2 0 0,0 0 1,2 1-1,0 0 1,-4 27-1,-2 22-16,-6 100 0,18-157-581,1 0 0,1 0 0,1-1 0,0 1 0,0 0-1,6 20 1,-6-32-22,0 1 0,0-1 0,1 0-1,-1 1 1,1-1 0,-1 0-1,1 0 1,0 0 0,0 0 0,1 0-1,-1-1 1,0 1 0,1-1 0,0 1-1,-1-1 1,1 0 0,0 0-1,0 0 1,0 0 0,1-1 0,-1 1-1,0-1 1,1 0 0,-1 0-1,1 0 1,-1 0 0,1-1 0,-1 1-1,1-1 1,-1 0 0,7-1-1,-5 1-97,1-1-1,-1 0 1,0 0-1,0 0 1,0-1-1,1 1 1,-2-1-1,1-1 1,0 1-1,8-6 1,-6 3-51,0-1 1,-1 0-1,1 0 1,-1-1-1,9-12 1,0-4-217,-2 0-1,-1 0 1,13-33 0,-10 13 0,12-52-1,12-37-605,-38 131 909,-1 4 146,2 28 289,-6 53 1,1-7 177,3-45-309,2 70 450,-1-90-633,1 1 0,0 0-1,1-1 1,0 0 0,9 22-1,-10-31-60,-1 0 0,1-1 0,-1 1 0,1 0 0,0-1 0,2 3 0,-4-5 0,1 1 0,-1 0 0,1 0 0,0 0 0,-1-1 0,1 1 0,0 0 0,0-1 0,-1 1 0,1 0 0,0-1 0,0 1 0,0-1 0,0 0 0,0 1 0,0-1 0,0 0 0,1 1 0,2 0 0,1 1-7,0 0 10,0 0 0,0 0 0,0 0 0,0-1 0,9 2 1,-12-3-12,0 0 1,0 0-1,0 0 1,0 0-1,0-1 1,0 1-1,0-1 1,0 0 0,0 1-1,0-1 1,0 0-1,0 0 1,0 0-1,-1 0 1,1-1-1,0 1 1,2-3-1,6-6-67,-1-1-1,0 0 0,0 0 1,-1-1-1,0 0 0,10-24 1,28-84-158,-32 80 86,14-42-45,-23 73 192,0 10 0,-1 5 0,0 3 0,0 0 0,0 0 0,-1 0 0,-1 0 0,4 18 0,1 5 0,-1-13 98,42 174 317,-41-156-422,-2 2-1,-1-1 0,-2 45 1,-5-24 337,-2 1 1,-20 86-1,15-107-181,-1-1-1,-2 0 0,-2 0 1,-30 57-1,41-88-87,0-1 0,0 1-1,-1-1 1,0 0 0,0 0 0,0-1-1,-1 0 1,-9 8 0,13-12-66,0 0-1,0 0 1,0 0 0,0 0-1,0 0 1,0 0 0,0 0 0,0-1-1,-1 1 1,1-1 0,0 0 0,0 0-1,-1 0 1,1 0 0,0 0 0,0 0-1,-1 0 1,1-1 0,0 1 0,0-1-1,0 0 1,0 1 0,-1-1 0,1 0-1,0 0 1,0-1 0,1 1 0,-1 0-1,0 0 1,0-1 0,1 0 0,-3-2-1,-1-2 21,0 0 0,0 0 0,1 0 0,0-1 0,1 0 0,-1 0 0,1 0-1,0 0 1,1 0 0,0-1 0,-2-10 0,1 1-28,1 1 0,1-1 0,1 0 0,2-20 0,2-3 18,2 0-1,1 1 1,3 0 0,1 0-1,18-43 1,-18 57-70,2-1 1,0 2-1,2 0 1,0 0-1,2 2 0,0 0 1,2 1-1,25-23 0,-39 39-344,1 0-1,-1-1 0,-1 0 0,1 1 0,5-11 0,12-31-8849,-13 27 4559,3-5-695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1.7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1 405 19711,'3'-7'1639,"3"-2"-1352,1 0 0,0 1 0,0 0 0,0 0 0,1 0 0,9-6 0,22-22-130,-14 7-71,34-50 0,-48 62-70,-1-1 0,-1 0 0,0-1 0,10-32 0,-18 48-22,0-1 0,0 1 0,-1 0 0,1 0 0,-1-1-1,0 1 1,1 0 0,-2 0 0,1-1 0,0 1-1,-1 0 1,-1-5 0,2 7-3,-1 0-1,0-1 1,1 1 0,-1 0-1,0 0 1,0 0-1,0 0 1,0 0 0,0 0-1,0 0 1,0 0 0,-1 0-1,1 0 1,0 0 0,0 1-1,-1-1 1,1 1-1,0-1 1,-1 1 0,1-1-1,-1 1 1,1 0 0,0 0-1,-1-1 1,1 1 0,-1 0-1,1 0 1,-1 1-1,-1-1 1,-2 1 0,1-1-1,0 1 1,0 0-1,-1 0 0,1 0 1,0 1-1,0 0 1,0-1-1,0 1 1,1 1-1,-1-1 1,-5 4-1,4-1-8,0 0 0,0 1 0,1-1-1,-1 1 1,1-1 0,-7 14 0,4-3 72,0 1 0,1 0 0,0 1-1,1-1 1,-2 19 0,3-7-65,1 0 0,1-1 0,2 34 0,2-44-7,-1 0 1,2 0-1,1-1 0,0 1 1,1-1-1,9 21 0,-11-31 4,1 0 1,0 0-1,1 0 0,-1-1 0,1 0 1,1 0-1,-1 0 0,1 0 0,0-1 1,0 0-1,0-1 0,1 1 0,0-1 1,0 0-1,9 3 0,-7-3-10,1-1 1,-1 0-1,0-1 0,1 0 1,0 0-1,0-1 0,-1 0 1,1-1-1,0 0 0,0-1 1,17-3-1,-7 0-390,0-2 0,31-11 0,-48 16 148,-1-1 0,1 1 0,0-1 0,-1 1 0,1-1 0,2-3 0,21-25-6878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2.1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21119,'41'285'4693,"-39"-274"-4621,18 83 146,-17-83-183,1 0-1,0 0 0,1 0 1,0 0-1,1-1 1,7 11-1,-8-16-28,-1 0 1,1-1-1,0 0 0,0 0 0,0 0 1,1 0-1,-1-1 0,1 0 0,0 0 1,0-1-1,0 1 0,0-1 0,8 1 1,1 1-127,0-2 0,0 0 1,1-1-1,22 0 0,-30-2-109,1 0-1,-1 0 0,0-1 0,0 0 0,0 0 0,-1-1 0,1 0 0,-1-1 0,1 1 0,-1-1 0,0-1 0,0 1 1,8-8-1,-7 4-948,0 0 0,0 0 0,10-15 0,-11 12-1473,0 1 0,-1-1 0,5-13 0,-2-1-880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2.4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167 0 22527,'-58'165'2637,"43"-131"-2178,-1-1 1,-35 55 0,46-80-452,0 0 0,0 1 0,-6 15 0,10-23-72,18-8-2139,-1-1 670,-1-1 0,22-16 1,15-15-9840,-34 25 7561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2.8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291 34 20863,'10'25'1042,"-1"0"-1,-1 0 0,-2 1 0,4 28 1,-9-53-1080,-2-2-110,-11-49 210,10 36-14,-2 1-1,-6-20 1,8 28-48,0 0 0,-1 1-1,1-1 1,-1 1 0,0-1 0,-1 1 0,1 0 0,-1 0-1,1 1 1,-7-6 0,6 6-14,0 0 0,-1 0 0,1 1 0,-1-1 0,0 1-1,1 0 1,-1 0 0,0 1 0,0-1 0,0 1 0,-1 0 0,1 0 0,0 1 0,0 0 0,-10 0-1,8 1 10,1 1 0,0-1 0,0 1 0,0 0 0,0 0 0,0 1 0,1 0 0,-1 0 0,1 0 0,0 1 0,0 0 0,-9 8 0,5-3 15,0 0 0,1 1-1,0 0 1,0 1 0,1 0-1,0 0 1,1 0 0,1 1-1,0 0 1,0 0 0,1 0-1,0 1 1,1-1 0,1 1-1,-2 23 1,3-18 31,0 0-1,1 1 0,0-1 1,2 0-1,3 18 1,-4-30-50,1 0-1,0 1 1,0-1 0,1-1 0,0 1 0,0 0 0,0-1 0,0 1 0,1-1 0,0 0 0,0 0 0,1 0 0,-1-1 0,1 0 0,0 0 0,0 0 0,10 6 0,-1-3-79,2 0 0,-1-1 0,0 0 0,1-1 0,0-1 0,0-1 0,20 2 1,-14-3-212,0-1 0,0-1-1,0-1 1,41-7 0,-55 6-15,0 0 0,0 0 0,-1-1 0,1 0-1,-1 0 1,1-1 0,-1 0 0,-1 0 0,1-1-1,0 0 1,-1 0 0,0 0 0,0-1-1,5-6 1,23-27-6662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28.6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603 0 18943,'-26'10'705,"0"-2"0,0 0 0,-1-2 0,0-1-1,0-1 1,-1-2 0,-31 0 0,-12-5-4,-108-18-1,149 16-864,-45-1 0,74 6 68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3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 0 22911,'-41'181'2262,"-18"107"-1368,56-262-770,1 0 0,2 37 0,1-48-166,1 1 1,0-1 0,1 0 0,1 0-1,6 19 1,-9-33-62,-1 0 70,1-1 0,-1 0-1,0 1 1,1-1 0,-1 1 0,1-1-1,-1 0 1,0 1 0,1-1-1,-1 0 1,1 1 0,-1-1-1,1 0 1,-1 0 0,1 0-1,0 0 1,-1 1 0,1-1-1,-1 0 1,1 0 0,-1 0-1,1 0 1,0 0 0,14 0-549,22-11-3319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3.6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 1 19583,'-1'1'2163,"-17"38"-1181,1 1 0,2 0 0,-12 51 0,21-63-951,1-1 0,1 0 0,1 1 1,2 0-1,1 0 0,3 30 0,-2-51-14,1 1-1,-1-1 1,1 0-1,0 1 1,1-1-1,0 0 1,0-1-1,1 1 1,-1-1-1,9 12 0,-10-16-19,0 0-1,-1-1 0,1 1 0,0 0 1,0 0-1,0-1 0,1 1 0,-1-1 1,0 0-1,0 0 0,1 0 0,-1 0 1,1 0-1,-1 0 0,1 0 0,-1-1 1,1 1-1,-1-1 0,1 0 0,0 0 1,-1 0-1,1 0 0,-1 0 0,1-1 1,0 1-1,-1-1 0,1 0 0,-1 1 1,1-1-1,-1 0 0,0-1 0,1 1 1,2-2-1,2-2-63,-1 0 1,1 0-1,-1-1 0,-1 1 1,1-1-1,-1-1 1,0 1-1,0-1 0,-1 0 1,0 0-1,5-11 1,3-10-429,13-50 1,-19 59 348,19-74-183,16-118 0,-40 209 407,0 13 362,-1 6-185,-1 1-1,0-1 0,-9 33 1,2-6-7,2-2-174,-1 70 0,8-85-74,0-1 0,2 0 1,12 50-1,-15-74-26,1-1 1,-1 1-1,1 0 1,-1-1-1,1 1 0,0 0 1,0-1-1,0 1 0,0-1 1,0 1-1,0-1 0,2 3 1,-1-3-157,-1 0 0,1 0 0,0-1 0,-1 1 0,1-1 0,-1 1 0,1-1 0,0 0 0,0 1 0,-1-1 0,1 0 0,0 0 0,-1 0 0,1 0 0,0-1 0,2 0 0,32-6-7751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4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53 17407,'-8'-6'375,"-1"0"0,0 0 0,-1 1 0,0 0 0,1 0 0,-2 1 0,1 0 0,0 1 0,-1 1 0,1-1 0,-1 2 0,0-1 0,0 1 0,-19 2 0,19 0-286,-1 0 0,0 1 0,0 1 0,1 0 0,-1 1 0,1 0 0,0 1 1,0 0-1,0 1 0,1 0 0,0 0 0,0 1 0,-10 9 0,13-10-32,1 0 0,0 1 0,0-1 0,0 1 0,1 0 0,0 1 0,0-1-1,1 1 1,-4 9 0,6-11-36,1-1 0,-1 0-1,1 0 1,0 0 0,1 1 0,-1-1-1,1 0 1,0 1 0,0-1-1,1 0 1,0 0 0,0 1 0,0-1-1,0 0 1,1 0 0,3 7-1,-1-3 1,1-1 0,1 1 0,-1-1 0,1 0 0,0-1 1,1 1-1,0-1 0,0-1 0,1 1 0,-1-1 0,1-1 0,1 1 0,11 5 0,13 4-104,-1-2 0,49 14 1,-32-12 130,-43-13-51,-1 0 1,1 0-1,-1 0 1,0 1-1,0 0 0,0 0 1,0 0-1,0 1 0,6 6 1,-9-8-5,0 0 0,0 1 0,-1-1 0,1 1 0,-1-1 0,0 1 0,0-1-1,0 1 1,0 0 0,0 0 0,0-1 0,-1 1 0,1 0 0,-1 0 0,0 0 0,0 0 0,0 0 0,0-1 0,-1 1 0,1 0 0,-1 3 0,-1-1 20,1-1 0,-1 1 1,0-1-1,0 0 0,0 0 0,-1 1 1,0-1-1,0-1 0,0 1 0,0 0 1,0-1-1,-1 0 0,1 1 1,-1-1-1,0-1 0,0 1 0,0 0 1,0-1-1,0 0 0,-10 3 0,-1 0 37,1-1-1,-1 0 0,-1-1 0,1-1 0,-21 1 0,26-2-171,0-1 0,0-1 0,0 0 0,0 0 0,0-1 0,-19-6-1,28 7 45,0 1 1,1 0-1,-1-1 0,1 1 0,-1-1 0,1 1 0,-1-1 0,1 1 0,-1-1 0,1 0 0,-1 1 0,1-1 0,0 1 0,-1-1 0,1 0 0,0 1 0,-1-1 0,1 0 0,0 0 0,0 1 0,0-1 0,0 0 0,0 0 0,0 1 0,0-1 0,0 0 0,0 1 1,0-1-1,0 0 0,0 0 0,0 1 0,1-1 0,-1 0 0,0 1 0,1-1 0,0 0 0,0-2-224,0 0 0,0 1 0,1-1 1,-1 1-1,1-1 0,0 1 0,-1 0 0,1 0 1,4-3-1,25-16-6629</inkml:trace>
  <inkml:trace contextRef="#ctx0" brushRef="#br0" timeOffset="1">577 95 17279,'-24'160'6066,"-11"119"-3537,35-276-2511,0 0 1,0 0 0,0 0 0,1-1-1,-1 1 1,0 0 0,1 0-1,0-1 1,0 1 0,0 0-1,0-1 1,2 5 0,-2-6-31,0 0 0,0 1 0,0-1 0,1 0 0,-1 0 0,0 0 0,1 0 0,-1 0 0,1 0 0,-1 0 0,1 0 0,-1-1 0,1 1 0,-1-1 0,1 1 0,0-1-1,-1 1 1,1-1 0,0 0 0,0 0 0,2 0 0,5 0-452,-6 1 59,0-1 1,0 0 0,0 0-1,0-1 1,0 1 0,0-1-1,0 1 1,4-2 0,17-8-7506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4.8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 18687,'0'0'6552,"1"1"-6392,5 1-13,-4 0-57,2 0-73,-1 0-1,1 1 0,-1 0 1,0 0-1,0 0 0,-1 0 1,1 0-1,0 1 0,-1-1 1,0 1-1,0 0 0,0-1 1,0 1-1,-1 0 0,0 0 1,0 0-1,0 0 0,1 7 1,2 5-28,11 50-88,7 82-1,-2-11 502,-18-126-385,-1-4-30,0 0 0,1 0-1,0 0 1,0-1 0,0 1-1,1-1 1,0 1 0,0-1-1,0 0 1,9 11 0,-7-11 74,-4-5 40,1-1-79,-1 0-1,0 0 0,1 0 0,-1 0 0,1-1 0,-1 1 0,1 0 0,-1-1 0,0 1 1,1-1-1,1 0 0,0-1-48,0-1 0,-1 1 0,1-1 0,0 1 0,-1-1 0,1 0 0,-1 0 0,0 0 0,0-1 0,3-5 0,13-38-324,-16 40 340,21-75-180,21-143 1,-30 138 107,-13 82-56,0 0 0,0 0 0,1 0 0,-1 0 0,1 0 0,1 1 0,-1-1 0,1 1-1,-1-1 1,1 1 0,0 0 0,7-7 0,-9 10-181,3 12-921,-1 6 544,-1 1 0,0 0 0,-2 0 0,-1 28 0,0 12-985,2-30 969,1-1-1,8 39 0,-8-58 898,0 0 0,0 0-1,1-1 1,0 1 0,0-1 0,1 1 0,0-1-1,0 0 1,0 0 0,1-1 0,0 1-1,10 8 1,-11-12-50,1 0 1,-1-1-1,1 1 0,-1-1 0,1 0 1,0 0-1,0-1 0,0 1 0,0-1 0,0 0 1,1-1-1,-1 1 0,0-1 0,0 0 0,1 0 1,-1-1-1,0 0 0,0 1 0,6-3 1,3-1 16,0 0 0,-1-1 0,0 0 1,0-1-1,23-15 0,-22 11 1,1 0 0,-2-1-1,0-1 1,0 0 0,-1 0 0,14-20-1,-21 25-135,0 1-1,-1-1 1,0 0-1,-1 0 1,1-1-1,-1 1 1,0-1-1,-1 1 0,0-1 1,0 0-1,-1 0 1,0 0-1,0 0 1,-1 0-1,-1-16 1,0 22-10,1-1 0,-1 0 0,1 1 0,-1-1 0,0 0 0,0 1 0,0-1 0,-1 1 0,1 0 0,0-1 0,-1 1 1,0 0-1,1 0 0,-1 0 0,0 0 0,0 0 0,0 0 0,0 1 0,-1-1 0,1 1 0,0-1 0,-3 0 1,1 1-22,1 0 1,0 0 0,0 0-1,-1 1 1,1-1 0,-1 1-1,1 0 1,0 0 0,-1 0 0,1 0-1,-1 1 1,1-1 0,0 1-1,-1 0 1,1 0 0,0 0-1,-4 3 1,-5 2 30,0 1-1,1 1 1,0 0-1,0 1 1,1 0-1,0 0 1,1 1-1,0 0 1,0 1-1,1 0 1,1 0-1,-11 22 1,11-19 31,1 0 1,0 0-1,1 1 1,1 0-1,0 0 1,1 0-1,0 0 1,2 1 0,0-1-1,0 1 1,3 15-1,-2-24 28,2 0-1,-1 0 0,1 0 1,0 0-1,0-1 1,1 1-1,0-1 1,0 1-1,1-1 0,0 0 1,0 0-1,0 0 1,6 5-1,-4-5 3,2 1 0,-1-1 0,1 0 1,-1-1-1,1 0 0,1 0 0,-1-1 0,1 0 0,10 3 0,-6-3-89,0-1 0,0 0 0,0 0 0,1-2 0,-1 1 0,1-2 0,-1 0 0,1-1-1,-1 0 1,1-1 0,-1 0 0,0-1 0,25-9 0,-35 11-58,3-1-120,0 0 1,-1-1-1,1 1 0,0-1 0,-1-1 0,0 1 1,0-1-1,0 0 0,0 0 0,0 0 0,-1-1 1,8-9-1,4-25-7617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5.6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18559,'1'2'1464,"1"2"-1160,1 1 1,-2 0-1,1-1 0,0 1 0,-1 0 1,0 0-1,0 5 0,3 40 1059,-3-27-1027,14 195 1289,10 174-1963,-24-379 360,-1 7-50,1 1 0,1-1 0,1 1 0,6 21-1,-8-40-215,2-5-729,-1 1 799,-1 0-1,1 0 1,-1 0 0,0 0 0,0 0 0,0 0 0,0 0-1,1-4 1,1-7-1101,0 0 1,-1-1-1,0 1 0,-1-1 0,-1 0 0,0 1 0,-3-23 1,-1 1-3692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6.0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1 351 18303,'7'-19'491,"1"1"0,1 1 0,0-1 0,1 1 0,1 1 0,1 0 0,0 1 0,1 0 0,1 1 0,23-19 0,-12 13-436,1 1 0,0 2 0,2 0 1,0 2-1,52-20 0,-62 28-87,0 2 0,0 0 0,1 1 0,-1 1 0,1 0 0,0 2-1,0 0 1,20 2 0,-29 0 42,-1 1 0,1-1 1,-1 2-1,0-1 0,1 1 0,-1 1 0,14 7 0,-17-7 17,0 0 1,0 0-1,-1 0 0,1 1 0,-1 0 0,0 0 1,0 1-1,-1-1 0,0 1 0,0 0 1,4 8-1,-4-6 0,0 0 1,-1 0 0,-1 0-1,1 0 1,-1 1-1,-1-1 1,1 1 0,-1-1-1,-1 1 1,0-1-1,-1 12 1,0-8-35,-2 0 0,1 0 1,-2 0-1,1 0 0,-2 0 0,0 0 1,-7 12-1,1-5 72,-1-1 1,-1 1 0,-1-2-1,-1 0 1,0-1 0,-1 0-1,-1-1 1,-24 17 0,28-24-1,0 0 1,0 0 0,-27 10-1,33-15-95,1-1 1,-1 0-1,1-1 0,-1 0 0,0 0 1,0 0-1,1-1 0,-1 0 0,0 0 1,0-1-1,-7-1 0,12 2-80,0-1 0,-1 0 0,1 1 0,0-1 0,0 0 0,-1 0 0,1 0 0,0-1 0,0 1 0,0 0 0,0-1 0,1 0-1,-1 1 1,0-1 0,0 0 0,1 0 0,-3-4 0,3 5-195,0-1-1,1 0 1,-1 0-1,0 0 1,1 0 0,0 0-1,-1 0 1,1 0-1,0 0 1,0 0-1,0-1 1,0 1-1,1-3 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2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 43 17663,'0'0'2703,"0"2"-2158,-8 87 1199,4 143-1,-4 58-590,8-283-1142,-1-4-12,1 0-1,-1-1 1,1 1-1,-1 0 1,0 0-1,0 0 0,-2 3 1,3-5-94,-1-2-209,-5-7 46,1-1 0,0 1 0,0-1 0,1 0 0,0-1 0,1 1 1,0-1-1,-4-17 0,-5-85-926,10 85 977,-2-99-378,5 104 561,1-1 1,1 0-1,10-33 0,-9 40 32,1 1 0,1 0 0,0 0 0,1 0 0,0 1 0,11-14 0,-13 21 12,0 1 1,0 0-1,1 0 1,0 1-1,0 0 1,0 0-1,0 0 0,1 0 1,0 1-1,0 1 1,0-1-1,1 1 1,-1 0-1,10-2 1,0 1 162,0 1 0,-1 1 1,1 1-1,28 0 0,-15 3-49,51 10 0,-76-11-114,0 0 0,0 1 1,0-1-1,0 1 0,-1 0 0,1 0 0,-1 0 1,1 1-1,-1 0 0,5 4 0,-6-5-7,-1 0-1,0 0 0,0 1 0,0-1 0,-1 1 1,1 0-1,-1 0 0,1-1 0,-1 1 1,0 0-1,0 0 0,0 0 0,0 0 1,-1 0-1,1 0 0,-1 1 0,0 4 0,0 0-10,-1-1 0,1 0 0,-2 0 0,1 1 0,-1-1 0,0 0 0,0 0 0,-1-1 0,-6 12 0,3-8 28,0 0 0,-1-1 0,0 0 0,-1-1 0,-13 14 0,1-7 66,0 1 1,-1-2 0,-1-1-1,-44 20 1,52-26-49,-1-2 1,1 0-1,-23 5 0,32-9-78,1-1-1,-1 1 1,1-1 0,-1 1-1,1-1 1,-1 0 0,0-1-1,1 1 1,-1-1 0,1 0-1,0 0 1,-1-1 0,1 1-1,0-1 1,0 0 0,-5-3-1,9 5-80,-1 0-1,0-1 0,1 1 0,-1-1 0,1 1 0,-1-1 1,1 1-1,-1-1 0,1 0 0,-1 1 0,1-1 1,-1 0-1,1 1 0,0-1 0,-1-1 0,2-18-7568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3.1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415 1 21631,'-53'30'1606,"-77"47"-196,116-66-1282,0 0 0,1 2-1,0 0 1,1 0 0,0 1 0,2 0 0,-1 1-1,2 1 1,-15 29 0,5-2 193,3 1-1,-19 71 1,34-111-294,-24 116 420,23-107-477,1 0-1,0-1 1,1 1 0,1 0 0,0 0 0,0-1-1,6 21 1,-5-27 27,0 0-1,1 0 1,-1 0 0,1 0-1,1 0 1,-1-1-1,1 0 1,0 1 0,0-1-1,0-1 1,1 1-1,0-1 1,0 1 0,0-1-1,0-1 1,1 1-1,5 2 1,-1-1-105,1-1 0,-1-1 0,0 0-1,1 0 1,0-1 0,0 0 0,-1-1 0,1 0 0,15-1-1,-3-1-769,-1 0-1,1-1 0,-1-2 1,0 0-1,30-10 1,-30 3-1869,-4-4-4012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3.9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56 19455,'-3'3'238,"1"0"-1,-1 1 0,1-1 0,0 1 1,-1 0-1,2 0 0,-1 0 1,0 0-1,0 4 0,-9 42 589,7-26-573,-36 223 1141,21-123-816,-7 4-493,25-126-138,3-4-4,0 0 0,-1 0 0,1 1 0,-1-1-1,1 0 1,-1 0 0,2-4 0,-3 5 34,3-6-83,0-1 1,0 1-1,0-1 0,-1 0 0,0 0 1,0-10-1,3-51-424,-5 43 349,2-12 25,8-119-552,-6 123 429,1 0 0,15-51 0,-14 70 288,0-1 0,1 1 1,1 0-1,0 1 0,1-1 0,18-21 0,-26 35 9,0-1 0,1 0-1,-1 1 1,1 0 0,0-1-1,-1 1 1,1 0 0,0 0-1,0 0 1,0 0 0,0 0-1,0 0 1,0 0 0,0 1-1,0-1 1,0 1 0,0-1-1,2 1 1,0 0 52,-1 0 0,1 1-1,-1-1 1,1 1 0,-1 0 0,0 0 0,1 0 0,-1 0 0,0 0-1,4 3 1,0 0 51,0 1-1,-1-1 1,0 1-1,0 0 1,0 1-1,0 0 1,-1-1-1,0 2 1,5 6-1,-3 2 104,1-1 0,-2 1 0,0 1 0,5 21-1,11 68 268,-15-65-322,4 22-11,18 80 76,-23-119-358,1-1-1,1 1 0,1-2 0,14 24 0,-20-39-26,1-1 0,0 0 0,0 0 0,0 0 0,0-1 0,1 0 0,8 7 0,-9-9-471,-1 1 1,1-1-1,-1 0 0,1 0 1,0-1-1,0 1 0,0-1 1,0 0-1,0 0 1,1 0-1,7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4.3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258 0 22911,'-196'12'2792,"191"-12"-2838,1 0 0,0 0 0,0 1-1,0-1 1,0 1 0,0 0 0,0 0 0,1 0 0,-1 0 0,0 1-1,0-1 1,-5 5 0,8-6-38,1 1 1,-1-1-1,1 1 0,0-1 0,-1 1 1,1 0-1,0-1 0,-1 1 0,1 0 1,0-1-1,0 1 0,0 0 0,0 0 1,-1-1-1,1 1 0,0 0 0,0-1 1,0 1-1,0 0 0,1 0 1,-1-1-1,0 2 0,5 14-1346,-3-10 287,1-1-1,0-1 1,0 1-1,0 0 0,8 7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29.1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0 19839,'-2'9'1988,"-4"29"-1113,2 1 1,2-1-1,3 47 0,20 115-220,-20-190-608,0 0-87,1 0 0,-1 0 0,2 0 0,-1 0 0,2 0 0,6 16 0,-9-25 12,-1-1 0,0 1 0,1-1 1,-1 1-1,1-1 0,-1 1 0,1-1 0,-1 0 1,1 1-1,-1-1 0,1 0 0,0 0 0,-1 1 1,1-1-1,-1 0 0,1 0 0,0 0 0,-1 0 1,1 1-1,-1-1 0,1 0 0,0 0 0,-1 0 1,1 0-1,0-1 0,-1 1 0,2 0 0,14-6-1069,-3-4-1142,4-14-5653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5.2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409 17 20735,'-13'-4'88,"0"1"-1,-1 0 1,1 0-1,-1 1 1,1 1-1,-1 1 0,1-1 1,-1 2-1,0 0 1,1 1-1,-1 0 1,1 1-1,-22 8 1,24-7-71,1 1 0,-1 0-1,1 1 1,1 0 0,-1 0 0,1 1 0,0 1 0,0-1 0,1 1 0,0 1 0,1-1 0,0 2 0,0-1-1,1 0 1,0 1 0,-7 17 0,3-4 7,1 1 0,1 0 0,-9 45 0,15-61-35,1-1 1,0 1 0,1 0-1,0-1 1,0 1 0,1 0-1,0 0 1,0-1 0,1 1-1,0-1 1,0 1 0,0-1-1,1 0 1,1 0 0,-1 0-1,9 12 1,-11-17-8,1-1 1,-1 1-1,1 0 0,0 0 1,-1-1-1,1 1 0,0-1 1,0 0-1,0 0 0,1 1 0,-1-1 1,0-1-1,0 1 0,0 0 1,1 0-1,-1-1 0,4 1 0,-2-1-6,0 0 0,0 0 0,0 0 0,1-1 0,-1 0 0,0 0-1,0 0 1,0 0 0,5-2 0,2-3 12,0 0 0,-1 0 0,1-1 0,-1 0 0,16-16 0,-13 11 12,-1-1 0,-1-1 0,-1 0 0,16-27 0,-11 12 0,19-51 0,-22 38 0,-17 64 58,2 0 0,0 0 0,1 1 0,1-1 0,2 0 0,0 0 0,1 1 0,5 22-1,-6-41-52,0-1-1,0 0 0,0 0 0,0 0 0,0 0 0,1-1 0,-1 1 0,1 0 0,0 0 0,0-1 0,0 1 0,0-1 0,0 0 0,1 0 0,-1 1 0,1-2 0,-1 1 0,1 0 0,0 0 0,-1-1 0,1 1 0,0-1 0,0 0 0,0 0 0,0 0 0,0-1 0,1 1 0,-1 0 0,0-1 0,6 0 0,-2 0-28,0-1-1,0 0 1,0-1-1,0 1 1,-1-1 0,1 0-1,-1-1 1,1 0-1,-1 0 1,0 0-1,0-1 1,0 0 0,7-5-1,-5 1-24,1-1 0,-1 0 0,-1-1 0,1 0 0,-2 0-1,1 0 1,-1-1 0,-1 0 0,0 0 0,3-12 0,6-19-245,9-61-1,-17 73 208,-4 22 41,0 0 1,-1 0-1,0 0 0,0 0 1,-1-1-1,-1-13 0,0 20-18,-2 14-49,-10 43 435,2 0-1,-5 70 1,-2 24 253,17-149-631,-1 17 507,2-14 223,2-12-479,15-56-53,27-90-87,-37 138-142,-1 1 0,2 0 0,1 1 0,0 0 0,0 0 0,2 1 0,13-15 0,-18 23 48,1 0 0,-1 1 0,2 0 0,-1 1 1,0-1-1,1 2 0,0-1 0,0 1 0,0 0 0,0 0 0,1 1 0,-1 0 0,1 1 0,-1 0 0,1 0 0,12 1 0,-15 0 47,-1 1 0,1-1 0,-1 1 0,1 1 0,-1-1-1,1 1 1,-1 0 0,0 0 0,0 0 0,0 1 0,7 4 0,-8-4-16,-1 0 1,0 0 0,0 0 0,0 0 0,0 0 0,-1 1-1,1-1 1,-1 1 0,0 0 0,0 0 0,-1 0 0,1 0-1,-1 0 1,1 0 0,-1 0 0,0 7 0,1 4 75,-1 0 1,-1 0-1,0 1 0,-1-1 1,-5 28-1,-26 74 31,4-20 25,23-66-124,6-15 0,3-13 0,-2-2 0,0 1-82,1-1-1,0 1 0,0-1 1,0 0-1,0 0 0,0 0 1,0 0-1,1-1 0,-1 1 1,0-1-1,0 0 1,0 0-1,1 0 0,-1 0 1,0 0-1,4-1 0,4-1-1730,-1-1 0,0 0 0,16-6 0,-8-1-2119,-2-4-327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03.5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298 1 19583,'1'1'434,"-1"4"-288,1 0 0,-1-1 1,0 1-1,0 0 0,0-1 1,-1 1-1,1 0 0,-1-1 1,0 1-1,-1-1 0,1 1 1,-3 4-1,1-1-85,1 0-1,-1 1 1,2-1-1,-1 1 1,0 10-1,1 46-13,1-42 119,9 126 205,-3-70-334,-6-78-35,1-1 0,-1 0 0,0 1-1,0-1 1,0 1 0,0-1 0,0 1 0,0-1-1,0 0 1,0 1 0,0-1 0,0 1 0,0-1-1,-1 1 1,1-1 0,0 0 0,0 1 0,0-1-1,0 1 1,-1-1 0,1 0 0,0 1 0,0-1 0,-1 0-1,1 1 1,0-1 0,-1 0 0,1 0 0,0 1-1,-1-1 1,1 0 0,-1 0-17,0 0-1,0 0 1,0 0-1,0 0 1,1 0-1,-1 0 1,0-1 0,0 1-1,1 0 1,-1 0-1,0-1 1,0 1-1,1-1 1,-1 1 0,0-1-1,-3-2-84,0 0 1,0-1-1,1 1 0,-7-8 0,-20-43-38,22 39 181,0 1-1,0 0 1,-1 1 0,-18-21 0,25 32-46,1 1 0,0 0 1,0-1-1,-1 1 0,1 0 0,-1 0 0,1 0 0,-1 0 0,0 0 0,1 0 0,-1 0 1,0 1-1,1-1 0,-1 1 0,0-1 0,0 1 0,0 0 0,0-1 0,1 1 0,-1 0 1,0 0-1,0 0 0,0 1 0,0-1 0,1 0 0,-1 1 0,0-1 0,0 1 0,0 0 1,1-1-1,-1 1 0,0 0 0,1 0 0,-1 0 0,1 0 0,-1 0 0,0 2 0,-3 1 32,1 1 0,0 0 0,0 0 0,0 0 0,1 0 0,0 1 0,0 0 0,0-1 0,-3 11 0,-9 31 42,3 0 1,1 0-1,-6 80 0,17-123-87,0 0 0,0 1 0,1-1 0,-1 1 0,1-1 0,0 0 0,3 8 0,-3-11 83,17 4 72,3-5-86,-13 0-41,1-1 0,-1 0 0,0-1 0,0 0 0,0-1 0,0 1 0,0-1 0,12-7 0,0-1 32,-1-1 1,18-15-1,-4-5-2063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03.8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 1 19935,'0'0'1488,"-7"5"-632,3-2-745,1 1 0,0-1-1,1 1 1,-1 0 0,0 0-1,1 0 1,0 0 0,0 1-1,0-1 1,-1 6 0,-2 8 416,-3 23 0,4-21-292,0 10 96,0-1 0,2 54 0,10 61-9,1 13-133,-7-97-908,6-91-1913,-6 17 380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04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96 23423,'0'0'1033,"1"-2"-711,-1-2-317,2 0 0,-1 1 0,0-1 0,1 0 0,0 0 0,-1 1 0,1-1 0,1 1 1,-1-1-1,0 1 0,1 0 0,0 0 0,0 0 0,0 1 0,0-1 0,0 1 0,1-1 0,-1 1 0,0 0 0,8-3 0,1 0 0,0 1-1,-1 1 1,1-1-1,0 2 1,23-2-1,-10 2-9,-1 1-1,1 1 1,0 2 0,-1 0-1,1 1 1,-1 2 0,0 1-1,0 0 1,39 18 0,-60-23 15,0 0 1,-1 1 0,1-1 0,0 1-1,-1 0 1,1-1 0,-1 1-1,0 0 1,0 0 0,0 1-1,3 2 1,-5-4-13,1 1-1,-1-1 1,1 1 0,-1 0-1,1-1 1,-1 1 0,0-1-1,0 1 1,0 0 0,0-1-1,0 1 1,0-1 0,0 1-1,0 0 1,-1-1 0,1 1-1,0-1 1,-1 1 0,0-1-1,1 1 1,-1-1 0,-1 2-1,-6 13-51,-2-1 0,0 0 0,-1 0 0,-1-1 0,0 0-1,-13 11 1,-2-2 134,0 0 0,-35 20-1,57-39-113,3-3 21,0 0 0,1 0 0,-1 0 0,0 0 0,0-1 0,0 1 0,0-1 0,0 1 0,0-1 0,0 1 0,-3-1 0,51 14 66,-24-6-48,0 2 0,0 0 0,-1 1 0,0 1 0,-1 2 0,-1 0 0,0 0 0,-1 2 0,0 0 0,-2 2 0,0 0 0,0 0 0,-2 1 0,14 24 0,-25-36 23,1-1 1,-1 1-1,0 0 0,-1 0 1,0 0-1,0 0 1,0 1-1,-1-1 0,0 9 1,-1-12-4,0 0 1,0 1-1,-1-1 1,1 0-1,-1 0 1,0 0-1,-1 0 1,1 0-1,-1 0 1,0 0-1,0 0 1,0 0-1,0-1 1,0 1-1,-1-1 1,-6 7-1,2-4-4,0 1 0,-1-1 0,0-1 0,0 1 0,-1-1 0,0-1 0,1 0 0,-1 0-1,-1 0 1,1-1 0,0-1 0,-18 3 0,9-3 19,0-1 0,0 0 0,-1-2 0,1 0 0,-35-7 0,46 7-153,-1-1-1,1 0 1,0-1-1,0 1 1,0-2 0,0 1-1,-9-7 1,12 8 25,0-1 1,1 0 0,0 0-1,-1-1 1,1 1 0,0-1-1,1 1 1,-1-1-1,1 0 1,0 0 0,-1 0-1,2 0 1,-3-7-1,2-5-1999,8-7-5807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0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 1 21119,'10'3'304,"-1"1"0,1 0 0,-1 1 0,0 0 0,-1 0 0,1 1 0,11 10 0,51 55-3,-61-61-186,9 11-12,53 60-26,-63-69-73,0 1 0,-1 0 1,0 0-1,-1 1 0,5 15 0,-4-5 68,-1 0 0,-2 0 0,-1 0-1,0 1 1,-2-1 0,-1 30-1,-2-24 34,-1 0-1,-2 0 1,-1 0-1,-14 48 0,9-50-9,-2-1 1,0-1-1,-2 0 0,0 0 0,-2-2 0,-22 28 0,-7 1 181,-74 68 1,118-120-277,-12 11-106,-26 19 0,35-28 79,0-1 0,0 1 0,0-1 1,0 0-1,-1 0 0,1-1 0,0 1 1,-1-1-1,1 0 0,-1 0 1,0-1-1,-6 1 0,10-1-135,-1 0-1,1-1 1,-1 1-1,0 0 1,1-1-1,-1 1 1,1-1 0,0 1-1,-1-1 1,1 0-1,-2-1 1,-25-21-8433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9.3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213 1 22271,'-103'298'2501,"72"-196"-2295,-19 74 256,41-131-337,-8 91 0,15-98-85,2 0 0,1 0 0,2 0 0,2 0 0,10 40 0,-12-69-59,0 0 0,0 1 1,1-2-1,0 1 0,1 0 1,0-1-1,0 0 0,1 0 0,0 0 1,0-1-1,12 11 0,-14-15-57,0 0 0,0 0 0,0-1 0,0 1 0,0-1 0,0 0 0,0 0 0,1-1 0,-1 1 0,1-1 0,-1 0 0,1 0 0,0 0 0,0-1 0,-1 0 0,1 0 0,0 0 0,-1 0 0,1-1 0,0 1 0,-1-1 0,1-1 0,-1 1 0,1-1-1,5-2 1,-9 4 60,3-2-274,0 0 0,0 0 1,-1 0-1,1 0 1,0-1-1,-1 0 0,1 1 1,-1-1-1,0-1 1,0 1-1,4-6 1,21-31-7093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39.8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173 306 21247,'-19'35'1993,"-40"78"360,48-89-2242,1 0 1,-12 46-1,5 8 146,-18 66 105,70-283-1126,-16 63-11,55-232-1029,-71 294 1789,28-106-212,-26 104 202,1 0-1,1 1 0,0 0 1,1 0-1,12-17 0,-18 29 34,0 1 0,0-1 1,0 1-1,0-1 0,1 1 0,-1 0 0,1 0 0,-1 0 1,1 0-1,3-1 0,-5 2-3,1 1 1,-1 0 0,0-1-1,0 1 1,0 0-1,1 0 1,-1 0 0,0 0-1,0 0 1,0 0-1,1 1 1,-1-1-1,0 0 1,0 1 0,0-1-1,0 0 1,1 1-1,-1 0 1,0-1 0,0 1-1,0 0 1,0-1-1,0 1 1,-1 0 0,1 0-1,0 0 1,0 0-1,0 0 1,1 1-1,3 6 87,0 0-1,-1 0 0,1 0 0,-1 0 1,-1 1-1,5 16 0,9 56 469,-9-29-1,0 69-1,-9 53-7,0 15-373,3-141-189,17 90 0,-18-132 6,0 0 0,1 0 0,-1 0 0,2 0 0,-1 0-1,1-1 1,-1 1 0,7 7 0,-8-12-42,-1 0 0,1 0 0,0 0 0,0 0 0,1 0 0,-1 0 0,0 0 0,0 0 0,0-1 0,1 1 0,-1-1 0,0 1 0,0-1 0,1 1 0,-1-1 0,0 0-1,1 1 1,1-1 0,-1 0-156,1-1 0,-1 1 0,0-1 0,1 1 0,-1-1-1,0 0 1,1 0 0,-1 0 0,0 0 0,0 0 0,0-1-1,0 1 1,4-4 0,23-23-7901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0.2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354 1 21759,'-89'25'1952,"-158"23"0,229-49-8812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0.5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 17 18815,'11'0'486,"-1"-1"-1,0-1 0,11-2 0,-12 1-292,1 1 0,17-1 0,-25 4-151,1 0-1,-1-1 1,0 1-1,0 0 1,0 0-1,0 0 1,0 0-1,0 1 1,0-1-1,0 1 1,-1-1 0,4 4-1,-2-3 27,1 2 17,0 0 0,0 0 0,-1 0 0,1 0 0,-1 1 0,0-1 0,0 1 1,3 6-1,-5-8-32,0 1 1,0-1 0,0 1 0,-1-1-1,1 0 1,-1 1 0,0-1 0,0 1-1,0 0 1,0-1 0,-1 1 0,1-1 0,-1 0-1,-1 4 1,-2 6 94,-1 0 0,-1-1 0,1 0-1,-2 0 1,-12 17 0,15-23-83,-1 0-1,1 0 0,-2-1 1,1 0-1,0 0 1,-1 0-1,0-1 0,0 1 1,0-1-1,-1-1 1,-11 6-1,14-8-58,1 0 1,-1 0-1,0-1 0,0 1 0,1-1 1,-1 0-1,0 0 0,0 0 0,1-1 1,-1 1-1,0-1 0,1 0 0,-1 0 0,0 0 1,1-1-1,-1 1 0,1-1 0,0 0 1,0 0-1,-1 0 0,1 0 0,0 0 1,1-1-1,-6-5 0,3 2 8,-1 0 0,1-1 1,1 0-1,-1 0 0,1 0 0,0-1 0,1 1 1,-1-1-1,2 0 0,-3-10 0,4 15-50,1 0 0,0 0-1,-1 0 1,1 0 0,1 0-1,-1 0 1,0 0 0,1 0-1,-1 0 1,1 0 0,0 0 0,0 0-1,0 0 1,1 0 0,-1 0-1,1 1 1,-1-1 0,1 1 0,0-1-1,0 1 1,0-1 0,3-2-1,6-4-375,0 1 0,0 0 0,22-12 0,-15 9-90,-10 7-2,1-1 1,0 1 0,0 1-1,0 0 1,17-4-1,23-1-9632,-37 7 6150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0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67 19967,'4'16'826,"34"133"1868,-25-98-1790,-12-50-379,0-9-513,0 0 0,-1 1-1,1-1 1,-2 0-1,0-8 1,0-18-15,2 23 27,0-1 0,0 1 0,1 0 0,1 0 0,4-13-1,-4 17-12,0 1 0,0-1 0,1 1-1,-1 0 1,1 0 0,1 1 0,-1-1-1,1 1 1,8-8 0,-7 8-6,-1 1 1,1-1-1,0 1 1,1 0-1,-1 1 1,1-1-1,0 1 1,0 0-1,0 1 1,0 0 0,0 0-1,0 0 1,12 0-1,8 0-178,47 2 1,-59 1-1020,0 1 1,21 6-1,-28-5-1076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29.5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 54 20607,'13'-1'96,"0"0"0,0 1 0,0 1 0,0 0 0,0 1 0,18 4 0,-26-5-51,1 1 1,-1 0 0,1 0 0,-1 1 0,0-1 0,0 1-1,0 0 1,-1 0 0,1 1 0,-1-1 0,1 1 0,-1 0-1,0 0 1,0 1 0,-1-1 0,6 10 0,-5-5 84,-1-1 0,0 1 0,0 0 0,-1 0 0,0 0 0,-1 0 0,0 0 0,0 0 0,-1 0 0,0 1 0,0-1 0,-1 0 0,-1 0 1,1 0-1,-2 0 0,-4 14 0,-1-3 60,0-1 0,-1 0 0,-1 0 0,-1-1 0,-1 0 0,-16 19 0,22-30-127,1-1-1,-1 0 1,-1 0 0,1 0-1,-1-1 1,0 0-1,0 0 1,-10 4 0,14-7-51,0-1 1,-1 0 0,1 0 0,0 0 0,0 0 0,-1-1 0,1 1-1,0-1 1,-1 0 0,1 0 0,-1 0 0,1 0 0,0-1 0,-1 1-1,1-1 1,0 0 0,0 0 0,-1 0 0,1 0 0,0-1 0,0 1-1,0-1 1,-4-3 0,1 0 2,0 0 1,0-1-1,0 0 0,1-1 1,0 1-1,0-1 0,1 0 0,-7-13 1,-1-8-24,-9-28 1,19 48 12,-3-7 22,1 0 1,0 0-1,1 0 0,1-1 0,0 1 0,1-1 1,1 1-1,0-1 0,4-26 0,-2 34-211,0 0 0,0 0 1,1 0-1,0 0 0,0 0 0,1 0 0,0 1 0,0 0 0,0 0 1,1 0-1,0 0 0,1 1 0,0 0 0,0 0 0,0 0 0,0 1 0,1 0 1,0 0-1,13-6 0,-7 4-2304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1.3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0 20735,'-15'203'3645,"7"-131"-3067,1 79-1,8-96-538,11 200 66,-12-251-118,2 10-296,0-13 88,-1-10 25,1-7-812,-2 0-1,-1-21 0,1 35 836,-3-59-7721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1.7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1 241 20351,'0'-16'558,"1"0"0,1 1 0,1-1-1,0 1 1,8-24 0,-7 28-559,0 0-1,1 0 1,1 1-1,-1-1 1,2 1-1,-1 1 0,1-1 1,10-9-1,-14 17 5,0 0-1,0-1 1,0 1-1,0 0 1,1 1-1,-1-1 0,0 1 1,1-1-1,0 1 1,-1 0-1,1 0 0,0 1 1,-1-1-1,5 1 1,8-1 17,-1 1 0,17 3 1,-24-3-20,-4 1-7,1-1 1,-1 1-1,0 0 0,0 0 0,1 0 0,-1 1 0,0-1 1,0 1-1,0 0 0,0 0 0,-1 0 0,1 1 1,0-1-1,-1 1 0,4 4 0,-5-4 3,1-1 1,-1 1-1,-1 0 0,1 1 0,0-1 1,-1 0-1,1 0 0,-1 1 0,0-1 1,0 1-1,-1-1 0,1 1 0,-1-1 1,1 1-1,-1 0 0,0-1 0,-1 1 1,1-1-1,-1 5 0,-3 10 78,-1 1 0,0-1-1,-2 0 1,0-1 0,-14 26 0,5-15 139,-1-1 1,-30 35-1,41-55-176,0 0-1,-1-1 0,0 1 1,0-1-1,0-1 1,-1 0-1,0 0 1,0 0-1,-1-1 1,1 0-1,-12 4 0,18-8-106,7 0-5,0-1 68,-1 0 0,1 0 0,-1 0 0,7-3 0,13-3 187,-8 6-203,0 0-1,-1 2 0,1-1 1,0 2-1,20 4 0,5 0 45,-24-4 46,-1 1 0,1 1 1,-1 0-1,17 7 0,-28-9-51,0 0-1,0 0 0,-1 0 0,1 1 0,-1 0 1,0-1-1,0 2 0,0-1 0,0 0 0,0 1 1,-1 0-1,1 0 0,-1 0 0,0 0 1,-1 0-1,1 0 0,3 9 0,-5-8-18,0-1-1,0 0 1,-1 0-1,0 1 1,1-1-1,-2 0 1,1 1 0,0-1-1,-1 0 1,0 1-1,0-1 1,0 0-1,0 0 1,-1 0-1,0 0 1,0 0 0,-4 7-1,-3 2-8,0 0 0,-2 0 0,-14 15 0,-5 4 36,13-12 33,-1-1-1,-1-1 1,-26 20 0,40-35-51,0 1 1,-1 0-1,1-1 1,-1 0-1,0-1 1,0 1-1,0-1 1,0 0-1,-1-1 1,1 1 0,0-1-1,-1-1 1,1 1-1,-1-1 1,1 0-1,-1 0 1,1-1-1,-8-1 1,12 1-28,0 0 1,0 1 0,1-1-1,-1 0 1,0 0 0,0 0-1,1 0 1,-1 0-1,1-1 1,-1 1 0,1 0-1,-1-1 1,1 1 0,0-1-1,0 1 1,0-1-1,0 0 1,0 0 0,0 1-1,0-1 1,0 0 0,1 0-1,-1-2 1,-1-2-787,1 0 0,0 0-1,1 0 1,0-1 0,0 1 0,0-6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2.0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157 1 22143,'21'24'443,"0"1"-1,-2 1 1,-1 1 0,-1 0-1,23 51 1,-20-25-208,-2 0 1,16 81-1,-28-99-138,-1 0 0,-2 0 0,-2 0 0,-1 0 0,-5 40 0,-8 11 72,-3 0 0,-45 134 0,2-73 24,48-125-182,0 0-1,-2-1 1,-1 0 0,-21 25-1,30-40 5,-1-1 0,1 1 0,-1-1 0,0-1 0,-1 1-1,1-1 1,-1 0 0,-12 5 0,17-8-121,-1 0 1,0 0-1,1-1 1,-1 1-1,0 0 0,0-1 1,0 0-1,0 0 1,0 1-1,0-2 0,0 1 1,1 0-1,-1-1 1,0 1-1,0-1 0,0 0 1,0 0-1,1 0 1,-1 0-1,1 0 0,-1-1 1,0 1-1,1-1 1,0 0-1,-4-3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5.1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22399,'11'4'230,"0"0"0,0-1 0,0 0 0,1 0 0,-1-2-1,13 2 1,72-3 105,-44-1-495,-20 0-3,17 0-145,-44 1 208,-1 0 0,1 1 0,0 0-1,0 0 1,-1 0 0,1 0 0,5 3 0,-8-3-188,-3 3-1449,1-1 1427,-1-1 0,0 1-1,0-1 1,0 1 0,-3 3-1,1-2-948,0 0 0,0 0-1,0 0 1,0-1 0,-7 6 0,-3 1-3411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5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 18303,'4'3'240,"0"1"0,1-1 0,-1 1 0,1-1 0,0-1-1,0 1 1,0-1 0,0 0 0,1 0 0,-1 0 0,0-1 0,1 0 0,-1 0 0,1 0-1,0 0 1,9-1 0,7-2-295,0 0 0,0-2-1,21-6 1,-10 3 387,39-10-1954,-39 13-5849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5.8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0 22527,'-10'39'1045,"4"-20"-885,1 0 0,-4 29 0,3 243 691,7-188-766,-1-86-82,0 20 147,8 64 1,-8-99-293,4-12-1158,-3 5 830,0-1 0,0 1 0,0 0 1,-1 0-1,1-9 0,-1-43-7186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6.2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0 139 17919,'9'-16'523,"1"0"-1,1 1 0,0 0 1,22-23-1,-30 35-426,1-1-1,0 1 1,0-1-1,0 1 0,0 1 1,0-1-1,1 0 1,0 1-1,-1 0 1,1 0-1,0 0 1,0 1-1,0 0 1,0 0-1,0 0 0,0 0 1,0 1-1,0 0 1,1 0-1,-1 0 1,9 2-1,-7 1-75,-1-1 1,0 0-1,0 1 0,0 0 0,-1 1 1,1-1-1,-1 1 0,0 0 1,0 1-1,0-1 0,0 1 0,-1 0 1,0 0-1,4 6 0,-3-4 11,0 0-1,-1 1 1,0 0-1,-1 0 1,1 0-1,-2 0 1,1 0 0,-1 0-1,0 1 1,0 10-1,-2-13 17,0-1-1,-1 0 1,0 1-1,0-1 0,0 0 1,-1 0-1,0 0 1,0 0-1,0 0 1,-1 0-1,1 0 1,-5 4-1,0 1 97,-1 1 0,0-2 0,-19 18 0,23-24-189,0 0 0,0 0 0,-1 0 0,1 0 0,-1-1 0,0 0 0,0 0 1,0-1-1,0 1 0,0-1 0,0 0 0,0 0 0,-7 0 0,7-1-10,1 0 1,0 0-1,0 0 1,-1-1-1,1 0 1,0 1-1,0-2 1,0 1-1,0 0 1,0-1-1,0 0 1,0 0-1,1 0 1,-1 0-1,0 0 1,-5-6-1,5 1-1941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6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302 1 21503,'-11'18'756,"0"-1"0,-1 0 0,-22 23 0,-49 40 161,69-67-849,1 0 0,1 1-1,0 1 1,1 0 0,1 0 0,0 1-1,1 1 1,1-1 0,-12 37-1,11-26 21,2 1 0,2 0-1,0 1 1,2-1-1,0 53 1,3-66-50,2 0-1,-1 1 1,2-1 0,0 0-1,0-1 1,2 1 0,10 23-1,-11-29-30,0-1 0,1 0 1,0 0-1,1 0 0,0-1 0,0 0 0,0 0 0,1-1 0,0 1 0,0-1 0,1-1 0,-1 1 0,15 6 0,-8-6-219,0 0-1,1-2 0,-1 1 1,1-2-1,0 0 1,0 0-1,0-2 0,30 0 1,-27-4-1839,4-10-6289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7.0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116 73 22399,'-3'6'519,"-7"10"109,1 1-1,0 0 1,-12 33-1,-26 137 147,41-147-526,1-1 0,0 75 0,5-100-274,2-1 0,3 15 0,1 5-64,-6-31 143,0-4-39,0 0 0,1 0-1,-1 0 1,1 0 0,0 0 0,0 0 0,-1 1-1,3-4 1,2-5-38,12-50-644,-2-1 0,9-83-1,1-3-741,-20 122 1209,1 0-1,13-32 1,-16 49 163,0 1 1,1 0 0,0 0-1,0 0 1,0 0-1,1 1 1,0-1 0,0 1-1,1 1 1,-1-1 0,12-8-1,-14 13 72,-1-1 0,0 1 0,1-1-1,-1 1 1,1 0 0,0 0 0,-1 0 0,1 0 0,0 1-1,0-1 1,-1 1 0,1 0 0,0 0 0,0 0 0,0 0-1,0 0 1,-1 0 0,1 1 0,0-1 0,0 1 0,-1 0-1,1 0 1,2 1 0,1 2 65,-1-1 0,0 1 0,0 0-1,0 0 1,0 0 0,-1 1 0,0-1 0,0 1-1,4 6 1,-1 0-31,0 0-1,-1 1 1,0 0 0,-1 0-1,-1 0 1,0 0 0,0 1-1,2 19 1,-1 11 284,0 53 1,-2-29-227,-1-26-125,1 7-9,13 76 0,-14-115-54,0-1-1,1 1 0,0-1 0,0 1 0,9 14 0,-12-22-76,1 0-1,0 0 1,-1 0-1,1 0 1,0 0-1,0-1 1,0 1-1,-1 0 1,1 0-1,0 0 1,0-1-1,2 2 1,17 0-8288</inkml:trace>
  <inkml:trace contextRef="#ctx0" brushRef="#br0" timeOffset="1">189 402 24831,'-32'-4'96,"2"-1"-24,4 0-8,4 0 0,4 0 0,1-2 0,4-1 0,3-1-480,1-1-104,2 2-24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7.4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17663,'0'0'1066,"8"4"467,-4-1-1321,0 1-1,0-1 1,-1 1 0,1 0 0,-1 0-1,0 1 1,0-1 0,-1 1 0,1-1-1,1 6 1,10 14 108,60 67 680,-11-15-744,-56-67-204,-1 1 0,-1 0 0,0 1-1,0-1 1,-1 1 0,-1 0 0,0 0 0,0 1 0,-1-1 0,0 0-1,-1 1 1,0-1 0,-1 1 0,-1 0 0,-2 16 0,-2 3 82,-1 0 0,-2 0 0,-1-1 0,-19 43 0,16-46 64,-1-1 0,-29 44 1,32-55-174,0-2 0,-2 1 0,0-2 0,0 0-1,-1 0 1,-15 10 0,22-19-516,10-7 192,14-11-2453,7-2-5543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2.0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1 20351,'4'31'674,"-2"1"1,0-1-1,-3 1 0,-6 50 1,3-36-335,-43 293 551,44-322-846,-2 12 127,1 0 0,2 0 0,1 37 0,6-45-256,-5-19-51,2-2-182,0 0 147,0 1 1,0-1-1,0 0 0,0 0 0,0 0 1,0 0-1,0 0 0,-1 0 0,1-1 1,0 1-1,0-1 0,0 1 0,0-1 1,0 0-1,-1 0 0,1 0 0,0 0 1,-1 0-1,3-1 0,0-2-1447,1 0 0,-1 0-1,1 0 1,-1 0 0,6-9 0,0-3-3325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7.8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 1 18815,'0'0'920,"0"2"-201,-3 64 268,-2-1 1,-16 68-1,-19 59-34,-7 38-1396,47-229-15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8.1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508 5 22143,'-88'-4'932,"-135"11"0,205-4-1246,-1 1 0,-24 8 0,27-7-90,-1 0 0,0-1 0,-19 1 0,33-4-266,0-1 0,0 0 0,0-1 0,0 1 1,1 0-1,-1-1 0,0 0 0,-5-1 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9.0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14719,'0'0'2379,"2"1"-1954,5 1 17,0 0-1,0 0 1,0-1-1,1 0 0,-1 0 1,0-1-1,1 1 1,-1-2-1,10-1 1,15 1 307,5 1-27,149-3 988,-182 2-1680,-3 1-22,0-1 0,0 1-1,0 0 1,0 0 0,0 0-1,0 0 1,0 0 0,0 0-1,0 0 1,0 0 0,0 0-1,0 1 1,0-1 0,0 0-1,0 1 1,0-1 0,0 1-1,1 0 1,-1-1-155,0 0-1,0 1 1,0-1-1,0 0 1,-1 1-1,1-1 1,0 1-1,0-1 1,0 1-1,-1 0 1,1-1-1,0 1 1,-1 0-1,1-1 1,-1 1 0,1 0-1,0 0 1,-1-1-1,0 1 1,1 0-1,-1 0 1,1 1-1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9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 18687,'0'0'3781,"0"1"-3277,-2 76 1115,1 39-875,16 320 597,-15-421-1320,1 2-36,-1-1 1,-2 24 0,1-38 151,0-3-338,1 0 46,-1 0 0,0-1 0,0 1 0,1 0 0,-1 0 0,0 0 0,1-1 0,-1 1 1,1 0-1,-1-3 0,1 4 27,-2-10-973,-1 0 0,1-13 0,-1 1-1544,0-1-4350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49.7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1 101 22527,'2'-1'579,"11"-4"-366,1-1 0,-1-1 0,12-8 0,-8 5-68,24-12-1,-23 15-116,0 1-1,1 0 0,0 1 1,0 1-1,37-2 1,-41 5-45,-1 1 0,1 1 0,-1 0 0,0 1 1,1 1-1,-1 0 0,0 1 0,22 9 0,-29-10 4,-1 0-1,0 1 1,1-1-1,-2 1 1,1 1 0,0-1-1,-1 1 1,0 0-1,8 10 1,-10-12 18,-1 0 0,0 0 0,0 1 1,-1-1-1,1 1 0,-1-1 0,0 1 1,1 0-1,-2 0 0,1 0 1,0-1-1,-1 1 0,0 0 0,0 0 1,0 0-1,0 0 0,0 0 1,-1 0-1,-1 4 0,-2 3 5,0 0 0,-1 0 0,0-1 0,0 1 0,-1-2 0,0 1 0,-15 17-1,11-16-35,0-1 0,-1 1 0,0-2 0,-1 1 0,-22 12 0,31-20 2,0-1 0,0 1 0,0-1-1,0 0 1,0-1 0,0 1 0,0 0 0,-1-1 0,1 1 0,0-1 0,0 0 0,0 0 0,-1-1-1,-4 0 1,2-1-467,-1 0-1,1 0 0,0 0 0,0-1 1,-11-6-1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0.1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310 0 22143,'-1'5'234,"0"0"-1,-1 0 1,0 0 0,0-1-1,0 1 1,0-1 0,-1 1-1,0-1 1,0 0 0,-4 5-1,-6 5 88,-21 18-1,13-13-3,-2 4-181,1 1-1,2 0 1,0 2 0,2 0-1,0 2 1,2-1-1,-14 36 1,21-42-90,1 0 0,1 1 0,1 0-1,1 0 1,1 0 0,0 0 0,2 1 0,1 0 0,1-1 0,5 46-1,-4-62-38,1 1-1,-1-1 0,1 0 0,0 0 0,1 1 0,-1-2 0,1 1 1,0 0-1,1-1 0,0 1 0,6 7 0,-4-7-9,1 0-1,0-1 1,0 1-1,0-2 1,0 1-1,1-1 1,-1 0 0,11 4-1,3 0-172,-1-2 1,1 0-1,0-1 0,1-1 1,23 2-1,-29-5-686,0-1 0,0-1-1,1 0 1,20-5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0.5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1 22655,'-2'29'963,"-1"0"0,-10 45-1,7-46-959,1 1 0,-1 46-1,6-26 49,4-1-1,17 93 1,-21-140-51,7 20-98,-7-20 33,0-1 1,0 1-1,0-1 0,1 1 1,-1-1-1,0 1 1,0-1-1,1 1 0,-1-1 1,0 1-1,1-1 1,-1 0-1,0 1 0,1-1 1,-1 0-1,1 1 1,-1-1-1,1 0 1,-1 1-1,1-1 0,-1 0 1,1 0-1,-1 1 1,1-1-1,-1 0 0,1 0 1,-1 0-1,1 0 1,-1 0-1,1 0 0,-1 0 1,1 0-1,-1 0 1,1 0-1,-1 0 0,1 0 1,0 0-1,-1 0 1,1-1-1,0 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0.8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21503,'1'-1'532,"6"-3"-374,1 1 0,-1 0-1,1 0 1,-1 1 0,1 0 0,0 0-1,0 0 1,13 0 0,69 4-316,-54-1 244,2 0-49,-6-1 54,0 2 0,0 0 0,50 12 0,-79-13-89,0 0 0,0 0 0,0 0-1,-1 0 1,1 1 0,0-1-1,-1 1 1,1-1 0,-1 1-1,0 0 1,1 0 0,-1 0-1,0 1 1,0-1 0,0 0 0,0 1-1,-1-1 1,1 1 0,-1 0-1,0-1 1,1 1 0,-1 0-1,0 0 1,-1 0 0,1 0-1,0 0 1,-1 0 0,0 0 0,1 0-1,-1 0 1,0 0 0,-1 0-1,1 0 1,-1 0 0,1 0-1,-1 0 1,0 0 0,0 0-1,0-1 1,-2 4 0,-1 1 41,0 0 1,0 0 0,-1 0-1,0-1 1,-1 0-1,1 0 1,-1 0 0,0-1-1,-1 0 1,1 0-1,-13 7 1,-1-1-12,-1-1 1,-41 14-1,51-21 18,0 0 1,-15 1-1,8-2 68,16-2-87,4 1-318,70 7 501,33 6-205,-95-12-48,0 1 1,0 0-1,0 1 0,0-1 0,-1 2 0,0 0 0,16 10 0,-20-11 54,0 0-1,0 1 1,0-1-1,-1 1 1,0 0-1,0 1 1,0-1-1,0 1 1,-1-1-1,0 1 1,0 0-1,-1 0 1,3 9-1,-3-7 35,-1 1 0,1 0 0,-1 0 0,-1-1 0,0 1 0,0 0 0,-1 0-1,0 0 1,-3 11 0,2-10-9,-1 0 1,0-1-1,-1 1 0,0-1 0,0 0 0,-1 0 1,0 0-1,-1 0 0,0-1 0,0 0 1,-1 0-1,0-1 0,0 0 0,-1 0 0,0-1 1,0 0-1,-17 10 0,17-12-88,0-1 1,0 0-1,0 0 0,0-1 1,0 0-1,-9 1 0,14-2 30,1-1 0,0 0 0,0 0 0,-1 0 0,1 0 0,0-1 0,0 1-1,-1-1 1,1 1 0,0-1 0,0 0 0,0 0 0,0 0 0,0 0-1,0 0 1,0 0 0,0 0 0,0-1 0,0 1 0,1-1 0,-1 1 0,1-1-1,-1 0 1,1 0 0,0 1 0,-1-1 0,0-3 0,3 0-1922,7-15-6359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1.2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171 1 20735,'24'21'1130,"37"44"-1,5 4 156,-58-61-1282,0 1-1,-1-1 1,0 2-1,-1-1 1,0 1-1,-1 0 1,0 0-1,0 0 1,-1 1-1,0 0 1,-1 0-1,-1 0 1,1 0-1,0 12 1,-1 8 17,0-1 0,-2 1 0,-1-1 0,-6 32-1,4-42 39,-1 0 0,-1 0-1,-1 0 1,0-1-1,-2 0 1,0 0 0,-1-1-1,-1 0 1,-20 28 0,20-33-29,0 0 0,-1-1 1,-1-1-1,0 0 1,-1 0-1,0-1 1,-1-1-1,0 0 0,0-1 1,-1 0-1,0-1 1,-23 7-1,32-13-6,0 1 0,0-1 0,0 0 0,0-1 0,-1 1 0,1-1-1,-11-1 1,13 0-22,0 0 0,1 1 0,-1-1 0,0 0 0,0-1 0,1 1 0,-1-1 0,1 0 0,-1 0 0,1 0 0,0 0 0,-6-5 0,8 6 106,1 0-133,0 1 0,0-1 1,0 0-1,0 0 0,0 0 0,0 1 1,1-1-1,-1 0 0,0 1 0,0-1 1,1 0-1,-1 0 0,1 1 1,-1-1-1,0 0 0,1 1 0,-1-1 1,1 1-1,-1-1 0,1 1 0,0-1 1,-1 1-1,1-1 0,-1 1 0,1-1 1,0 1-1,-1 0 0,1-1 1,1 1-1,23-9-1015,-24 9 975,26-5-1396,-14 2-833,21-6 0,-11-1-4357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9:51.7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39 20223,'75'-11'2414,"51"-5"-1308,-62 11-749,73-2-165,-119 7-171,1 2 1,0 0 0,0 0 0,0 2 0,19 6 0,-37-10 47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07.2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0 166 5759,'3'-4'-33,"-1"1"0,1-1-1,-1 0 1,0 0-1,0 0 1,-1 0 0,1 0-1,-1 0 1,0-1 0,0 1-1,0 0 1,0-5-1,4-16-1118,-2 2-157,-3 0 3403,0 15-294,0 1 1,2-15-1,-6 50 8394,-7 83-8548,10-91-1212,0 0 0,2 0 0,5 37 0,-3-50-349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2.4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133 54 19071,'14'-8'390,"1"0"0,-1 1-1,1 1 1,0 0 0,1 1-1,-1 1 1,26-4-1,-35 7-388,0 1 0,0 0 0,0 0-1,1 0 1,-1 1 0,0 0 0,0 0-1,-1 1 1,1-1 0,0 1-1,0 1 1,-1-1 0,1 1 0,-1 0-1,0 0 1,0 0 0,0 1 0,0 0-1,0 0 1,6 8 0,-3-3 69,0 1 0,0 1 0,-1-1 0,-1 1 0,0 0 0,0 0 0,-1 1 0,-1 0 0,4 13 0,-1 5 113,0 0-1,-2 1 0,-2-1 1,-1 1-1,-2 50 0,-2-64-98,0 0-1,0 0 1,-2-1-1,0 0 0,-1 1 1,-1-2-1,0 1 1,-1-1-1,0 0 0,-2 0 1,-19 26-1,24-35-42,-1-1 0,-1 1 0,1-1 0,-1 0 0,0 0 0,0 0-1,0-1 1,-1 0 0,1-1 0,-12 5 0,12-6-28,0 0 0,0-1 0,0 0 0,-1 0-1,1 0 1,0-1 0,-1 0 0,1 0 0,0-1 0,-1 1 0,1-1 0,-11-4-1,3 1-11,0-1 0,1 0 0,0-1 0,0 0 0,0-2 0,1 1 0,0-1-1,1-1 1,-1 0 0,2-1 0,-1 0 0,2 0 0,-1-1 0,1 0 0,1-1-1,0 0 1,1-1 0,0 1 0,0-1 0,2-1 0,0 1 0,0-1 0,1 0-1,1 0 1,0 0 0,1 0 0,1-1 0,0-14 0,1 10-179,2 1 0,0 0 0,1 0 0,1 0 0,1 0 0,0 0 0,12-25 0,-12 33-86,0 1 0,0 0 0,1 0 0,0 0 0,1 1 0,-1 0 0,2 0 0,-1 1 0,1 0 0,0 0 0,1 1 0,-1 0 0,1 0 0,19-8 0,15-1-7075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19.1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295 167 19455,'-10'-21'240,"-1"1"-1,-1 0 1,-1 1-1,0 0 1,-32-33 0,44 51-235,-1-1 1,1 1 0,-1 0 0,1 0 0,-1-1 0,0 1 0,0 0 0,1 0-1,-1 0 1,0 1 0,0-1 0,0 0 0,0 1 0,0-1 0,0 1 0,0 0 0,-4 0-1,3 0 1,0 0 1,0 1-1,1 0 0,-1 0 0,0-1 0,1 2 0,-1-1 0,1 0 0,-1 0 0,1 1 0,-4 2 0,-1 3-1,0-1 0,0 1 0,1 0 0,0 1 0,0-1 0,-7 14 0,-10 16 44,13-22-15,-15 29 0,23-39-71,0 1 1,0 0-1,1 0 0,0 0 0,0 0 0,1 0 1,-1 0-1,1 0 0,1 0 0,-1 0 0,1 1 1,0-1-1,0-1 0,1 1 0,0 0 0,0 0 1,0 0-1,1-1 0,3 7 0,-3-7-10,0 1 0,1-1 0,0 0 0,0 0-1,0-1 1,0 1 0,1-1 0,-1 0 0,1 0 0,0 0-1,0-1 1,1 0 0,-1 0 0,1 0 0,-1-1 0,1 1 0,0-1-1,11 2 1,-14-4-29,1 0 1,0-1-1,0 1 0,0-1 0,-1 1 0,1-1 1,0 0-1,-1-1 0,1 1 0,-1-1 1,1 1-1,-1-1 0,0 0 0,1 0 0,-1-1 1,0 1-1,4-5 0,-2 2 67,-1 1 0,0 0 0,0-1 0,-1 0 0,1 0 0,-1 0 0,0 0-1,-1-1 1,1 1 0,2-11 0,-3 8 55,-1-1-1,-1 1 1,0-1-1,-1-16 1,0 17 60,0-1 1,1 0-1,0 1 1,2-13 843,-1 25-856,0 0 0,-1 0-1,1 0 1,1 0 0,2 6 0,1 4-201,-1 0 140,1-1-1,0 0 1,1 0 0,14 23-1,-16-30-25,0 0 0,1 0 0,0 0 0,0-1 0,0 0 0,1 0 0,-1 0 0,1 0 0,0-1 0,1 0 0,6 3 0,-10-6-2,0 0-1,0 0 1,0 0 0,0-1-1,0 1 1,0-1 0,1 0-1,-1 1 1,0-2 0,0 1-1,0 0 1,1-1 0,-1 1-1,0-1 1,0 0 0,0 0-1,5-2 1,3-3 11,-1 0-1,1-1 1,12-10 0,-6 5-112,-12 7 67,1 1 1,-1-1 0,0 0-1,0 0 1,-1 0 0,0-1-1,0 0 1,0 0 0,0 0-1,-1 0 1,5-13 0,-1-5-82,-1 1 1,5-31 0,-3 10 30,-8 43 132,-5 132 65,5 9 751,0-139-648,-2 6 451,-1-18-665,0-1-1,2 0 0,-1 0 1,1 0-1,1 0 1,0 0-1,1 0 0,1 0 1,4-20-1,-6 28-6,0 3-4,1 0-1,-1-1 1,0 1 0,0 0-1,1 0 1,-1 0-1,1 0 1,-1-1 0,1 1-1,0 0 1,-1 0-1,1 0 1,0 0 0,0 0-1,-1 1 1,1-1-1,0 0 1,0 0 0,1 0-1,7-4 5,0 5 11,-2 1 50,-5-1 41,-2 0-83,1 1 1,0-1 0,-1 0 0,1 1 0,-1-1 0,1 0 0,-1 1-1,0-1 1,1 1 0,-1-1 0,1 1 0,-1-1 0,0 1 0,1-1 0,-1 1-1,0 0 1,0-1 0,1 2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0.1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0 201 7551,'0'0'10528,"1"-18"-8960,3-7-853,-1 7-521,0 1 1,1 0-1,10-24 1,-12 37-206,0 0 0,0 0 0,0 0 0,0 0 0,1 0 1,0 1-1,-1-1 0,1 1 0,1-1 0,-1 1 0,0 0 0,1 1 0,0-1 0,-1 0 0,1 1 0,0 0 0,1 0 0,5-2 1,-8 3 20,0 1 1,0-1 0,0 1 0,0 0 0,-1 0 0,1 0 0,0 0 0,0 0-1,0 0 1,0 0 0,0 0 0,0 1 0,-1-1 0,1 1 0,0 0 0,0-1 0,-1 1-1,1 0 1,0 0 0,-1 0 0,1 0 0,-1 0 0,1 1 0,-1-1 0,0 0-1,0 1 1,1-1 0,-1 0 0,0 1 0,0 0 0,1 1 0,2 6 80,1 1 1,-1-1-1,-1 1 1,4 15-1,-2-8-104,8 21 81,-4-11 105,-1 2-1,8 40 1,-16-66-118,0 0 0,1 0 0,-1 0 0,1-1 0,0 1 1,2 5-1,-3-8-47,1 1-1,-1 0 1,1-1 0,0 1 0,-1 0 0,1-1 0,0 1 0,0-1 0,-1 1 0,1-1 0,0 1 0,0-1 0,0 1 0,0-1 0,0 0 0,0 0 0,-1 1 0,1-1-1,0 0 1,0 0 0,0 0 0,0 0 0,2 0 0,3 0-151,0 0 0,0 0 0,0-1 0,0 0 0,0 0 0,0 0 0,0-1 0,8-3 0,-8 2-634,0-1 0,-1 1-1,1-1 1,8-8 0,-4 4-1622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0.9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48 118 16895,'-1'2'972,"-33"89"2392,31-79-3122,1 0 0,1-1 0,0 1 0,1 0 0,0 0 0,0 0 0,5 21 920,-9-48-988,2 0 0,0 0 0,0-16 0,2 11-201,1 0-1,0-1 0,10-38 1,-10 53-1,1 0 1,0 0-1,0 0 0,0 1 1,1-1-1,0 1 0,0-1 1,0 1-1,1 0 0,-1 0 1,1 1-1,0-1 0,1 1 1,-1-1-1,1 1 0,0 1 1,7-6-1,-8 8 27,-1-1 1,1 1-1,0-1 0,-1 1 1,1 0-1,0 1 0,0-1 1,-1 0-1,1 1 0,0 0 1,0 0-1,0 0 0,0 1 1,-1-1-1,9 3 0,-7-1 5,0 0 0,0 0 0,0 1 0,0 0 0,0 0 0,0 0 0,-1 1-1,0-1 1,8 9 0,-4-3 4,0 1-1,-1 0 1,0 1 0,-1-1-1,0 1 1,-1 0-1,0 1 1,-1-1 0,4 15-1,-1 12 56,-6-27-16,1-1-1,0 0 1,0 1 0,9 18-1,-11-28 13,21 20-226,-20-20 164,0-1 0,-1 1 0,1-1 1,0 1-1,0-1 0,0 1 0,0-1 0,-1 0 0,1 0 0,0 1 0,0-1 0,0 0 0,0 0 0,0 0 1,0 0-1,0 0 0,0 0 0,0 0 0,0 0 0,0 0 0,1-1 0,21-8-693,-15 5 367,-5 2-122,1 0 1,-1 0-1,1 0 0,-1 0 1,0-1-1,0 0 1,0 1-1,-1-1 1,1 0-1,-1 0 0,5-7 1,0 0 556,5-3 832,-9 3 230,-1 4-1042,-1 0-1,1 0 1,0 0-1,0 0 0,1 0 1,0 1-1,0-1 1,0 1-1,0 0 1,9-9-1,-10 12-80,0 0 0,0 0 0,0 0 0,1 0 1,-1 1-1,1-1 0,-1 1 0,1-1 0,0 1 0,0 0 0,-1 0 0,1 0 0,0 1 0,0-1 0,0 1 0,0-1 0,0 1 1,0 0-1,0 0 0,0 1 0,0-1 0,0 0 0,0 1 0,-1 0 0,6 1 0,2 2 3,0 0 0,0 1 0,-1-1 0,0 2 0,0 0 0,0 0 0,-1 0 0,0 1 0,0 0 0,0 1 0,-1 0 0,0 0 0,-1 0 0,0 1 0,6 10 0,-11-17-15,0 1-1,-1 0 1,1 0-1,-1 0 1,1-1-1,-1 1 1,0 0 0,0 0-1,0 0 1,-1 0-1,1-1 1,-1 1-1,1 0 1,-1 0-1,0-1 1,0 1-1,0 0 1,0-1 0,-1 1-1,1-1 1,-1 1-1,1-1 1,-4 3-1,1 1 10,-2 0-1,1-1 0,0 0 1,-1 0-1,0 0 0,0 0 1,-10 5-1,11-8-22,0 0 0,-1-1 0,1 1 0,0-1 0,-1 0 0,1 0-1,-1-1 1,1 1 0,0-1 0,-1 0 0,1-1 0,-1 1 0,1-1 0,-1 0 0,1-1 0,0 1 0,0-1 0,0 0-1,0 0 1,0-1 0,0 0 0,0 0 0,1 0 0,-1 0 0,1 0 0,0-1 0,0 0 0,1 0 0,-1 0-1,1 0 1,-1-1 0,-2-5 0,3 3-91,0 0-1,1 0 1,0-1-1,0 1 1,1-1-1,0 1 1,0-1-1,1 1 1,0-1-1,0 1 1,0-1-1,4-12 1,1 1-190,0 0 0,1 1 0,16-32-1,-17 42 113,-1 0 0,1 0 0,1 0 0,0 1-1,0 0 1,0 0 0,1 1 0,0 0-1,9-7 1,-9 8-603,1 1 0,-1-1 0,1 1 0,0 1 1,15-6-1,-8 6-5605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1.3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17919,'1'2'2163,"2"3"-1899,-1 0 1,1 0-1,-1 0 1,0 0-1,-1 1 1,1-1 0,-1 0-1,0 1 1,0 8-1,0 9 247,-3 24-1,1-8 45,0 13-23,4 101 520,-1-132-1020,1 0 0,1 0 0,1-1 0,0 0 0,11 25 0,-12-36-85,-3-8-227,14 0-676,-9-1 352,0 0-1,0 0 0,0 0 1,0-1-1,0 0 0,7-1 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1.7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 37 23551,'-30'5'1120,"-2"-1"-328,-3-3-72,-2-1-472,-3-1-96,1-1-24,2-1 0,0-1-128,1-1 0,4 0 0,4-2 0,3 1-456,1-1-120,7 0-32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2.2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299 96 21631,'3'40'1900,"-1"-10"-566,8 42 0,-26-90-1213,-10-25-302,10 15-291,-37-50 1,47 71 400,1 1 0,-1 0-1,0 0 1,-1 0 0,1 1 0,-1 0 0,0 0 0,-1 1 0,1 0 0,-1 0-1,1 0 1,-12-2 0,17 5 59,0 1 0,0 0 0,0-1 0,0 1 0,0 0-1,0 0 1,0 0 0,0 0 0,0 0 0,0 1 0,0-1 0,0 1 0,0-1 0,0 1 0,0 0-1,0 0 1,-4 2 0,4-1 6,-1 0 0,0 1 0,0-1 0,1 1 0,-1 0 0,1 0 0,0 0 0,0 0 0,-2 5 0,-2 4 41,1 1-1,1-1 1,0 1 0,-3 20 0,2 0 57,1-1 0,1 45 0,9 66 216,-4-116-267,-2-18-49,1-1 0,0 1 0,1 0 0,-1-1 0,2 1 0,-1-1 0,1 0 0,0 1 0,1-2 0,0 1 0,0 0 0,1-1-1,0 1 1,0-1 0,1-1 0,8 9 0,-7-8 5,1 0-1,0-1 1,0 0 0,1 0-1,-1 0 1,1-2 0,1 1-1,-1-1 1,1 0 0,-1-1-1,1 0 1,0-1 0,0 0-1,0 0 1,19 0 0,91-5-104,-111 3-69,0 0 0,1-1 0,-1 0 0,0-1 0,1 0 0,-1 0-1,0-1 1,-1 0 0,1 0 0,0-1 0,-1 0 0,0-1 0,9-6 0,6-10-7735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3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262 24 19839,'-7'-5'1464,"4"2"-1383,-1 1 0,0 0 0,0 0-1,0 0 1,0 1 0,0-1 0,0 1-1,0 0 1,-1 0 0,1 1 0,0-1-1,-1 1 1,1 0 0,0 0 0,-1 0 0,1 1-1,0-1 1,0 1 0,-1 0 0,1 0-1,0 1 1,0-1 0,-7 5 0,2-2 10,1 1 0,-1 0 0,1 1 0,0 0-1,-9 9 1,-31 38 105,42-47-183,1 0 51,2-3-42,0 0 0,0 1 0,1-1 0,-1 0 0,1 1 0,0-1 1,0 1-1,0 0 0,0 0 0,1 0 0,0 0 0,-1 0 1,1 4-1,0-7-28,1 0-1,0 0 1,0 0 0,0 0-1,-1 0 1,1 0 0,0 0 0,1 0-1,-1 0 1,0 0 0,0 0 0,0 0-1,0 0 1,1 0 0,-1 0 0,0 0-1,1 0 1,-1 0 0,1 0-1,-1-1 1,1 1 0,0 0 0,0 1-1,1 0-28,1 1 16,0 0 0,1 0-1,-1 0 1,1 0-1,0-1 1,0 1-1,0-1 1,0 0 0,0 0-1,0 0 1,7 1-1,-6-1 9,68 20-168,6 2-42,-69-21 230,1 2 0,-1 0-1,-1 0 1,1 1 0,11 8-1,-20-13 19,0-1-19,-1 1 0,0-1 0,1 0-1,-1 0 1,1 1 0,-1-1 0,0 0 0,1 1-1,-1-1 1,0 0 0,0 1 0,1-1-1,-1 0 1,0 1 0,0-1 0,1 1 0,-1-1-1,0 1 1,0 1-5,0-1 0,1 1 1,-1-1-1,-1 1 0,1-1 0,0 1 0,0-1 1,0 1-1,-1-1 0,1 1 0,-1-1 0,1 1 0,-1-1 1,0 0-1,1 1 0,-1-1 0,0 0 0,0 1 1,0-1-1,0 0 0,0 0 0,0 0 0,0 0 0,-2 1 1,0 0 28,-7 8 63,-1-2 1,-1 1-1,1-1 0,-21 9 1,24-13-141,0 0 0,0-1 0,-1 0 0,1-1 0,-1 0 0,0 0 0,1-1 0,-12 1 0,19-2-19,0-4-595,1 4 609,-1 0 0,1 0 0,0 0 0,0 0 0,0-1 0,0 1 0,0 0 0,0 0 0,-1 0-1,1 0 1,0-1 0,0 1 0,0 0 0,0 0 0,0 0 0,0 0 0,0-1 0,0 1 0,0 0 0,0 0 0,0 0 0,0-1 0,0 1 0,0 0-1,0 0 1,0 0 0,0-1 0,0 1 0,0 0 0,0 0 0,0 0 0,0-1 0,0 1 0,0 0 0,1 0 0,-1 0 0,0 0 0,0-1 0,0 1-1,0 0 1,0 0 0,0 0 0,1 0 0,-1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3.4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 22527,'-2'5'68,"0"1"1,1-1-1,-1 1 0,1 0 0,0-1 1,1 1-1,-1 0 0,1 0 0,0-1 1,1 1-1,-1 0 0,1 0 0,0-1 1,1 1-1,-1 0 0,1-1 0,0 1 1,1-1-1,-1 0 0,1 0 0,0 0 1,0 0-1,1 0 0,-1-1 0,1 1 1,6 4-1,-8-7-26,0-1-146,-1 0-1,1 0 0,-1 0 0,1 0 0,-1 0 0,1 0 0,0-1 0,-1 1 0,1-1 0,0 1 0,-1-1 0,1 0 0,0 1 1,0-1-1,0 0 0,-1 0 0,1 0 0,0 0 0,0-1 0,0 1 0,-1-1 0,1 1 0,0-1 0,-1 1 0,4-2 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4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64 21631,'-5'11'484,"0"1"-114,-1 1 1,-5 24-1,10-32-387,0 0-1,1 0 0,-1 0 0,1 0 0,0 0 0,1 0 1,-1 0-1,1 0 0,0 0 0,0 0 0,4 8 0,-4-9 89,8 14 102,-7-18-184,-1-1 0,0 1-1,1-1 1,-1 1 0,0-1-1,0 0 1,1 0-1,-1 1 1,0-1 0,0 0-1,0 0 1,2-2-1,2-5 8,0 0-1,-1 0 0,1 0 0,-2-1 0,1 1 0,-1-1 0,0 0 0,1-13 0,4-4 49,-4 8-50,-1 6-28,1 0 1,5-12-1,-8 22 30,0-1-1,0 1 1,0 0 0,0 0-1,1-1 1,-1 1 0,1 0-1,0 0 1,-1 1 0,1-1-1,0 0 1,0 1 0,0-1-1,0 1 1,1-1-1,1 0 1,-2 1 2,0 1 1,0 0-1,0 0 0,1 0 0,-1 0 1,0 0-1,0 0 0,0 0 0,0 0 1,0 1-1,0-1 0,0 1 0,0 0 1,0 0-1,0-1 0,-1 1 1,1 0-1,0 1 0,0-1 0,-1 0 1,1 0-1,-1 1 0,1-1 0,-1 1 1,3 2-1,1 3-4,0-1 0,0 1 0,0 0 0,6 15 0,-3-4 88,-1 1-1,-1-1 0,-1 1 1,-1 0-1,0 0 0,-2 1 1,1 27-1,-3-47-78,0 0 0,0 0-1,0 0 1,0 0 0,0 0 0,0 0 0,0 0-1,0 1 1,0-1 0,0 0 0,0 0 0,0 0-1,0 0 1,0 0 0,0 0 0,0 0-1,0 0 1,0 0 0,0 1 0,0-1 0,0 0-1,0 0 1,0 0 0,0 0 0,0 0 0,0 0-1,0 0 1,1 0 0,-1 0 0,0 0-1,0 0 1,0 1 0,0-1 0,0 0 0,0 0-1,0 0 1,0 0 0,0 0 0,0 0-1,0 0 1,1 0 0,-1 0 0,0 0 0,0 0-1,0 0 1,0 0 0,0 0 0,0 0 0,0 0-1,0 0 1,1 0 0,-1 0 0,0 0-1,0 0 1,0 0 0,0 0 0,0 0 0,0 0-1,0 0 1,0 0 0,0-1 0,0 1-1,1 0 1,-1 0 0,0 0 0,0 0 0,0 0-1,0 0 1,9-11-92,15-23-325,-17 23 381,-5 8 27,42-55-332,-40 53 311,0 1 0,1-1 0,0 1-1,0 0 1,0 0 0,0 0 0,1 1 0,0 0-1,5-3 1,-9 6 23,-1-1 0,0 1-1,1-1 1,-1 1 0,0 0 0,1 0 0,-1 0-1,1 0 1,-1 0 0,0 0 0,1 0-1,-1 0 1,1 0 0,-1 1 0,0-1 0,1 1-1,-1-1 1,0 1 0,1-1 0,-1 1-1,0 0 1,0-1 0,0 1 0,1 0-1,-1 0 1,0 0 0,1 2 0,1 0-4,-1 0 0,0 0 0,0 1 0,0-1 0,-1 1 0,3 5-1,25 90 1032,-26-92-930,-2-3-151,7 2 5,-1-1 2,-4-3 22,0 0 0,1-1 0,-1 1 0,1-1 1,-1 1-1,1-1 0,0 0 0,0-1 0,-1 1 0,1-1 0,0 1 0,0-1 1,0 0-1,0 0 0,-1-1 0,1 1 0,0-1 0,0 0 0,-1 0 1,1 0-1,0-1 0,-1 1 0,1-1 0,-1 0 0,6-4 0,7-5-716,-1-1 0,-1-1 0,0 0 0,15-20 0,7-7 741,-34 33 953,-8 12-405,3 2-399,0-1 0,0 0 0,0 1 0,1-1-1,0 1 1,0 0 0,0 0 0,1 0 0,0 0 0,1 7 0,0 11 154,5 37 1,-3-45-282,15 86 203,-1-1-101,-15-99-115,0 10-29,0-10-18,-2-7-28,-9-62 118,-4 0-1,-23-69 0,34 125-85,-1-1 1,1 0-1,1 0 1,0 0-1,1 0 1,0 0-1,1-19 1,0 24-50,1 1 0,0 0 1,0 0-1,1 0 1,-1 0-1,1 0 1,0 0-1,0 0 0,1 1 1,0-1-1,0 1 1,0-1-1,0 1 0,0 0 1,1 0-1,0 1 1,0-1-1,6-4 1,-6 6 52,0 0 0,0 0 0,0 0 1,0 0-1,1 1 0,-1 0 0,1 0 1,-1 0-1,1 0 0,-1 1 1,1-1-1,0 1 0,-1 0 0,1 1 1,-1-1-1,10 3 0,3 1 156,1 2-1,31 13 0,-36-13-44,-1 0 1,1 1-1,15 12 0,-25-17-34,0 0-1,0 0 1,0 1 0,-1-1-1,1 1 1,-1-1 0,0 1 0,0 0-1,0 0 1,0 0 0,0 0-1,-1 0 1,1 0 0,-1 1-1,0-1 1,0 1 0,0-1-1,1 7 1,-3-7-6,1-1 0,-1 1 0,0-1 0,1 1 0,-1-1 0,0 1 0,-1-1 0,1 0 0,0 1 0,-1-1 0,1 0 0,-1 0 0,0 0 0,0 0 0,0-1 0,0 1 0,0 0 0,0-1 0,-3 3 0,-4 2 34,-1-1 0,0 0 0,-12 5 0,16-8-51,0 0 0,0 0 1,-1 0-1,1-1 0,-1 1 0,1-2 0,-1 1 0,-9-1 0,11 0 50,-1 0 0,1 1 0,-1 0 0,-6 1 0,-17 2-3511,42-23-3763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4.8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0 20095,'4'90'2991,"-2"46"-1529,-5-108-1319,-2 93-175,6-108 28,0 0-1,0 0 1,1 0 0,1-1-1,0 1 1,1-1 0,6 14-1,-6-18-327,1-1 0,0 1-1,6 6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3.0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1 19199,'-20'342'4918,"16"-264"-4204,-6 13-367,5-59-310,0 59 0,5-81-83,1 1 0,0-1 0,0 1 0,2-1 0,-1 1 0,1-1-1,1 0 1,0 0 0,7 14 0,-10-22-222,0-1 155,-1 0 0,0 0 0,1 0 0,-1-1 1,0 1-1,1 0 0,-1 0 0,1-1 0,-1 1 0,1 0 0,-1-1 0,1 1 0,0 0 0,-1-1 0,1 1 0,0-1 0,0 1 0,-1-1 0,1 0 0,0 1 0,0-1 0,0 0 0,-1 1 0,3-1 0,16-3-7755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5.1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132 1 18431,'-1'2'3628,"0"2"-3539,-9 24 833,-12 27-1,9-36-883,11-17-25,0 1-1,0-1 1,0 1-1,0 0 0,0 0 1,1 0-1,-1 0 1,1 0-1,0 0 1,0 0-1,0 0 1,-1 6-1,2-6 2,1 0 0,-1 0 0,0 0-1,1 0 1,0 0 0,-1 0 0,1 0 0,0 0-1,1-1 1,-1 1 0,0 0 0,1-1 0,-1 1-1,3 2 1,3 4 11,-6-7-37,0 1-1,0-1 1,1 0 0,-1 0-1,1 0 1,0 0-1,0 0 1,0-1 0,0 1-1,0-1 1,0 1 0,0-1-1,0 0 1,0 1-1,1-1 1,-1 0 0,0-1-1,1 1 1,-1 0 0,1-1-1,-1 1 1,1-1-1,-1 0 1,1 0 0,0 0-1,-1 0 1,1 0 0,-1 0-1,1-1 1,4-1-1,6-2-105,0-1-1,0-1 0,-1 0 0,20-12 1,-10 5 20,132-85-984,-112 69 1127,-41 29-43,-1 0 1,0 0-1,0-1 0,1 1 1,-1 0-1,0 0 0,1 0 0,-1-1 1,0 1-1,1 0 0,-1 0 1,0 0-1,1 0 0,-1 0 0,0-1 1,1 1-1,-1 0 0,0 0 1,1 0-1,-1 0 0,0 0 0,1 0 1,-1 0-1,1 0 0,-1 0 1,0 1-1,1-1 0,-1 0 0,0 0 1,1 0-1,-1 0 0,0 0 1,1 1-1,-1-1 0,0 0 0,0 0 1,1 0-1,-1 1 0,0-1 0,0 0 1,1 1-1,-1-1 0,0 0 1,0 0-1,0 1 0,1-1 0,-1 0 1,0 1-1,0-1 0,0 1 1,0-1 8,7 13 39,-1-1-1,0 1 0,-1 0 1,4 17-1,-4-15-29,3 12 108,-2 1-1,-1 0 1,-1-1 0,1 57 0,-5-48-7,-3 1 1,-1-1 0,-11 49-1,12-72-68,-1 0-1,0-1 1,-1 1-1,0-1 1,-1 0-1,0 0 1,-9 12-1,11-18-47,-1 0 1,0-1-1,0 1 0,0-1 0,-1 0 1,0-1-1,0 1 0,0-1 0,-1 0 1,1 0-1,-1-1 0,0 0 0,0 0 1,-8 1-1,5-1-53,-1-1 1,0-1 0,0 0 0,0 0-1,0-1 1,0 0 0,1-1-1,-1-1 1,0 1 0,0-2-1,-19-6 1,17 4-219,0-1-1,0 0 1,1-1-1,0 0 0,0-1 1,0-1-1,1 0 1,-17-17-1,-35-46-4285,28 34-1820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5.5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 25855,'0'0'776,"8"-5"-480,-1-2-296,-2-1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6.2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326 175 19199,'-16'-52'2494,"13"40"-2307,0 0 0,-1 0 1,-6-12-1,8 20-131,-1 0 1,1-1-1,-1 1 1,0 1-1,-1-1 1,1 0-1,0 1 0,-1-1 1,0 1-1,0 0 1,-6-4-1,5 5 11,0 0 0,0 0 0,0 0 0,-1 0 1,1 1-1,0 0 0,-1 0 0,1 0 0,0 1 0,-1-1 0,1 1 0,-1 1 0,1-1 0,-1 1 0,1 0 0,0 0 0,-1 1 1,1-1-1,0 1 0,0 0 0,-9 6 0,2-1 15,0 0 0,0 1 0,1 1 1,0 0-1,1 0 0,0 1 0,-12 16 0,20-23-121,-1 1 0,1-1 0,0 0 0,1 1 0,-1 0 0,0-1 0,1 1 0,0 0 0,0 0 0,0 0 0,1 0 0,-1-1 0,1 5 0,0-1-33,0-1-1,1 0 1,0 1 0,0-1-1,1 0 1,-1 0 0,6 11-1,-4-10-15,1 0-1,-1 0 0,2 0 1,-1-1-1,1 1 1,0-1-1,0 0 1,0-1-1,1 1 0,0-1 1,0 0-1,1-1 1,10 7-1,-12-9 35,2 2-91,-1-1 0,1 0-1,0-1 1,0 0 0,7 2 0,-11-4 127,-1 0 0,0 0 0,0 0-1,0 0 1,0 0 0,0 0 0,0-1-1,0 1 1,0-1 0,0 1 0,0-1 0,-1 0-1,1 0 1,0 0 0,0 0 0,0 0-1,-1 0 1,1 0 0,-1-1 0,1 1 0,-1 0-1,3-3 1,2-4-11,0 0 0,-1 0 0,0 0 0,0-1 0,0 1-1,-1-1 1,2-10 0,0-2-7,-1 0 1,2-23-1,-1-5 1544,-5 50-1477,0 1-1,0-1 0,1 1 1,-1 0-1,0-1 1,0 1-1,0 0 0,-1-1 1,2 4-1,39 82 610,-36-79-608,-1 0 0,2 0 0,-1-1 0,1 1 0,1-1 0,-1-1 0,13 11 0,-18-16-66,0 0 0,1 0 1,-1 0-1,0 0 0,0 0 0,0 0 0,1-1 1,-1 1-1,0 0 0,1-1 0,-1 1 0,1-1 0,-1 1 1,1-1-1,-1 0 0,1 0 0,-1 1 0,1-1 1,-1 0-1,1-1 0,-1 1 0,1 0 0,-1 0 0,1 0 1,-1-1-1,1 1 0,-1-1 0,2 0 0,8-3-1534,19-2-6131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6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332 0 22399,'7'23'1020,"-2"-1"-1,6 44 1,-4 48-769,-7-110-201,4 288-157,-4-196 107,0-94 150,1-24-545,-2 16 336,0 1-1,0-1 1,-1 1-1,1 0 1,-1-1-1,0 1 1,-6-10-1,6 13 40,1-1 0,-1 1 0,0-1 0,0 1 0,0 0 0,-1 0 0,1 0 0,0 1 0,-1-1 0,1 0 0,-1 1 0,0-1 0,1 1 0,-1 0 0,0 0 0,-4-1 0,-14-4-55,-28-11 0,32 11 131,0 0 0,-25-5 1,36 10-39,-1 0 0,0 0-1,0 1 1,0 0 0,1 1 0,-1-1 0,0 1 0,0 1 0,1-1 0,-8 3 0,7-2-30,0 1-1,0 0 1,1 0-1,-1 1 1,1 0-1,-7 5 1,10-7 12,1 0 0,1-1 0,-1 1 0,0 0 0,0 1-1,1-1 1,-1 0 0,1 0 0,-1 1 0,1-1 0,0 1 0,0-1 0,0 1 0,1-1 0,-1 1 0,1-1 0,-1 1 0,1 0 0,0-1 0,0 5 0,0 1 11,1 0 1,1 0-1,-1-1 0,1 1 0,1 0 0,-1-1 1,1 1-1,1-1 0,-1 0 0,1 0 1,0 0-1,1-1 0,0 0 0,0 1 0,11 9 1,-8-9-35,0-1 0,0 0 0,0-1 0,1 0-1,0 0 1,0 0 0,0-1 0,1-1 0,0 0 0,-1 0 0,1-1 0,13 2 0,-7-2-224,1-1-1,0-1 1,0 0-1,0-1 1,21-5 0,-26 4-402,0-1 1,-1-1-1,0 0 1,0-1 0,0 0-1,0-1 1,-1 0 0,12-9-1,-1 0-1968,1-2-2990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27.1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305 1 22399,'3'6'156,"0"1"0,-1-1 0,1 1 0,-1 0 0,-1 0-1,1 0 1,-1 0 0,-1 0 0,1 0 0,-1 8 0,-2 11 645,-6 35 0,6-48-758,-30 137 318,8-46-118,23-102 206,-1-13-882,1 7 413,-1-1 0,0 0 0,0 1 0,0-1 0,0 1 0,-1 0 0,0 0-1,1 0 1,-2 0 0,1 0 0,0 1 0,-1-1 0,0 1 0,0 0 0,0 0 0,-5-3 0,-7-3-116,-1 1 1,-33-13 0,50 21 134,-5-1-6,0-1 1,0 1-1,0-1 1,0 1-1,0 1 0,-1-1 1,1 1-1,0 0 0,0 0 1,0 1-1,-10 1 1,13-1 11,0-1 1,0 1-1,-1 0 1,1 0 0,0 0-1,0 0 1,0 1-1,0-1 1,0 1 0,0-1-1,0 1 1,1 0-1,-1-1 1,0 1 0,1 0-1,0 0 1,-1 0-1,1 0 1,0 0 0,0 1-1,0-1 1,0 0-1,1 0 1,-1 1 0,0-1-1,1 1 1,-1 2-1,1 0 20,-1-1-1,1 1 0,0 0 0,0 0 0,0 0 0,1-1 1,0 1-1,0 0 0,0-1 0,0 1 0,1 0 0,0-1 0,0 0 1,0 1-1,0-1 0,1 0 0,-1 0 0,1 0 0,0-1 1,1 1-1,-1-1 0,0 1 0,1-1 0,0 0 0,5 3 0,-1-1-27,-1 0 0,1-1-1,-1 0 1,1 0-1,1-1 1,-1 0 0,0 0-1,1-1 1,-1 0 0,1 0-1,0-1 1,-1-1-1,1 1 1,0-1 0,0-1-1,-1 1 1,1-2-1,0 1 1,-1-1 0,1 0-1,-1-1 1,1 0-1,12-7 1,-5 1-7,43-24-179,-53 29 125,0-1-1,0 0 1,0 0 0,0 0-1,-1 0 1,7-10 0,-10 13-154,-2 2 72,1-1 1,0 0 0,-1 0-1,1 0 1,0 0 0,-1 0-1,1 0 1,-1-1-1,0 1 1,1 0 0,-1 0-1,0 0 1,0 0 0,1 0-1,-1-1 1,0 1 0,0 0-1,-1-2 1,-6-18-8090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43.5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142 192 19583,'0'0'1158,"-5"-8"-868,2 2-236,0 1-58,2 3 56,1 0 1,-1 0-1,1-1 1,-1 1 0,1 0-1,0 0 1,-1 0-1,1 0 1,0 0 0,0 0-1,1 0 1,-1 0-1,0 0 1,1 0 0,-1-1-1,1 1 1,0 0 0,0 1-1,2-5 1,1-2 28,1 1 0,0 0 1,8-9-1,-12 15-60,8-9-7,0 0 0,0 1 0,1 0 0,1 1 0,-1 0 0,16-8 0,-22 14 11,0-1 0,1 1 0,-1 0 0,1 0 0,0 0 0,0 1 0,-1 0 1,1 0-1,0 0 0,0 0 0,0 1 0,0 0 0,0 0 0,0 0 0,0 1 1,0 0-1,0 0 0,0 0 0,8 3 0,-10-2-20,1 0-1,-1 1 1,1-1 0,-1 1-1,0 0 1,0 0 0,-1 0-1,1 0 1,0 0 0,-1 1-1,0-1 1,0 1 0,0 0-1,0-1 1,-1 1 0,1 0-1,-1 0 1,0 0 0,0 0-1,0 7 1,1 2 89,-1 1 1,-1 0-1,0-1 0,-1 1 1,-2 13-1,-1-8-46,0-1 0,-1 0-1,-1 0 1,-16 35 0,-45 61 948,43-75-600,-25 50-325,-9 15-345,49-89 315,-2-1-1,0 0 0,0-1 0,-22 20 0,11-17 24,21-16-66,1 1 0,-1-1-1,0 1 1,0-1-1,0 1 1,0-1 0,1 1-1,-1-1 1,0 0-1,0 1 1,0-1 0,0 0-1,0 0 1,0 0-1,0 1 1,0-1 0,0 0-1,0 0 1,0-1-1,0 1 1,1 0 0,-1 0-1,0 0 1,0-1-1,0 1 1,0 0 0,0-1-1,0 1 1,0-1-1,1 1 1,-1-1 0,0 1-1,0-1 1,1 0-1,-2 0 1,0-1 0,-1-1-21,0 0 0,1 0 0,-1-1 0,1 1 0,0-1 0,0 1 0,0-1-1,0 0 1,1 0 0,0 1 0,-1-1 0,1 0 0,1 0 0,-1-1 0,1 1 0,-1 0-1,1 0 1,1-7 0,0-1-106,0 0 0,1 1 0,0-1 0,0 1 0,7-17 0,-7 24 127,0 0 0,0-1-1,0 1 1,0 0 0,1 0 0,0 1-1,-1-1 1,1 0 0,1 1 0,-1 0 0,0 0-1,1 0 1,0 0 0,7-4 0,-6 4 14,1 1 0,0 0 0,0 0 1,0 0-1,1 1 0,-1 0 0,0 0 1,0 0-1,12 1 0,4 2 244,0 2 0,0 0 0,-1 1 0,43 16 0,-26-6-164,46 27 0,-37-18-240,-40-20 171,0-2 0,0 1 0,8 1-1,25 9 242,-37-13-266,0 1 0,0-1 0,0 0 1,0 0-1,0 0 0,0 0 0,0 0 0,0-1 0,-1 1 0,1-1 0,0 0 0,0 0 1,0 0-1,4-3 0,3-1-298,1-1 0,11-8 0,-8 3-1691,22-21 0,-20 15-2706,5-13-7480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44.0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136 65 20991,'31'-11'885,"32"-6"0,-49 14-853,0 0-1,0 1 1,0 1 0,28 1-1,-37 1 53,1 0 0,-1 0 0,1 0-1,-1 0 1,0 1 0,1 0 0,-1 0 0,0 1 0,0-1-1,0 1 1,-1 0 0,1 0 0,-1 1 0,1 0-1,-1-1 1,0 1 0,-1 1 0,5 5 0,-2-2 33,-2 0 1,1 1-1,-1 0 1,0 0-1,-1 1 1,0-1 0,0 0-1,-1 1 1,1 16-1,-2-10-53,-1 1 1,0 0-1,-2-1 0,0 1 1,-1-1-1,0 0 0,-2 1 0,0-2 1,0 1-1,-2 0 0,0-1 0,0 0 1,-1-1-1,-1 0 0,-1 0 1,0-1-1,-1 0 0,-22 20 0,27-27-57,-1-1 0,-1 0 0,1 0-1,-1-1 1,1 0 0,-1 0 0,0-1 0,-1 0-1,1-1 1,-14 3 0,15-4-1,0 0-1,-1-1 1,1 0 0,-1-1 0,1 1-1,-1-1 1,1-1 0,0 0 0,0 0-1,0 0 1,0-1 0,-11-5 0,9 4 2,0-2 0,1 1 0,-1-1 1,1 0-1,0-1 0,1 0 0,0 0 0,0 0 1,0-1-1,1 0 0,0-1 0,0 1 0,1-1 1,1 0-1,-1 0 0,1-1 0,1 0 0,0 1 1,0-1-1,1 0 0,0 0 0,1 0 0,0 0 1,0-1-1,3-19 0,-1 20 71,1 1-1,0-1 1,1 0-1,0 1 1,0 0-1,1-1 1,0 1-1,1 1 1,0-1 0,8-10-1,7-7 127,1 2-1,1 0 0,1 2 1,1 0-1,34-22 1,-53 40-448,4-1 607,6-3-5128,-14 14 3450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45.7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93 214 18175,'-1'-2'138,"-1"0"-1,0 0 0,1-1 1,0 1-1,-1-1 0,1 1 1,0-1-1,0 0 1,0 1-1,1-1 0,-1 0 1,1 0-1,-1 1 1,1-1-1,0 0 0,0 0 1,0 0-1,0 1 0,1-1 1,-1 0-1,1 0 1,0 1-1,0-1 0,2-4 1,0-2-47,1 1-1,0 0 1,1 1 0,-1-1 0,1 1 0,11-12 0,-7 10-19,0 0 1,1 0 0,0 1-1,1 0 1,20-11 0,-27 17-77,1-1 1,0 1-1,-1 1 0,1-1 1,0 0-1,0 1 1,0 0-1,0 0 1,0 1-1,0-1 1,0 1-1,0 0 1,0 1-1,0-1 0,0 1 1,0 0-1,9 3 1,-9-2 16,-1 0-1,-1 0 1,1 1 0,0 0 0,-1 0 0,1 0-1,-1 0 1,0 0 0,0 1 0,0-1 0,-1 1-1,4 6 1,-1-2 83,-1-1-1,-1 1 1,0 1 0,0-1-1,3 14 1,-4-12-22,-1 0 1,0 0 0,-1 0-1,0 0 1,0 0 0,-1 0-1,-4 19 1,-1-10 84,0 0 0,-1 0 0,-10 18 0,-11 24-35,14-28-58,-2-1-1,-27 44 0,21-46-18,-27 31-1,41-52-33,1-1-1,-1-1 0,-1 0 0,1 0 0,-1 0 0,-1-1 0,1-1 1,-15 7-1,21-11-9,0 0 0,1 0 0,-1 0 0,0 0 0,0-1 0,0 0 0,0 1 0,1-1 0,-1 0 1,0 0-1,0 0 0,0-1 0,0 1 0,0-1 0,-4-1 0,5 1-7,1 0 0,0 0 0,-1 0 0,1 0 0,0 0 0,-1 0 0,1 0 0,0 0 0,0-1 0,0 1 0,0 0-1,0-1 1,0 1 0,0-1 0,1 1 0,-1-1 0,1 0 0,-1 1 0,1-1 0,-1 1 0,1-1 0,0 0 0,0 1 0,0-1 0,0 0 0,0 0 0,0-2 0,1-1-8,0 0 0,0 0 0,1 1 0,-1-1 0,1 0 0,0 1 0,0-1 0,1 1 0,-1-1 0,4-4 0,7-7-88,15-17-1,-20 24 39,-2 3 36,-1 1-1,1-1 1,0 1 0,0 0 0,0 0-1,1 1 1,8-5 0,-12 8 36,1-1 0,-1 1 0,1 0 0,0 0 0,-1 0 0,1 1 0,0-1 0,0 1 0,-1 0 0,1 0 0,0 0 0,0 0 0,-1 1 0,1 0 0,0-1 0,6 4 0,0 0 6,0 0 0,-1 1 0,0 0 0,0 1 0,-1 0 0,1 0 0,-1 1 0,-1 0 0,1 1 0,7 9 0,4 9 73,31 56 1,-39-63-85,-10-18-5,0 2-10,1 0 0,-1 0 0,1 0 0,0 0 0,0-1-1,0 1 1,0 0 0,1-1 0,-1 0 0,1 1 0,-1-1 0,1 0 0,4 3 0,-5-5-17,-1 0 0,0 0 0,1 0 0,-1 0 0,0 0 0,0 0 0,1 0 0,-1 0 0,0-1 0,0 1 0,1 0 0,-1-1 0,0 1 0,0-1 0,0 1 0,0-1 0,2-1 0,16-13-786,16-25-2784,-1-4-4803,-21 25 3629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46.1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181 1 21631,'-46'132'3890,"-28"63"-3159,60-157-400,2-6-90,-13 57 0,22-73-199,0 0-1,1 1 0,1-1 1,1 1-1,2 26 1,-1-34-42,1 0 1,0 0 0,1 0-1,0-1 1,0 1 0,1-1-1,0 1 1,1-1 0,-1-1-1,2 1 1,-1 0 0,1-1-1,0 0 1,0-1 0,1 1-1,0-1 1,0-1 0,14 10-1,-14-11-49,0-1 0,0 0 0,0 0 0,1 0 0,-1-1 0,1 0 0,-1 0 0,1-1 0,0 0 0,0 0 0,-1-1 0,1 0-1,0 0 1,0-1 0,0 0 0,-1 0 0,1-1 0,-1 0 0,1-1 0,-1 1 0,0-1 0,10-5 0,-3-1-144,-1 0-1,0 0 1,0-1 0,-1-1 0,0 0-1,0-1 1,-2 0 0,1-1 0,-2 0 0,1 0-1,10-23 1,-18 31 166,0 0-1,-1 0 0,0 0 1,0 0-1,0 0 1,0 0-1,-1 0 0,0 0 1,0 0-1,0-1 1,0 1-1,-1 0 0,-2-7 1,1 4 62,-1 0 1,1 1-1,-2 0 1,1 0-1,-1 0 1,0 0-1,0 0 1,-6-6-1,9 11 20,-1 1 0,1 0 0,0-1 0,0 1 0,-1 0 0,1 0 0,-1 0 0,1 0 0,-1 0 0,1 0 0,-1 0 0,1 1 0,-1-1-1,0 0 1,0 1 0,1 0 0,-1-1 0,-3 1 0,3 0-13,-1 0 1,1 1-1,0-1 1,-1 1-1,1-1 0,-1 1 1,1 0-1,0 0 1,0 0-1,-1 0 0,-3 3 1,-3 4 39,0 0 0,1 0 0,0 1 0,-11 14 1,16-20-44,-12 17 42,0 0 0,1 1 0,-17 34 1,27-48-67,1 1 1,0-1 0,1 1-1,-1 0 1,2 0-1,-1 0 1,1 0 0,0 0-1,1 0 1,0 0 0,0 0-1,0 0 1,1 0 0,1 0-1,2 8 1,-4-14-57,0 0 1,1 0-1,0 0 1,-1-1-1,1 1 1,0 0-1,0 0 1,0-1 0,0 1-1,0-1 1,1 1-1,-1-1 1,0 0-1,1 1 1,-1-1-1,1 0 1,-1 0-1,1 0 1,0 0-1,-1 0 1,1 0 0,0-1-1,0 1 1,-1 0-1,1-1 1,0 0-1,0 1 1,0-1-1,0 0 1,0 0-1,0 0 1,2 0-1,2-1-573,1-1 0,-1 1 0,0-1-1,0 0 1,0-1 0,0 1-1,-1-1 1,9-5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46.6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263 2 21503,'9'-1'149,"0"1"1,-1 0-1,1 0 0,-1 0 0,1 1 1,10 2-1,-15-2-138,-1 0 1,0 0-1,1 0 0,-1 1 0,0-1 1,0 1-1,0 0 0,0 0 1,0 0-1,0 0 0,-1 1 0,1-1 1,-1 1-1,0-1 0,1 1 1,-1 0-1,3 6 0,3 7 142,0 1 0,-1 0 0,0 0 0,-2 1 0,0 0 0,-1 0 0,-1 0 0,0 1 0,-2-1 0,0 1 0,-1-1 0,-1 1 0,0 0 0,-2-1 0,0 0 0,-8 24 0,4-22-29,0 0 0,-2-1 0,0 0 0,-21 32-1,22-40-74,0-1 1,0 0-1,-1-1 0,0 1 0,-1-2 0,0 1 1,0-1-1,-1-1 0,-12 7 0,19-13-34,0 1-1,0 0 1,0-1-1,0 0 1,0 0 0,0 0-1,0 0 1,0-1-1,0 0 1,-1 1-1,1-2 1,0 1 0,-6-1-1,3-1-23,1 1 0,-1-2 0,1 1-1,-1-1 1,1 0 0,0 0 0,-10-6 0,6 1 1,-1 0 1,2-1-1,-1 0 0,1-1 1,0 0-1,1 0 1,0-1-1,-7-13 1,8 11 51,0 0 0,1 0 1,1 0-1,-5-17 0,9 25-49,0 0 0,0 0-1,0 1 1,1-1-1,0 0 1,0 0-1,0 0 1,0 0 0,1 1-1,0-1 1,0 0-1,0 0 1,0 1-1,1-1 1,0 1 0,3-6-1,5-5-182,0 1-1,1 0 1,1 1 0,14-13-1,57-45-720,-64 56 575,-9 7 51,0-1-507,1 1 1,15-9-1,18-5-7125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3.3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325 12 19967,'-16'-4'602,"0"1"-1,-1 1 0,1 1 1,-1 0-1,0 1 1,1 1-1,-1 0 1,-18 5-1,14-2-541,0 2-1,1 0 0,0 2 1,0 0-1,-34 21 0,53-28-309,15-2-5139,14-3-1989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47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281 9 22911,'6'-2'62,"-1"0"1,1 1-1,0 0 0,0 0 0,0 0 1,0 1-1,0-1 0,0 1 0,0 1 1,0 0-1,0-1 0,0 2 0,11 3 1,-12-3 0,0 0 1,0 1-1,-1-1 1,1 1-1,-1 1 1,0-1-1,1 1 1,-2-1-1,1 1 1,0 0-1,-1 1 1,0-1 0,0 0-1,0 1 1,4 9-1,3 7 126,-1 0-1,-1 1 1,7 33 0,-14-48-212,0 1 1,-1-1-1,0 1 0,0-1 1,-1 1-1,-2 13 1,-16 45 239,13-50-159,0 4 8,-2-1-1,0 0 0,-1 0 1,-1-1-1,-1 0 1,0 0-1,-18 20 0,23-31-60,-1 0 0,1 0 0,-1-1 0,0 0 0,-1 0 0,0-1 0,1 0 0,-2 0 0,1-1 0,0 0 0,-1-1 0,0 1 0,0-2 0,0 1 0,0-1 0,0-1 0,0 0-1,-15 1 1,17-3 33,1 1-1,-1-1 1,0 0-1,1-1 0,-1 1 1,1-1-1,0-1 1,-1 1-1,1-1 0,1 0 1,-1 0-1,0-1 1,1 0-1,-1 0 0,1 0 1,0-1-1,0 1 1,1-1-1,0-1 0,0 1 1,-5-8-1,0-1-34,0-1 0,1 0 0,1 0 0,0 0 0,1-1 0,1 0 0,0-1 0,-3-21 0,7 29 8,-1 0 1,2 0-1,-1-1 0,2 1 0,-1 0 1,1 0-1,0-1 0,1 1 1,0 0-1,1 0 0,-1 1 0,2-1 1,-1 0-1,1 1 0,1 0 0,8-13 1,-2 8-126,2-1 1,-1 2 0,1 0-1,1 0 1,0 1 0,1 1-1,22-12 1,-7 7-848,0 2-1,1 1 1,39-10 0,-26 10-7226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47.4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189 106 22527,'28'-7'371,"1"1"0,0 2 0,0 1 0,34 0 0,-54 3-338,1 1 0,0 1 1,-1-1-1,1 2 0,-1-1 0,18 8 0,-20-7-17,-1 1 1,0-1 0,0 1-1,-1 0 1,1 1-1,-1-1 1,0 1 0,0 0-1,-1 1 1,8 10-1,-3-1 51,0 0-1,-1 1 0,-1 1 0,-1-1 0,0 1 0,-1 0 1,-1 0-1,0 0 0,-1 1 0,-2-1 0,1 1 1,-2 0-1,0 0 0,-1-1 0,-1 1 0,-1-1 0,0 1 1,-10 25-1,4-16-108,-1-1 0,-16 27-1,21-42 21,-1-1 0,-1 0 0,0 0 0,-1-1 0,1 0 0,-2 0 0,-13 11 0,14-14 39,0-1 1,0-1-1,-1 0 0,0 0 1,1 0-1,-1-1 0,0-1 0,-1 0 1,1 0-1,0 0 0,-1-1 1,1-1-1,-1 0 0,1 0 1,0 0-1,-1-1 0,-9-3 0,0 0 25,0-1-1,1-1 1,-1-1-1,1 0 1,1-1-1,-1-1 0,-21-15 1,31 18-27,0 0 0,1 0 1,0-1-1,0 0 0,0 0 0,0-1 1,1 0-1,1 0 0,-1 0 1,2-1-1,-6-10 0,5 7 32,1-1 0,0 0 1,1 1-1,1-1 0,0 0 0,0-1 0,1-22 0,2 15 3,1 0-1,2 0 0,-1 0 0,2 1 0,1-1 0,1 1 0,0 0 1,1 1-1,2 0 0,15-25 0,-9 23-536,0 1 0,2 1 0,37-33 0,-31 31-1402,36-42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49.6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96 12159,'-3'-8'8336,"4"-16"-5917,35 9-1838,5-6-807,-33 16 223,0 0 1,1 1-1,13-5 1,-18 8 19,-1 0 1,0 0-1,0 1 0,0-1 1,1 1-1,-1 0 0,0 0 1,0 0-1,0 1 0,1-1 1,-1 1-1,0-1 0,0 1 1,5 2-1,37 8-161,-44-11 142,0 0 0,0 1 0,0-1 0,0 0-1,0 1 1,0-1 0,0 0 0,0 1 0,0 0 0,0-1-1,-1 1 1,1-1 0,0 1 0,-1 0 0,1-1 0,0 1-1,-1 0 1,1 0 0,-1 0 0,1 0 0,-1 0 0,1-1 0,-1 1-1,1 0 1,-1 0 0,0 0 0,0 0 0,1 1 0,-1 1 0,1 4-4,0 1 0,0-1 0,-1 0 0,1 0 0,-2 1 1,1-1-1,-1 0 0,-3 10 0,-17 55 9,21-70 0,-7 16 57,0 0-1,-1-1 1,0 0-1,-2-1 1,0 0-1,-23 28 1,23-32-36,-1-1 0,-1 0 0,1-1 0,-2 0 0,1-1 0,-1 0 0,-1-1-1,-23 10 1,16-8-29,19-9 569,21-8-677,-2 3-18,0 0 0,-1 2 1,33-1-1,51 6 450,-94-3-298,-2 0-19,0 1 0,0 0 0,0-1 0,0 1 0,0 1 0,0-1-1,0 1 1,0-1 0,-1 1 0,1 0 0,0 0 0,-1 1 0,0-1 0,0 1 0,4 4 0,-3-3 107,0 1-1,0 0 1,-1-1 0,0 2 0,0-1 0,0 0 0,0 1 0,-1-1 0,3 12 0,-4-14-67,-1 0 1,0 0-1,0 0 0,0 0 0,0 0 1,0 0-1,-1 0 0,1 0 0,-1 0 0,0 0 1,1 0-1,-1-1 0,-2 4 0,-2 5-19,-14 19 0,9-14 41,2-2-72,0-1-1,-1 0 1,0 0-1,-22 21 1,29-32 6,-1 0 0,1 1 0,-1-1 0,0 0 0,1-1 0,-1 1 1,0 0-1,0-1 0,0 0 0,0 0 0,-1 0 0,1 0 0,0 0 0,0 0 0,-1-1 1,1 0-1,0 1 0,-1-1 0,1-1 0,0 1 0,-1 0 0,1-1 0,0 1 0,0-1 0,0 0 1,-1 0-1,1-1 0,0 1 0,0-1 0,-3-1 0,6 2-11,-1 1 0,1 0 0,-1 0 0,1 0 0,0 0 1,-1-1-1,1 1 0,-1 0 0,1 0 0,0-1 0,-1 1 0,1 0 0,0-1 0,0 1 0,-1 0 0,1-1 0,0 1 0,0 0 0,-1-1 0,1 1 1,0-1-1,0 1 0,0 0 0,0-1 0,-1 1 0,1-1 0,0 1 0,0-1 0,0 1 0,0 0 0,0-1 0,0 1 0,0-1 0,0 1 1,1-1-1,-1 1 0,0 0 0,0-2 0,1 2-164,-1-3-157,0 1 0,0 0 0,1 0 0,-1 0-1,1 0 1,0-1 0,-1 1 0,3-3 0,10-19-7746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0.1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177 1 21375,'-44'81'1541,"4"2"1,-36 111-1,72-182-1434,1 0 0,0 0 0,1 0-1,0 0 1,1 1 0,0 14 0,1-21-105,1 0 0,-1 0 0,2 0 0,-1 0 0,1 0 0,-1 0 0,2-1 0,-1 1 0,1-1 0,-1 1 1,1-1-1,1 0 0,-1 0 0,8 8 0,-4-7-15,0 1 1,0-1 0,0-1-1,1 1 1,0-1 0,0-1-1,0 1 1,1-1-1,0-1 1,-1 0 0,17 4-1,-11-4-22,0-1 0,0-1 0,0 0 0,1-1-1,-1 0 1,28-5 0,-7 0-35,-19 3-266,27-6 0,-39 7 287,1 0 0,-1-1 1,0 1-1,0-1 0,0 0 0,0-1 1,0 1-1,-1-1 0,1 1 0,5-7 0,-3 4-3,-1-1-1,0 0 0,-1 0 0,1-1 0,-1 1 0,0-1 0,4-9 1,-7 13 44,-1-1 1,1 1-1,0 0 0,-1 0 1,0 0-1,1-1 1,-1 1-1,0 0 1,-1-1-1,1 1 1,-1 0-1,1 0 1,-1 0-1,0 0 1,0-1-1,-1 1 1,1 0-1,0 1 1,-5-7-1,5 7 20,0 0 0,0 0-1,-1 0 1,1 0 0,-1 1-1,1-1 1,-1 0 0,0 1 0,0-1-1,0 1 1,0 0 0,0-1-1,0 1 1,0 0 0,0 0 0,0 0-1,-1 1 1,1-1 0,0 0-1,-1 1 1,1 0 0,-5-1-1,4 2 12,0-1-1,0 1 1,-1 0 0,1 0-1,0 0 1,1 0-1,-1 0 1,0 1-1,0-1 1,0 1-1,1 0 1,-1 0-1,1 0 1,0 0-1,-1 0 1,-3 5-1,-16 19 557,9-11-466,0 0 0,-11 19-1,21-29-91,0 1 0,0-1-1,0 1 1,1 0-1,0 0 1,0 0 0,1 0-1,-1 1 1,1-1-1,0 11 1,3-2-4,1-11-25,-1-2 0,-1 0-35,0 0-1,1 0 1,-1 0-1,1 0 0,-1 0 1,1-1-1,0 1 1,0 0-1,-1-1 0,1 0 1,1 1-1,-1-1 1,0 0-1,0 0 0,0 0 1,1 0-1,-1 0 0,0-1 1,1 1-1,-1-1 1,0 1-1,1-1 0,-1 0 1,5 0-1,-3-1-248,0 0 0,0 0 0,-1 0 0,1 0 1,0-1-1,-1 0 0,1 1 0,-1-1 0,0 0 0,0-1 0,0 1 0,0-1 0,0 1 0,0-1 0,2-3 0,24-30-6130,-12 17 772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0.7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6 132 22143,'0'0'1521,"-4"-8"-858,3 6-648,1-1 0,0 1 0,0 0 0,0 0 0,0-1 0,0 1 0,0 0 0,1 0 0,-1 0 0,1-1 0,-1 1 0,1 0 0,0 0 0,0 0 0,0 0-1,2-4 1,1 2-3,-1 0-1,1 0 0,0 0 0,6-5 0,-8 7-1,7-5-23,0 0 1,0 0-1,1 1 0,0 1 1,19-9-1,-23 11 7,1 2-1,-1-1 1,1 1 0,-1 0-1,1 0 1,-1 0 0,1 1-1,0 0 1,-1 1 0,1-1-1,9 3 1,-12-2 11,0 0 0,0-1 0,0 2 0,0-1 0,-1 0 0,1 1 0,0 0 0,-1 0-1,1 0 1,-1 0 0,1 1 0,-1-1 0,0 1 0,0 0 0,0 0 0,-1 0 0,1 0 0,-1 0 0,1 0 0,-1 1 0,0 0-1,0-1 1,-1 1 0,1 0 0,0 5 0,1 0 19,-1 1-1,-1 0 1,0-1 0,0 1-1,-1 0 1,0 0-1,-1 0 1,0-1 0,-1 1-1,0 0 1,0-1 0,-8 19-1,2-8-95,-1 1-1,-1-2 0,-1 1 1,-23 29-1,15-27 144,-39 36-1,36-37-59,-24 28 0,45-47 21,1-2-42,0 1 1,0 0-1,0-1 1,0 1 0,1-1-1,-1 1 1,0 0-1,0-1 1,1 1-1,-1-1 1,0 1-1,1-1 1,-1 1-1,0-1 1,1 1 0,-1-1-1,1 1 1,-1-1-1,0 0 1,1 1-1,0-1 1,-1 0-1,1 1 1,-1-1 0,1 0-1,-1 0 1,1 1-1,-1-1 1,1 0-1,0 0 1,-1 0-1,2 0 1,21 3-192,-21-3 167,21 0 217,0-1 0,0-1 0,36-8 0,-37 5-251,0 2 0,1 0 0,39 1 0,-57 2 98,-4 0-24,1 0-1,-1 0 1,1 0 0,-1 0-1,1 1 1,-1-1 0,0 0-1,1 1 1,-1-1 0,0 1-1,1 0 1,-1-1 0,0 1-1,1 0 1,-1 0 0,0 0-1,1 1 1,5 3-21,-5-4-15,14-12-1682,-11 3-496,1-10-5403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1.3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468 103 19583,'-2'-7'375,"-1"0"1,0 1-1,-1-1 0,0 1 0,0 0 0,0 0 0,0 0 1,-7-6-1,7 8-316,-1 0 0,0 0 0,0 1 0,-1-1 0,1 1 0,-1 0 0,0 1 0,1-1 0,-1 1 0,0 0 0,0 1 0,-1-1 0,1 1 0,0 1 0,-9-1 0,0 1 67,-1 0-1,1 1 0,0 1 0,-1 0 0,1 1 0,0 1 0,1 0 0,-1 1 0,1 1 0,0 0 0,-19 12 0,23-12-90,1 0 0,0 1 0,0 0 0,0 1 0,1-1 0,1 2 0,-1-1 0,1 1 0,1 0 0,-1 1 0,2 0-1,-1 0 1,1 0 0,1 0 0,0 1 0,-3 12 0,3-9 180,2-6-260,0 1 1,1-1-1,-1 1 0,1 9 1,1-15 38,0 0 0,1 1 0,-1-1 0,1 0 0,0 0 0,0 0 0,0 0 0,0 0 0,0-1 0,1 1 0,-1 0 0,1 0 0,0-1 0,0 1 0,2 2 0,4 3 6,1 0 0,0-1 0,0 0 1,1 0-1,0-1 0,0 0 0,21 8 0,81 22-4,-65-22 135,-3-2-60,-20-6-113,-1 1-1,0 1 1,33 16-1,-53-22 50,-1-1-1,1 1 1,0 0 0,-1-1-1,0 1 1,1 0-1,-1 1 1,0-1-1,0 0 1,0 1-1,-1-1 1,1 1-1,0-1 1,-1 1-1,0 0 1,0 0-1,0 0 1,0 0 0,0 0-1,0 0 1,-1 0-1,1 0 1,-1 0-1,0 0 1,0 0-1,0 0 1,0 0-1,-1 0 1,1 0-1,-1 0 1,0 0-1,0 0 1,0 0 0,0 0-1,0-1 1,-1 1-1,1 0 1,-1-1-1,-3 5 1,1-2-22,1-1 0,-1 0 0,0 0 1,-1-1-1,1 1 0,0-1 0,-1 0 1,0 0-1,0 0 0,0-1 0,0 0 0,0 0 1,-1 0-1,1 0 0,0-1 0,-1 0 1,1 0-1,-9 0 0,0-1 12,1-1-1,0 0 1,-1 0 0,1-1-1,0-1 1,-21-7 0,28 7 8,0 1 0,0-1 0,1-1 1,-1 1-1,1-1 0,-1 0 0,1 0 0,1-1 0,-1 0 1,-6-7-1,9 9-5,-1 0 1,1 0-1,0 0 0,0-1 1,0 1-1,0-1 0,1 1 1,-1-1-1,1 0 1,0 1-1,0-1 0,0 0 1,1 0-1,-1 0 0,1 0 1,0 1-1,0-1 0,1-7 1,0 7 10,1 0 1,0 0 0,0 0-1,0 0 1,0 0 0,1 0-1,-1 1 1,5-5 0,28-26 113,-28 28-86,188-154 121,-174 147-179,1 2-1,36-16 1,-21 11-731,-20 6-123,1 0-3583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1.9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412 62 18815,'-2'-3'222,"1"0"-1,-1 0 0,0 0 0,0 0 1,0 0-1,-1 0 0,1 0 1,-1 1-1,1-1 0,-1 1 1,0 0-1,-5-4 0,2 3 1,0 0 1,0 1-1,-1-1 0,1 1 0,0 0 0,-9-1 0,-6 0 36,1 2-1,-1 0 0,-29 3 0,35-1-142,1 0 0,-1 1 0,0 1 0,0 1 0,-20 6 0,29-7-109,0 0 0,1 0 0,-1 0 1,0 0-1,1 1 0,0 0 0,0 0 1,0 1-1,0-1 0,1 1 0,-1 0 0,1 0 1,1 1-1,-7 10 0,6-8 16,0 0 0,1 0 0,0 0 0,1 0 0,-1 0-1,2 1 1,-2 14 0,3-19-9,0 0 0,0 1 1,0-1-1,1 1 0,0-1 0,0 0 0,0 0 0,0 1 1,1-1-1,0 0 0,-1 0 0,2 0 0,-1-1 0,0 1 0,1 0 1,5 5-1,0-1 0,0-1 0,1 0 0,0 0 0,0-1 1,15 7-1,54 23-158,-50-24 112,19 6 96,28 13 10,-66-26-27,-1-1-1,1 1 1,-1 1 0,-1-1 0,1 1-1,7 8 1,-12-10-45,0-1 0,0 0 0,0 1 0,-1 0-1,0 0 1,1 0 0,-1 0 0,-1 0 0,1 0 0,0 0 0,-1 0 0,0 1-1,0-1 1,0 1 0,-1-1 0,0 1 0,1-1 0,-2 1 0,1-1-1,0 1 1,-1-1 0,0 0 0,-2 9 0,-1-4-8,0 0 0,0-1-1,-1 1 1,0-1 0,0 0 0,-1 0 0,0 0 0,-1-1 0,-14 13-1,9-9-4,0 0-1,-1-1 0,-1-1 0,-23 13 0,33-20 8,-1 0 1,0 0-1,0 0 1,0-1 0,-1 0-1,1 1 1,0-2-1,-1 1 1,1-1-1,0 0 1,-1 0-1,1 0 1,0-1-1,0 0 1,-1 0-1,1 0 1,0 0 0,-5-3-1,2 1 36,0-1 0,1 0-1,-1-1 1,1 0 0,0 0 0,1 0-1,-1-1 1,1 0 0,0 0 0,0 0 0,1-1-1,-6-9 1,7 11-3,2-1-1,-1 0 1,0 0-1,1 0 1,0 0-1,1 0 1,-1 0 0,1-1-1,0 1 1,1 0-1,-1-1 1,1 1-1,1-1 1,-1 1-1,1 0 1,0-1 0,2-5-1,3-7 55,0 1-1,2 0 1,0 1-1,0-1 1,2 2-1,0-1 1,1 1-1,1 1 1,18-20 0,-9 15-148,1 0 1,1 2 0,0 1 0,1 0-1,41-20 1,-31 22-496,45-15-1,-48 19-1647,-8 1-6323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2.3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127 56 18815,'7'-6'218,"0"1"0,0-1 0,0 1 0,1 0 0,0 1 0,0 0 0,0 0 0,1 1 0,-1 0 0,1 0 0,0 1 0,-1 0 0,1 1 0,0 0 0,0 0 0,0 1 0,0 0 0,11 1 0,-12 0-175,0 0-1,-1 1 1,1-1 0,0 2 0,-1-1-1,1 1 1,-1 0 0,0 0 0,0 1 0,0 0-1,0 0 1,-1 1 0,0 0 0,0 0-1,0 0 1,0 1 0,-1 0 0,0 0 0,0 0-1,7 14 1,-5-5-34,-2 0 0,0 0 1,0 1-1,-2-1 0,0 1 0,0 0 0,-2 0 0,0 0 0,-1 0 0,0 0 1,-3 16-1,-1-4 30,-2 0 0,0-1 0,-2 1 0,0-2 0,-18 38 0,20-53 25,0 0 0,0-1 0,-1 1 0,0-1 0,-1 0 0,0-1 0,0 0 0,-11 9 0,13-13-29,0-1 1,0 0-1,-1 0 0,1 0 0,-1-1 0,0 0 1,0 0-1,0-1 0,0 1 0,0-2 0,0 1 1,-1-1-1,1 0 0,-13 0 0,9-2 1,1 0-1,0 0 0,0-1 1,0 0-1,0-1 1,0 0-1,0 0 1,1-1-1,0 0 1,0-1-1,-17-11 0,19 10-4,0 0-1,1 0 1,0 0-1,0-1 1,0 1-1,1-1 1,0-1-1,0 1 1,1-1-1,0 0 1,1 0-1,-1 0 1,1 0-1,-2-12 1,1-1-63,0 0 1,2 0-1,0-1 0,2-31 1,1 42 1,0 0 0,0 0 0,1 1 0,0-1 0,1 0 0,1 1 1,0 0-1,0 0 0,1 0 0,9-15 0,-9 18-29,1 0-1,0 0 0,0 1 1,1 0-1,0 0 1,0 1-1,0-1 0,10-4 1,8-3-948,37-12 0,-44 18 105,44-18-7138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2.6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235 48 21759,'32'2'492,"0"2"0,61 16 0,-84-17-419,0 0 1,-1 0-1,1 1 0,-1 0 0,0 0 1,0 1-1,0 1 0,0-1 0,-1 1 1,0 0-1,0 1 0,-1-1 0,0 1 1,0 1-1,5 7 0,-6-4-66,0-1 0,0 1 0,-1 0 0,-1 0 0,0 1 0,0-1 0,1 23 0,-2-4 37,-4 55 0,1-71-14,-1 0 1,0 0-1,-1 0 1,0 0-1,-1-1 0,-1 0 1,0 0-1,-1 0 0,0 0 1,-14 19-1,14-25-32,0 1 1,0-1-1,-1 0 1,0 0-1,0-1 0,-1 0 1,1 0-1,-2-1 1,1 0-1,0 0 0,-1-1 1,0 0-1,0-1 1,0 0-1,0 0 0,-13 2 1,6-3 17,0-1 1,0 0-1,0-1 1,0-1-1,0 0 1,0-1-1,1-1 1,-1 0-1,1-1 0,-1-1 1,-23-11-1,30 12-11,1 0 0,-1-1 1,1 0-1,1 0 0,-1-1 0,1 0 0,0-1 0,0 1 0,0-1 0,1-1 0,0 1 0,1-1 0,0 0 0,0 0 0,1-1 0,0 1 1,0-1-1,1 0 0,0 0 0,-3-16 0,4 6-11,0 1-1,2-1 1,0 0 0,1 0 0,0 1 0,2-1-1,0 1 1,2-1 0,0 1 0,13-31 0,-11 33 32,1 0 0,1 0 0,0 1 0,1 0 0,1 1 0,0 0 1,1 1-1,0 0 0,1 0 0,0 2 0,23-16 0,-11 12-1633,7-7-6874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3.4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 1 21375,'0'0'1529,"-5"7"-955,-3 6-332,2 1 1,0 1-1,0-1 0,1 1 1,1-1-1,-4 26 1,-4 95 180,10-86-45,-23 173 732,-1 10-509,26-153-1057,2-84-1485,11-22-7126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3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0 18815,'-7'51'2071,"3"-17"-1024,-2 46 1,6-68-930,1 0-1,0-1 0,1 1 1,0-1-1,1 1 1,0-1-1,9 20 0,-4-12 122,-8-17-31,13 3-829,-13-5 499,1 1 1,0-1-1,0 1 0,0-1 1,0 1-1,0-1 0,0 1 0,0-1 1,0 0-1,0 1 0,0-1 1,0 0-1,0 0 0,0 0 1,0 0-1,0 0 0,0 0 0,0 0 1,0 0-1,0 0 0,0-1 1,0 1-1,0 0 0,0-1 1,1 0-1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3.9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5 204 22399,'0'0'433,"-3"-8"418,2 3-788,1 0 0,0 1-1,0-1 1,1 0 0,-1 1-1,1-1 1,0 0 0,0 1 0,0-1-1,1 1 1,0-1 0,0 1 0,0 0-1,0 0 1,6-7 0,-4 5-24,0 1 0,1-1 0,0 1 0,0 1-1,0-1 1,1 1 0,-1 0 0,1 0 0,0 0 0,9-3 0,22-10 21,-13 6 16,51-17 1,-69 26-68,1 1 0,-1 0 0,1-1 1,0 2-1,-1-1 0,1 1 0,0 0 0,0 1 0,-1-1 1,1 1-1,0 1 0,12 3 0,-16-3 0,0-1 0,-1 1-1,1 0 1,0 0 0,-1 0-1,1 0 1,-1 0 0,1 0-1,-1 1 1,0-1 0,0 1 0,0-1-1,-1 1 1,1 0 0,0 0-1,-1 0 1,0 0 0,0 0-1,0 0 1,0 0 0,0 1 0,0 3-1,0 7 26,0 1 0,-1-1 0,-2 25-1,2-33-37,-3 20 1,0-1 1,-1 0 0,-9 26-1,8-35-1,-1-1 0,0 0 0,-1-1 0,-1 1-1,-18 25 1,-5-3 5,-34 33 1,-9 8-4,61-62-1,0 1 0,2 0 0,-12 20 0,20-31-1,1-1 0,-1 1 0,1 0 0,0-1 0,0 1-1,1 0 1,-1 10 0,4-14 20,0-1 1,0 0-1,0 1 0,0-1 1,0 0-1,0 0 0,5 1 1,-6-1-16,9 2-16,0 0 0,1 0 0,-1-1 0,1-1 0,-1 0 0,1 0 0,15-1 0,75-12-142,-98 12 154,18-5 28,0 0 0,-1-2 0,0 0-1,25-13 1,-5 3 3,-36 15-288,1 0-1,-1 0 1,0-1-1,0 0 1,0 1-1,0-1 1,-1 0 0,1-1-1,-1 1 1,1-1-1,-1 1 1,-1-1-1,1 0 1,0 0 0,-1 0-1,0-1 1,4-8-1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4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247 168 22655,'17'-12'408,"1"1"0,1 1 0,27-12 0,-40 19-343,1 1 0,-1 0 0,1 0 0,-1 1 0,1-1 1,0 1-1,0 1 0,0-1 0,-1 1 0,1 1 0,0-1 0,0 1 0,0 0 0,9 3 0,-11-1-27,-1-1 0,0 0 0,0 1-1,0 0 1,-1 0 0,1 0 0,-1 0 0,1 0 0,-1 1 0,0 0-1,0 0 1,0-1 0,-1 2 0,0-1 0,0 0 0,2 5-1,3 8 104,-1 1-1,7 32 0,-10-34-146,0-1 0,0 1 0,-2 1 0,0-1 0,-1 0 0,0 0 1,-2 0-1,0 0 0,0 0 0,-10 29 0,6-26-20,-1-1 1,-1 1 0,-1-1 0,0-1-1,-20 27 1,22-34 29,-1-2-1,1 1 1,-2-1-1,1-1 1,-1 1-1,0-2 1,-1 1-1,0-1 1,0 0-1,0-1 1,-13 5-1,12-7 24,-1 1 0,1-1 0,0-1 0,-1 0-1,1-1 1,-1 0 0,1-1 0,-1 0 0,0-1-1,1 0 1,-1-1 0,1 0 0,0-1 0,0 0-1,0-1 1,0 0 0,0 0 0,1-2 0,-1 1-1,2-1 1,-1-1 0,0 1 0,1-2 0,1 1-1,-1-1 1,1-1 0,0 1 0,1-1 0,0-1-1,-9-16 1,13 20-27,0-1-1,0 0 1,1 0 0,0 0-1,0 0 1,1 0-1,0-1 1,0 1 0,0-12-1,2 8 0,0 0 0,1 0-1,0 0 1,0 0-1,8-17 1,2-1-2,3 0 0,0 1 0,28-37 0,-26 40-117,2 0 1,1 2-1,1 0 0,1 1 1,0 1-1,2 1 0,40-26 1,-30 22-2404,-19 10-2545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5.4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27 216 23167,'-2'-2'166,"0"1"1,0-1-1,0 0 0,0 1 1,0-1-1,1 0 0,-1 0 1,1-1-1,-1 1 0,1 0 0,0 0 1,0-1-1,0 1 0,0 0 1,0-1-1,0 1 0,1-1 1,-1 1-1,1-1 0,0-2 0,0 0-69,1 1-1,-1-1 0,1 1 1,0-1-1,0 1 0,1 0 1,0-1-1,-1 1 0,1 0 1,5-7-1,0 1-67,0 1-1,0 0 0,1 0 1,0 0-1,1 1 1,0 0-1,0 1 1,1 0-1,14-8 1,-18 12-27,-1 0 0,1 0 1,0 1-1,0-1 0,0 2 1,0-1-1,0 0 1,0 1-1,0 0 0,0 1 1,0 0-1,1 0 0,-1 0 1,0 0-1,0 1 1,0 0-1,1 0 0,-1 1 1,9 3-1,-12-3-6,0-1 1,-1 1-1,1 0 0,0 0 1,-1 0-1,0 0 0,1 0 0,-1 0 1,0 1-1,0-1 0,0 1 0,0-1 1,2 6-1,-2-2-5,0-1 0,0 1-1,0 0 1,-1 0 0,1 0-1,-1 10 1,0 4-11,-2-1 1,0 1-1,-6 26 0,-6 15-41,-3-1 0,-2-1 0,-2-1 0,-38 74 0,58-130 63,-37 68-104,32-62 120,-1 0 0,1 0 1,-2 0-1,1-1 0,-14 13 0,20-20-20,0 0-1,-1 0 1,1 0 0,0 0-1,-1 1 1,1-1 0,0 0 0,-1 0-1,1 0 1,0 0 0,-1 0-1,1 0 1,-1 0 0,1 0-1,0 0 1,-1 0 0,1 0-1,0 0 1,-1 0 0,1-1-1,0 1 1,-1 0 0,1 0-1,0 0 1,-1 0 0,1-1-1,0 1 1,-1 0 0,1 0-1,0-1 1,0 1 0,-1 0 0,1 0-1,0-1 1,0 1 0,0 0-1,-1-1 1,1 1 0,0 0-1,0-1 1,0 1 0,0 0-1,0-1 1,0 0 0,-6-15-46,6 11 51,-1 0 0,1-1 0,0 1 0,0 0-1,1 0 1,-1-1 0,1 1 0,0 0 0,0 0 0,1 0 0,0 0-1,0 0 1,0 1 0,0-1 0,1 0 0,4-6 0,0 3-9,-1 0 0,1 0 0,0 1-1,1-1 1,0 2 0,0-1 0,12-7 0,-14 11 7,1-1 0,-1 1 0,1-1 0,12-3 0,-14 6 33,-1 1-1,0-1 0,1 1 0,-1 0 0,0 0 0,1 0 0,-1 0 0,0 1 0,7 1 0,36 8 319,0-2 0,60 3 0,-96-10-464,0 0-1,0-1 1,0-1-1,0 1 1,0-2 0,0 1-1,-1-1 1,1-1-1,19-8 1,-14 4-1169,-1-1 0,0 0 0,0-1 0,23-21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0:55.7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 1 26367,'-64'321'3552,"40"-9"-2907,23-290-650,0-12 4,1-1-2,0 0 0,0 0 0,4 15 0,-4-22-131,5-13-1407,-2 3 772,0 0 1,-1 0-1,0-1 0,0 0 0,-1 1 1,0-17-1,0-25-7850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7.2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0 16767,'0'0'2856,"-1"2"-2753,-14 58 1704,9-41-1375,2 1 1,-4 21 0,3 47 376,6 93 0,1-56-331,-2-87-806,1-38 313,0 1 0,0 0 0,0-1 0,0 1 0,0 0 0,1-1 0,-1 0 0,0 1 0,0-1 0,0 0 0,0 1 0,1-1 0,0 0-1,2-1-221,-1 0 0,0 0-1,0 0 1,0 0 0,1 0-1,-1-1 1,-1 0 0,1 1-1,0-1 1,0 0 0,-1-1-1,1 1 1,3-5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7.8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0 137 20863,'3'-6'91,"0"-6"-111,2 0 0,7-16 0,-10 24 29,1 1-1,-1-1 1,1 0 0,0 1 0,0-1-1,0 1 1,1 0 0,-1 0-1,1 0 1,4-2 0,3-1 83,0 0 1,0 1-1,1 0 1,0 1-1,0 1 1,0 0-1,0 0 1,23-1-1,-25 3-33,-1 1 0,1 0 1,-1 1-1,1 0 0,-1 1 0,0 0 0,1 0 0,-1 1 1,0 0-1,0 0 0,-1 1 0,10 6 0,-15-9-35,-1 1 0,0-1 0,1 1 0,-1 0 0,0 0 0,0 0 0,0 0 0,0 0 1,0 1-1,-1-1 0,1 0 0,-1 1 0,0-1 0,1 1 0,-1 0 0,0-1 0,0 1 0,-1 0 0,1-1 0,0 1 0,-1 0 0,0 0 0,0 0 0,0 0 0,0 0 0,0-1 0,0 1 0,-1 0 0,0 0 0,-1 4 0,-1 1 21,0-1-1,0 0 1,-1 0-1,0 0 1,-1 0-1,1-1 1,-1 0-1,0 0 1,-1 0-1,-5 5 1,-70 55 151,71-59-175,-1-1 0,0 0-1,0 0 1,0-1 0,0-1-1,-18 5 1,15-6-21,-28 9-15,41-11 70,23-1 62,113 4 321,-107-1-298,0 1 1,49 14-1,-73-17-126,0 0 0,0 1 0,-1-1 0,1 1 0,-1 0-1,1 0 1,-1 0 0,0 1 0,0-1 0,0 1 0,0-1 0,0 1 0,0 0 0,-1 1 0,1-1-1,-1 0 1,0 1 0,2 3 0,-2-2 10,-1-1 0,1 1 0,-1 0 0,0 0 0,-1 0 0,1 0 0,-1 0 0,0 0 0,0 0 0,0 0 0,-1 0 0,0 0 0,0-1 0,-2 7 0,-3 9 100,-2-1 1,0 0-1,-2 0 0,0-1 1,-24 33-1,16-28-22,-1-1 0,-1 0 1,-37 30-1,48-44-157,-1-2 0,-16 11 0,23-15 54,1-1 0,-1 0 1,0 0-1,0 0 0,1 0 1,-1 0-1,0 0 0,0-1 1,0 0-1,0 1 0,0-1 1,0 0-1,0 0 0,0-1 0,-5 0 1,6 0-61,1 0-1,-1 1 1,1-1 0,-1 0 0,1 0 0,0 0 0,0 0-1,-1 0 1,1-1 0,0 1 0,0 0 0,0-1 0,0 1 0,0-1-1,0 1 1,1-1 0,-1 1 0,0-1 0,1 1 0,-1-3-1,0 0-208,0 1-1,1 0 1,-1 0-1,1-1 0,0 1 1,0 0-1,0-1 0,0 1 1,1 0-1,-1-1 0,2-2 1,12-29-7793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8.2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1 22719,'-32'124'2016,"31"-118"-1833,0 0 0,0 0 0,1 0 0,0 0-1,0 0 1,1 9 0,-1-13 149,1-1-220,7 6-119,1 1 0,0-1 0,-1 0 0,2-1 0,-1 0 0,1-1 0,0 0 0,0 0 0,1-1 0,-1 0 0,1-1 0,0-1 0,0 1 0,0-2 0,0 1 0,0-1 0,0-1 0,0 0 0,20-3 0,-17 1-141,-2 0-298,1 1 0,-1-2 0,0 0 0,0 0 0,0-1 0,17-8-1,-2-7-7890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8.5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 0 23167,'-16'86'2531,"-7"137"0,21-158-2267,4 0 0,16 115-1,-16-169-267,-2-8-113,-13-18-2311,10 10 1877,0 0 0,1-1 0,0 0 0,0 1 0,0-1 0,1 0 0,0 0 0,-1-12 0,2 1-4483,3-32 1,0 26 115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9.3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64 20607,'1'-1'579,"40"-14"620,-28 9-1022,2 1-1,-1 0 1,0 1 0,24-4-1,18 2-44,107-6 59,-158 11-157,-3 1-28,-1 0 1,1 0 0,0 0 0,-1 0-1,1 0 1,0 0 0,-1 0 0,1 1-1,-1-1 1,1 1 0,0-1 0,-1 1-1,3 1 1,7 5 34,-9-3-20,-2-2-19,1 0 19,0 1 0,-1-1-1,1 1 1,-1-1 0,1 1-1,-1-1 1,0 1 0,0-1-1,0 1 1,-1 3 0,-6 28 358,3-18-274,-8 36-130,-30 166 615,34-164-521,-9 100 138,17-146-201,0-1-1,0 1 0,0 0 0,1-1 1,0 1-1,1-1 0,0 1 0,0-1 0,1 0 1,-1 0-1,7 11 0,-8-17-111,0 0-1,0 0 1,0 0 0,0 1-1,0-1 1,0 0 0,1 0-1,-1-1 1,0 1 0,1 0-1,-1 0 1,0 0-1,1-1 1,-1 1 0,1-1-1,-1 1 1,1-1 0,0 0-1,-1 0 1,1 0 0,-1 1-1,1-1 1,-1-1 0,1 1-1,2 0 1,20-10-8041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9.9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1 133 22527,'4'-6'59,"1"1"0,-1-1 0,0-1 0,0 1 0,5-13 0,-5 11-80,-1 1 0,1 0 0,1 0 0,8-11 0,-11 15 35,1 0 0,0 0 0,0 0 0,1 0 0,-1 0 0,1 1 0,-1-1 0,1 1 0,0 0 0,-1 1 0,1-1 0,0 0 0,1 1 0,-1 0 0,0 0 0,0 0 0,0 1 0,1-1 0,-1 1 0,0 0 0,0 0 0,1 1 0,-1-1 0,0 1 0,0 0 0,0 0 0,0 0 0,1 0 0,4 3 0,-6-2 8,1 0-1,0 0 1,0 0-1,-1 1 1,1-1-1,-1 1 0,0 0 1,0-1-1,0 2 1,0-1-1,0 0 1,-1 0-1,0 1 1,1 0-1,-1-1 0,0 1 1,-1 0-1,1 0 1,-1 0-1,0 0 1,1 0-1,-2 0 0,1 1 1,-1-1-1,1 0 1,-1 9-1,-3 29 165,-2 0-1,-1 0 1,-3-1 0,-13 43-1,11-52-85,-1 1 1,-1-2-1,-2 0 0,-1 0 0,-22 30 0,37-59-169,-9-4 185,9-1-159,-1 0-1,0 0 1,1 0-1,-1-1 1,1 1-1,0-1 1,0 1-1,1-1 1,-1 0-1,1 1 1,-1-1-1,1 1 1,0-1-1,1 0 1,-1 1-1,1-1 1,-1 1-1,1-1 1,0 1 0,0-1-1,1 1 1,1-5-1,0 1 18,1 0 0,0 0 0,0 0 0,1 1-1,-1-1 1,2 1 0,-1 0 0,0 1 0,10-8 0,-13 11 19,0 1 1,1 0 0,-1-1-1,1 1 1,0 0-1,-1 0 1,1 1-1,0-1 1,-1 0 0,1 1-1,0 0 1,0 0-1,-1-1 1,1 2-1,0-1 1,0 0 0,0 0-1,-1 1 1,1 0-1,0-1 1,-1 1-1,1 0 1,2 2 0,7 3 20,0 1 0,0 0 0,16 14 0,-7-6 24,-3-3 51,0-1 0,0 0 0,1-1 0,1-1 0,34 10-1,-46-17-97,0 0 0,0-1 0,0 0 0,0 0 0,0-1 0,0 0 0,15-2 0,-17 1-66,0-1-1,-1 0 1,1 0 0,-1 0 0,1 0-1,-1-1 1,0 0 0,0 0 0,0 0-1,0-1 1,-1 1 0,5-6-1,-1 1-568,0-1-1,-1 0 0,0-1 0,7-14 0,7-21-4496,-14 26-655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4.4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73 20479,'4'151'2776,"-3"-138"-2593,-1-1 0,0 1 0,-1-1 0,-1 1-1,0-1 1,-4 14 0,5-24 40,2-24-136,4-20 11,-1 3-203,-2 17-46,7-63-667,-7 77 685,0 0 0,0 0 0,1 1 0,0-1 0,0 1-1,0-1 1,1 1 0,5-8 0,-7 14 122,-1-1 1,0 0-1,0 0 0,1 1 0,-1-1 0,1 1 0,0 0 1,-1-1-1,1 1 0,0 0 0,0 0 0,0 0 1,-1 0-1,1 0 0,0 0 0,0 1 0,1-1 1,-1 1-1,0-1 0,0 1 0,0 0 0,0 0 0,0 0 1,0 0-1,1 0 0,-1 0 0,0 1 0,0-1 1,0 1-1,0-1 0,0 1 0,0 0 0,0 0 1,0 0-1,0 0 0,-1 0 0,1 0 0,0 0 0,0 1 1,-1-1-1,1 1 0,-1-1 0,0 1 0,1 0 1,0 1-1,6 10 57,0-1-1,-1 1 1,-1 0 0,0 1-1,-1-1 1,0 1 0,3 21-1,-3-6 479,-1-1 0,0 52 0,-4-80-527,0 0 0,0 0 0,-1 1 0,1-1 0,0 0 1,0 0-1,0 0 0,0 0 0,0 1 0,0-1 0,0 0 0,0 0 0,0 0 0,0 0 0,0 1 0,0-1 0,0 0 0,0 0 0,0 0 0,0 1 1,0-1-1,0 0 0,0 0 0,1 0 0,-1 0 0,0 0 0,0 1 0,0-1 0,0 0 0,0 0 0,0 0 0,0 0 0,1 0 0,-1 1 0,0-1 1,0 0-1,0 0 0,0 0 0,0 0 0,1 0 0,-1 0 0,0 0 0,0 0 0,1 0 0,5-7 37,5-16 144,-1-3-89,1-1-516,0 1 0,2 0-1,25-39 1,-25 46 246,26-27 0,-35 42 160,1-1 0,0 1-1,0-1 1,0 1 0,1 1 0,-1-1-1,1 1 1,0 0 0,0 0-1,10-2 1,-14 4 10,0 1 0,0-1 0,0 1 0,1 0 0,-1 0 1,0 0-1,0 0 0,1 0 0,-1 0 0,0 1 0,0-1 0,0 1 0,1-1 0,-1 1 0,0 0 0,0 0 0,2 2 0,-1-1 19,0 0 0,0 1 0,0-1 0,0 1 0,-1 0 0,0 0 0,1 0 0,-1 0 0,3 6 0,-1 1 133,0 1 1,0-1-1,-1 1 0,0 0 1,0 0-1,0 11 0,-1-1-9,-2-11-2,1 0 0,0 0-1,1 0 1,0 0 0,1 0 0,0 0 0,0 0 0,1-1-1,0 1 1,6 8 0,-7-12-139,-3-5 7,1 0 0,0 1-1,-1-1 1,1 0 0,0 1 0,0-1-1,0 0 1,0 0 0,0 1-1,1-1 1,-1 0 0,0 0 0,0-1-1,1 1 1,1 1 0,2 0 19,0 0 1,0 0-1,0 0 1,0 0-1,1-1 0,-1 0 1,1 0-1,-1-1 1,8 1-1,21 2-101,-30-2 64,0-1-1,1 1 0,-1-1 1,1-1-1,-1 1 0,0 0 0,1-1 1,-1 0-1,0 0 0,0 0 0,1-1 1,-1 0-1,0 1 0,0-1 0,-1-1 1,1 1-1,6-5 0,2-3-131,-1 0-1,1-1 0,16-22 0,-22 25 123,0 0-1,-1 0 1,0-1-1,0 0 1,-1 0-1,0-1 1,-1 1-1,5-17 1,-7 19 12,0 0 1,0 0 0,0 0-1,-1 0 1,0 0 0,0 0-1,-1 0 1,0 0 0,0 0-1,-1 0 1,0 1 0,0-1-1,-4-8 1,6 14 14,-1 0-1,0 0 0,1 0 1,-1 0-1,0 0 0,0 0 1,0 0-1,0 0 1,0 0-1,0 1 0,0-1 1,0 0-1,0 1 0,0-1 1,0 1-1,-1-1 1,1 1-1,0-1 0,0 1 1,-1 0-1,1 0 0,0 0 1,0 0-1,-1 0 1,1 0-1,0 0 0,0 0 1,-1 0-1,1 0 1,0 1-1,0-1 0,-1 0 1,1 1-1,0-1 0,-2 2 1,-1-1-5,0 1 1,0 1-1,1-1 0,-1 0 1,0 1-1,1 0 1,-1 0-1,-5 6 0,6-4 67,-1 1-1,1 0 0,-1 0 1,2 0-1,-1 0 0,1 1 0,-3 10 1,-7 51 517,10-48-244,0-11-237,1 1 0,1-1 0,-1 1 1,1-1-1,1 0 0,0 1 0,3 11 0,-3-16-84,1 0 1,0 0-1,0 1 1,1-1-1,0-1 1,0 1-1,0 0 1,0-1-1,1 1 1,-1-1-1,1 0 1,0 0-1,7 5 0,-3-4-38,0 0 0,0-1 0,0 0 0,0 0-1,1-1 1,0 0 0,-1 0 0,1-1-1,11 2 1,5-2-338,0 0-1,29-1 0,-12-4-535,0-1 0,42-10 0,26-12-3942,-81 19-1171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20.3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134 4 19327,'2'0'1216,"30"-3"-58,0 3 0,0 0 0,35 5 0,-61-4-1127,0 0 1,-1 1-1,1 0 0,-1-1 0,1 2 1,-1-1-1,0 1 0,0-1 1,0 1-1,0 1 0,0-1 0,-1 1 1,1 0-1,-1 0 0,0 0 0,0 0 1,-1 1-1,1 0 0,4 8 1,-4-6 6,0 1 0,-1-1 0,0 1 0,0 0 0,0 0 1,-1 0-1,0 1 0,-1-1 0,0 0 0,0 1 1,-1-1-1,0 1 0,-1 8 0,-4 3 52,1 0 0,-2-1 0,-1 0 0,0 0 0,-1 0 0,-2-1 0,1 0 0,-2-1 0,0 0 0,-1-1 0,-24 25 0,31-36-55,0 0 0,-1 0 0,0-1 0,1 0 0,-2 0 0,1 0 0,0-1 0,-11 4-1,13-6-32,0 0-1,1 0 0,-1 0 0,0 0 0,0-1 0,0 0 0,0 0 0,0 0 0,0 0 0,1-1 0,-1 1 0,0-1 0,0 0 0,0 0 0,1 0 0,-1-1 0,-4-2 0,-2-2 3,0-1-1,1 0 0,0 0 0,0-1 0,1 0 0,0-1 0,0 0 0,1 0 1,-7-11-1,1-2 0,1 1-1,1-2 1,-10-28 0,18 43-99,0 0 1,1 0-1,0 0 1,1 0-1,0 0 0,0 0 1,1 0-1,0 0 1,1-10-1,0 13 20,0 0-1,0-1 0,1 1 1,-1 0-1,1 0 1,1 0-1,-1 0 1,1 0-1,-1 1 1,2-1-1,-1 1 1,0 0-1,1 0 1,6-6-1,57-44-1908,-64 52 1638,0 0 0,-1 1 1,1-1-1,0 1 1,7-3-1,35-6-7500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20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281 1 18559,'5'0'456,"1"0"-1,0 0 0,-1 0 1,1 0-1,-1 1 1,1 0-1,10 3 0,38 18-93,-13-6 756,-27-11-788,1 0 0,-1 2 0,20 10 0,-30-14-273,0-1 0,0 1 0,0 0 0,-1 1 0,1-1 0,-1 1 0,0-1 1,0 1-1,0 0 0,-1 0 0,1 0 0,-1 1 0,0-1 0,0 0 0,2 8 0,-2-1 16,0 0 0,-1 1 0,0-1 1,-1 0-1,0 1 0,0-1 0,-2 0 0,1 0 0,-1 1 0,-1-1 0,-4 11 0,-1 0 59,-1 0 0,-1-1 0,0 0-1,-20 27 1,22-36-94,-1 0 1,0-1-1,-1 0 0,-1 0 1,1-1-1,-2 0 0,1-1 1,-1 0-1,-18 9 0,24-14-27,-1-1 0,0-1 0,1 1-1,-1-1 1,0 0 0,0-1 0,0 1-1,0-2 1,0 1 0,0-1 0,0 0-1,0 0 1,0 0 0,-1-1 0,1-1-1,0 1 1,1-1 0,-1 0 0,0 0 0,1-1-1,-10-5 1,2-1-3,1 0 1,0-1-1,0 0 0,1-1 0,1 0 1,0-1-1,0-1 0,1 1 0,-16-28 1,16 21-31,0 0 1,2 0 0,0-1-1,1 0 1,1 0 0,0-1-1,-2-24 1,7 35-32,0-1 1,1 0-1,0 0 0,0 0 1,1 1-1,1-1 0,5-19 1,-5 23-78,0 1 1,1 0-1,0 0 1,0 0-1,1 0 1,-1 0 0,1 1-1,1-1 1,-1 1-1,1 0 1,0 0 0,0 1-1,8-6 1,1-1-1919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21.1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 0 21375,'-7'5'864,"0"0"-256,0 2-48,1 1-240,-1 2-56,2 1-8,0-1 0,1 0-256,1-2-96,0 1 0,-1-1 0,1 2 96,0-2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21.9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 1 20991,'-26'88'2568,"-4"10"-1256,26-89-1317,-1 0 0,0 0-1,-1-1 1,-11 14 0,17-21-2,-1 0-131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1.9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11519,'0'0'0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2.3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136 8 14463,'8'-8'6955,"-11"21"-6134,-9 15-421,-30 35 542,29-48-695,2 1 1,0 1-1,1 0 0,1 1 0,0 0 0,-12 37 0,21-54-247,0 0 0,-1 0 0,1-1 0,0 1 1,-1 1-1,1-1 0,0 0 0,0 0 0,0 0 0,0 0 0,0 0 0,0 0 0,0 0 0,0 0 0,1 0 0,-1 0 0,0 0 1,1 0-1,-1 0 0,0 0 0,1 0 0,-1-1 0,1 1 0,0 0 0,-1 0 0,1 0 0,0 0 0,-1-1 0,1 1 0,0 0 1,0-1-1,-1 1 0,1-1 0,0 1 0,0-1 0,0 1 0,0-1 0,0 1 0,0-1 0,0 0 0,0 0 0,0 1 0,0-1 1,0 0-1,0 0 0,0 0 0,0 0 0,1 0 0,7-1 1,-1 1 0,1-1-1,-1 0 1,12-4 0,-18 4-1,10-1-111,1-1 0,0 2 0,0-1 0,0 2 0,-1 0 0,1 0 0,22 5 0,-23-4-4,-1 0 1,0-1-1,1 0 0,-1 0 0,0-1 0,0-1 1,1 0-1,-1 0 0,0-1 0,13-5 0,-24 7 58,1 1 0,-1 0 0,1 0-1,-1 0 1,0 0 0,1-1-1,-1 1 1,0 0 0,1 0-1,-1-1 1,0 1 0,0 0-1,1-1 1,-1 1 0,0 0-1,0-1 1,1 1 0,-1 0-1,0-1 1,0 1 0,0 0-1,0-1 1,0 1 0,1-1-1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2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 0 23039,'-2'32'593,"-1"-1"0,-11 45 0,1-1-292,-4 98 426,-11 68 11,26-230-796,1-10 48,1-1 0,0 0 0,0 1 0,0-1 1,0 1-1,-1-1 0,1 0 0,0 1 0,0-1 0,0 1 1,0-1-1,0 1 0,0-1 0,0 1 0,0-1 0,1 0 1,-1 1-1,0-1 0,0 1 0,0-1 0,0 0 0,0 1 1,1-1-1,-1 1 0,0-1 0,0 0 0,1 1 0,-1-1 1,0 0-1,1 1 0,-1-1 0,0 0 0,1 0 0,-1 1 1,0-1-1,1 0 0,-1 0 0,1 0 0,-1 1 0,0-1 1,1 0-1,-1 0 0,1 0 0,0 0-64,1 1-8,-1 0-1,1-1 1,-1 1-1,1-1 1,-1 0-1,1 1 1,-1-1-1,1 0 1,-1 0-1,1 0 1,-1 0-1,1 0 1,-1 0-1,1-1 1,-1 1-1,1 0 1,-1-1-1,1 1 1,-1-1-1,1 0 1,-1 1-1,0-1 1,1 0-1,0-1 1,2-2-652,1 1 1,-1-2-1,-1 1 0,1 0 1,4-7-1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3.0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116 0 22143,'-32'67'2158,"20"-45"-1896,1 1 0,-16 47 0,16-24-104,2 1 0,3-1-1,1 1 1,2 0 0,6 81 0,-2-121-192,0-1 1,0 0 0,0 1-1,1-1 1,-1 0 0,1 0-1,1 0 1,3 7 0,-5-11-154,-1-2 77,1 0 1,-1 1-1,1-1 0,-1 0 1,0 0-1,1 1 0,-1-1 1,1 0-1,-1 0 0,1 0 1,-1 0-1,1 0 0,-1 1 1,1-1-1,-1 0 0,1 0 1,-1 0-1,2-1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3.4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 0 20351,'-31'20'1671,"22"-13"-1427,0-1 1,0-1-1,-11 5 0,18-9-116,1 1-50,0 0 0,-1 0 0,1 0 0,0 0 0,0 0 0,0 0 0,0 1 0,0-1 0,0 3 0,-2 11 398,2-14-220,2-1-31,5 4-164,-1 0 0,1 0 0,0-1-1,0 0 1,1-1 0,10 6-1,5 2 202,31 22 15,-32-19-191,1-1 1,32 15-1,-46-25-73,0 1-1,-1 0 1,1 0-1,-1 0 1,1 1-1,-2 0 1,1 1-1,7 6 0,-10-7-18,0 0 0,-1 0 0,1 0 0,-1 1 0,0-1 0,0 1 0,-1 0 0,0 0 0,0 0 0,0 0 0,2 12 0,-3-4 111,0 1-1,0-1 1,-2 0 0,0 1 0,0-1-1,-6 23 1,5-28-95,-1 0-1,0 0 1,0 0 0,-1-1-1,0 1 1,0-1 0,-1 0 0,0 0-1,0 0 1,-1-1 0,-7 8-1,10-12-7,-1 0 0,1 0-1,-1-1 1,0 1-1,0-1 1,0 0-1,0 0 1,0 0 0,0 0-1,0-1 1,-1 1-1,1-1 1,-1-1 0,-7 2-1,6-2 34,1-1-1,-1 1 0,0-1 1,1 0-1,-1 0 1,0-1-1,1 0 1,0 0-1,-1 0 1,-7-5-1,2 0-352,1 0 1,0-1-1,0 0 0,0-1 1,1 0-1,1-1 0,-1 1 1,2-2-1,-1 1 0,-6-14 0,-4-13-8319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13.7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22655,'75'8'1152,"186"11"28,-235-19-1269,41-5 1,-59 3-199,3-1-2883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4.8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288 0 19327,'-262'215'5297,"260"-214"-4994,2-1-290,1 1 0,-1 0 1,1 0-1,-1 0 0,0-1 0,1 1 0,-1 0 0,1-1 0,-1 1 0,1 0 1,0-1-1,-1 1 0,1-1 0,0 1 0,-1-1 0,1 1 0,0-1 1,0 1-1,1-1 0,16 8 104,6-3-69,1-2 0,-1 0 0,1-1 0,31-2 0,-27 0 4,0 0 0,46 8 0,-72-7-45,0 0 0,0 0 1,0 0-1,0 0 0,0 0 0,-1 1 0,1-1 0,0 1 0,-1-1 0,1 1 1,-1 0-1,1 0 0,-1 1 0,0-1 0,0 0 0,0 1 0,0-1 1,-1 1-1,1-1 0,-1 1 0,1 0 0,-1 0 0,0 0 0,0 0 1,0 0-1,0 0 0,-1 0 0,1 0 0,-1 0 0,0 0 0,0 0 0,0 0 1,-1 4-1,1-2 5,0 0 0,-1 0 1,0 0-1,0 0 0,-1 0 1,1-1-1,-1 1 0,0 0 1,0-1-1,-1 0 0,1 1 1,-1-1-1,0 0 0,0 0 1,0 0-1,-1-1 0,1 1 0,-1-1 1,0 0-1,-6 4 0,-10 1-85,0 0 0,-1-1-1,-32 6 1,51-12 56,-13 2-233,-1-1 1,1-1-1,0 0 1,-1-1-1,-26-3 0,36 2-100,0 0 0,0 0 0,0-1 0,0 1 0,-6-4 0,-55-30-7731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22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193 1 15615,'0'0'3846,"-2"0"-3396,-16 12 217,0 0-1,0 0 0,1 2 1,-17 17-1,26-23-486,1 1 0,-1 0-1,2 1 1,-1-1 0,1 1 0,1 0-1,0 1 1,0-1 0,-4 19-1,-10 56 951,19-84-933,4-21-528,-1 12-290,0 0 0,0 0-1,1 1 1,0 0-1,1 0 1,-1 0-1,1 0 1,1 0-1,-1 1 1,12-9 0,4-2-6605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26.4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22399,'10'67'350,"-3"0"1,-2 105-1,-5-166-325,0-2-10,0 0-1,0 0 1,0-1-1,0 1 1,1 0-1,-1-1 1,1 1-1,0 0 1,2 5-1,-2-8-60,0 1-1,0-1 0,0 1 0,0-1 0,0 0 0,0 1 0,0-1 0,0 0 0,1 0 0,-1 0 0,0 0 0,1 0 0,-1 0 0,1 0 0,-1 0 0,1-1 0,0 1 0,-1-1 0,1 1 0,-1-1 0,1 1 0,2-1 0,-4 0 38,9 0-1940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26.8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0 18175,'0'0'920,"-1"2"-201,-32 131 2613,27-103-3078,2 0 0,-1 47 0,5-59-92,0 3 167,2 23-1,-1-38-261,-1-1 0,1 0 0,1 0 0,-1 0 0,1 0 0,-1 0 0,2 0 0,-1 0 0,5 7-1,-4-9-68,0 0-1,0 0 1,0 0-1,0-1 1,0 0-1,1 1 1,-1-1-1,1 0 1,-1-1-1,1 1 1,0-1-1,-1 1 1,1-1-1,0 0 1,0-1-1,0 1 1,0-1-1,0 0 1,0 0-1,5 0 1,-1-1-47,-1 1 1,0-1-1,1-1 1,-1 0-1,0 0 1,0 0-1,0-1 1,0 0 0,13-7-1,-14 5-78,1 0-1,-1-1 1,0 0-1,0 0 1,-1-1-1,1 1 1,-2-1-1,1 0 1,-1-1-1,0 1 1,0-1-1,-1 1 1,0-1-1,0 0 1,2-13-1,-4 16 125,0 0 0,-1-1 0,1 1-1,-1 0 1,0 0 0,0 0-1,0 0 1,-1-1 0,0 1 0,0 0-1,0 0 1,-1 0 0,1 0 0,-1 1-1,-1-1 1,1 0 0,-1 1 0,1-1-1,-1 1 1,0 0 0,-1 0-1,1 0 1,-1 0 0,0 1 0,1 0-1,-7-4 1,9 6 22,0 0 0,0 1 0,-1-1-1,1 0 1,0 1 0,0-1 0,-1 1-1,1 0 1,0 0 0,-1-1 0,1 1 0,-1 0-1,1 0 1,0 0 0,-1 0 0,1 0 0,0 1-1,-1-1 1,1 0 0,0 1 0,-1-1 0,1 1-1,0-1 1,0 1 0,-1-1 0,1 1-1,0 0 1,0 0 0,0 0 0,0-1 0,0 1-1,0 0 1,0 0 0,0 1 0,0-1 0,0 2-1,-4 4 96,0 2-1,0-1 0,1 0 1,-3 12-1,4-13-26,-2 5 66,1-1 0,0 1 0,1 1-1,-2 20 1,5-29-131,-1 0-1,1 0 1,1 0 0,-1 0-1,1 0 1,-1 0 0,1 0-1,2 5 1,-3-7-22,1 0 0,0-1 0,0 1 0,1 0 0,-1 0 0,0 0 0,0-1-1,1 1 1,-1 0 0,1-1 0,0 0 0,-1 1 0,1-1 0,0 0 0,0 0 0,2 1 0,-3-1-92,1 0 0,-1-1 1,0 1-1,0-1 0,1 0 1,-1 1-1,1-1 0,-1 0 1,0 0-1,1 0 0,-1 0 0,0 0 1,1 0-1,-1 0 0,0 0 1,1-1-1,-1 1 0,0 0 1,1-1-1,-1 1 0,3-2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27.4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 69 21503,'-1'26'1159,"-2"0"-1,-8 34 1,5-29-755,-2 32 0,6-6-75,3 1 0,2-1-1,2 0 1,21 90 0,-23-134-313,1 0 0,0 1 0,6 12 0,-10-26-20,0 0-1,0 0 1,0 1-1,0-1 1,0 0-1,0 1 1,1-1 0,-1 0-1,0 0 1,0 1-1,0-1 1,0 0-1,0 0 1,0 1 0,1-1-1,-1 0 1,0 0-1,0 0 1,0 1-1,1-1 1,-1 0 0,0 0-1,0 0 1,0 0-1,1 1 1,-1-1-1,0 0 1,0 0 0,1 0-1,-1 0 1,0 0-1,0 0 1,1 0-1,-1 0 1,0 0 0,1 0-1,-1 0 1,0 0-1,0 0 1,1 0-1,-1 0 1,0 0 0,1 0-1,-1 0 1,0 0-1,0 0 1,1 0-1,-1-1 1,0 1 0,0 0-1,0 0 1,1 0-1,-1 0 1,0-1-1,0 1 1,0 0-1,1 0 1,4-9-455,-4 4 319,0 0 1,-1 1-1,1-1 0,-1 0 1,0 1-1,0-1 0,0 0 1,-2-6-1,-9-38-679,-10-12-581,-44-94-1,52 126 1058,-29-76-381,37 92 745,2 0-1,0 0 0,1-1 1,0 0-1,1 1 0,0-17 1,1 26 6,1 0 0,0 0 1,-1 0-1,1 0 0,0 0 0,1 0 1,-1 1-1,1-1 0,0 0 1,0 1-1,4-7 0,-1 5 67,-1 0 1,1 0-1,0 1 0,0-1 1,1 1-1,7-5 0,3 0 87,0 2 0,0 0 0,0 0 0,28-6 0,-15 6 122,49-6 0,-68 12-216,1 1-1,-1-1 1,1 2-1,0-1 1,-1 2 0,1-1-1,-1 2 1,12 3-1,-18-5-62,0 1 0,0 0 1,0 0-1,0 0 0,0 0 0,-1 1 0,1-1 0,-1 1 0,1 0 0,-1 0 0,0 1 1,0-1-1,-1 1 0,1-1 0,3 8 0,-4-7 29,-1-1-1,0 0 1,0 0-1,0 1 0,-1-1 1,1 0-1,-1 1 1,0-1-1,0 1 1,0-1-1,0 1 1,-1-1-1,1 0 1,-1 1-1,0-1 1,0 0-1,0 0 1,-1 1-1,1-1 1,-4 5-1,0 0-40,-1 0 0,0-1 0,0 0-1,0 0 1,-1-1 0,0 0 0,-1 0-1,1-1 1,-1 1 0,0-2 0,0 1 0,-1-1-1,-13 5 1,8-5-26,-1 0 0,1 0 0,-1-1 0,0-1 0,0-1 0,1 0 0,-28-2 0,-8-1-1004,40-1-1105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28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247 164 18687,'-1'-7'260,"0"-1"0,0 1 0,-1-1-1,0 1 1,0 0 0,0 0 0,-1 0-1,-1 0 1,1 0 0,-1 1 0,0 0 0,0-1-1,-1 1 1,1 1 0,-2-1 0,1 1 0,0 0-1,-13-9 1,14 12-197,-1 0 0,1 0-1,-1 1 1,1-1 0,-1 1-1,1 0 1,-1 1 0,0-1 0,0 1-1,1 0 1,-1 0 0,0 0-1,0 0 1,1 1 0,-1 0 0,1 0-1,-1 0 1,0 1 0,1 0-1,0 0 1,-1 0 0,1 0 0,0 0-1,0 1 1,0 0 0,1 0-1,-6 5 1,4-1-38,0 0 1,1 0-1,0 0 1,0 0-1,1 1 0,0-1 1,0 1-1,1 0 0,0 0 1,-1 10-1,1-4-16,1 0 1,1 0-1,0 0 0,1 0 1,4 17-1,-5-29-5,0 1 0,0-1 0,1 0-1,0 0 1,-1 0 0,1 0 0,0 0 0,0 0 0,0 0 0,0 0 0,0 0 0,1 0 0,-1 0 0,1-1 0,-1 1 0,1 0-1,-1-1 1,1 1 0,0-1 0,0 0 0,0 0 0,2 2 0,-2-3-6,1 1-1,-1-1 0,1 1 1,-1-1-1,1 0 1,-1 0-1,1 0 1,-1 0-1,1-1 1,-1 1-1,1-1 1,-1 1-1,0-1 1,1 0-1,-1 0 1,0 0-1,1 0 1,-1 0-1,3-2 1,1-1-12,-1-1 1,0 1 0,1-1-1,-2 0 1,1 0 0,0 0-1,6-11 1,23-47-319,-17 30 301,-8 17 7,-2 3 0,1-1 0,-2 0 0,0 0 0,0 0 0,-1-1 0,3-18 0,-8 32-29,2 136 573,0 64-453,-1-17-25,0-177-56,-1 1 16,0 1 0,1-1 0,-1 0 0,1 0 0,1 0 0,2 8 0,1-7 9,3-3-11,-8-4 0,3 1-204,-1 0-1,0 0 1,1-1-1,-1 1 1,1-1-1,-1 0 1,1 0 0,-1 0-1,1 0 1,-1 0-1,0-1 1,1 1-1,-1 0 1,5-3-1,14-8-7984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1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20479,'0'0'-8192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2.0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 21119,'0'0'456,"10"-2"-136,0-1-24,2-1-208,0 1-88,-1 1 64,1 1-64,0-1 0,0 0 0,0 2 0,1 0 0,1 0-136,-1 0-72,0 0-16,8-3-8512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3.5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140 60 15487,'0'0'1383,"2"0"-892,3-1-371,-1-1 0,1 1 0,0-1 1,-1-1-1,0 1 0,1 0 1,-1-1-1,0 0 0,0 0 0,4-4 1,-5 4-35,0 0 0,0 0 0,0 1 0,1-1 0,-1 1 0,1 0 0,0 0 0,0 0 0,0 0 1,0 1-1,0-1 0,0 1 0,0 0 0,0 0 0,0 1 0,5-1 0,3 2 35,0 1-1,0 0 1,0 0-1,0 1 1,-1 1-1,1 0 1,17 8-1,-24-9-84,-1-1 0,1 1 0,-1 0 0,0 0 0,1 0-1,-1 0 1,-1 1 0,1 0 0,-1-1 0,1 2 0,-1-1 0,0 0 0,0 0-1,-1 1 1,1 0 0,-1-1 0,0 1 0,-1 0 0,1 0 0,0 6 0,0 4 52,-2 1 1,0-1 0,-1 0-1,-1 0 1,0 0 0,-1 0 0,0 0-1,-11 27 1,-4 2 323,-36 63 0,39-79-170,-2 0 0,-1-2-1,-36 42 1,47-60-215,-1 0 0,0 0 0,0-1 1,-1 0-1,0-1 0,0 1 0,0-2 0,-1 1 0,0-2 0,0 1 0,-1-1 0,1-1 0,-1 0 0,-14 3 0,21-6-22,1 0 0,0 0 0,0 0 0,0 0 0,0 0 0,0 0 0,0-1 0,-1 0 0,1 1 0,0-1 0,0 0 0,1-1 0,-1 1 0,0 0 0,0-1 0,1 0 0,-1 0-1,0 1 1,-3-5 0,3 3 2,1-1 0,-1 1-1,1-1 1,0 0 0,0 0-1,0 0 1,0 1 0,1-2-1,-1 1 1,1 0 0,0 0-1,0 0 1,0-8-1,1-13-23,0 1-1,1-1 1,2 0-1,6-27 0,30-97-875,-31 122 651,2-1 0,16-31 0,-21 49 136,0 1 0,1 0 0,0 0 1,1 1-1,-1 0 0,2 0 0,-1 0 1,1 1-1,13-9 0,7 2-1655,18 0-5638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4.1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59 20223,'9'169'2826,"-4"-115"-2533,-2 2 0,-8 103 0,2-138 52,-3 29 396,-4-68-897,5 1 159,1 1 0,0-2 1,1 1-1,-1-25 0,4-71 34,0 103-37,0-9 19,1-1 0,1 1 0,1 0 0,1 0 0,0 0 0,1 0-1,1 1 1,1 0 0,1 0 0,13-23 0,-14 28 43,-1 3-11,0 1 0,0-1 1,12-12-1,-16 20-55,0-1 0,1 1 1,-1 1-1,0-1 0,1 0 1,-1 0-1,1 1 1,0 0-1,-1-1 0,1 1 1,0 0-1,0 0 0,0 1 1,0-1-1,0 1 0,0-1 1,0 1-1,3 0 0,22 3-1002,-1 0 0,0 3-1,29 8 1,-41-11-1406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5.3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450 0 22015,'4'14'532,"0"0"0,-1 0 1,0 0-1,-1 0 0,0 25 0,-7 75-483,0-53 365,2-10-238,-2 0 0,-2-1 0,-24 86 0,20-162-156,1-1-322,-1-6-310,-23-49-1,28 72 537,1 1 0,-2-1 0,1 1 0,-1 0 0,0 0 0,-1 1-1,0 0 1,-18-14 0,21 19 56,0 0 0,-1 0-1,0 0 1,0 1 0,1 0-1,-1 0 1,-1 0 0,1 1 0,0 0-1,0 0 1,0 1 0,-1-1-1,1 1 1,0 1 0,-1-1 0,1 1-1,-7 2 1,6-2 74,-1 1 0,1 1 0,0 0 0,0 0 0,0 0 0,0 0 1,0 1-1,1 1 0,0-1 0,0 1 0,0 0 0,0 0 0,-7 10 0,7-6-24,0 0 0,0 1 0,1 0-1,0 0 1,1 0 0,0 0 0,1 1 0,0 0 0,1 0-1,-2 16 1,2-7-11,1 0 1,1 0-1,1 0 0,7 39 0,-7-53-1,1 1-1,0 0 1,0-1 0,0 0-1,1 1 1,-1-1-1,2 0 1,-1 0 0,8 9-1,-8-11-7,1 0 1,0-1-1,-1 1 0,2-1 1,-1 0-1,0 0 0,1-1 0,-1 0 1,1 1-1,-1-1 0,1-1 1,0 1-1,7 1 0,8 0-193,-1 0-1,1-2 0,0 0 1,0-1-1,-1-1 1,1-1-1,-1-1 1,1-1-1,-1 0 1,0-1-1,0-1 0,-1-1 1,0-1-1,0-1 1,0 0-1,-1-1 1,28-22-1,-40 27 57,0 1 0,0-1 0,-1 0-1,0 0 1,0 0 0,0 0 0,-1-1-1,4-9 1,-1 0-298,0-1 1,3-16-1,-5 14 42,-3 14 349,0 0 0,1 0 1,-1 0-1,1 1 0,0-1 1,0 1-1,3-6 0,-4 8 152,-1 0-62,0 0 1,1 0 0,-1 0 0,0 1 0,1-1 0,-1 0 0,0 0 0,1 0 0,-1 0 0,1 1-1,-1-1 1,1 0 0,0 0 0,-1 1 0,1-1 0,0 1 0,-1-1 0,1 0 0,0 1 0,0-1-1,-1 1 1,1 0 0,1-1 0,24-8 1315,-19 6-855,4-1-387,0-1 0,0 0 0,-1 0 0,0-1 0,0-1-1,0 0 1,-1 0 0,14-15 0,-7 5 105,-2 0 0,0 0-1,18-33 1,-30 47-233,0 0 1,0-1-1,0 1 0,-1 0 1,0-1-1,1 1 0,0-8 1,-2 10-2,0 0 0,0 0 1,0 0-1,0-1 0,-1 1 0,1 0 0,0 0 1,-1 0-1,1 0 0,0 0 0,-1 0 1,0 0-1,1-1 0,-1 2 0,0-1 1,1 0-1,-1 0 0,0 0 0,0 0 1,0 0-1,0 1 0,0-1 0,0 0 1,0 1-1,0-1 0,0 0 0,-2 0 0,-2-1 4,0 0-1,0 0 1,-1 0-1,1 0 1,-1 1-1,1 0 1,-1 0-1,0 1 1,1-1-1,-1 1 1,0 0-1,0 1 1,1-1-1,-1 1 1,1 1-1,-1-1 1,1 1-1,-1-1 1,1 2-1,0-1 0,0 1 1,0-1-1,0 1 1,0 1-1,1-1 1,-1 1-1,-3 3 1,2 0 11,1 0 1,-1 0-1,2 0 1,-1 1-1,1-1 1,0 1-1,0 0 1,1 0-1,0 1 0,1-1 1,0 1-1,0-1 1,1 1-1,0-1 1,0 1-1,2 12 1,-1 16-56,6 37-1,-3-55 34,0-1 0,1 0 0,1-1 0,8 18-1,-11-28 9,1-1 0,1 0-1,-1 0 1,1 0 0,0 0-1,0-1 1,1 0 0,0 0-1,0 0 1,0 0-1,0-1 1,10 6 0,-7-5-15,1-1 1,-1 0-1,1-1 1,0 0-1,-1 0 1,1-1-1,1 0 1,14 1-1,-8-3-104,1 0 0,-1-1-1,0 0 1,0-1 0,0-1-1,0-1 1,0 0 0,-1-1 0,0-1-1,22-10 1,-26 8-99,1 1 1,-1-1-1,-1-1 0,0 0 0,0-1 1,0 0-1,-1 0 0,-1-1 0,0 0 1,8-15-1,-1-1-255,-1-1 1,-2 0-1,14-44 0,-12 8 90,-6 27 288,-5 29 69,-3 6 202,5 15 310,-3-3-131,1 0 0,-2 1 0,0-1 0,0 17 0,-5 46 964,0-28-731,4-39-493,-9 110 1047,6-97-885,-1-1 0,0 1 0,-1-1 0,-8 20 0,11-34-183,-6 9 120,4-36-59,5-2-22,1 1-1,0-1 0,2 1 0,13-44 0,-1 14-364,26-59 0,-38 105 258,0 0 0,0 0 0,1 0-1,0 1 1,0-1 0,0 1 0,1 0 0,1 1 0,-1-1 0,1 1-1,0 0 1,14-8 0,-11 8-39,1 1 0,0 0 0,0 1 0,0 0 0,1 1 0,0 0 0,-1 1 0,1 0 0,15 0 0,8 3-678,-33 0 134,3 3-393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5.1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0 25215,'0'0'1184,"-2"8"-1048,1 1-72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7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117 231 21887,'-35'216'1912,"20"-111"-1749,7-41-93,6-37 92,-1-1 1,-12 42-1,14-65-123,0 1 0,-1-1 0,0 1 0,1-1 0,-1 0 0,-4 5 0,5-7-108,-1-2-52,0-1 125,0-1-1,1 1 1,-1 0 0,0-1-1,1 1 1,-1-1 0,1 0 0,0 1-1,-1-1 1,2 0 0,-1 0 0,0 1-1,0-1 1,1 0 0,0 0 0,-1-5-1,1-9 35,3-30-1,-1 24-5,2-48-122,16-87-1,-18 147 24,1-1 0,0 1 0,1-1-1,0 1 1,1 0 0,0 1 0,11-17 0,-12 22 40,-1 1 1,1-1-1,0 1 1,0 0-1,1 0 1,-1 0 0,1 0-1,0 1 1,0 0-1,0 0 1,0 0-1,1 1 1,-1 0 0,1 0-1,-1 0 1,1 1-1,7-2 1,-3 2 6,0 0 0,-1 0 0,1 1 0,0 1 0,13 1 0,-20-1 24,1-1-1,0 1 0,0 1 0,-1-1 1,1 0-1,0 1 0,-1 0 0,0 0 1,1 0-1,-1 0 0,0 0 0,0 1 1,0-1-1,0 1 0,-1 0 1,4 4-1,2 6 22,-1 0 0,0 0 0,-1 1 0,-1 0 0,0 0 0,-1 1 0,0-1 0,1 21 0,6 120 338,-12 12 199,2-183-582,0 0-1,5-16 0,-1 0 94,22-125-156,-19 123 43,2-1-1,19-46 1,-24 68-4,1 1-1,1 0 0,0 0 1,11-14-1,-16 23 31,1 0 1,-1 0-1,1 1 0,0 0 1,0-1-1,0 1 0,0 0 1,0 0-1,5-2 0,-6 4 13,0-1-1,0 1 0,0-1 1,0 1-1,0 0 1,0-1-1,1 1 1,-1 0-1,0 0 1,0 1-1,0-1 0,0 0 1,0 1-1,0-1 1,0 1-1,0 0 1,3 1-1,-2 0 19,0 0-1,-1 0 1,1 0 0,-1 0-1,0 0 1,1 0-1,-1 1 1,0-1-1,0 1 1,-1 0 0,1 0-1,2 4 1,2 7-27,6 21 0,-7-18 39,6 15 128,-2 0 0,-1 0-1,4 41 1,-8-37-42,-2-6-174,7 30 1,-8-53 54,1 1 1,0-1 0,1 0 0,-1 0 0,1 0-1,1 0 1,-1 0 0,1-1 0,6 8-1,-6-10-102,-1-1 0,1 0 0,-1 0 0,1 0 0,0-1 0,0 0 0,1 1-1,-1-1 1,0-1 0,1 1 0,7 1 0,3 1-900,34 2 0,-32-5 588,0-1 0,1-1 0,-1 0 0,0-1 1,0-1-1,0 0 0,0-2 0,0 0 0,-1 0 0,24-13 0,-31 12 481,1-1 1,-1 1-1,0-2 1,0 1-1,-1-1 1,0-1-1,-1 0 1,0 0-1,0 0 1,-1-1-1,0 0 0,0 0 1,-1 0-1,-1-1 1,0 0-1,4-13 1,-4 6 210,0 0 0,-1-1 1,-1 1-1,-1-1 0,0 1 0,-1-1 0,-2 1 1,0-1-1,-5-24 0,6 38-198,-1 0 0,1 0 1,-1 0-1,0 0 0,-1 0 0,1 0 0,-1 0 0,0 1 0,0-1 0,0 1 1,-1 0-1,1 0 0,-7-5 0,6 6-39,1 1 0,-1 0 0,0-1 0,1 2 0,-1-1 0,0 0 1,-1 1-1,1 0 0,0 0 0,0 0 0,0 0 0,-1 1 0,1-1 0,0 1 0,-1 0 0,1 1 0,-6 0 0,3 1 61,0 0 0,0 0 0,0 1 0,0 0 0,0 0 0,1 0 0,0 1 0,0 0 0,0 0 0,0 1 0,-7 6 0,0 2 98,1 1 1,0 0 0,-14 22 0,18-22-174,0 1 1,1 0-1,1 0 0,0 1 1,-6 24-1,-10 83-137,21-116 148,0-3-52,-2 11 199,2 1 1,-1 28-1,3-39-143,-1-1 1,1 0-1,0 1 0,0-1 0,0 0 1,3 6-1,-4-8-52,1 0-1,0 0 1,1 0 0,-1-1-1,0 1 1,0-1 0,1 1-1,-1-1 1,1 1 0,-1-1-1,1 1 1,0-1-1,-1 0 1,4 1 0,-3-1-22,1 0 1,-1-1-1,1 1 0,-1-1 1,1 0-1,0 0 1,-1 0-1,1 0 0,-1 0 1,1-1-1,0 1 0,-1-1 1,1 1-1,-1-1 1,0 0-1,1 0 0,3-3 1,4-1 19,0-1 0,15-12-1,-8 3-79,-1 0 0,0-1-1,-1 0 1,-1-1-1,20-32 1,-13 15-92,-3 0 1,21-52-1,-9-2 124,-30 87 72,0 11 224,1 38-131,2-1-1,2 0 1,18 80 0,-21-120-69,0 1 0,1-1 1,0 0-1,0 1 0,5 7 1,-7-13-48,1 0 1,-1 0 0,1 0 0,-1 0 0,1 0 0,0 0-1,0-1 1,0 1 0,0-1 0,0 1 0,0-1-1,0 0 1,0 0 0,1 0 0,-1 0 0,0 0 0,1 0-1,-1-1 1,1 1 0,2-1 0,1 0-69,1 0 1,-1-1-1,0 1 0,0-1 1,0-1-1,0 1 1,-1-1-1,1 0 1,0-1-1,-1 1 0,1-1 1,-1 0-1,0-1 1,0 1-1,0-1 0,0 0 1,-1 0-1,0 0 1,6-7-1,4-8-205,0 1 1,-2-2-1,19-35 0,0-13-872,28-91 0,-48 123 918,-1-1 0,-2 0 0,-2 0-1,-1 0 1,-1-49 0,-7 41 1833,-5 62-456,3-8-720,-8 28 1113,3 0 0,-11 75 0,7-35-405,-12 109-112,24-150-989,2 1 0,1 0 0,6 41-1,-5-70-36,-1-1-1,1 1 1,0 0-1,0-1 1,1 1-1,4 8 1,-5-13-5,-1-1 0,1 0 0,-1 1 1,1-1-1,0 0 0,0 0 0,0 0 0,0-1 0,0 1 0,0 0 1,1-1-1,-1 1 0,1-1 0,-1 0 0,1 0 0,-1 0 0,1 0 1,-1 0-1,1-1 0,0 1 0,3 0 0,3-1-213,-1-1 0,0 1 0,0-1 0,1-1 0,-1 0 0,0 0 0,0 0 0,-1-1 0,1 0 0,0-1 0,13-8 0,6-5-2212,41-36-1,-61 47 1769,46-42-6141,-30 22 2068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7.3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300 1 22143,'-150'6'1579,"2"0"-1441,147-6-242,2-4-1250,0 4 1171,-1-1 0,1 0-1,-1 0 1,1 1 0,0-1 0,-1 0-1,1 1 1,0-1 0,0 0 0,-1 1-1,1-1 1,0 1 0,1-1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7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290 0 19967,'0'20'1042,"0"55"1256,-15 131 1,0-109-2064,4 1 0,2 115 0,9-201-399,0-1 0,1 1 1,1-1-1,0 1 0,1-1 0,5 14 0,-8-22 122,1-1 0,0 0 0,0 0 0,0 0-1,1 1 1,-1-1 0,0-1 0,1 1-1,0 0 1,-1 0 0,1 0 0,0-1-1,0 1 1,0-1 0,0 0 0,0 1-1,0-1 1,0 0 0,0 0 0,0 0 0,1 0-1,-1-1 1,0 1 0,1-1 0,-1 1-1,1-1 1,-1 0 0,0 0 0,1 0-1,-1 0 1,1 0 0,-1-1 0,0 1 0,1-1-1,-1 1 1,3-2 0,8-3-1461,-1 0-1,0 0 1,0-1 0,-1-1 0,0 0 0,14-11-1,-6 2-3672</inkml:trace>
  <inkml:trace contextRef="#ctx0" brushRef="#br0" timeOffset="1">354 409 19071,'-114'18'3529,"-58"1"-2530,106-13-1044,64-5-185,17 6-1489,-5-1 1215,11-1-1478,19-3-4994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8.2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26 160 15103,'26'-3'2021,"0"-2"0,30-7-1,-34 5-1801,0-1 0,-1 0 0,1-1 0,-2-2 0,23-14 0,-35 19-154,0 0-1,0-1 0,-1 0 1,0-1-1,10-14 1,-16 21-129,-1 0-32,0 1 106,0-1 0,0 0 0,0 1 0,0-1 0,0 1 0,0-1 0,-1 1 0,1-1 0,0 0 0,0 1 0,-1-1 0,1 1-1,0-1 1,-1 1 0,1 0 0,-1-1 0,1 1 0,0-1 0,-1 1 0,1 0 0,-1-1 0,1 1 0,-1 0 0,1-1 0,-1 1 0,1 0-1,-1 0 1,0-1 0,1 1 0,-1 0 0,1 0 0,-1 0 0,0 0 0,1 0 0,-1 0 0,1 0 0,-1 0 0,0 0 0,1 0 0,-1 0-1,0 1 1,-28 7 129,27-8-130,-20 10 127,1 1 0,0 1-1,1 0 1,-29 24 0,18-13-63,20-15-77,0 1 0,1 1 0,0-1 0,0 2-1,1-1 1,1 1 0,0 0 0,0 1 0,1 0 0,-9 21 0,13-25 15,-1 1 0,2 0 0,-1 0 0,1 0 0,0 0 1,1 0-1,0 0 0,1 1 0,0-1 0,0 0 0,1 0 0,0 0 1,1 1-1,0-1 0,0 0 0,7 16 0,-7-21 6,0 0 0,0 0-1,1 0 1,0-1 0,0 1 0,0-1 0,0 1-1,0-1 1,1 0 0,-1 0 0,5 2-1,-1-1 9,0 0-1,0 0 1,1-1-1,0 0 1,13 3-1,-4-2-36,0-2-1,0 0 1,0-1-1,0 0 1,22-3-1,-26 0-103,1 0 0,-1 0 0,0-1 0,-1-1-1,1 0 1,0-1 0,-1 0 0,12-8-1,-8 3 19,-1-1 1,1 0-1,-2-1 0,0-1 0,13-14 0,-10 9 26,-1-1-1,0-1 1,-2 0-1,0 0 1,-2-1-1,0-1 1,-1 0 0,13-41-1,-17 42-51,-7 19 64,0 4 145,-42 173 367,5-28-254,12-47 1367,22-103-1558,1 0 1,-1-1-1,1 1 0,0-1 0,0 0 1,0 1-1,1-1 0,-1 0 0,1 0 1,0 0-1,0 0 0,0 0 0,1 0 0,-1 0 1,1-6-1,0-4 0,1-1 1,1 1-1,3-15 0,-1 7 50,2 1 0,0 0-1,2 0 1,0 1 0,18-33-1,-19 41-60,1 1 0,0-1-1,1 1 1,0 1 0,0 0 0,1 0 0,0 0-1,1 2 1,0-1 0,14-7 0,140-60 220,-147 70-441,-1 0 1,1 2 0,0 0-1,0 0 1,0 2 0,1 0-1,24 1 1,-42 3-228,0-1-1,0 1 1,0 0 0,0-1-1,-1 1 1,1 0-1,0 0 1,-1 0 0,1 3-1,0-2-780,-1 1 0,1 0-1,-1 0 1,0-1 0,-1 6-1,-1 6-3494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8.6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249 42 19071,'-6'-5'320,"-1"0"0,0 0 1,0 1-1,0 0 0,-1 0 0,0 1 0,1 0 0,-14-4 0,17 7-275,-1-1-1,1 1 0,0-1 1,-1 1-1,1 1 0,-1-1 1,1 1-1,-1-1 1,1 1-1,0 0 0,0 1 1,-1-1-1,1 1 1,0 0-1,0 0 0,1 0 1,-8 5-1,3-1 32,1 0 1,0 0-1,0 0 0,1 1 1,-1 0-1,1 0 0,1 0 0,0 1 1,-7 12-1,10-16-22,1 1 0,-1-1 0,0 1-1,1 0 1,0 0 0,0 0 0,1-1 0,-1 1 0,1 0 0,0 0-1,1 0 1,-1 0 0,1 0 0,0 0 0,0 0 0,0-1 0,1 1-1,0 0 1,3 6 0,-2-6-16,0 1-1,1-1 1,0 1-1,0-1 1,0 0-1,1-1 1,-1 1-1,1-1 1,0 0 0,7 4-1,6 3 73,35 15-1,-33-17-55,29 17-1,-44-22-31,1 0 0,-1 0 0,0 0 0,0 0 0,-1 1 0,1-1 0,5 9 1,-9-10-11,1 0 1,0 0 0,-1 1 0,0-1 0,0 0 0,0 0 0,0 1 0,0-1 0,-1 0 0,1 1 0,-1-1 0,0 1 0,0-1 0,0 1 0,-2 6 0,0-1-1,0 1 1,-1-1-1,0 0 1,-1 0 0,0 0-1,-1 0 1,1-1-1,-1 0 1,-1 1-1,0-2 1,-11 12-1,12-13-3,-1-1 0,0 0 0,0 0 0,-1-1 0,1 0 0,-1 0 0,0 0 0,0-1 0,0 0 0,-1-1 0,1 1 0,-1-1 0,0-1 0,-14 2 0,15-3-111,-1 1-1,1-1 1,0-1 0,-13-2-1,17 3-116,-1-1-1,1 0 1,0-1-1,1 1 1,-1 0 0,0-1-1,0 0 1,0 0-1,1 1 1,-1-2-1,1 1 1,0 0 0,-3-4-1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39.8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188 120 17023,'1'-10'1560,"0"5"-1343,1-1-1,-1 1 0,2 0 1,-1 0-1,1 0 1,-1 0-1,1 0 0,0 1 1,1-1-1,-1 1 0,1 0 1,0 0-1,0 0 1,1 0-1,-1 1 0,10-6 1,-7 5-173,0 0 0,0 1 0,1 0 1,-1 0-1,1 0 0,0 1 0,0 0 1,0 1-1,0 0 0,0 0 0,10 1 0,-10 0-72,0 1 0,0 0-1,0 0 1,0 1-1,-1 0 1,1 1 0,0-1-1,10 7 1,-14-7 44,0 1 0,0-1 0,-1 1 0,1 0 0,-1 0 1,1 0-1,-1 0 0,0 1 0,0-1 0,-1 1 0,1 0 0,-1 0 1,0 0-1,0 0 0,0 0 0,1 7 0,2 6 0,-2 0 0,-1 0 1,0 1-1,-1 27 0,-10 70-72,6-86 213,-2-1 0,-1 0-1,-2 0 1,0 0 0,-14 29-1,17-47-68,0 0-1,0 0 1,-1-1-1,0 1 1,-1-2-1,0 1 1,-1-1-1,1 0 1,-2 0-1,1-1 0,-1 0 1,0 0-1,0-1 1,-1-1-1,0 1 1,-13 4-1,11-6-46,0 0 0,0-1 1,0 0-1,0-1 0,-1 0 0,1-1 0,-1-1 0,1 0 0,0 0 1,-17-3-1,22 1-46,0 0 0,0 0 0,0 0 0,0-1 0,0 0 0,1 0 0,-1-1 0,1 1 0,0-2 0,0 1 0,1 0 0,-1-1 0,1 0 1,0-1-1,0 1 0,1-1 0,-1 0 0,-6-12 0,7 8-24,0 1-1,1-1 1,0 0 0,0 0-1,1 0 1,0-1 0,1 1 0,0 0-1,1-1 1,1-16 0,1 9-43,0 1 1,2-1-1,0 1 1,0 0 0,10-23-1,-7 27-41,-1 0-1,2 0 1,0 1 0,0 0-1,1 1 1,0 0 0,1 0-1,18-15 1,-7 9-172,1 1 0,1 1 0,40-20 0,-47 27-159,0 1 0,0 1 0,1 1 0,-1 0 0,24-3 0,-3 4-6788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0.5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21503,'15'80'1028,"4"33"-1001,-12 182 1840,-7-242-790,0-52-812,-12-20-126,9 3-133,-1 1 0,2-1 0,0 1-1,1-18 1,5-63-123,-3 67 127,2 1 0,1 0 0,2 1 0,16-54 0,-18 71-4,1 1 0,-1 0-1,1 0 1,1 1 0,-1-1-1,2 1 1,8-10 0,-9 13-4,0 0 0,0 0 0,0 0 0,1 1-1,0 0 1,0 0 0,0 1 0,0 0 0,0 0 0,13-3 0,-2 2-237,0 1 0,1 1 0,-1 0 0,0 1 0,1 1 0,-1 1 0,0 1 0,1 0 0,-1 2 0,22 6 0,-36-9-187,0 0 1,0 1-1,-1 0 1,1 0-1,3 2 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1.7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321 0 22015,'5'35'1270,"-2"0"-1,-2 58 1,-14 69-821,-1 39-235,13-193-256,1-5 44,0 0-1,0-1 0,0 1 0,0-1 1,0 1-1,1 0 0,-1-1 0,1 1 1,1 2-1,-12-39-125,4 10 8,0 1-1,-2-1 0,-1 1 1,-14-25-1,13 30-39,-22-26 1,28 39 123,0-1 1,-1 2 0,1-1 0,-1 1-1,-1-1 1,1 1 0,0 1 0,-1-1-1,-7-2 1,10 5 45,0 0 0,0 0 0,0 0 0,0 1 0,-1 0 0,1-1 0,0 1 0,0 0 0,0 1 0,-1-1 0,1 1 0,0-1 0,0 1 0,0 0 0,0 0 0,0 0 0,0 1 0,0-1 0,0 1 0,-4 3 0,2-2-19,0 1-1,0 0 0,1 0 1,0 0-1,0 1 0,0-1 1,1 1-1,-1 0 0,1 0 1,-3 7-1,0 2 43,1 1-1,1-1 1,0 1-1,1 0 1,-2 25 0,3-9 185,5 54 0,-2-62-161,-1-18-101,0 1 1,0 0-1,0-1 0,1 1 1,0 0-1,0-1 1,3 8-1,-4-11 40,1-1-1,0 1 1,-1 0 0,1-1-1,0 0 1,0 1 0,1-1-1,-1 1 1,0-1 0,0 0-1,0 0 1,1 0-1,-1 0 1,1 0 0,-1 0-1,1 0 1,-1 0 0,1-1-1,0 1 1,-1 0 0,1-1-1,0 0 1,-1 1 0,1-1-1,0 0 1,0 0-1,-1 0 1,1 0 0,2 0-1,0 0-55,16-1-199,0-1-1,0 0 1,0-2-1,0 0 1,-1-1-1,0-1 0,0-1 1,0 0-1,-1-2 1,0 0-1,0-1 1,-1-1-1,0 0 0,-1-1 1,-1-1-1,0-1 1,0 0-1,21-28 1,10-30-4685,-45 71 4424,1 0 6,0 0 742,0 1 0,1-1-1,-1 0 1,0 1 0,0 0 0,0-1-1,1 1 1,-1 0 0,3 0 0,20 2 1536,0-2 1,48-5 0,-66 3-1718,0 0 0,1 0 1,-1 0-1,0-1 0,0 0 0,0 0 0,-1-1 0,1 0 0,-1 0 1,0-1-1,8-6 0,5-8 200,31-37 1,-45 51-249,-1 0 14,0 0-1,0-1 0,0 1 1,-1-1-1,0 0 1,0 0-1,-1 0 0,4-10 1,-6 13-11,1-1 0,0 1 1,-1 0-1,0-1 0,0 1 1,0 0-1,0-1 0,-1 1 0,1 0 1,-1 0-1,0-1 0,0 1 0,0 0 1,0 0-1,0 0 0,-1 0 1,0 0-1,1 0 0,-4-2 0,4 3-15,1 1 0,-1 0 0,0 0-1,0 0 1,0 0 0,-1 0-1,1 0 1,0 0 0,0 1 0,0-1-1,-1 0 1,1 1 0,0-1 0,-1 1-1,1-1 1,-1 1 0,1 0-1,-1-1 1,-1 1 0,0 0 10,1 1-1,-1-1 1,1 0 0,-1 1 0,1 0 0,0 0 0,-1-1 0,1 1-1,0 1 1,-4 1 0,-2 3 22,0 0 0,0 1-1,1 0 1,-10 10 0,4-2 9,1 0 1,0 1-1,1 0 0,0 1 1,-8 19-1,14-24-7,0 1 0,1-1 0,0 1 0,1 0 0,1 0 0,0 0 0,0 0 0,2 21-1,0-17 40,1 0-1,1 0 0,1-1 1,0 1-1,1 0 0,12 29 1,-14-41-80,0 0 1,1 0 0,-1 0-1,1 0 1,1 0 0,-1-1 0,0 0-1,1 0 1,0 0 0,0 0 0,0 0-1,1-1 1,-1 1 0,1-1 0,0 0-1,0-1 1,0 1 0,0-1-1,0 0 1,1-1 0,-1 1 0,0-1-1,1 0 1,9 1 0,0-2-152,0-1-1,1 0 1,-1-1 0,0 0 0,0-1 0,0-1-1,0-1 1,-1 0 0,1 0 0,-1-2-1,-1 0 1,1 0 0,-1-1 0,0-1 0,-1 0-1,17-17 1,-14 10-12,-1-1 0,0-1 0,-1 0 0,-2 0 0,12-23 1,40-104-464,-52 118 493,-9 19 96,-1 5 46,0 1 0,1-1 0,-1 0 1,1 0-1,-1 1 0,1-1 0,0 1 0,3-4 1,-5 6 11,1 1 1,-1-1 0,1 0-1,-1 0 1,1 1 0,-1-1-1,0 0 1,1 1 0,-1-1-1,1 0 1,-1 1 0,0-1-1,1 1 1,-1-1 0,0 1-1,0-1 1,1 1 0,-1 0 0,2 5 115,0 0 1,-1 0-1,0 1 1,0-1 0,0 1-1,-1-1 1,0 0 0,-2 13-1,2 2 211,-5 137 1492,2-125-1287,-1 1 1,-14 52-1,17-84-1,1-4-528,0-1-1,-1 1 1,1 0 0,0-1 0,0 1-1,0 0 1,1-4 0,0 2-6,1-22-30,2 0 0,1 0 0,2 1 0,0-1 1,1 1-1,2 1 0,0 0 0,2 0 0,0 1 0,2 0 0,1 1 0,0 1 0,2 0 0,24-24 0,-32 37-3,0 1 0,0 0-1,0 0 1,1 0-1,0 1 1,0 1 0,1 0-1,15-5 1,7 0-17,52-8 1,-49 11-1245,40-13 0,-54 12-970,-3-4-4880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3.4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371 1 23039,'9'108'2972,"6"143"-2264,-15-199-691,3 128 102,-3-170-159,-1-16-129,0 1 1,0 0-1,-1 0 0,1 0 0,-1 1 1,-3-7-1,-2-5-6,-3-8-118,-1 1 0,-1 0 1,-1 0-1,-30-38 0,33 48 238,-1 1 1,0 0-1,-1 1 0,-1 0 1,1 1-1,-2 0 0,1 1 1,-29-14-1,39 22 52,0 0 0,0-1 0,-1 1 0,1 0 0,0 0 0,-1 1 0,1-1 0,-1 1 0,1 0 0,-1 0 0,1 0 0,-1 0 0,1 0 0,-6 2 0,6 0 5,-1-1 1,0 1 0,1 0-1,0 0 1,-1 0 0,1 0-1,0 1 1,0-1 0,0 1-1,0 0 1,1 0 0,-5 5-1,1 1 34,0 0-1,1 0 1,0 0-1,0 0 0,1 1 1,0 0-1,0 0 1,1 0-1,1 0 0,0 0 1,0 1-1,1-1 0,0 1 1,2 20-1,1 7 15,-2-13-3,1 0 0,2 0 1,9 42-1,-10-61-40,0 0 0,0 0 0,0 0 0,1 0-1,0-1 1,0 1 0,0-1 0,1 0 0,0 0 0,0 0 0,0 0 0,0-1 0,1 1 0,0-1 0,0 0 0,0-1 0,0 1 0,0-1 0,12 5-1,-8-5-57,1-1-1,0 1 0,-1-1 1,1-1-1,0 0 0,0-1 1,0 0-1,0 0 0,0-1 1,16-3-1,-5-1-86,0 0 1,-1-2-1,0 0 0,19-10 0,-25 9 3,0 0-1,0 0 1,-1-1-1,0-1 1,0-1-1,13-14 0,-8 5 86,-1-1-1,28-44 0,-19 19 131,-12 21-89,32-45 0,-41 63 27,0 1-1,1 0 0,0 1 0,-1 0 0,2-1 1,-1 2-1,1-1 0,-1 1 0,1 0 1,0 0-1,13-4 0,-15 7 8,0 0-1,-1 0 0,1 0 1,0 1-1,0 0 0,0 0 1,-1 0-1,1 0 1,0 1-1,0-1 0,0 1 1,-1 1-1,8 1 0,-9-1 2,0-1-1,0 0 1,0 1-1,-1 0 1,1 0-1,0 0 1,-1 0-1,1 0 1,-1 0-1,0 1 1,1-1-1,-1 1 0,0-1 1,0 1-1,-1 0 1,1 0-1,-1 0 1,1 0-1,-1 0 1,1 4-1,0 4 50,0 0 0,-1 1 0,-1-1 0,0 0 0,0 1 0,-1-1 0,0 0 0,-1 0 0,-4 14 0,2-12 39,0 0 1,-1 0 0,-1 0 0,0-1 0,0 0-1,-1-1 1,-12 16 0,12-20-53,1 0 1,-2 0-1,1-1 0,-1 0 1,0 0-1,0-1 0,-1 0 1,1 0-1,-1-1 0,0 0 1,-11 2-1,15-4-24,1-1 0,-1 0 1,0 0-1,0-1 0,0 1 0,0-1 0,-1-1 0,1 1 1,0-1-1,-6-1 0,8 1-27,-1 0 1,1 0-1,0-1 1,0 1-1,-1-1 1,1 0-1,1 0 1,-1 0-1,0 0 1,0-1 0,1 1-1,-1-1 1,1 0-1,0 1 1,-4-7-1,3 3-35,0 0 0,0 0 0,1 0 0,0 0 0,0 0 0,1-1 0,-1 1 0,1-1 0,0 1 0,1-1 0,0 1 0,0-1 0,0 0 0,1 1 0,0-1 0,0 1 0,4-9 0,-2 3-36,2 1-1,0 0 1,0 0-1,1 0 1,0 1-1,1 0 1,0 0 0,13-13-1,-8 10-246,1 2 0,0-1 0,0 1 0,22-13 0,-24 18 123,0 1 1,0-1 0,1 2-1,0 0 1,0 0 0,24-3-1,-15 4 48,1 1 0,0 1-1,24 1 1,-35 1 70,-1 0 0,1 1-1,-1 0 1,1 1 0,-1 0 0,0 0 0,0 1-1,14 8 1,-17-7 34,0 0-1,0 1 1,-1 0 0,0 1-1,8 9 1,-10-11 68,0 1 0,0-1-1,1 0 1,0-1 0,0 1 0,0-1 0,1 0 0,-1 0-1,1 0 1,9 3 0,-13-6-13,1-1 1,-1 1-1,1-1 0,-1 0 0,1 0 1,0 0-1,-1 0 0,1-1 1,-1 1-1,0-1 0,1 1 0,-1-1 1,1 0-1,-1 0 0,0 0 0,5-3 1,3-2 141,0-1 0,12-10 0,-7 5-187,1 0 179,0-1 0,0-1-1,22-25 1,-34 33-143,1 0 0,-1 0 0,0 0 0,0 0 0,-1-1 0,0 0 0,0 1 0,-1-1 0,0 0 0,0 0 0,0-1 0,-1 1 0,1-13 0,-2 16 37,-1 0 0,1 1 0,-1-1 0,0 1-1,0-1 1,-2-5 0,2 8-42,1 1-1,-1-1 0,1 1 1,-1-1-1,1 1 1,-1-1-1,1 1 0,-1 0 1,1-1-1,-1 1 1,0 0-1,1-1 0,-1 1 1,0 0-1,1 0 1,-1 0-1,0 0 0,1 0 1,-1 0-1,-1 0 0,-12 0 27,6 1 26,0 1 0,1 0 1,-1 0-1,1 1 0,-1 0 1,1 1-1,0-1 0,0 2 1,0-1-1,1 0 0,-1 1 1,-6 8-1,5-6-7,1 2 1,1-1-1,-1 1 0,1 0 1,1 1-1,0-1 0,0 1 1,-4 14-1,3-7-9,2 0 0,0 1 0,1 0 0,0 0 0,2 0 0,0 0 0,1 0 0,1 0 0,1 0 0,6 29 0,-6-36-40,1-1 0,0 1 0,1-1 0,1 1 0,-1-1-1,11 15 1,-13-21-59,1 0 0,1-1 0,-1 1 0,0-1 0,1 1 0,0-1 0,0 0 1,0-1-1,0 1 0,0-1 0,0 1 0,1-1 0,-1-1 0,1 1 0,-1 0 0,1-1 0,7 1 0,29 3-1090,-1-2-1,1-2 1,51-5 0,-63 1-925,0-2 0,51-14 0,-65 14 729,-2-1 1,1 0-1,-1 0 0,0-2 1,17-11-1,-16 8 924,0-1 0,-1 0 1,0-1-1,14-18 0,-16 17 935,-1 0 0,-1-1 0,0 0 0,9-24 0,-13 26 478,0 0 0,-2 0 1,1-1-1,-2 1 0,3-27 0,-5 35-702,0 1 0,0 0 0,-1 0 0,1 0 0,-1 0 0,0 0 0,0 0 0,0 0 0,0 0 0,-1 1 0,0-1 0,1 0 0,-5-4 0,4 5-145,0 0-1,0 1 0,-1 0 0,1-1 0,-1 1 0,0 0 0,0 0 0,1 0 1,-1 1-1,0-1 0,-1 1 0,1 0 0,0 0 0,0 0 0,0 0 0,-7-1 1,1 2 192,-1-1 0,1 1 0,-1 1 0,0 0 0,1 0 0,-15 4 0,-57 21 770,63-19-960,2-1 96,0 0 0,0 1 0,-27 17 0,39-22-180,0 1 0,0 0 0,0 0 0,0 1 0,1-1 0,-1 1 0,1 0 0,0 0 0,0 0 0,0 0 0,1 1 0,-1-1 0,1 1 0,0-1 0,0 1 0,1 0 0,-2 8 0,2-10-40,1-1-1,0 0 1,0 1-1,0-1 1,1 1 0,-1-1-1,1 0 1,-1 1-1,1-1 1,0 0-1,0 0 1,0 0-1,0 1 1,0-1 0,0 0-1,0 0 1,1 0-1,-1-1 1,1 1-1,0 0 1,-1 0 0,1-1-1,0 1 1,0-1-1,0 0 1,0 0-1,4 2 1,5 2-3,0 0 0,1-1 0,0 0 0,13 2 0,-10-2 1,70 14 58,-48-11-3,70 23-1,-100-27-70,0 0-1,-1 0 1,1 1-1,-1 0 1,0 0-1,0 0 1,-1 0 0,1 1-1,-1 0 1,0 1-1,6 7 1,-9-10-6,-1-1 1,1 1-1,-1 0 1,1-1-1,-1 1 1,0 0-1,0 0 1,0 0-1,-1 0 1,1 0-1,-1 0 1,1 1-1,-1-1 1,0 0-1,0 0 1,0 0-1,-1 0 1,1 0-1,-1 0 1,0 0-1,0 0 1,0 0-1,0 0 1,0 0-1,-1 0 1,1 0-1,-1-1 1,-3 5-1,-1-1-24,0 1-1,0-1 1,-1 0-1,0 0 1,-1-1-1,1 0 1,-1 0-1,0-1 1,0 0-1,0-1 1,-1 1-1,1-2 1,-1 1-1,0-1 1,0 0-1,0-1 1,0 0-1,0-1 1,0 1-1,0-2 0,0 1 1,-13-4-1,20 4-17,1 0 0,-1-1-1,0 1 1,1-1 0,-1 1-1,1-1 1,-1 1-1,1-1 1,0 0 0,-1 0-1,1 0 1,0 0 0,-1 0-1,1 0 1,0 0-1,0-1 1,0 1 0,0 0-1,0 0 1,0-1 0,1 1-1,-1-1 1,0 1-1,1-1 1,-1 1 0,1-1-1,-1 1 1,1-1 0,0 0-1,-1 1 1,1-1-1,0 1 1,0-1 0,1-2-1,0-1-470,0-1 0,0 1 0,1 0 0,-1 0 0,2-1 0,-1 1 0,0 1 1,7-10-1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3.9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 53 20991,'-29'101'2386,"-9"41"-1040,34-121-1146,1 1 1,1-1-1,0 1 0,4 38 0,-2-48-182,0-8-5,1-1 1,-1 1-1,0 0 1,1-1-1,0 1 1,0-1-1,0 1 1,2 3-1,-3-5 115,2-3-123,-1 0-1,1 0 1,-1 0-1,0 0 1,1 0 0,-1 0-1,0-1 1,0 1-1,0 0 1,2-3-1,-2 2-9,10-16-48,0 1-1,-2-1 1,0-1-1,11-36 1,-9 27 62,2-6-384,1 0 1,2 1 0,29-44-1,-37 64 265,1 2 0,0-1 0,1 1 0,1 0 0,-1 1 0,2 0 0,-1 1-1,1 0 1,1 1 0,0 0 0,18-7 0,-26 12 111,1 1-1,-1 0 1,1 0-1,0 1 1,0-1 0,-1 1-1,1 0 1,0 1-1,0 0 1,0 0-1,0 0 1,0 1-1,0-1 1,-1 1 0,1 1-1,0-1 1,0 1-1,10 5 1,-15-6 12,0 0-1,0 0 1,0 0 0,0 0-1,0 0 1,-1 0 0,1 0-1,0 0 1,0 0 0,-1 1-1,1-1 1,-1 0 0,1 0-1,-1 1 1,0-1 0,1 3-1,1 23 263,-2-21-175,0 15 123,-1 1 0,-1-1-1,-8 33 1,5-34-69,2 1 0,0-1 0,1 0-1,2 26 1,0-38-148,1-1 0,0 0-1,1 1 1,-1-1 0,1 0-1,1 0 1,5 12 0,-7-17-5,0 1 0,1-1 1,0 1-1,0-1 0,0 0 0,0 0 1,0 0-1,0 0 0,0 0 1,1 0-1,-1-1 0,0 1 0,1-1 1,0 1-1,-1-1 0,1 0 0,0 0 1,0 0-1,-1-1 0,1 1 1,0-1-1,4 1 0,0-1-57,0 0-1,0-1 0,0 0 1,-1 0-1,1 0 1,0-1-1,-1 0 1,1 0-1,-1-1 0,10-4 1,3-5-1366,33-25 0,-47 34 1088,17-14-7450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6.3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8 186 19839,'1'-2'874,"6"-10"-363,-1 1 1,2 0 0,0 0 0,18-20 0,-14 20-479,0 0 0,0 1 0,1 0-1,0 1 1,1 0 0,0 1 0,0 0 0,1 2 0,0-1 0,0 2-1,1 0 1,16-3 0,-27 8-12,1 0 0,-1 0 0,1 0 1,-1 0-1,1 1 0,-1 0 0,1 0 0,-1 1 0,1 0 0,-1 0 0,0 0 0,0 0 0,0 1 1,0 0-1,-1 0 0,5 3 0,-8-5-1,1 0 0,-1 1 1,0-1-1,0 0 0,-1 0 1,1 1-1,0-1 0,0 0 1,-1 1-1,1-1 0,0 1 1,-1-1-1,0 1 0,1-1 1,-1 1-1,0-1 0,0 1 1,0-1-1,0 1 0,0 0 1,0-1-1,0 1 0,-1 1 1,0 6 43,-1 0 1,-6 15 0,5-15-14,-6 19 59,-2-1-1,-1 0 1,-1 0-1,-1-1 1,-1-1-1,-22 27 1,23-34-54,0-1 0,-2-1 1,0 0-1,-1-1 0,0-1 1,-1-1-1,-1 0 0,-34 17 0,31-22-272,20-7 148,4-3 101,-1 1 0,1-1-1,0 1 1,0-1-1,0 1 1,0 0-1,1 0 1,1-1-1,-4 2-26,13-5 53,0 2 1,0 0-1,0 0 0,0 1 1,0 1-1,23 0 1,-20 0-31,-1 1 8,0 1-1,0 0 0,0 1 0,0 0 1,-1 2-1,1-1 0,-1 2 1,1 0-1,23 12 0,-36-15-8,0-1 0,0 0 0,1 1 0,-1 0 0,0 0 0,0-1 0,-1 1 0,1 0 0,0 1 0,-1-1 0,1 0 0,-1 0-1,0 1 1,1-1 0,0 4 0,-1-2 27,0 1-1,0-1 0,-1 0 1,1 0-1,-1 1 0,0-1 1,0 0-1,-1 9 0,-1-4 36,-1 1-1,1-1 1,-2 0-1,1 0 1,-1 0-1,0-1 1,-1 1-1,-5 7 0,-71 84 298,76-95-434,0-1-1,0 0 1,0 0-1,-1 0 1,1-1-1,-1 1 1,0-1 0,0-1-1,0 1 1,-1-1-1,1 0 1,0-1-1,-1 1 1,1-1 0,-1-1-1,0 1 1,1-1-1,-1 0 1,1-1-1,-8 0 1,7 0-27,-1-1 0,1 1 0,-1-1 0,1 0 0,0-1 0,0 0 0,0 0 0,0-1 0,0 1 0,1-1 0,0-1 0,-1 1 0,2-1 0,-1 0 0,0-1 0,1 1 0,-4-7 0,7 10-201,1 1 1,0-1-1,0 0 0,0 0 1,0 0-1,1 1 0,-1-1 1,0 0-1,1 0 0,-1 0 1,1 0-1,0 0 0,0 0 1,0 0-1,0 0 0,0 0 1,0 0-1,0 0 0,1 0 1,-1 0-1,2-4 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4.3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1 21503,'-43'288'4485,"40"-245"-4465,1 0 0,3 0 0,1 0-1,14 74 1,-15-111-91,1 1 1,-1-1-1,1 1 0,1-1 0,-1 1 0,1-1 1,0 0-1,0 0 0,8 10 0,-11-16 0,1 0-1,-1 1 1,0-1-1,1 0 0,-1 0 1,0 0-1,0 0 1,1 0-1,-1 1 1,0-1-1,1 0 1,-1 0-1,0 0 1,1 0-1,-1 0 1,0 0-1,1 0 1,-1 0-1,0 0 0,1 0 1,-1 0-1,0 0 1,1-1-1,-1 1 1,0 0-1,0 0 1,1 0-1,-1 0 1,0 0-1,1-1 1,-1 1-1,0 0 1,0 0-1,1 0 1,-1-1-1,0 1 0,17-20-8157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4.7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529 459 24447,'-31'3'157,"-77"4"544,89-7-601,-1-1-1,1 0 1,-29-7-1,35 5-152,-1-1-1,1 0 0,0-1 1,0 0-1,-20-12 1,31 16-159,0-1-1,1 1 1,-1 0 0,1-1 0,0 1 0,-1-1 0,1 1-1,0-1 1,0 0 0,0 1 0,0-1 0,0 0 0,0 0-1,1 0 1,-1 1 0,1-1 0,-1 0 0,1 0 0,0 0-1,-1 0 1,1 0 0,0-2 0</inkml:trace>
  <inkml:trace contextRef="#ctx0" brushRef="#br0" timeOffset="1">1 0 26111,'8'32'768,"1"-2"-232,-1-3-48,1-2-232,-1-3-56,2-1-8,2-3 0,0-3-328,1-1-72,2-1-16,0-3 0,1-1-352,-3-1-80,0-3-16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5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96 17023,'9'-3'372,"0"-1"0,-1 0 0,1 0 0,12-9 0,-12 7-175,0 1 0,0 0 0,16-6 0,9-5 457,-23 10-436,-1 1 1,1 1 0,12-4-1,-14 6-1635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6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 0 20351,'0'0'1383,"-2"11"-505,-9 106-559,4-43-171,0 67 663,5-84 4,-13 91-1,15-148-801,1 1 0,-1-1 1,0 0-1,0 1 0,0-1 0,0 0 0,0 1 1,-1-1-1,1 0 0,0 1 0,0-1 0,0 0 0,0 1 1,0-1-1,0 0 0,0 1 0,-1-1 0,1 0 1,0 1-1,0-1 0,0 0 0,-1 0 0,1 1 0,0-1 1,0 0-1,-1 0 0,1 0 0,0 1 0,-1-1 1,1 0-1,-5-9 82,-2-20-84,4-3-50,2 0 1,4-50-1,16-63-145,-16 126 110,2-12-180,12-39 1,-15 62 203,1 0 0,0 0 1,0 1-1,1-1 0,0 1 0,0 0 1,1 0-1,0 0 0,11-12 0,-14 17 48,0 0 0,0 1 0,0-1 0,1 0 0,-1 1 0,0 0 0,1-1-1,-1 1 1,1 0 0,-1 0 0,1 0 0,-1 0 0,1 1 0,0-1 0,-1 1 0,1 0 0,0 0 0,0-1 0,-1 2-1,1-1 1,0 0 0,-1 1 0,1-1 0,0 1 0,-1 0 0,1-1 0,-1 1 0,1 1 0,-1-1 0,1 0-1,-1 1 1,0-1 0,3 3 0,1 1 4,-1 0 0,1 0 0,-1 1 0,0 0 0,-1 0 0,1 0 0,-1 1 0,-1-1 0,1 1 0,4 12 0,-5-7 32,0-1 0,-1 0 0,0 1 0,0-1-1,-1 16 1,-5 60-99,0-13 93,4-35-28,13-54 15,28-68 125,-27 52-582,25-41 0,-33 62 337,1 1-1,0 0 0,1 0 1,0 0-1,0 1 0,1 0 1,0 1-1,10-7 0,-6 6 114,0 0 0,1 1-1,21-8 1,-31 13 12,1 1 0,-1 0 0,0 0 0,1 0 0,-1 0 0,1 1 0,0 0 0,-1 0 0,1 0 0,-1 0 0,1 1 0,-1 0 0,1 0 0,-1 0 0,1 0 0,5 3 0,-7-2 5,0 0 1,0 1-1,0-1 0,0 1 0,0-1 1,-1 1-1,1 0 0,-1 0 0,0 0 1,0 0-1,0 1 0,3 6 0,1 3 139,7 28 0,-2 5 171,7 71 1,-13-74-189,2 0 1,15 49-1,-21-87-167,1 0 0,0 0 0,0 0 0,1 0 0,0-1 0,4 7 0,3-2-69,-5-9 41,-4-1 4,4 1-217,0-1 1,-1 0-1,1 0 0,-1 0 0,0-1 0,1 0 0,-1 0 1,0 0-1,0 0 0,7-6 0,17-7-3540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7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351 433 19583,'-3'-10'250,"-1"1"1,0 0-1,0 0 0,-1 0 0,0 1 1,0 0-1,-1 0 0,0 0 0,-1 1 1,0-1-1,0 2 0,0-1 0,-1 1 0,0 0 1,-11-6-1,14 9-199,0 0 0,0 1-1,-1 0 1,1 0 0,-1 0 0,0 0 0,1 1 0,-1 0-1,0 0 1,0 1 0,0 0 0,0 0 0,1 0-1,-1 1 1,0-1 0,0 1 0,0 1 0,1-1 0,-1 1-1,1 0 1,-1 0 0,1 1 0,0 0 0,0-1-1,0 2 1,-8 6 0,6-4-25,1 1 1,0 0-1,0 0 0,0 0 1,1 1-1,1-1 1,-1 1-1,1 1 0,1-1 1,-1 1-1,1-1 0,-1 11 1,-4 15 158,-4 62 1,9-73-172,1-3-18,1 0-1,2 32 1,0-46 6,-1-1-1,1 0 1,0 0-1,0 0 1,0 0-1,1 0 1,0 0 0,0 0-1,0-1 1,0 1-1,1-1 1,0 1-1,0-1 1,0 0 0,5 5-1,-6-7 4,-1-1-1,1 0 1,-1 0 0,1 0-1,-1 0 1,1 0 0,0-1-1,0 1 1,-1 0 0,1-1-1,0 1 1,0-1 0,0 0-1,-1 1 1,1-1 0,0 0-1,3-1 1,-2 1-15,0-1 0,-1 0 1,1 0-1,0 0 0,-1 0 0,1 0 0,-1 0 1,1-1-1,-1 0 0,4-2 0,3-5-56,0 0 1,-1-1-1,0 1 0,8-15 1,-10 16 45,14-23-143,-1 0 1,27-65-1,-36 73 177,-2-1-1,-1-1 1,0 1-1,-2-1 1,2-27-1,12 151 10,-12-61 329,24 67 0,-25-89-290,0-1 0,1-1 0,0 0 0,2 0 0,-1 0 0,2-1 0,11 14 0,-18-25-60,-1 1-1,0-1 1,1 0 0,0 0-1,-1 0 1,1 0 0,0 0-1,0-1 1,0 1 0,0-1-1,0 0 1,1 0 0,-1 0-1,0 0 1,1-1 0,-1 1-1,0-1 1,1 0 0,5 0-1,-4-1-27,-1 0 0,1 0-1,-1 0 1,0-1 0,1 0 0,-1 0-1,0 0 1,0 0 0,0-1 0,0 1-1,-1-1 1,1 0 0,6-6-1,0-3-49,0-1-1,-1 0 0,0 0 1,-1-1-1,-1 0 0,12-29 1,22-95-693,-35 114 698,26-112-1885,14-142-1,-45 268 1993,-1 8 238,1 4-168,0 0 0,0-1 1,0 1-1,-1 0 1,1 0-1,-1 0 1,1 0-1,-1 0 1,0 3-1,1-1 61,12 197 3517,-13-201-3677,2 195 1408,0-135-1243,6 81-195,-6-126 41,0 0 0,1 0-1,1-1 1,1 1 0,0-1 0,1 0 0,8 14 0,-12-25-63,-1 0 1,1 0-1,0 0 1,0 0 0,1-1-1,-1 1 1,0-1-1,1 0 1,0 0 0,-1 1-1,1-2 1,0 1-1,0 0 1,0-1-1,0 1 1,6 1 0,-6-3-61,1 1 1,0-1-1,-1 0 1,1 0-1,0 0 1,0 0-1,-1-1 1,1 1-1,-1-1 1,1 0-1,0 0 1,-1 0 0,1-1-1,-1 1 1,4-3-1,7-5-595,-1 0 1,0 0-1,0-1 0,-1-1 1,19-21-1,-8 4-5252,29-45 1,-34 44 1948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7.4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347 1 21119,'-49'-1'1535,"-86"4"430,119-2-1852,-1 1-1,1 1 1,0 1 0,0 0-1,-30 13 1,45-16-111,-19 10 9,7-2-25,11-8-81,19 0-3263,-10-1 1960,1 0 1,0 0-1,13-3 0,-1-2-4765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7.8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133 0 21375,'1'209'4066,"-4"-134"-3587,11 107 0,0-108-327,4-2 0,23 81 0,-32-143-363,0 0 0,1 0 0,0-1 0,1 1 0,8 11 0,-12-19 89,0 0-1,0-1 1,1 1-1,-1 0 1,1 0-1,0-1 0,-1 1 1,1-1-1,0 1 1,0-1-1,0 0 1,0 0-1,0 0 0,0 0 1,0 0-1,1 0 1,-1-1-1,0 1 1,0-1-1,1 1 1,-1-1-1,0 0 0,0 0 1,1 0-1,-1 0 1,0 0-1,1-1 1,-1 1-1,0-1 0,3 0 1</inkml:trace>
  <inkml:trace contextRef="#ctx0" brushRef="#br0" timeOffset="0.13">153 465 20735,'-15'5'751,"-1"-1"-1,-28 3 0,-13 4-200,38-5-782,17-6 116,33 5-10545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8.3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247 86 17279,'7'0'503,"0"-1"1,-1 1-1,1-1 0,0 0 0,0-1 1,-1 1-1,12-6 0,-16 7-447,0-1 1,0 0-1,0 0 1,-1 0-1,1-1 0,0 1 1,-1 0-1,1-1 1,0 1-1,-1-1 0,0 0 1,1 1-1,-1-1 1,0 0-1,0 0 0,0 0 1,0 0-1,0 0 1,0 0-1,-1 0 0,1 0 1,-1 0-1,1 0 1,-1 0-1,0 0 0,0 0 1,0 0-1,0-5 0,-1 6-39,1 1 0,0-1 0,0 0-1,0 0 1,-1 0 0,1 0-1,0 0 1,-1 1 0,1-1-1,-1 0 1,1 0 0,-1 0-1,1 1 1,-1-1 0,1 0 0,-1 1-1,0-1 1,1 1 0,-1-1-1,0 1 1,0-1 0,1 1-1,-1-1 1,0 1 0,0 0-1,-1-1 1,-16-1 535,7 4-424,1-1 0,-1 2 0,0-1 0,1 2 0,-15 5 0,-49 29 371,56-28-303,4-3-150,0 1 0,1 1 0,0 0 1,0 1-1,-22 22 0,31-28-21,0 0 0,1 1 0,-1 0 1,1 0-1,0 0 0,1 0 0,-1 0 0,1 1 0,0-1 0,1 0 1,-1 1-1,1 0 0,0-1 0,0 1 0,1 0 0,0 0 0,0-1 1,0 1-1,2 11 0,0-7-24,1 0 0,-1-1 0,1 1 0,1-1 0,0 0 0,0 0 0,1 0 0,0-1 0,1 0 0,0 1 0,0-2 0,0 1 0,1-1 1,0 0-1,1-1 0,0 1 0,0-1 0,0-1 0,0 0 0,1 0 0,0 0 0,0-1 0,19 5 0,-16-5-24,-1-1 0,1-1 0,0 0 0,1-1 0,-1 0 0,19-1 0,-22-1-98,0 0 0,0-1 0,-1 0-1,1 0 1,0-1 0,-1-1 0,1 1 0,-1-1 0,11-7 0,9-7-290,-1-2 1,-1 0-1,46-48 0,-59 54 299,-1-2 1,0 0-1,-1 0 1,0-1-1,-1 0 0,-1-1 1,12-36-1,-9 18 169,-12 35-126,-2 2 15,0 0 68,1 1 0,-1-1-1,0 0 1,0 1 0,1 0 0,-1-1 0,1 1 0,-1 0-1,-1 3 1,-2 4 60,0 0 1,1 0-1,0 1 0,1-1 0,0 1 0,1 0 1,-1-1-1,2 1 0,-1 0 0,1 14 0,1 8 522,8 61 0,-4-64-357,4 47 202,-8-67-421,0 0 1,0-1-1,-1 1 0,0 0 1,-1 0-1,-2 10 1,3-18 324,-1-1-302,1 0-1,-1 0 1,0 0 0,1-1-1,-1 1 1,0-1 0,1 1-1,-3-2 1,2 0-46,-1 0 0,1 0-1,-1-1 1,1 1 0,0-1 0,0 0-1,0 0 1,1 1 0,-1-1 0,1 0-1,-1-1 1,1 1 0,-2-6 0,-1-6-37,-3-24 1,6 37 35,-1-15 17,0 1-1,1-1 0,1 1 1,0-1-1,1 1 1,1-1-1,0 1 1,8-24-1,-7 30-24,1 0 0,0 0 0,0 0 0,1 1 0,0 0 0,1 0 0,0 1-1,0-1 1,1 1 0,0 0 0,1 1 0,-1 0 0,1 0 0,13-8 0,-4 6-58,0 0 0,0 1 0,1 0 1,20-5-1,77-14-58,-41 10 250,-8 2 27,-65 15-306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49.6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51 20735,'0'0'486,"12"0"467,-5-1-861,-1 0 1,1 0 0,-1-1-1,0 0 1,1 0 0,-1 0-1,0-1 1,11-6 0,-12 6-15,0 0 1,0 0-1,1 1 0,-1-1 1,1 1-1,0 0 1,-1 1-1,1 0 0,0 0 1,0 0-1,0 0 1,10 1-1,1 3 4,-1-1 0,0-1-1,1 0 1,-1-1 0,0-1-1,32-6 1,-29 3-2019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0.9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18303,'5'57'2355,"-2"91"0,-5-95-1844,3-1 1,9 62-1,-5-84-368,2 10 34,-1 0 0,-1 54-1,-5-92-229,7-21-5335,-5 7 3020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6.7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 69 23167,'13'-9'21,"0"0"0,0 1 0,1 0-1,0 1 1,0 1 0,29-9 0,-37 13-14,-1 1 0,1 0-1,0 0 1,0 0 0,-1 1 0,1 0 0,0 0 0,0 0 0,-1 1 0,1 0 0,0 0 0,-1 0-1,1 1 1,-1-1 0,1 2 0,-1-1 0,0 0 0,0 1 0,0 0 0,0 0 0,8 7-1,-6-2 63,1 1-1,-1 0 0,-1 0 0,1 0 0,-2 1 0,1 0 0,-1 0 0,-1 1 0,0-1 0,5 20 0,-3-3 184,-2 0 0,0 1 0,-1 34-1,-3-41-135,-1 1-1,-1-1 0,0 1 1,-2-1-1,-1 0 0,-8 23 0,7-28-40,0 0-1,-2 0 1,1-1-1,-2 0 1,0-1-1,-1 0 1,0 0-1,-15 15 1,21-25-76,-1 0 0,1 0 0,-1-1 0,0 1 0,0-1 1,0 0-1,-1 0 0,1-1 0,-1 1 0,1-1 0,-1-1 0,0 1 1,-10 1-1,9-3-13,-1 0 1,1 0 0,0 0-1,0-1 1,0 0 0,0 0-1,0-1 1,1 0 0,-1 0-1,0-1 1,-8-4 0,-1-2 43,1 1 0,1-2 0,0 0 0,0 0 0,1-1 0,-15-17 0,21 21-31,1-1 1,-1-1-1,2 1 0,-1-1 0,1 0 1,1 0-1,-1-1 0,2 1 0,-1-1 1,1 0-1,-3-19 0,3 5-22,1-1-1,2 0 1,0 0-1,1 1 1,2-1-1,0 0 0,2 1 1,1 0-1,1 0 1,12-30-1,-16 46-219,1 0 0,0 1 0,0-1 0,1 1 0,-1 0 0,2 1-1,-1-1 1,1 1 0,0 0 0,10-8 0,27-11-8328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1.3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71 17663,'13'-5'1315,"0"0"0,17-12 0,-19 11-1163,-1 0-1,1 1 0,1 0 0,11-3 0,-12 4-123,1 2 0,-1-1 0,1 1-1,0 1 1,0 0 0,0 1-1,0 0 1,0 1 0,-1 0 0,1 1-1,0 0 1,0 1 0,21 8-1,-30-10-5,49 24 290,-48-23-276,0 0 0,-1 1 0,1-1 0,-1 1 0,0 0 0,0 0 0,0 0 1,0 0-1,0 0 0,-1 1 0,3 3 0,-4-4-2,0-1 0,-1 1-1,1 0 1,-1-1 0,1 1 0,-1 0-1,0-1 1,0 1 0,-1 0 0,1-1 0,0 1-1,-1 0 1,0-1 0,1 1 0,-1 0-1,0-1 1,0 1 0,-1-1 0,0 3-1,-5 6 146,0 0-1,-13 15 0,18-25-164,-32 42 236,-69 65 0,90-97-251,-25 18-1,34-27-117,-1 1 1,1-1-1,-1 0 0,1 0 1,-1 0-1,0 0 1,0-1-1,0 0 0,0 0 1,-8 0-1,12-1-19,1-1-1,-1 0 1,1 1 0,-1-1-1,1 0 1,0 0 0,-1 1-1,1-1 1,0 0 0,0 0-1,-1 0 1,1 1 0,0-1-1,0 0 1,0 0 0,0 0-1,0 0 1,0 0 0,0 1-1,0-1 1,0 0 0,0 0-1,1 0 1,-1-1 0,14-20-7324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1.9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12 223 23551,'13'-4'-6,"0"1"0,0-2-1,0 0 1,0 0 0,-1-1 0,0-1 0,16-11-1,-19 12 22,0-1 1,-1 0-1,0-1 0,0 0 0,0 0 0,-1-1 0,0 0 0,-1 0 0,8-15 0,-12 21-14,-1-1 0,0 1-1,0 0 1,0 0 0,0-1-1,-1 1 1,1-1 0,-1 1-1,0-1 1,0-4-1,0 6 2,0 1 0,-1-1 0,1 1 0,-1-1 0,1 1 0,-1-1 0,0 1 0,0-1 0,1 1-1,-1-1 1,0 1 0,0 0 0,0 0 0,-1 0 0,1-1 0,0 1 0,0 0 0,-1 0 0,1 1-1,0-1 1,-1 0 0,1 0 0,-1 1 0,1-1 0,-1 1 0,1-1 0,-1 1 0,0-1 0,-2 1-1,1 0 17,0 0-1,0 0 0,1 0 0,-1 0 0,0 1 0,0-1 0,0 1 0,0 0 0,0 0 0,0 0 0,1 0 1,-1 0-1,0 1 0,1-1 0,-4 3 0,-4 4 101,-20 18 0,28-24-113,-8 8 13,1 1-1,0-1 1,1 1 0,0 1-1,1 0 1,0 0-1,1 0 1,0 1 0,1 0-1,0 0 1,1 0-1,1 1 1,-2 13 0,3-16-14,1 0 1,0 0 0,1 0 0,1 0 0,-1 0 0,2 0 0,-1 0 0,1 0 0,1 0 0,0-1 0,1 1 0,0-1 0,0 0 0,1 0 0,1-1 0,11 18 0,-14-23-46,1 0 0,-1 0 1,1-1-1,-1 1 0,1-1 0,0 0 1,0 0-1,0 0 0,1 0 0,-1-1 1,1 0-1,0 0 0,-1 0 0,1 0 1,0-1-1,0 0 0,0 0 0,0 0 1,0-1-1,0 1 0,0-1 1,0 0-1,0-1 0,0 1 0,0-1 1,0 0-1,0-1 0,0 1 0,0-1 1,0 0-1,-1 0 0,1 0 0,-1 0 1,1-1-1,6-6 0,9-7-475,-1-1-1,32-35 0,27-45-613,-66 81 835,0 0 0,-1 0 1,-1-1-1,0-1 0,-1 0 0,11-34 0,-16 37-315,1 1-1,7-16 638,-13 31 479,-3 14 121,0 1 0,1-1-1,-2 30 1,4 51 713,0 0-163,0-64-825,0-17-94,1 1-1,-2 0 1,0-1 0,-5 17-1,7-30 263,-2-4-477,1 0-1,0 0 0,0 0 1,0-1-1,0 1 1,0 0-1,1 0 1,-1-1-1,0-2 1,1 2 12,-6-27 14,2 0 1,1-1-1,1 0 0,2 1 1,5-42-1,-4 64-89,0 0 0,1 1 0,0-1 0,0 0 0,1 1 0,-1 0 0,2-1 0,-1 1 0,1 0 0,0 1 0,1-1 0,0 1 0,0 0-1,0 0 1,1 0 0,-1 1 0,1 0 0,1 0 0,-1 0 0,1 1 0,0 0 0,0 0 0,0 1 0,0 0 0,0 0 0,1 0 0,0 1 0,12-2 0,5 1-419,36-2-1,-44 5-1224,23 3-1,-22 0-5970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2.5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42 21503,'0'0'433,"0"2"-94,-10 176 1388,10-140-1743,1-5 267,-2-1 1,-7 52-1,7-82-184,2-5-3,10-66-123,4-44-34,-13 85 55,-2 10-100,1-1 0,6-26 0,-6 40 84,1-1-1,0 0 1,0 1 0,0-1-1,1 1 1,0 0 0,0-1-1,0 1 1,0 1 0,1-1-1,7-7 1,-5 7-31,0 0 1,0 0-1,0 1 0,0 0 0,1 0 0,-1 0 0,1 1 1,0 0-1,13-3 0,-17 5 87,0 0 0,0 1 0,0-1 0,1 1 0,-1 0 0,0 0 1,0 0-1,0 1 0,0-1 0,0 1 0,0-1 0,0 1 0,0 0 0,0 0 0,0 0 0,-1 1 0,1-1 0,0 1 1,-1-1-1,1 1 0,-1 0 0,1 0 0,-1 0 0,0 0 0,0 1 0,3 3 0,2 5 70,-1 0 0,0 1 0,0-1 0,-2 1 0,1 0 0,-1 1 0,-1-1 1,2 14-1,-1 6 351,1 65 1,-8-54-192,3-41 88,1-4-267,29-66-372,-17 37 12,25-43-1,-32 64 289,0 1 0,0 0 0,1 1 0,0 0 0,1 0 0,0 0 0,0 1 0,16-10 0,-16 11-22,0 2-1,1-1 0,0 1 1,0 0-1,18-4 1,-23 7 56,0 0 1,0 0-1,0 1 0,1 0 1,-1 0-1,0 0 1,1 0-1,-1 1 1,0 0-1,0 0 1,0 0-1,0 0 1,0 0-1,0 1 1,0 0-1,4 2 0,-5-2 16,-1 0-1,0 0 1,1 0-1,-1 0 0,0 1 1,0-1-1,-1 1 1,1 0-1,0-1 0,-1 1 1,1 0-1,-1 0 1,0 0-1,1 3 0,1 7 64,5 26-1,-7-26-41,11 104 26,1 4 241,-7-97-828,11-31-367,-16 6 688,0 0 0,0 0 0,1-1-1,-1 1 1,0 0 0,0-1 0,0 1 0,0 0-1,0-1 1,0 1 0,-1-1 0,1 0 0,0-1 0,10-30-7406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3.0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0 19711,'-1'1'2600,"-5"4"-2376,1-1 0,1 1 0,-1-1 0,1 1 0,-1 1-1,2-1 1,-1 1 0,0-1 0,1 1 0,-3 8 0,0 2-123,0-1 0,2 2 0,0-1 0,0 0 0,2 1 0,0 0 0,1-1 0,1 1 0,0 0 0,1 0 1,1-1-1,0 1 0,2-1 0,6 21 0,-9-34-101,0 0 0,0-1 0,0 1 0,0 0 0,1-1 0,0 1 0,-1-1 0,1 0 0,0 0 0,0 1 0,0-1 0,0 0 0,0-1 0,1 1 0,-1 0 0,1-1 0,-1 1 0,1-1 0,-1 0 0,6 2 0,-4-2-29,-1-1-1,0 0 1,1 1-1,-1-1 1,1-1-1,-1 1 1,0 0-1,1-1 1,-1 1-1,0-1 1,1 0-1,-1-1 1,0 1-1,0 0 1,0-1-1,0 1 1,5-5-1,3-3-98,1 0 0,-2-2 0,1 1 0,-1-1 0,-1 0 0,0-1 0,-1 0 0,14-26 0,-1-8-503,20-60 1,-27 67 403,1-8 88,-15 45 422,-1 14 24,-4 25 208,1-1 0,3 50 0,1-71-437,2-1 0,-1 0 0,2 0 0,0 0 0,0 0 0,2-1 0,-1 1 0,2-1 0,7 14 0,-11-24-86,0 1 1,0-1-1,1 0 0,-1 0 0,1 0 0,-1 0 1,1 0-1,0 0 0,0-1 0,1 1 1,-1-1-1,7 3 0,-8-4-13,1 0-1,0-1 1,0 1 0,-1-1-1,1 1 1,0-1 0,0 0-1,-1 0 1,1 0 0,0-1-1,-1 1 1,1-1 0,0 1-1,0-1 1,-1 0-1,1 0 1,-1 0 0,1 0-1,2-2 1,4-3-131,-1 0 0,1 0 1,-1 0-1,0-1 0,0-1 0,-1 1 0,0-1 0,0-1 1,-1 1-1,9-15 0,0-8-1420,24-62 1,-26 57 139,-1 6-840,-2 1-3995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3.3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0 21087,'-47'403'5459,"44"-372"-5345,0-1 1,4 59 0,0-74-144,1 1 1,1 0-1,0 0 1,2-1-1,-1 0 1,2 0-1,9 20 1,-12-31-72,-1 0 0,1 0 1,0 0-1,0-1 0,0 1 1,0-1-1,1 0 0,-1 0 1,1 0-1,0 0 0,0-1 1,0 1-1,0-1 0,0 0 1,1-1-1,-1 1 0,0-1 1,1 1-1,-1-1 0,10 0 1,-3 0-724,1-1 0,-1 0 0,1-1 0,-1 0 0,1-1 1,-1 0-1,15-5 0,-2-1-5916</inkml:trace>
  <inkml:trace contextRef="#ctx0" brushRef="#br0" timeOffset="1">254 361 22655,'-35'-9'1024,"3"2"-312,2 2-56,3 2-472,2 1-96,1 1-24,2-3 0,0 1-256,2-2-48,3 0-16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4.4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237 396 17535,'6'-14'576,"-2"0"0,1-1-1,-2 1 1,0-1 0,1-17-1,-3 25-439,-1 0 1,0 0-1,0 1 0,-1-1 0,0 0 0,0 1 0,-1-1 0,1 1 1,-1-1-1,-1 1 0,1 0 0,-1 0 0,-7-11 0,10 16-106,-1 0-1,0 0 1,1 1-1,-1-1 1,0 0-1,0 1 1,0-1-1,1 0 1,-1 1-1,0-1 1,0 1-1,0-1 1,0 1 0,0-1-1,0 1 1,0 0-1,0 0 1,0-1-1,0 1 1,0 0-1,0 0 1,-1 0-1,1 0 1,0 0-1,0 0 1,0 1-1,0-1 1,0 0-1,0 0 1,0 1-1,0-1 1,-1 1 0,-3 2 68,-1 0 0,1 1 0,0-1 1,-7 7-1,5-4 28,-15 11 135,1 1-1,-25 29 1,38-38-259,0 1 1,1 0-1,1 0 0,0 0 0,0 1 1,1 0-1,-8 23 0,9-17-31,0 0 0,1 0 0,0 0 0,1 24 0,2-34 18,0 1-1,0 0 1,1 0 0,0-1 0,1 1 0,0-1 0,0 1-1,0-1 1,1 1 0,0-1 0,1 0 0,4 7-1,-7-12 16,1 0-1,0 1 1,-1-1-1,1 0 0,0 0 1,0-1-1,0 1 0,0 0 1,1-1-1,-1 1 0,0-1 1,1 0-1,-1 1 0,1-1 1,-1 0-1,1-1 0,0 1 1,-1 0-1,4 0 0,-3-2-1,1 1-1,-1 0 0,0-1 0,1 1 0,-1-1 0,0 0 0,0 0 0,0-1 0,0 1 0,0 0 0,0-1 0,0 0 0,0 0 0,-1 0 0,4-2 0,4-6-138,0 1-1,-1-1 1,-1-1-1,1 0 1,8-16-1,-5 7-2,-1-1-1,10-28 1,-15 32 122,0 0-1,-2-1 1,0 1 0,-1-1-1,-1 1 1,0-36 0,-2 51 279,1 7-218,0 0 0,-1 0 0,0 0 0,0-1 0,-2 8 1,1 12 14,2-12-46,0 1-1,1-1 0,0 1 0,1-1 0,0 0 0,6 14 0,-6-20-7,-1-1-1,1 0 1,0 0 0,0 0 0,0 0 0,1-1 0,0 1-1,0-1 1,0 0 0,0 0 0,1 0 0,-1-1 0,1 0-1,0 1 1,9 3 0,-12-6-20,1 0 0,-1 0-1,1 0 1,-1-1 0,1 1 0,0-1-1,-1 1 1,1-1 0,0 0-1,-1 0 1,1 0 0,0 0 0,-1-1-1,6 0 1,-4-1-28,1 0-1,-1 0 1,0 0-1,0-1 1,0 0-1,0 1 1,5-7-1,27-23-1137,-2-2 0,-1-1 0,30-44 0,-53 64 773,-1 0 0,0-1 0,-1 0 0,-1-1 0,-1 1 0,5-20 0,16-106-642,-19 91 3725,-13 72-370,-10 46-79,-9 94 1,22-130-1963,0 1 1,3 0-1,0-1 1,3 1 0,8 40-1,-10-64-252,0 0 0,1 0 0,0 0-1,1 0 1,0 0 0,0-1 0,0 1 0,1-1 0,0 0-1,0-1 1,8 8 0,-8-9-81,1-1 1,-1 0-1,1 0 0,0 0 1,0 0-1,0-1 0,1 0 1,-1 0-1,1-1 0,0 0 1,-1 0-1,1-1 0,13 2 1,-18-3-145,0 0 1,0 0-1,1 0 0,-1 0 1,0 0-1,0 0 1,0-1-1,0 1 0,3-2 1,24-16-8190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4.8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289 0 22911,'-132'17'1844,"113"-16"-1807,1 0 1,0-2-1,-1 0 0,1-1 1,-22-6-1,18 3-233,20 5-201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5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20479,'4'5'399,"0"0"1,0 0-1,-1 0 0,1 1 0,-1 0 1,0 0-1,-1 0 0,1 0 0,2 12 0,0 5-182,3 32 0,-6-43-67,1 19-3,-3-20-113,2 0 0,-1 0-1,1 0 1,1 0 0,0 0 0,5 13 0,-3-15-39,-1-1 1,2 1-1,-1-1 0,1 0 0,0-1 1,1 1-1,-1-1 0,2 0 0,-1-1 1,1 0-1,0 0 0,0-1 0,13 7 1,-16-10-76,0 1 1,0-1 0,0 0 0,1-1 0,-1 1 0,1-1 0,-1 0 0,1 0 0,-1-1 0,1 0 0,0 0 0,-1 0 0,1-1 0,-1 1 0,1-1 0,-1-1 0,1 1 0,-1-1 0,0 0 0,1 0 0,-1 0 0,0-1 0,0 0 0,6-5-1,13-13-513,-1 0-1,30-38 0,-41 43 478,15-26 0,-20 30 75,0 0-1,1 1 1,1 0 0,-1 0-1,13-11 1,-17 19 49,0 1 1,0-1-1,0 1 0,1 0 1,-1 0-1,0 1 0,1-1 0,-1 1 1,9-1-1,-3 1 12,-1 0-1,0 0 1,0 1 0,10 1 0,-15-1 14,-1 1 1,1 0 0,-1-1 0,1 1 0,-1 1-1,0-1 1,0 0 0,0 1 0,0-1 0,0 1-1,0 0 1,0 0 0,0 0 0,-1 1 0,1-1-1,-1 0 1,1 1 0,-1 0 0,0 0 0,0-1-1,0 1 1,-1 1 0,1-1 0,-1 0 0,1 0-1,-1 0 1,0 1 0,0-1 0,-1 0 0,1 1-1,-1-1 1,1 1 0,-1-1 0,0 1 0,-1-1-1,1 1 1,-1-1 0,0 4 0,-2 8 134,-1 0-1,-1 0 1,0-1 0,0 0 0,-2 0 0,0 0-1,0-1 1,-1 0 0,-11 13 0,14-22-125,1 1 0,-1-2-1,0 1 1,0 0 0,0-1 0,-1 0 0,1 0 0,-1-1 0,0 1 0,1-1 0,-1 0 0,0-1-1,0 0 1,0 0 0,-1 0 0,1 0 0,0-1 0,0 0 0,0-1 0,-1 1 0,1-1 0,-6-2-1,6 2-25,1 0 0,-1-1 0,1 1 0,0-2 0,0 1 0,-1 0 0,2-1 0,-1 0 0,0 0 0,0-1-1,1 1 1,0-1 0,0 0 0,0 0 0,0 0 0,0-1 0,1 1 0,0-1 0,0 0 0,0 0-1,1 0 1,-1 0 0,1-1 0,-1-5 0,2 6-31,1 0 0,0 0 0,0 0 0,0 0 0,0-1 0,1 1 0,0 0-1,0 0 1,1 0 0,-1 0 0,1 0 0,0 0 0,0 1 0,1-1 0,-1 1 0,1-1 0,4-4 0,4-5-183,0 1-1,1 1 1,25-22 0,-25 25 58,1 0 0,1 1 0,0 0 0,0 1 0,0 1 0,1 0-1,-1 1 1,1 1 0,1 0 0,-1 1 0,1 0 0,-1 2 0,1-1 0,0 2 0,-1 0-1,1 1 1,0 1 0,27 6 0,-34-5 157,0-1 1,0 1-1,-1 1 0,1 0 1,-1 0-1,14 10 0,-20-12 2,1 0 0,0 0 0,-1 1 0,1-1 0,-1 1 0,0-1 0,0 1 0,0 0 0,0 0 0,0 0 0,-1 0 0,1 0 0,-1 0 0,0 1 0,0-1-1,0 0 1,-1 1 0,1-1 0,-1 1 0,1-1 0,-1 5 0,-7 44 550,4-35-232,0 28-1,3-43 29,1-4-415,45-49 77,16-16-222,-25 32-264,43-36-528,-67 61 928,1 0 0,0 1 0,1 0 0,20-8 0,-33 16 66,1 0 0,-1 1 0,0-1-1,1 1 1,-1-1 0,0 1 0,0 0 0,1 0-1,-1 0 1,1 0 0,-1 1 0,0-1 0,0 1-1,1-1 1,-1 1 0,0 0 0,0-1 0,0 1-1,1 0 1,-1 1 0,0-1 0,0 0 0,-1 1-1,3 1 1,5 5 177,-1 0 0,-1 1 0,13 17 1,-2-3 408,-7-8-387,2-2 0,0 0 1,0 0-1,26 18 0,-32-27-189,0 0 1,0 0-1,0 0 0,1-1 1,-1 0-1,1 0 1,0-1-1,-1 0 0,1-1 1,0 0-1,0 0 0,1 0 1,8-1-1,-1-1-125,0-1 0,0-1 0,0 0 0,0 0 0,-1-2 0,0 0 0,0-1 0,0 0 0,0-2 0,-1 1 0,0-2 0,24-19-1,-35 26-185,0-1 0,0 0 0,0 0 0,-1 0 0,1 0-1,3-6 1,-1-3-3676,8-24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5.8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 1 22079,'-12'18'600,"0"-1"-184,2-2-32,0-1-384,2-3-136,-3 3 0,-31 25-9168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6.1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66 21119,'0'0'1727,"8"2"-686,-2-2-859,-1 0-1,1 1 0,0-2 1,0 1-1,-1-1 1,1 0-1,8-2 0,13-2 272,15 2-962,55 3 1,-57 1-180,58-5 1,-93 3 140,0 0 1,0 0-1,0 0 0,9-4 0,-9 2-1015,0 0 0,-1 1 0,1-2 0,0 1 0,-1 0 0,0-1 0,5-5 0,0-3-2392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7.4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1 19967,'0'0'2500,"-1"1"-2048,-3 9-119,0 0-1,1 0 1,0 0-1,0 0 1,1 1-1,-1 12 1,0 69 603,2-23-332,-7 16-307,-1 40 362,8-103-569,2 1 0,1-1 0,7 37 0,-6-44-159,1 0-1,0-1 1,1 1-1,1-1 1,0 0-1,1 0 1,12 17-1,-19-30 17,1 0 1,0 0-1,-1 0 1,1 0-1,0-1 0,0 1 1,0 0-1,-1-1 1,1 1-1,0 0 0,0-1 1,0 1-1,0-1 1,0 0-1,0 1 0,0-1 1,1 0-1,-1 1 0,0-1 1,0 0-1,2 0 1,-1 0-251,0-1-1,0 1 1,0-1 0,0 0 0,1 1 0,-1-1 0,0 0 0,0 0 0,0-1 0,-1 1 0,3-2-1,16-13-7993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7.1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312 76 23167,'0'54'2109,"0"-53"-1826,-1-2-188,-24-25-76,12 12 9,0 0 0,-1 1 0,0 1 0,-1 0 0,-18-11 0,29 21-23,0 0-1,0 0 0,-1 0 1,1 0-1,0 1 1,-1 0-1,1 0 0,-1 0 1,1 0-1,-1 1 0,1 0 1,-1 0-1,1 0 0,-1 0 1,1 1-1,-1 0 1,1 0-1,-1 0 0,1 0 1,-1 1-1,1-1 0,0 1 1,0 0-1,0 1 0,0-1 1,-6 6-1,5-4-7,1 0 0,-1 0 0,0 1 0,1-1 0,0 1 1,0 0-1,1 1 0,0-1 0,-1 1 0,2-1 0,-4 8 0,4-5-8,-1 1 0,1 1 1,0-1-1,1 0 0,0 0 0,1 17 0,2 1-8,2 0 1,1 0-1,1 0 0,11 30 0,-10-36-35,1 0-1,1-1 1,22 37 0,-25-46-114,1-1 0,1 0 0,0-1-1,0 0 1,1 0 0,0-1 0,0 1-1,18 9 1,-24-15 80,1-1 0,0 0-1,0 0 1,0 0 0,0-1 0,0 1-1,0-1 1,1 0 0,-1 0 0,0-1-1,1 1 1,-1-1 0,0 0 0,1 0-1,-1 0 1,0-1 0,1 0 0,-1 1-1,0-1 1,1-1 0,-1 1-1,0-1 1,0 0 0,0 0 0,-1 0-1,1 0 1,0 0 0,-1-1 0,1 0-1,3-4 1,13-13-742,-1-2 0,-1 0 0,-1-2 0,21-36 0,-19 29 156,10-16-207,-10 14 643,2 0 0,42-47-1,-58 74 467,1 0 0,0 1 0,0 0 0,0 1 0,0-1 0,1 1-1,0 0 1,0 1 0,0 0 0,1 0 0,11-3 0,-13 6 46,0 0 0,-1 0 0,1 1 0,-1 0 0,1 0 0,-1 1 0,1-1-1,-1 1 1,0 0 0,0 1 0,0-1 0,6 5 0,-9-5-213,0 0 0,0 0 0,0 0 0,-1 1-1,1-1 1,-1 0 0,1 1 0,-1 0 0,0-1-1,0 1 1,0 0 0,0-1 0,-1 1 0,1 0 0,-1 0-1,1 0 1,-1 0 0,0 0 0,0-1 0,-1 1 0,1 0-1,-1 5 1,-2 3 99,1 0-1,-2 0 0,1 0 1,-8 14-1,2-6 115,-1-1-1,-1 0 1,-1 0-1,0-2 1,-1 1-1,-1-1 1,-27 23-1,39-38-249,1 1-1,-1-1 1,0 1 0,0-1-1,0 0 1,-1 0 0,1 0-1,0 0 1,0 0 0,-1 0-1,1-1 1,0 1-1,-1-1 1,1 1 0,0-1-1,-1 0 1,1 0 0,-1 0-1,1 0 1,-4-1 0,3 0-8,0-1 1,0 1 0,0 0 0,1-1 0,-1 0 0,0 1 0,1-1 0,-1 0 0,1 0-1,0-1 1,0 1 0,0 0 0,0-1 0,0 1 0,-2-4 0,1-1-33,-1 0 0,1 0 0,1 0 0,-1 0 1,1 0-1,1-1 0,-1 1 0,1-1 0,0 1 0,1-9 1,1-12-62,5-37 1,-6 60-3,1-1-113,0 0-1,0 0 0,0 0 0,0 0 1,1 1-1,0-1 0,1 0 0,-1 1 1,1 0-1,0-1 0,0 1 0,0 0 1,1 1-1,0-1 0,0 1 0,0-1 1,1 1-1,-1 1 0,1-1 0,0 0 1,0 1-1,0 0 0,0 0 0,1 1 0,-1 0 1,1 0-1,6-2 0,31-4-7271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7.6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99 17023,'-8'161'6351,"14"-97"-4942,-5-68-1401,0 0-1,0-1 1,0 1-1,0 0 1,1-1-1,3-5 1,1-3 14,16-50 56,15-35 76,-31 85-265,0 0 0,1 0 0,1 1 0,0 0-1,12-12 1,-18 21 106,0 1-1,1 0 1,0-1 0,-1 1-1,1 0 1,0 0 0,0 1-1,0-1 1,0 1 0,1-1-1,-1 1 1,0 0 0,1 0-1,5 0 1,-7 1 11,0 0 1,-1 0-1,1 0 0,0 0 1,0 0-1,-1 0 0,1 1 0,-1-1 1,1 1-1,0 0 0,-1-1 1,1 1-1,-1 0 0,1 0 1,-1 0-1,0 0 0,1 0 0,-1 0 1,0 0-1,0 0 0,1 1 1,-1-1-1,0 0 0,0 1 0,-1-1 1,1 1-1,0-1 0,0 1 1,-1-1-1,1 1 0,0 3 0,1 8 64,0 1 0,0 0-1,-2 0 1,1 0-1,-2 0 1,-3 21-1,1 2 84,-7 39 104,2-20-131,7-32-101,1-22 103,10-19 312,16-60-891,-16 45 341,21-47 0,-27 69 59,1 1 1,0 1-1,1-1 0,0 1 1,0 0-1,1 0 1,0 1-1,0 0 1,13-9-1,-18 14 28,0 1 1,0-1-1,0 1 0,0 0 0,0 0 1,0 0-1,1 0 0,-1 0 0,0 1 0,1-1 1,-1 1-1,1-1 0,-1 1 0,0 0 1,1 0-1,-1 0 0,1 0 0,2 1 1,-2 0 23,-1 0 0,1 0 0,0 0 1,0 0-1,-1 1 0,1-1 1,-1 1-1,1 0 0,-1 0 0,0 0 1,1 0-1,2 4 0,2 4 81,0 1-1,-1 0 0,0 0 0,0 0 1,6 20-1,-6-15 6,0 0-1,1-1 1,1 1-1,0-1 1,16 21-1,-21-32-98,0 0 0,1 0 0,-1-1 0,1 1 0,0-1 0,0 0 0,0 0 0,0 0 0,1-1-1,-1 1 1,1-1 0,-1 0 0,1 0 0,0-1 0,0 1 0,0-1 0,0 0 0,0-1 0,0 1 0,0-1 0,0 0 0,10-1-1,-5-1-71,0 0 0,0-1 0,0 0-1,0-1 1,-1 0 0,0 0 0,0-1-1,15-10 1,-17 10-418,1-1 0,-1 0 0,-1-1 0,1 0 0,-1 0 0,7-9 1,9-21-7133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8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 20863,'-4'61'1863,"-2"11"-748,4 0 0,9 93 0,1-56-792,2 20-171,-3-103-22,10-37-943,-14 7 692,1 0 0,-1 0-1,0 0 1,0-1 0,-1 1 0,1-1 0,3-9-1,8-39-740,-11 40 402,0 0 1,11-25-1,-11 32 294,1-1-1,0 1 1,1-1-1,0 1 0,0 1 1,0-1-1,1 1 0,-1-1 1,1 2-1,1-1 0,-1 1 1,1 0-1,-1 0 0,1 0 1,0 1-1,10-3 0,-8 3 124,0 1-1,0 0 0,0 0 0,0 1 1,0 0-1,1 1 0,-1 0 1,0 0-1,0 1 0,0 0 0,1 0 1,-1 1-1,12 5 0,-18-6 98,0 0 0,0 0 0,-1 1 0,1-1 0,0 1 0,-1 0 1,1-1-1,-1 1 0,0 0 0,1 1 0,-1-1 0,0 0 0,0 1 0,-1-1 0,1 1 0,0-1 0,-1 1 0,0 0 0,1 0 0,-1 0 0,0 0 0,0 0 0,-1 0 0,1 0 0,-1 0 0,1 0 0,-1 0 0,0 0 0,0 0 1,-1 0-1,1 0 0,-2 5 0,1 0 43,-1-1 0,0 0 0,-1 1 1,0-1-1,0 0 0,-1-1 1,1 1-1,-1-1 0,-1 1 0,1-1 1,-1 0-1,-7 6 0,2-3 38,-1-1 0,0 0-1,0-1 1,0 0 0,-1-1 0,0 0-1,0-1 1,-14 4 0,16-6-103,0-1 1,0 0-1,0 0 1,0-1-1,0 0 1,0-1-1,0 0 1,0-1-1,-1 0 1,1-1-1,-10-2 1,15 2-94,1 1 0,-1-1 0,1 0 0,0-1 1,0 1-1,0-1 0,0 0 0,0 0 0,1 0 0,-1 0 1,1-1-1,0 1 0,0-1 0,0 0 0,-2-4 0,4 7-49,1 1 0,0-1 0,0 1-1,-1-1 1,1 1 0,0-1 0,0 0-1,0 1 1,0-1 0,0 1-1,0-1 1,0 1 0,0-1 0,0 1-1,0-1 1,0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8.5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 19071,'0'1'1164,"-11"31"-17,2 0 0,2 1 0,-5 42 0,10-60-1103,2 0 0,0 0 1,0 0-1,1 0 0,1 0 1,1 0-1,0 0 0,1-1 0,9 25 1,-8-27-10,11 20-78,-15-30-279,1-3-123,4-2-12,-1 0 0,1-1 0,-1 0 0,0 0 0,0 0 0,0 0 0,0-1 0,-1 0 0,5-7 0,11-15-6817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8.9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 65 20735,'-1'2'822,"-2"6"-439,0 0 0,0 0 0,-1 0 1,0-1-1,0 0 0,-1 0 1,-10 13-1,11-16-269,1 1-1,0 0 1,1 0-1,-1-1 1,1 2-1,0-1 1,0 0-1,1 0 1,-2 7-1,-6 50 430,9-59-517,-1 6 4,1 1-1,0 0 1,1-1-1,0 1 1,0-1-1,4 13 1,8-41 0,20-51-489,-21 42-152,19-31-1,-25 49 433,0 1-1,1 0 1,0 0 0,1 0 0,0 1-1,16-13 1,-1 5-94,0 2 1,1 0-1,1 1 0,29-10 0,-51 21 260,1 1 1,0 0-1,-1 0 0,1 0 1,0 0-1,-1 0 0,1 1 0,0 0 1,0 0-1,6 0 0,-8 1 8,1 0 0,-1 0 0,0 0 0,0 0 0,1 0-1,-1 0 1,0 0 0,0 1 0,0-1 0,-1 1 0,1 0 0,0-1 0,-1 1 0,1 0-1,-1 0 1,1 0 0,1 3 0,0 1 66,1 1 0,-1-1 0,0 0-1,0 1 1,-1-1 0,0 1 0,0 0 0,-1 0-1,0 0 1,0 0 0,0 0 0,-1 0 0,0 0-1,-1 7 1,-1 77 2,2-61-339,1-28 12,-1 1 1,1 0-1,0 0 1,-1-1-1,1 1 1,0 0-1,1-1 1,-1 1 0,0-1-1,1 0 1,0 1-1,-1-1 1,1 0-1,0 0 1,0 0-1,0 0 1,3 2-1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9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400 470 17919,'-15'-7'443,"0"0"0,-1 0 0,0 2 0,0 0 1,-1 1-1,0 0 0,-31-2 0,40 6-385,-1 0 0,0 1 0,1 0 0,-1 0 0,1 0 0,-1 1-1,1 1 1,0 0 0,-1 0 0,2 0 0,-1 1 0,0 0 0,1 1 0,-1-1 0,1 1 0,1 1 0,-9 7 0,2 1 143,0 1 0,1 1 0,1 0-1,-12 21 1,20-31-160,0 1 0,1 0 0,-1 0 1,2 0-1,-1 0 0,1 0 0,0 0 0,0 0 0,1 1 0,0-1 0,0 0 0,3 11 0,-2-12-47,0 1 0,0-1 0,1 1 0,0-1 1,0 0-1,1 0 0,0 0 0,0 0 0,0 0 0,1 0 0,0-1 0,0 0 0,9 9 0,-11-12 5,0-1 0,1 1-1,-1-1 1,1 1 0,-1-1 0,1 0 0,0 0 0,-1 0 0,1-1 0,0 1 0,0-1 0,-1 1-1,1-1 1,0 0 0,0 0 0,0 0 0,0 0 0,0-1 0,-1 1 0,1-1 0,0 0-1,0 1 1,-1-1 0,1 0 0,2-2 0,8-4-112,0 0-1,-1-1 1,20-15-1,-20 13-30,1 0 97,-1 0 1,-1-1-1,0-1 0,-1 0 1,0 0-1,-1-1 0,8-14 1,4-12-4,20-51 1,-41 90 48,0 0 0,0 0 0,0 1 0,0-1 0,0 0 0,0 0 0,0 0 0,0 0 0,0 0 0,0 0 0,0 1 0,0-1 0,0 0-1,1 0 1,-1 0 0,0 0 0,0 0 0,0 0 0,0 0 0,0 0 0,0 1 0,0-1 0,0 0 0,1 0 0,-1 0 0,0 0 0,0 0 0,0 0 0,0 0 0,0 0 0,0 0 0,1 0 0,-1 0-1,0 0 1,0 0 0,0 0 0,0 0 0,0 0 0,1 0 0,-1 0 0,0 0 0,0 0 0,0 0 0,0 0 0,0 0 0,0 0 0,1 0 0,-1 0 0,0-1 0,0 1 0,0 0 0,0 0 0,0 0 0,0 0-1,0 0 1,0 0 0,1 0 0,-1 0 0,0-1 0,0 1 0,0 0 0,0 0 0,0 0 0,0 0 0,0 0 0,4 12 5,-4-10-14,3 7-30,4 16-109,16 37 0,-20-54 147,2 0-1,-1 0 1,1-1 0,0 1 0,1-1-1,-1-1 1,1 1 0,10 7 0,-11-9 19,1-1 0,1 1 0,-1-2 0,0 1 0,1-1 1,0 0-1,0 0 0,0 0 0,0-1 0,12 2 0,-16-4-22,0 1 0,0-1 0,1 0 0,-1 0 0,0 0 0,0-1 0,0 1 0,0-1 0,0 0 0,0 1 1,0-1-1,0-1 0,0 1 0,0 0 0,-1-1 0,1 1 0,0-1 0,-1 0 0,1 0 0,-1 0 0,0 0 0,0 0 0,0-1 0,0 1 0,0 0 0,0-1 0,2-4 0,21-45-217,-3 0 1,-2-1-1,-2-1 0,-3-1 1,-2-1-1,9-85 0,-19 116 146,1-17-165,2 0-1,14-51 1,-17 85 257,-2 7 218,0 2-168,0 1 0,0 0 0,0-1 0,0 1 0,-1 0 0,1 0 0,0-1 1,-1 1-1,1 3 0,2 15 414,-1-1 1,0 1-1,-2 30 0,-11 61 589,2-27-257,7-53-628,0 0 0,3-1 0,0 1 0,2 0 0,1-1-1,2 0 1,17 56 0,-21-81-276,1 1 0,0-1 0,0 0 0,0 1 0,1-1 0,0-1 0,0 1 0,0 0 0,0-1 0,1 0-1,-1 0 1,1-1 0,0 1 0,1-1 0,6 4 0,-7-5-113,0 0 1,0 0-1,0 0 0,0-1 0,0 0 0,0 0 1,1 0-1,-1-1 0,0 1 0,1-1 0,-1-1 1,0 1-1,1-1 0,-1 0 0,0 0 1,0 0-1,0-1 0,9-3 0,24-17-7407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1:59.8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443 0 21375,'-225'31'2108,"197"-24"-2077,1 0 1,0 2-1,0 0 0,1 2 0,1 1 1,-26 16-1,45-22-1321,8 0-1320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00.5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14 138 22527,'1'20'346,"-1"-1"-1,-1 1 0,-5 31 1,3-28-260,0 0 0,2 26 0,1-37-68,2 0 0,-1 0 0,1 0 0,1-1-1,0 1 1,1-1 0,0 0 0,1 0 0,8 15 0,-12-25-46,0 0 0,0 0 0,0 0 0,0 0 0,0 0 0,0 0 0,0 0 1,0 0-1,0-1 0,0 1 0,1-1 0,-1 1 0,0-1 0,0 1 0,1-1 0,-1 1 0,0-1 1,1 0-1,-1 0 0,0 0 0,1 0 0,-1 0 0,0 0 0,1 0 0,-1 0 0,0 0 0,1-1 1,-1 1-1,0-1 0,1 1 0,1-2 0,3 0-241,-1-1 0,0 1 0,1-1 0,-1-1 0,7-5 0,1-4-1207,-1 0 0,-1 0-1,0-2 1,11-18 0,15-19-7399,-16 28 10489,11-9 5670,-16 17-5419,6-7 3,-14 14-1354,1 0-1,-1 0 1,2 1-1,16-12 1,-22 18-458,-1 1 0,1-1 0,-1 0 0,1 1 0,0 0 0,0 0 0,0 0 0,0 0 0,0 1 0,0-1 0,0 1 0,0 0 0,0 0 0,0 1 0,0-1 0,0 1 0,0 0 0,6 2 0,-7-2-28,0 0 0,-1 0 1,1 0-1,0 1 0,-1-1 0,1 1 0,-1 0 1,0 0-1,0 0 0,1 0 0,-1 0 1,0 0-1,-1 0 0,1 1 0,2 2 0,-2 0 15,0-1 0,-1 0-1,1 0 1,-1 1 0,0-1-1,0 0 1,0 1 0,-1 0-1,1 5 1,-1-2 25,-1-1 1,1 1-1,-1-1 0,-1 1 0,1-1 1,-2 0-1,1 1 0,-1-1 0,1 0 1,-2 0-1,-6 11 0,3-9 13,0-1 0,0 0 0,-1 0 0,0 0 0,0-1 0,0 0 0,-1 0 0,-11 5-1,15-9-74,0-1 0,-1 1 0,1-1-1,-1 0 1,1-1 0,-1 1-1,1-1 1,-1 0 0,0-1-1,0 1 1,0-1 0,1 0-1,-1-1 1,0 1 0,0-1-1,1 0 1,-8-3 0,11 3-4,-1 1 0,1-1 1,0 0-1,-1-1 0,1 1 1,0 0-1,-1-1 1,1 1-1,0-1 0,0 0 1,0 0-1,1 1 0,-1-1 1,0-1-1,1 1 0,-1 0 1,1 0-1,-2-4 0,2 3-8,0-1 0,0 0 0,0 0-1,0 0 1,1 0 0,0 0 0,0 1 0,0-1-1,0 0 1,0 0 0,2-5 0,1-4-137,1 1 0,1-1 0,0 1 0,0 0 0,2 0 0,8-14 0,-5 11-34,1 0 0,1 1 0,0 1 0,1 0 0,0 0 0,1 1 0,0 1 0,1 0 0,0 1 0,1 1-1,0 1 1,0 0 0,1 0 0,19-4 0,-29 10 177,1 0-1,-1 1 0,0 0 1,1 0-1,-1 1 0,0 0 1,1 0-1,-1 1 1,1 0-1,12 3 0,-15-2 27,0 0 0,0 0 0,0 0 0,-1 1 0,1-1 0,-1 1 0,0 0 0,0 1 0,0-1 0,0 1 0,0-1 0,-1 1 0,1 0 1,-1 1-1,5 8 0,-3-1 96,0 0 0,-1 0 0,0 1 1,-1-1-1,-1 1 0,0 0 1,0 0-1,-1 15 0,3 18 107,-4-40-206,0-4-19,0-1-1,0 1 0,0-1 1,1 1-1,-1-1 1,0 1-1,1-1 0,-1 1 1,1-1-1,-1 0 0,1 1 1,0-1-1,0 0 0,-1 1 1,3 1-1,4 3-3,-5-4 0,-1-2 0,0 1 0,-1-1 0,1 0 0,0 1 0,0-1 0,0 0 0,0 0 0,0 0 0,0 1 0,0-1 0,0 0 0,0 0 0,0 0 0,0-1 0,0 1 0,1 0 0,3-1 4,-1 1 0,0-1 0,0 1 0,0-2 1,0 1-1,0 0 0,0-1 0,4-1 0,31-20 59,-24 14-46,15-11-4,-16 11-54,1 0-1,-1 0 1,26-9 0,-35 16 38,-1 1 0,1 0 0,0 0 0,0 0 0,0 0 1,-1 1-1,1 0 0,0 0 0,0 0 0,0 0 0,0 1 0,0 0 0,-1 0 0,1 0 0,0 1 0,-1-1 0,5 3 0,8 6 177,31 22 0,-36-22-77,1-1 0,0 0-1,1-2 1,16 8 0,-20-11-70,1 0-1,-1-1 1,1 0-1,0-1 1,0 0 0,0-1-1,0 0 1,0-1-1,0 0 1,0-1-1,0 0 1,0-1-1,0 0 1,0 0 0,0-1-1,-1-1 1,0 0-1,1 0 1,-1-1-1,-1 0 1,1-1-1,-1 0 1,0-1 0,11-10-1,-7 4-119,0 0 1,-1-2-1,0 1 0,-2-1 0,1-1 0,-2 0 1,0 0-1,-1-1 0,11-34 0,-18 47-169,0-1 0,0 1 0,-1 0 0,1-1 0,-1 1 0,0-6 0,-9-50-7376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00.9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2606 55 24959,'0'0'280,"-8"-7"-88,-2 0-8,0-1-472,-2-2-88,-3 1-16,-58-4-9472</inkml:trace>
  <inkml:trace contextRef="#ctx0" brushRef="#br0" timeOffset="1">0 134 29439,'0'0'1496,"10"-2"-2008,-1-1-128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25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91 19967,'10'25'1651,"-2"1"-1,9 46 1,-16-71-1523,-5-57-712,3 46 447,0-1 1,0 0-1,-2 1 0,1-1 1,-1 1-1,-1 0 0,0-1 1,0 2-1,-1-1 0,0 0 1,-12-15-1,15 23 137,1 0-1,-1 0 1,0 1 0,0-1-1,0 1 1,0-1 0,0 1-1,0 0 1,-1 0 0,1 0-1,0 0 1,0 0-1,-1 1 1,1-1 0,-1 1-1,1-1 1,0 1 0,-1 0-1,1 0 1,-1 0 0,1 0-1,-1 0 1,1 1 0,0-1-1,-1 1 1,1 0-1,0-1 1,-1 1 0,1 0-1,0 0 1,-3 2 0,-1 1 101,0 0 1,0 0 0,0 0-1,1 0 1,-1 1 0,1 0-1,0 0 1,1 1 0,-7 9-1,1 2-56,1 1-1,1 0 1,1 0-1,0 1 0,2 0 1,0 0-1,1 1 1,1-1-1,-1 27 0,3 8-62,2 0 0,10 61 0,-9-95 14,2 0-1,0-1 1,1 1 0,1-1 0,13 31 0,-14-41 20,0 0 0,0 0 0,1-1 0,0 1 0,0-1 0,1-1 0,0 1 0,0-1 0,1 0 0,0-1 0,0 0-1,17 9 1,-14-9-87,0-1-1,0-1 1,0 0-1,0 0 1,1-1-1,23 3 1,-28-6 11,1 1-1,0-1 1,-1-1 0,1 0 0,0 0 0,-1 0 0,1-1 0,-1 0-1,0 0 1,0-1 0,0 0 0,7-4 0,6-5-125,0-1 0,-1-1 0,-1 0 0,0-2 0,-1 0 0,0 0-1,-2-2 1,0 0 0,-1-1 0,-1 0 0,0-1 0,-2-1 0,18-42 0,11-57 364,2-3 52,-40 118-218,0 1 0,0 0 1,0-1-1,1 1 0,-1 0 1,1 0-1,0 1 1,0-1-1,0 1 0,1-1 1,-1 1-1,1 0 0,0 0 1,0 1-1,0-1 1,0 1-1,0 0 0,1 0 1,-1 0-1,0 0 1,1 1-1,0 0 0,-1 0 1,1 0-1,0 1 0,-1-1 1,7 1-1,-9 0-93,-1 1 194,3 1-95,-2 0 1,1 1 0,0-1 0,0 1 0,-1 0 0,1-1 0,-1 1 0,0 0 0,0 1 0,0-1 0,0 0 0,-1 1 0,1-1 0,-1 0 0,0 1 0,0 0 0,1 6 0,1 8 111,-1 1-1,1 22 0,-3-15 72,-2-1 0,0 1 0,-1-1 0,-2 0 0,0 0 0,-2 0 0,-10 24 0,7-25 115,-2-2 1,0 1-1,-1-2 0,-1 0 1,-22 25-1,35-44-303,-1-1 0,0 1 0,1 0 0,-1-1 0,0 1 0,0-1-1,1 0 1,-1 1 0,0-1 0,0 0 0,-1 0 0,1 0 0,0-1 0,0 1 0,0 0 0,-1-1-1,1 1 1,-5-1 0,4 0-8,0-1 0,0 1 0,0-1 0,0 0 0,0 0 0,1 0 0,-1 0 0,0 0 0,0-1 0,1 1 0,-1-1 0,-4-3 1,1 0-7,1 0 1,-1-1 0,1 1 0,0-2 0,1 1 0,-1 0 0,1-1 0,0 0 0,1 0 0,-4-10 0,3 1-144,0 1 0,2-1 0,0 0 0,1 0 0,0-1 0,1 1 0,1 0 0,1 0 0,0 0 0,1 0 0,1 0 0,10-28-1,-10 33-186,1 1 0,0 0 0,0 0 0,1 1 0,0-1 0,12-13 0,-16 22 107,0-1 1,-1 0-1,1 1 0,0 0 1,0-1-1,0 1 0,0 0 1,2-1-1,28-7-6988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07.7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715 1 16511,'-1'0'822,"-4"2"-545,0-1 1,-1 0 0,1 0-1,0-1 1,-1 1 0,-8-2-1,-22 3 314,8 3-270,9-1-15,-1-1 0,-39 1 0,7-4 47,-1 2 1,1 3 0,0 2-1,-58 15 1,92-18-334,-1-1-1,-1 0 1,1-2 0,0 0 0,0-1 0,-1-1 0,-31-5-1,49 6-176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7.8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320 0 22271,'-34'12'1687,"-32"15"-1,42-16-1286,-1-1 0,0-2-1,-33 8 1,46-13-371,-7 0-149,-36 3-1,53-6-66,14-3-3885,2-1 1755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25.6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1 18175,'0'0'678,"1"2"-148,2 15-150,0 1 0,-1 0-1,-1-1 1,-1 1 0,-2 20-1,-16 91 871,10-89-403,-2 1 0,-22 57 0,32-97-411,2-24-642,0 7 273,6-28 0,4-5-273,3-1 0,2 2-1,26-51 1,-38 90 196,0 1 1,1 0-1,0 0 0,0 1 1,0-1-1,1 1 0,10-7 1,-13 10-4,0 1 1,1 0-1,0 0 1,-1 0-1,1 1 1,0 0 0,0 0-1,0 0 1,1 0-1,-1 1 1,0 0-1,1 0 1,-1 1 0,9-1-1,-12 1 7,1 0 0,0 1 0,0-1 0,-1 1 0,1 0 0,0 0 0,-1 0 0,1 0 0,-1 0 0,1 0 0,-1 1 0,0-1 0,1 1 0,-1-1 0,2 3 0,-1-1 11,0 1-1,-1-1 0,1 1 1,-1 0-1,1 0 1,-1 0-1,-1 0 1,3 6-1,1 6 31,-2 0-1,0 1 1,1 31-1,-3-41-36,1 67 434,-11 106 0,9-171-421,0-7 73,2-3-252,-1 1 114,0 0 1,1 0-1,-1-1 1,1 1 0,-1-1-1,0 1 1,0-1-1,1 0 1,-1 1-1,0-1 1,2-1-1,2-4-333,0 0-1,-1 0 0,0-1 0,0 1 0,0-1 0,3-9 1,7-12-2149,-4 11-20,0-3-3883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26.8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21119,'4'8'388,"0"0"1,0 0-1,-1 1 0,0-1 0,-1 1 0,3 14 1,2 58 112,-3-30-264,0-2-60,1 2 291,19 91-1,-22-136-482,0 0 0,0 0 0,1-1 0,-1 1 0,1-1 0,0 0 0,1 0 0,-1 0 0,1 0 0,0 0 1,9 7-1,-11-10 28,0 0 0,1-1 1,-1 1-1,1 0 1,-1-1-1,1 0 1,0 0-1,0 0 1,-1 0-1,1 0 1,0 0-1,0-1 1,0 1-1,0-1 0,0 0 1,0 0-1,0 0 1,0 0-1,0-1 1,0 1-1,-1-1 1,1 0-1,0 1 1,0-1-1,0-1 1,3-1-1,2-1-18,-1-1-1,-1 0 1,1 0 0,-1-1-1,0 0 1,0 0-1,0 0 1,-1-1 0,0 0-1,0 0 1,-1 0 0,0-1-1,0 1 1,3-10-1,3-12-122,-1-1 0,8-45 0,-15 62 84,5-25-30,19-79 59,-21 102-3,0 0 0,1 0 1,0 0-1,1 1 1,12-19-1,-19 33-26,1-1-1,-1 0 0,0 1 1,1-1-1,-1 0 1,1 1-1,-1-1 0,1 0 1,-1 1-1,1-1 1,-1 1-1,1-1 0,0 1 1,-1-1-1,1 1 1,0 0-1,-1-1 0,1 1 1,0 0-1,-1-1 1,1 1-1,0 0 0,0 0 1,0 0-1,-1 0 1,1 0-1,0 0 1,0 0-1,-1 0 0,1 0 1,0 0-1,0 0 1,0 0-1,-1 0 0,2 1 1,-1 0-69,0 0 0,0 0-1,0 0 1,0 0 0,0 0 0,0 0 0,0 1 0,0-1 0,-1 0 0,1 1 0,0-1-1,-1 0 1,1 1 0,-1-1 0,1 1 0,-1-1 0,0 3 0,3 31-3791,-2 53 0,0 12-1688,0-84 5963,1 0 1,5 18 0,-6-32-44,0 0-1,-1 0 1,1 0 0,0 0 0,0-1 0,0 1 0,0 0 0,0 0 0,0-1 0,1 1 0,-1-1-1,1 1 1,-1-1 0,1 1 0,-1-1 0,1 0 0,0 0 0,-1 0 0,1 0 0,0 0 0,0 0-1,0 0 1,4 0 0,-3 0-101,0-1 0,0 1-1,1-1 1,-1 0 0,0 0 0,0-1-1,1 1 1,-1-1 0,0 1 0,0-1-1,0 0 1,0 0 0,0 0-1,6-4 1,-2 1-79,0-1-1,0 0 1,0-1 0,-1 0-1,0 0 1,0 0 0,0-1-1,-1 0 1,0 0 0,6-12-1,3-8-22,16-50 0,-3 8 233,-25 65-349,11-28-48,-12 29 37,-1 1-1,1-1 0,-1 1 0,1-1 0,-1 1 0,0-1 0,0 1 0,0-1 1,0 1-1,-1-6 0,1 8 4,0-1 1,0 1-1,0-1 0,0 1 1,0 0-1,-1-1 0,1 1 1,0-1-1,0 1 0,0 0 1,0-1-1,-1 1 1,1-1-1,0 1 0,0 0 1,-1-1-1,1 1 0,0 0 1,0-1-1,-1 1 0,1 0 1,0 0-1,-1-1 1,1 1-1,-1 0 0,1 0 1,0 0-1,-1-1 0,1 1 1,-1 0-1,1 0 0,0 0 1,-1 0-1,1 0 1,-1 0-1,1 0 0,-1 0 1,0 0-1,-2-1 2,0 1 0,1-1 0,-1 1 0,0 0 0,0 0 0,0 0 0,0 0-1,0 1 1,0-1 0,0 1 0,0 0 0,0 0 0,0 0 0,1 0 0,-1 0 0,0 1 0,1-1 0,-1 1-1,1-1 1,0 1 0,-4 3 0,0 1 6,-1 1 0,2-1 1,-1 1-1,1 0 0,0 0 0,-4 9 0,-10 26-9,1 0 0,3 1 0,-17 78 0,28-108 6,2 1 1,-1 0-1,2-1 0,0 1 1,0 0-1,3 16 0,-2-25-6,1 0 0,0-1 0,0 1 0,0-1 0,1 1 0,-1-1-1,1 0 1,0 0 0,1 1 0,-1-1 0,1-1 0,-1 1 0,1 0 0,0-1-1,0 1 1,1-1 0,-1 0 0,1 0 0,0 0 0,0-1 0,0 1 0,5 2-1,-4-4-75,0 1-1,0-1 0,0 1 1,0-1-1,1-1 0,-1 1 0,0-1 1,1 0-1,-1 0 0,0 0 1,0-1-1,1 0 0,8-3 0,7-2-268,-1-1 1,21-11-1,-27 11 162,0 1 79,-1 0 0,-1-1 0,1-1 0,-1 0 0,0-1 0,-1 0 1,0-1-1,-1 0 0,0 0 0,0-1 0,-1-1 0,-1 1 0,0-2 1,0 1-1,-1-1 0,-1 0 0,0 0 0,7-26 0,-6 11 99,-1 0 0,-2 0-1,-1-1 1,-1-42 0,-2 70 119,-1 2-73,0 1 0,-1-1 0,1 1-1,0-1 1,0 1 0,-1-1 0,1 1-1,-1 3 1,1-3 16,-7 13 253,1 1 0,0-1 0,2 1-1,-5 19 1,-11 70 938,12-52-717,7-44-423,-35 145 1968,37-152-1743,7-21-266,28-94-392,-24 70 71,20-46 1,-20 64 138,1 0-1,1 1 0,24-32 1,-30 46 31,0 1 1,0 0 0,1 1 0,1 0-1,-1 0 1,1 1 0,1 0-1,-1 1 1,1 0 0,20-9-1,-27 13 63,0 1 0,1 0 0,0 0 0,-1 0 0,1 0 0,0 1-1,-1 0 1,1-1 0,0 1 0,0 1 0,6 0 0,-8-1 14,0 1 1,0 0 0,0 0 0,0 0 0,0 0-1,0 0 1,0 1 0,0-1 0,0 0 0,-1 1-1,1-1 1,-1 1 0,1 0 0,-1 0 0,1-1-1,-1 1 1,0 0 0,0 0 0,0 0 0,1 4-1,3 8 199,-1 0 0,-1 0 0,0 0 0,-1 0 0,-1 1 0,0 22-1,-11 90 290,6-97-222,-1 6 22,2-28-251,2 0 1,-1 0 0,1 0-1,1 0 1,0 1-1,0-1 1,0 0 0,1 0-1,2 9 1,-3-15-25,1-1 1,0 0-1,0 0 1,0 0-1,-1 0 1,1 0-1,0 0 1,0 0-1,1 0 0,-1 0 1,0 0-1,0 0 1,0-1-1,0 1 1,3 0-1,19 7 61,-18-7-105,1 0 0,0-1 0,0 0 0,0 1-1,0-2 1,-1 1 0,1-1 0,0 0 0,0 0 0,-1 0-1,9-4 1,-5 2-250,-1-1 1,0-1-1,-1 1 1,1-1-1,-1-1 0,13-10 1,-6 0-1124,1 0 0,-2-1 0,0 0 0,-2-1 0,16-28 0,-14 19-1117,-1-2-2100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27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93 1 19583,'-18'42'2707,"-22"85"0,29-80-2452,2 0-1,2 0 1,-1 80-1,8-117-212,0 0 0,1 0 0,0 0 0,1 0 0,5 18 0,-7-26-75,1 0 0,0 1 1,0-1-1,0 0 0,0 0 1,1 0-1,-1 0 0,0 0 1,1 0-1,-1-1 0,1 1 1,0 0-1,0-1 0,0 1 1,0-1-1,0 1 0,0-1 1,0 0-1,0 0 0,0 0 1,0 0-1,1-1 0,-1 1 1,0 0-1,1-1 0,-1 0 1,0 1-1,1-1 0,-1 0 0,3 0 1,3-1-381,0 0 1,-1-1 0,1 1 0,-1-1-1,0-1 1,0 0 0,1 0-1,8-5 1,4-4-2687,26-22 0,-30 21 2975,0 1 0,27-15 0,-33 23 1264,0 0 1,-1 1 0,1 0 0,1 0 0,13-1 0,-16 2-996,-1 0 0,1-1 0,-1 1 0,0-1 0,0-1 0,0 1 0,-1-1 0,1-1 0,-1 1 0,0-1 0,0 0 0,6-7 0,-3 2-124,-1 1-1,0-1 1,-1-1 0,0 1-1,0-1 1,8-21-1,-11 19-23,-1-1 0,0 0 0,0 0 0,-1 0 0,-1-1 0,-1 1 0,-1-22 0,-2 18 14,2 17-11,1 0 0,0 0 0,-1 0 0,1 1 0,0-1 0,-1 0 0,1 0 0,-1 1 0,1-1 0,-1 0 0,0 1 0,1-1 0,-1 1 1,1-1-1,-1 0 0,0 1 0,0 0 0,1-1 0,-1 1 0,0-1 0,0 1 0,0 0 0,1 0 0,-1-1 0,0 1 0,0 0 0,0 0 0,-1 0 0,0 0-12,0 0 5,0 0-1,-1 0 1,1 0 0,0 1 0,0-1-1,0 1 1,0-1 0,0 1-1,0 0 1,0 0 0,0 0-1,0 0 1,0 0 0,0 0-1,0 0 1,0 1 0,1-1-1,-3 3 1,-5 5 25,1 0 0,-7 11 0,11-15-8,-18 26-17,1 0-1,1 2 0,2 0 1,-23 59-1,39-87 36,0 0-1,1 0 1,0 0 0,0 0 0,0 1-1,0-1 1,1 0 0,0 0 0,1 11-1,0-14-18,-1 1 0,1-1 0,0 0 0,0 0 0,-1 1 0,2-1 0,-1 0 0,0 0 0,0 0 0,1 0 0,-1 0 0,1 0-1,0-1 1,-1 1 0,1 0 0,0-1 0,0 1 0,0-1 0,0 0 0,0 0 0,0 0 0,0 0 0,5 2 0,6 0-129,0 0 0,0 0 1,1-1-1,17 0 0,54-3-716,-73 0 758,0 0 1,0-1-1,-1 0 0,1-1 0,-1 0 1,1 0-1,-1-2 0,0 1 0,-1-1 1,1-1-1,-1 0 0,0 0 0,0-1 1,-1-1-1,0 1 0,0-1 1,-1-1-1,0 0 0,0 0 0,-1 0 1,-1-1-1,1 0 0,-1 0 0,-1-1 1,7-19-1,-2-3-106,7-41-1,2-6 263,-16 71-67,-3 7 170,0 13-106,-2 41 439,-14 72 0,9-74 31,-2 2-176,-3 25-90,11-68-183,1-7 204,-2 5 259,14-24-605,-1-1 1,-1 0-1,14-34 1,4-8 176,-11 27-288,1 0 1,2 2-1,2 1 0,38-45 0,-52 68 109,0 0 0,0 0 0,14-8-1,-20 14 50,0-1 0,1 1 0,-1-1-1,1 1 1,0 0 0,-1 0-1,1 0 1,0 0 0,0 1 0,0-1-1,-1 1 1,1 0 0,0 0-1,0 0 1,0 0 0,0 0-1,4 1 1,-5 0 7,0 0-1,-1 0 0,1 0 1,-1 0-1,1 1 1,-1-1-1,0 0 0,1 1 1,-1-1-1,0 1 1,0-1-1,0 1 0,0-1 1,0 1-1,0 0 1,-1-1-1,1 1 0,0 3 1,2 6-11,-1-1-1,1 13 1,-1-13 28,1 29 323,0 42 0,-3-49 167,1 0 0,9 49-1,-9-74-464,0-1 1,1 0-1,0 0 0,0 0 0,1 0 0,0-1 1,0 1-1,0 0 0,1-1 0,4 6 1,-6-9-57,0 0 1,0 0-1,1 0 1,-1 0-1,0-1 1,1 1-1,0-1 1,-1 1-1,1-1 1,0 0-1,0 0 1,-1 0 0,1-1-1,0 1 1,0 0-1,0-1 1,0 0-1,0 0 1,0 0-1,0 0 1,0 0-1,0-1 1,3 0-1,1-1-186,0 1 0,0-1-1,-1-1 1,1 1 0,-1-1-1,0-1 1,0 1 0,10-7-1,-11 5-618,1 0-1,-1 0 0,0-1 1,8-11-1,20-35-6620,-14 25 2256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0.9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258 59 20095,'-4'33'759,"2"0"-1,1 1 0,7 62 0,0-70-434,1 4 295,1-39-555,-5 5-64,-1-1 0,1 1 0,-1-1 0,0 1 0,-1-1 0,1 0 0,1-7 0,4-37 0,-7 47 0,1-11-36,0 0-1,-1 1 1,-1-1-1,0 0 1,-4-16-1,3 21 2,0 0 0,0 1 1,-1-1-1,0 1 0,0 0 0,-1-1 0,0 2 0,0-1 0,-9-10 0,12 15 37,0 1-1,0 0 0,0 0 1,-1 0-1,1 0 0,0 0 1,0 0-1,-1 1 1,1-1-1,-1 0 0,1 1 1,0-1-1,-1 1 1,1-1-1,-1 1 0,0 0 1,1 0-1,-1-1 0,-2 1 1,2 1 18,-1-1 0,0 1 0,1 0 0,-1-1 0,1 1 0,-1 0 0,1 1 0,-1-1 0,1 0 0,-4 3 0,-1 3 48,-1 0 0,1 0 0,0 0 0,1 1 0,-7 9 0,-8 15-10,1 1 0,2 1-1,2 0 1,1 1 0,2 1 0,1 0 0,1 1-1,-9 74 1,19-105-55,0 1 0,1-1 0,0 1 0,0-1 0,1 1 0,0-1 0,0 1 0,0-1 0,1 0 0,3 8 0,-3-10-14,0 0-1,0 0 1,1 0-1,-1-1 0,1 1 1,0-1-1,0 0 1,1 1-1,-1-1 1,0-1-1,1 1 0,0 0 1,0-1-1,0 0 1,6 3-1,7 1 1,0-1 0,0 0 0,1-2 0,0 0 0,-1-1-1,1 0 1,0-2 0,0 0 0,0-1 0,0 0 0,28-8 0,-26 4-38,-1-2 1,-1 0 0,0-1 0,0-1-1,0 0 1,-1-2 0,0 0-1,-1 0 1,-1-2 0,22-21-1,-13 9-30,-2-1-1,0-1 0,-2-1 0,-1-1 0,19-38 0,9-38 80,-42 92 0,-1-1 0,0 0 0,-1 0 0,0-1 0,0-25 0,-3 36 7,0 0 0,0-1 0,-1 1 0,0 0 0,0 0 1,0 0-1,0 0 0,0 1 0,-1-1 0,0 0 0,0 0 0,0 1 0,-4-6 0,5 7-3,-1 1 0,1 0-1,0 0 1,0 0 0,-1 0-1,1 0 1,-1 0 0,1 0-1,-1 0 1,1 1 0,-1-1-1,0 0 1,1 1 0,-1 0-1,0-1 1,1 1 0,-1 0-1,0 0 1,1 0 0,-1 0 0,0 0-1,0 0 1,1 0 0,-1 1-1,0-1 1,1 1 0,-1-1-1,1 1 1,-1-1 0,0 1-1,1 0 1,-1 0 0,1 0-1,-3 2 1,-4 3 39,1 0 0,0 1 0,0 0 0,0 1 0,1-1 0,0 1 1,1 0-1,-1 1 0,2-1 0,-1 1 0,1 0 0,-4 14 0,-2 11 52,1 0-1,-4 39 1,12-64-61,-5 28 116,-2 53 0,8-79-89,0-1 0,0 1 1,1-1-1,1 1 0,0-1 1,0 0-1,1 0 0,0 0 0,1 0 1,6 10-1,-7-15-19,1 0-1,-1-1 0,1 1 1,1-1-1,-1 0 1,0 0-1,1-1 1,0 1-1,0-1 0,0 0 1,0 0-1,0-1 1,1 0-1,9 3 1,0 0-14,1-2 0,0 0 0,1 0 1,16-1-1,-12-1-30,-1-1 1,0-1-1,1-1 1,-1-1-1,0-1 1,0-1-1,0 0 1,-1-2-1,1 0 1,17-10-1,-26 11-39,-1 0 0,0-1 0,-1 0 0,1 0-1,-1-1 1,-1-1 0,1 1 0,6-11 0,-9 11-105,-1 0 1,0 0 0,-1-1 0,0 1-1,0-1 1,-1 0 0,0 0-1,0-1 1,-1 1 0,2-19-1,-3 16-983,-1-1 0,0 0 0,0 0-1,-2 0 1,1 1 0,-2-1-1,-5-19 1,-7-1-4942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1.3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34 27647,'6'-8'-312,"1"-4"96,-2-1 24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4.9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 1 8959,'0'0'-256,"-9"3"72,1 2 24,-1 0-1360,1 0-272,-1 0-48,1 0-16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5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213 0 20479,'-7'51'794,"-2"-1"-1,-2 0 1,-2-1 0,-26 66-1,-1-2-297,-33 160 0,71-264-482,-4 19 100,-5 44-1,10-65-100,1 0-1,0 0 1,0 0-1,0 0 1,1 0 0,0 0-1,1 0 1,0 0-1,0-1 1,0 1 0,6 12-1,-6-16-19,1 0 0,-1 0 0,0 0 0,1 0 1,0-1-1,-1 1 0,1-1 0,0 0 0,0 1 0,1-1 0,-1-1 0,0 1 0,1 0 0,-1-1 1,1 0-1,-1 1 0,1-2 0,-1 1 0,1 0 0,0-1 0,0 1 0,-1-1 0,1 0 0,7-1 0,6-2-44,-1 0-1,0-1 0,0-1 0,20-8 0,-22 8 28,14-5-195,60-24-382,-75 28 297,-1 0 1,0-1 0,0-1 0,18-15 0,-29 22 159,0 0-1,0 0 1,0 1-1,0-1 1,0 0 0,0-1-1,0 1 1,0 0-1,-1 0 1,1 0-1,0 0 1,-1-1 0,1 1-1,-1 0 1,0 0-1,1-1 1,-1 1 0,0 0-1,0-1 1,1 1-1,-1 0 1,0-1-1,0 1 1,-1-2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5.7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114 288 20223,'10'-1'154,"1"-1"0,-1-1 0,1 0 0,-1 0 0,0-1-1,0 0 1,-1-1 0,15-9 0,6-7 503,31-28-1,-42 34-594,-15 12-62,-1-1 0,1 1 0,-1-1 0,0 0 0,0 0 0,0 0 0,-1 0 0,1 0 0,-1 0 0,0-1 0,0 1 0,-1-1 0,1 0 0,-1 1 0,1-6 0,-2 7 0,1 0 0,-1 0 0,0 0 0,-1 0 0,1 0 0,0 0 0,-1 0 0,1 0 0,-1 0 0,0 0 0,0 0 0,0 0 0,-1 1 0,1-1 0,-1 0 0,1 1 0,-1-1 0,0 1 0,0-1 0,0 1 0,0 0 0,0 0 0,-1 0 0,1 0 0,-4-1 0,0-1 11,0 1-1,0 0 0,-1 1 1,1-1-1,-1 1 1,0 0-1,0 1 0,1 0 1,-1 0-1,0 1 1,0-1-1,0 1 0,0 1 1,0-1-1,0 1 1,0 1-1,0-1 0,1 1 1,-10 4-1,8-3 9,0 0 0,1 1 0,-1 1 0,1-1 0,0 1 0,0 0 0,0 1 0,0-1 0,1 2 0,0-1 0,1 0 0,-1 1 0,1 0 0,0 1 0,-4 9 0,-10 29 194,2 0 0,2 2 0,-10 57 0,23-93-220,0 1 0,0-1 0,1 1 0,1 0 0,0 0 0,1-1-1,0 1 1,1 0 0,6 23 0,-6-29-39,1-1 0,-1 0 0,1 1 0,1-1 0,-1 0 0,1-1 0,0 1 1,0-1-1,1 0 0,0 0 0,-1 0 0,2 0 0,-1-1 0,0 0 0,1 0 0,0-1 0,0 1 0,0-1 0,0 0 0,8 1 0,0 1-489,0-1 1,0-1-1,0-1 1,1 0-1,19 0 0,15-2-6761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6.2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358 93 17791,'-1'-5'233,"0"-1"0,-1 1 1,1 0-1,-1 0 0,0 0 0,0 0 0,-1 0 0,1 0 0,-1 0 0,0 1 0,-8-8 1,9 9-152,-1 1 1,0-1-1,0 1 1,0 0-1,0 0 1,0 0-1,-1 1 1,1-1-1,0 1 1,-1 0-1,1-1 1,-1 2-1,1-1 1,-1 0 0,0 1-1,1 0 1,-1-1-1,0 1 1,-3 1-1,-2 1-13,0 0 0,0 0 0,1 1 0,-1 0-1,1 0 1,0 1 0,0 0 0,0 0 0,1 1 0,-1 0-1,1 1 1,0-1 0,1 1 0,-1 1 0,1-1 0,-7 11-1,-1 2 33,1 0 0,1 1 0,0 1 0,2 0 0,-9 23 0,10-17-40,-12 46 0,19-60-36,0 0-1,0 0 1,1 0-1,1 1 1,2 23-1,-2-34-20,1 0 0,-1 0 0,1-1-1,0 1 1,0 0 0,0-1 0,0 1-1,0-1 1,0 1 0,1-1 0,0 0-1,-1 1 1,1-1 0,0 0 0,0 0-1,0 0 1,2 1 0,-1-1-28,0 0 0,0-1-1,0 1 1,1-1 0,-1 0 0,0 0-1,1 0 1,-1 0 0,0-1 0,1 1-1,-1-1 1,4 0 0,3 0-99,0-1 0,0-1 0,0 0-1,0 0 1,0-1 0,-1 0 0,1-1 0,12-6-1,-14 5 110,0-1-1,0 0 1,0 0-1,-1 0 1,0-1-1,0-1 1,0 1-1,-1-1 0,10-16 1,-4 2-23,0 0-1,14-41 1,-17 37 55,-2-1 0,9-49-1,-16 74 178,0 4-87,-10 39 253,2 0 0,2 0 0,1 1-1,2 48 1,3-80-303,0-1-1,1 1 0,0 0 1,0-1-1,6 17 1,-6-23-72,0 0 0,1 1 0,-1-1 0,1 0 0,0 0 0,0 0 0,0-1-1,0 1 1,0 0 0,1-1 0,-1 1 0,1-1 0,0 0 0,0 0 0,-1 0 0,1 0 0,1-1 0,-1 1 0,3 0 0,8 3-253,-1-1 0,1-1 0,0-1 0,0 0 0,0 0 1,0-1-1,0-1 0,1-1 0,22-3 0,-32 3-169,-1 0 0,1 0 1,0 0-1,6-3 0,32-20-6900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6.6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540 0 22783,'-4'19'823,"0"-1"0,-2 0-1,-11 28 1,-31 49 195,-1 5-807,21-26-100,-20 82 1,40-129 193,8-25-193,-20-41-1329,14 26 967,-1-1 0,-16-23 0,21 33 223,-1 1-1,1 0 0,-1 1 0,0-1 0,0 0 0,0 1 1,0 0-1,0-1 0,-1 1 0,1 1 0,0-1 0,-1 0 0,0 1 1,1 0-1,-1-1 0,-5 1 0,6 0 32,-1 1-1,1 1 1,-1-1 0,1 0 0,-1 1-1,1 0 1,-1 0 0,1 0-1,-1 0 1,1 1 0,0-1-1,-5 4 1,-6 3 104,-17 15 0,21-16-25,0 1 7,1 1 1,0 0 0,0 0-1,1 0 1,0 1-1,1 0 1,-12 23-1,14-24-25,1 1 0,0-1 0,0 1 0,1 0 0,0 1 0,1-1-1,0 0 1,0 1 0,1 19 0,1-27-69,0 0 0,1 0 0,-1 0 0,1 0 0,0 0 0,0 0 0,0 0 0,0 0 0,0 0 0,1-1 0,-1 1 0,1-1 0,0 1 0,0-1 0,2 3 1,-1-2-14,1 0 1,0 0 0,-1 0 0,1-1 0,1 1 0,-1-1 0,0 0 0,9 3-1,1-1-26,1-1 0,0-1-1,0 0 1,1 0-1,15-2 1,5-1-492,1-2 0,-1-1 0,0-2 0,66-19 0,-92 22 196,0-1-1,-1 0 0,1 0 1,-1-1-1,0-1 0,-1 1 1,1-1-1,-1-1 0,0 0 1,13-14-1,6-13-7036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8.1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23039,'6'116'1588,"-3"-97"-1352,0-1 0,1 0 0,1 0 0,10 22 0,-14-36-235,2 4-12,1 1 0,0 0 0,0-1 1,0 0-1,1 0 0,1 0 1,-1-1-1,13 13 0,-18-20-85,0 1 1,0-1-1,1 0 0,-1 0 1,0 1-1,1-1 0,-1 0 1,0 0-1,1 0 0,-1 0 1,0 1-1,1-1 0,-1 0 1,0 0-1,1 0 0,-1 0 1,0 0-1,1 0 0,-1 0 1,0 0-1,1 0 0,-1 0 1,1 0-1,-1 0 0,0 0 1,1 0-1,-1-1 0,0 1 1,1 0-1,-1 0 0,0 0 1,1 0-1,-1-1 0,0 1 1,1 0-1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7.0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167 1 17023,'-1'1'1604,"-8"17"-123,-35 73 3200,26-51-3412,-20 62 0,24-54-773,-15 54 424,24-83-998,2 1 0,0 0 0,0 25 0,3-44 47,1-1 0,-1 1 1,0-1-1,0 1 0,1-1 0,-1 1 0,0-1 1,1 1-1,-1-1 0,1 1 0,-1-1 0,0 1 1,1-1-1,-1 0 0,1 1 0,-1-1 0,1 0 1,-1 1-1,1-1 0,0 0 0,-1 0 0,1 0 0,0 1 1,1-1-292,-1 1 0,1-1 0,-1 0 0,1 1 0,-1-1 0,1 0 0,-1 0 0,1 0 0,-1 0 0,2-1 0,19-8-8485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7.4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113 106 24063,'-16'34'548,"2"1"0,1 0 0,-13 60-1,-1 1 138,11-44-297,15-51-196,2-24-366,1 0-1,1 0 1,1 0 0,1 0 0,1 1-1,1 0 1,1 0 0,0 0-1,2 1 1,1 1 0,0 0-1,2 0 1,0 1 0,1 1-1,1 0 1,0 1 0,2 0-1,34-26 1,-43 38 152,0 0-1,0 0 1,1 1-1,-1 1 1,1 0-1,0 0 0,0 0 1,0 1-1,0 0 1,1 1-1,-1 0 1,0 1-1,1 0 1,-1 0-1,0 1 1,1 0-1,-1 0 1,10 4-1,-16-4 51,-1 0-1,1 0 1,0 0-1,0 0 1,-1 1-1,1-1 1,-1 1-1,1 0 1,-1 0-1,0 0 1,0 0-1,0 0 1,0 0 0,0 0-1,0 1 1,2 4-1,-2-3 12,0 0-1,-1 0 1,0 1-1,0-1 1,0 1-1,0-1 1,-1 1-1,1-1 1,-1 1-1,-1 4 1,-1 9 125,-1 1 0,-1-1 0,-1 0 1,-9 21-1,13-33-113,-54 122 1179,4-8-1893,50-116 575,0-1 0,-1 1 0,1 0 1,1-1-1,-1 1 0,0 0 0,1 0 0,0 0 0,0 0 1,0-1-1,1 7 0,0-8-29,0 0 0,-1 0 0,1 0 0,0 0 0,0-1 0,1 1 0,-1 0 0,0 0 1,1 0-1,-1-1 0,1 1 0,-1-1 0,1 1 0,0-1 0,-1 0 0,1 0 0,0 0 0,0 0 0,0 0 0,0 0 0,3 1 0,10 2-2080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7.8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423 281 18687,'26'-87'1519,"-23"74"-1308,-1 0 1,0 0-1,-1 0 1,-1-24-1,0 33-163,0 1 1,-1-1-1,1 1 0,-1-1 0,0 1 0,0-1 1,0 1-1,-1 0 0,1-1 0,-1 1 1,0 0-1,0 0 0,0 0 0,0 0 0,0 1 1,-1-1-1,1 1 0,-1-1 0,0 1 0,1 0 1,-1 0-1,0 0 0,0 0 0,-1 0 1,1 1-1,0 0 0,-1-1 0,1 1 0,-4 0 1,0-1-35,1 2 1,-1-1 0,1 1-1,-1-1 1,0 2 0,1-1-1,-1 1 1,1 0 0,-1 1-1,1-1 1,-1 1 0,1 0-1,0 1 1,-11 5 0,5 1 65,-1 0 0,1 0 0,1 2 0,0-1 0,0 1 0,1 1 1,0 0-1,1 0 0,-12 23 0,8-11-30,1 1 0,1 1 0,1 0 1,-9 39-1,16-53-51,1 0 1,-1 0 0,2 1-1,0 23 1,1-33 15,0 0 0,1-1 1,-1 1-1,1 0 0,0 0 0,0 0 0,0-1 1,0 1-1,0-1 0,0 1 0,4 4 1,-4-6-16,1 1 0,-1-1 0,1 0 1,-1 1-1,1-1 0,0 0 0,0 0 0,-1 0 1,1 0-1,0-1 0,0 1 0,0 0 1,0-1-1,0 1 0,0-1 0,0 0 1,0 0-1,4 0 0,4 0-12,0-1 1,0-1-1,0 0 0,0 0 1,0-1-1,-1 0 0,1-1 0,-1 0 1,0-1-1,0 0 0,0 0 1,12-10-1,2-4-69,0-1-1,38-44 1,-31 28-67,49-74 0,-67 91 76,-1-1 1,-1 0-1,-1-1 0,-1-1 0,11-42 0,-17 55 19,-2 7 57,-1 3 81,-3 1-74,0 1-1,1-1 1,0 1-1,-1 0 0,1 0 1,1 1-1,-1-1 0,0 0 1,1 1-1,-1 0 0,1 0 1,-2 4-1,-3 7-75,-9 30-1,1 10 470,-14 104 0,7 60 1260,4-23-198,17-190-1446,-25 166 483,20-143-485,-1 0 1,-2 0 0,-21 48-1,27-71-25,0-1-1,0 1 1,0-1 0,-1 1-1,0-1 1,0 0 0,-1 0-1,1-1 1,-1 1 0,0-1-1,-10 6 1,10-7-28,1-1-1,-1 0 1,0 0-1,0-1 1,0 0 0,0 1-1,0-1 1,0-1-1,0 1 1,0-1 0,-1 0-1,1 0 1,0-1-1,0 1 1,-7-3-1,1 0-268,-1-1 0,1 0 0,0-1 0,1 0 0,-1-1-1,1 0 1,-16-13 0,20 15-163,1-1 1,0 1-1,0-1 0,-8-11 1,-41-64-7637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8.2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24447,'15'2'1176,"-1"0"-352,-3-1 352,-11 8-1328,-5 1-848,-1-2-112,-1 1-32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39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272 23 13055,'0'-1'351,"0"-1"-1,0 1 1,0 0 0,0 0-1,0 0 1,0-1-1,0 1 1,-1 0 0,1 0-1,0 0 1,-1 0-1,1 0 1,-1 0 0,1 0-1,-2-2 1,2 3-259,-1 0 0,1-1 0,-1 1-1,1 0 1,0 0 0,-1-1 0,1 1 0,-1 0 0,1 0 0,-1 0 0,1 0 0,-1 0 0,1 0 0,0 0 0,-1 0-1,1 0 1,-1 0 0,1 0 0,-1 0 0,1 0 0,-1 0 0,1 0 0,-1 0 0,1 1 0,-1-1 0,-3 2 160,1 0 0,0 1 0,-1-1 0,1 1 0,0 0 0,1-1 0,-5 6 0,-9 12 47,1 2 0,1 0 0,1 1 1,-17 39-1,-29 104 1208,42-114-1374,1-1-140,2 1 0,-8 57 0,17-70 5,2 0 1,2-1 0,5 63-1,-2-78 3,1 7 7,9 43 1,-11-66-15,2 1-1,-1 0 1,1-1-1,0 1 1,1-1-1,-1 0 1,1 0-1,1 0 1,0-1 0,7 9-1,-8-12-3,-1 0-1,1 0 1,-1 0 0,1-1-1,0 1 1,0-1-1,1 0 1,-1-1 0,0 1-1,1-1 1,-1 0-1,1 0 1,-1 0 0,1 0-1,-1-1 1,1 0-1,0 0 1,-1 0 0,1 0-1,-1-1 1,1 0-1,-1 0 1,9-3 0,-1 0-60,0-1 0,0 0 0,-1-1 0,0-1 1,0 1-1,0-2 0,13-11 0,-10 5-46,-1 0 0,0 0 0,-1-1 0,12-20 0,36-69-373,-50 85 449,-1 0 0,-1 0 0,0-1 0,-2 0 0,5-25 0,-9 35 61,-1 0 0,0 1 1,-1-1-1,0 0 1,-2-17-1,1 21-1,-1 0 0,1 1 0,-1-1 0,0 0 1,-1 1-1,1-1 0,-1 1 0,0-1 0,0 1 0,-5-5 0,6 7-31,-1 1 0,1-1 0,-1 1-1,1-1 1,-1 1 0,0 0 0,0 0 0,0 1-1,0-1 1,0 0 0,0 1 0,0 0 0,-1 0 0,1 0-1,0 0 1,-4 0 0,2 0 63,0 1 1,0 0-1,0 1 1,0-1-1,1 1 1,-1 0-1,0 0 1,0 1-1,1-1 0,-7 4 1,0 1 86,-1 1-1,1 0 1,1 1-1,-1 0 1,1 0 0,1 1-1,-15 17 1,15-14-89,1 0 0,0 0-1,0 1 1,2 0 0,-8 18 0,11-21-19,-1 0 0,1 0 1,1 0-1,0 1 0,0-1 1,1 1-1,1 20 0,0-26-52,0-1-1,1 0 0,0 0 0,0 0 0,0 0 0,0 0 0,1 0 0,-1-1 0,1 1 0,0 0 0,0-1 0,5 7 0,-5-8-2,0 0 0,0-1-1,1 1 1,-1 0 0,0-1-1,0 1 1,1-1 0,-1 0-1,1 0 1,0 0 0,-1 0-1,1 0 1,-1-1 0,1 1-1,0-1 1,0 0 0,-1 1-1,1-1 1,0-1 0,3 1-1,0-1-317,0 0-1,0 0 1,0 0-1,0-1 1,0 0-1,0 0 1,-1-1-1,1 1 1,5-5-1,29-19-7721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0.0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431 93 22143,'-10'-10'273,"1"0"0,-2 1-1,1 0 1,-1 1 0,0 0-1,-1 1 1,-16-8 0,21 12-183,0 0 1,0 0 0,0 1 0,-1 0-1,1 1 1,0 0 0,-1 0 0,1 0-1,-1 1 1,0 0 0,1 1 0,-1 0-1,1 0 1,-14 4 0,9-1-47,-1 1 1,1 0-1,0 1 1,1 1-1,-1 0 0,1 0 1,1 1-1,-1 1 1,1 0-1,1 0 1,0 1-1,0 0 0,1 0 1,0 1-1,-7 13 1,10-15-33,1 0 1,-1 0 0,2 1-1,-1-1 1,1 1 0,1 0 0,0 0-1,0 0 1,1 0 0,0 0-1,0 1 1,2-1 0,-1 0-1,1 0 1,1 0 0,-1 0-1,2 0 1,-1 0 0,2 0-1,4 11 1,-3-11 0,1 0-1,0 1 0,1-2 1,0 1-1,0-1 1,1 0-1,0-1 1,16 13-1,-11-11 1,1-1 1,0-1-1,0-1 0,0 0 1,29 10-1,-30-13-14,4 1-9,-1 1 1,0 0-1,0 1 0,21 13 1,-34-17 8,1-1-1,0 1 1,-1 0 0,1 0 0,-1 1 0,0-1 0,0 1 0,0 0-1,-1-1 1,1 1 0,-1 0 0,0 0 0,0 1 0,0-1 0,-1 0-1,0 1 1,1-1 0,-1 1 0,-1-1 0,1 1 0,-1 7-1,0-1 33,-1 0 0,-1 0 0,0 0-1,-1 0 1,0 0 0,0 0 0,-9 17-1,4-12-16,0-1 0,-1 0 0,-1 0 0,-14 16 0,19-25-17,-1-1 0,1 1 0,-1-1 0,0-1 0,0 1-1,0-1 1,-1 0 0,1-1 0,-1 0 0,0 0-1,0 0 1,0-1 0,-1 1 0,-9 0 0,13-2 2,-1-1 0,0 0 0,0 0-1,1 0 1,-1 0 0,0-1 0,0 0 0,1 0 0,-1 0 0,1 0 0,-1-1 0,1 0 0,-1 0 0,1 0 0,0 0 0,0-1 0,0 0 0,0 0-1,0 0 1,1 0 0,-1 0 0,1-1 0,-4-5 0,2 1 16,0 0 1,0-1-1,1 1 0,0-1 0,0 0 1,1-1-1,1 1 0,-1 0 1,1-1-1,1 1 0,0-1 0,0 0 1,1 1-1,0-1 0,1 0 1,0 1-1,4-17 0,-2 13 10,1 1 1,0-1-1,1 1 0,0 0 1,1 0-1,0 1 0,1 0 1,0 0-1,1 0 0,0 1 0,1 0 1,16-14-1,67-48 477,-49 40-187,0-3 0,38-40 0,54-93 113,-123 152-288,-11 15-243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0.6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99 141 19999,'2'-5'47,"0"1"0,1 0 1,0 0-1,0 0 0,0 1 0,1-1 0,-1 1 0,1 0 0,0 0 1,0 0-1,0 0 0,0 1 0,0-1 0,0 1 0,8-2 0,-8 3-35,0 0 0,1 0 0,-1 0 0,1 1 0,-1 0 0,0 0 0,1 0-1,-1 1 1,1-1 0,-1 1 0,1 0 0,-1 0 0,0 1 0,0-1 0,0 1-1,0 0 1,4 3 0,-3-3 116,0 1-1,-1 0 1,1 0-1,-1 0 1,0 1-1,0 0 1,-1 0-1,7 7 0,-8-7-79,0-1 0,-1 0 0,1 1 0,-1-1-1,1 1 1,-1 0 0,0-1 0,-1 1-1,1 0 1,-1-1 0,0 1 0,1 0-1,-2 6 1,-1 5 60,-1-1 0,0 1-1,-1-1 1,0 0 0,-1 0 0,-8 13-1,0-1 316,-34 49 0,38-62-295,-1-1 1,-16 17-1,21-25-102,0 0 1,1 0-1,-1 0 0,-1-1 1,1 1-1,0-1 0,-1 0 0,0-1 1,-6 3-1,11-5-11,-1 1 0,0-1 0,0 0 1,0 0-1,1 0 0,-1 0 0,0 0 0,0 0 0,1 0 0,-1-1 0,0 1 1,0 0-1,1-1 0,-1 0 0,0 1 0,1-1 0,-3-1 0,2 0 6,-1 0 0,0 0 0,1 0 0,-1-1 0,1 1-1,0-1 1,0 0 0,-3-4 0,-1-5-25,0 0 1,0 0-1,-5-20 1,10 27-30,-3-7 17,1 0 0,0 0-1,1 0 1,1 0-1,0 0 1,0-1-1,1 1 1,1 0 0,0-1-1,1 1 1,4-17-1,-3 19 16,0 0-1,1 1 1,0-1-1,1 1 1,0 0-1,1 0 1,-1 1-1,2 0 0,-1 0 1,1 0-1,0 1 1,1-1-1,16-10 1,-10 9-83,0 0-1,1 1 1,0 1 0,19-6 0,65-16-1286,-37 13-1940,-39 9-4048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1.2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223 0 22015,'-153'426'5004,"133"-366"-4824,8-18-167,1 0 0,3 1 0,1 1 1,2-1-1,1 63 0,3-73-583,0-21 100,0 0-1,1 0 1,1 0 0,3 18-1,14-37-1686,-8 1 1752,-1 0 0,0-1-1,0 0 1,-1 0 0,0-1 0,11-13-1,38-57 135,-45 60 209,10-14-74,-1 1 380,1 0 1,50-53 0,-65 77-94,0 0 1,1 1-1,0 0 1,0 0-1,1 0 0,0 1 1,0 0-1,0 1 1,0 0-1,0 1 1,1 0-1,0 0 1,0 1-1,0 0 0,19-1 1,-25 3-106,0 0 1,0 1-1,0-1 1,0 1-1,0-1 0,-1 1 1,1 1-1,0-1 1,0 0-1,-1 1 0,1 0 1,-1 0-1,1 0 1,-1 0-1,0 1 1,0-1-1,0 1 0,5 5 1,-6-5 4,0 0 1,0 0-1,-1 0 1,1 0-1,0 1 1,-1-1-1,0 0 0,0 1 1,0-1-1,0 1 1,-1 0-1,1-1 1,-1 1-1,0 0 1,0-1-1,0 1 1,-1-1-1,1 1 1,-1 0-1,-2 5 0,-4 8 145,-1-1-1,0 1 0,-2-2 0,1 1 0,-22 24 0,21-27-91,-2 3 74,-1-1-1,0 0 1,-2 0 0,1-2-1,-1 0 1,-1 0 0,-21 11-1,35-23-160,0 0 0,0 0 0,0 0 0,0 0 0,0 0 0,0 0-1,0-1 1,-1 1 0,1-1 0,0 0 0,0 0 0,-1 0-1,1 0 1,0 0 0,0 0 0,-1 0 0,1-1 0,0 1 0,-4-2-1,3 0-25,1 1 0,-1-1-1,1 0 1,-1 0 0,1 1 0,0-2-1,0 1 1,0 0 0,0 0-1,0-1 1,0 1 0,1-1-1,-1 1 1,-1-6 0,-1-3 33,0 0 1,1 0-1,0 0 1,1-1-1,0 1 1,1-1-1,1 0 1,-1 1-1,2-1 1,0 0-1,0 1 1,6-22-1,-1 10-144,1 1 0,1 0 0,1 0-1,1 1 1,19-30 0,22-18-679,-31 44-999,4-7-6781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2.3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492 220 19199,'2'-13'314,"-1"0"0,0 0 0,-1 0 0,0 0 0,-1-1 0,-1 1 0,0 0 0,-1 0 0,0 1 0,0-1 0,-12-23 0,14 33-274,-1 0 0,0 1-1,0-1 1,0 0 0,0 1-1,0 0 1,-1-1 0,1 1-1,-1 0 1,1 0 0,-1 0 0,0 1-1,0-1 1,0 1 0,0-1-1,0 1 1,0 0 0,0 0-1,0 0 1,0 1 0,0-1 0,-1 1-1,1 0 1,0 0 0,0 0-1,-5 1 1,-4 0 82,0 1 1,1 0-1,-1 0 0,1 2 1,-1-1-1,-10 6 0,-4 5 8,1 0-1,1 1 1,-28 23-1,-11 7-202,52-38 62,1 1-1,-1 0 0,1 0 0,1 1 1,0 1-1,-12 15 0,17-21 13,1 1 0,0 0 0,1 0 0,-1 0-1,1 0 1,0 0 0,0 1 0,0-1 0,1 1 0,0-1 0,0 1 0,1-1-1,-1 1 1,1 0 0,0-1 0,1 1 0,1 9 0,-2-14-2,1 1 0,-1-1 0,1 1 1,-1-1-1,1 1 0,0-1 0,0 0 0,0 1 1,0-1-1,0 0 0,0 0 0,0 0 0,0 0 1,1 1-1,-1-2 0,0 1 0,1 0 0,-1 0 1,3 1-1,3 1-36,-1-1 1,1 0 0,9 1 0,-1 1 94,-4-2-85,-1 0 1,1 0-1,0-1 0,-1 0 0,1-1 0,0-1 1,0 1-1,17-5 0,-13 2-87,-2-1 0,1-1 0,0 0 0,-1-1 0,24-14 0,-16 5 39,0 0-1,-1-2 1,-1 0 0,0-1 0,-2-1-1,31-41 1,-37 42 171,0 0 0,-1 0 0,13-39 0,-22 55 89,2 16 70,0 0-160,-1 0 0,-1 0 0,-1 1 0,0-1-1,-2 16 1,-14 74 185,3-30 247,4-4-425,-8 48 362,-1 132-1,20-227-637,-2-21 47,2-3-473,4-3 258,-1 1 1,1-1-1,-1-1 0,0 1 1,0-1-1,0 0 0,-1 0 1,5-6-1,3-6-2544,15-28-1,-15 21-3593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2.7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72 24575,'0'0'429,"2"1"-278,20 0-105,1-1-1,-1-1 0,1-1 1,42-9-1,-7 2-185,-20 4 172,0-2 0,0-1 0,51-19 0,-79 24 10,3 3-31,-10 3-19,-3-3 5,1 1 0,-1 0 0,1 0 0,-1 1 0,1-1 0,-1 0 0,0 0-1,0 0 1,1 0 0,-1 1 0,0-1 0,0 0 0,0 0 0,0 0 0,0 1-1,-1-1 1,1 2 0,-4 12 19,0 0 1,-1 0-1,-1 0 0,0-1 0,-9 15 1,-6 13 24,-6 20 40,-15 30-26,-39 131 1,47-82 61,33-139-105,1 0-1,0 0 0,0 0 1,0 0-1,0 0 1,0 0-1,0 0 0,0 0 1,1 2-1,0-3-88,-1-1 0,0 1 1,1 0-1,-1-1 0,1 1 0,-1-1 0,1 1 1,-1-1-1,1 1 0,-1-1 0,1 1 0,0-1 1,-1 1-1,1-1 0,0 0 0,-1 1 0,1-1 1,0 0-1,-1 0 0,1 0 0,0 1 0,0-1 0,-1 0 1,1 0-1,0 0 0,0 0 0,-1 0 0,1 0 1,0 0-1,0-1 0,0 1 0,26-7-8347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8.8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67 23679,'-15'83'1706,"5"-41"-1728,6-17 269,2 0 1,0 0-1,1 0 0,4 30 0,1-99-1238,-3 32 737,0 0-1,1 1 0,4-16 0,3-21-388,-8 35 473,1-1-1,0 1 1,1 0 0,1 0 0,6-16-1,-8 23 66,1 0 0,0 1 0,1-1 0,-1 0 0,1 1 0,0 0 0,1 0 0,-1 0 0,1 0 0,0 1 0,0 0 0,10-7 0,-14 10 107,1 0 0,0 1 0,-1-1 0,1 0 0,0 0 0,-1 1 0,1-1 0,0 1 0,0-1 0,0 1 0,-1 0 0,1 0 0,0 0 0,0 0 0,0 0 0,0 0 0,-1 0 0,1 1 0,0-1 0,0 0 0,2 2 0,-2-1 18,0 1 1,1 0-1,-1-1 0,0 1 0,0 0 0,0 0 1,0 0-1,0 0 0,0 1 0,-1-1 1,1 0-1,1 4 0,2 5 97,-1 0 1,0 0 0,-1 0-1,0 1 1,2 17-1,-3-1 400,-1 1-1,-4 38 1,0 2 449,3-67-799,2-13-38,1 0-184,1 0 0,10-20-1,0-1-310,-2 6 84,0 0 0,2 2 0,1 0 0,1 0 0,36-40 0,-47 59 260,-1 0 0,1 0 1,0 1-1,1 0 0,-1 0 0,1 0 0,-1 0 0,9-3 0,-12 7 20,-1-1 0,1 0 0,0 1 0,0-1 0,-1 1 0,1 0 0,0-1 0,0 1 0,0 0 0,-1 0 0,1 0 0,0 1 0,0-1 0,0 0 0,0 1 0,-1-1 0,1 1 0,0-1 0,-1 1 0,1 0 0,0 0 0,-1 0 0,1 0 0,-1 0 0,1 0 0,-1 0 0,0 1 0,1-1 0,-1 0 0,0 1 0,0-1 0,0 1 0,0-1 0,1 4 0,2 2 83,0 1-1,-1 0 0,0 0 0,-1 1 0,1-1 1,-2 0-1,2 13 0,-1 64 817,-1-21 263,0-56-1168,0-1-1,0 1 1,1-1-1,0 0 0,1 1 1,0-1-1,0 0 1,0-1-1,1 1 1,0 0-1,0-1 1,1 0-1,-1 0 1,10 8-1,-11-12 5,0 0 1,0-1-1,0 1 1,1-1-1,-1 0 0,0 0 1,1 0-1,-1 0 0,1-1 1,-1 1-1,1-1 0,-1 0 1,7-1-1,3 0 80,0 0-1,18-6 1,-19 4-135,0-2-1,-1 0 0,1 0 1,-1-1-1,-1 0 1,1-1-1,-1 0 1,0-1-1,-1 0 1,0 0-1,0-1 0,-1-1 1,0 1-1,-1-1 1,0 0-1,0-1 1,5-11-1,-8 11 22,0 0-1,0 0 0,-1-1 1,0 1-1,-1-1 1,-1 0-1,0 1 1,0-1-1,-1 0 1,-3-17-1,3 28 39,0 0 0,0 0 1,0 0-1,-1 0 0,1 0 0,0 0 0,-1 0 0,1 0 0,-1 0 0,1 0 0,-1 1 1,1-1-1,-1 0 0,0 0 0,1 0 0,-1 1 0,0-1 0,0 0 0,0 1 1,1-1-1,-1 1 0,0-1 0,0 1 0,0-1 0,0 1 0,0 0 0,0-1 1,0 1-1,0 0 0,0 0 0,0 0 0,0 0 0,0 0 0,0 0 0,0 0 1,0 0-1,0 0 0,0 0 0,0 0 0,0 1 0,0-1 0,0 0 0,0 1 1,-1 0-1,-2 1 23,-1 0 0,1 0 1,0 1-1,0-1 1,0 1-1,0 0 0,1 0 1,-5 5-1,1 1 38,0 0 1,1 1-1,0 0 0,1 0 0,0 1 1,1-1-1,0 1 0,0 0 0,1 0 0,1 1 1,0-1-1,-1 16 0,1 10 194,2 1-1,6 52 1,-5-84-271,-1 1 0,2-1 0,-1 0 1,1 0-1,-1 0 0,2 0 0,-1 0 0,1-1 0,0 1 0,0-1 0,5 8 0,-5-10-5,-1-1-1,1 1 0,0 0 1,0-1-1,0 0 1,0 0-1,0 0 0,0 0 1,0 0-1,1 0 0,-1-1 1,1 0-1,-1 0 0,1 0 1,0 0-1,-1 0 0,1-1 1,0 1-1,0-1 0,4-1 1,11-1-1058,-1-1 0,0-1 0,0 0 1,20-9-1,-36 13 866,26-10-7039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3.0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1 142 25087,'0'0'168,"3"-9"-104,0 1-64,1-2 0,-1 0 0,2 0-88,0-2-32,0 0-8,0 0 0,2-1 0,0-2-712,1-1-152,2 1-24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3.5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433 16 24063,'-22'-5'191,"1"1"-1,-1 1 1,0 1-1,-1 1 1,1 1-1,0 1 1,0 0-1,-41 10 1,63-11-188,-13 3-15,0 1 0,-21 8 0,29-10-8,1 0-1,0 0 0,0 1 1,0 0-1,1 0 0,-1 0 1,0 0-1,1 0 1,0 1-1,0-1 0,-3 6 1,-3 7 46,1 0 0,1 0 0,-6 20 0,4-12-2,-4 16 20,-8 43 1,18-70-6,0-1 59,3-8-91,3 8 312,-3-11-321,0 0 1,0 0-1,1 0 1,-1 0-1,0 0 1,1 0-1,-1-1 1,1 1 0,-1 0-1,1 0 1,-1-1-1,1 1 1,0 0-1,-1-1 1,1 1-1,0-1 1,-1 1-1,1-1 1,0 1-1,0-1 1,0 1-1,-1-1 1,1 0-1,0 1 1,0-1-1,0 0 1,0 0-1,0 0 1,0 1 0,0-1-1,0 0 1,-1 0-1,1 0 1,0-1-1,0 1 1,2 0-1,1-1 34,-1 0-1,1 0 0,0 0 1,0 0-1,-1-1 1,7-2-1,10-9-17,-1 1-2,35-17 0,-47 26-12,0 1 0,1-1 0,-1 1 1,1 0-1,0 1 0,0 0 1,-1 0-1,15 1 0,-15 0-5,0 1 0,1-1 0,-1 2 1,0-1-1,14 5 0,-18-5 2,-1 1 0,1 0 0,0-1 0,0 1 1,-1 0-1,1 0 0,-1 0 0,0 1 0,1-1 0,-1 1 1,0-1-1,0 1 0,-1 0 0,1-1 0,1 6 0,1 1 26,0 1 0,-1 0-1,-1 1 1,0-1-1,0 0 1,-1 1-1,0-1 1,-1 0-1,0 1 1,0-1 0,-1 1-1,-1-1 1,-5 19-1,0-5-27,-1-1 0,-1 0 0,-1 0 0,-23 36 0,24-45 15,1-1-1,-2 0 1,0 0-1,0-1 1,-1-1-1,-1 0 1,-16 13-1,24-21-27,0-1 0,-1 1 1,1-1-1,-1 0 0,0 0 0,0 0 0,0 0 0,0-1 0,0 0 1,0 0-1,-6 0 0,6-1-44,1 0-1,-1-1 1,1 0 0,-1 1 0,1-2-1,0 1 1,0 0 0,-1-1 0,1 0-1,0 0 1,0 0 0,1 0 0,-1-1-1,-6-5 1,5 4-52,1 0-1,0 0 1,0 0 0,0-1-1,1 0 1,-4-5 0,5 7-133,1 0 1,-1 0-1,1 0 1,0 0-1,0 0 1,0 0 0,0-1-1,1 1 1,-1 0-1,1 0 1,0-1-1,0 1 1,0-6 0,11-31-7520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3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 71 20863,'1'-1'1900,"2"-3"-1764,-1 1 1,1 0-1,-1 0 0,1 0 0,0 0 0,0 0 1,0 0-1,0 1 0,1 0 0,-1 0 1,1 0-1,0 0 0,-1 0 0,1 1 0,0-1 1,0 1-1,4-1 0,14-4-105,-20 5-32,0 0 1,0 0-1,0 1 0,0-1 1,0 0-1,1 1 1,-1 0-1,0-1 0,0 1 1,0 0-1,1 0 1,-1 0-1,0 1 1,0-1-1,0 0 0,0 1 1,1-1-1,-1 1 1,0 0-1,0 0 0,0 0 1,0 0-1,-1 0 1,4 2-1,-1 0 14,-1 0 0,1 1-1,-1-1 1,0 1 0,0 0 0,-1-1-1,1 1 1,-1 1 0,0-1 0,0 0-1,0 0 1,0 1 0,-1-1 0,0 1-1,0-1 1,0 1 0,0 0 0,-1-1-1,0 1 1,0 0 0,0 0 0,-2 8-1,-2 7 76,0 0-1,-2 0 1,-14 35-1,17-45-79,-3 5-38,-1 0 0,0 0 0,-10 13 0,14-23 20,1-1 1,-2 0-1,1 0 0,0 0 0,-1-1 0,1 1 0,-1-1 0,0 0 0,0 0 0,-1 0 0,1 0 0,0-1 0,-10 4 0,12-5 14,0-1 1,-1 1-1,1-1 0,0 0 0,-1 0 1,1 0-1,0 0 0,-1 0 0,1 0 1,0-1-1,0 1 0,-1-1 0,1 1 0,0-1 1,-4-2-1,3 1 13,0 0-1,0 0 1,0 0 0,0-1 0,0 1 0,0-1-1,1 0 1,-5-5 0,2 1 9,1 0 0,0 0 0,1-1 0,0 1 0,0-1 0,0 1 0,1-1 0,-2-11 0,4 14-49,-1-1 0,1 1-1,0-1 1,0 1-1,1-1 1,-1 1-1,1-1 1,0 1-1,3-8 1,1 2-262,0 1 1,1-1-1,9-13 0,12-21-1375,-20 32 513,0 1 0,0 0 1,1 0-1,1 1 1,0 0-1,15-14 1,-9 13-4520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4.3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369 0 19583,'-65'111'1826,"5"3"-1,-80 216 0,124-283-1586,2 0 0,-8 59-1,-4 96 540,9-61-484,9-90-342,8-49-204,32-34-12888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4.7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232 41 18047,'36'-2'3006,"-27"1"-2493,-1 0 1,1 1 0,0 0 0,17 3 0,-23-3-456,0 1 0,0 0 0,0 0 0,0 1 1,0-1-1,0 0 0,-1 1 0,1 0 0,0 0 1,-1 0-1,0 0 0,1 0 0,-1 0 0,0 0 0,0 1 1,0-1-1,0 1 0,1 3 0,1 2-5,0 0 1,0 0-1,-1 1 0,0-1 0,-1 1 1,0 0-1,0 0 0,-1 0 1,0 0-1,-1 0 0,0 0 0,0 0 1,-1 0-1,0 0 0,-1 0 0,1-1 1,-2 1-1,-3 10 0,1-7-40,0-1-1,0 1 1,-1-2 0,-1 1-1,0-1 1,0 0-1,-1 0 1,0 0 0,-1-1-1,0-1 1,0 0 0,-17 12-1,12-11 70,-1-1 1,0-1-1,0 0 0,-1-1 1,-24 7-1,34-12-67,-1 1 0,0-1 0,1 0 0,-1 0 0,0-1 0,0 0 0,1 0 0,-1 0 0,0-1 0,1 0 0,-1-1 0,0 1 0,1-1 0,-1 0 0,1-1 0,-8-4 0,10 5-9,1 0-1,0-1 1,0 1-1,1-1 0,-1 0 1,0 0-1,1 0 1,0 0-1,-1 0 0,1-1 1,1 1-1,-1-1 0,-2-5 1,2 3-19,1 0 0,0 0 0,0-1 1,0 1-1,0 0 0,1-1 0,1-10 1,1 4-37,0 0 1,1 0 0,0 0-1,1 1 1,1-1 0,0 1-1,9-16 1,-6 14-79,2 1 0,-1 0 1,1 1-1,1 0 0,1 0 0,14-12 0,83-53-2679,-105 74 2611,4-1-964,-1-1 1,12-12-1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5.5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528 56 21631,'-14'2'687,"1"-1"0,-1-1-1,1 0 1,-1-1 0,-24-5 0,-63-22-702,34 7 357,65 21-357,0-1 0,0 1 0,0-1 0,0 1 0,0 0 0,-1 0 0,1 0 0,0 0 0,0 0 0,0 0 0,0 1 0,0-1 0,0 1 0,0 0-1,0-1 1,0 1 0,0 0 0,0 0 0,1 0 0,-1 0 0,0 0 0,1 1 0,-1-1 0,0 0 0,1 1 0,0 0 0,-1-1 0,0 3 0,-4 5-31,2-1 1,-1 1-1,2 0 1,-7 18-1,2-1 159,-39 79 162,37-86-364,-1-1-1,-1 1 0,-18 21 0,14-23 137,12-14-9,1 0-1,-1 0 1,1 1-1,0 0 1,0-1-1,-2 6 1,8-15-12,1 1 0,-1-1 1,1 1-1,1-1 0,-1 1 0,1 0 1,0 1-1,0-1 0,0 1 0,1 0 1,-1 1-1,1-1 0,0 1 0,0 0 1,7-2-1,4-1-80,-1 1 0,1 1-1,0 1 1,31-2 0,-26 3 55,1 1 0,-1 1 0,34 5 0,-49-5 2,-1 1 0,0 1 0,1 0 0,-1 0 0,0 0 0,0 0 1,0 1-1,0 0 0,-1 0 0,1 1 0,-1 0 0,0 0 0,0 0 0,0 0 0,-1 1 0,8 9 0,-5-4 33,-2 1 0,1-1 0,-2 1 0,1 0 1,-2 1-1,1-1 0,-1 1 0,-1 0 0,0-1 0,-1 1 0,0 0 0,-1 0 0,-2 21 0,0-14 41,-1 1-1,-1-1 0,-1 1 0,-1-1 0,-1 0 0,0-1 1,-15 27-1,16-35-9,-1 0 0,0 0-1,0-1 1,-1 1 0,0-2 0,-1 1 0,0-1 0,0-1 0,-1 1 0,0-2-1,-13 8 1,8-7-54,-1 0-1,1-1 0,-1-1 1,0 0-1,-1-1 0,1-1 1,-27 2-1,36-4-28,-1-1 0,0-1 0,1 1 1,-1-1-1,0 0 0,1-1 0,0 0 0,-1 0 0,1-1 0,0 0 0,0 0 1,-11-7-1,14 8-83,1-1 1,-1 0 0,1 0 0,-1 0-1,1 0 1,0 0 0,0-1-1,1 1 1,-1-1 0,1 0 0,-1 0-1,1 0 1,1 0 0,-1 0 0,0 0-1,1-1 1,0 1 0,0-1 0,0 1-1,1-1 1,-1 1 0,1-7-1,0 8-150,1 1-1,-1 0 0,1 0 0,-1 0 0,1 0 0,-1 0 0,1-1 0,2-2 0,21-35-8194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5.9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272 72 20735,'18'-8'1397,"28"-18"1,11-5-657,-54 30-685,0-1 1,0 1-1,0 1 0,1-1 0,-1 0 0,0 1 1,0 0-1,0-1 0,0 1 0,0 0 1,1 1-1,-1-1 0,0 1 0,4 0 0,-3 1 34,1-1 0,0 1 0,-1 1-1,0-1 1,1 1 0,-1-1-1,0 1 1,5 5 0,0 1 24,0 0-1,-1 1 1,0 1 0,-1-1 0,0 1 0,7 14 0,-11-18-78,0 1 0,-1-1 0,0 0-1,0 1 1,0-1 0,-1 1 0,0 0 0,-1 0-1,0-1 1,0 1 0,0 0 0,-1 0 0,-3 13 0,-4 5 72,0 1 0,-18 37 0,20-50-70,-5 9 22,0 0-1,-1-1 0,-1 0 1,-1-1-1,-1-1 1,-1 0-1,-1-1 0,-22 19 1,30-30-42,0-1 1,-1 0-1,0 0 0,-1-1 0,0-1 1,1 0-1,-2 0 0,-14 4 1,17-7-6,0 0 1,0-1 0,-1 0 0,1-1-1,0 0 1,0 0 0,-1-1-1,1 0 1,0 0 0,0-1-1,-17-6 1,19 5 0,0 0 0,1 0 0,-1-1 0,1 1-1,0-2 1,0 1 0,0-1 0,1 1 0,-1-1 0,-7-11 0,6 7-11,1 1 1,1-2 0,0 1-1,0 0 1,1-1 0,0 0 0,-3-11-1,4 7-34,0 0 0,1-1 0,0 0 0,1 1-1,0-1 1,2 0 0,-1 1 0,2-1 0,0 0-1,1 1 1,4-15 0,-3 19-49,0 1-1,0 0 1,0 0-1,1 1 1,1-1-1,-1 1 1,1 0 0,1 1-1,-1-1 1,1 1-1,13-10 1,3 1-803,0 1 0,0 2 0,32-14 0,-1 1-7692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6.6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133 62 20735,'0'0'532,"1"-2"-117,5-2-393,0-1 0,0 1 0,1 1 0,-1-1 0,1 1 1,0 0-1,0 0 0,0 1 0,10-3 0,-8 3-3,0 0-1,0 1 1,0 0 0,0 1-1,13 0 1,-21 0-17,1 0 1,0 0-1,-1 1 1,1-1-1,0 0 1,0 1-1,-1 0 1,1-1-1,-1 1 1,1 0-1,0 0 1,-1 0-1,0 0 1,1 0-1,-1 0 1,0 0-1,1 0 1,-1 0-1,0 1 1,0-1-1,0 1 1,0-1-1,0 1 1,0-1-1,0 1 1,-1-1-1,1 1 1,-1 0-1,1-1 1,-1 1-1,1 0 1,-1 0-1,0-1 1,0 1-1,0 3 0,-1 0 9,1 1 0,-1-1-1,-1 1 1,1-1-1,-1 0 1,0 0-1,0 0 1,0 0-1,-1 0 1,0 0-1,0-1 1,0 1-1,-1-1 1,-5 6-1,-5 5 169,-1-1 0,-24 17 0,26-21-43,-1 0 0,0-1 0,-1-1 0,0 0 0,0-1 0,0 0 0,-1-2 0,-21 6 0,35-11-121,0 1 0,0-1 0,-1 0 0,1 0 0,0 0 0,0 0 0,0 0-1,0 0 1,0-1 0,0 1 0,-1-1 0,1 1 0,0-1 0,0 0 0,0 0 0,-2-1 0,3 1-4,-1 0 0,1-1 0,0 1 1,-1 0-1,1-1 0,0 1 0,0-1 1,0 1-1,0-1 0,1 0 0,-1 1 1,0-1-1,1 0 0,-1 1 0,0-4 1,0 0 4,1 0-1,0 0 1,0 1 0,0-1 0,1 0 0,-1 0 0,1 0 0,0 1 0,0-1 0,1 0-1,0 1 1,-1-1 0,5-5 0,-1 3-12,0-1-1,1 1 1,0 0-1,0 0 1,1 0-1,0 1 1,0 0-1,9-5 1,66-36-462,-78 45 393,11-6-468,1 1 0,0 0-1,0 2 1,0 0 0,1 0 0,-1 2-1,25-3 1,1 1-4046,-24 0-1285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2:47.2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395 0 23039,'-39'103'905,"-5"-1"0,-71 120 0,80-157-768,3 0 0,4 2-1,2 2 1,3 0 0,-23 121 0,45-190-139,0 9-40,-1-1 0,1 0-1,0 0 1,1 1-1,0 8 1,0-15-99,12-1-1707,-10 0 1728,0-1 0,0 0 0,0 0 0,0 0-1,0 0 1,0 0 0,-1 0 0,4-1-1,3-1-279,-1-1-1,1 0 1,-1-1-1,-1 0 0,1 0 1,12-9-1,37-37-2201,-32 28 2067,-4 2 506,1-1-1,-2 0 0,-1-1 1,30-49-1,-43 63 281,0-1 0,1 1 0,0 0 0,1 0 0,0 1 0,0 0 0,13-9 0,-18 14-150,1 0 0,-1 0 0,1 0 0,0 1 0,-1 0 0,1-1-1,0 1 1,0 0 0,0 0 0,0 1 0,0-1 0,0 0-1,0 1 1,1 0 0,-1 0 0,0 0 0,0 0 0,0 0 0,0 1-1,0 0 1,0-1 0,0 1 0,0 0 0,0 0 0,0 1-1,0-1 1,4 3 0,-2 0 8,-1 0-1,0 0 1,0 0-1,0 1 1,0-1-1,-1 1 0,0 0 1,0 0-1,0 0 1,0 0-1,-1 0 1,0 1-1,0-1 1,0 1-1,-1 0 1,0-1-1,1 10 1,-1-2 111,0 0 1,-1 0-1,-1 0 1,0 0-1,-1 0 1,-6 23-1,5-27-50,0 0 0,-1 0 0,0 0 0,-1-1 0,0 0 0,-8 12 0,10-16-91,0 0-1,0-1 0,0 0 0,0 0 0,0 0 0,-1 0 0,1 0 1,-1 0-1,0-1 0,1 0 0,-1 0 0,0 0 0,-1 0 0,1-1 0,0 1 1,-6 0-1,8-2-70,0 0 1,0 0 0,0 0-1,-1 0 1,1 0 0,0-1-1,0 1 1,0-1-1,0 1 1,0-1 0,0 0-1,-1 0 1,2 0 0,-1 0-1,0 0 1,0 0-1,0-1 1,0 1 0,1-1-1,-1 1 1,1-1 0,-1 1-1,1-1 1,0 0-1,-1 0 1,1 0 0,0 0-1,0 0 1,0 0 0,0-3-1,-3-6 16,2 0 0,-1 0-1,2 0 1,-2-19 0,3 25-14,-2-28 61,2 0 1,7-62-1,-4 78-102,0 0 0,1 0 0,1 1 0,0-1-1,1 1 1,1 0 0,12-20 0,-14 29-97,1 1 1,-1-1-1,1 1 0,1 0 0,10-9 0,-9 9-744,-1 0 0,0-1-1,0 0 1,0-1-1,7-10 1,4-11-7319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06.8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0 11263,'0'0'7808,"5"10"-7186,-4 0-508,0 0 0,0 0 0,-1 0 1,-1 1-1,0-1 0,-2 12 0,1-12 1,-1 23 473,3 66 0,2-40-284,-3-5-100,0 16 139,3 0-1,13 80 1,-7-127 13,-6-20-479,-1 1 0,0-1 0,0 1 0,0 0 0,0-1 0,1 5 0,-2-12-1722,3-20-5725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9.2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277 0 23423,'-45'17'561,"31"-12"-366,0 0 1,1 0 0,-1 1 0,1 1 0,-22 15 0,20-5-196,12-8 0,3-7 6,1 0-1,-1-1 1,1 1 0,-1 0-1,1 0 1,0-1 0,0 1-1,-1 0 1,1-1 0,0 1-1,0-1 1,1 1 0,-1-1-1,0 0 1,0 1 0,1-1-1,1 1 1,27 19 161,-30-21-164,12 6 37,0-1 1,0 0-1,0-1 0,0 0 0,19 2 0,-19-3-24,1 0 0,0 0 0,-1 2 0,1-1-1,11 7 1,-20-9 48,-1 1 0,1-1-1,-1 1 1,0 0 0,0-1-1,0 1 1,0 1 0,0-1-1,0 0 1,-1 1 0,0-1-1,0 1 1,0 0 0,0 0 0,1 4-1,-1-2 17,-1-1-1,0 1 1,0 0-1,0 0 1,-1 0-1,0 0 0,0 0 1,-1 0-1,-1 11 1,-1-7 13,1-1 0,-1 0 0,0-1 0,-1 1 0,0 0 0,-1-1 0,1 0 0,-2 0 0,1 0 0,-1-1 0,0 0 0,0 0 0,-12 9 0,8-9-60,0 0 1,0-1-1,0-1 1,-1 0-1,0 0 1,0-1-1,0-1 1,-1 0-1,1 0 0,-13 1 1,16-3-275,-1-1 0,0 0-1,0 0 1,1 0 0,-1-1 0,0-1 0,1 1 0,-1-1 0,1-1-1,0 0 1,-1 0 0,1 0 0,1-1 0,-14-8 0,-18-21-9018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07.6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68 10623,'0'0'3488,"10"-2"-2272,-6 2-937,1 1 0,-1-1-1,0 1 1,1 0 0,7 2-1,-10-2-127,1-1-1,0 0 0,-1 0 0,1 0 1,-1 0-1,1 0 0,0 0 1,-1-1-1,1 0 0,-1 1 0,1-1 1,-1 0-1,5-2 0,1 0 82,4-1-80,1 1 0,-1 1 0,0 0 0,1 0 0,-1 1 0,1 1 0,-1 0 0,24 4 0,93 4 360,-110-7-386,37-3 0,-38 0-56,-1 2 0,28 1 0,-37 0 20,0 0 1,0-1 0,0 0 0,0 0 0,0-1 0,0 0 0,-1-1 0,10-2 0,-9 3-31,1 0 0,-1 1 0,1 0 1,-1 0-1,1 1 0,-1 0 0,12 3 0,-6-1-29,27 5 40,-26-4-26,1-1-1,-1-1 1,20 1-1,26-5-312,61 4 155,-96-2 226,0 0-1,1-1 1,42-8 0,-59 7-48,37-3-106,79 3 0,-13 0 371,-94 1-314,-13 0-16,1 0 0,-1 1 0,1 0 0,-1 0 0,1 0 0,-1 1 0,8 2 0,2 2-10,1-2 1,0 1-1,0-2 0,0 0 0,0-1 0,0-1 1,0 0-1,31-6 0,41-5 36,39-8 100,-92 12-121,0 2 0,0 2 0,1 1 0,-1 1 0,51 7-1,59 4 272,24-8-189,-134-5-202,-26 1 117,0 1 1,0 0-1,1 1 1,-1 1 0,0-1-1,0 1 1,14 4-1,-17-2-67,-5-2 44,1-1 0,-1 1 1,0 0-1,1-1 0,-1 1 1,0-1-1,1 0 1,-1 0-1,1 0 0,-1 0 1,4-1-1,127-17-30,-128 18 67,0 0-1,0 1 0,0-1 0,9 3 0,-10-2 7,1 0 0,-1 0 0,0-1 0,1 0-1,-1 1 1,1-1 0,6-1 0,1-2-28,0 1 0,1 0-1,-1 1 1,1 1 0,0 0 0,-1 1 0,1 0-1,18 5 1,-20-3 9,-1-1-1,1 0 0,0-1 1,0 0-1,0-1 1,1 0-1,-1-1 0,0 0 1,12-3-1,142-28 198,-139 26-320,-25 6 112,0 0 0,0-1 0,0 1 0,0 1 0,1-1 0,-1 0 0,0 0-1,0 0 1,0 1 0,0-1 0,2 1 0,-2-1 6,0 1 1,0-1-1,0 1 0,0-1 1,0 0-1,0 0 0,0 0 1,0 0-1,1 1 0,-1-2 0,2 1 1,4 0 1,0 3 53,-6-2 11,4 20-64,-5-12-11,-1 0 1,0 0-1,0-1 0,-1 1 1,-5 14-1,-23 134 129,27-136-149,-11 110-3,6-39 22,6-78 12,1-1 0,1 1 0,1-1 0,3 26 0,17 72 100,-17-96-80,-1-3-47,0-1-1,0 17 1,-2-21 46,-1 0 0,1 0 0,-2 1 1,-1 8-1,2-15-15,0 0-1,-1 0 1,1 0 0,-1 0 0,0 0-1,1 0 1,-1 0 0,0 0-1,1-1 1,-1 1 0,0 0 0,0 0-1,0-1 1,0 1 0,0-1 0,0 1-1,0-1 1,0 1 0,0-1 0,0 1-1,0-1 1,0 0 0,0 0 0,0 0-1,-1 1 1,-7 0-4,1 0 0,-1-1 0,0 1 0,0-2 0,-9 0 0,3 0 0,-158-16 456,103 10-150,-18-1 92,15 3-240,-31 0 68,85 4-192,13 1-9,0 0 0,0 0 0,-1 0 0,1 1 0,0 0 0,0 0 0,-11 4-1,4-2-12,0 0-1,-1-1 1,1 0-1,0-1 0,0 0 1,-1-1-1,-22-3 1,-15 0-289,-17 2 512,32-1-224,0 2 1,-63 8-1,32-2-404,45-5 495,-22 4 0,37-4-79,-1 1 1,1-1-1,-1-1 0,0 1 0,1-1 1,-1-1-1,1 1 0,-1-1 1,1 0-1,-11-4 0,10 3 18,-1 1 0,1 0 0,-1 1-1,1 0 1,-1 0 0,1 1 0,-1 0 0,-12 3 0,-11 0-156,-101 5 366,81-6-280,-115 2-142,-2-9 171,161 4-4,1 0-1,-1 1 0,1 0 1,-15 4-1,14-3-4,0 0 0,0-1-1,-14 1 1,19-2 0,-13 2-33,13-1 57,0 0 0,0-1 0,0 0 0,0 0 0,0 0 0,-1 0 0,1 0 0,0-1 0,0 1 0,0-1-1,0 0 1,-5-1 0,5 0-14,-1 1 0,0 0 0,0 0 0,0 0-1,0 1 1,0 0 0,0-1 0,-4 2 0,-5 0 1,-80 6-47,83-7 39,1 0 0,-1-1 0,1 0 0,0-1 0,-1 0 0,1-1 0,-15-5 0,17 5 22,0 1 0,0 0 0,-1 0-1,1 1 1,0 0 0,-1 1 0,1-1 0,-11 2 0,9-1 4,1 0 0,-1 0 0,1 0 0,-1-2 0,1 1 0,-12-4 0,14 3-44,-1 0 1,1 0 0,0 1-1,-1 0 1,1 0 0,-1 0-1,0 1 1,1 0 0,-1 1-1,1-1 1,-7 2 0,0 1 23,9-2 7,-1 0-1,0-1 1,1 1 0,-1-1-1,0 0 1,0 0-1,-5-1 1,5 0-14,0 0-1,0-1 1,-1 0-1,1 0 1,0 0-1,-8-6 1,-15-6 20,-6-1 6,28 11-25,-1 1 0,1 0-1,-1 0 1,0 0 0,0 1-1,-10-2 1,-1 3 8,1 0 0,-1 2-1,0 0 1,0 0 0,-30 8 0,41-8-2,1-1 0,-1 1-1,1-1 1,0-1 0,-1 1 0,-8-3 0,-21-1-10,-2 3-3,0-2 1,0-1-1,-56-13 0,91 15 21,-16-3-78,13 4 339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0.4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75 14079,'0'0'955,"10"3"-678,46 2-34,-50-5 131,1-1 1,-1 0-1,0 0 0,11-4 0,11-2 592,-15 5-643,-1 1 0,14 0 0,31 0 8,-23-3-148,0 3 0,0 0 0,46 7 0,-18 0 9,1-2 0,87-6 0,-71-6-24,22-1 432,-87 10-544,1-2 0,-1 0 0,20-4 0,-28 4-66,0 0 1,1 1-1,-1 0 0,1 0 0,10 2 0,-9-1 9,-1 0 0,1-1 0,14-1 0,-8 0 69,1 1 0,25 1-1,0 1 49,40-1 144,107-3-171,-148 0 123,37-3-80,-33 0-74,62 3-1,-34 7 212,-61-3-266,-1-1 0,14 5-1,-15-3-42,0-1-1,0-1 1,1 1-1,10-1 1,117 8 48,-35-14 142,13 1-175,-97 3 9,1 0 0,24-7 0,-25 5 31,0 0 0,26-1 0,-29 4-4,-6 0-11,-1 0 0,1 0 0,0 1 0,16 4 0,120 23-88,-132-27 61,0-1 0,0 0 0,0 0-1,0-1 1,16-4 0,-11 2-14,28-1 0,45 0 266,114-19 0,-183 22-222,0 0-1,0 1 0,31 4 0,20 1-35,-49-4-33,39 7-1,-39-4 43,39 1 0,224-16 368,-279 11-391,0 0 0,0 1 1,13 2-1,-14-2 46,0 0 1,0 0-1,0-1 1,0 1-1,0-1 1,8-2-1,-11 2 9,6-2 31,0 1 0,0 0 0,0 0 0,-1 1 0,1 0-1,0 1 1,12 2 0,36 4-68,0-3-1,111-5 1,-38-6 168,-84 5 1,-29 1-17,32-4 0,-16 0-61,0 1 0,1 1 0,-1 3 0,0 0-1,43 7 1,90 6 111,-142-12-120,1-1 0,31-3-1,15-2-244,-55 5 205,-1-2-1,26-5 1,14-2 22,-7 3 74,-31 3-122,-1 1 0,1 0 0,-1 2 0,20 1 0,5 2 27,62-4 0,-30-1 22,-29 2 17,120-2-233,-68-7 336,-63 5-99,0 1 0,64 3 0,-77 1-61,25 4-20,46 9 0,-53-3 87,-30-8-57,1 0 0,0-1-1,-1 0 1,1-1 0,0 1 0,0-2 0,10 1-1,173-25-262,-173 20 280,-16 3-10,0 0 0,0 0 0,0 1 0,0-1 0,0 1-1,0-1 1,0 1 0,0 0 0,5 1 0,0 1-543,21 1-5458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2.6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 14207,'0'0'1118,"7"7"1492,-6 2-2315,-1-1 0,-1 1 0,1 0 0,-4 17 0,-1 3 134,1 4 12,-2 19 288,6-49-535,1 3-25,1-2 21,1 4-105,4 0-13,-5-6-44,0-1-1,0 0 1,1 1 0,-1-1-1,1 0 1,-1-1 0,1 1-1,-1 0 1,1-1 0,4 1-1,30-1 77,-22 0-120,-4 0-296,8 0 471,36-4 0,-50 3-384,0 1 0,0-2 0,0 1 0,0 0-1,-1-1 1,1 0 0,0 0 0,-1-1 0,1 1-1,-1-1 1,0 0 0,5-4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3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0 19967,'-22'436'2896,"22"-422"-2666,1 0 0,4 27-1,-4-39-347,0-2-45,3 1-130,-1 0 0,0 0-1,1 0 1,-1 0 0,1-1 0,-1 0 0,1 0-1,-1 0 1,1 0 0,-1 0 0,7-2 0,10-6-6893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3.4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25 137 15999,'12'-12'1074,"20"-13"-1,5-4-724,-36 28-339,0 0 0,1 1 1,-1-1-1,0 0 0,1 0 0,-1 0 0,1 1 0,-1-1 0,1 1 0,-1-1 1,1 1-1,-1 0 0,1-1 0,-1 1 0,1 0 0,-1 0 0,3 0 0,0 1 59,0 0 0,-1-1 1,1 1-1,0 1 0,-1-1 0,1 0 0,3 3 0,3 2 285,0 0 0,-1 1 0,17 14 0,-22-16-245,1-1 0,0 1 0,-1 0 0,0 0 0,0 1 0,0-1 0,-1 1 0,0 0 0,0 0 0,-1 0 0,1 0 0,-1 1 0,0-1 0,-1 0 0,0 1 0,0 0 0,0-1 0,-1 1 0,-1 12 0,0 4 114,-1 1 0,-2-1 0,-8 32 0,7-40-123,0 1 1,-1-1-1,0 0 0,-1 0 0,-17 24 0,23-37-92,0 0 0,-1 0 0,0 0-1,1 0 1,-1-1 0,0 1 0,0 0 0,0-1 0,0 1-1,-1-1 1,1 0 0,0 1 0,0-1 0,-1 0 0,1-1-1,-1 1 1,1 0 0,-1-1 0,1 1 0,-1-1-1,1 0 1,-4 0 0,3 0-1,0-1 1,0 1-1,-1-1 0,1 0 1,0 0-1,0-1 0,0 1 1,1-1-1,-1 1 0,0-1 1,1 0-1,-1 0 0,1 0 1,-1 0-1,1-1 0,0 1 1,-3-4-1,-8-14-19,1 0-1,0-1 1,2 0 0,1-1-1,0 0 1,1-1 0,2 1-1,0-1 1,2-1-1,-3-26 1,7 40 0,-1 0 0,1 0 0,1-1 0,0 1 0,0 0 0,1 0 0,0 1 0,5-16 0,-4 18-1,0 1 0,1-1-1,-1 1 1,1-1 0,1 1 0,-1 0 0,1 1-1,0-1 1,0 1 0,1 0 0,-1 0-1,9-5 1,30-15-3452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5.0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0 13055,'0'0'3782,"1"2"-3278,1 2-261,-1 1-1,0 0 1,0 0 0,0-1 0,0 1 0,-1 0 0,1 0 0,-1 0 0,-1 7 0,-2 2 444,-6 26 0,-3 10 167,1 23 240,-2 103 0,16-133-1001,-3-41 146,2-2-718,2 0 282,0-1 0,0 1 0,0-1 0,0 0 0,0 0 0,0 0 0,0-1 0,0 1 0,-1-1 0,7-4 0,-2 1-1279,-1 0 0,0-1 0,0 0-1,6-7 1,-1 0-4152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5.4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1 17663,'0'0'822,"0"1"-180,-2 18 35,0-1 1,-1 1-1,-1-1 0,-10 30 0,6-22-329,-6 37 1,10-27-183,2 0 0,2-1 0,1 1 1,2 0-1,7 35 0,-5-52-445,-5-17-27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5.9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55 118 19967,'0'0'1259,"-12"-11"-590,11 10-637,1 0 0,-1 0 0,1 0 1,-1 1-1,1-1 0,-1 0 0,1 0 0,0 0 0,0 0 0,-1 0 0,1 0 0,0 0 0,0-1 0,0 0-128,4-6 7,-2 3 93,2 0 0,-1 0 0,1 1 0,-1-1 0,1 1 0,0 0 0,1 0 0,7-6 0,-2 3-51,0 1 0,0 0 0,16-6 0,-22 11 38,1 0-1,-1 0 0,1 0 1,-1 0-1,1 1 0,-1 0 1,1 0-1,-1 0 0,1 1 1,-1-1-1,1 1 1,-1 0-1,6 2 0,-7-2 27,-1 0 0,1 0 0,-1 0 1,1 0-1,-1 0 0,0 0 0,0 0 0,0 1 0,1-1 0,-1 1 0,-1 0 0,1 0 0,0 0 0,0-1 0,-1 1 0,1 1 1,-1-1-1,1 0 0,-1 0 0,0 1 0,0-1 0,0 0 0,0 1 0,0 4 0,-1-5-15,0 1-1,0-1 0,0 1 1,-1-1-1,1 1 1,-1-1-1,0 1 1,0-1-1,0 0 0,0 1 1,-2 2-1,-19 26-191,12-18 103,-85 136 177,32-47-536,44-75 559,-13 19 298,31-44-459,72 3 456,135-10 360,-66 5-532,-138 0-304,-4-9-1692,-7-8-2228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7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12671,'0'0'6688,"0"2"-6233,-10 189 1695,3-110-1675,6-77-441,3 14-4,-1-13-7,0 0 0,1 0 0,0 0 0,0-1 0,5 8-1,-6-11-168,9-4-1223,3-3-489,9-6-5138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7.5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 25 18047,'3'-2'39,"0"0"0,1 0 0,-1 0-1,1 0 1,-1 1 0,1-1 0,0 1 0,-1 0-1,1 0 1,7-1 0,-9 2-21,0 1 1,0-1 0,-1 0-1,1 0 1,0 1-1,0-1 1,0 1-1,0 0 1,-1 0-1,1-1 1,0 1 0,-1 0-1,1 0 1,-1 1-1,1-1 1,-1 0-1,1 0 1,-1 1-1,0-1 1,1 1 0,-1-1-1,0 1 1,1 2-1,3 6 75,0 1 0,0-1 0,-1 1 0,-1 0 0,0 0 0,0 0 0,1 19 0,-2-10 253,-2 1 0,0-1 0,-4 29 0,3-41-227,0 0 1,-1-1-1,0 1 0,0-1 0,-1 0 1,0 1-1,0-1 0,-1 0 0,0-1 1,-4 7-1,6-10-101,0-1-1,0 0 1,1 0 0,-1 0 0,-1-1 0,1 1 0,0 0 0,0-1-1,-1 1 1,1-1 0,0 0 0,-1 0 0,0 0 0,1 0-1,-1 0 1,0-1 0,1 1 0,-1-1 0,0 0 0,1 0 0,-1 0-1,0 0 1,0 0 0,1 0 0,-1-1 0,0 1 0,1-1-1,-1 0 1,0 0 0,1 0 0,-4-2 0,2 1-27,0 0 1,0 0-1,0-1 1,0 0-1,0 0 1,1 0 0,-1 0-1,1 0 1,0-1-1,0 1 1,0-1-1,-4-8 1,4 5 7,0 1 0,0-1 1,1 0-1,0 0 0,0 0 1,1-1-1,-1-11 0,1 5-83,2 0 0,-1 0-1,2 0 1,0 0 0,0 1-1,2-1 1,-1 1 0,8-17-1,-6 20-175,-1 0-1,2 1 1,-1-1-1,1 1 1,1 0-1,0 1 1,13-14-1,-19 22 245,-1-1-91,1 0 1,0 0 0,0 1-1,-1-1 1,1 0 0,0 1-1,0-1 1,0 1-1,0-1 1,0 1 0,0-1-1,0 1 1,0 0 0,0 0-1,0-1 1,0 1-1,0 0 1,0 0 0,2 0-1,15 5-6353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39.5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28415,'0'0'256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8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242 65 15999,'-3'-6'253,"-1"1"0,1 1-1,-1-1 1,0 0 0,0 1-1,0 0 1,-1 0-1,1 0 1,-1 0 0,0 1-1,-9-5 1,10 7-187,0-1-1,0 1 0,0 0 1,0 0-1,0 0 1,0 0-1,-1 1 0,1-1 1,0 1-1,-1 0 1,1 1-1,0-1 1,-1 1-1,1 0 0,0 0 1,-8 3-1,6-2-2,-1 1 0,1-1 0,1 1-1,-1 1 1,0-1 0,1 1 0,0 0 0,0 1 0,0-1-1,0 1 1,1 0 0,-1 0 0,1 0 0,0 1-1,1-1 1,0 1 0,0 0 0,0 0 0,0 0-1,1 0 1,0 1 0,0-1 0,1 1 0,0-1 0,0 1-1,0 9 1,1-11-52,0-1-1,0 1 0,0 0 1,1-1-1,0 1 0,0 0 1,0-1-1,0 1 0,1-1 1,-1 0-1,1 1 0,0-1 1,1 0-1,-1 0 0,1 0 1,0 0-1,0-1 0,0 1 1,0-1-1,0 0 0,1 0 1,0 0-1,6 4 0,13 8 92,37 17 0,-36-20-141,36 23-1,-35-12 203,-25-23-157,1 1 0,-1 0 0,0-1 1,1 1-1,-1 0 0,0 0 0,1-1 0,-1 1 0,0 0 0,0 0 0,0 0 0,0-1 1,1 1-1,-1 0 0,-1 0 0,1 0 0,0 0 0,0-1 0,0 1 0,0 0 0,0 0 1,-1-1-1,1 1 0,-1 1 0,-9 16 44,5-13-28,-1 1 1,1-1 0,-1 0-1,0-1 1,-1 0 0,1 0-1,-1 0 1,1 0 0,-13 3-1,6-2 21,-1-1-1,1 0 0,-1-1 0,-19 1 0,30-3-36,1-1-1,-1 0 1,1 0 0,-1 0-1,1 0 1,-1-1 0,1 1-1,-1-1 1,1 1 0,-1-1-1,1 0 1,0 0 0,-1 0-1,1 0 1,0 0-1,-4-3 1,5 3-2,0-1-1,0 1 1,0 0-1,1-1 1,-1 1-1,0-1 1,0 1 0,1-1-1,-1 1 1,1-1-1,-1 1 1,1-1-1,0 0 1,-1 1-1,1-1 1,0 1 0,0-1-1,0 0 1,0 1-1,1-1 1,-1 0-1,0 1 1,1-1 0,-1 1-1,1-1 1,1-2-1,6-15-26,2 0 0,13-20 0,1-2-4,13-24 27,26-51 0,-59 110-449,-1-1-1,-1 1 1,1-1 0,-1 0 0,0 0-1,-1 1 1,1-1 0,-1 0-1,-1-1 1,0 1 0,0 0-1,0-7 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8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0 11647,'0'0'6620,"1"2"-6136,1 3-258,-1 1 0,0-1 1,0 1-1,0 0 0,-1-1 0,1 1 0,-1 0 0,-1-1 0,1 1 1,-2 7-1,-1 14 427,-14 445 334,17-460-944,0 0-1,0-1 1,1 1 0,0 0-1,1-1 1,1 1 0,-1-1-1,9 20 1,-10-28-55,1 0 0,-1 0 0,0 0 0,0 0 0,0 1-1,-1-1 1,1 6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19.8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322 76 17279,'-2'-5'143,"0"0"0,-1 0 0,0 0 0,0 1 0,0-1 0,0 1 0,-1-1 0,0 1 0,0 0 0,0 1 0,0-1 0,0 1 0,-10-6 0,10 7-115,0 0 0,0 1 0,0 0 0,0 0 0,0 0 0,0 0 0,-1 0 0,1 1 0,0 0 0,0 0 0,0 0 0,-1 1 0,1-1 0,0 1 0,0 0 0,0 0 0,0 0 0,-8 4 0,-3 3 63,0 1 0,0 0 0,1 1 0,1 1 0,-1 0 0,2 0 1,0 2-1,0-1 0,1 2 0,-17 26 0,23-32-82,3-6-14,1 0 0,-1 0-1,1 0 1,0 1 0,0-1 0,0 1-1,0-1 1,0 1 0,1-1 0,-1 1 0,1-1-1,0 1 1,0-1 0,0 1 0,0 3 0,0-4-49,11 5-138,-10-6 186,1 0 1,-1 0 0,0 0 0,1 0-1,-1-1 1,1 1 0,-1 0-1,1-1 1,-1 1 0,1-1-1,0 1 1,-1-1 0,4 0 0,3 0-23,0-1 1,-1-1-1,1 1 1,-1-1 0,0 0-1,1-1 1,7-3 0,46-27 280,-19 6-315,6-4-81,-28 22 143,-5 8 95,-11 4-73,-3-1-2,2 0-6,1 1 1,-1-1-1,0 1 0,-1 0 1,1 0-1,0 1 0,-1-1 0,0 0 1,1 1-1,-1 0 0,-1-1 1,1 1-1,0 0 0,1 7 0,1 6-25,-1-1 0,1 24 0,-2-18 32,3 34 755,-3 61 1,-2-107-828,0-8-7,2-3-150,0-1 146,0 1 1,0 0 0,0-1-1,0 0 1,0 1 0,0-1-1,0 0 1,0 0 0,-1 0 0,3-4-1,-3 4-57,24-34-3994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20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 33 19071,'-6'-5'141,"-1"1"0,-1 0 1,1 1-1,0 0 0,-1 0 0,0 0 0,0 1 0,1 0 0,-1 1 1,-15-1-1,18 2-86,1 0 1,0 0 0,-1 0-1,1 1 1,0 0-1,0 0 1,0 0 0,-1 0-1,1 1 1,0 0-1,1-1 1,-1 1 0,0 1-1,0-1 1,1 1 0,0-1-1,-1 1 1,1 0-1,0 0 1,0 0 0,-4 6-1,2-1-1,0 0 0,0 0-1,1 0 1,0 1 0,-5 14 0,8-19-59,0 0 1,1-1 0,-1 1 0,1 0 0,0-1 0,0 1 0,1-1 0,-1 1-1,1 0 1,-1-1 0,1 1 0,0-1 0,1 1 0,-1-1 0,0 0-1,1 1 1,3 4 0,8 10 69,0 0 0,1-1 1,27 25-1,54 38 299,-76-65-349,-17-13-18,0-1 1,-1 0-1,1 1 0,-1-1 0,0 1 1,1-1-1,-1 1 0,0-1 0,0 1 0,0 0 1,0 0-1,0 0 0,0 0 0,-1-1 1,1 1-1,-1 0 0,1 0 0,-1 0 1,0 0-1,0 0 0,0 0 0,0 4 1,0-6 1,0 4-5,-1-1 0,0 1 0,0-1 0,0 1 0,0-1 0,0 0-1,-1 1 1,1-1 0,-1 0 0,0 0 0,0 0 0,0 0 0,0-1 0,-1 1 0,1 0-1,-1-1 1,0 0 0,-3 3 0,4-4 2,0 1 0,0-1 1,0 0-1,0 0 0,0-1 0,0 1 0,0 0 0,0-1 0,-1 1 0,1-1 1,0 1-1,0-1 0,-1 0 0,1 0 0,0 0 0,0-1 0,-1 1 1,1 0-1,0-1 0,0 1 0,0-1 0,0 0 0,-1 0 0,1 0 0,0 0 1,1 0-1,-1 0 0,0 0 0,-3-4 0,-7-5 85,6 5 6,0 0 1,1 0-1,0 0 1,0 0-1,0-1 1,-6-10-1,10 13-244,1 1 141,-1 0-1,1-1 0,0 1 1,0 0-1,0-1 1,0 1-1,0 0 1,1-1-1,-1 1 1,1 0-1,-1-1 1,1 1-1,0 0 0,0 0 1,0 0-1,0 0 1,0 0-1,1 0 1,1-3-1,2 0 33,0 1 0,0-1 1,0 1-1,11-7 0,-6 5 14,4-4 100,-1-1-1,0 0 1,0-1-1,-1-1 0,14-17 1,-22 24-154,0 1 1,-1 0-1,1-1 1,-1 0-1,-1 0 1,1 0-1,-1 0 1,0 0-1,0-1 1,-1 1-1,0 0 1,0-1-1,0 1 1,-1-1-1,0 1 1,0-1-1,-2-7 0,1 10-336,0 0 0,-1 0-1,0 0 1,0 0-1,0 1 1,0-1 0,0 0-1,-1 1 1,1 0-1,-1 0 1,0 0 0,-4-3-1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24.7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225 132 12927,'1'-8'393,"0"0"0,-1 0 0,0 0 0,0 0 0,-1 0 0,0 0 0,0 0-1,-1 0 1,-4-13 0,5 18-336,0 1 1,0 0-1,0 0 0,0 0 0,0 0 1,0 0-1,0 0 0,-1 0 0,1 1 1,-1-1-1,0 0 0,1 1 0,-1-1 1,0 1-1,0-1 0,0 1 0,0 0 0,0 0 1,0 0-1,0 0 0,0 0 0,0 1 1,-1-1-1,1 1 0,0-1 0,0 1 1,-1 0-1,1 0 0,0 0 0,-1 0 1,1 0-1,0 0 0,0 1 0,-1-1 0,1 1 1,0-1-1,-4 3 0,-3 1 51,0 0 1,0 0-1,0 1 0,1 1 1,0 0-1,0 0 0,0 0 0,1 1 1,-1 0-1,2 0 0,-8 10 0,9-10-85,1-1-1,0 0 0,0 1 1,1 0-1,-1 0 0,2 0 1,-1 0-1,1 0 0,0 1 0,0-1 1,1 1-1,0 0 0,0-1 1,1 1-1,0 9 0,1-11-38,1-1-1,-1 1 0,1 0 1,0-1-1,0 0 0,0 1 1,1-1-1,0 0 0,0 0 1,0 0-1,1-1 0,-1 1 1,1-1-1,0 0 0,9 7 1,-12-10 15,0 0 0,0 0 0,0 0 0,0-1 0,0 1 1,1 0-1,-1-1 0,0 1 0,0-1 0,1 1 0,-1-1 1,0 0-1,1 1 0,-1-1 0,0 0 0,1 0 1,-1 0-1,3 0 0,0 0 17,2 0-47,-1-1 1,0 1 0,1-1 0,-1 0 0,0 0-1,0 0 1,0-1 0,0 0 0,0 0 0,0 0 0,0 0-1,0-1 1,-1 0 0,0 0 0,1 0 0,-1-1 0,0 1-1,-1-1 1,1 0 0,4-6 0,-1 1 10,-1 0 1,0 0-1,-1-1 0,0 0 1,0 0-1,-1 0 0,0-1 1,4-19-1,-6 17 70,-1 0 1,0-17-1,0 15 85,-1 1 1,1-1-1,7-26 0,-6 53-45,-1 1 0,0 0 0,-1 0 0,0-1 0,-1 1-1,-3 16 1,0 14 88,-30 241 2312,32-267-2312,0-1-1,1 1 1,0 0 0,4 27-1,-3-37-138,0-5-98,3-3-974,-2 0 806,1 0 0,-1 1 1,1-1-1,-1 0 0,0 0 1,0 0-1,1 1 1,-1-2-1,0 1 0,2-1 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13:25.2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 67 18047,'1'-2'486,"12"-14"184,-8 10-663,-1 1 0,1-1 1,0 1-1,6-6 0,-9 10 9,0-1 1,0 0-1,0 1 0,1-1 0,-1 1 0,1 0 0,-1 0 1,1 0-1,-1 0 0,1 0 0,-1 1 0,1-1 1,0 1-1,-1-1 0,5 1 0,-3 0 40,0 1-1,0 0 1,0-1 0,0 2-1,0-1 1,0 0 0,-1 1-1,1-1 1,5 5 0,-2-2 57,0 1 1,0 1 0,-1-1-1,0 1 1,0 0 0,0 1-1,-1-1 1,0 1 0,6 10-1,-4-2 47,0 0-1,-1 0 0,-1 0 1,0 1-1,-1 0 0,-1 0 1,0 0-1,0 30 0,-3-35-65,0 0-1,0 1 0,-2-1 1,1 0-1,-2 0 0,1 0 1,-1 0-1,-1-1 1,0 1-1,0-1 0,-1 0 1,-1 0-1,-10 15 0,11-19-38,0-1 0,-1 1 0,1-1-1,-1-1 1,0 1 0,0-1-1,0 0 1,-1-1 0,0 1-1,1-1 1,-1-1 0,0 1 0,0-1-1,-1 0 1,1-1 0,0 1-1,-1-2 1,1 1 0,-10-1-1,12 0-33,-1-1 0,1 1-1,-1-1 1,1 0 0,0-1-1,-1 1 1,1-1-1,0 0 1,0-1 0,0 1-1,0-1 1,1 0-1,-1 0 1,1 0 0,-1-1-1,1 0 1,0 1 0,0-1-1,1-1 1,-1 1-1,1-1 1,0 1 0,0-1-1,1 0 1,-1 0 0,-1-7-1,0 1-17,1-1 0,1 0-1,0-1 1,-1-20 0,5-52-268,-1 48 292,0 21-35,0-1 0,1 1 1,7-27-1,-7 37-13,0 0 0,0 0 1,0 1-1,0-1 1,1 1-1,0 0 0,0 0 1,1 0-1,-1 0 1,1 0-1,0 1 0,0 0 1,8-7-1,-9 10-203,0-1 0,0 0 0,0 1 0,1-1 0,-1 1 0,1 0 0,-1 0 0,1 1 0,-1-1 0,1 1 0,-1-1 0,6 2 0,10 1-7776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0.5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0 109 20351,'0'0'2133,"2"-1"-1639,1 0-360,1 0 1,-1 0 0,0-1-1,1 1 1,-1-1-1,0 0 1,0 0 0,0 0-1,0 0 1,-1-1-1,4-3 1,-2 3-104,-1 0 0,1 0 0,-1 0 0,1 0-1,0 1 1,0-1 0,1 1 0,5-3 0,38-9 78,1 1 1,0 2-1,55-4 0,-93 14-115,1-1-109,23 2 1,-32 0 82,1 1 1,-1-1-1,0 1 1,0 0-1,0-1 1,0 2-1,0-1 1,0 0 0,0 0-1,0 1 1,5 3-1,-8-4 29,1-1 1,-1 1-1,1 0 0,-1 0 0,1 0 1,-1-1-1,1 1 0,-1 0 0,0 0 0,1 0 1,-1 0-1,0 0 0,0 0 0,0 0 1,0 0-1,0 0 0,0-1 0,0 1 1,0 0-1,0 1 0,-4 18 109,-3-4-80,0 0 1,-1 0-1,-1-1 0,0 0 1,-1 0-1,-22 24 0,-79 72 366,35-52-217,37-30-30,38-28-106,20-6-230,-19 5 191,30-11 23,1 1 0,56-10-1,-76 18-14,0 2 0,-1-1 0,1 1-1,0 1 1,12 2 0,-17-2-6,1 0 0,-1 1 0,0 0 0,0 1 1,0-1-1,0 1 0,0 0 0,-1 1 0,9 5 0,-11-6 7,0 0 1,0 0-1,0 0 0,0 0 1,0 1-1,-1-1 0,0 1 1,0 0-1,0-1 0,0 1 1,0 0-1,1 8 0,-1-5 25,-1-1-1,0 1 1,-1-1-1,0 1 1,0-1-1,0 1 1,-3 11-1,1-6 8,-1-1 0,-1 0-1,0 0 1,0 0-1,-1 0 1,-1-1-1,1 0 1,-2 0-1,-7 10 1,5-11-17,1 0 0,-2 0 0,1-1 0,-1 0-1,-1-1 1,1 0 0,-1 0 0,-22 8 0,-5 0 107,-56 13 0,62-19-96,23-7-62,1 0 0,0 0 1,-1-1-1,1 0 0,-1-1 1,-15 0-1,21-1-62,1 1 0,0 0-1,0 0 1,0-1 0,0 0 0,0 1 0,0-1 0,0 0-1,0 0 1,0 0 0,0 0 0,0 0 0,1 0 0,-1-1-1,0 1 1,1 0 0,-1-1 0,1 0 0,-1 1 0,1-1-1,0 0 1,0 0 0,0 1 0,0-1 0,0 0 0,0 0-1,0 0 1,1 0 0,-1 0 0,1-1 0,-1 1 0,1-3-1,0 2-375,0 0-1,0 0 0,0 0 0,1 0 0,-1-1 1,1 1-1,0-2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0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 56 21247,'70'-11'1690,"-44"6"-1497,34-2 0,-50 7-139,-1 1 0,0 0-1,0 0 1,0 1 0,0 0-1,0 0 1,13 6 0,-8-2 101,-1 0 0,0 1-1,-1 1 1,13 9 0,-19-12-85,0 1 0,0 0 0,-1 0 1,0 1-1,0-1 0,0 1 0,-1 0 0,0 0 0,-1 1 0,1-1 0,-1 1 0,-1-1 0,0 1 1,0 0-1,2 16 0,-2-2 5,-1 1-1,0-1 1,-2 0 0,-6 37 0,4-42-21,-1 0 0,0 0 0,-1 0 0,-1-1 0,-1 1 0,0-1 0,-1-1 0,-1 0 0,-15 22 0,15-26-12,-1 0 0,0-1 0,0 0 0,-1-1 1,0 0-1,-1 0 0,1-1 0,-2-1 0,1 0 1,-1 0-1,0-2 0,-15 6 0,19-9-46,0 0 0,-1 0 1,1 0-1,0-1 0,-1 0 0,1-1 0,-1 0 0,1-1 0,-1 0 1,1 0-1,0-1 0,0 0 0,-12-5 0,14 4 13,0 0-1,0 0 1,1-1-1,-1 0 1,1 0-1,0-1 0,0 1 1,1-1-1,-1-1 1,1 1-1,0-1 1,0 0-1,1 0 1,0 0-1,0-1 1,0 0-1,-2-6 1,0-5-68,0 1 0,2-1 0,0 0 1,1 0-1,0-1 0,1-31 0,3 25-33,0 1-1,2-1 0,1 1 1,10-37-1,-10 48-1,1 1 0,0 0 0,1 1 0,0-1 0,0 1 0,1 1-1,1-1 1,0 1 0,0 0 0,19-15 0,-14 13-283,1 2 0,1 0 0,0 0 0,0 1 0,1 1 0,0 1 0,24-8 0,15-4-3457,-30 8-3033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1.6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1 23679,'-13'43'827,"2"2"0,2-1 0,-7 91 0,16 136-991,0-249 105,5 53-225,-4-68 154,0 0 0,0 0 0,1-1 0,0 1 0,1 0 1,-1-1-1,1 0 0,4 8 0,-6-13 29,1 0-1,-1 0 1,0 0-1,0 0 1,1 0 0,-1 0-1,0 0 1,1 0-1,-1-1 1,1 1 0,-1 0-1,1-1 1,-1 1-1,1-1 1,-1 0 0,1 1-1,2-1 1,28 0-2540,-28 0 1801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2.0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320 1 22271,'-24'5'718,"-1"0"0,1 2 0,0 1 0,-33 17 0,-28 9-264,4-6-3179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2.3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 0 20735,'1'21'798,"-1"0"1,0-1-1,-2 1 0,-6 33 0,-28 79 91,35-130-878,-3 10 82,0 1 0,1-1 0,1 1 0,-2 18 0,4-30-124,0-1-1,0 1 1,1-1-1,-1 1 1,0-1 0,0 1-1,1-1 1,-1 1-1,1-1 1,0 1-1,-1-1 1,1 0-1,0 1 1,0-1 0,-1 0-1,1 0 1,0 1-1,1-1 1,1 1-1,-1 0-35,0-1-1,0 0 0,0 1 1,1-1-1,-1 0 0,1-1 0,-1 1 1,0 0-1,1-1 0,-1 1 1,4-1-1,-1 0-745,0 0 1,0 0 0,0 0 0,0-1-1,6-1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08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317 0 21119,'-23'5'220,"0"-2"0,0-1 0,-1-1 0,1-1 0,-42-5 0,60 3-168,4 2-44,-1-1 1,1 1-1,0 0 0,0 0 0,-1 0 1,1 0-1,0 0 0,0 0 0,0 0 0,-1 0 1,1 0-1,0 0 0,0 1 0,-1-1 1,1 0-1,-2 2 0,-13 5-8,14-6-1,0 0-1,0 0 0,0 1 1,1-1-1,-1 1 0,1-1 1,-1 1-1,1 0 0,0-1 1,-1 1-1,1 0 0,0 0 1,0 0-1,0 0 1,1 0-1,-1 0 0,0 0 1,1 0-1,-1 0 0,1 4 1,-1 5-13,0 1-1,3 20 1,-1-9 18,-1 8 172,0 18-140,0-48 401,15-12-388,-6 6-53,-1 1-1,16-5 0,4-2 10,-22 9 14,0 0-1,0 1 0,0-1 1,1 1-1,-1 0 1,0 0-1,0 1 1,1 0-1,-1 0 0,0 1 1,10 1-1,8 3 126,37 14 1,-46-14-130,4 1-31,0 1-1,-1 0 1,0 2-1,28 16 0,-42-22 27,0 1-1,1-1 1,-1 1-1,-1 0 1,1 0-1,0 0 1,-1 0-1,0 1 1,4 7-1,-5-9 30,-1 1 0,0 0 0,0-1 0,0 1 0,0 0-1,0 0 1,-1 0 0,0 0 0,0 0 0,0 0 0,0-1 0,0 1-1,-1 0 1,-2 7 0,-1 1-56,-1 0-1,0 0 1,-1 0 0,0-1 0,-1 0-1,0 0 1,-14 16 0,-6 2 43,-35 30 1,51-49-54,-1 0 1,0-1-1,0-1 1,-1 0 0,0-1-1,-26 12 1,34-17 49,-1-1 0,1 1 0,0-1 1,-1 0-1,1 0 0,-1 0 0,1-1 0,-1 0 1,0 0-1,1-1 0,-1 1 0,1-1 0,-1 0 1,1 0-1,0-1 0,-1 0 0,1 0 0,0 0 1,0-1-1,0 1 0,-8-7 0,3 0 45,-1-1-1,1 1 0,1-2 1,0 0-1,-15-23 1,18 25-95,1-1-1,-1 0 1,2 0 0,0-1 0,0 0-1,1 1 1,-4-22 0,7 30-34,0 1 1,0-1 0,0 1-1,0-1 1,0 1 0,0-1 0,0 1-1,1-1 1,-1 1 0,0 0-1,1-1 1,0 1 0,-1-1-1,1 1 1,0 0 0,-1 0-1,1-1 1,0 1 0,0 0-1,0 0 1,0 0 0,0 0-1,0 0 1,0 0 0,1 0-1,-1 0 1,0 1 0,2-2-1,4-3-1404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3.0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36 20351,'0'2'920,"3"16"-259,0 1-1,-1-1 1,-1 1-1,-3 32 1,1-7-600,-5 139 991,4-149-639,2-21-125,0-38-541,1-5 228,1 0 0,10-44 1,20-59-180,-22 95-10,-8 31 91,0-1 1,1 1-1,0 0 1,0 1-1,1-1 0,0 1 1,8-11-1,-11 15 117,0 1-1,0 0 1,0-1 0,0 1 0,0 0-1,1 0 1,-1 0 0,0 0 0,1 0-1,-1 0 1,1 0 0,-1 0-1,1 1 1,-1-1 0,1 1 0,0-1-1,-1 1 1,1-1 0,0 1 0,-1 0-1,1 0 1,0 0 0,-1 0-1,1 0 1,0 0 0,-1 0 0,1 1-1,0-1 1,-1 0 0,1 1 0,0 0-1,-1-1 1,1 1 0,-1 0-1,1 0 1,-1 0 0,0 0 0,1 0-1,1 2 1,1 1 10,-1 0 0,0 0 0,1 0 1,-2 1-1,1-1 0,0 1 0,-1-1 0,0 1 0,0 0 0,-1 0 0,1 0 1,1 9-1,0 8 181,0 37 1,-3-43-95,1 25 250,-3 0 1,-8 57-1,10-97 264,1-10-601,0 0 0,1-1 0,0 1 0,1 0 0,7-17 0,1-8-9,-2 5-166,0 0 1,28-55-1,-33 75 128,2 0 1,-1 0-1,1 1 1,0 0 0,1 0-1,0 0 1,0 0-1,1 1 1,0 1-1,0-1 1,0 1 0,15-7-1,-21 12 50,0 0 0,0 0 1,0 0-1,0 0 0,0 1 0,0-1 0,1 1 1,-1-1-1,0 1 0,0 0 0,0 0 0,1 0 0,-1 0 1,0 1-1,0-1 0,0 0 0,1 1 0,2 1 0,-2-1-12,-1 1 0,0-1 0,0 1 0,1 0 0,-1-1 0,0 1 0,-1 0 0,1 0 0,0 1 0,0-1 0,-1 0 0,1 0 0,0 3 0,2 6-42,0 0 0,0 0 0,-1 0 0,0 0 0,1 22 0,-2 65 353,-3-72-235,1 0 1,7 45-1,-7-68-32,0-1-1,1 0 1,0 0 0,-1 0 0,1 1-1,0-1 1,0 0 0,1 0-1,-1 0 1,0 0 0,1-1-1,-1 1 1,1 0 0,-1 0 0,1-1-1,3 3 1,-2-2-56,0 0 0,1-1 0,-1 1 0,0-1 0,1 0 0,0 0 0,-1 0 1,1 0-1,5 0 0,6-1-27,-1 0-1,1-1 1,-1 0 0,17-5 0,-31 6 44,16-3-31,0-1 0,1-1 0,-1 0-1,-1-2 1,1 1 0,-1-2 0,-1 0 0,1-1-1,-1 0 1,-1-1 0,0-1 0,0 0 0,-1-1-1,16-20 1,-22 24 17,-1-1 0,0 0-1,0 0 1,-1-1 0,0 1-1,-1-1 1,0 0 0,-1 0-1,0 0 1,1-18 0,-2 20 3,-1 1 0,0 0 0,0-1 0,-1 1 1,0-1-1,0 1 0,-1 0 0,0-1 0,0 1 0,-1 0 1,0 0-1,0 1 0,-1-1 0,1 1 0,-8-9 0,10 13 12,0 1-1,0-1 0,0 1 0,0 0 0,-1-1 1,1 1-1,0 0 0,-1 0 0,1 0 0,-1 0 1,1 0-1,-1 1 0,1-1 0,-1 0 0,0 1 1,0-1-1,1 1 0,-1-1 0,0 1 0,0 0 1,1 0-1,-1 0 0,0 0 0,0 0 0,1 0 1,-1 0-1,0 1 0,0-1 0,1 1 0,-1-1 1,0 1-1,1 0 0,-1-1 0,1 1 0,-1 0 1,-2 2-1,-1 1 42,0 1 1,0 0-1,1 0 1,0 0-1,-1 0 0,2 1 1,-1-1-1,-4 10 1,-1 4-6,1 0 0,1 1 1,1 0-1,0 0 0,1 1 1,2-1-1,-3 36 1,6-43 13,0 1 1,1-1 0,1 0 0,0 0 0,6 22-1,-5-27-8,0 1-1,1-1 0,0 1 0,0-1 0,1-1 1,0 1-1,0-1 0,13 14 0,-13-16-53,1-1 0,-1 0 0,0 0 0,1 0 0,0-1 0,0 0 0,0 0 0,1-1 0,-1 1 0,0-1 0,12 2-1,-6-2-435,0-1 0,0 0-1,0-1 1,0 0 0,1-1-1,12-2 1,24-7-8001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3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187 1 24447,'-61'39'463,"31"-21"-146,-40 33-1,68-50-307,0 1 0,0 0 0,0 0 1,0 0-1,0 0 0,1 0 0,-1 0 0,1 0 0,-1 0 0,1 1 0,0-1 1,0 1-1,0-1 0,0 1 0,0-1 0,1 1 0,-1-1 0,1 5 0,0-5 1,0 1-1,1-1 1,-1 1-1,1-1 1,0 0-1,0 1 1,0-1-1,0 0 1,0 1-1,0-1 1,1 0-1,-1 0 1,1 0-1,-1 0 0,1 0 1,0 0-1,0-1 1,0 1-1,3 1 1,18 13 10,34 17 1,-36-23-36,-1 2 1,-1 0-1,24 19 0,-38-26 42,0 0 0,0 0 0,0 0 0,-1 0 0,0 1 0,0 0 0,0 0 0,-1 0 0,0 0-1,0 1 1,0-1 0,-1 1 0,0 0 0,0-1 0,0 9 0,-1-5 90,0 0 1,-1 1-1,0-1 0,-1 0 1,0 0-1,-1 0 0,-4 15 1,4-19-108,0-1 0,0 1 0,-1-1 0,1 1 0,-1-1-1,0 0 1,0 0 0,-1 0 0,0-1 0,0 1 0,0-1 0,0 0 0,-1 0 0,-5 4 0,6-6 1,1-1 0,0 1 0,0-1 0,-1 0 0,1 0 0,-1 0 1,1-1-1,-1 1 0,1-1 0,-1 0 0,1 0 0,-1 0 0,0 0 0,1-1 0,-1 1 0,-3-2 0,-4-1-123,0-1 1,0 0-1,-15-8 0,24 11-61,1 1-1,0-1 1,1 1-1,-1-1 1,0 0-1,0 1 1,0-1-1,0 0 0,0 0 1,1 1-1,-2-3 1,-7-19-8846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4.7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207 137 21503,'0'0'2344,"1"-1"-2024,7-10-172,1 1 1,-1 0-1,2 1 1,-1 0-1,1 1 0,1 0 1,14-9-1,5-4-66,-24 16-97,1 1-1,-1 0 0,0 0 0,1 0 1,9-3-1,-12 6 8,0 0 0,-1 0 0,1 1 0,-1-1 0,1 1 0,0 0 0,-1 0 1,1 0-1,0 0 0,-1 1 0,1 0 0,-1-1 0,5 3 0,-2-2-8,-4 0 9,-1-1-1,1 1 1,0-1 0,-1 1 0,1 0 0,-1-1-1,1 1 1,-1 0 0,1 0 0,-1 0-1,0 0 1,0 0 0,3 3 0,-1-1 6,0 1 0,-1-1 0,1 1 1,-1 0-1,0 0 0,1 0 0,-2 0 0,1 0 1,0 0-1,-1 0 0,0 0 0,0 1 0,0-1 1,-1 0-1,1 8 0,-1 7 5,0 1 1,-4 22-1,3-33 0,-2 17 45,-2 0-1,-1 0 1,0 0 0,-2 0 0,-1-1-1,-1-1 1,-2 1 0,0-2 0,-1 1 0,-1-2-1,-31 37 1,-51 61 170,-43 49 115,135-165-349,-4 5-35,0-1 1,-11 8-1,17-15 41,0 1 1,0-1-1,0 0 1,0 1-1,0-1 0,0 0 1,-1 0-1,1-1 1,0 1-1,-1 0 0,1-1 1,-1 1-1,1-1 1,0 0-1,-1 0 0,-3 0 1,5 0 6,-1-1-1,1 0 1,0 1 0,0-1 0,-1 0 0,1 0 0,0 1-1,0-1 1,0 0 0,0 0 0,0-1 0,0 1-1,0 0 1,0 0 0,0 0 0,0-1 0,1 1 0,-1 0-1,0-1 1,1 1 0,0 0 0,-1-1 0,1 1-1,0-1 1,-1 1 0,1-1 0,0-2 0,0-2-51,0-1 0,0 1 0,0-1 0,1 1 0,1-8 0,1 5-4,-1 0 0,2 0 1,-1 0-1,1 0 0,1 1 0,-1 0 0,2 0 0,-1 0 0,1 1 1,0 0-1,0 0 0,1 0 0,0 1 0,11-8 0,-9 7 31,0 2-1,0-1 0,1 1 1,0 1-1,0-1 1,0 2-1,1-1 0,-1 2 1,1-1-1,-1 1 1,1 1-1,13 0 0,-4 2 251,0 1 0,0 1-1,32 9 1,11 2 144,-58-13-325,0 0 1,0 0-1,0 1 0,-1-1 0,1 1 0,7 5 1,19 8 213,-28-14-256,-1 0-1,0 0 1,1 0-1,-1-1 1,1 1 0,-1-1-1,1 1 1,-1-1-1,1 0 1,0 0-1,-1 0 1,1 0 0,-1 0-1,1-1 1,-1 1-1,1-1 1,2 0-1,7-2-54,-8 2-152,0 1-1,1-1 1,-1 0-1,0-1 0,7-2 1,-9 3 31,0 0 0,-1 0 0,1-1 0,0 1 0,-1-1 0,1 1 1,-1-1-1,0 1 0,1-1 0,-1 0 0,0 0 0,0 0 0,1-2 0,3-7-2146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5.1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140 157 19967,'21'-22'623,"2"1"1,0 1-1,1 1 0,42-25 0,-57 39-377,1 0 0,1 1 0,-1 0 0,1 1 0,-1 0 0,22-3 0,-24 5-183,-1 1 0,1 0 0,0 0 0,-1 1-1,1 0 1,-1 1 0,1-1 0,-1 1 0,0 1-1,0-1 1,8 5 0,-9-4-53,-1 0-1,-1 1 1,1 0 0,0 0 0,-1 0-1,0 0 1,0 1 0,0 0-1,-1-1 1,1 1 0,-1 1-1,0-1 1,0 0 0,-1 1-1,0-1 1,0 1 0,0 0-1,1 11 1,0-1 26,-1 1 0,-1 0 0,0-1 0,-1 1 0,-4 26 0,0-18 31,-2 0 0,-1-1 0,0 1 0,-2-2 0,-22 45 0,6-25-4,-60 82 0,74-111-6,0-1-1,0 0 1,-1-1-1,-1 0 1,0 0-1,-19 11 1,27-20-36,0 0 1,1 0-1,-1-1 1,0 0-1,-1 0 1,1 0-1,0-1 1,0 1-1,-1-1 1,1-1-1,-1 1 1,1-1 0,-1 0-1,1 0 1,0 0-1,-1-1 1,1 0-1,-1 0 1,1-1-1,0 1 1,0-1-1,0 0 1,-10-5-1,5 0-40,0 0 0,1-1 0,0 1 0,0-2-1,0 0 1,1 0 0,1 0 0,-1-1 0,2 0 0,-1 0 0,-7-18-1,6 11 19,2 1 0,0-1-1,1 0 1,0-1-1,2 1 1,0-1-1,-1-23 1,4 25-145,1 0 0,0 1 1,1-1-1,0 0 0,2 1 1,0-1-1,0 1 0,1 0 1,1 0-1,1 1 0,0-1 1,1 2-1,0-1 0,1 1 1,1 0-1,0 1 0,0 0 1,2 1-1,-1 0 0,1 0 1,1 2-1,0-1 0,0 2 1,1 0-1,0 0 0,0 1 1,16-5-1,62-16-5338,-87 27 4940,21-6-5916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5.7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 0 18111,'1'2'1140,"0"19"-162,-1-1-1,0 1 0,-7 36 1,2-16-480,-21 133 531,-3 28 114,27-180-1174,4 44-1,-2-60 26,1 1-1,0 0 1,1-1-1,-1 0 1,1 1-1,0-1 1,1 0-1,0 0 0,0 0 1,0 0-1,5 6 1,-7-11-50,0 0 0,0 0 0,0 1 0,0-1 0,0 0 0,1 0 0,-1 0 0,0 0 0,1 0 0,-1-1 0,1 1 0,-1 0 0,1-1 1,-1 1-1,1-1 0,-1 1 0,1-1 0,-1 0 0,1 0 0,0 1 0,-1-1 0,1 0 0,0-1 0,-1 1 0,1 0 0,-1 0 0,1-1 0,0 1 0,2-2 0,0 0-621,1 0 0,-1-1-1,1 0 1,-1 0 0,0 0-1,0-1 1,7-7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6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236 1 22527,'-32'9'960,"0"-1"0,-1-1 0,-54 4 0,37-8-1008,48-3-85,18 17-6118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6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 19967,'3'10'837,"-1"0"-1,0 0 1,-1 1-1,1 17 1,-3-13-579,-1-1 1,0 1 0,0-1-1,-2 0 1,-5 16 0,6-17-196,-1 0 1,2 1 0,-1-1-1,2 1 1,0 18-1,2-6-73,7 46 0,-8-70-97,12-3-2534,10-8-5763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7.0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58 20991,'0'2'822,"-36"120"1676,32-106-2419,1 0 0,1 0 0,1 1-1,0-1 1,1 0 0,2 17 0,0 15 36,-2-47 309,6-9-699,-2 3 288,-1 0 0,0 0 0,1 0-1,-2 0 1,1-1 0,0 1 0,-1-1 0,0 0-1,1-6 1,2-10 70,24-89-17,-24 98-182,0 0-1,0 0 1,1 1 0,1 0 0,0 0 0,10-13 0,-16 24 112,-1 0 0,1 0-1,0 0 1,0 0 0,0 0-1,0 0 1,0 0 0,0 0-1,0 0 1,1 0 0,-1 0 0,0 1-1,0-1 1,0 1 0,1-1-1,-1 1 1,0-1 0,1 1 0,-1 0-1,1-1 1,-1 1 0,0 0-1,1 0 1,-1 0 0,1 0 0,-1 0-1,0 0 1,1 1 0,-1-1-1,1 0 1,-1 1 0,0-1-1,1 1 1,-1 0 0,0-1 0,0 1-1,0 0 1,1-1 0,-1 1-1,1 2 1,2 0-9,-1 1 0,0-1 0,0 1 0,0 0 0,-1 0 0,1 1-1,-1-1 1,0 0 0,0 1 0,2 7 0,1 6 111,-2 0 0,0 0 0,-1 0 0,0 1 0,-2-1 0,0 0 0,-3 19 0,2-28-11,-1 36 521,10-55-842,3-8 247,-1 1-1,13-32 0,-17 35-92,0 0 0,1 1 0,0-1 0,1 1 0,1 1 0,15-19-1,-19 26 55,0 1 0,0-1 0,0 1 0,0 0 0,1 0 0,0 0 0,0 1 0,0 0 0,0 0 0,0 0 0,1 1 0,-1 0 0,1 1 0,8-2 0,-5 3 26,-10 0 3,1 0 0,-1 0 0,1-1 0,0 1 0,-1 0 0,1 1 0,0-1 0,-1 0 0,1 0 1,-1 0-1,1 0 0,-1 0 0,1 1 0,0-1 0,-1 0 0,1 0 0,-1 1 0,1-1 0,-1 0 0,1 1 0,-1-1 1,0 0-1,1 1 0,-1-1 0,1 1 0,-1-1 0,0 1 0,1-1 0,-1 1 0,1 1 0,-1-1 8,3 4-4,0 1-1,-1-1 0,1 1 0,-1 0 0,-1 0 0,1 0 0,-1 0 0,0 0 0,0 0 0,-1 0 0,0 8 0,0-5 89,1 1 0,0 0 1,4 14-1,-3-18-71,1 1 0,0-1 0,0 0-1,1 0 1,-1 0 0,1 0 0,0-1 0,1 1 0,-1-1 0,1 0 0,0 0 0,1-1 0,-1 0 0,1 0 0,0 0-1,0 0 1,0-1 0,0 0 0,1 0 0,-1-1 0,8 2 0,-2 0-6,1-2-1,-1 0 1,1 0 0,-1-1 0,1-1-1,-1 0 1,1 0 0,-1-1 0,1-1-1,21-6 1,-25 5-13,0 0 0,0 0 0,-1-1 0,0 0 0,0-1 0,0 0 0,0 0 0,13-12 0,-12 8-154,0-2 1,0 1-1,-1-1 1,0 0-1,8-17 0,-11 17 91,0 1-1,0-1 0,-1 0 0,-1 0 1,4-17-1,-6 21 76,0-1-1,0 1 1,-1-1-1,0 1 1,0 0-1,-1-1 1,0 1 0,0 0-1,-5-13 1,6 19-26,0 0-1,-1 0 1,1 0 0,0 0 0,-1 0-1,1 1 1,-1-1 0,1 0 0,-1 0 0,1 0-1,-1 1 1,0-1 0,1 0 0,-1 1-1,0-1 1,0 0 0,0 1 0,1-1 0,-1 1-1,0-1 1,0 1 0,-2-1 0,2 1-9,0 0 0,-1 0 0,1 0 0,0 0 0,-1 0 0,1 1 0,-1-1 1,1 0-1,0 1 0,-1-1 0,1 1 0,0-1 0,0 1 0,-2 0 0,-2 3 23,-1 0 0,1 0 0,0 1 0,0-1 0,-5 9 0,-1 0 169,1 1 0,0 1 0,1 0 0,1 0 0,1 0 0,0 1 0,1 1 0,1-1 0,-5 20 0,10-29-151,0 0 0,0 0 0,0 0 0,1 0 0,0 0 0,0 0 0,1 0 0,0 0 0,0-1 0,1 1 0,0 0 0,0-1-1,5 8 1,-6-10-38,2-1 0,-1 1 0,0 0 0,1-1-1,-1 1 1,1-1 0,0 0 0,0-1-1,0 1 1,1-1 0,-1 1 0,1-1-1,-1 0 1,1-1 0,0 1 0,-1-1 0,7 1-1,6-1-503,-1 0 0,1-1 0,28-3 0,-25 2-237,-7-1-126,0 0 0,0 0 0,0-2 0,17-5-1,46-27-7781,-46 20 4296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7.4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1 20479,'-16'5'563,"-2"0"-155,0 1 1,-26 12-1,40-16-326,0 1-1,-1-1 1,1 1-1,0 0 1,1 0-1,-1 0 1,0 1-1,1-1 1,0 1-1,-1 0 1,2 0-1,-1 0 1,0 0-1,-2 7 1,5-9-29,0 0 1,0 1 0,0-1-1,0 0 1,0 0-1,1 0 1,-1 1-1,1-1 1,0 0 0,0 0-1,0 0 1,-1 0-1,2 0 1,-1 0 0,2 3-1,5 5 91,1-1 0,0 0 0,0 0 1,1 0-1,0-1 0,15 9 0,-10-6 176,0 0 0,14 14 0,-27-23-266,0-1-1,0 1 0,-1 0 0,1 0 1,-1 0-1,1 0 0,-1 0 0,0 1 0,0-1 1,0 0-1,0 0 0,0 1 0,-1-1 0,1 1 1,-1-1-1,1 1 0,-1-1 0,0 5 1,-1-3 33,0 1 1,0-1 0,0 0 0,0 0 0,-1 1-1,0-1 1,0 0 0,0 0 0,-5 6 0,3-4-73,0 1 1,-1-1-1,0 0 0,0-1 1,-1 1-1,1-1 1,-1 0-1,-1 0 0,1-1 1,0 0-1,-1 0 1,0 0-1,0-1 0,0 0 1,0 0-1,-1-1 1,1 0-1,-1 0 0,1-1 1,-1 0-1,0 0 1,1-1-1,-1 0 0,0 0 1,0-1-1,1 0 1,-1 0-1,-11-4 0,-3-3-813,0-2-1,1 0 1,-22-13 0,-24-22-6427,49 32 382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47.7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27519,'0'0'2472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0.1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89 16383,'0'0'3832,"2"-1"-3544,5-7-184,0 1 0,1 0 0,1 0-1,-1 1 1,1 0 0,0 0 0,0 1 0,1 0-1,-1 1 1,1 0 0,0 1 0,13-4 0,2 2-96,36-2 1,-51 6 7,0 1 0,0 0 0,0 1 1,-1 0-1,1 1 0,15 4 0,-24-5-8,0-1 0,0 2 0,0-1 0,0 0 0,0 0-1,0 0 1,0 0 0,0 1 0,-1-1 0,1 0 0,0 1 0,-1-1 0,1 1 0,-1-1-1,1 3 1,-1-3-6,1 4-9,-1 1 0,1 0 0,-1 0 0,0 0 0,0 0 1,-1 0-1,0 0 0,0 0 0,0-1 0,-1 1 0,0 0 0,0-1 0,0 1 0,-5 6 0,-2 4-19,-1 0 0,0-1 0,-18 19 0,13-17 82,-2 0-1,0-1 1,0-1-1,-2-1 1,-37 23-1,53-35-48,-16 3-49,14-4 26,47 1-10,-17-1 28,-1 0 1,1 2-1,-1 0 0,0 2 0,41 13 0,-62-17 4,0 0-1,0 0 0,0 1 0,0-1 1,-1 1-1,1 0 0,0 0 0,-1 0 0,1 0 1,-1 0-1,0 1 0,1-1 0,-1 1 0,-1-1 1,4 6-1,-4-6-8,0 0 0,-1 0 0,1 0 0,-1 0 0,0 0 0,0-1 0,1 1 0,-1 0 1,0 0-1,-1 0 0,1 0 0,0 0 0,0 0 0,-1 0 0,0 0 0,1 0 0,-1 0 0,0 0 0,0-1 0,0 1 0,0 0 0,0-1 0,0 1 1,0-1-1,0 1 0,-1-1 0,-1 3 0,-8 4 0,0 1 0,0-1 1,-1-1-1,-19 10 0,6-4 2,12-7 45,1 0-1,-1-1 1,0 0-1,-1-1 1,1-1-1,-1 0 1,0-1 0,1 0-1,-1-1 1,0-1-1,0 0 1,0-1-1,0 0 1,-22-6-1,34 7-81,0-1-1,0 1 0,0-1 0,0 0 0,0 0 0,0 0 0,1 0 0,-1 0 0,0 0 0,1 0 0,-1-1 0,0 1 0,1 0 0,-2-3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2.2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342 34 19455,'0'0'2673,"-9"1"-2134,-18 1-278,0 0 0,0-2 0,0-1 0,1-1 0,-53-11-1,55 5-27,17 5-185,0 1 0,0 0 0,-14-2 1,13 2-113,0 1-3,7 2 55,0-1 0,0 1 0,0-1 1,0 1-1,0 0 0,0 0 0,0 0 0,0 0 0,1 0 0,-1 0 0,0 0 0,0 0 0,1 0 0,-2 1 1,2-1-3,-3 4 12,1 0 1,-1 1-1,1-1 0,0 1 0,1-1 1,-1 1-1,1 0 0,-1 10 0,2 51 133,1-36-247,-8 114 269,7-144 103,1 0-217,7 1-19,0 0 0,1-1 0,-1 1 0,0-2 0,0 1 0,0-1 0,15-2 0,-10 1-92,-1 1 0,22 1 0,-10 4-113,0 1 0,0 0-1,35 16 1,63 37 262,-111-54-43,-1-1-8,-1 1-1,-1 0 0,1 1 1,-1-1-1,11 10 1,-17-13-10,-1 0 1,1 0 0,0 0 0,-1 1 0,1-1 0,-1 0 0,1 1 0,-1-1 0,0 1 0,0 0-1,0-1 1,-1 1 0,1 0 0,-1-1 0,1 1 0,-1 0 0,0 0 0,0-1 0,0 1 0,0 0 0,-1 0-1,1-1 1,-1 1 0,-1 4 0,0-1 53,0 1-1,-1-1 1,0 0-1,0 0 1,-1 0-1,1-1 1,-1 1-1,0-1 1,-1 1-1,1-1 1,-1-1-1,0 1 1,-9 5 0,1-2 29,0 0 0,0-2 0,0 1 0,-1-2 0,-16 5 0,-5 2-10,18-5-87,-23 5 0,34-11 7,0 0 0,0 0 0,0-1 1,0 0-1,0 0 0,0 0 1,-12-2-1,14 1 4,-6-2 16,0 1 0,0 0 0,1 1 1,-1 0-1,0 1 0,0 0 0,-12 2 0,19-2-73,0 0-1,0 0 0,0 0 0,0 0 0,0 0 0,0 0 0,0-1 0,0 1 0,-5-3 0,7 3-21,0 0-1,0-1 1,1 1-1,-1-1 1,0 1-1,1 0 1,-1-1-1,1 1 1,-1-1-1,0 0 1,1 1-1,-1-1 1,1 1-1,-1-1 1,1 0-1,0 1 1,-1-1-1,1-1 1,0 1-70,-1 0 0,1 0 0,0 0 0,0 0 0,0 0 0,0 0 0,1 0 0,-1 0 0,0 0 0,0 0 0,1 0 0,-1 0 0,0 0 0,1 0 0,-1 0 0,1 0 0,1-1 0,13-18-8013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2.7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183 75 19711,'42'-74'1266,"-22"74"-900,-10 0-255,0 0-1,0 1 1,-1 0-1,1 1 1,0 0-1,-1 1 1,0 0-1,1 0 1,-1 1-1,-1 0 1,1 0-1,0 1 1,-1 0-1,10 9 0,-1 0 73,-2 0-1,0 1 0,0 1 0,-2 0 0,0 1 0,18 31 0,-23-33-100,0-1-1,-2 2 0,0-1 0,0 1 0,-1 0 0,-1 0 1,-1 1-1,0-1 0,0 18 0,-3-25-42,-1 0 0,0 0 0,0 0 0,-1 0 0,0-1 1,0 1-1,-1 0 0,0-1 0,-1 0 0,0 0 0,0 0 0,-1 0 0,0-1 0,0 0 0,0 0 0,-1 0 0,-13 11 0,2-3 88,-2-1 0,1-1 0,-1-1-1,-1 0 1,-40 16 0,52-24-56,-2-1-1,1 0 1,0 0 0,-1-1-1,1 0 1,-1-1 0,-11 1-1,13-2-59,1-1 1,-1 0-1,1 0 0,0 0 0,-1-1 1,1 0-1,0-1 0,0 0 0,-12-6 0,-2-3 70,-38-30 0,49 34-45,0-1 0,1 0 0,0-1 1,0 0-1,-9-13 0,15 16-65,-1 0 0,1 0 1,1 0-1,-1-1 0,1 1 0,0-1 0,1 1 0,0-1 0,0 0 1,0 1-1,1-1 0,1 0 0,1-10 0,1-5-92,1 1 0,2 1 0,10-29 0,-9 29-104,1 1 0,1 0 0,1 1-1,23-35 1,-27 47-163,0-1 0,1 1 0,-1 0 0,1 1 0,1-1 0,-1 1 0,1 1 0,0-1 0,0 1 0,1 1 0,-1 0 0,1 0 0,13-4 0,24-2-5795,-20 5 620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3.3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21375,'6'59'2042,"0"106"0,-3-19-1609,-1-116-397,14 165 379,-16-193-436,0-1 0,1 1 1,-1 0-1,0-1 0,1 1 0,-1-1 0,1 1 1,-1 0-1,1-1 0,0 0 0,0 1 0,0-1 0,0 1 1,0-1-1,0 0 0,0 0 0,0 0 0,2 2 0,0-1-81,1 0 0,0 0 0,0-1-1,0 1 1,8 1 0,-10-2-82,1 0-145,-1 0-1,1-1 1,0 1 0,-1-1-1,1 0 1,3 0-1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3.7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236 1 21247,'-13'5'766,"-1"0"1,0-1-1,0 0 0,0-1 0,-19 1 1,-72-1-1839,76-3-541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4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 21119,'-5'86'3347,"2"-62"-2981,2 1 0,0-1 0,2 0-1,5 35 1,-1-38-246,0 0 0,2-1 0,1 0 0,0 0 0,2 0 0,12 19 0,-20-36-104,0 0 0,0-1 0,0 1 0,0 0 0,5 3 0,5 2-9,-8-8-63,-2-1-63,2 1-204,-1 0 0,0-1 0,0 1 0,1-1 0,-1 1 0,0-1 0,0 0 0,0 0-1,0-1 1,0 1 0,0-1 0,0 1 0,0-1 0,0 0 0,-1 0 0,1 0 0,-1-1 0,0 1 0,1 0 0,-1-1 0,0 0 0,2-4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4.7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18 157 21887,'-6'84'3123,"-5"29"-1926,11-111-1104,2 1-162,0-1 55,-1 11-140,0-21 188,0 0 1,1 1-1,-1-1 1,6-12-1,-2 5-1,5-18-39,50-155-1265,-59 186 1266,0 0 1,-1 1-1,1-1 0,0 0 0,0 1 1,0-1-1,0 1 0,0-1 0,0 1 1,1-1-1,-1 1 0,0 0 0,1 0 1,-1-1-1,3 0 0,-3 2 0,0-1 0,0 1 0,1-1 0,-1 1 0,0 0 0,1 0 1,-1-1-1,0 1 0,1 0 0,-1 0 0,0 0 0,1 0 0,-1 1 0,0-1 0,1 0 0,1 1 0,0 1-1,0-1 1,0 0-1,-1 1 1,1 0-1,0 0 0,-1 0 1,1 0-1,-1 0 0,0 0 1,0 1-1,0-1 0,0 1 1,0-1-1,0 1 0,-1 0 1,2 4-1,3 12 194,0 0 1,-2 1-1,0 0 0,1 36 0,-2-24-50,-1-16-7,-1-10-67,-1 0 1,1 1-1,-1-1 0,0 0 0,0 1 0,-1-1 1,1 0-1,-2 0 0,-1 10 0,0-9 11,2-6-35,3-3-73,-1 0 1,0 1 0,0-1-1,1 0 1,-1 1 0,1 0-1,2-3 1,3-2-60,8-12-242,-1-2 0,18-32-1,-18 27-69,22-28 0,-32 48 395,11-14-144,25-24-1,-36 39 117,0 0-1,1 0 0,0 0 0,0 0 1,0 1-1,0 0 0,1 0 0,-1 1 0,1-1 1,0 1-1,7-2 0,-12 4 34,0 0-1,1 0 0,-1 0 1,1 0-1,-1 0 0,1 0 1,-1 0-1,1 0 1,-1 1-1,1-1 0,-1 1 1,0-1-1,1 1 1,-1-1-1,0 1 0,1 0 1,1 1-1,-1 0 12,0 0 1,0 0-1,0 0 0,-1 0 0,1 0 0,0 1 1,-1-1-1,0 0 0,1 4 0,2 4 84,0 1-1,-2-1 1,4 20-1,-6-25-53,3 14 113,-1-3-67,1 1-1,0-1 0,1 0 1,9 22-1,-11-34-58,0 0 0,-1-1 0,1 1 0,0-1 0,1 0 0,-1 0 0,1 1 0,-1-2-1,1 1 1,0 0 0,0 0 0,0-1 0,0 0 0,1 0 0,-1 0 0,1 0 0,-1 0 0,1 0 0,0-1 0,-1 0-1,1 0 1,0 0 0,0 0 0,5 0 0,6-1-5,-1-1-1,1 0 1,-1-1 0,1-1-1,-1 0 1,0-1 0,0-1-1,26-12 1,-34 14-29,0-1-1,-1 0 1,1-1-1,-1 1 1,0-1 0,0 0-1,0 0 1,0-1-1,-1 1 1,0-1 0,0 0-1,-1 0 1,0-1-1,0 1 1,3-12 0,0 0-72,-1 0 0,-2 0 0,1-1 0,0-32 0,-4 45 62,0 0 0,0 0 0,-1 0 0,0 0 0,0 1 0,0-1 0,-1 0 0,0 1 0,-4-11 0,5 15 20,0-1 1,0 1-1,0-1 0,0 1 0,0-1 0,0 1 1,0 0-1,-1 0 0,1-1 0,0 1 0,-1 0 1,1 0-1,-1 0 0,1 0 0,-1 1 1,0-1-1,1 0 0,-1 1 0,0-1 0,0 1 1,1-1-1,-1 1 0,0 0 0,0 0 0,1 0 1,-1 0-1,0 0 0,0 0 0,0 0 1,1 1-1,-1-1 0,0 1 0,1-1 0,-1 1 1,0 0-1,-1 0 0,-3 3 9,0-1 0,1 0-1,-1 1 1,1 0 0,0 1-1,0-1 1,0 1 0,1 0 0,0 0-1,-1 0 1,2 1 0,-1-1-1,1 1 1,0 0 0,0 0-1,0 0 1,-2 10 0,0 2 83,1 0 0,1 1 0,0-1-1,1 0 1,1 21 0,1-28-18,0 0-1,1 0 0,1 0 1,-1-1-1,2 1 0,5 17 1,-6-23-48,0-1 0,0 0 0,0 0-1,1 0 1,-1 0 0,1 0 0,0-1 0,0 1 0,0-1 0,1 1 0,-1-1 0,1-1 0,0 1-1,0 0 1,0-1 0,0 0 0,9 4 0,18 4-286,1-2 0,0-1 1,0-1-1,1-2 0,0-2 0,44-1 0,-66-1-560,-1-1 0,21-4-1,-9-2-7179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5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411 0 20735,'-58'14'2924,"42"-11"-2759,0 1 0,0 0 0,0 1-1,0 1 1,1 0 0,-25 15-1,34-18-127,0 1-1,1 0 1,-1 1-1,1 0 1,0-1-1,1 2 1,-1-1-1,-4 8 1,7-10-25,1-1 0,0 1-1,0-1 1,0 1 0,0-1 0,1 1 0,-1 0 0,1-1 0,-1 1 0,1 0 0,0-1 0,0 1 0,0 0 0,0 0 0,1-1 0,-1 1 0,1 0 0,0-1-1,0 1 1,0-1 0,0 1 0,0-1 0,0 1 0,3 2 0,0 2 22,1-1 0,0 1 0,1-1 0,-1-1 0,1 1 0,1-1 0,6 5 0,52 29 56,-26-17 188,-33-18-235,8 4 89,0 1 1,19 16-1,-30-22-86,0 0 1,1 0-1,-1 1 0,-1-1 1,1 1-1,0 0 0,-1 0 1,0 0-1,0 0 0,0 0 0,0 0 1,-1 0-1,1 1 0,0 4 1,-2-7-30,0 0 1,0 0-1,-1 1 1,1-1-1,0 0 1,-1 0-1,1 0 1,-1 1-1,0-1 0,1 0 1,-1 0-1,0 0 1,0 0-1,-1 0 1,1 0-1,0-1 1,-1 1-1,1 0 1,-1-1-1,1 1 1,-1-1-1,0 1 1,-3 1-1,-4 3 7,-1 0-1,-1 0 1,-13 5 0,15-8-16,-4 2-78,-1 0-1,1-2 0,0 0 0,-1 0 0,0-1 0,0-1 1,0 0-1,1-1 0,-17-2 0,2-1-1144,1-1 0,0-2 0,-43-14 0,36 7-6906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5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27647,'0'0'712,"7"6"-1224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6.4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152 133 21375,'0'0'1525,"5"-7"-1003,0-3-450,0 1 0,0 0 0,4-15 0,-6 14-18,2 0-1,9-19 1,-13 27-59,1 0 1,0 0-1,0 1 0,-1-1 0,1 0 0,0 1 1,0-1-1,1 1 0,-1 0 0,0-1 1,0 1-1,1 0 0,-1 0 0,1 1 0,-1-1 1,0 0-1,1 1 0,0 0 0,2-1 0,7 1-50,0 0-1,21 3 1,-23-2 29,18 2 49,0 1 1,0 2-1,-1 0 0,1 2 0,42 19 0,-56-20 14,0 0 0,-1 1 0,1 1-1,-2 0 1,0 0 0,0 2-1,0-1 1,-2 1 0,1 1 0,-1 0-1,16 26 1,-17-21 64,-1-1 0,0 1 0,-1 0 0,-1 1 0,-1-1-1,0 1 1,-1 1 0,-1-1 0,-1 0 0,-1 1 0,-1 36 0,-2-40-11,0 0 0,-1 0 0,0 0 0,-1 0 0,-1-1 0,0 0 0,-1 0 0,-1 0 0,0 0 0,-1-1 0,0 0 0,-1-1 0,0 0 0,-22 21 0,-129 95 330,149-121-371,1 0 0,-1-1 0,0 0 0,-1-1 0,1 0 0,-23 6 0,26-9-30,0 0 0,0-1 1,0 0-1,0-1 1,0 0-1,0 0 0,0-1 1,0 0-1,0 0 0,0-1 1,-13-4-1,5-1 4,1 0 1,0-1-1,0-1 0,1 0 0,0-1 1,-14-12-1,10 6 21,1-2 1,1 1 0,-24-35-1,32 40-57,1-1-1,1 1 1,0-2-1,1 1 0,0 0 1,1-1-1,1 0 0,-3-20 1,2-1-33,2-1-1,2-41 1,1 58-53,0 0 0,1 1-1,1-1 1,1 1 0,1-1 0,0 1-1,1 1 1,1-1 0,1 1 0,0 0-1,1 1 1,1 0 0,1 0 0,0 1-1,17-18 1,-19 24-185,0 1 1,0-1-1,0 2 0,1-1 1,16-8-1,-16 11-497,-1 1-1,1 0 1,0 1-1,11-3 1,2 1-6750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7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20863,'3'52'4520,"-1"1"-4344,-2-48-173,7 248 538,-3-210-425,2-1 0,1 0 0,25 78 0,-28-110-164,0 1 0,1-1-1,0-1 1,1 1 0,7 8 0,37 41-374,-47-56 408,6 8-298,-7-9 111,-1 0 0,1 1 0,0-1 0,0 0 0,0 0 0,0 0 1,0-1-1,0 1 0,0 0 0,1-1 0,2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0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626 1 19199,'-52'10'1112,"-1"-2"-1,-54 1 0,39-4-830,-24-3 51,-20 3 215,99-3-539,0 0 0,0 1 0,0 0-1,1 1 1,0 0 0,-18 9 0,26-11-22,1 1-1,-1-1 0,1 1 1,-1-1-1,1 1 0,0 0 1,-4 5-1,6-7-118,-1 3-476,1-3 104,1-1 433,0 0 0,0 0 0,0 1 0,0-1 0,0 0 0,0 0 0,-1 0-1,1 1 1,0-1 0,0 0 0,0 0 0,0 0 0,0 1 0,0-1 0,0 0 0,0 0 0,1 1 0,-1-1-1,0 0 1,0 0 0,0 0 0,0 1 0,0-1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7.4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318 0 21759,'-56'16'1547,"-81"12"-1,101-21-1346,21-5-474,0 2-1,1 0 0,-1 1 1,-14 6-1,28-11-174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7.8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22399,'7'83'1759,"-8"155"-1,1-229-1691,0 1-1,1-1 0,0 0 0,1 1 0,0-1 0,1 0 0,-1 0 1,2 0-1,7 15 0,-10-22-176,0 0 0,0 0 0,0 0 0,0 0 0,1 0 1,-1 0-1,1 0 0,-1-1 0,4 4 0,-4-5-257,18-5-1514,-15 3 1116,0-1-1,0 0 1,0 0-1,0 0 1,0 0-1,-1-1 1,7-7-1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8.5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14 121 21503,'2'17'425,"0"1"0,-1-1-1,-1 0 1,-1 0 0,0 1 0,-6 27-1,3-22-148,1 1 0,1 39-1,2-59-223,0-1-1,1 1 0,0 0 1,0-1-1,1 5 0,7 27 909,5-54-1031,-9 8 5,0 0 0,0-1 0,-1 0 0,-1 0 0,3-14 1,4-63-543,-9 63 396,2 0-1,1 1 1,7-27-1,-10 50 194,12-36-365,-11 36 334,-1-1-1,0 1 0,1-1 1,0 1-1,-1-1 0,1 1 1,0 0-1,0 0 0,0 0 1,1 0-1,2-2 0,4 1 14,-7 3 34,0 1 0,0-1 0,0 0-1,0 1 1,0-1 0,0 1 0,0 0 0,0 0-1,0 0 1,0 0 0,0 0 0,-1 0 0,1 1-1,0-1 1,-1 0 0,1 1 0,-1-1 0,1 1-1,1 3 1,3 2-13,-1 1 0,0 0 0,4 9 0,2 11 136,-1-1 0,-2 1 0,8 42 0,-12-42 507,-1 0-1,-1 43 1,-2-70-563,1-2-11,7-6-83,0 0-1,-1 0 1,0-1-1,-1 0 0,0-1 1,8-14-1,26-61-508,-8 14 199,-22 52 217,1-3-22,16-24-1,-24 41 102,0-1 0,0 1 0,1 0 1,0 0-1,0 0 0,0 0 0,0 1 0,1 0 1,-1 0-1,10-5 0,-13 7-84,1 1 147,-1 1 1,0-1-1,0 1 0,1-1 0,-1 1 0,0-1 0,0 1 1,0 0-1,0-1 0,0 1 0,0 0 0,0 0 1,0 0-1,0 0 0,0 0 0,1 2 0,12 17 116,-8-7-57,-1 0-1,-1 0 0,0 0 1,0 0-1,-1 1 0,-1-1 1,1 27-1,-2-21 147,1 0 0,1-1 0,7 26 0,-8-41-186,0 1 0,0 0 0,1-1 0,-1 1 0,1-1 0,-1 0 0,1 0 0,0 0 0,0 0 0,0 0 1,1-1-1,-1 1 0,8 3 0,1 1-63,2-1 0,22 8 1,-27-11 4,0-1 0,0 0 1,1-1-1,-1 0 0,1 0 1,-1-1-1,0 0 0,1 0 1,-1-1-1,1-1 0,-1 0 1,0 0-1,0 0 0,0-1 0,0-1 1,0 0-1,-1 0 0,0 0 1,1-1-1,-2 0 0,1-1 1,-1 0-1,1 0 0,-2 0 1,1-1-1,-1 0 0,0-1 1,0 1-1,-1-1 0,0 0 1,0 0-1,-1-1 0,4-12 0,-2 5-74,-2 0 0,0 0 0,-1 0-1,2-31 1,-4 39 105,-1-1-1,-1 0 1,1 1-1,-2-1 1,1 1 0,-1-1-1,0 1 1,-1 0 0,1-1-1,-9-14 1,10 21-7,-1 0-1,1 1 1,0-1 0,-1 1 0,1-1-1,-1 1 1,0 0 0,1-1 0,-1 1-1,0 0 1,0 0 0,0 0 0,0 0-1,0 1 1,0-1 0,0 0 0,0 1-1,0-1 1,0 1 0,0 0 0,0 0-1,0 0 1,0 0 0,0 0 0,-1 0-1,1 1 1,0-1 0,0 1 0,0-1-1,-2 2 1,-1-1 33,0 1 1,0 0-1,0 1 0,0-1 1,1 1-1,-1 0 0,1 0 1,0 0-1,0 1 0,0-1 0,-4 6 1,3-2-3,0 1 1,0 0-1,0 1 1,1-1-1,0 1 1,1 0-1,0 0 1,1 0-1,-1 0 0,2 0 1,-2 12-1,2-6 17,1 1-1,1-1 1,0 0-1,1 0 0,0 0 1,6 19-1,-6-28-79,1 0-1,-1 0 1,1 0-1,0 0 1,1 0-1,-1-1 1,1 1-1,0-1 1,1 0-1,-1 0 1,1-1-1,0 1 1,0-1-1,0 0 1,1 0-1,0-1 1,-1 1-1,1-1 1,10 3-1,9 3-193,0-2 0,1 0 0,41 4 0,-38-6 111,-18-3-202,14 2-1094,27 1 0,-26-4-6529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8.9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 0 22143,'-7'1'132,"1"1"-1,0-1 1,-1 1-1,1 0 1,0 1-1,0-1 0,0 1 1,1 1-1,-1-1 1,1 1-1,0-1 1,0 2-1,0-1 1,0 0-1,1 1 1,-1 0-1,1 0 1,1 0-1,-1 1 1,1-1-1,0 1 1,-3 7-1,4-9-98,1-1 0,-1 1 1,1 0-1,0 0 0,0 0 0,0 0 0,1 0 0,-1 0 1,1 5-1,0-6-2,1 0 1,0-1 0,-1 1-1,1 0 1,0 0 0,0-1-1,1 1 1,-1 0 0,1-1-1,-1 0 1,1 1-1,0-1 1,3 4 0,16 13 70,0 0 0,1-2 0,1 0 0,27 14 0,24 17 381,-68-44-411,-1 0 0,0 1 0,0-1 0,-1 1 0,0-1 0,1 2 0,5 9 0,-9-14-55,0 1-1,-1-1 1,1 0-1,0 1 1,-1-1-1,1 1 1,-1 0-1,0-1 1,1 1-1,-1-1 1,0 1 0,0-1-1,0 1 1,0 0-1,0-1 1,-1 1-1,1-1 1,0 1-1,-1-1 1,1 1-1,-1-1 1,0 1-1,1-1 1,-1 1 0,0-1-1,0 0 1,0 1-1,0-1 1,0 0-1,0 0 1,0 0-1,0 0 1,0 0-1,-1 0 1,1 0 0,-3 1-1,-2 2-12,0-1 0,-1 0-1,1-1 1,-1 0 0,0 0 0,0 0 0,1-1-1,-1 0 1,-12 0 0,6 0-259,-1-2 0,1 0 1,0 0-1,-15-4 0,11 1-1147,0-1 1,-30-13-1,18 3-6897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59.2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 29183,'0'0'232,"6"-7"-720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02.4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 1 18815,'0'2'822,"-28"109"2027,21-79-2487,1 1 0,1 0 1,1 42-1,3-67-314,1-3-31,0 1 0,0-1 1,0 0-1,0 0 0,1 0 1,0 0-1,0 0 1,0 0-1,4 8 0,-2-6-29,-3-5-96,6-12-3185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03.0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694 10 19455,'-374'5'7095,"330"-6"-6758,-33 0-96,33 2-385,1-3 0,-67-10-1,109 12-32,16 7-1845,-8-4 1570,40 15-3150,1-6-4762,-31-8 3333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03.6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1 18687,'0'2'1900,"-7"87"1470,0-28-2369,-13 246 1792,18-289-2582,1-14-277,0 0-1,1 1 1,0-1-1,0 0 1,1 8-1,-1-11 200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04.2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228 32 22399,'-14'0'181,"1"0"-1,-1-1 0,0 0 1,1-1-1,-1-1 1,1 0-1,0-1 1,-15-6-1,22 8-188,-1 1 1,1-1-1,0 1 0,-1 1 1,1-1-1,-1 1 0,-8 0 1,14 0 169,-6 21 93,2-8-331,1 3 84,0 0 0,1 1 0,0 0 0,2-1 0,0 1 0,2 30 0,0-36 119,0 0-1,-1 0 1,-1 0 0,0 0-1,-2 13 680,18-34-1109,-8 6 322,0 1-1,1-1 1,-1 1 0,1 1 0,-1-1-1,1 1 1,0 1 0,0-1-1,0 1 1,0 1 0,0-1-1,0 2 1,0-1 0,0 1 0,0 0-1,0 0 1,15 6 0,-9-3-29,-1 1 0,1 1 0,-1 0 0,0 1 0,0 0 0,-1 1 0,0 0 0,-1 1 0,13 12 0,-19-16-1,-1 0 0,1 0-1,-1 0 1,-1 0-1,1 1 1,-1-1 0,1 1-1,-2 0 1,4 9 0,-5-13 21,0 1 0,-1 0 0,0-1 0,1 1 1,-1 0-1,0 0 0,0-1 0,0 1 0,-1 0 1,1 0-1,-1-1 0,1 1 0,-1 0 0,0-1 1,0 1-1,0-1 0,0 1 0,-1-1 1,1 0-1,-1 1 0,1-1 0,-1 0 0,0 0 1,-4 3-1,-4 4 42,-1 0-1,-1-1 1,1-1 0,-1 0-1,0-1 1,-1 0 0,0 0 0,0-2-1,0 1 1,0-2 0,0 0 0,-1 0-1,0-2 1,-27 1 0,33-2-54,0-1 0,0 0 0,0-1 0,-1 0 0,2 0 0,-1-1 0,0 0 0,0-1 0,1 1 0,-8-6 0,14 9-25,0-1 0,0 0 0,0 0 0,0 0 0,0 0-1,0 0 1,0 0 0,0 0 0,1 0 0,-1 0 0,0 0 0,1 0-1,-1-1 1,1 1 0,-1 0 0,1 0 0,-1-1 0,1 1-1,0 0 1,0-1 0,0 1 0,-1 0 0,1-1 0,1 1 0,-1 0-1,0-1 1,0 1 0,0 0 0,1-3 0,0 1-53,0-1-192,-1 2 102,0 0 1,1 0 0,-1 1-1,0-1 1,1 0 0,0 1-1,-1-1 1,1 1 0,0-1-1,0 0 1,0 1 0,0 0-1,0-1 1,2-1 0,16-14-8106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05.6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56 146 20735,'-1'-9'516,"1"5"-488,1 0 1,0 0-1,0 0 0,1 0 1,-1 0-1,1 0 0,0 0 1,0 0-1,0 0 0,1 1 0,-1-1 1,1 1-1,0 0 0,3-4 1,0 1-81,-1 0-1,8-12 1,-11 14 64,0 1 0,0 0-1,1-1 1,-1 1 0,1 0-1,0 1 1,0-1 0,0 0 0,1 1-1,-1 0 1,0 0 0,1 0-1,0 0 1,-1 0 0,1 1 0,0 0-1,0-1 1,0 2 0,0-1-1,0 0 1,0 1 0,5-1 0,-5 1-17,1 0 0,0 1 1,-1-1-1,1 1 0,0 0 1,-1 0-1,1 0 0,-1 1 1,1-1-1,-1 1 1,0 0-1,0 1 0,0-1 1,0 1-1,0-1 0,-1 1 1,1 0-1,5 7 1,-6-7 11,-1 0 1,0 0-1,0-1 1,-1 1 0,1 0-1,-1 0 1,1 1 0,-1-1-1,0 0 1,0 0-1,-1 1 1,1-1 0,-1 0-1,1 1 1,-1-1 0,0 1-1,-1 3 1,0 1 17,-1 0 1,-1 0 0,0 0-1,0 0 1,-7 13-1,-10 20 23,-69 130 779,64-128-502,-58 75 0,74-107-294,-1-1 0,-1 0 0,-15 12 0,25-21-100,3-3-19,0 1 107,-1 0 0,1-1 0,0 1 0,0 0 0,0 0 0,0 0 0,4-1 0,-3 0 10,11-4 27,0 1-1,0 0 0,0 1 0,1 1 0,0 0 0,-1 0 0,1 2 0,28 0 0,-31 1-56,0 1 0,0 1-1,0 0 1,-1 1-1,1 0 1,0 0-1,-1 2 1,0-1-1,0 1 1,0 1 0,15 10-1,-23-13-11,-2-3 4,0 1 1,0-1-1,0 1 1,1 0-1,-1 0 1,0 0-1,0 0 1,-1 0-1,1 0 1,0 0-1,0 0 1,0 0-1,-1 0 1,1 0-1,0 0 1,-1 1-1,1-1 1,-1 0-1,0 0 1,1 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1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19199,'2'28'1422,"8"50"1,-5-49-912,2 50 0,-9-8-340,0-45-64,1 0 0,1 1 0,2-1 0,0 0 0,7 27 0,-7-46 142,1 3-857,-3-10 581,1 0-1,-1 0 0,0 0 1,0 0-1,1 0 1,-1 0-1,0 0 0,1 0 1,-1 0-1,0 0 0,0 0 1,1 0-1,-1 0 1,0 0-1,0 0 0,1 0 1,-1 0-1,0 0 0,1 0 1,-1-1-1,0 1 1,0 0-1,0 0 0,1 0 1,-1 0-1,0 0 0,0-1 1,1 1-1,-1 0 1,0 0-1,0 0 0,0-1 1,0 1-1,0 0 0,1-1 1,19-20-2550,-2 1-4677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06.7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1033 46 20095,'-2'-1'822,"-27"-7"308,-2 1 1,1 1 0,-41-3 0,-96 2 914,153 7-1843,-505 8 2755,448 0-3005,-28 1-925,112-11-150,1 1 0,-1-1 0,0-1 1,0 0-1,21-9 0,-9 3-7260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07.4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376 91 18303,'-2'-4'318,"0"-1"0,0 1 0,0 0 0,-1-1-1,1 1 1,-1 0 0,0 1 0,-1-1 0,1 0-1,-1 1 1,1 0 0,-1 0 0,0 0 0,0 0 0,0 1-1,-1-1 1,1 1 0,-7-2 0,-7-2 244,0 0 1,0 2-1,-27-3 1,45 7-549,-8-1 126,0 2-1,1-1 1,-1 1 0,0 0 0,1 0-1,-1 1 1,1 0 0,-12 5 0,-24 5 187,36-10-316,0 0 1,-1 0-1,1 0 1,0 1-1,0 0 1,-9 6-1,14-9-10,0 2 0,1-1 0,-1 0 0,0 0 1,1 0-1,-1 1 0,1-1 0,-1 1 0,1-1 0,0 1 0,0 0 0,0-1 0,0 1 1,0 0-1,0 0 0,0 0 0,0-1 0,1 1 0,-1 0 0,1 0 0,0 0 0,-1 0 0,1 0 1,0 0-1,0 0 0,0 1 0,0-1 0,1 2 0,2 7 0,1-1-1,0 0 1,1 0-1,0 0 1,0-1-1,1 0 1,8 10-1,52 56-18,-64-72 16,55 56-275,68 73 658,-118-124-362,0 1-1,0 0 0,-1 0 1,0 0-1,7 15 1,-12-21-22,0-1 0,0 1-1,0 0 1,-1 0 0,1-1 0,-1 1 0,1 0 0,-1 0 0,0 0-1,0 0 1,0 0 0,-1 0 0,1 0 0,-1-1 0,1 1 0,-1 0 0,0 0-1,0 0 1,0-1 0,0 1 0,-1-1 0,1 1 0,-1-1 0,0 1 0,-3 3-1,-5 3-70,-1 1 0,-15 10 0,-4 3 135,28-21-52,0 0-1,-1 0 0,1 0 1,-1-1-1,1 1 1,-1-1-1,1 1 1,-1-1-1,0 0 0,0 0 1,0 0-1,0-1 1,-4 2-1,4-2-22,0-1-1,0 1 1,0-1-1,0 1 1,0-1 0,0 0-1,0 0 1,0 0-1,1-1 1,-1 1-1,0 0 1,1-1-1,-4-2 1,-11-8-58,11 9 50,1-1-1,-1 0 0,1 0 1,0-1-1,-5-5 0,8 8 40,1 0 0,-1-1 0,1 1 0,0 0 0,0-1 0,0 1 0,0-1 0,0 0 0,0 1 0,1-1-1,-1 1 1,1-1 0,0 0 0,0 0 0,0 1 0,0-6 0,2-2 31,1 0 0,0 0 0,0 0 0,1 1 0,0-1 1,6-9-1,8-20 18,-12 23 9,1 0 1,0 1-1,1 0 1,0 1-1,2-1 1,-1 2-1,2-1 1,0 1-1,0 1 1,1 0-1,1 1 1,20-15-1,1 4-505,70-34 0,-90 51 297,-1-1 0,1 1 0,0 1 1,1 1-1,-1 0 0,1 1 0,-1 0 0,26 1 0,-37 1-283,1 0 0,-1 0 0,0 1 1,1 0-1,-1-1 0,0 1 0,0 0 0,0 1 0,0-1 0,0 0 0,0 1 0,3 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07.8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 79 21631,'4'-2'129,"0"-1"-1,1 1 0,-1-1 1,0 1-1,1 1 0,0-1 1,-1 1-1,1-1 0,0 1 1,0 1-1,0-1 0,0 1 1,0-1-1,-1 1 0,7 1 1,9 2-79,0 0 0,25 7 0,-37-8-14,1 0-1,-1 1 0,0 0 1,0 1-1,-1 0 1,1 0-1,-1 1 1,0 0-1,0 0 1,0 0-1,-1 1 1,1 0-1,-1 1 0,5 7 1,-5-5 49,0 1 0,0 0 0,-1 0 0,-1 0 0,1 1 1,-2-1-1,0 1 0,0 0 0,-1 0 0,2 16 0,-3-12 26,0-1 1,-1 1-1,-1 0 0,0 0 0,-1-1 1,-1 1-1,0-1 0,-1 1 1,-1-1-1,-11 26 0,11-32-50,1 1-1,-1-1 0,-1 0 1,0-1-1,0 1 1,0-1-1,-1-1 1,0 1-1,0-1 1,-1 0-1,1-1 0,-1 1 1,-1-2-1,1 1 1,-1-1-1,0 0 1,-17 4-1,17-6-40,1-1-1,-1 0 1,0 0-1,0-1 1,1 0-1,-1 0 1,0-1-1,1-1 1,-1 1-1,0-1 1,1-1-1,0 0 1,0 0-1,-1 0 1,2-1-1,-1 0 1,0-1-1,1 0 1,0 0-1,0 0 1,1-1-1,-1 0 1,1 0-1,0-1 1,1 1-1,0-2 1,0 1-1,0 0 1,1-1-1,0 0 1,-4-10-1,4 3 10,0-1-1,1-1 1,1 1-1,0 0 0,1-1 1,1 1-1,0-1 1,1 1-1,1 0 1,1 0-1,0-1 1,1 1-1,1 1 1,0-1-1,1 1 1,1 0-1,0 0 1,1 1-1,0 0 1,2 0-1,-1 1 1,2 0-1,0 1 1,13-12-1,-16 18-355,0 0-1,0 1 1,1 0-1,-1 0 1,1 1-1,16-5 1,-6 2-1590,16-9-7082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21.7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 8959,'0'0'11880,"2"0"-11597,139 1 679,-121-2-876,33-6-1,-27 1-138,-22 6 85,1 2-80,-4-1 47,0-1-1,0 1 1,-1 0 0,1-1-1,0 1 1,0 0 0,-1 0-1,1-1 1,0 1 0,-1 0 0,1 0-1,-1 0 1,1 0 0,-1 0-1,0 0 1,1 0 0,-1 0-1,0 2 1,2 18 87,-3-15-75,0-1 0,-1 1 0,1-1 0,-1 0 0,-1 1 0,1-1 0,-5 7 0,-9 21 157,-6 44 296,-22 145 0,41-189-259,0 64 1,3-79-162,0-16-103,1-21-49,2 5 46,2-27-1846,-8 17-5898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28.3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60 12671,'0'0'1956,"8"-14"-2216,-5 7 260,0-1 0,10-22 7544,-11 38-7568,0 0 0,0 1 0,-1-1 0,0 1 0,-1 12 0,-5 47 221,1-22 287,0 196 1878,1-59-1574,3-172-736,-1 1 84,1 0 1,0 0 0,1 0 0,0 0 0,0 0-1,6 16 1,-7-26-52,2-10-1994,8-35-3397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29.7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15103,'0'0'4888,"11"1"-3724,-10 0-1141,9 5 269,0-1 0,14 7-1,-19-11-267,-1 1 0,1-1 0,-1 0 0,1-1 0,-1 1 1,1-1-1,-1 1 0,1-1 0,5-1 0,118-25 153,-107 23-183,21-2-215,-41 17 341,-2-6-120,1 0 0,-1 0-1,0 0 1,0 0-1,-1 0 1,0 0-1,-3 6 1,-21 40-29,2-7 13,6 4 231,2 0-1,-16 90 0,-8 27 173,33-136-318,7-29 260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30.3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801 9 20607,'-130'-6'1217,"-55"3"207,78 4-390,64-2-911,-58 6-1,29 6-285,-54 5 254,95-19-500,25 3-1407,23 5 359,-3-2-477,9 2-4930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30.8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362 92 19839,'-11'-8'272,"0"0"-1,0 1 1,0 0-1,-1 1 1,0 1-1,0 0 0,-1 0 1,0 1-1,-16-3 1,19 6-258,0 0 1,0 0-1,0 1 0,0 0 1,0 1-1,0 0 1,0 1-1,0 0 0,-10 3 1,12-3 16,0 1 1,1 0 0,-1 1 0,0-1 0,1 1-1,0 1 1,0-1 0,0 1 0,1 1 0,-1-1-1,-6 8 1,10-9-4,1 0 1,-1 0-1,1 0 0,0 0 1,0 0-1,0 0 0,0 1 1,1-1-1,0 1 0,0-1 1,0 1-1,0 4 0,0-6-10,1 0 0,1 0-1,-1 0 1,0 0 0,1 0-1,-1 0 1,1 0 0,0 0-1,0 0 1,0 0 0,0 0-1,1 0 1,-1-1 0,1 1-1,0-1 1,0 1 0,-1-1-1,6 5 1,55 46 61,-24-21 90,62 67-1,-85-81-228,-1 1 0,-1 0 0,0 1 0,-2 0 0,12 28 0,-21-42 75,0 1 0,0-1 0,0 0 0,-1 1 0,0-1 0,0 1 1,0 0-1,-2 12 0,1-16-4,-1 1 0,1 0 1,-1 0-1,0-1 0,-1 1 1,1-1-1,-1 1 0,1-1 1,-1 1-1,0-1 0,0 0 1,-1 0-1,1 0 0,-1 0 1,1 0-1,-6 3 0,2-1-60,0-1-1,0 0 0,0-1 1,-1 1-1,0-1 0,0-1 1,0 1-1,-8 1 0,11-4 58,0 0-1,1 0 1,-1-1-1,0 1 0,0-1 1,1 0-1,-1 0 0,0 0 1,1 0-1,-1-1 0,1 0 1,-1 1-1,1-1 0,0-1 1,0 1-1,0 0 0,-4-4 1,4 3-2,0 0 0,1 0 1,-1 0-1,1 0 0,-1-1 0,1 1 1,0-1-1,0 1 0,1-1 0,-1 0 1,1 0-1,0 0 0,0 1 0,0-1 1,0 0-1,0-5 0,3-6 13,0 0 0,0 0 0,2 0 0,0 1 0,10-26 1,2-7-10,-6 14 199,2 1-1,1 1 1,1 0-1,1 1 1,29-40-1,-10 22 460,-9 13-73,23-42 1,-45 73-661,-2 2 41,0 0-1,0 0 0,0 0 0,-1 0 1,1 0-1,0 0 0,-1-1 0,1 1 1,-1 0-1,0 0 0,0-3 0,-1-13-815,-4 3-2582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35.8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461 0 17279,'0'0'730,"-1"2"-164,-2 1-449,0-1-1,0 1 1,-1-1-1,1 1 0,0-1 1,-1 0-1,0 0 1,1 0-1,-1-1 1,0 1-1,0-1 1,0 0-1,0 0 0,0-1 1,0 1-1,0-1 1,-5 0-1,-16-2 87,0-2 0,-48-13-1,69 16-128,2 0-93,0 1 0,-1-1 0,1 1 0,-1-1 0,1 1 0,-1 0 0,1 0 0,-1 0-1,1 0 1,-3 1 0,-3 0 43,0 1-1,1-1 0,0 1 1,-1 1-1,1-1 0,0 1 1,-12 7-1,0 2-12,-22 19-1,-3 1-44,25-18 55,18-13-14,0-1 0,1 1 0,-1-1 0,1 1 1,-1-1-1,1 1 0,-1-1 0,1 1 0,-1 0 0,1-1 0,0 1 1,-1 0-1,0 1 0,1 16 10,4-4-17,0-12 0,-2-1 0,0 0-5,0 1-1,0-1 1,0 0 0,0 0-1,0 0 1,0 0 0,1 0-1,-1 0 1,0 0 0,1-1-1,-1 1 1,0-1 0,1 0-1,-1 0 1,1 0 0,3 0-1,1 0-20,18-1-44,-14 0 126,0 1 0,17 2 1,-16-1-21,-1-1 1,0 0-1,1-1 1,21-3-1,-17 1-86,24 0 0,-37 4 50,1-1 0,-1 1 0,0 0 0,1 0 0,-1 0 0,0 0 0,0 1 0,0-1 0,0 1 0,0 0 0,0 0 0,0 0 0,0 0 0,-1 1 0,1-1 0,-1 1 0,0-1 0,0 1 0,0 0 0,0 0 0,2 4 0,1 2 0,0 0 0,-1 0 0,0 1 0,-1-1 0,0 1 0,2 12 0,-2-7 5,-2 0-1,0 0 0,-1 0 1,-1 0-1,0 1 0,-1-1 1,0 0-1,-9 29 0,7-34-6,0 1 0,0-1 0,-1 0 0,0 0-1,-1 0 1,0-1 0,-1 0 0,1 0 0,-2 0-1,1-1 1,-1 0 0,-18 13 0,20-18 9,0 0 0,0 0 0,-1 0-1,1 0 1,-1-1 0,0 0 0,1-1 0,-1 0 0,0 0 0,0 0 0,0-1 0,0 0 0,0 0 0,0 0 0,0-1-1,0 0 1,0-1 0,0 0 0,-12-5 0,7 3 15,1-1 0,0-1 0,0 0 0,0 0 0,1-1 0,0 0 0,0-1 0,1 0 0,0-1 0,-11-14 0,18 21-109,1 0 0,-1-1 0,1 1 0,0-1 0,0 1 1,0-1-1,0 0 0,0 1 0,1-1 0,-1 0 0,1 0 0,-1-5 1,1 8 51,0 0 1,0 0-1,0 0 1,0 0-1,0 0 1,0 0-1,0 0 1,0-1-1,0 1 1,0 0-1,0 0 1,1 0-1,-1 0 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36.2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796 1 17535,'-77'20'1214,"-2"-2"0,0-5 0,-153 8 0,-56-16 170,285-5-1401,0 0 1,0 0-1,0 0 0,0 1 0,0-1 0,0 1 1,0 0-1,0 0 0,0 0 0,1 0 1,-5 2-1,5-2-110,6 8-481,5-1-1114,12 2-5868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1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166 155 18943,'37'-12'744,"-16"5"-481,0 0 0,1 2-1,31-5 1,-46 9-222,-1 1 1,0 0-1,0 0 0,1 1 0,-1-1 1,0 1-1,0 1 0,0-1 0,0 1 0,0 0 1,0 0-1,0 1 0,-1 0 0,1 0 1,-1 0-1,10 8 0,-12-9-17,-1 1 0,0-1 0,0 1 0,0-1 0,0 1 0,0 0 0,0 0 0,0 0 0,-1 0 0,0 0 0,0 0-1,2 6 1,-2-3 32,0-1-1,-1 1 0,1 0 0,-1 0 0,-1 0 0,0 10 0,-4 3 128,0 0 0,-1 0 0,-11 24 0,14-36-132,-12 34 232,5-15-87,0-1 0,-2 0 0,-17 29 0,25-48-149,0-1 1,0 1-1,0-1 0,-1 0 0,1 0 0,-1 0 0,-1-1 0,1 1 1,-1-1-1,1-1 0,-1 1 0,0-1 0,0 0 0,-1 0 0,1-1 0,-1 0 1,1 0-1,-9 1 0,10-2-41,-1-1 0,0 0 0,1 0 0,-1 0 0,0-1 0,1 0 1,-1 0-1,1 0 0,-1-1 0,1 1 0,0-1 0,-8-4 0,6 1 6,-1 0-1,1 0 0,0 0 1,1-1-1,-1 0 1,1 0-1,-7-10 0,1-1 5,1 0-1,0-1 0,1 0 0,1-1 1,1 0-1,-6-21 0,10 25-15,0 0 0,0-1 0,1 1 0,1-1 0,0-31 0,3 35 0,0-1 0,1 1 0,0 0 0,1 0 0,1 0 0,0 0 0,0 1 0,8-14 0,-6 13-223,0 1 0,1 0 0,0 0 0,1 1 1,0 0-1,1 0 0,0 1 0,1 0 0,-1 0 0,20-12 0,-15 13-2107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36.8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376 32 19007,'-31'-7'798,"1"1"0,-2 2 1,-42 0-1,61 3-742,0 2 1,0 0 0,1 1-1,-1 0 1,1 1-1,-1 0 1,1 1 0,0 0-1,0 1 1,1 0 0,-13 8-1,19-10-42,1 0-1,1 0 1,-1 0 0,0 1-1,1-1 1,0 1 0,-1 0-1,1 0 1,1 0 0,-1 0-1,-3 7 1,5-8-10,0-1 0,1 0 0,-1 1 0,1-1 0,-1 1 0,1-1 0,0 1 0,0-1 0,0 1 0,0-1 0,0 1 0,1-1 0,-1 1 0,1-1 0,0 1 0,-1-1 0,1 0 0,0 1 0,0-1 0,1 0 0,-1 0 0,0 0 0,1 0 0,1 2 0,9 9 18,0-1 0,1 0 0,24 17 0,48 25 112,-54-36-111,-18-10-14,8 5 61,0 0 1,-2 1 0,25 22-1,-38-30-55,-1-1-1,0 0 1,-1 1-1,0 0 1,0 0-1,0 1 1,0-1-1,-1 1 1,0 0-1,-1-1 1,0 1-1,0 0 1,0 1-1,-1-1 1,2 12-1,-3-8-27,0 0-1,0-1 1,-1 1-1,0 0 1,-1 0-1,0-1 1,-6 16-1,7-22 10,-1 0-1,0-1 1,1 1-1,-1-1 1,-1 0-1,1 1 1,0-1-1,-1 0 1,1 0-1,-1-1 1,0 1-1,0 0 1,0-1-1,-1 0 1,1 0-1,0 0 1,-1 0-1,1 0 1,-1-1-1,0 0 1,1 1-1,-1-1 1,-7 0-1,5 0 5,-7 1 7,1-1-1,-1 0 0,-18-1 0,27-1-6,-1 0 0,1 0 0,0 0 0,0 0 0,0 0 0,0-1 0,0 0 0,0 0 0,0 0 0,0 0-1,1-1 1,-1 1 0,1-1 0,-3-3 0,2 2 29,1 1-1,0-1 1,0 0-1,0 0 1,0 0-1,1-1 0,0 1 1,-1-1-1,2 1 1,-1-1-1,1 0 1,-1 1-1,0-7 1,2 4 44,-1-1 0,1 1 0,0-1 0,1 1 1,0-1-1,0 1 0,4-14 0,4-2 165,1 1 1,0-1-1,2 1 1,16-23-1,-6 14 178,1 0-1,34-32 1,-29 33-74,40-55 0,-48 62-289,-18 20-305,0 1 0,0-1 0,0-1 0,0 1 0,-1 0 0,1 0-1,-1-1 1,0 1 0,0 0 0,0-1 0,0 1 0,-1-1 0,1 0 0,-1 1 0,0-1 0,0 1 0,0-1-1,-1 0 1,1 1 0,-1-1 0,0 1 0,0-1 0,0 1 0,0 0 0,-1-1 0,1 1 0,-4-5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48.7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 80 13823,'0'1'1814,"-11"34"-963,2-1 0,1 1 0,-4 48 0,10-72-661,-6 71 938,3 0 0,9 122 0,-3-171-1071,-2-135-304,7-199-395,-5 285 528,1-1 0,1 1 1,0-1-1,1 1 0,1 0 0,0 1 0,1-1 0,1 1 1,0 0-1,1 1 0,1 0 0,17-21 0,-25 33 120,1 0 0,-1 0 1,1 1-1,0-1 0,0 0 0,0 1 0,0 0 0,0-1 1,0 1-1,1 0 0,3-2 0,-5 3 13,0 0 0,0 0 1,0 0-1,0 0 0,0 0 0,0 0 1,0 0-1,0 0 0,0 0 0,0 0 1,-1 1-1,1-1 0,0 0 0,0 1 0,0-1 1,0 0-1,0 1 0,-1-1 0,1 1 1,1 1-1,0 0 16,0 0 1,-1 0 0,1 0-1,-1 1 1,1-1 0,-1 0-1,0 1 1,0-1 0,0 1-1,-1 0 1,1-1 0,0 1-1,-1-1 1,0 1 0,0 4-1,3 65 539,2 0-1,25 121 0,-25-171-425,11 28 0,-3-12 103,-12-36-299,14-18-83,-9 5 45,1-1 0,-2 1-1,0-1 1,6-22 0,10-52-499,-17 68 433,9-77-600,0 3-16,-10 77 621,1 1 1,0 0 0,1 0 0,10-18-1,-9 20 75,-4 7 47,1-1 0,0 1 0,0 0 0,1 0-1,-1 1 1,1-1 0,6-5 0,-10 11 39,1-1 0,0 0 1,-1 0-1,1 1 0,-1-1 0,1 0 1,0 1-1,-1-1 0,1 1 0,-1-1 0,1 1 1,-1-1-1,0 1 0,1-1 0,0 2 1,-1-2 4,5 6 70,-1 1 1,0 0 0,0 0-1,-1 0 1,0 0 0,0 0-1,2 13 1,9 55 514,-8-19-60,-5 109 1,1 20 294,0-171-697,0 0 0,1 0-1,0-1 1,8 20 0,-10-32-172,0-1-1,0 1 1,0-1 0,0 1-1,1-1 1,-1 0 0,0 1-1,0-1 1,0 0 0,0 0-1,0 0 1,1 0 0,-1 0-1,0 0 1,0 0-1,2-1 1,1 0-172,-1-1 1,1 1-1,-1-1 0,1 0 0,-1 0 0,0 0 0,1 0 1,-1-1-1,-1 1 0,1-1 0,0 0 0,-1 0 1,1 0-1,3-5 0,-1 0-1001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49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48 20223,'-9'75'632,"4"0"-1,3 0 0,8 77 0,-5-143-634,1 1-1,-1-1 0,2 1 0,-1-1 0,1 0 0,1 0 1,4 9-1,-6-14 1,1 0 1,-1-1-1,1 1 0,-1 0 1,1-1-1,0 0 1,1 1-1,-1-1 0,0 0 1,1-1-1,0 1 1,-1-1-1,1 0 1,0 0-1,0 0 0,0 0 1,6 1-1,-9-3 2,0 1 1,0-1-1,0 0 0,1 0 1,-1 0-1,0 0 0,0 0 1,0 0-1,0 0 0,0-1 1,1 1-1,-1 0 0,0-1 1,0 1-1,0 0 1,0-1-1,0 0 0,0 1 1,0-1-1,1 0 0,0-1-3,0-1 0,0 1-1,0 0 1,0-1 0,0 1 0,-1-1-1,3-4 1,0-3-16,1-1 0,-2 0 0,3-12 0,4-27-5,-1-1-1,-3 0 0,-2 0 1,-5-80-1,0 114 29,0-3-16,0-20 1,1 35-9,1 0-1,-1 1 1,1-1 0,0 1 0,0 0-1,0-1 1,1 1 0,0 0 0,-1-1-1,4-4 1,-4 8 12,0 0-1,-1 0 1,1 0-1,0 1 1,-1-1 0,1 0-1,0 0 1,0 1-1,0-1 1,0 0-1,-1 1 1,1-1 0,0 1-1,0-1 1,1 0-1,-1 1 0,0 0 0,-1 0 0,1 0 0,-1 0-1,1 0 1,-1 0 0,1 0 0,-1 1 0,1-1 0,-1 0-1,1 0 1,-1 0 0,1 0 0,-1 1 0,1-1 0,-1 0-1,1 1 1,-1-1 0,0 0 0,1 1 0,0 0 0,0 0 4,0 1 1,1 0 0,-1 0-1,0 0 1,0 0 0,0 0-1,-1 0 1,1 1 0,0-1-1,-1 0 1,0 0 0,1 4-1,-1 90 337,4 44 17,21 49 697,-25-183-991,1-1 0,0 1 0,0 0 0,1-1-1,0 0 1,0 1 0,0-1 0,0 0 0,1 0 0,0 0-1,0 0 1,4 4 0,-6-8-59,-1-1 0,1 1 0,0-1 1,0 1-1,0-1 0,0 0 0,-1 0 0,1 1 0,0-1 0,0 0 0,0 0 0,0 0 0,0 0 0,0 0 1,-1 0-1,1 0 0,0 0 0,0 0 0,0 0 0,1-1 0,15-6-80,-8 1-34,0 0 0,-1 0 0,0-1 0,-1 0 0,0 0 0,0-1 0,7-10 0,3-6-593,17-33 0,-4 2-2440,-15 28-3632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49.5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20991,'3'79'1358,"9"103"178,-6-124-1135,15 62 0,-17-102-298,1-1-1,0 0 1,9 17 0,-11-27-119,0-1 0,1 0 0,0 0 0,0 0 0,0-1 0,0 1 0,1-1 0,0 0 0,0 0 0,12 7 0,-15-10-23,1-1-1,0 0 1,0 0 0,0 0 0,-1 0-1,1 0 1,5 0 0,-7-1-141,1 0-1,-1 0 1,1 0 0,0 0 0,-1 0 0,1 0-1,-1 0 1,1 0 0,-1-1 0,1 1 0,-1-1-1,1 1 1,-1-1 0,1 1 0,-1-1 0,3-1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49.9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317 1 20863,'-30'5'1280,"0"0"-384,-1 0-80,3 1-576,-1-1-112,2 2-32,2 0 0,1 0 0,1-2 0,3 0 0,3-4 0,3-1-352,4-1-80,2-1-16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0.3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16 21503,'-3'24'585,"1"1"0,1 40 0,10 49-673,-5-80 113,1 29 29,8 69-56,-12-128 25,-1 0 0,1-1 0,0 1 0,0 0 0,0-1 0,0 1 0,1 0 0,0-1 0,-1 0 0,1 1 0,0-1 0,4 3 0,-5-4-23,1 0 1,0-1-1,0 0 1,0 1-1,0-1 1,1 0-1,-1 0 1,0 0-1,0-1 1,1 1 0,-1 0-1,0-1 1,1 1-1,-1-1 1,0 0-1,1 0 1,-1 0-1,1 0 1,3-1-1,-1 0-17,-1 0-1,0 0 0,1 0 0,-1-1 1,0 1-1,0-1 0,0 0 0,0-1 0,0 1 1,-1 0-1,1-1 0,-1 0 0,1 0 1,-1 0-1,0 0 0,0-1 0,-1 1 0,1-1 1,-1 0-1,1 1 0,-1-1 0,2-6 0,3-8-130,-1 0-1,0-1 0,5-34 0,-9 46 100,10-63-325,-3 19-71,19-64 0,-18 79 352,-7 22 108,1 0 0,0 1 0,1 0 0,8-15 0,-12 27 121,7 3 50,-6-1-156,0 0 0,0 1-1,-1-1 1,1 0 0,0 1 0,-1-1-1,1 1 1,-1 0 0,0-1 0,1 1-1,-1 0 1,0 0 0,0 0 0,0 0-1,-1 0 1,1 0 0,0 0 0,-1 0 0,1 0-1,-1 3 1,2 6 169,-1 0 1,0 17-1,-6 75 410,1 30 240,5-116-813,0 0 0,1 0 0,1 0 0,1 0-1,9 27 1,-11-39-35,1 0 0,-1-1-1,0 1 1,1 0 0,0-1-1,0 1 1,1-1 0,-1 0 0,1 0-1,6 5 1,-7-7-136,0 0 0,0 0-1,1 0 1,-1-1 0,1 1 0,-1-1 0,1 1-1,0-1 1,-1 0 0,1-1 0,0 1 0,0-1-1,0 0 1,0 0 0,-1 0 0,8-1 0,27-7-7823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0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169 218 17919,'0'-8'219,"-1"0"1,0 0-1,0 0 0,-1 0 0,0 1 0,0-1 1,-1 1-1,1-1 0,-2 1 0,1 0 0,-1 0 1,0 1-1,-1-1 0,-7-8 0,12 15-203,-1 0-1,1-1 1,-1 1 0,0 0-1,1 0 1,-1-1 0,1 1-1,-1 0 1,1 0 0,-1 0-1,0 0 1,1 0-1,-1 0 1,1 0 0,-1 0-1,0 0 1,1 0 0,-1 0-1,1 1 1,-1-1-1,1 0 1,-1 0 0,0 1-1,-11 5 242,7-2-148,0 0 0,1 1-1,0-1 1,0 1 0,0 0-1,0 0 1,1 1 0,-5 9-1,-1 5 119,-8 23 0,11-22-166,0-1-1,2 1 0,-2 27 1,0 66 200,5-95-252,1-4-64,0-1 0,1 0 0,3 16 0,-4-26 36,1 0 1,0 0-1,0 0 0,0 0 0,1-1 1,0 1-1,-1 0 0,1-1 0,0 1 1,1-1-1,-1 1 0,1-1 0,-1 0 1,1 0-1,5 3 0,-7-4-33,1-1 0,-1 0 0,1 0 0,-1-1 0,1 1 0,0 0 0,0-1 0,-1 1 0,1-1 0,0 1 0,0-1 0,0 0 0,0 1 0,-1-1 0,1 0 0,0 0 0,0-1 0,0 1 0,3-1 0,-2 0-48,0-1 0,0 1 0,0-1 0,0 1 0,-1-1 0,1 0 0,-1 0 0,1 0 0,-1-1 0,4-3 0,0-2-44,0-1 0,-1 1-1,1-1 1,-2 0-1,0-1 1,5-11 0,-1-9 33,11-55 1,-17 69 141,-1 0 0,0 0-1,-1 0 1,-1 0 0,-3-21 0,3 33 25,0-1 1,0 1-1,-1-1 1,-2-5-1,2 30 400,3 1-311,0 1 0,2-1 0,1 0 0,6 24 0,33 80 375,-40-115-464,-1-4-44,1-1 0,-1 1 0,1 0 0,0-1-1,0 0 1,1 0 0,0 0 0,0 0-1,0 0 1,8 6 0,-8-8-19,0 0 1,0-1-1,0 1 1,1-1-1,0 0 0,-1-1 1,1 1-1,0-1 1,0 1-1,-1-1 1,1-1-1,0 1 0,9-1 1,-8 0-34,0 0 0,0-1 1,1 0-1,-1 0 0,0-1 0,0 1 1,0-1-1,-1-1 0,1 1 1,10-7-1,-8 3-14,0 1 1,0-2-1,-1 1 1,0-1-1,-1 0 1,9-11-1,-1-4-85,0 0 1,-2-1-1,0 0 0,10-34 1,-2 1-98,-3-1 1,-2-1-1,-3 0 1,7-81-1,-19 113 131,-10 46 594,4-2-143,1 1 0,0 0 1,-3 33-1,2 60 221,9 52 2,-1-136-391,2-1-1,0 0 1,17 52 0,-18-70-99,1-1 0,0 1 1,7 11-1,-9-17-71,0 0 0,0 0 0,0 0 0,1-1 1,-1 1-1,1-1 0,0 1 0,-1-1 0,1 0 0,0 0 0,0 0 1,5 1-1,-7-2-42,0-1-1,0 0 1,1 0 0,-1 1-1,0-1 1,0 0 0,1 0 0,-1 0-1,0 0 1,0-1 0,0 1 0,1 0-1,-1 0 1,0-1 0,0 1-1,0-1 1,0 1 0,1-1 0,-1 1-1,0-1 1,0 0 0,0 0 0,0 1-1,0-1 1,-1 0 0,2-1-1,1-2-338,0 1 0,-1-1-1,1 1 1,-1-1 0,0 0 0,0 0-1,1-6 1,10-32-6770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1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 1 20863,'-9'23'984,"0"1"-1,2 0 1,-5 30 0,-6 75-635,17-126-343,-12 144-96,12-119 153,2 0-1,0 0 1,7 35 0,-7-57-23,0 0 0,1 1 0,0-1 1,5 11-1,-6-15-67,0 0-1,0-1 1,0 1 0,0-1-1,0 1 1,0-1 0,1 0 0,-1 1-1,1-1 1,-1 0 0,1 0-1,-1 0 1,1 0 0,0 0-1,0 0 1,-1 0 0,1-1 0,0 1-1,0-1 1,3 1 0,-2 0-117,1-1 1,-1 0-1,1 1 1,-1-1 0,1-1-1,-1 1 1,1 0-1,-1-1 1,1 0-1,-1 0 1,0 0-1,1 0 1,-1 0 0,0-1-1,0 1 1,6-5-1,-4 2-131,0-1-1,0 0 1,-1 0-1,0-1 0,0 1 1,0-1-1,0 0 1,2-6-1,17-38-2710,20-65 0,13-29 12,-50 133 3426,-1 0 0,-1 0 0,4-15 5826,-13 38-4719,-8 24-1026,2 1 0,2 0 0,1 0 0,2 1 1,2 0-1,1 0 0,3 46 0,0-76-467,1 1-1,0-1 1,0 0 0,1 0-1,0 1 1,0-1-1,6 11 1,-7-17-60,0 0 1,0 0-1,0-1 1,0 1-1,0 0 1,0 0-1,0-1 0,1 1 1,-1-1-1,1 1 1,0-1-1,-1 0 0,1 0 1,0 1-1,-1-1 1,1 0-1,0 0 1,0-1-1,0 1 0,0 0 1,0-1-1,0 1 1,0-1-1,0 0 1,0 0-1,0 1 0,1-1 1,-1-1-1,0 1 1,0 0-1,0 0 0,0-1 1,0 1-1,0-1 1,2-1-1,5-1-66,0-2 0,-1 1 0,1-1-1,-1 0 1,0-1 0,-1 0 0,1 0 0,-1-1 0,11-13 0,-3 1-219,-1 0 1,22-40 0,-10 8-141,-3-1 1,25-78-1,-36 85 419,-12 45 0,0 0 0,0-1 0,0 1 0,1 0-1,-1 0 1,0-1 0,0 1 0,0 0 0,0 0 0,0 0-1,0-1 1,0 1 0,1 0 0,-1 0 0,0 0 0,0 0-1,0-1 1,0 1 0,1 0 0,-1 0 0,0 0 0,0 0-1,0 0 1,1 0 0,-1-1 0,0 1 0,0 0 0,0 0-1,1 0 1,-1 0 0,0 0 0,0 0 0,1 0 0,-1 0-1,0 0 1,0 0 0,0 0 0,1 0 0,-1 0 0,0 0 0,0 0-1,1 1 1,-1-1 0,0 0 0,0 0 0,0 0 0,1 0-1,-1 0 1,0 0 0,0 1 0,0-1 0,0 0 0,1 0-1,-1 0 1,0 0 0,0 1 0,0-1 0,0 0 0,0 0-1,0 0 1,0 1 0,1-1 0,-1 0 0,0 0 0,0 1-1,5 5-2,0 0-1,-1 1 0,0 0 0,0 0 0,0 0 0,-1 1 1,4 11-1,11 58-18,-14-56 21,40 240 517,-38-195-178,-4 132 0,-5-122 119,-12 112 142,14-183-597,0 0 0,0 0-1,0 0 1,-1 0 0,0 0 0,-3 8-1,4-12 0,1-1-1,-1 1 0,1 0 1,-1-1-1,1 1 0,-1-1 1,1 1-1,-1-1 0,0 1 1,1-1-1,-1 1 0,0-1 1,1 1-1,-1-1 0,0 0 1,0 1-1,1-1 0,-1 0 1,-2 0-1,2 0 4,0 0-1,-1 0 0,1 0 1,0-1-1,-1 1 0,1-1 1,0 1-1,0-1 0,0 1 1,-1-1-1,1 0 0,0 0 1,0 1-1,0-1 0,0 0 1,-1-1-1,-7-8-27,1-1-1,0 0 1,0 0-1,1 0 0,-9-23 1,12 27-18,-11-30-1728,1-20-6443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2.3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11 309 18175,'0'0'2064,"2"-1"-1825,12-12-122,0-1 0,0-1 0,-1 0 0,20-33 0,-26 36-78,0 0 1,-1 0-1,-1-1 0,0 0 0,-1 0 1,-1 0-1,0-1 0,0 1 0,-1-1 0,-1 0 1,-1-19-1,0 32-21,0 0 0,0 0 0,0-1 0,0 1 0,-1 0-1,1 0 1,0 0 0,-1 0 0,1 0 0,-1 0 0,1 0 0,-1 0 0,0 0 0,1 0 0,-1 0 0,0 0 0,0 0 0,1 0 0,-1 1 0,0-1 0,0 0-1,0 1 1,0-1 0,0 0 0,0 1 0,0-1 0,0 1 0,0 0 0,-1-1 0,1 1 0,0 0 0,0 0 0,0 0 0,0-1 0,-1 1 0,1 0 0,0 1-1,0-1 1,-1 0 0,-2 1 16,0-1 0,1 1-1,-1 0 1,1 0 0,0 1-1,-1-1 1,1 0 0,0 1-1,0 0 1,0 0 0,-5 4-1,1 1-39,1 1 1,0-1-1,0 1 0,1 1 0,0-1 0,0 1 0,1 0 1,0 0-1,0 0 0,1 1 0,1-1 0,0 1 1,-2 11-1,0 15 0,2 0 1,2 44 0,1-66 30,0 0 0,0 0 0,1 0 1,1 0-1,0 0 0,10 24 0,-10-32-30,0 1 0,0-1 0,1 0-1,0 0 1,0-1 0,1 1 0,-1-1 0,1 0-1,0 0 1,0-1 0,1 1 0,-1-1 0,1 0 0,0 0-1,12 4 1,3 0-64,0-1 0,0-1 0,1-1 0,0-1-1,0-1 1,34 1 0,-45-5-83,-1 0 0,1 0 0,0-2 0,0 1 0,-1-1 0,1-1-1,-1 0 1,0 0 0,0-1 0,0 0 0,16-12 0,-25 16-24,1 0 1,-1-1-1,0 1 0,1-1 1,-1 1-1,0-1 1,0 1-1,0-1 0,2-2 1,11-34-6564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2.7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23679,'38'61'752,"80"95"0,-107-144-831,0 0-1,0-2 1,1 1-1,1-1 1,20 12-1,-25-17 24,1 0 0,0-1 0,0 0 0,0-1 1,1 0-1,-1 0 0,1-1 0,0 0 0,-1-1 0,11 1 0,-16-2-83,-1 0 0,1-1 0,-1 1 0,1-1 0,-1 0 0,0 0 0,0 0 0,1 0 0,-1-1 0,0 1 0,0-1 0,0 0 0,0 0 0,-1 0 0,1 0 0,0 0 0,-1-1 0,4-4 0,-1 1-895,-1 1-1,-1-1 0,1-1 0,-1 1 0,0 0 0,-1-1 0,1 1 1,1-10-1,0-2-3847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6:13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 14207,'0'0'2163,"8"18"650,-15 69 352,0 4-1930,7-52-902,0-14-8596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3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192 1 19839,'-11'15'886,"1"0"0,1 1 0,0 0 0,-10 26 0,-21 73 246,17-44-494,12-37-426,3-8-179,-1-1 1,-2-1 0,-15 29 0,21-39-269,5-14 198,0 0-1,0 0 1,0 1 0,0-1-1,0 0 1,0 0-1,0 1 1,0-1-1,0 0 1,0 0-1,0 1 1,1-1-1,-1 0 1,0 0 0,0 0-1,0 1 1,0-1-1,0 0 1,1 0-1,-1 0 1,0 1-1,0-1 1,0 0-1,1 0 1,-1 0 0,0 0-1,0 0 1,1 1-1,-1-1 1,2 0-260,0 0-1,0 0 1,0 0 0,0 0 0,0-1 0,0 1 0,0 0-1,0-1 1,0 0 0,0 1 0,0-1 0,3-2 0,24-11-7445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3.5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256 216 20351,'-1'21'1127,"1"-7"-329,2 27 0,-2-39-626,-5-13-182,0-1 37,-1 0-1,0 1 0,-1 0 0,-13-17 0,17 25-25,0 0-1,0 0 1,0 0-1,0 0 1,-1 0-1,1 1 0,-1 0 1,0 0-1,1 0 1,-1 0-1,0 0 0,0 1 1,0-1-1,0 1 1,-1 0-1,1 1 0,0-1 1,-5 1-1,5-1 14,0 1 0,-1 0 0,1 1 0,0-1 0,0 1 0,0 0 0,0 0-1,0 0 1,0 1 0,0-1 0,0 1 0,1 0 0,-1 0 0,0 0 0,1 1 0,0-1 0,0 1 0,-1 0 0,1 0-1,1 0 1,-1 0 0,-3 6 0,-1 2 5,1 1 1,0 1-1,1-1 0,0 1 0,1 0 0,0 0 0,1 1 1,1-1-1,0 0 0,0 21 0,3-6 8,0 1-1,2-1 1,1-1 0,8 30-1,-9-41 15,2-1 0,0 1 0,0-2 0,2 1 0,-1-1 0,16 23 0,-19-32-89,1 0-1,-1-1 0,1 0 0,0 0 0,0 0 0,1 0 1,-1 0-1,1-1 0,0 0 0,0 0 0,0 0 1,0-1-1,0 1 0,0-1 0,1 0 0,-1-1 1,1 0-1,0 0 0,-1 0 0,1 0 0,10-1 0,-6 0-93,0-1 0,-1-1-1,1 0 1,12-4-1,-17 5-164,0-1-1,1-1 0,-1 1 1,-1-1-1,1 0 1,0 0-1,-1 0 1,1 0-1,7-9 1,11-17-6751</inkml:trace>
  <inkml:trace contextRef="#ctx0" brushRef="#br0" timeOffset="1">439 1 20735,'-5'22'904,"0"0"0,2 1 0,0-1 0,2 44 0,0-30-657,10 177-43,-3-128-79,-2-43-67,2 0 1,1-1-1,26 78 0,-33-117-179,12 1-967,-10-3 913,-1 0 1,0 1-1,1-1 0,-1 0 0,0 1 1,1-1-1,-1 0 0,1 0 0,-1 0 1,0 0-1,1 0 0,-1-1 0,3 1 1,14-9-7932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3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 0 21247,'-42'144'4236,"31"-96"-4230,3-1 1,-5 81-1,13-119 4,0 0-1,0-1 1,1 1 0,0 0 0,1 0 0,0 0 0,0-1 0,6 14-1,-7-19-9,1 0 0,-1 0 0,1-1 0,-1 1 0,1-1 0,0 1 0,0-1 0,0 0 0,1 0 0,-1 0 0,0 0 0,1 0 0,-1-1-1,1 1 1,0-1 0,-1 1 0,1-1 0,0 0 0,0 0 0,0 0 0,0 0 0,0-1 0,0 1 0,0-1 0,0 0 0,0 0 0,0 0 0,6-1-1,-1 0-153,-1-1-1,1-1 0,0 1 0,0-1 0,-1 0 0,1-1 0,-1 0 0,0 0 0,0-1 0,-1 1 0,1-1 0,-1-1 0,0 1 0,-1-1 0,1 0 0,7-12 1,-1 1-16,-1 0 1,-1-2-1,-1 1 1,0-1-1,8-28 1,-8 18 58,-1 0-1,-1-1 1,-2 0 0,-1 0 0,-2 0-1,-1-41 1,-3 56 32,1 14 159,2 9 109,2 24 358,-2 1 1,-4 46 0,1-47-290,1 0 1,5 52-1,-2-69-192,10 49 21,-11-58-47,1 1-1,1-1 1,-1 0-1,1 0 1,0 0-1,1 0 1,5 7-1,-8-11-207,1-2-96,0 1 36,1 0-1,0-1 0,0 1 0,0-1 0,-1 0 0,1 1 0,0-1 1,0-1-1,0 1 0,-1 0 0,1-1 0,0 1 0,0-1 0,-1 0 1,1 0-1,3-2 0,21-7-7022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4.3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285 27 17919,'-21'-7'740,"-1"1"0,0 1 0,0 2-1,0 0 1,-29 0 0,46 3-714,0 1 0,0-1 1,0 1-1,0 0 0,1 1 1,-1-1-1,0 1 0,0 0 0,1 0 1,0 0-1,-1 0 0,1 1 1,0 0-1,0 0 0,0 0 1,0 1-1,1-1 0,-1 1 0,1-1 1,0 1-1,0 1 0,0-1 1,1 0-1,-4 9 0,1-1 10,2-6 33,0 1 0,1-1 0,0 1 0,0 0 1,-1 10-1,2-15-57,1 0 0,0 0 0,1 0 0,-1 0 0,0 0 0,1 0 0,-1 0 0,1 0 0,-1 0 0,1 0 0,0 0 0,0 0 1,0-1-1,0 1 0,0 0 0,0-1 0,1 1 0,-1-1 0,0 1 0,1-1 0,-1 0 0,1 1 0,-1-1 0,4 1 0,20 13-24,36 14-1,-40-20-4,-1 0 0,0 2-1,26 18 1,-40-24 13,0 0 1,0 0-1,-1 0 1,0 1-1,0-1 1,-1 1-1,1 1 1,-1-1-1,0 1 1,-1-1-1,0 1 1,0 0-1,0 0 1,1 11-1,-2-11 34,-1 0-1,0 1 1,0-1-1,-1 1 1,0 0-1,0-1 1,-1 1-1,0-1 1,0 1-1,-1-1 1,-3 10-1,3-12-54,1-1 1,-2 1-1,1-1 0,0 0 0,-1 0 0,0 0 1,0 0-1,0 0 0,-1-1 0,1 0 1,-1 1-1,1-1 0,-1-1 0,0 1 0,0 0 1,-1-1-1,1 0 0,-9 3 0,9-4-5,0 0 0,0-1 0,0 1-1,0-1 1,-7-1 0,10 1-60,0 0 1,-1 0-1,1 0 1,0 0-1,-1 0 1,1 0-1,0-1 1,0 1-1,-1 0 1,1-1-1,0 1 1,0-1-1,0 0 1,0 1-1,0-1 1,0 0-1,0 0 1,0 1-1,0-1 1,0 0-1,0 0 1,-1-2-1,0-16-7526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4.7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 0 21759,'0'0'631,"0"2"-141,-7 21-422,-43 179 1419,46-177-1326,1-1-1,1 1 1,1 0-1,1 0 1,1 0 0,7 33-1,-8-55-169,0-1-20,1 0-1,-1 0 1,0 0 0,1 0 0,0 0-1,-1 0 1,1 0 0,0 0 0,0 0-1,0 0 1,0-1 0,0 1 0,2 2-1,-3-4-48,1 0 0,-1 0 0,0 0 0,1 1 0,-1-1 0,0 0 0,0 0 0,1 0-1,-1 0 1,0 0 0,1 0 0,-1 0 0,0 0 0,1 0 0,-1 0 0,0 0 0,1 0-1,-1 0 1,0 0 0,1 0 0,-1 0 0,0 0 0,1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5.0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32 21631,'-2'34'1202,"-1"0"1,-10 41-1,7-45-1218,1 0 0,2 0 1,0 34-1,4-47 6,1 0 0,0 0-1,1-1 1,1 0 0,1 1-1,8 18 1,-10-28-1,-3-6 4,1-1-1,-1 1 0,1 0 0,-1-1 0,1 1 1,-1-1-1,1 1 0,-1-1 0,1 0 0,0 1 0,-1-1 1,1 0-1,-1 1 0,1-1 0,0 0 0,0 0 1,-1 0-1,1 1 0,0-1 0,-1 0 0,1 0 0,0 0 1,0 0-1,16-2-170,-12 1 130,0-1 1,-1 1-1,1-1 0,-1-1 0,1 1 1,-1-1-1,0 1 0,0-1 0,0 0 1,-1-1-1,1 1 0,-1-1 0,0 0 1,0 1-1,4-6 0,3-8 36,0 0 0,10-26 0,-16 35 60,34-85-210,10-21-91,-39 95 293,1 1-1,1 0 1,25-31 0,-32 44-217,1 0-1,0 1 0,0-1 1,10-6-1,-15 11 115,1 0 0,-1 0-1,1-1 1,0 1 0,-1 0-1,1 0 1,-1 0 0,1 0 0,0 0-1,-1 0 1,1 0 0,-1 0 0,1 0-1,0 0 1,-1 0 0,1 0-1,0 0 1,-1 0 0,1 0 0,-1 1-1,1-1 1,-1 0 0,1 0-1,0 1 1,-1-1 0,1 0 0,-1 1-1,0-1 1,1 1 0,-1-1 0,1 1-1,-1-1 1,1 1 0,-1-1-1,0 1 1,1-1 0,-1 1 0,0-1-1,0 1 1,0-1 0,1 2 0,6 23-1888,-2 37-9633,-3-43 8456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5.4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158 418 14335,'9'-5'602,"0"-1"-1,-1 1 0,0-1 1,0-1-1,0 1 1,-1-1-1,0-1 0,0 1 1,8-14-1,2-6-322,23-49 0,-20 35 373,-13 29-637,0-1 0,-2 0 0,1 0 0,-2 0 0,1-1 0,-2 0 0,0 1 0,-1-1 0,0 0 0,-1-23 1,-1 36-20,0 0 0,0-1 0,0 1 0,0 0 0,0 0 1,-1-1-1,1 1 0,-1 0 0,1 0 0,-1 0 0,1-1 1,-1 1-1,1 0 0,-1 0 0,-1-2 0,1 3 9,0-1-1,0 1 1,1 0 0,-1-1-1,0 1 1,0-1-1,0 1 1,1 0-1,-1 0 1,0-1-1,0 1 1,0 0-1,0 0 1,0 0 0,1 0-1,-1 0 1,-2 0-1,0 1 12,0 0-1,0 0 1,-1 0-1,1 0 1,0 1 0,0-1-1,0 1 1,0 0-1,1 0 1,-4 2-1,-21 19 111,-24 19 165,-63 69 0,101-97-218,0 1-1,2 0 1,0 1 0,1 0-1,0 1 1,1 0 0,1 1 0,1 0-1,-8 28 1,13-37 1,0 0-1,1 0 0,0 1 1,1-1-1,0 0 1,0 0-1,1 1 1,2 12-1,-2-18-35,0 0 0,0 0 0,1 0 0,-1-1 0,1 1 0,0-1 0,0 1 0,0-1 0,0 0 0,1 1 0,-1-1 0,1-1-1,0 1 1,0 0 0,0-1 0,0 1 0,1-1 0,-1 0 0,1 0 0,-1 0 0,8 2 0,-3-1-11,0-1 0,0-1 0,1 1-1,-1-2 1,14 1 0,44-5 104,-27 0-103,-18 3-165,0-1-1,-1-1 0,1-1 1,31-10-1,-44 11-85,0-1 0,1 1 1,-2-1-1,1-1 0,0 1 0,-1-1 0,0-1 0,0 1 0,-1-1 1,1 0-1,-1-1 0,-1 0 0,9-11 0,0-8-7521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5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65 23039,'0'0'1736,"8"-7"-1736,-1-1 0,0-3 0,-1 0-1904,-1-3-320,-1 1-64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6.1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22015,'20'0'408,"2"-2"-120,0 0-32,-1 1-176,1-1-80,2 0 64,1 1-64,4-1-112,1 0-64,-1 1-16,21-8-8880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31T19:08:56.7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 1 15999,'0'0'3376,"5"10"-1876,-4-1-1202,-1 1 0,0-1 0,-1 0-1,0 1 1,0-1 0,-4 14 0,2-10-66,0 0 1,-1 25 0,6-12 205,1 0 1,0 0 0,9 28 0,4 22-125,-12-40-135,8 40 237,-12-75-480,2-2 48,-1 0 0,0-1 1,0 1-1,0-1 0,0 0 1,0 1-1,-1-1 0,2-3 0,5-15 10,-2-1-1,-1 0 1,0 0 0,-2 0-1,0-1 1,-2-38-1,-1 47-76,0 0 1,-1 0-1,-1 0 0,0 0 1,-7-17-1,10 29 199,-2 1-102,-1 0-2,0 0 0,0 0 0,0 1-1,1 0 1,-1-1 0,0 1 0,1 0 0,-1 0-1,-4 2 1,-1 1-12,2 0-13,5-3-51,-2-2-56,0 0 67,0-1 0,0 1 0,0 0 1,1-1-1,-1 0 0,-3-2 0,4 3 39,0-1 30,0 1 1,1-1-1,-1 1 1,0 0 0,0 0-1,0 0 1,0 0-1,0 0 1,0 0-1,-1 0 1,-1 0-1,3 1 196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F6C12-2956-40A3-BBE6-DBEABA9E59C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4FD01-4642-4DAC-86D4-3C4754983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6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8F5259-290B-4D23-B4C9-D2A728F04D80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66619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8BE8-2F0C-4C54-B2BD-56E0CCF9D93D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5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F7BC-F777-4AAF-8E93-7B24A9E5139D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3726-3FA8-452E-AF11-21D994C53A14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B4E24A-753E-4B5A-8F34-C66D21EDFC5D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3460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271-9286-46EB-B2F0-BF830FA81D67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3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9272C-0DF4-4DF3-8B6D-8C8FDF79DB64}" type="datetime1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7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00A1-8E72-4E29-AF27-C743BBD8384A}" type="datetime1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9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E0D6-3E69-4127-8543-34A4512BAA64}" type="datetime1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0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C7027-76A3-4B43-AA0F-E08BAA9B6FA5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431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6D10F2-44E9-4FBB-A309-DE9E79FFB493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16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606AB51-0D5F-4B2A-9F41-F52FD0BAD5A8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604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pngimg.com/download/5157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oval-png" TargetMode="External"/><Relationship Id="rId11" Type="http://schemas.openxmlformats.org/officeDocument/2006/relationships/hyperlink" Target="http://pngimg.com/download/5911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://www.cordovacarter.weebly.com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://pngimg.com/download/6981" TargetMode="External"/><Relationship Id="rId14" Type="http://schemas.openxmlformats.org/officeDocument/2006/relationships/hyperlink" Target="http://www.deltamath.com" TargetMode="Externa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117" Type="http://schemas.openxmlformats.org/officeDocument/2006/relationships/customXml" Target="../ink/ink59.xml"/><Relationship Id="rId21" Type="http://schemas.openxmlformats.org/officeDocument/2006/relationships/image" Target="../media/image29.png"/><Relationship Id="rId42" Type="http://schemas.openxmlformats.org/officeDocument/2006/relationships/customXml" Target="../ink/ink21.xml"/><Relationship Id="rId47" Type="http://schemas.openxmlformats.org/officeDocument/2006/relationships/image" Target="../media/image42.png"/><Relationship Id="rId63" Type="http://schemas.openxmlformats.org/officeDocument/2006/relationships/image" Target="../media/image50.png"/><Relationship Id="rId68" Type="http://schemas.openxmlformats.org/officeDocument/2006/relationships/customXml" Target="../ink/ink34.xml"/><Relationship Id="rId84" Type="http://schemas.openxmlformats.org/officeDocument/2006/relationships/customXml" Target="../ink/ink42.xml"/><Relationship Id="rId89" Type="http://schemas.openxmlformats.org/officeDocument/2006/relationships/image" Target="../media/image63.png"/><Relationship Id="rId112" Type="http://schemas.openxmlformats.org/officeDocument/2006/relationships/image" Target="../media/image74.png"/><Relationship Id="rId16" Type="http://schemas.openxmlformats.org/officeDocument/2006/relationships/customXml" Target="../ink/ink8.xml"/><Relationship Id="rId107" Type="http://schemas.openxmlformats.org/officeDocument/2006/relationships/customXml" Target="../ink/ink54.xml"/><Relationship Id="rId11" Type="http://schemas.openxmlformats.org/officeDocument/2006/relationships/image" Target="../media/image24.png"/><Relationship Id="rId32" Type="http://schemas.openxmlformats.org/officeDocument/2006/relationships/customXml" Target="../ink/ink16.xml"/><Relationship Id="rId37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58.png"/><Relationship Id="rId102" Type="http://schemas.openxmlformats.org/officeDocument/2006/relationships/image" Target="../media/image69.png"/><Relationship Id="rId123" Type="http://schemas.openxmlformats.org/officeDocument/2006/relationships/customXml" Target="../ink/ink62.xml"/><Relationship Id="rId128" Type="http://schemas.openxmlformats.org/officeDocument/2006/relationships/image" Target="../media/image82.png"/><Relationship Id="rId5" Type="http://schemas.openxmlformats.org/officeDocument/2006/relationships/image" Target="../media/image21.png"/><Relationship Id="rId90" Type="http://schemas.openxmlformats.org/officeDocument/2006/relationships/customXml" Target="../ink/ink45.xml"/><Relationship Id="rId95" Type="http://schemas.openxmlformats.org/officeDocument/2006/relationships/image" Target="../media/image66.png"/><Relationship Id="rId22" Type="http://schemas.openxmlformats.org/officeDocument/2006/relationships/customXml" Target="../ink/ink11.xml"/><Relationship Id="rId27" Type="http://schemas.openxmlformats.org/officeDocument/2006/relationships/image" Target="../media/image32.png"/><Relationship Id="rId43" Type="http://schemas.openxmlformats.org/officeDocument/2006/relationships/image" Target="../media/image40.png"/><Relationship Id="rId48" Type="http://schemas.openxmlformats.org/officeDocument/2006/relationships/customXml" Target="../ink/ink24.xml"/><Relationship Id="rId64" Type="http://schemas.openxmlformats.org/officeDocument/2006/relationships/customXml" Target="../ink/ink32.xml"/><Relationship Id="rId69" Type="http://schemas.openxmlformats.org/officeDocument/2006/relationships/image" Target="../media/image53.png"/><Relationship Id="rId113" Type="http://schemas.openxmlformats.org/officeDocument/2006/relationships/customXml" Target="../ink/ink57.xml"/><Relationship Id="rId118" Type="http://schemas.openxmlformats.org/officeDocument/2006/relationships/image" Target="../media/image77.png"/><Relationship Id="rId80" Type="http://schemas.openxmlformats.org/officeDocument/2006/relationships/customXml" Target="../ink/ink40.xml"/><Relationship Id="rId85" Type="http://schemas.openxmlformats.org/officeDocument/2006/relationships/image" Target="../media/image61.png"/><Relationship Id="rId12" Type="http://schemas.openxmlformats.org/officeDocument/2006/relationships/customXml" Target="../ink/ink6.xml"/><Relationship Id="rId17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customXml" Target="../ink/ink19.xml"/><Relationship Id="rId59" Type="http://schemas.openxmlformats.org/officeDocument/2006/relationships/image" Target="../media/image48.png"/><Relationship Id="rId103" Type="http://schemas.openxmlformats.org/officeDocument/2006/relationships/customXml" Target="../ink/ink52.xml"/><Relationship Id="rId108" Type="http://schemas.openxmlformats.org/officeDocument/2006/relationships/image" Target="../media/image72.png"/><Relationship Id="rId124" Type="http://schemas.openxmlformats.org/officeDocument/2006/relationships/image" Target="../media/image80.png"/><Relationship Id="rId54" Type="http://schemas.openxmlformats.org/officeDocument/2006/relationships/customXml" Target="../ink/ink27.xml"/><Relationship Id="rId70" Type="http://schemas.openxmlformats.org/officeDocument/2006/relationships/customXml" Target="../ink/ink35.xml"/><Relationship Id="rId75" Type="http://schemas.openxmlformats.org/officeDocument/2006/relationships/image" Target="../media/image56.png"/><Relationship Id="rId91" Type="http://schemas.openxmlformats.org/officeDocument/2006/relationships/image" Target="../media/image64.png"/><Relationship Id="rId96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23" Type="http://schemas.openxmlformats.org/officeDocument/2006/relationships/image" Target="../media/image30.png"/><Relationship Id="rId28" Type="http://schemas.openxmlformats.org/officeDocument/2006/relationships/customXml" Target="../ink/ink14.xml"/><Relationship Id="rId49" Type="http://schemas.openxmlformats.org/officeDocument/2006/relationships/image" Target="../media/image43.png"/><Relationship Id="rId114" Type="http://schemas.openxmlformats.org/officeDocument/2006/relationships/image" Target="../media/image75.png"/><Relationship Id="rId119" Type="http://schemas.openxmlformats.org/officeDocument/2006/relationships/customXml" Target="../ink/ink60.xml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51.png"/><Relationship Id="rId81" Type="http://schemas.openxmlformats.org/officeDocument/2006/relationships/image" Target="../media/image59.png"/><Relationship Id="rId86" Type="http://schemas.openxmlformats.org/officeDocument/2006/relationships/customXml" Target="../ink/ink43.xml"/><Relationship Id="rId13" Type="http://schemas.openxmlformats.org/officeDocument/2006/relationships/image" Target="../media/image25.png"/><Relationship Id="rId18" Type="http://schemas.openxmlformats.org/officeDocument/2006/relationships/customXml" Target="../ink/ink9.xml"/><Relationship Id="rId39" Type="http://schemas.openxmlformats.org/officeDocument/2006/relationships/image" Target="../media/image38.png"/><Relationship Id="rId109" Type="http://schemas.openxmlformats.org/officeDocument/2006/relationships/customXml" Target="../ink/ink55.xml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46.png"/><Relationship Id="rId76" Type="http://schemas.openxmlformats.org/officeDocument/2006/relationships/customXml" Target="../ink/ink38.xml"/><Relationship Id="rId97" Type="http://schemas.openxmlformats.org/officeDocument/2006/relationships/image" Target="../media/image67.png"/><Relationship Id="rId104" Type="http://schemas.openxmlformats.org/officeDocument/2006/relationships/image" Target="../media/image70.png"/><Relationship Id="rId120" Type="http://schemas.openxmlformats.org/officeDocument/2006/relationships/image" Target="../media/image78.png"/><Relationship Id="rId125" Type="http://schemas.openxmlformats.org/officeDocument/2006/relationships/customXml" Target="../ink/ink63.xml"/><Relationship Id="rId7" Type="http://schemas.openxmlformats.org/officeDocument/2006/relationships/image" Target="../media/image22.png"/><Relationship Id="rId71" Type="http://schemas.openxmlformats.org/officeDocument/2006/relationships/image" Target="../media/image54.png"/><Relationship Id="rId92" Type="http://schemas.openxmlformats.org/officeDocument/2006/relationships/customXml" Target="../ink/ink46.xml"/><Relationship Id="rId2" Type="http://schemas.openxmlformats.org/officeDocument/2006/relationships/image" Target="../media/image19.png"/><Relationship Id="rId29" Type="http://schemas.openxmlformats.org/officeDocument/2006/relationships/image" Target="../media/image33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41.png"/><Relationship Id="rId66" Type="http://schemas.openxmlformats.org/officeDocument/2006/relationships/customXml" Target="../ink/ink33.xml"/><Relationship Id="rId87" Type="http://schemas.openxmlformats.org/officeDocument/2006/relationships/image" Target="../media/image62.png"/><Relationship Id="rId110" Type="http://schemas.openxmlformats.org/officeDocument/2006/relationships/image" Target="../media/image73.png"/><Relationship Id="rId115" Type="http://schemas.openxmlformats.org/officeDocument/2006/relationships/customXml" Target="../ink/ink58.xml"/><Relationship Id="rId61" Type="http://schemas.openxmlformats.org/officeDocument/2006/relationships/image" Target="../media/image49.png"/><Relationship Id="rId82" Type="http://schemas.openxmlformats.org/officeDocument/2006/relationships/customXml" Target="../ink/ink41.xml"/><Relationship Id="rId19" Type="http://schemas.openxmlformats.org/officeDocument/2006/relationships/image" Target="../media/image28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36.png"/><Relationship Id="rId56" Type="http://schemas.openxmlformats.org/officeDocument/2006/relationships/customXml" Target="../ink/ink28.xml"/><Relationship Id="rId77" Type="http://schemas.openxmlformats.org/officeDocument/2006/relationships/image" Target="../media/image57.png"/><Relationship Id="rId100" Type="http://schemas.openxmlformats.org/officeDocument/2006/relationships/image" Target="../media/image68.png"/><Relationship Id="rId105" Type="http://schemas.openxmlformats.org/officeDocument/2006/relationships/customXml" Target="../ink/ink53.xml"/><Relationship Id="rId126" Type="http://schemas.openxmlformats.org/officeDocument/2006/relationships/image" Target="../media/image81.png"/><Relationship Id="rId8" Type="http://schemas.openxmlformats.org/officeDocument/2006/relationships/customXml" Target="../ink/ink4.xml"/><Relationship Id="rId51" Type="http://schemas.openxmlformats.org/officeDocument/2006/relationships/image" Target="../media/image44.png"/><Relationship Id="rId72" Type="http://schemas.openxmlformats.org/officeDocument/2006/relationships/customXml" Target="../ink/ink36.xml"/><Relationship Id="rId93" Type="http://schemas.openxmlformats.org/officeDocument/2006/relationships/image" Target="../media/image65.png"/><Relationship Id="rId98" Type="http://schemas.openxmlformats.org/officeDocument/2006/relationships/customXml" Target="../ink/ink49.xml"/><Relationship Id="rId121" Type="http://schemas.openxmlformats.org/officeDocument/2006/relationships/customXml" Target="../ink/ink61.xml"/><Relationship Id="rId3" Type="http://schemas.openxmlformats.org/officeDocument/2006/relationships/image" Target="../media/image20.png"/><Relationship Id="rId25" Type="http://schemas.openxmlformats.org/officeDocument/2006/relationships/image" Target="../media/image31.png"/><Relationship Id="rId46" Type="http://schemas.openxmlformats.org/officeDocument/2006/relationships/customXml" Target="../ink/ink23.xml"/><Relationship Id="rId67" Type="http://schemas.openxmlformats.org/officeDocument/2006/relationships/image" Target="../media/image52.png"/><Relationship Id="rId116" Type="http://schemas.openxmlformats.org/officeDocument/2006/relationships/image" Target="../media/image76.png"/><Relationship Id="rId20" Type="http://schemas.openxmlformats.org/officeDocument/2006/relationships/customXml" Target="../ink/ink10.xml"/><Relationship Id="rId41" Type="http://schemas.openxmlformats.org/officeDocument/2006/relationships/image" Target="../media/image39.png"/><Relationship Id="rId62" Type="http://schemas.openxmlformats.org/officeDocument/2006/relationships/customXml" Target="../ink/ink31.xml"/><Relationship Id="rId83" Type="http://schemas.openxmlformats.org/officeDocument/2006/relationships/image" Target="../media/image60.png"/><Relationship Id="rId88" Type="http://schemas.openxmlformats.org/officeDocument/2006/relationships/customXml" Target="../ink/ink44.xml"/><Relationship Id="rId111" Type="http://schemas.openxmlformats.org/officeDocument/2006/relationships/customXml" Target="../ink/ink56.xml"/><Relationship Id="rId15" Type="http://schemas.openxmlformats.org/officeDocument/2006/relationships/image" Target="../media/image26.png"/><Relationship Id="rId36" Type="http://schemas.openxmlformats.org/officeDocument/2006/relationships/customXml" Target="../ink/ink18.xml"/><Relationship Id="rId57" Type="http://schemas.openxmlformats.org/officeDocument/2006/relationships/image" Target="../media/image47.png"/><Relationship Id="rId106" Type="http://schemas.openxmlformats.org/officeDocument/2006/relationships/image" Target="../media/image71.png"/><Relationship Id="rId127" Type="http://schemas.openxmlformats.org/officeDocument/2006/relationships/customXml" Target="../ink/ink64.xml"/><Relationship Id="rId10" Type="http://schemas.openxmlformats.org/officeDocument/2006/relationships/customXml" Target="../ink/ink5.xml"/><Relationship Id="rId31" Type="http://schemas.openxmlformats.org/officeDocument/2006/relationships/image" Target="../media/image34.png"/><Relationship Id="rId52" Type="http://schemas.openxmlformats.org/officeDocument/2006/relationships/customXml" Target="../ink/ink26.xml"/><Relationship Id="rId73" Type="http://schemas.openxmlformats.org/officeDocument/2006/relationships/image" Target="../media/image55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customXml" Target="../ink/ink50.xml"/><Relationship Id="rId101" Type="http://schemas.openxmlformats.org/officeDocument/2006/relationships/customXml" Target="../ink/ink51.xml"/><Relationship Id="rId122" Type="http://schemas.openxmlformats.org/officeDocument/2006/relationships/image" Target="../media/image79.png"/><Relationship Id="rId4" Type="http://schemas.openxmlformats.org/officeDocument/2006/relationships/customXml" Target="../ink/ink2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7.png"/><Relationship Id="rId299" Type="http://schemas.openxmlformats.org/officeDocument/2006/relationships/image" Target="../media/image237.png"/><Relationship Id="rId21" Type="http://schemas.openxmlformats.org/officeDocument/2006/relationships/image" Target="../media/image99.png"/><Relationship Id="rId63" Type="http://schemas.openxmlformats.org/officeDocument/2006/relationships/image" Target="../media/image120.png"/><Relationship Id="rId159" Type="http://schemas.openxmlformats.org/officeDocument/2006/relationships/image" Target="../media/image168.png"/><Relationship Id="rId170" Type="http://schemas.openxmlformats.org/officeDocument/2006/relationships/customXml" Target="../ink/ink148.xml"/><Relationship Id="rId226" Type="http://schemas.openxmlformats.org/officeDocument/2006/relationships/customXml" Target="../ink/ink176.xml"/><Relationship Id="rId268" Type="http://schemas.openxmlformats.org/officeDocument/2006/relationships/customXml" Target="../ink/ink197.xml"/><Relationship Id="rId32" Type="http://schemas.openxmlformats.org/officeDocument/2006/relationships/customXml" Target="../ink/ink79.xml"/><Relationship Id="rId74" Type="http://schemas.openxmlformats.org/officeDocument/2006/relationships/customXml" Target="../ink/ink100.xml"/><Relationship Id="rId128" Type="http://schemas.openxmlformats.org/officeDocument/2006/relationships/customXml" Target="../ink/ink127.xml"/><Relationship Id="rId5" Type="http://schemas.openxmlformats.org/officeDocument/2006/relationships/image" Target="../media/image91.png"/><Relationship Id="rId181" Type="http://schemas.openxmlformats.org/officeDocument/2006/relationships/image" Target="../media/image178.png"/><Relationship Id="rId237" Type="http://schemas.openxmlformats.org/officeDocument/2006/relationships/image" Target="../media/image206.png"/><Relationship Id="rId279" Type="http://schemas.openxmlformats.org/officeDocument/2006/relationships/image" Target="../media/image227.png"/><Relationship Id="rId43" Type="http://schemas.openxmlformats.org/officeDocument/2006/relationships/image" Target="../media/image110.png"/><Relationship Id="rId139" Type="http://schemas.openxmlformats.org/officeDocument/2006/relationships/image" Target="../media/image158.png"/><Relationship Id="rId290" Type="http://schemas.openxmlformats.org/officeDocument/2006/relationships/customXml" Target="../ink/ink208.xml"/><Relationship Id="rId85" Type="http://schemas.openxmlformats.org/officeDocument/2006/relationships/image" Target="../media/image131.png"/><Relationship Id="rId150" Type="http://schemas.openxmlformats.org/officeDocument/2006/relationships/customXml" Target="../ink/ink138.xml"/><Relationship Id="rId192" Type="http://schemas.openxmlformats.org/officeDocument/2006/relationships/customXml" Target="../ink/ink159.xml"/><Relationship Id="rId206" Type="http://schemas.openxmlformats.org/officeDocument/2006/relationships/customXml" Target="../ink/ink166.xml"/><Relationship Id="rId248" Type="http://schemas.openxmlformats.org/officeDocument/2006/relationships/customXml" Target="../ink/ink187.xml"/><Relationship Id="rId12" Type="http://schemas.openxmlformats.org/officeDocument/2006/relationships/customXml" Target="../ink/ink69.xml"/><Relationship Id="rId108" Type="http://schemas.openxmlformats.org/officeDocument/2006/relationships/customXml" Target="../ink/ink117.xml"/><Relationship Id="rId54" Type="http://schemas.openxmlformats.org/officeDocument/2006/relationships/customXml" Target="../ink/ink90.xml"/><Relationship Id="rId96" Type="http://schemas.openxmlformats.org/officeDocument/2006/relationships/customXml" Target="../ink/ink111.xml"/><Relationship Id="rId161" Type="http://schemas.openxmlformats.org/officeDocument/2006/relationships/image" Target="../media/image169.png"/><Relationship Id="rId217" Type="http://schemas.openxmlformats.org/officeDocument/2006/relationships/image" Target="../media/image196.png"/><Relationship Id="rId6" Type="http://schemas.openxmlformats.org/officeDocument/2006/relationships/customXml" Target="../ink/ink66.xml"/><Relationship Id="rId238" Type="http://schemas.openxmlformats.org/officeDocument/2006/relationships/customXml" Target="../ink/ink182.xml"/><Relationship Id="rId259" Type="http://schemas.openxmlformats.org/officeDocument/2006/relationships/image" Target="../media/image217.png"/><Relationship Id="rId23" Type="http://schemas.openxmlformats.org/officeDocument/2006/relationships/image" Target="../media/image100.png"/><Relationship Id="rId119" Type="http://schemas.openxmlformats.org/officeDocument/2006/relationships/image" Target="../media/image148.png"/><Relationship Id="rId270" Type="http://schemas.openxmlformats.org/officeDocument/2006/relationships/customXml" Target="../ink/ink198.xml"/><Relationship Id="rId291" Type="http://schemas.openxmlformats.org/officeDocument/2006/relationships/image" Target="../media/image233.png"/><Relationship Id="rId44" Type="http://schemas.openxmlformats.org/officeDocument/2006/relationships/customXml" Target="../ink/ink85.xml"/><Relationship Id="rId65" Type="http://schemas.openxmlformats.org/officeDocument/2006/relationships/image" Target="../media/image121.png"/><Relationship Id="rId86" Type="http://schemas.openxmlformats.org/officeDocument/2006/relationships/customXml" Target="../ink/ink106.xml"/><Relationship Id="rId130" Type="http://schemas.openxmlformats.org/officeDocument/2006/relationships/customXml" Target="../ink/ink128.xml"/><Relationship Id="rId151" Type="http://schemas.openxmlformats.org/officeDocument/2006/relationships/image" Target="../media/image164.png"/><Relationship Id="rId172" Type="http://schemas.openxmlformats.org/officeDocument/2006/relationships/customXml" Target="../ink/ink149.xml"/><Relationship Id="rId193" Type="http://schemas.openxmlformats.org/officeDocument/2006/relationships/image" Target="../media/image184.png"/><Relationship Id="rId207" Type="http://schemas.openxmlformats.org/officeDocument/2006/relationships/image" Target="../media/image191.png"/><Relationship Id="rId228" Type="http://schemas.openxmlformats.org/officeDocument/2006/relationships/customXml" Target="../ink/ink177.xml"/><Relationship Id="rId249" Type="http://schemas.openxmlformats.org/officeDocument/2006/relationships/image" Target="../media/image212.png"/><Relationship Id="rId13" Type="http://schemas.openxmlformats.org/officeDocument/2006/relationships/image" Target="../media/image95.png"/><Relationship Id="rId109" Type="http://schemas.openxmlformats.org/officeDocument/2006/relationships/image" Target="../media/image143.png"/><Relationship Id="rId260" Type="http://schemas.openxmlformats.org/officeDocument/2006/relationships/customXml" Target="../ink/ink193.xml"/><Relationship Id="rId281" Type="http://schemas.openxmlformats.org/officeDocument/2006/relationships/image" Target="../media/image228.png"/><Relationship Id="rId34" Type="http://schemas.openxmlformats.org/officeDocument/2006/relationships/customXml" Target="../ink/ink80.xml"/><Relationship Id="rId55" Type="http://schemas.openxmlformats.org/officeDocument/2006/relationships/image" Target="../media/image116.png"/><Relationship Id="rId76" Type="http://schemas.openxmlformats.org/officeDocument/2006/relationships/customXml" Target="../ink/ink101.xml"/><Relationship Id="rId97" Type="http://schemas.openxmlformats.org/officeDocument/2006/relationships/image" Target="../media/image137.png"/><Relationship Id="rId120" Type="http://schemas.openxmlformats.org/officeDocument/2006/relationships/customXml" Target="../ink/ink123.xml"/><Relationship Id="rId141" Type="http://schemas.openxmlformats.org/officeDocument/2006/relationships/image" Target="../media/image159.png"/><Relationship Id="rId7" Type="http://schemas.openxmlformats.org/officeDocument/2006/relationships/image" Target="../media/image92.png"/><Relationship Id="rId162" Type="http://schemas.openxmlformats.org/officeDocument/2006/relationships/customXml" Target="../ink/ink144.xml"/><Relationship Id="rId183" Type="http://schemas.openxmlformats.org/officeDocument/2006/relationships/image" Target="../media/image179.png"/><Relationship Id="rId218" Type="http://schemas.openxmlformats.org/officeDocument/2006/relationships/customXml" Target="../ink/ink172.xml"/><Relationship Id="rId239" Type="http://schemas.openxmlformats.org/officeDocument/2006/relationships/image" Target="../media/image207.png"/><Relationship Id="rId250" Type="http://schemas.openxmlformats.org/officeDocument/2006/relationships/customXml" Target="../ink/ink188.xml"/><Relationship Id="rId271" Type="http://schemas.openxmlformats.org/officeDocument/2006/relationships/image" Target="../media/image223.png"/><Relationship Id="rId292" Type="http://schemas.openxmlformats.org/officeDocument/2006/relationships/customXml" Target="../ink/ink209.xml"/><Relationship Id="rId24" Type="http://schemas.openxmlformats.org/officeDocument/2006/relationships/customXml" Target="../ink/ink75.xml"/><Relationship Id="rId45" Type="http://schemas.openxmlformats.org/officeDocument/2006/relationships/image" Target="../media/image111.png"/><Relationship Id="rId66" Type="http://schemas.openxmlformats.org/officeDocument/2006/relationships/customXml" Target="../ink/ink96.xml"/><Relationship Id="rId87" Type="http://schemas.openxmlformats.org/officeDocument/2006/relationships/image" Target="../media/image132.png"/><Relationship Id="rId110" Type="http://schemas.openxmlformats.org/officeDocument/2006/relationships/customXml" Target="../ink/ink118.xml"/><Relationship Id="rId131" Type="http://schemas.openxmlformats.org/officeDocument/2006/relationships/image" Target="../media/image154.png"/><Relationship Id="rId152" Type="http://schemas.openxmlformats.org/officeDocument/2006/relationships/customXml" Target="../ink/ink139.xml"/><Relationship Id="rId173" Type="http://schemas.openxmlformats.org/officeDocument/2006/relationships/image" Target="../media/image174.png"/><Relationship Id="rId194" Type="http://schemas.openxmlformats.org/officeDocument/2006/relationships/customXml" Target="../ink/ink160.xml"/><Relationship Id="rId208" Type="http://schemas.openxmlformats.org/officeDocument/2006/relationships/customXml" Target="../ink/ink167.xml"/><Relationship Id="rId229" Type="http://schemas.openxmlformats.org/officeDocument/2006/relationships/image" Target="../media/image202.png"/><Relationship Id="rId240" Type="http://schemas.openxmlformats.org/officeDocument/2006/relationships/customXml" Target="../ink/ink183.xml"/><Relationship Id="rId261" Type="http://schemas.openxmlformats.org/officeDocument/2006/relationships/image" Target="../media/image218.png"/><Relationship Id="rId14" Type="http://schemas.openxmlformats.org/officeDocument/2006/relationships/customXml" Target="../ink/ink70.xml"/><Relationship Id="rId35" Type="http://schemas.openxmlformats.org/officeDocument/2006/relationships/image" Target="../media/image106.png"/><Relationship Id="rId56" Type="http://schemas.openxmlformats.org/officeDocument/2006/relationships/customXml" Target="../ink/ink91.xml"/><Relationship Id="rId77" Type="http://schemas.openxmlformats.org/officeDocument/2006/relationships/image" Target="../media/image127.png"/><Relationship Id="rId100" Type="http://schemas.openxmlformats.org/officeDocument/2006/relationships/customXml" Target="../ink/ink113.xml"/><Relationship Id="rId282" Type="http://schemas.openxmlformats.org/officeDocument/2006/relationships/customXml" Target="../ink/ink204.xml"/><Relationship Id="rId8" Type="http://schemas.openxmlformats.org/officeDocument/2006/relationships/customXml" Target="../ink/ink67.xml"/><Relationship Id="rId98" Type="http://schemas.openxmlformats.org/officeDocument/2006/relationships/customXml" Target="../ink/ink112.xml"/><Relationship Id="rId121" Type="http://schemas.openxmlformats.org/officeDocument/2006/relationships/image" Target="../media/image149.png"/><Relationship Id="rId142" Type="http://schemas.openxmlformats.org/officeDocument/2006/relationships/customXml" Target="../ink/ink134.xml"/><Relationship Id="rId163" Type="http://schemas.openxmlformats.org/officeDocument/2006/relationships/image" Target="../media/image53.png"/><Relationship Id="rId184" Type="http://schemas.openxmlformats.org/officeDocument/2006/relationships/customXml" Target="../ink/ink155.xml"/><Relationship Id="rId219" Type="http://schemas.openxmlformats.org/officeDocument/2006/relationships/image" Target="../media/image197.png"/><Relationship Id="rId230" Type="http://schemas.openxmlformats.org/officeDocument/2006/relationships/customXml" Target="../ink/ink178.xml"/><Relationship Id="rId251" Type="http://schemas.openxmlformats.org/officeDocument/2006/relationships/image" Target="../media/image213.png"/><Relationship Id="rId25" Type="http://schemas.openxmlformats.org/officeDocument/2006/relationships/image" Target="../media/image101.png"/><Relationship Id="rId46" Type="http://schemas.openxmlformats.org/officeDocument/2006/relationships/customXml" Target="../ink/ink86.xml"/><Relationship Id="rId67" Type="http://schemas.openxmlformats.org/officeDocument/2006/relationships/image" Target="../media/image122.png"/><Relationship Id="rId272" Type="http://schemas.openxmlformats.org/officeDocument/2006/relationships/customXml" Target="../ink/ink199.xml"/><Relationship Id="rId293" Type="http://schemas.openxmlformats.org/officeDocument/2006/relationships/image" Target="../media/image234.png"/><Relationship Id="rId88" Type="http://schemas.openxmlformats.org/officeDocument/2006/relationships/customXml" Target="../ink/ink107.xml"/><Relationship Id="rId111" Type="http://schemas.openxmlformats.org/officeDocument/2006/relationships/image" Target="../media/image144.png"/><Relationship Id="rId132" Type="http://schemas.openxmlformats.org/officeDocument/2006/relationships/customXml" Target="../ink/ink129.xml"/><Relationship Id="rId153" Type="http://schemas.openxmlformats.org/officeDocument/2006/relationships/image" Target="../media/image165.png"/><Relationship Id="rId174" Type="http://schemas.openxmlformats.org/officeDocument/2006/relationships/customXml" Target="../ink/ink150.xml"/><Relationship Id="rId195" Type="http://schemas.openxmlformats.org/officeDocument/2006/relationships/image" Target="../media/image185.png"/><Relationship Id="rId209" Type="http://schemas.openxmlformats.org/officeDocument/2006/relationships/image" Target="../media/image192.png"/><Relationship Id="rId220" Type="http://schemas.openxmlformats.org/officeDocument/2006/relationships/customXml" Target="../ink/ink173.xml"/><Relationship Id="rId241" Type="http://schemas.openxmlformats.org/officeDocument/2006/relationships/image" Target="../media/image208.png"/><Relationship Id="rId15" Type="http://schemas.openxmlformats.org/officeDocument/2006/relationships/image" Target="../media/image96.png"/><Relationship Id="rId36" Type="http://schemas.openxmlformats.org/officeDocument/2006/relationships/customXml" Target="../ink/ink81.xml"/><Relationship Id="rId57" Type="http://schemas.openxmlformats.org/officeDocument/2006/relationships/image" Target="../media/image117.png"/><Relationship Id="rId262" Type="http://schemas.openxmlformats.org/officeDocument/2006/relationships/customXml" Target="../ink/ink194.xml"/><Relationship Id="rId283" Type="http://schemas.openxmlformats.org/officeDocument/2006/relationships/image" Target="../media/image229.png"/><Relationship Id="rId78" Type="http://schemas.openxmlformats.org/officeDocument/2006/relationships/customXml" Target="../ink/ink102.xml"/><Relationship Id="rId99" Type="http://schemas.openxmlformats.org/officeDocument/2006/relationships/image" Target="../media/image138.png"/><Relationship Id="rId101" Type="http://schemas.openxmlformats.org/officeDocument/2006/relationships/image" Target="../media/image139.png"/><Relationship Id="rId122" Type="http://schemas.openxmlformats.org/officeDocument/2006/relationships/customXml" Target="../ink/ink124.xml"/><Relationship Id="rId143" Type="http://schemas.openxmlformats.org/officeDocument/2006/relationships/image" Target="../media/image160.png"/><Relationship Id="rId164" Type="http://schemas.openxmlformats.org/officeDocument/2006/relationships/customXml" Target="../ink/ink145.xml"/><Relationship Id="rId185" Type="http://schemas.openxmlformats.org/officeDocument/2006/relationships/image" Target="../media/image180.png"/><Relationship Id="rId9" Type="http://schemas.openxmlformats.org/officeDocument/2006/relationships/image" Target="../media/image93.png"/><Relationship Id="rId210" Type="http://schemas.openxmlformats.org/officeDocument/2006/relationships/customXml" Target="../ink/ink168.xml"/><Relationship Id="rId26" Type="http://schemas.openxmlformats.org/officeDocument/2006/relationships/customXml" Target="../ink/ink76.xml"/><Relationship Id="rId231" Type="http://schemas.openxmlformats.org/officeDocument/2006/relationships/image" Target="../media/image203.png"/><Relationship Id="rId252" Type="http://schemas.openxmlformats.org/officeDocument/2006/relationships/customXml" Target="../ink/ink189.xml"/><Relationship Id="rId273" Type="http://schemas.openxmlformats.org/officeDocument/2006/relationships/image" Target="../media/image224.png"/><Relationship Id="rId294" Type="http://schemas.openxmlformats.org/officeDocument/2006/relationships/customXml" Target="../ink/ink210.xml"/><Relationship Id="rId47" Type="http://schemas.openxmlformats.org/officeDocument/2006/relationships/image" Target="../media/image112.png"/><Relationship Id="rId68" Type="http://schemas.openxmlformats.org/officeDocument/2006/relationships/customXml" Target="../ink/ink97.xml"/><Relationship Id="rId89" Type="http://schemas.openxmlformats.org/officeDocument/2006/relationships/image" Target="../media/image133.png"/><Relationship Id="rId112" Type="http://schemas.openxmlformats.org/officeDocument/2006/relationships/customXml" Target="../ink/ink119.xml"/><Relationship Id="rId133" Type="http://schemas.openxmlformats.org/officeDocument/2006/relationships/image" Target="../media/image155.png"/><Relationship Id="rId154" Type="http://schemas.openxmlformats.org/officeDocument/2006/relationships/customXml" Target="../ink/ink140.xml"/><Relationship Id="rId175" Type="http://schemas.openxmlformats.org/officeDocument/2006/relationships/image" Target="../media/image175.png"/><Relationship Id="rId196" Type="http://schemas.openxmlformats.org/officeDocument/2006/relationships/customXml" Target="../ink/ink161.xml"/><Relationship Id="rId200" Type="http://schemas.openxmlformats.org/officeDocument/2006/relationships/customXml" Target="../ink/ink163.xml"/><Relationship Id="rId16" Type="http://schemas.openxmlformats.org/officeDocument/2006/relationships/customXml" Target="../ink/ink71.xml"/><Relationship Id="rId221" Type="http://schemas.openxmlformats.org/officeDocument/2006/relationships/image" Target="../media/image198.png"/><Relationship Id="rId242" Type="http://schemas.openxmlformats.org/officeDocument/2006/relationships/customXml" Target="../ink/ink184.xml"/><Relationship Id="rId263" Type="http://schemas.openxmlformats.org/officeDocument/2006/relationships/image" Target="../media/image219.png"/><Relationship Id="rId284" Type="http://schemas.openxmlformats.org/officeDocument/2006/relationships/customXml" Target="../ink/ink205.xml"/><Relationship Id="rId37" Type="http://schemas.openxmlformats.org/officeDocument/2006/relationships/image" Target="../media/image107.png"/><Relationship Id="rId58" Type="http://schemas.openxmlformats.org/officeDocument/2006/relationships/customXml" Target="../ink/ink92.xml"/><Relationship Id="rId79" Type="http://schemas.openxmlformats.org/officeDocument/2006/relationships/image" Target="../media/image128.png"/><Relationship Id="rId102" Type="http://schemas.openxmlformats.org/officeDocument/2006/relationships/customXml" Target="../ink/ink114.xml"/><Relationship Id="rId123" Type="http://schemas.openxmlformats.org/officeDocument/2006/relationships/image" Target="../media/image150.png"/><Relationship Id="rId144" Type="http://schemas.openxmlformats.org/officeDocument/2006/relationships/customXml" Target="../ink/ink135.xml"/><Relationship Id="rId90" Type="http://schemas.openxmlformats.org/officeDocument/2006/relationships/customXml" Target="../ink/ink108.xml"/><Relationship Id="rId165" Type="http://schemas.openxmlformats.org/officeDocument/2006/relationships/image" Target="../media/image170.png"/><Relationship Id="rId186" Type="http://schemas.openxmlformats.org/officeDocument/2006/relationships/customXml" Target="../ink/ink156.xml"/><Relationship Id="rId211" Type="http://schemas.openxmlformats.org/officeDocument/2006/relationships/image" Target="../media/image193.png"/><Relationship Id="rId232" Type="http://schemas.openxmlformats.org/officeDocument/2006/relationships/customXml" Target="../ink/ink179.xml"/><Relationship Id="rId253" Type="http://schemas.openxmlformats.org/officeDocument/2006/relationships/image" Target="../media/image214.png"/><Relationship Id="rId274" Type="http://schemas.openxmlformats.org/officeDocument/2006/relationships/customXml" Target="../ink/ink200.xml"/><Relationship Id="rId295" Type="http://schemas.openxmlformats.org/officeDocument/2006/relationships/image" Target="../media/image235.png"/><Relationship Id="rId27" Type="http://schemas.openxmlformats.org/officeDocument/2006/relationships/image" Target="../media/image102.png"/><Relationship Id="rId48" Type="http://schemas.openxmlformats.org/officeDocument/2006/relationships/customXml" Target="../ink/ink87.xml"/><Relationship Id="rId69" Type="http://schemas.openxmlformats.org/officeDocument/2006/relationships/image" Target="../media/image123.png"/><Relationship Id="rId113" Type="http://schemas.openxmlformats.org/officeDocument/2006/relationships/image" Target="../media/image145.png"/><Relationship Id="rId134" Type="http://schemas.openxmlformats.org/officeDocument/2006/relationships/customXml" Target="../ink/ink130.xml"/><Relationship Id="rId80" Type="http://schemas.openxmlformats.org/officeDocument/2006/relationships/customXml" Target="../ink/ink103.xml"/><Relationship Id="rId155" Type="http://schemas.openxmlformats.org/officeDocument/2006/relationships/image" Target="../media/image166.png"/><Relationship Id="rId176" Type="http://schemas.openxmlformats.org/officeDocument/2006/relationships/customXml" Target="../ink/ink151.xml"/><Relationship Id="rId197" Type="http://schemas.openxmlformats.org/officeDocument/2006/relationships/image" Target="../media/image186.png"/><Relationship Id="rId201" Type="http://schemas.openxmlformats.org/officeDocument/2006/relationships/image" Target="../media/image188.png"/><Relationship Id="rId222" Type="http://schemas.openxmlformats.org/officeDocument/2006/relationships/customXml" Target="../ink/ink174.xml"/><Relationship Id="rId243" Type="http://schemas.openxmlformats.org/officeDocument/2006/relationships/image" Target="../media/image209.png"/><Relationship Id="rId264" Type="http://schemas.openxmlformats.org/officeDocument/2006/relationships/customXml" Target="../ink/ink195.xml"/><Relationship Id="rId285" Type="http://schemas.openxmlformats.org/officeDocument/2006/relationships/image" Target="../media/image230.png"/><Relationship Id="rId17" Type="http://schemas.openxmlformats.org/officeDocument/2006/relationships/image" Target="../media/image97.png"/><Relationship Id="rId38" Type="http://schemas.openxmlformats.org/officeDocument/2006/relationships/customXml" Target="../ink/ink82.xml"/><Relationship Id="rId59" Type="http://schemas.openxmlformats.org/officeDocument/2006/relationships/image" Target="../media/image118.png"/><Relationship Id="rId103" Type="http://schemas.openxmlformats.org/officeDocument/2006/relationships/image" Target="../media/image140.png"/><Relationship Id="rId124" Type="http://schemas.openxmlformats.org/officeDocument/2006/relationships/customXml" Target="../ink/ink125.xml"/><Relationship Id="rId70" Type="http://schemas.openxmlformats.org/officeDocument/2006/relationships/customXml" Target="../ink/ink98.xml"/><Relationship Id="rId91" Type="http://schemas.openxmlformats.org/officeDocument/2006/relationships/image" Target="../media/image134.png"/><Relationship Id="rId145" Type="http://schemas.openxmlformats.org/officeDocument/2006/relationships/image" Target="../media/image161.png"/><Relationship Id="rId166" Type="http://schemas.openxmlformats.org/officeDocument/2006/relationships/customXml" Target="../ink/ink146.xml"/><Relationship Id="rId187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69.xml"/><Relationship Id="rId233" Type="http://schemas.openxmlformats.org/officeDocument/2006/relationships/image" Target="../media/image204.png"/><Relationship Id="rId254" Type="http://schemas.openxmlformats.org/officeDocument/2006/relationships/customXml" Target="../ink/ink190.xml"/><Relationship Id="rId28" Type="http://schemas.openxmlformats.org/officeDocument/2006/relationships/customXml" Target="../ink/ink77.xml"/><Relationship Id="rId49" Type="http://schemas.openxmlformats.org/officeDocument/2006/relationships/image" Target="../media/image113.png"/><Relationship Id="rId114" Type="http://schemas.openxmlformats.org/officeDocument/2006/relationships/customXml" Target="../ink/ink120.xml"/><Relationship Id="rId275" Type="http://schemas.openxmlformats.org/officeDocument/2006/relationships/image" Target="../media/image225.png"/><Relationship Id="rId296" Type="http://schemas.openxmlformats.org/officeDocument/2006/relationships/customXml" Target="../ink/ink211.xml"/><Relationship Id="rId300" Type="http://schemas.openxmlformats.org/officeDocument/2006/relationships/customXml" Target="../ink/ink213.xml"/><Relationship Id="rId60" Type="http://schemas.openxmlformats.org/officeDocument/2006/relationships/customXml" Target="../ink/ink93.xml"/><Relationship Id="rId81" Type="http://schemas.openxmlformats.org/officeDocument/2006/relationships/image" Target="../media/image129.png"/><Relationship Id="rId135" Type="http://schemas.openxmlformats.org/officeDocument/2006/relationships/image" Target="../media/image156.png"/><Relationship Id="rId156" Type="http://schemas.openxmlformats.org/officeDocument/2006/relationships/customXml" Target="../ink/ink141.xml"/><Relationship Id="rId177" Type="http://schemas.openxmlformats.org/officeDocument/2006/relationships/image" Target="../media/image176.png"/><Relationship Id="rId198" Type="http://schemas.openxmlformats.org/officeDocument/2006/relationships/customXml" Target="../ink/ink162.xml"/><Relationship Id="rId202" Type="http://schemas.openxmlformats.org/officeDocument/2006/relationships/customXml" Target="../ink/ink164.xml"/><Relationship Id="rId223" Type="http://schemas.openxmlformats.org/officeDocument/2006/relationships/image" Target="../media/image199.png"/><Relationship Id="rId244" Type="http://schemas.openxmlformats.org/officeDocument/2006/relationships/customXml" Target="../ink/ink185.xml"/><Relationship Id="rId18" Type="http://schemas.openxmlformats.org/officeDocument/2006/relationships/customXml" Target="../ink/ink72.xml"/><Relationship Id="rId39" Type="http://schemas.openxmlformats.org/officeDocument/2006/relationships/image" Target="../media/image108.png"/><Relationship Id="rId265" Type="http://schemas.openxmlformats.org/officeDocument/2006/relationships/image" Target="../media/image220.png"/><Relationship Id="rId286" Type="http://schemas.openxmlformats.org/officeDocument/2006/relationships/customXml" Target="../ink/ink206.xml"/><Relationship Id="rId50" Type="http://schemas.openxmlformats.org/officeDocument/2006/relationships/customXml" Target="../ink/ink88.xml"/><Relationship Id="rId104" Type="http://schemas.openxmlformats.org/officeDocument/2006/relationships/customXml" Target="../ink/ink115.xml"/><Relationship Id="rId125" Type="http://schemas.openxmlformats.org/officeDocument/2006/relationships/image" Target="../media/image151.png"/><Relationship Id="rId146" Type="http://schemas.openxmlformats.org/officeDocument/2006/relationships/customXml" Target="../ink/ink136.xml"/><Relationship Id="rId167" Type="http://schemas.openxmlformats.org/officeDocument/2006/relationships/image" Target="../media/image171.png"/><Relationship Id="rId188" Type="http://schemas.openxmlformats.org/officeDocument/2006/relationships/customXml" Target="../ink/ink157.xml"/><Relationship Id="rId71" Type="http://schemas.openxmlformats.org/officeDocument/2006/relationships/image" Target="../media/image124.png"/><Relationship Id="rId92" Type="http://schemas.openxmlformats.org/officeDocument/2006/relationships/customXml" Target="../ink/ink109.xml"/><Relationship Id="rId213" Type="http://schemas.openxmlformats.org/officeDocument/2006/relationships/image" Target="../media/image194.png"/><Relationship Id="rId234" Type="http://schemas.openxmlformats.org/officeDocument/2006/relationships/customXml" Target="../ink/ink180.xml"/><Relationship Id="rId2" Type="http://schemas.openxmlformats.org/officeDocument/2006/relationships/image" Target="../media/image19.png"/><Relationship Id="rId29" Type="http://schemas.openxmlformats.org/officeDocument/2006/relationships/image" Target="../media/image103.png"/><Relationship Id="rId255" Type="http://schemas.openxmlformats.org/officeDocument/2006/relationships/image" Target="../media/image215.png"/><Relationship Id="rId276" Type="http://schemas.openxmlformats.org/officeDocument/2006/relationships/customXml" Target="../ink/ink201.xml"/><Relationship Id="rId297" Type="http://schemas.openxmlformats.org/officeDocument/2006/relationships/image" Target="../media/image236.png"/><Relationship Id="rId40" Type="http://schemas.openxmlformats.org/officeDocument/2006/relationships/customXml" Target="../ink/ink83.xml"/><Relationship Id="rId115" Type="http://schemas.openxmlformats.org/officeDocument/2006/relationships/image" Target="../media/image146.png"/><Relationship Id="rId136" Type="http://schemas.openxmlformats.org/officeDocument/2006/relationships/customXml" Target="../ink/ink131.xml"/><Relationship Id="rId157" Type="http://schemas.openxmlformats.org/officeDocument/2006/relationships/image" Target="../media/image167.png"/><Relationship Id="rId178" Type="http://schemas.openxmlformats.org/officeDocument/2006/relationships/customXml" Target="../ink/ink152.xml"/><Relationship Id="rId301" Type="http://schemas.openxmlformats.org/officeDocument/2006/relationships/image" Target="../media/image238.png"/><Relationship Id="rId61" Type="http://schemas.openxmlformats.org/officeDocument/2006/relationships/image" Target="../media/image119.png"/><Relationship Id="rId82" Type="http://schemas.openxmlformats.org/officeDocument/2006/relationships/customXml" Target="../ink/ink104.xml"/><Relationship Id="rId199" Type="http://schemas.openxmlformats.org/officeDocument/2006/relationships/image" Target="../media/image187.png"/><Relationship Id="rId203" Type="http://schemas.openxmlformats.org/officeDocument/2006/relationships/image" Target="../media/image189.png"/><Relationship Id="rId19" Type="http://schemas.openxmlformats.org/officeDocument/2006/relationships/image" Target="../media/image98.png"/><Relationship Id="rId224" Type="http://schemas.openxmlformats.org/officeDocument/2006/relationships/customXml" Target="../ink/ink175.xml"/><Relationship Id="rId245" Type="http://schemas.openxmlformats.org/officeDocument/2006/relationships/image" Target="../media/image210.png"/><Relationship Id="rId266" Type="http://schemas.openxmlformats.org/officeDocument/2006/relationships/customXml" Target="../ink/ink196.xml"/><Relationship Id="rId287" Type="http://schemas.openxmlformats.org/officeDocument/2006/relationships/image" Target="../media/image231.png"/><Relationship Id="rId30" Type="http://schemas.openxmlformats.org/officeDocument/2006/relationships/customXml" Target="../ink/ink78.xml"/><Relationship Id="rId105" Type="http://schemas.openxmlformats.org/officeDocument/2006/relationships/image" Target="../media/image141.png"/><Relationship Id="rId126" Type="http://schemas.openxmlformats.org/officeDocument/2006/relationships/customXml" Target="../ink/ink126.xml"/><Relationship Id="rId147" Type="http://schemas.openxmlformats.org/officeDocument/2006/relationships/image" Target="../media/image162.png"/><Relationship Id="rId168" Type="http://schemas.openxmlformats.org/officeDocument/2006/relationships/customXml" Target="../ink/ink147.xml"/><Relationship Id="rId51" Type="http://schemas.openxmlformats.org/officeDocument/2006/relationships/image" Target="../media/image114.png"/><Relationship Id="rId72" Type="http://schemas.openxmlformats.org/officeDocument/2006/relationships/customXml" Target="../ink/ink99.xml"/><Relationship Id="rId93" Type="http://schemas.openxmlformats.org/officeDocument/2006/relationships/image" Target="../media/image135.png"/><Relationship Id="rId189" Type="http://schemas.openxmlformats.org/officeDocument/2006/relationships/image" Target="../media/image182.png"/><Relationship Id="rId3" Type="http://schemas.openxmlformats.org/officeDocument/2006/relationships/image" Target="../media/image90.png"/><Relationship Id="rId214" Type="http://schemas.openxmlformats.org/officeDocument/2006/relationships/customXml" Target="../ink/ink170.xml"/><Relationship Id="rId235" Type="http://schemas.openxmlformats.org/officeDocument/2006/relationships/image" Target="../media/image205.png"/><Relationship Id="rId256" Type="http://schemas.openxmlformats.org/officeDocument/2006/relationships/customXml" Target="../ink/ink191.xml"/><Relationship Id="rId277" Type="http://schemas.openxmlformats.org/officeDocument/2006/relationships/image" Target="../media/image226.png"/><Relationship Id="rId298" Type="http://schemas.openxmlformats.org/officeDocument/2006/relationships/customXml" Target="../ink/ink212.xml"/><Relationship Id="rId116" Type="http://schemas.openxmlformats.org/officeDocument/2006/relationships/customXml" Target="../ink/ink121.xml"/><Relationship Id="rId137" Type="http://schemas.openxmlformats.org/officeDocument/2006/relationships/image" Target="../media/image157.png"/><Relationship Id="rId158" Type="http://schemas.openxmlformats.org/officeDocument/2006/relationships/customXml" Target="../ink/ink142.xml"/><Relationship Id="rId302" Type="http://schemas.openxmlformats.org/officeDocument/2006/relationships/customXml" Target="../ink/ink214.xml"/><Relationship Id="rId20" Type="http://schemas.openxmlformats.org/officeDocument/2006/relationships/customXml" Target="../ink/ink73.xml"/><Relationship Id="rId41" Type="http://schemas.openxmlformats.org/officeDocument/2006/relationships/image" Target="../media/image109.png"/><Relationship Id="rId62" Type="http://schemas.openxmlformats.org/officeDocument/2006/relationships/customXml" Target="../ink/ink94.xml"/><Relationship Id="rId83" Type="http://schemas.openxmlformats.org/officeDocument/2006/relationships/image" Target="../media/image130.png"/><Relationship Id="rId179" Type="http://schemas.openxmlformats.org/officeDocument/2006/relationships/image" Target="../media/image177.png"/><Relationship Id="rId190" Type="http://schemas.openxmlformats.org/officeDocument/2006/relationships/customXml" Target="../ink/ink158.xml"/><Relationship Id="rId204" Type="http://schemas.openxmlformats.org/officeDocument/2006/relationships/customXml" Target="../ink/ink165.xml"/><Relationship Id="rId225" Type="http://schemas.openxmlformats.org/officeDocument/2006/relationships/image" Target="../media/image200.png"/><Relationship Id="rId246" Type="http://schemas.openxmlformats.org/officeDocument/2006/relationships/customXml" Target="../ink/ink186.xml"/><Relationship Id="rId267" Type="http://schemas.openxmlformats.org/officeDocument/2006/relationships/image" Target="../media/image221.png"/><Relationship Id="rId288" Type="http://schemas.openxmlformats.org/officeDocument/2006/relationships/customXml" Target="../ink/ink207.xml"/><Relationship Id="rId106" Type="http://schemas.openxmlformats.org/officeDocument/2006/relationships/customXml" Target="../ink/ink116.xml"/><Relationship Id="rId127" Type="http://schemas.openxmlformats.org/officeDocument/2006/relationships/image" Target="../media/image152.png"/><Relationship Id="rId10" Type="http://schemas.openxmlformats.org/officeDocument/2006/relationships/customXml" Target="../ink/ink68.xml"/><Relationship Id="rId31" Type="http://schemas.openxmlformats.org/officeDocument/2006/relationships/image" Target="../media/image104.png"/><Relationship Id="rId52" Type="http://schemas.openxmlformats.org/officeDocument/2006/relationships/customXml" Target="../ink/ink89.xml"/><Relationship Id="rId73" Type="http://schemas.openxmlformats.org/officeDocument/2006/relationships/image" Target="../media/image125.png"/><Relationship Id="rId94" Type="http://schemas.openxmlformats.org/officeDocument/2006/relationships/customXml" Target="../ink/ink110.xml"/><Relationship Id="rId148" Type="http://schemas.openxmlformats.org/officeDocument/2006/relationships/customXml" Target="../ink/ink137.xml"/><Relationship Id="rId169" Type="http://schemas.openxmlformats.org/officeDocument/2006/relationships/image" Target="../media/image172.png"/><Relationship Id="rId4" Type="http://schemas.openxmlformats.org/officeDocument/2006/relationships/customXml" Target="../ink/ink65.xml"/><Relationship Id="rId180" Type="http://schemas.openxmlformats.org/officeDocument/2006/relationships/customXml" Target="../ink/ink153.xml"/><Relationship Id="rId215" Type="http://schemas.openxmlformats.org/officeDocument/2006/relationships/image" Target="../media/image195.png"/><Relationship Id="rId236" Type="http://schemas.openxmlformats.org/officeDocument/2006/relationships/customXml" Target="../ink/ink181.xml"/><Relationship Id="rId257" Type="http://schemas.openxmlformats.org/officeDocument/2006/relationships/image" Target="../media/image216.png"/><Relationship Id="rId278" Type="http://schemas.openxmlformats.org/officeDocument/2006/relationships/customXml" Target="../ink/ink202.xml"/><Relationship Id="rId303" Type="http://schemas.openxmlformats.org/officeDocument/2006/relationships/image" Target="../media/image239.png"/><Relationship Id="rId42" Type="http://schemas.openxmlformats.org/officeDocument/2006/relationships/customXml" Target="../ink/ink84.xml"/><Relationship Id="rId84" Type="http://schemas.openxmlformats.org/officeDocument/2006/relationships/customXml" Target="../ink/ink105.xml"/><Relationship Id="rId138" Type="http://schemas.openxmlformats.org/officeDocument/2006/relationships/customXml" Target="../ink/ink132.xml"/><Relationship Id="rId191" Type="http://schemas.openxmlformats.org/officeDocument/2006/relationships/image" Target="../media/image183.png"/><Relationship Id="rId205" Type="http://schemas.openxmlformats.org/officeDocument/2006/relationships/image" Target="../media/image190.png"/><Relationship Id="rId247" Type="http://schemas.openxmlformats.org/officeDocument/2006/relationships/image" Target="../media/image211.png"/><Relationship Id="rId107" Type="http://schemas.openxmlformats.org/officeDocument/2006/relationships/image" Target="../media/image142.png"/><Relationship Id="rId289" Type="http://schemas.openxmlformats.org/officeDocument/2006/relationships/image" Target="../media/image232.png"/><Relationship Id="rId11" Type="http://schemas.openxmlformats.org/officeDocument/2006/relationships/image" Target="../media/image94.png"/><Relationship Id="rId53" Type="http://schemas.openxmlformats.org/officeDocument/2006/relationships/image" Target="../media/image115.png"/><Relationship Id="rId149" Type="http://schemas.openxmlformats.org/officeDocument/2006/relationships/image" Target="../media/image163.png"/><Relationship Id="rId95" Type="http://schemas.openxmlformats.org/officeDocument/2006/relationships/image" Target="../media/image136.png"/><Relationship Id="rId160" Type="http://schemas.openxmlformats.org/officeDocument/2006/relationships/customXml" Target="../ink/ink143.xml"/><Relationship Id="rId216" Type="http://schemas.openxmlformats.org/officeDocument/2006/relationships/customXml" Target="../ink/ink171.xml"/><Relationship Id="rId258" Type="http://schemas.openxmlformats.org/officeDocument/2006/relationships/customXml" Target="../ink/ink192.xml"/><Relationship Id="rId22" Type="http://schemas.openxmlformats.org/officeDocument/2006/relationships/customXml" Target="../ink/ink74.xml"/><Relationship Id="rId64" Type="http://schemas.openxmlformats.org/officeDocument/2006/relationships/customXml" Target="../ink/ink95.xml"/><Relationship Id="rId118" Type="http://schemas.openxmlformats.org/officeDocument/2006/relationships/customXml" Target="../ink/ink122.xml"/><Relationship Id="rId171" Type="http://schemas.openxmlformats.org/officeDocument/2006/relationships/image" Target="../media/image173.png"/><Relationship Id="rId227" Type="http://schemas.openxmlformats.org/officeDocument/2006/relationships/image" Target="../media/image201.png"/><Relationship Id="rId269" Type="http://schemas.openxmlformats.org/officeDocument/2006/relationships/image" Target="../media/image222.png"/><Relationship Id="rId33" Type="http://schemas.openxmlformats.org/officeDocument/2006/relationships/image" Target="../media/image105.png"/><Relationship Id="rId129" Type="http://schemas.openxmlformats.org/officeDocument/2006/relationships/image" Target="../media/image153.png"/><Relationship Id="rId280" Type="http://schemas.openxmlformats.org/officeDocument/2006/relationships/customXml" Target="../ink/ink203.xml"/><Relationship Id="rId75" Type="http://schemas.openxmlformats.org/officeDocument/2006/relationships/image" Target="../media/image126.png"/><Relationship Id="rId140" Type="http://schemas.openxmlformats.org/officeDocument/2006/relationships/customXml" Target="../ink/ink133.xml"/><Relationship Id="rId182" Type="http://schemas.openxmlformats.org/officeDocument/2006/relationships/customXml" Target="../ink/ink1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2.xml"/><Relationship Id="rId21" Type="http://schemas.openxmlformats.org/officeDocument/2006/relationships/image" Target="../media/image252.png"/><Relationship Id="rId42" Type="http://schemas.openxmlformats.org/officeDocument/2006/relationships/customXml" Target="../ink/ink234.xml"/><Relationship Id="rId63" Type="http://schemas.openxmlformats.org/officeDocument/2006/relationships/image" Target="../media/image53.png"/><Relationship Id="rId84" Type="http://schemas.openxmlformats.org/officeDocument/2006/relationships/customXml" Target="../ink/ink255.xml"/><Relationship Id="rId138" Type="http://schemas.openxmlformats.org/officeDocument/2006/relationships/image" Target="../media/image309.png"/><Relationship Id="rId159" Type="http://schemas.openxmlformats.org/officeDocument/2006/relationships/customXml" Target="../ink/ink293.xml"/><Relationship Id="rId170" Type="http://schemas.openxmlformats.org/officeDocument/2006/relationships/image" Target="../media/image325.png"/><Relationship Id="rId107" Type="http://schemas.openxmlformats.org/officeDocument/2006/relationships/customXml" Target="../ink/ink267.xml"/><Relationship Id="rId11" Type="http://schemas.openxmlformats.org/officeDocument/2006/relationships/image" Target="../media/image247.png"/><Relationship Id="rId32" Type="http://schemas.openxmlformats.org/officeDocument/2006/relationships/customXml" Target="../ink/ink229.xml"/><Relationship Id="rId53" Type="http://schemas.openxmlformats.org/officeDocument/2006/relationships/image" Target="../media/image268.png"/><Relationship Id="rId74" Type="http://schemas.openxmlformats.org/officeDocument/2006/relationships/customXml" Target="../ink/ink250.xml"/><Relationship Id="rId128" Type="http://schemas.openxmlformats.org/officeDocument/2006/relationships/image" Target="../media/image304.png"/><Relationship Id="rId149" Type="http://schemas.openxmlformats.org/officeDocument/2006/relationships/customXml" Target="../ink/ink288.xml"/><Relationship Id="rId5" Type="http://schemas.openxmlformats.org/officeDocument/2006/relationships/image" Target="../media/image244.png"/><Relationship Id="rId95" Type="http://schemas.openxmlformats.org/officeDocument/2006/relationships/customXml" Target="../ink/ink261.xml"/><Relationship Id="rId160" Type="http://schemas.openxmlformats.org/officeDocument/2006/relationships/image" Target="../media/image320.png"/><Relationship Id="rId22" Type="http://schemas.openxmlformats.org/officeDocument/2006/relationships/customXml" Target="../ink/ink224.xml"/><Relationship Id="rId43" Type="http://schemas.openxmlformats.org/officeDocument/2006/relationships/image" Target="../media/image263.png"/><Relationship Id="rId64" Type="http://schemas.openxmlformats.org/officeDocument/2006/relationships/customXml" Target="../ink/ink245.xml"/><Relationship Id="rId118" Type="http://schemas.openxmlformats.org/officeDocument/2006/relationships/image" Target="../media/image299.png"/><Relationship Id="rId139" Type="http://schemas.openxmlformats.org/officeDocument/2006/relationships/customXml" Target="../ink/ink283.xml"/><Relationship Id="rId85" Type="http://schemas.openxmlformats.org/officeDocument/2006/relationships/customXml" Target="../ink/ink256.xml"/><Relationship Id="rId150" Type="http://schemas.openxmlformats.org/officeDocument/2006/relationships/image" Target="../media/image315.png"/><Relationship Id="rId12" Type="http://schemas.openxmlformats.org/officeDocument/2006/relationships/customXml" Target="../ink/ink219.xml"/><Relationship Id="rId33" Type="http://schemas.openxmlformats.org/officeDocument/2006/relationships/image" Target="../media/image258.png"/><Relationship Id="rId108" Type="http://schemas.openxmlformats.org/officeDocument/2006/relationships/image" Target="../media/image294.png"/><Relationship Id="rId129" Type="http://schemas.openxmlformats.org/officeDocument/2006/relationships/customXml" Target="../ink/ink278.xml"/><Relationship Id="rId54" Type="http://schemas.openxmlformats.org/officeDocument/2006/relationships/customXml" Target="../ink/ink240.xml"/><Relationship Id="rId70" Type="http://schemas.openxmlformats.org/officeDocument/2006/relationships/customXml" Target="../ink/ink248.xml"/><Relationship Id="rId75" Type="http://schemas.openxmlformats.org/officeDocument/2006/relationships/image" Target="../media/image278.png"/><Relationship Id="rId91" Type="http://schemas.openxmlformats.org/officeDocument/2006/relationships/customXml" Target="../ink/ink259.xml"/><Relationship Id="rId96" Type="http://schemas.openxmlformats.org/officeDocument/2006/relationships/image" Target="../media/image288.png"/><Relationship Id="rId140" Type="http://schemas.openxmlformats.org/officeDocument/2006/relationships/image" Target="../media/image310.png"/><Relationship Id="rId145" Type="http://schemas.openxmlformats.org/officeDocument/2006/relationships/customXml" Target="../ink/ink286.xml"/><Relationship Id="rId161" Type="http://schemas.openxmlformats.org/officeDocument/2006/relationships/customXml" Target="../ink/ink294.xml"/><Relationship Id="rId166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6.xml"/><Relationship Id="rId23" Type="http://schemas.openxmlformats.org/officeDocument/2006/relationships/image" Target="../media/image253.png"/><Relationship Id="rId28" Type="http://schemas.openxmlformats.org/officeDocument/2006/relationships/customXml" Target="../ink/ink227.xml"/><Relationship Id="rId49" Type="http://schemas.openxmlformats.org/officeDocument/2006/relationships/image" Target="../media/image266.png"/><Relationship Id="rId114" Type="http://schemas.openxmlformats.org/officeDocument/2006/relationships/image" Target="../media/image297.png"/><Relationship Id="rId119" Type="http://schemas.openxmlformats.org/officeDocument/2006/relationships/customXml" Target="../ink/ink273.xml"/><Relationship Id="rId44" Type="http://schemas.openxmlformats.org/officeDocument/2006/relationships/customXml" Target="../ink/ink235.xml"/><Relationship Id="rId60" Type="http://schemas.openxmlformats.org/officeDocument/2006/relationships/customXml" Target="../ink/ink243.xml"/><Relationship Id="rId65" Type="http://schemas.openxmlformats.org/officeDocument/2006/relationships/image" Target="../media/image273.png"/><Relationship Id="rId81" Type="http://schemas.openxmlformats.org/officeDocument/2006/relationships/image" Target="../media/image281.png"/><Relationship Id="rId86" Type="http://schemas.openxmlformats.org/officeDocument/2006/relationships/image" Target="../media/image283.png"/><Relationship Id="rId130" Type="http://schemas.openxmlformats.org/officeDocument/2006/relationships/image" Target="../media/image305.png"/><Relationship Id="rId135" Type="http://schemas.openxmlformats.org/officeDocument/2006/relationships/customXml" Target="../ink/ink281.xml"/><Relationship Id="rId151" Type="http://schemas.openxmlformats.org/officeDocument/2006/relationships/customXml" Target="../ink/ink289.xml"/><Relationship Id="rId156" Type="http://schemas.openxmlformats.org/officeDocument/2006/relationships/image" Target="../media/image318.png"/><Relationship Id="rId13" Type="http://schemas.openxmlformats.org/officeDocument/2006/relationships/image" Target="../media/image248.png"/><Relationship Id="rId18" Type="http://schemas.openxmlformats.org/officeDocument/2006/relationships/customXml" Target="../ink/ink222.xml"/><Relationship Id="rId39" Type="http://schemas.openxmlformats.org/officeDocument/2006/relationships/image" Target="../media/image261.png"/><Relationship Id="rId109" Type="http://schemas.openxmlformats.org/officeDocument/2006/relationships/customXml" Target="../ink/ink268.xml"/><Relationship Id="rId34" Type="http://schemas.openxmlformats.org/officeDocument/2006/relationships/customXml" Target="../ink/ink230.xml"/><Relationship Id="rId50" Type="http://schemas.openxmlformats.org/officeDocument/2006/relationships/customXml" Target="../ink/ink238.xml"/><Relationship Id="rId55" Type="http://schemas.openxmlformats.org/officeDocument/2006/relationships/image" Target="../media/image269.png"/><Relationship Id="rId76" Type="http://schemas.openxmlformats.org/officeDocument/2006/relationships/customXml" Target="../ink/ink251.xml"/><Relationship Id="rId97" Type="http://schemas.openxmlformats.org/officeDocument/2006/relationships/customXml" Target="../ink/ink262.xml"/><Relationship Id="rId104" Type="http://schemas.openxmlformats.org/officeDocument/2006/relationships/image" Target="../media/image292.png"/><Relationship Id="rId120" Type="http://schemas.openxmlformats.org/officeDocument/2006/relationships/image" Target="../media/image300.png"/><Relationship Id="rId125" Type="http://schemas.openxmlformats.org/officeDocument/2006/relationships/customXml" Target="../ink/ink276.xml"/><Relationship Id="rId141" Type="http://schemas.openxmlformats.org/officeDocument/2006/relationships/customXml" Target="../ink/ink284.xml"/><Relationship Id="rId146" Type="http://schemas.openxmlformats.org/officeDocument/2006/relationships/image" Target="../media/image313.png"/><Relationship Id="rId167" Type="http://schemas.openxmlformats.org/officeDocument/2006/relationships/customXml" Target="../ink/ink297.xml"/><Relationship Id="rId7" Type="http://schemas.openxmlformats.org/officeDocument/2006/relationships/image" Target="../media/image245.png"/><Relationship Id="rId71" Type="http://schemas.openxmlformats.org/officeDocument/2006/relationships/image" Target="../media/image276.png"/><Relationship Id="rId92" Type="http://schemas.openxmlformats.org/officeDocument/2006/relationships/image" Target="../media/image286.png"/><Relationship Id="rId162" Type="http://schemas.openxmlformats.org/officeDocument/2006/relationships/image" Target="../media/image321.png"/><Relationship Id="rId2" Type="http://schemas.openxmlformats.org/officeDocument/2006/relationships/image" Target="../media/image19.png"/><Relationship Id="rId29" Type="http://schemas.openxmlformats.org/officeDocument/2006/relationships/image" Target="../media/image256.png"/><Relationship Id="rId24" Type="http://schemas.openxmlformats.org/officeDocument/2006/relationships/customXml" Target="../ink/ink225.xml"/><Relationship Id="rId40" Type="http://schemas.openxmlformats.org/officeDocument/2006/relationships/customXml" Target="../ink/ink233.xml"/><Relationship Id="rId45" Type="http://schemas.openxmlformats.org/officeDocument/2006/relationships/image" Target="../media/image264.png"/><Relationship Id="rId66" Type="http://schemas.openxmlformats.org/officeDocument/2006/relationships/customXml" Target="../ink/ink246.xml"/><Relationship Id="rId87" Type="http://schemas.openxmlformats.org/officeDocument/2006/relationships/customXml" Target="../ink/ink257.xml"/><Relationship Id="rId110" Type="http://schemas.openxmlformats.org/officeDocument/2006/relationships/image" Target="../media/image295.png"/><Relationship Id="rId115" Type="http://schemas.openxmlformats.org/officeDocument/2006/relationships/customXml" Target="../ink/ink271.xml"/><Relationship Id="rId131" Type="http://schemas.openxmlformats.org/officeDocument/2006/relationships/customXml" Target="../ink/ink279.xml"/><Relationship Id="rId136" Type="http://schemas.openxmlformats.org/officeDocument/2006/relationships/image" Target="../media/image308.png"/><Relationship Id="rId157" Type="http://schemas.openxmlformats.org/officeDocument/2006/relationships/customXml" Target="../ink/ink292.xml"/><Relationship Id="rId61" Type="http://schemas.openxmlformats.org/officeDocument/2006/relationships/image" Target="../media/image272.png"/><Relationship Id="rId82" Type="http://schemas.openxmlformats.org/officeDocument/2006/relationships/customXml" Target="../ink/ink254.xml"/><Relationship Id="rId152" Type="http://schemas.openxmlformats.org/officeDocument/2006/relationships/image" Target="../media/image316.png"/><Relationship Id="rId19" Type="http://schemas.openxmlformats.org/officeDocument/2006/relationships/image" Target="../media/image251.png"/><Relationship Id="rId14" Type="http://schemas.openxmlformats.org/officeDocument/2006/relationships/customXml" Target="../ink/ink220.xml"/><Relationship Id="rId30" Type="http://schemas.openxmlformats.org/officeDocument/2006/relationships/customXml" Target="../ink/ink228.xml"/><Relationship Id="rId35" Type="http://schemas.openxmlformats.org/officeDocument/2006/relationships/image" Target="../media/image259.png"/><Relationship Id="rId56" Type="http://schemas.openxmlformats.org/officeDocument/2006/relationships/customXml" Target="../ink/ink241.xml"/><Relationship Id="rId77" Type="http://schemas.openxmlformats.org/officeDocument/2006/relationships/image" Target="../media/image279.png"/><Relationship Id="rId100" Type="http://schemas.openxmlformats.org/officeDocument/2006/relationships/image" Target="../media/image290.png"/><Relationship Id="rId105" Type="http://schemas.openxmlformats.org/officeDocument/2006/relationships/customXml" Target="../ink/ink266.xml"/><Relationship Id="rId126" Type="http://schemas.openxmlformats.org/officeDocument/2006/relationships/image" Target="../media/image303.png"/><Relationship Id="rId147" Type="http://schemas.openxmlformats.org/officeDocument/2006/relationships/customXml" Target="../ink/ink287.xml"/><Relationship Id="rId168" Type="http://schemas.openxmlformats.org/officeDocument/2006/relationships/image" Target="../media/image324.png"/><Relationship Id="rId8" Type="http://schemas.openxmlformats.org/officeDocument/2006/relationships/customXml" Target="../ink/ink217.xml"/><Relationship Id="rId51" Type="http://schemas.openxmlformats.org/officeDocument/2006/relationships/image" Target="../media/image267.png"/><Relationship Id="rId72" Type="http://schemas.openxmlformats.org/officeDocument/2006/relationships/customXml" Target="../ink/ink249.xml"/><Relationship Id="rId93" Type="http://schemas.openxmlformats.org/officeDocument/2006/relationships/customXml" Target="../ink/ink260.xml"/><Relationship Id="rId98" Type="http://schemas.openxmlformats.org/officeDocument/2006/relationships/image" Target="../media/image289.png"/><Relationship Id="rId121" Type="http://schemas.openxmlformats.org/officeDocument/2006/relationships/customXml" Target="../ink/ink274.xml"/><Relationship Id="rId142" Type="http://schemas.openxmlformats.org/officeDocument/2006/relationships/image" Target="../media/image311.png"/><Relationship Id="rId163" Type="http://schemas.openxmlformats.org/officeDocument/2006/relationships/customXml" Target="../ink/ink295.xml"/><Relationship Id="rId3" Type="http://schemas.openxmlformats.org/officeDocument/2006/relationships/image" Target="../media/image243.png"/><Relationship Id="rId25" Type="http://schemas.openxmlformats.org/officeDocument/2006/relationships/image" Target="../media/image254.png"/><Relationship Id="rId46" Type="http://schemas.openxmlformats.org/officeDocument/2006/relationships/customXml" Target="../ink/ink236.xml"/><Relationship Id="rId67" Type="http://schemas.openxmlformats.org/officeDocument/2006/relationships/image" Target="../media/image274.png"/><Relationship Id="rId116" Type="http://schemas.openxmlformats.org/officeDocument/2006/relationships/image" Target="../media/image298.png"/><Relationship Id="rId137" Type="http://schemas.openxmlformats.org/officeDocument/2006/relationships/customXml" Target="../ink/ink282.xml"/><Relationship Id="rId158" Type="http://schemas.openxmlformats.org/officeDocument/2006/relationships/image" Target="../media/image319.png"/><Relationship Id="rId20" Type="http://schemas.openxmlformats.org/officeDocument/2006/relationships/customXml" Target="../ink/ink223.xml"/><Relationship Id="rId41" Type="http://schemas.openxmlformats.org/officeDocument/2006/relationships/image" Target="../media/image262.png"/><Relationship Id="rId62" Type="http://schemas.openxmlformats.org/officeDocument/2006/relationships/customXml" Target="../ink/ink244.xml"/><Relationship Id="rId83" Type="http://schemas.openxmlformats.org/officeDocument/2006/relationships/image" Target="../media/image282.png"/><Relationship Id="rId88" Type="http://schemas.openxmlformats.org/officeDocument/2006/relationships/image" Target="../media/image284.png"/><Relationship Id="rId111" Type="http://schemas.openxmlformats.org/officeDocument/2006/relationships/customXml" Target="../ink/ink269.xml"/><Relationship Id="rId132" Type="http://schemas.openxmlformats.org/officeDocument/2006/relationships/image" Target="../media/image306.png"/><Relationship Id="rId153" Type="http://schemas.openxmlformats.org/officeDocument/2006/relationships/customXml" Target="../ink/ink290.xml"/><Relationship Id="rId15" Type="http://schemas.openxmlformats.org/officeDocument/2006/relationships/image" Target="../media/image249.png"/><Relationship Id="rId36" Type="http://schemas.openxmlformats.org/officeDocument/2006/relationships/customXml" Target="../ink/ink231.xml"/><Relationship Id="rId57" Type="http://schemas.openxmlformats.org/officeDocument/2006/relationships/image" Target="../media/image270.png"/><Relationship Id="rId106" Type="http://schemas.openxmlformats.org/officeDocument/2006/relationships/image" Target="../media/image293.png"/><Relationship Id="rId127" Type="http://schemas.openxmlformats.org/officeDocument/2006/relationships/customXml" Target="../ink/ink277.xml"/><Relationship Id="rId10" Type="http://schemas.openxmlformats.org/officeDocument/2006/relationships/customXml" Target="../ink/ink218.xml"/><Relationship Id="rId31" Type="http://schemas.openxmlformats.org/officeDocument/2006/relationships/image" Target="../media/image257.png"/><Relationship Id="rId52" Type="http://schemas.openxmlformats.org/officeDocument/2006/relationships/customXml" Target="../ink/ink239.xml"/><Relationship Id="rId73" Type="http://schemas.openxmlformats.org/officeDocument/2006/relationships/image" Target="../media/image277.png"/><Relationship Id="rId78" Type="http://schemas.openxmlformats.org/officeDocument/2006/relationships/customXml" Target="../ink/ink252.xml"/><Relationship Id="rId94" Type="http://schemas.openxmlformats.org/officeDocument/2006/relationships/image" Target="../media/image287.png"/><Relationship Id="rId99" Type="http://schemas.openxmlformats.org/officeDocument/2006/relationships/customXml" Target="../ink/ink263.xml"/><Relationship Id="rId101" Type="http://schemas.openxmlformats.org/officeDocument/2006/relationships/customXml" Target="../ink/ink264.xml"/><Relationship Id="rId122" Type="http://schemas.openxmlformats.org/officeDocument/2006/relationships/image" Target="../media/image301.png"/><Relationship Id="rId143" Type="http://schemas.openxmlformats.org/officeDocument/2006/relationships/customXml" Target="../ink/ink285.xml"/><Relationship Id="rId148" Type="http://schemas.openxmlformats.org/officeDocument/2006/relationships/image" Target="../media/image314.png"/><Relationship Id="rId164" Type="http://schemas.openxmlformats.org/officeDocument/2006/relationships/image" Target="../media/image322.png"/><Relationship Id="rId169" Type="http://schemas.openxmlformats.org/officeDocument/2006/relationships/customXml" Target="../ink/ink298.xml"/><Relationship Id="rId4" Type="http://schemas.openxmlformats.org/officeDocument/2006/relationships/customXml" Target="../ink/ink215.xml"/><Relationship Id="rId9" Type="http://schemas.openxmlformats.org/officeDocument/2006/relationships/image" Target="../media/image246.png"/><Relationship Id="rId26" Type="http://schemas.openxmlformats.org/officeDocument/2006/relationships/customXml" Target="../ink/ink226.xml"/><Relationship Id="rId47" Type="http://schemas.openxmlformats.org/officeDocument/2006/relationships/image" Target="../media/image265.png"/><Relationship Id="rId68" Type="http://schemas.openxmlformats.org/officeDocument/2006/relationships/customXml" Target="../ink/ink247.xml"/><Relationship Id="rId89" Type="http://schemas.openxmlformats.org/officeDocument/2006/relationships/customXml" Target="../ink/ink258.xml"/><Relationship Id="rId112" Type="http://schemas.openxmlformats.org/officeDocument/2006/relationships/image" Target="../media/image296.png"/><Relationship Id="rId133" Type="http://schemas.openxmlformats.org/officeDocument/2006/relationships/customXml" Target="../ink/ink280.xml"/><Relationship Id="rId154" Type="http://schemas.openxmlformats.org/officeDocument/2006/relationships/image" Target="../media/image317.png"/><Relationship Id="rId16" Type="http://schemas.openxmlformats.org/officeDocument/2006/relationships/customXml" Target="../ink/ink221.xml"/><Relationship Id="rId37" Type="http://schemas.openxmlformats.org/officeDocument/2006/relationships/image" Target="../media/image260.png"/><Relationship Id="rId58" Type="http://schemas.openxmlformats.org/officeDocument/2006/relationships/customXml" Target="../ink/ink242.xml"/><Relationship Id="rId79" Type="http://schemas.openxmlformats.org/officeDocument/2006/relationships/image" Target="../media/image280.png"/><Relationship Id="rId102" Type="http://schemas.openxmlformats.org/officeDocument/2006/relationships/image" Target="../media/image291.png"/><Relationship Id="rId123" Type="http://schemas.openxmlformats.org/officeDocument/2006/relationships/customXml" Target="../ink/ink275.xml"/><Relationship Id="rId144" Type="http://schemas.openxmlformats.org/officeDocument/2006/relationships/image" Target="../media/image312.png"/><Relationship Id="rId90" Type="http://schemas.openxmlformats.org/officeDocument/2006/relationships/image" Target="../media/image285.png"/><Relationship Id="rId165" Type="http://schemas.openxmlformats.org/officeDocument/2006/relationships/customXml" Target="../ink/ink296.xml"/><Relationship Id="rId27" Type="http://schemas.openxmlformats.org/officeDocument/2006/relationships/image" Target="../media/image255.png"/><Relationship Id="rId48" Type="http://schemas.openxmlformats.org/officeDocument/2006/relationships/customXml" Target="../ink/ink237.xml"/><Relationship Id="rId69" Type="http://schemas.openxmlformats.org/officeDocument/2006/relationships/image" Target="../media/image275.png"/><Relationship Id="rId113" Type="http://schemas.openxmlformats.org/officeDocument/2006/relationships/customXml" Target="../ink/ink270.xml"/><Relationship Id="rId134" Type="http://schemas.openxmlformats.org/officeDocument/2006/relationships/image" Target="../media/image307.png"/><Relationship Id="rId80" Type="http://schemas.openxmlformats.org/officeDocument/2006/relationships/customXml" Target="../ink/ink253.xml"/><Relationship Id="rId155" Type="http://schemas.openxmlformats.org/officeDocument/2006/relationships/customXml" Target="../ink/ink291.xml"/><Relationship Id="rId17" Type="http://schemas.openxmlformats.org/officeDocument/2006/relationships/image" Target="../media/image250.png"/><Relationship Id="rId38" Type="http://schemas.openxmlformats.org/officeDocument/2006/relationships/customXml" Target="../ink/ink232.xml"/><Relationship Id="rId59" Type="http://schemas.openxmlformats.org/officeDocument/2006/relationships/image" Target="../media/image271.png"/><Relationship Id="rId103" Type="http://schemas.openxmlformats.org/officeDocument/2006/relationships/customXml" Target="../ink/ink265.xml"/><Relationship Id="rId124" Type="http://schemas.openxmlformats.org/officeDocument/2006/relationships/image" Target="../media/image30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0.xml"/><Relationship Id="rId21" Type="http://schemas.openxmlformats.org/officeDocument/2006/relationships/image" Target="../media/image340.png"/><Relationship Id="rId42" Type="http://schemas.openxmlformats.org/officeDocument/2006/relationships/customXml" Target="../ink/ink318.xml"/><Relationship Id="rId47" Type="http://schemas.openxmlformats.org/officeDocument/2006/relationships/image" Target="../media/image353.png"/><Relationship Id="rId63" Type="http://schemas.openxmlformats.org/officeDocument/2006/relationships/image" Target="../media/image361.png"/><Relationship Id="rId68" Type="http://schemas.openxmlformats.org/officeDocument/2006/relationships/customXml" Target="../ink/ink331.xml"/><Relationship Id="rId84" Type="http://schemas.openxmlformats.org/officeDocument/2006/relationships/customXml" Target="../ink/ink339.xml"/><Relationship Id="rId89" Type="http://schemas.openxmlformats.org/officeDocument/2006/relationships/image" Target="../media/image374.png"/><Relationship Id="rId16" Type="http://schemas.openxmlformats.org/officeDocument/2006/relationships/customXml" Target="../ink/ink305.xml"/><Relationship Id="rId11" Type="http://schemas.openxmlformats.org/officeDocument/2006/relationships/image" Target="../media/image335.png"/><Relationship Id="rId32" Type="http://schemas.openxmlformats.org/officeDocument/2006/relationships/customXml" Target="../ink/ink313.xml"/><Relationship Id="rId37" Type="http://schemas.openxmlformats.org/officeDocument/2006/relationships/image" Target="../media/image348.png"/><Relationship Id="rId53" Type="http://schemas.openxmlformats.org/officeDocument/2006/relationships/image" Target="../media/image356.png"/><Relationship Id="rId58" Type="http://schemas.openxmlformats.org/officeDocument/2006/relationships/customXml" Target="../ink/ink326.xml"/><Relationship Id="rId74" Type="http://schemas.openxmlformats.org/officeDocument/2006/relationships/customXml" Target="../ink/ink334.xml"/><Relationship Id="rId79" Type="http://schemas.openxmlformats.org/officeDocument/2006/relationships/image" Target="../media/image369.png"/><Relationship Id="rId5" Type="http://schemas.openxmlformats.org/officeDocument/2006/relationships/image" Target="../media/image332.png"/><Relationship Id="rId90" Type="http://schemas.openxmlformats.org/officeDocument/2006/relationships/customXml" Target="../ink/ink342.xml"/><Relationship Id="rId95" Type="http://schemas.openxmlformats.org/officeDocument/2006/relationships/image" Target="../media/image377.png"/><Relationship Id="rId22" Type="http://schemas.openxmlformats.org/officeDocument/2006/relationships/customXml" Target="../ink/ink308.xml"/><Relationship Id="rId27" Type="http://schemas.openxmlformats.org/officeDocument/2006/relationships/image" Target="../media/image343.png"/><Relationship Id="rId43" Type="http://schemas.openxmlformats.org/officeDocument/2006/relationships/image" Target="../media/image351.png"/><Relationship Id="rId48" Type="http://schemas.openxmlformats.org/officeDocument/2006/relationships/customXml" Target="../ink/ink321.xml"/><Relationship Id="rId64" Type="http://schemas.openxmlformats.org/officeDocument/2006/relationships/customXml" Target="../ink/ink329.xml"/><Relationship Id="rId69" Type="http://schemas.openxmlformats.org/officeDocument/2006/relationships/image" Target="../media/image364.png"/><Relationship Id="rId80" Type="http://schemas.openxmlformats.org/officeDocument/2006/relationships/customXml" Target="../ink/ink337.xml"/><Relationship Id="rId85" Type="http://schemas.openxmlformats.org/officeDocument/2006/relationships/image" Target="../media/image372.png"/><Relationship Id="rId3" Type="http://schemas.openxmlformats.org/officeDocument/2006/relationships/image" Target="../media/image331.png"/><Relationship Id="rId12" Type="http://schemas.openxmlformats.org/officeDocument/2006/relationships/customXml" Target="../ink/ink303.xml"/><Relationship Id="rId17" Type="http://schemas.openxmlformats.org/officeDocument/2006/relationships/image" Target="../media/image338.png"/><Relationship Id="rId25" Type="http://schemas.openxmlformats.org/officeDocument/2006/relationships/image" Target="../media/image342.png"/><Relationship Id="rId33" Type="http://schemas.openxmlformats.org/officeDocument/2006/relationships/image" Target="../media/image346.png"/><Relationship Id="rId38" Type="http://schemas.openxmlformats.org/officeDocument/2006/relationships/customXml" Target="../ink/ink316.xml"/><Relationship Id="rId46" Type="http://schemas.openxmlformats.org/officeDocument/2006/relationships/customXml" Target="../ink/ink320.xml"/><Relationship Id="rId59" Type="http://schemas.openxmlformats.org/officeDocument/2006/relationships/image" Target="../media/image359.png"/><Relationship Id="rId67" Type="http://schemas.openxmlformats.org/officeDocument/2006/relationships/image" Target="../media/image363.png"/><Relationship Id="rId20" Type="http://schemas.openxmlformats.org/officeDocument/2006/relationships/customXml" Target="../ink/ink307.xml"/><Relationship Id="rId41" Type="http://schemas.openxmlformats.org/officeDocument/2006/relationships/image" Target="../media/image350.png"/><Relationship Id="rId54" Type="http://schemas.openxmlformats.org/officeDocument/2006/relationships/customXml" Target="../ink/ink324.xml"/><Relationship Id="rId62" Type="http://schemas.openxmlformats.org/officeDocument/2006/relationships/customXml" Target="../ink/ink328.xml"/><Relationship Id="rId70" Type="http://schemas.openxmlformats.org/officeDocument/2006/relationships/customXml" Target="../ink/ink332.xml"/><Relationship Id="rId75" Type="http://schemas.openxmlformats.org/officeDocument/2006/relationships/image" Target="../media/image367.png"/><Relationship Id="rId83" Type="http://schemas.openxmlformats.org/officeDocument/2006/relationships/image" Target="../media/image371.png"/><Relationship Id="rId88" Type="http://schemas.openxmlformats.org/officeDocument/2006/relationships/customXml" Target="../ink/ink341.xml"/><Relationship Id="rId91" Type="http://schemas.openxmlformats.org/officeDocument/2006/relationships/image" Target="../media/image375.png"/><Relationship Id="rId96" Type="http://schemas.openxmlformats.org/officeDocument/2006/relationships/customXml" Target="../ink/ink34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0.xml"/><Relationship Id="rId15" Type="http://schemas.openxmlformats.org/officeDocument/2006/relationships/image" Target="../media/image337.png"/><Relationship Id="rId23" Type="http://schemas.openxmlformats.org/officeDocument/2006/relationships/image" Target="../media/image341.png"/><Relationship Id="rId28" Type="http://schemas.openxmlformats.org/officeDocument/2006/relationships/customXml" Target="../ink/ink311.xml"/><Relationship Id="rId36" Type="http://schemas.openxmlformats.org/officeDocument/2006/relationships/customXml" Target="../ink/ink315.xml"/><Relationship Id="rId49" Type="http://schemas.openxmlformats.org/officeDocument/2006/relationships/image" Target="../media/image354.png"/><Relationship Id="rId57" Type="http://schemas.openxmlformats.org/officeDocument/2006/relationships/image" Target="../media/image358.png"/><Relationship Id="rId10" Type="http://schemas.openxmlformats.org/officeDocument/2006/relationships/customXml" Target="../ink/ink302.xml"/><Relationship Id="rId31" Type="http://schemas.openxmlformats.org/officeDocument/2006/relationships/image" Target="../media/image345.png"/><Relationship Id="rId44" Type="http://schemas.openxmlformats.org/officeDocument/2006/relationships/customXml" Target="../ink/ink319.xml"/><Relationship Id="rId52" Type="http://schemas.openxmlformats.org/officeDocument/2006/relationships/customXml" Target="../ink/ink323.xml"/><Relationship Id="rId60" Type="http://schemas.openxmlformats.org/officeDocument/2006/relationships/customXml" Target="../ink/ink327.xml"/><Relationship Id="rId65" Type="http://schemas.openxmlformats.org/officeDocument/2006/relationships/image" Target="../media/image362.png"/><Relationship Id="rId73" Type="http://schemas.openxmlformats.org/officeDocument/2006/relationships/image" Target="../media/image366.png"/><Relationship Id="rId78" Type="http://schemas.openxmlformats.org/officeDocument/2006/relationships/customXml" Target="../ink/ink336.xml"/><Relationship Id="rId81" Type="http://schemas.openxmlformats.org/officeDocument/2006/relationships/image" Target="../media/image370.png"/><Relationship Id="rId86" Type="http://schemas.openxmlformats.org/officeDocument/2006/relationships/customXml" Target="../ink/ink340.xml"/><Relationship Id="rId94" Type="http://schemas.openxmlformats.org/officeDocument/2006/relationships/customXml" Target="../ink/ink344.xml"/><Relationship Id="rId4" Type="http://schemas.openxmlformats.org/officeDocument/2006/relationships/customXml" Target="../ink/ink299.xml"/><Relationship Id="rId9" Type="http://schemas.openxmlformats.org/officeDocument/2006/relationships/image" Target="../media/image334.png"/><Relationship Id="rId13" Type="http://schemas.openxmlformats.org/officeDocument/2006/relationships/image" Target="../media/image336.png"/><Relationship Id="rId18" Type="http://schemas.openxmlformats.org/officeDocument/2006/relationships/customXml" Target="../ink/ink306.xml"/><Relationship Id="rId39" Type="http://schemas.openxmlformats.org/officeDocument/2006/relationships/image" Target="../media/image349.png"/><Relationship Id="rId34" Type="http://schemas.openxmlformats.org/officeDocument/2006/relationships/customXml" Target="../ink/ink314.xml"/><Relationship Id="rId50" Type="http://schemas.openxmlformats.org/officeDocument/2006/relationships/customXml" Target="../ink/ink322.xml"/><Relationship Id="rId55" Type="http://schemas.openxmlformats.org/officeDocument/2006/relationships/image" Target="../media/image357.png"/><Relationship Id="rId76" Type="http://schemas.openxmlformats.org/officeDocument/2006/relationships/customXml" Target="../ink/ink335.xml"/><Relationship Id="rId97" Type="http://schemas.openxmlformats.org/officeDocument/2006/relationships/image" Target="../media/image378.png"/><Relationship Id="rId7" Type="http://schemas.openxmlformats.org/officeDocument/2006/relationships/image" Target="../media/image333.png"/><Relationship Id="rId71" Type="http://schemas.openxmlformats.org/officeDocument/2006/relationships/image" Target="../media/image365.png"/><Relationship Id="rId92" Type="http://schemas.openxmlformats.org/officeDocument/2006/relationships/customXml" Target="../ink/ink343.xml"/><Relationship Id="rId2" Type="http://schemas.openxmlformats.org/officeDocument/2006/relationships/image" Target="../media/image19.png"/><Relationship Id="rId29" Type="http://schemas.openxmlformats.org/officeDocument/2006/relationships/image" Target="../media/image344.png"/><Relationship Id="rId24" Type="http://schemas.openxmlformats.org/officeDocument/2006/relationships/customXml" Target="../ink/ink309.xml"/><Relationship Id="rId40" Type="http://schemas.openxmlformats.org/officeDocument/2006/relationships/customXml" Target="../ink/ink317.xml"/><Relationship Id="rId45" Type="http://schemas.openxmlformats.org/officeDocument/2006/relationships/image" Target="../media/image352.png"/><Relationship Id="rId66" Type="http://schemas.openxmlformats.org/officeDocument/2006/relationships/customXml" Target="../ink/ink330.xml"/><Relationship Id="rId87" Type="http://schemas.openxmlformats.org/officeDocument/2006/relationships/image" Target="../media/image373.png"/><Relationship Id="rId61" Type="http://schemas.openxmlformats.org/officeDocument/2006/relationships/image" Target="../media/image360.png"/><Relationship Id="rId82" Type="http://schemas.openxmlformats.org/officeDocument/2006/relationships/customXml" Target="../ink/ink338.xml"/><Relationship Id="rId19" Type="http://schemas.openxmlformats.org/officeDocument/2006/relationships/image" Target="../media/image339.png"/><Relationship Id="rId14" Type="http://schemas.openxmlformats.org/officeDocument/2006/relationships/customXml" Target="../ink/ink304.xml"/><Relationship Id="rId30" Type="http://schemas.openxmlformats.org/officeDocument/2006/relationships/customXml" Target="../ink/ink312.xml"/><Relationship Id="rId35" Type="http://schemas.openxmlformats.org/officeDocument/2006/relationships/image" Target="../media/image347.png"/><Relationship Id="rId56" Type="http://schemas.openxmlformats.org/officeDocument/2006/relationships/customXml" Target="../ink/ink325.xml"/><Relationship Id="rId77" Type="http://schemas.openxmlformats.org/officeDocument/2006/relationships/image" Target="../media/image368.png"/><Relationship Id="rId8" Type="http://schemas.openxmlformats.org/officeDocument/2006/relationships/customXml" Target="../ink/ink301.xml"/><Relationship Id="rId51" Type="http://schemas.openxmlformats.org/officeDocument/2006/relationships/image" Target="../media/image355.png"/><Relationship Id="rId72" Type="http://schemas.openxmlformats.org/officeDocument/2006/relationships/customXml" Target="../ink/ink333.xml"/><Relationship Id="rId93" Type="http://schemas.openxmlformats.org/officeDocument/2006/relationships/image" Target="../media/image3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bird standing on a beach&#10;&#10;Description automatically generated">
            <a:extLst>
              <a:ext uri="{FF2B5EF4-FFF2-40B4-BE49-F238E27FC236}">
                <a16:creationId xmlns:a16="http://schemas.microsoft.com/office/drawing/2014/main" id="{79579AE7-F3A7-418C-802A-CF538CFA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4736494"/>
            <a:ext cx="12203501" cy="2115163"/>
          </a:xfrm>
          <a:prstGeom prst="rect">
            <a:avLst/>
          </a:prstGeom>
        </p:spPr>
      </p:pic>
      <p:pic>
        <p:nvPicPr>
          <p:cNvPr id="8" name="Picture 8" descr="A close up of a keyboard&#10;&#10;Description automatically generated">
            <a:extLst>
              <a:ext uri="{FF2B5EF4-FFF2-40B4-BE49-F238E27FC236}">
                <a16:creationId xmlns:a16="http://schemas.microsoft.com/office/drawing/2014/main" id="{EBBD0567-1717-4706-9322-03153A6E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9"/>
            <a:ext cx="12160367" cy="4730167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7B42429-07B5-493B-81EA-645AC0D05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5" t="14737" r="20419" b="-1053"/>
          <a:stretch/>
        </p:blipFill>
        <p:spPr>
          <a:xfrm>
            <a:off x="483079" y="2057400"/>
            <a:ext cx="2801873" cy="4064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ED9A6F-3462-4772-AE40-E246396641E8}"/>
              </a:ext>
            </a:extLst>
          </p:cNvPr>
          <p:cNvSpPr/>
          <p:nvPr/>
        </p:nvSpPr>
        <p:spPr>
          <a:xfrm>
            <a:off x="3122762" y="700177"/>
            <a:ext cx="5707809" cy="2846715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/>
                <a:ea typeface="Calibri"/>
                <a:cs typeface="Calibri"/>
              </a:rPr>
              <a:t>​</a:t>
            </a:r>
            <a:endParaRPr lang="en-US"/>
          </a:p>
        </p:txBody>
      </p:sp>
      <p:pic>
        <p:nvPicPr>
          <p:cNvPr id="14" name="Picture 14" descr="A picture containing bowl, plate, cup, food&#10;&#10;Description automatically generated">
            <a:extLst>
              <a:ext uri="{FF2B5EF4-FFF2-40B4-BE49-F238E27FC236}">
                <a16:creationId xmlns:a16="http://schemas.microsoft.com/office/drawing/2014/main" id="{6EAD7B4E-CF42-465B-AFE8-B224AFFC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7" t="3279" r="984" b="-1422"/>
          <a:stretch/>
        </p:blipFill>
        <p:spPr>
          <a:xfrm>
            <a:off x="2910643" y="4770954"/>
            <a:ext cx="6197359" cy="2125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D94AB2-B6F6-4739-96FB-8EBC22EE8ECB}"/>
              </a:ext>
            </a:extLst>
          </p:cNvPr>
          <p:cNvSpPr txBox="1"/>
          <p:nvPr/>
        </p:nvSpPr>
        <p:spPr>
          <a:xfrm>
            <a:off x="5270740" y="635458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F27C15-63EA-4F81-831D-84F92DFCAD27}"/>
              </a:ext>
            </a:extLst>
          </p:cNvPr>
          <p:cNvSpPr txBox="1"/>
          <p:nvPr/>
        </p:nvSpPr>
        <p:spPr>
          <a:xfrm>
            <a:off x="4724400" y="436721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29" name="Picture 29">
            <a:extLst>
              <a:ext uri="{FF2B5EF4-FFF2-40B4-BE49-F238E27FC236}">
                <a16:creationId xmlns:a16="http://schemas.microsoft.com/office/drawing/2014/main" id="{B8A87B96-117F-475B-9698-3DEE51504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871" y="1978694"/>
            <a:ext cx="2743199" cy="3446952"/>
          </a:xfrm>
          <a:prstGeom prst="rect">
            <a:avLst/>
          </a:prstGeom>
        </p:spPr>
      </p:pic>
      <p:pic>
        <p:nvPicPr>
          <p:cNvPr id="23" name="Picture 23" descr="A table that has some furniture in it&#10;&#10;Description automatically generated">
            <a:extLst>
              <a:ext uri="{FF2B5EF4-FFF2-40B4-BE49-F238E27FC236}">
                <a16:creationId xmlns:a16="http://schemas.microsoft.com/office/drawing/2014/main" id="{F85CBA25-68D1-4641-AB09-8B0F2232C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20000">
            <a:off x="7556739" y="4201254"/>
            <a:ext cx="2743199" cy="1877301"/>
          </a:xfrm>
          <a:prstGeom prst="rect">
            <a:avLst/>
          </a:prstGeom>
        </p:spPr>
      </p:pic>
      <p:pic>
        <p:nvPicPr>
          <p:cNvPr id="26" name="Picture 2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C9262316-85F7-470E-988D-3A6E6AE84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33758" y="3551773"/>
            <a:ext cx="1506747" cy="890265"/>
          </a:xfrm>
          <a:prstGeom prst="rect">
            <a:avLst/>
          </a:prstGeom>
        </p:spPr>
      </p:pic>
      <p:pic>
        <p:nvPicPr>
          <p:cNvPr id="30" name="Picture 30" descr="A clock is shown at the time&#10;&#10;Description automatically generated">
            <a:extLst>
              <a:ext uri="{FF2B5EF4-FFF2-40B4-BE49-F238E27FC236}">
                <a16:creationId xmlns:a16="http://schemas.microsoft.com/office/drawing/2014/main" id="{ED6CC4EC-9CCF-40E3-A292-BFA9728AB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892287" y="1576016"/>
            <a:ext cx="715992" cy="9742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424835F-5AB4-4849-A0E2-1DB0E0DEBE61}"/>
              </a:ext>
            </a:extLst>
          </p:cNvPr>
          <p:cNvSpPr txBox="1"/>
          <p:nvPr/>
        </p:nvSpPr>
        <p:spPr>
          <a:xfrm>
            <a:off x="4724400" y="52673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6BF07D-9D51-4082-A084-0B48DAB2B72D}"/>
              </a:ext>
            </a:extLst>
          </p:cNvPr>
          <p:cNvSpPr txBox="1"/>
          <p:nvPr/>
        </p:nvSpPr>
        <p:spPr>
          <a:xfrm>
            <a:off x="4479455" y="741683"/>
            <a:ext cx="3252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cs typeface="Calibri"/>
              </a:rPr>
              <a:t>      Welcome to Algebra 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05499A8-4AA8-4DE7-92DA-A87AB109820D}"/>
              </a:ext>
            </a:extLst>
          </p:cNvPr>
          <p:cNvSpPr/>
          <p:nvPr/>
        </p:nvSpPr>
        <p:spPr>
          <a:xfrm>
            <a:off x="6372878" y="1608088"/>
            <a:ext cx="138965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2D050"/>
                </a:solidFill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Delta Math</a:t>
            </a:r>
            <a:endParaRPr lang="en-US">
              <a:solidFill>
                <a:srgbClr val="92D050"/>
              </a:solidFill>
              <a:cs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7DB9AF1-8308-4041-B151-11C162461989}"/>
              </a:ext>
            </a:extLst>
          </p:cNvPr>
          <p:cNvSpPr/>
          <p:nvPr/>
        </p:nvSpPr>
        <p:spPr>
          <a:xfrm>
            <a:off x="4149198" y="1632768"/>
            <a:ext cx="140897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92D050"/>
                </a:solidFill>
                <a:cs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Mrs. Carter's Website</a:t>
            </a:r>
            <a:endParaRPr lang="en-US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14:cNvPr>
              <p14:cNvContentPartPr/>
              <p14:nvPr/>
            </p14:nvContentPartPr>
            <p14:xfrm>
              <a:off x="6790315" y="244193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81315" y="24329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Independent Practice/Lesson Check 9-1 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5B886-84FA-4D24-821B-10A0D1879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49" y="1329387"/>
            <a:ext cx="10303704" cy="50758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75A168C-2F8C-43FE-A483-843B8FD3A7FE}"/>
              </a:ext>
            </a:extLst>
          </p:cNvPr>
          <p:cNvGrpSpPr/>
          <p:nvPr/>
        </p:nvGrpSpPr>
        <p:grpSpPr>
          <a:xfrm>
            <a:off x="5739439" y="2211238"/>
            <a:ext cx="257760" cy="476280"/>
            <a:chOff x="5739439" y="2211238"/>
            <a:chExt cx="257760" cy="476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9B42630-89CE-4FD7-B0A4-E00052F2E3E9}"/>
                    </a:ext>
                  </a:extLst>
                </p14:cNvPr>
                <p14:cNvContentPartPr/>
                <p14:nvPr/>
              </p14:nvContentPartPr>
              <p14:xfrm>
                <a:off x="5836999" y="2211238"/>
                <a:ext cx="11880" cy="95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9B42630-89CE-4FD7-B0A4-E00052F2E3E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18999" y="2193598"/>
                  <a:ext cx="475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FF26286-35DD-4EDD-BE8F-68A6F79DCF62}"/>
                    </a:ext>
                  </a:extLst>
                </p14:cNvPr>
                <p14:cNvContentPartPr/>
                <p14:nvPr/>
              </p14:nvContentPartPr>
              <p14:xfrm>
                <a:off x="5739439" y="2351278"/>
                <a:ext cx="257760" cy="259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FF26286-35DD-4EDD-BE8F-68A6F79DCF6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21439" y="2333638"/>
                  <a:ext cx="2934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3FC8DFF-AD7A-4810-B418-0EA567A2FC99}"/>
                    </a:ext>
                  </a:extLst>
                </p14:cNvPr>
                <p14:cNvContentPartPr/>
                <p14:nvPr/>
              </p14:nvContentPartPr>
              <p14:xfrm>
                <a:off x="5765359" y="2458558"/>
                <a:ext cx="182160" cy="2289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3FC8DFF-AD7A-4810-B418-0EA567A2FC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47719" y="2440558"/>
                  <a:ext cx="217800" cy="26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FEE824-E5C3-4E1B-BC65-7E1B0149C6D8}"/>
              </a:ext>
            </a:extLst>
          </p:cNvPr>
          <p:cNvGrpSpPr/>
          <p:nvPr/>
        </p:nvGrpSpPr>
        <p:grpSpPr>
          <a:xfrm>
            <a:off x="9064039" y="2146798"/>
            <a:ext cx="275400" cy="533880"/>
            <a:chOff x="9064039" y="2146798"/>
            <a:chExt cx="275400" cy="533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443C178-1124-4978-AF49-661EE7126E46}"/>
                    </a:ext>
                  </a:extLst>
                </p14:cNvPr>
                <p14:cNvContentPartPr/>
                <p14:nvPr/>
              </p14:nvContentPartPr>
              <p14:xfrm>
                <a:off x="9118039" y="2146798"/>
                <a:ext cx="133920" cy="1990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443C178-1124-4978-AF49-661EE7126E4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00399" y="2128798"/>
                  <a:ext cx="1695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F30B3CB-070A-4B1F-BEC1-9453D5D2BB4A}"/>
                    </a:ext>
                  </a:extLst>
                </p14:cNvPr>
                <p14:cNvContentPartPr/>
                <p14:nvPr/>
              </p14:nvContentPartPr>
              <p14:xfrm>
                <a:off x="9064039" y="2399158"/>
                <a:ext cx="225720" cy="392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F30B3CB-070A-4B1F-BEC1-9453D5D2BB4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46039" y="2381518"/>
                  <a:ext cx="2613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4BE162E-34FF-4A36-8D92-D093F831D218}"/>
                    </a:ext>
                  </a:extLst>
                </p14:cNvPr>
                <p14:cNvContentPartPr/>
                <p14:nvPr/>
              </p14:nvContentPartPr>
              <p14:xfrm>
                <a:off x="9100399" y="2488078"/>
                <a:ext cx="30600" cy="1753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4BE162E-34FF-4A36-8D92-D093F831D21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082399" y="2470438"/>
                  <a:ext cx="662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B17E804-0806-4664-9BAE-C931EECFB1FE}"/>
                    </a:ext>
                  </a:extLst>
                </p14:cNvPr>
                <p14:cNvContentPartPr/>
                <p14:nvPr/>
              </p14:nvContentPartPr>
              <p14:xfrm>
                <a:off x="9174199" y="2466478"/>
                <a:ext cx="165240" cy="2142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B17E804-0806-4664-9BAE-C931EECFB1F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156199" y="2448838"/>
                  <a:ext cx="200880" cy="24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5662C1B-0D9D-48C5-A846-45FF659B99F3}"/>
                  </a:ext>
                </a:extLst>
              </p14:cNvPr>
              <p14:cNvContentPartPr/>
              <p14:nvPr/>
            </p14:nvContentPartPr>
            <p14:xfrm>
              <a:off x="3047719" y="3499678"/>
              <a:ext cx="5040" cy="943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5662C1B-0D9D-48C5-A846-45FF659B99F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29719" y="3482038"/>
                <a:ext cx="40680" cy="12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5174A06-1EB5-42AD-A2EF-0FE4552EEBBE}"/>
              </a:ext>
            </a:extLst>
          </p:cNvPr>
          <p:cNvGrpSpPr/>
          <p:nvPr/>
        </p:nvGrpSpPr>
        <p:grpSpPr>
          <a:xfrm>
            <a:off x="2919199" y="3690118"/>
            <a:ext cx="194760" cy="290160"/>
            <a:chOff x="2919199" y="3690118"/>
            <a:chExt cx="194760" cy="290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F12DAC1-29CB-418D-B157-0FB3B8EF699B}"/>
                    </a:ext>
                  </a:extLst>
                </p14:cNvPr>
                <p14:cNvContentPartPr/>
                <p14:nvPr/>
              </p14:nvContentPartPr>
              <p14:xfrm>
                <a:off x="2919199" y="3690118"/>
                <a:ext cx="194760" cy="273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F12DAC1-29CB-418D-B157-0FB3B8EF699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01559" y="3672478"/>
                  <a:ext cx="2304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0932F50-2343-4216-914F-3079CCC536D0}"/>
                    </a:ext>
                  </a:extLst>
                </p14:cNvPr>
                <p14:cNvContentPartPr/>
                <p14:nvPr/>
              </p14:nvContentPartPr>
              <p14:xfrm>
                <a:off x="2922439" y="3747718"/>
                <a:ext cx="160560" cy="2325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0932F50-2343-4216-914F-3079CCC536D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04799" y="3730078"/>
                  <a:ext cx="196200" cy="26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9877E8-0CD5-4956-9C00-F74C853B0B29}"/>
              </a:ext>
            </a:extLst>
          </p:cNvPr>
          <p:cNvGrpSpPr/>
          <p:nvPr/>
        </p:nvGrpSpPr>
        <p:grpSpPr>
          <a:xfrm>
            <a:off x="8991319" y="3466198"/>
            <a:ext cx="281520" cy="518040"/>
            <a:chOff x="8991319" y="3466198"/>
            <a:chExt cx="281520" cy="518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D313390-9ED5-43EB-898D-FEC8E5B2FEC4}"/>
                    </a:ext>
                  </a:extLst>
                </p14:cNvPr>
                <p14:cNvContentPartPr/>
                <p14:nvPr/>
              </p14:nvContentPartPr>
              <p14:xfrm>
                <a:off x="9083479" y="3466198"/>
                <a:ext cx="121680" cy="1702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D313390-9ED5-43EB-898D-FEC8E5B2FEC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065479" y="3448198"/>
                  <a:ext cx="1573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75B1CB6-11B9-4AF3-95ED-104AEA7AF5C3}"/>
                    </a:ext>
                  </a:extLst>
                </p14:cNvPr>
                <p14:cNvContentPartPr/>
                <p14:nvPr/>
              </p14:nvContentPartPr>
              <p14:xfrm>
                <a:off x="8991319" y="3677158"/>
                <a:ext cx="281520" cy="316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75B1CB6-11B9-4AF3-95ED-104AEA7AF5C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973679" y="3659518"/>
                  <a:ext cx="3171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A291743-A713-4197-96D8-D9BC34BEC085}"/>
                    </a:ext>
                  </a:extLst>
                </p14:cNvPr>
                <p14:cNvContentPartPr/>
                <p14:nvPr/>
              </p14:nvContentPartPr>
              <p14:xfrm>
                <a:off x="9067999" y="3732238"/>
                <a:ext cx="118080" cy="2520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A291743-A713-4197-96D8-D9BC34BEC08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049999" y="3714598"/>
                  <a:ext cx="153720" cy="28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0BABFA-3659-42EF-8207-3047ED8840AB}"/>
              </a:ext>
            </a:extLst>
          </p:cNvPr>
          <p:cNvGrpSpPr/>
          <p:nvPr/>
        </p:nvGrpSpPr>
        <p:grpSpPr>
          <a:xfrm>
            <a:off x="2650279" y="2173438"/>
            <a:ext cx="252360" cy="530640"/>
            <a:chOff x="2650279" y="2173438"/>
            <a:chExt cx="252360" cy="530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05A8845-A031-478B-8641-DE1B245BA2D5}"/>
                    </a:ext>
                  </a:extLst>
                </p14:cNvPr>
                <p14:cNvContentPartPr/>
                <p14:nvPr/>
              </p14:nvContentPartPr>
              <p14:xfrm>
                <a:off x="2708599" y="2173438"/>
                <a:ext cx="108720" cy="2106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05A8845-A031-478B-8641-DE1B245BA2D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90599" y="2155438"/>
                  <a:ext cx="1443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CC95463-772C-4696-A92D-48211EBAF42F}"/>
                    </a:ext>
                  </a:extLst>
                </p14:cNvPr>
                <p14:cNvContentPartPr/>
                <p14:nvPr/>
              </p14:nvContentPartPr>
              <p14:xfrm>
                <a:off x="2650279" y="2432638"/>
                <a:ext cx="217080" cy="165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CC95463-772C-4696-A92D-48211EBAF42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32639" y="2414638"/>
                  <a:ext cx="2527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6DBA5B0-1352-4331-A33C-BB9A1FCF5053}"/>
                    </a:ext>
                  </a:extLst>
                </p14:cNvPr>
                <p14:cNvContentPartPr/>
                <p14:nvPr/>
              </p14:nvContentPartPr>
              <p14:xfrm>
                <a:off x="2674759" y="2519758"/>
                <a:ext cx="39600" cy="1843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6DBA5B0-1352-4331-A33C-BB9A1FCF505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656759" y="2501758"/>
                  <a:ext cx="752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E979828-62B6-4002-B652-AE81D5EBCC4C}"/>
                    </a:ext>
                  </a:extLst>
                </p14:cNvPr>
                <p14:cNvContentPartPr/>
                <p14:nvPr/>
              </p14:nvContentPartPr>
              <p14:xfrm>
                <a:off x="2772319" y="2506438"/>
                <a:ext cx="130320" cy="1821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E979828-62B6-4002-B652-AE81D5EBCC4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754679" y="2488438"/>
                  <a:ext cx="165960" cy="21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38D26C-F11E-4BE3-BA9E-A61A3477D18C}"/>
              </a:ext>
            </a:extLst>
          </p:cNvPr>
          <p:cNvGrpSpPr/>
          <p:nvPr/>
        </p:nvGrpSpPr>
        <p:grpSpPr>
          <a:xfrm>
            <a:off x="2514199" y="4788478"/>
            <a:ext cx="266400" cy="283680"/>
            <a:chOff x="2514199" y="4788478"/>
            <a:chExt cx="266400" cy="283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C41FF29-C8D4-4418-8109-1D0CA8CEC944}"/>
                    </a:ext>
                  </a:extLst>
                </p14:cNvPr>
                <p14:cNvContentPartPr/>
                <p14:nvPr/>
              </p14:nvContentPartPr>
              <p14:xfrm>
                <a:off x="2514199" y="4788478"/>
                <a:ext cx="31680" cy="2836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C41FF29-C8D4-4418-8109-1D0CA8CEC94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496199" y="4770838"/>
                  <a:ext cx="673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4048CE8-D2C4-4E3D-8ABD-9119437F3A43}"/>
                    </a:ext>
                  </a:extLst>
                </p14:cNvPr>
                <p14:cNvContentPartPr/>
                <p14:nvPr/>
              </p14:nvContentPartPr>
              <p14:xfrm>
                <a:off x="2603119" y="4812958"/>
                <a:ext cx="177480" cy="2469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4048CE8-D2C4-4E3D-8ABD-9119437F3A4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585479" y="4795318"/>
                  <a:ext cx="213120" cy="28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31B45F2-15F7-4C48-9D5A-42B4DBC0507C}"/>
              </a:ext>
            </a:extLst>
          </p:cNvPr>
          <p:cNvGrpSpPr/>
          <p:nvPr/>
        </p:nvGrpSpPr>
        <p:grpSpPr>
          <a:xfrm>
            <a:off x="2990119" y="4805398"/>
            <a:ext cx="810000" cy="276840"/>
            <a:chOff x="2990119" y="4805398"/>
            <a:chExt cx="810000" cy="276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3FF5653-80B9-4230-8DA5-D9ED1C825862}"/>
                    </a:ext>
                  </a:extLst>
                </p14:cNvPr>
                <p14:cNvContentPartPr/>
                <p14:nvPr/>
              </p14:nvContentPartPr>
              <p14:xfrm>
                <a:off x="3061399" y="4805398"/>
                <a:ext cx="24840" cy="2768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3FF5653-80B9-4230-8DA5-D9ED1C82586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043759" y="4787758"/>
                  <a:ext cx="6048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1321C82-39D6-4E1A-8CD8-413FDDAA67C3}"/>
                    </a:ext>
                  </a:extLst>
                </p14:cNvPr>
                <p14:cNvContentPartPr/>
                <p14:nvPr/>
              </p14:nvContentPartPr>
              <p14:xfrm>
                <a:off x="2990119" y="4954078"/>
                <a:ext cx="117360" cy="255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1321C82-39D6-4E1A-8CD8-413FDDAA67C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972479" y="4936438"/>
                  <a:ext cx="1530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EBC1D79-7499-44AC-B53C-7C6C0D96B3AD}"/>
                    </a:ext>
                  </a:extLst>
                </p14:cNvPr>
                <p14:cNvContentPartPr/>
                <p14:nvPr/>
              </p14:nvContentPartPr>
              <p14:xfrm>
                <a:off x="3202879" y="4952278"/>
                <a:ext cx="25920" cy="1112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EBC1D79-7499-44AC-B53C-7C6C0D96B3A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184879" y="4934278"/>
                  <a:ext cx="615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C0772D4-0665-4F44-82EC-D8C372E9EB85}"/>
                    </a:ext>
                  </a:extLst>
                </p14:cNvPr>
                <p14:cNvContentPartPr/>
                <p14:nvPr/>
              </p14:nvContentPartPr>
              <p14:xfrm>
                <a:off x="3296479" y="4926718"/>
                <a:ext cx="462960" cy="1382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C0772D4-0665-4F44-82EC-D8C372E9EB8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278839" y="4909078"/>
                  <a:ext cx="4986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6CD533D-668D-4232-8257-ADBE8DD4E2DD}"/>
                    </a:ext>
                  </a:extLst>
                </p14:cNvPr>
                <p14:cNvContentPartPr/>
                <p14:nvPr/>
              </p14:nvContentPartPr>
              <p14:xfrm>
                <a:off x="3655759" y="4896478"/>
                <a:ext cx="144360" cy="1713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6CD533D-668D-4232-8257-ADBE8DD4E2D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638119" y="4878478"/>
                  <a:ext cx="180000" cy="20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1AE20E9-2933-4893-972D-5E6A07E77C64}"/>
                  </a:ext>
                </a:extLst>
              </p14:cNvPr>
              <p14:cNvContentPartPr/>
              <p14:nvPr/>
            </p14:nvContentPartPr>
            <p14:xfrm>
              <a:off x="3323839" y="4694878"/>
              <a:ext cx="1440" cy="64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1AE20E9-2933-4893-972D-5E6A07E77C6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306199" y="4676878"/>
                <a:ext cx="37080" cy="4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856F03B8-9D5B-408E-A77F-8124E8B65AF2}"/>
              </a:ext>
            </a:extLst>
          </p:cNvPr>
          <p:cNvGrpSpPr/>
          <p:nvPr/>
        </p:nvGrpSpPr>
        <p:grpSpPr>
          <a:xfrm>
            <a:off x="4189639" y="5293558"/>
            <a:ext cx="359280" cy="292320"/>
            <a:chOff x="4189639" y="5293558"/>
            <a:chExt cx="359280" cy="292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6EB7E89-A178-4BAF-A21C-0EA1CE7E5DB3}"/>
                    </a:ext>
                  </a:extLst>
                </p14:cNvPr>
                <p14:cNvContentPartPr/>
                <p14:nvPr/>
              </p14:nvContentPartPr>
              <p14:xfrm>
                <a:off x="4189639" y="5293558"/>
                <a:ext cx="139320" cy="2923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6EB7E89-A178-4BAF-A21C-0EA1CE7E5DB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71999" y="5275918"/>
                  <a:ext cx="17496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B0F6861-A440-4536-9ABD-2BED4C91D111}"/>
                    </a:ext>
                  </a:extLst>
                </p14:cNvPr>
                <p14:cNvContentPartPr/>
                <p14:nvPr/>
              </p14:nvContentPartPr>
              <p14:xfrm>
                <a:off x="4378279" y="5310838"/>
                <a:ext cx="170640" cy="2397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B0F6861-A440-4536-9ABD-2BED4C91D11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360639" y="5293198"/>
                  <a:ext cx="206280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038EE3E-86F4-494F-89D1-9D677A909DEA}"/>
              </a:ext>
            </a:extLst>
          </p:cNvPr>
          <p:cNvGrpSpPr/>
          <p:nvPr/>
        </p:nvGrpSpPr>
        <p:grpSpPr>
          <a:xfrm>
            <a:off x="4732879" y="5234878"/>
            <a:ext cx="790560" cy="373680"/>
            <a:chOff x="4732879" y="5234878"/>
            <a:chExt cx="790560" cy="373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821FBD6-3054-43BE-BB10-0F1FADD051C2}"/>
                    </a:ext>
                  </a:extLst>
                </p14:cNvPr>
                <p14:cNvContentPartPr/>
                <p14:nvPr/>
              </p14:nvContentPartPr>
              <p14:xfrm>
                <a:off x="4796599" y="5311198"/>
                <a:ext cx="48600" cy="2617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821FBD6-3054-43BE-BB10-0F1FADD051C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778599" y="5293558"/>
                  <a:ext cx="8424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CCC0BE5-82DA-4003-8A1F-6005DAC7FD08}"/>
                    </a:ext>
                  </a:extLst>
                </p14:cNvPr>
                <p14:cNvContentPartPr/>
                <p14:nvPr/>
              </p14:nvContentPartPr>
              <p14:xfrm>
                <a:off x="4732879" y="5424598"/>
                <a:ext cx="115560" cy="349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CCC0BE5-82DA-4003-8A1F-6005DAC7FD0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14879" y="5406598"/>
                  <a:ext cx="1512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A6AF507-1CE9-4D7F-8955-C3E47E09FCA5}"/>
                    </a:ext>
                  </a:extLst>
                </p14:cNvPr>
                <p14:cNvContentPartPr/>
                <p14:nvPr/>
              </p14:nvContentPartPr>
              <p14:xfrm>
                <a:off x="4944199" y="5433598"/>
                <a:ext cx="37080" cy="1159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A6AF507-1CE9-4D7F-8955-C3E47E09FCA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926199" y="5415958"/>
                  <a:ext cx="727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2871FC2-E7C8-4E49-B68D-C26870557B10}"/>
                    </a:ext>
                  </a:extLst>
                </p14:cNvPr>
                <p14:cNvContentPartPr/>
                <p14:nvPr/>
              </p14:nvContentPartPr>
              <p14:xfrm>
                <a:off x="5033119" y="5395078"/>
                <a:ext cx="348840" cy="1836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2871FC2-E7C8-4E49-B68D-C26870557B1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015119" y="5377078"/>
                  <a:ext cx="38448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4678BBE-AF40-4C60-93B1-15895C9E1CE6}"/>
                    </a:ext>
                  </a:extLst>
                </p14:cNvPr>
                <p14:cNvContentPartPr/>
                <p14:nvPr/>
              </p14:nvContentPartPr>
              <p14:xfrm>
                <a:off x="5383759" y="5427118"/>
                <a:ext cx="139680" cy="1814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4678BBE-AF40-4C60-93B1-15895C9E1CE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366119" y="5409118"/>
                  <a:ext cx="1753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B3FBA88-CCBA-463B-ABBF-59B42DC7EF62}"/>
                    </a:ext>
                  </a:extLst>
                </p14:cNvPr>
                <p14:cNvContentPartPr/>
                <p14:nvPr/>
              </p14:nvContentPartPr>
              <p14:xfrm>
                <a:off x="5250559" y="5234878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B3FBA88-CCBA-463B-ABBF-59B42DC7EF6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232919" y="521723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A44EDDB-6019-455E-8C7A-D0BBDD99FC8D}"/>
              </a:ext>
            </a:extLst>
          </p:cNvPr>
          <p:cNvGrpSpPr/>
          <p:nvPr/>
        </p:nvGrpSpPr>
        <p:grpSpPr>
          <a:xfrm>
            <a:off x="4078759" y="5741758"/>
            <a:ext cx="396360" cy="268200"/>
            <a:chOff x="4078759" y="5741758"/>
            <a:chExt cx="396360" cy="268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80052D3-9172-47FD-A5A0-3BCD49C472BB}"/>
                    </a:ext>
                  </a:extLst>
                </p14:cNvPr>
                <p14:cNvContentPartPr/>
                <p14:nvPr/>
              </p14:nvContentPartPr>
              <p14:xfrm>
                <a:off x="4078759" y="5741758"/>
                <a:ext cx="171000" cy="2682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80052D3-9172-47FD-A5A0-3BCD49C472B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060759" y="5723758"/>
                  <a:ext cx="2066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4168983-0A08-4DEC-875F-FECF49DBF59A}"/>
                    </a:ext>
                  </a:extLst>
                </p14:cNvPr>
                <p14:cNvContentPartPr/>
                <p14:nvPr/>
              </p14:nvContentPartPr>
              <p14:xfrm>
                <a:off x="4288639" y="5749678"/>
                <a:ext cx="186480" cy="2437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4168983-0A08-4DEC-875F-FECF49DBF59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270639" y="5732038"/>
                  <a:ext cx="222120" cy="27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F59227B-62DE-4550-B9AF-C88FA8C7C283}"/>
              </a:ext>
            </a:extLst>
          </p:cNvPr>
          <p:cNvGrpSpPr/>
          <p:nvPr/>
        </p:nvGrpSpPr>
        <p:grpSpPr>
          <a:xfrm>
            <a:off x="4731439" y="5741758"/>
            <a:ext cx="805680" cy="257760"/>
            <a:chOff x="4731439" y="5741758"/>
            <a:chExt cx="805680" cy="25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DA2BDB5-87D4-42E3-8355-9B368141B3F4}"/>
                    </a:ext>
                  </a:extLst>
                </p14:cNvPr>
                <p14:cNvContentPartPr/>
                <p14:nvPr/>
              </p14:nvContentPartPr>
              <p14:xfrm>
                <a:off x="4803439" y="5741758"/>
                <a:ext cx="33120" cy="2577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DA2BDB5-87D4-42E3-8355-9B368141B3F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85799" y="5724118"/>
                  <a:ext cx="6876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0BDBE89-9EBC-441B-9E80-01EDCE337164}"/>
                    </a:ext>
                  </a:extLst>
                </p14:cNvPr>
                <p14:cNvContentPartPr/>
                <p14:nvPr/>
              </p14:nvContentPartPr>
              <p14:xfrm>
                <a:off x="4731439" y="5858758"/>
                <a:ext cx="115560" cy="406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0BDBE89-9EBC-441B-9E80-01EDCE33716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13439" y="5841118"/>
                  <a:ext cx="1512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06AAECB-425B-4992-8F82-20B46DFE6D1F}"/>
                    </a:ext>
                  </a:extLst>
                </p14:cNvPr>
                <p14:cNvContentPartPr/>
                <p14:nvPr/>
              </p14:nvContentPartPr>
              <p14:xfrm>
                <a:off x="4921159" y="5834638"/>
                <a:ext cx="29520" cy="1440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06AAECB-425B-4992-8F82-20B46DFE6D1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03159" y="5816638"/>
                  <a:ext cx="651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4B3E0E1-3532-4F48-A251-1922B620E690}"/>
                    </a:ext>
                  </a:extLst>
                </p14:cNvPr>
                <p14:cNvContentPartPr/>
                <p14:nvPr/>
              </p14:nvContentPartPr>
              <p14:xfrm>
                <a:off x="5042119" y="5813398"/>
                <a:ext cx="360720" cy="1767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4B3E0E1-3532-4F48-A251-1922B620E69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24479" y="5795758"/>
                  <a:ext cx="3963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0B0560A-1BAC-4857-B6F6-9DB6BDCCD6C3}"/>
                    </a:ext>
                  </a:extLst>
                </p14:cNvPr>
                <p14:cNvContentPartPr/>
                <p14:nvPr/>
              </p14:nvContentPartPr>
              <p14:xfrm>
                <a:off x="5440279" y="5774518"/>
                <a:ext cx="96840" cy="2160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0B0560A-1BAC-4857-B6F6-9DB6BDCCD6C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22639" y="5756878"/>
                  <a:ext cx="132480" cy="25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4EA6491-523D-4AD8-904D-7AB2BBB7C716}"/>
              </a:ext>
            </a:extLst>
          </p:cNvPr>
          <p:cNvGrpSpPr/>
          <p:nvPr/>
        </p:nvGrpSpPr>
        <p:grpSpPr>
          <a:xfrm>
            <a:off x="9613399" y="4809718"/>
            <a:ext cx="417240" cy="307080"/>
            <a:chOff x="9613399" y="4809718"/>
            <a:chExt cx="417240" cy="307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DE5C3B5-7ECA-42EE-80E5-A7FA0A66A35F}"/>
                    </a:ext>
                  </a:extLst>
                </p14:cNvPr>
                <p14:cNvContentPartPr/>
                <p14:nvPr/>
              </p14:nvContentPartPr>
              <p14:xfrm>
                <a:off x="9613399" y="4809718"/>
                <a:ext cx="216000" cy="3070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DE5C3B5-7ECA-42EE-80E5-A7FA0A66A35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595759" y="4792078"/>
                  <a:ext cx="25164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56793B9-4508-42FD-932A-92588F42C26F}"/>
                    </a:ext>
                  </a:extLst>
                </p14:cNvPr>
                <p14:cNvContentPartPr/>
                <p14:nvPr/>
              </p14:nvContentPartPr>
              <p14:xfrm>
                <a:off x="9827959" y="4843198"/>
                <a:ext cx="202680" cy="2613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56793B9-4508-42FD-932A-92588F42C26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809959" y="4825198"/>
                  <a:ext cx="238320" cy="29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0047A77-6927-4D88-9C84-27B488C20D58}"/>
              </a:ext>
            </a:extLst>
          </p:cNvPr>
          <p:cNvGrpSpPr/>
          <p:nvPr/>
        </p:nvGrpSpPr>
        <p:grpSpPr>
          <a:xfrm>
            <a:off x="10229359" y="4749958"/>
            <a:ext cx="731520" cy="340200"/>
            <a:chOff x="10229359" y="4749958"/>
            <a:chExt cx="731520" cy="340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6AFBA50-3BEC-4EBA-8168-7407BFF898FB}"/>
                    </a:ext>
                  </a:extLst>
                </p14:cNvPr>
                <p14:cNvContentPartPr/>
                <p14:nvPr/>
              </p14:nvContentPartPr>
              <p14:xfrm>
                <a:off x="10268239" y="4829878"/>
                <a:ext cx="42480" cy="2602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6AFBA50-3BEC-4EBA-8168-7407BFF898F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250239" y="4811878"/>
                  <a:ext cx="7812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6E496D0-FFAF-4553-A986-EF35192919DF}"/>
                    </a:ext>
                  </a:extLst>
                </p14:cNvPr>
                <p14:cNvContentPartPr/>
                <p14:nvPr/>
              </p14:nvContentPartPr>
              <p14:xfrm>
                <a:off x="10229359" y="4964158"/>
                <a:ext cx="85320" cy="201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6E496D0-FFAF-4553-A986-EF35192919D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211359" y="4946518"/>
                  <a:ext cx="1209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D0AFD56-F93D-49FE-ADDB-E14E4DCE7A0A}"/>
                    </a:ext>
                  </a:extLst>
                </p14:cNvPr>
                <p14:cNvContentPartPr/>
                <p14:nvPr/>
              </p14:nvContentPartPr>
              <p14:xfrm>
                <a:off x="10390639" y="4939318"/>
                <a:ext cx="15840" cy="1335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D0AFD56-F93D-49FE-ADDB-E14E4DCE7A0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372999" y="4921678"/>
                  <a:ext cx="514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AE0EE38-859D-4B42-99B8-0830B987D95B}"/>
                    </a:ext>
                  </a:extLst>
                </p14:cNvPr>
                <p14:cNvContentPartPr/>
                <p14:nvPr/>
              </p14:nvContentPartPr>
              <p14:xfrm>
                <a:off x="10498639" y="4932478"/>
                <a:ext cx="423720" cy="1314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AE0EE38-859D-4B42-99B8-0830B987D95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480999" y="4914478"/>
                  <a:ext cx="4593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5181565-3D33-4E31-8F12-4268CD9427D2}"/>
                    </a:ext>
                  </a:extLst>
                </p14:cNvPr>
                <p14:cNvContentPartPr/>
                <p14:nvPr/>
              </p14:nvContentPartPr>
              <p14:xfrm>
                <a:off x="10810039" y="4908358"/>
                <a:ext cx="150840" cy="1533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5181565-3D33-4E31-8F12-4268CD9427D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792399" y="4890718"/>
                  <a:ext cx="1864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CDDDD8E-BD21-47D1-9178-C5399B036922}"/>
                    </a:ext>
                  </a:extLst>
                </p14:cNvPr>
                <p14:cNvContentPartPr/>
                <p14:nvPr/>
              </p14:nvContentPartPr>
              <p14:xfrm>
                <a:off x="10567399" y="4749958"/>
                <a:ext cx="360" cy="3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CDDDD8E-BD21-47D1-9178-C5399B03692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549399" y="473195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7C06BF0-4328-492C-B5CF-CA9ADD3AF64A}"/>
              </a:ext>
            </a:extLst>
          </p:cNvPr>
          <p:cNvGrpSpPr/>
          <p:nvPr/>
        </p:nvGrpSpPr>
        <p:grpSpPr>
          <a:xfrm>
            <a:off x="9549319" y="5296078"/>
            <a:ext cx="429840" cy="251640"/>
            <a:chOff x="9549319" y="5296078"/>
            <a:chExt cx="429840" cy="251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827300F-183A-48A4-81BA-540DA5DCD0D4}"/>
                    </a:ext>
                  </a:extLst>
                </p14:cNvPr>
                <p14:cNvContentPartPr/>
                <p14:nvPr/>
              </p14:nvContentPartPr>
              <p14:xfrm>
                <a:off x="9549319" y="5296078"/>
                <a:ext cx="175320" cy="2516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827300F-183A-48A4-81BA-540DA5DCD0D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531319" y="5278438"/>
                  <a:ext cx="2109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72933AB-F125-4238-B685-0B99D0DBE6BF}"/>
                    </a:ext>
                  </a:extLst>
                </p14:cNvPr>
                <p14:cNvContentPartPr/>
                <p14:nvPr/>
              </p14:nvContentPartPr>
              <p14:xfrm>
                <a:off x="9776119" y="5306878"/>
                <a:ext cx="203040" cy="2296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72933AB-F125-4238-B685-0B99D0DBE6B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758119" y="5289238"/>
                  <a:ext cx="238680" cy="26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16E28BE-480A-4897-97C9-468692366391}"/>
              </a:ext>
            </a:extLst>
          </p:cNvPr>
          <p:cNvGrpSpPr/>
          <p:nvPr/>
        </p:nvGrpSpPr>
        <p:grpSpPr>
          <a:xfrm>
            <a:off x="10252399" y="5227678"/>
            <a:ext cx="805680" cy="285120"/>
            <a:chOff x="10252399" y="5227678"/>
            <a:chExt cx="805680" cy="28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CE73BAC-0942-4866-8B2C-6A912BE3157C}"/>
                    </a:ext>
                  </a:extLst>
                </p14:cNvPr>
                <p14:cNvContentPartPr/>
                <p14:nvPr/>
              </p14:nvContentPartPr>
              <p14:xfrm>
                <a:off x="10294159" y="5278078"/>
                <a:ext cx="37800" cy="2307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CE73BAC-0942-4866-8B2C-6A912BE3157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276519" y="5260078"/>
                  <a:ext cx="73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E62014B-D502-4578-B84D-9EACC58FA15E}"/>
                    </a:ext>
                  </a:extLst>
                </p14:cNvPr>
                <p14:cNvContentPartPr/>
                <p14:nvPr/>
              </p14:nvContentPartPr>
              <p14:xfrm>
                <a:off x="10252399" y="5410558"/>
                <a:ext cx="85320" cy="108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E62014B-D502-4578-B84D-9EACC58FA15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234399" y="5392918"/>
                  <a:ext cx="1209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A773E27-540D-4D95-BA0D-406720D04A9B}"/>
                    </a:ext>
                  </a:extLst>
                </p14:cNvPr>
                <p14:cNvContentPartPr/>
                <p14:nvPr/>
              </p14:nvContentPartPr>
              <p14:xfrm>
                <a:off x="10452559" y="5357278"/>
                <a:ext cx="63000" cy="1555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A773E27-540D-4D95-BA0D-406720D04A9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434559" y="5339638"/>
                  <a:ext cx="986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C393E78-E9E9-4841-8CDC-318B614F2A86}"/>
                    </a:ext>
                  </a:extLst>
                </p14:cNvPr>
                <p14:cNvContentPartPr/>
                <p14:nvPr/>
              </p14:nvContentPartPr>
              <p14:xfrm>
                <a:off x="10565959" y="5353678"/>
                <a:ext cx="407880" cy="1544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C393E78-E9E9-4841-8CDC-318B614F2A8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548319" y="5336038"/>
                  <a:ext cx="4435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B049B25-E466-4CFF-9200-FD901D236EC7}"/>
                    </a:ext>
                  </a:extLst>
                </p14:cNvPr>
                <p14:cNvContentPartPr/>
                <p14:nvPr/>
              </p14:nvContentPartPr>
              <p14:xfrm>
                <a:off x="10903999" y="5319838"/>
                <a:ext cx="154080" cy="18180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B049B25-E466-4CFF-9200-FD901D236EC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886359" y="5301838"/>
                  <a:ext cx="1897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E1B01FA-69EA-4FFA-B63B-FF2FE122F079}"/>
                    </a:ext>
                  </a:extLst>
                </p14:cNvPr>
                <p14:cNvContentPartPr/>
                <p14:nvPr/>
              </p14:nvContentPartPr>
              <p14:xfrm>
                <a:off x="10592239" y="5227678"/>
                <a:ext cx="2880" cy="28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E1B01FA-69EA-4FFA-B63B-FF2FE122F07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574239" y="5210038"/>
                  <a:ext cx="38520" cy="3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2699CC8-F320-491D-A412-6F593C70DB78}"/>
                  </a:ext>
                </a:extLst>
              </p14:cNvPr>
              <p14:cNvContentPartPr/>
              <p14:nvPr/>
            </p14:nvContentPartPr>
            <p14:xfrm>
              <a:off x="9750199" y="5742838"/>
              <a:ext cx="267480" cy="30960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2699CC8-F320-491D-A412-6F593C70DB7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9732559" y="5725198"/>
                <a:ext cx="303120" cy="34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8A4A9349-92A1-42D9-8F5B-DEE8D6371303}"/>
              </a:ext>
            </a:extLst>
          </p:cNvPr>
          <p:cNvGrpSpPr/>
          <p:nvPr/>
        </p:nvGrpSpPr>
        <p:grpSpPr>
          <a:xfrm>
            <a:off x="10321519" y="5721238"/>
            <a:ext cx="837000" cy="279360"/>
            <a:chOff x="10321519" y="5721238"/>
            <a:chExt cx="837000" cy="27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B9FDBA2-0765-452F-A2A3-1F03D0983035}"/>
                    </a:ext>
                  </a:extLst>
                </p14:cNvPr>
                <p14:cNvContentPartPr/>
                <p14:nvPr/>
              </p14:nvContentPartPr>
              <p14:xfrm>
                <a:off x="10374799" y="5721238"/>
                <a:ext cx="67320" cy="2793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B9FDBA2-0765-452F-A2A3-1F03D098303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356799" y="5703598"/>
                  <a:ext cx="1029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0E669CC-7FCB-44F6-97D0-4D868BA2AB67}"/>
                    </a:ext>
                  </a:extLst>
                </p14:cNvPr>
                <p14:cNvContentPartPr/>
                <p14:nvPr/>
              </p14:nvContentPartPr>
              <p14:xfrm>
                <a:off x="10321519" y="5823838"/>
                <a:ext cx="114840" cy="280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0E669CC-7FCB-44F6-97D0-4D868BA2AB6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303519" y="5805838"/>
                  <a:ext cx="1504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958D4AD-FB20-42C0-A312-9F22821DA9D8}"/>
                    </a:ext>
                  </a:extLst>
                </p14:cNvPr>
                <p14:cNvContentPartPr/>
                <p14:nvPr/>
              </p14:nvContentPartPr>
              <p14:xfrm>
                <a:off x="10531039" y="5830318"/>
                <a:ext cx="37800" cy="16272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958D4AD-FB20-42C0-A312-9F22821DA9D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513039" y="5812678"/>
                  <a:ext cx="734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7ED1D54-5F84-4CA2-B2B3-2C27E4B005A6}"/>
                    </a:ext>
                  </a:extLst>
                </p14:cNvPr>
                <p14:cNvContentPartPr/>
                <p14:nvPr/>
              </p14:nvContentPartPr>
              <p14:xfrm>
                <a:off x="10603759" y="5825638"/>
                <a:ext cx="422280" cy="1587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7ED1D54-5F84-4CA2-B2B3-2C27E4B005A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586119" y="5807998"/>
                  <a:ext cx="4579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EAE2E62-ACE3-4FF9-A991-2BB7D69EBEAE}"/>
                    </a:ext>
                  </a:extLst>
                </p14:cNvPr>
                <p14:cNvContentPartPr/>
                <p14:nvPr/>
              </p14:nvContentPartPr>
              <p14:xfrm>
                <a:off x="11053759" y="5823118"/>
                <a:ext cx="104760" cy="1616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EAE2E62-ACE3-4FF9-A991-2BB7D69EBEA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1035759" y="5805118"/>
                  <a:ext cx="1404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D4101D0-2836-456E-8406-9179EEDDD0B9}"/>
                    </a:ext>
                  </a:extLst>
                </p14:cNvPr>
                <p14:cNvContentPartPr/>
                <p14:nvPr/>
              </p14:nvContentPartPr>
              <p14:xfrm>
                <a:off x="10906519" y="5738158"/>
                <a:ext cx="2160" cy="28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D4101D0-2836-456E-8406-9179EEDDD0B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888519" y="5720518"/>
                  <a:ext cx="37800" cy="38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2550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9 Percent &amp; Probability</a:t>
            </a:r>
            <a:br>
              <a:rPr lang="en-US" sz="3600"/>
            </a:br>
            <a:r>
              <a:rPr lang="en-US" sz="3600"/>
              <a:t>     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B.S.CP.A.1 Understand and use basic counting techniques in contextual settings.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B.S.CP.A.2 Compute a probability when the event and/or sample space are not given or obvious.</a:t>
            </a:r>
          </a:p>
          <a:p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B.S.CP.A.3 Recognize the concepts of conditional and joint probability in real world events. </a:t>
            </a:r>
          </a:p>
          <a:p>
            <a:pPr lvl="0"/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B.S.CP.A.4 Recognize the concept of independence expressed in real-world contexts.</a:t>
            </a:r>
          </a:p>
          <a:p>
            <a:pPr lvl="0"/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 B.S.ID.A.1 Use statistics appropriate to the shape of the data to compare center (median, mean) and spread (interquartile range, standard deviation) of two or more different data sets.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B.S.ID.B2 Interpret and use data from tables, chart, and graphs.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5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9-3 Compound Events</a:t>
            </a:r>
            <a:br>
              <a:rPr lang="en-US" sz="3600"/>
            </a:br>
            <a:r>
              <a:rPr lang="en-US" sz="3600"/>
              <a:t>  9-4 Independent Events</a:t>
            </a:r>
            <a:br>
              <a:rPr lang="en-US" sz="3600"/>
            </a:br>
            <a:br>
              <a:rPr lang="en-US" sz="3600"/>
            </a:br>
            <a:r>
              <a:rPr lang="en-US" sz="3600"/>
              <a:t>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V="1">
            <a:off x="8348869" y="2753176"/>
            <a:ext cx="122720" cy="57104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7699513" y="3390901"/>
            <a:ext cx="422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The likelihood an event will occur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429797" y="4459201"/>
            <a:ext cx="1124306" cy="37187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42B9-C60A-4902-AE6A-F936F181A1A1}"/>
              </a:ext>
            </a:extLst>
          </p:cNvPr>
          <p:cNvSpPr txBox="1"/>
          <p:nvPr/>
        </p:nvSpPr>
        <p:spPr>
          <a:xfrm flipH="1">
            <a:off x="7974164" y="1232703"/>
            <a:ext cx="238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00FF"/>
                </a:highlight>
              </a:rPr>
              <a:t>More than one outcome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306119-B9B3-4A21-8BE7-0A05FB6AB12C}"/>
              </a:ext>
            </a:extLst>
          </p:cNvPr>
          <p:cNvCxnSpPr>
            <a:cxnSpLocks/>
          </p:cNvCxnSpPr>
          <p:nvPr/>
        </p:nvCxnSpPr>
        <p:spPr>
          <a:xfrm>
            <a:off x="9365643" y="1921949"/>
            <a:ext cx="748781" cy="48319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25819" y="2400477"/>
            <a:ext cx="974036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SWBAT use theoretical and experimental probabilities IOT find the </a:t>
            </a:r>
            <a:r>
              <a:rPr lang="en-US" sz="180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probability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 </a:t>
            </a:r>
            <a:r>
              <a:rPr lang="en-US" sz="1800">
                <a:effectLst/>
                <a:highlight>
                  <a:srgbClr val="FF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compound  event. </a:t>
            </a:r>
          </a:p>
          <a:p>
            <a:pPr marL="342900" marR="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endParaRPr lang="en-US">
              <a:highlight>
                <a:srgbClr val="FF00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endParaRPr lang="en-US" sz="1800">
              <a:effectLst/>
              <a:highlight>
                <a:srgbClr val="FF00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SWBAT use theoretical and experimental probabilities IOT to determine whether events are </a:t>
            </a:r>
            <a:r>
              <a:rPr lang="en-US" sz="180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1800"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dependent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2703F-BA44-47E0-BACD-03C63ECF8017}"/>
              </a:ext>
            </a:extLst>
          </p:cNvPr>
          <p:cNvSpPr txBox="1"/>
          <p:nvPr/>
        </p:nvSpPr>
        <p:spPr>
          <a:xfrm>
            <a:off x="4554103" y="4507914"/>
            <a:ext cx="3631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C0C0C0"/>
                </a:highlight>
              </a:rPr>
              <a:t>Affected by the occurrence of other events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7E125D-EE8E-4005-80EC-04046066370F}"/>
              </a:ext>
            </a:extLst>
          </p:cNvPr>
          <p:cNvSpPr txBox="1"/>
          <p:nvPr/>
        </p:nvSpPr>
        <p:spPr>
          <a:xfrm>
            <a:off x="3072968" y="5758951"/>
            <a:ext cx="362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00FF00"/>
                </a:highlight>
              </a:rPr>
              <a:t>Unaffected by the occurrence of other events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2BB8199-7C42-400A-841C-C5E9E76D32C4}"/>
              </a:ext>
            </a:extLst>
          </p:cNvPr>
          <p:cNvCxnSpPr>
            <a:cxnSpLocks/>
          </p:cNvCxnSpPr>
          <p:nvPr/>
        </p:nvCxnSpPr>
        <p:spPr>
          <a:xfrm flipH="1" flipV="1">
            <a:off x="2494329" y="4686471"/>
            <a:ext cx="1288323" cy="103497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52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9-3/9-4 Compound Events/Independent Events</a:t>
            </a: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248" y="6453386"/>
            <a:ext cx="5679146" cy="404614"/>
          </a:xfrm>
        </p:spPr>
        <p:txBody>
          <a:bodyPr/>
          <a:lstStyle/>
          <a:p>
            <a:r>
              <a:rPr lang="en-US"/>
              <a:t>SWBAT use theoretical and experimental probabilities IOT find the probability of a compound  event. 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F3E057-72B2-41C0-AAD7-B37C09467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40" t="51282" r="17628" b="35385"/>
          <a:stretch/>
        </p:blipFill>
        <p:spPr bwMode="auto">
          <a:xfrm>
            <a:off x="1190624" y="3827984"/>
            <a:ext cx="5679145" cy="1050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8A0E7D-CEEF-4EA3-8E8C-9847A95861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77" t="23846" r="18750" b="56410"/>
          <a:stretch/>
        </p:blipFill>
        <p:spPr bwMode="auto">
          <a:xfrm>
            <a:off x="1190625" y="4899342"/>
            <a:ext cx="5676900" cy="1533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64F2B5-9C8A-443C-8E2E-0EBF93B92AE7}"/>
              </a:ext>
            </a:extLst>
          </p:cNvPr>
          <p:cNvSpPr txBox="1"/>
          <p:nvPr/>
        </p:nvSpPr>
        <p:spPr>
          <a:xfrm>
            <a:off x="1905000" y="169019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90CE49-CE24-4B8C-B829-97551884FC61}"/>
              </a:ext>
            </a:extLst>
          </p:cNvPr>
          <p:cNvSpPr txBox="1"/>
          <p:nvPr/>
        </p:nvSpPr>
        <p:spPr>
          <a:xfrm>
            <a:off x="1857375" y="23897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Independent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7989EF-3F40-430F-8860-20B56D4F1907}"/>
              </a:ext>
            </a:extLst>
          </p:cNvPr>
          <p:cNvSpPr txBox="1"/>
          <p:nvPr/>
        </p:nvSpPr>
        <p:spPr>
          <a:xfrm>
            <a:off x="1857375" y="310819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Mutually Exclusive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0791B2-8E2A-4714-A52D-E13F20840D04}"/>
              </a:ext>
            </a:extLst>
          </p:cNvPr>
          <p:cNvSpPr txBox="1"/>
          <p:nvPr/>
        </p:nvSpPr>
        <p:spPr>
          <a:xfrm>
            <a:off x="1371599" y="1829526"/>
            <a:ext cx="9448801" cy="1764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 - when the occurrence of one event affects how a second event can occur.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______________________________________- when the occurrence of one event does not affect how a second event can occur.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______________________________________- two events that cannot happen at the same time.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1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9-3/9-4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use theoretical and experimental probabilities IOT find the probability of a compound  event.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96690-F222-4946-87C8-9654AFB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1" y="1161246"/>
            <a:ext cx="10408484" cy="33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58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9-3/9-4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use theoretical and experimental probabilities IOT find the probability of a compound  event.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2BD7-A4F7-4A5C-8EE7-2FAD6C41C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986" y="1292531"/>
            <a:ext cx="10423226" cy="13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87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9-3/9-4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use theoretical and experimental probabilities IOT find the probability of a compound  event.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8B1FC-8486-4DDE-814B-B18C8C6C8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540" y="1227163"/>
            <a:ext cx="9819926" cy="9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9-3/9-4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use theoretical and experimental probabilities IOT find the probability of a compound  event.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8EB16-537B-426E-9EBD-494E476DA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1226922"/>
            <a:ext cx="10115260" cy="11667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A231B1-E997-4F1E-A2DA-69287FA70EC3}"/>
              </a:ext>
            </a:extLst>
          </p:cNvPr>
          <p:cNvCxnSpPr/>
          <p:nvPr/>
        </p:nvCxnSpPr>
        <p:spPr>
          <a:xfrm>
            <a:off x="4381500" y="1943100"/>
            <a:ext cx="0" cy="4048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B321A1-B64A-44A9-8095-C7A58B2652C3}"/>
              </a:ext>
            </a:extLst>
          </p:cNvPr>
          <p:cNvCxnSpPr/>
          <p:nvPr/>
        </p:nvCxnSpPr>
        <p:spPr>
          <a:xfrm>
            <a:off x="7639050" y="1943100"/>
            <a:ext cx="0" cy="4048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551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9-3/9-4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use theoretical and experimental probabilities IOT find the probability of a compound  event.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C8005-CC86-4250-A995-D499D3D8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84" y="1305021"/>
            <a:ext cx="10418624" cy="133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3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/>
                <a:cs typeface="Calibri"/>
              </a:rPr>
              <a:t>Independent Practice/Lesson Check 9-3/9-4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4D6EB1-FA95-4C36-89CE-2B47C0C9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65" y="1272749"/>
            <a:ext cx="10980785" cy="47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39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56117506-5EA2-48E1-9422-2825F64C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4217"/>
          </a:xfrm>
        </p:spPr>
        <p:txBody>
          <a:bodyPr>
            <a:normAutofit fontScale="90000"/>
          </a:bodyPr>
          <a:lstStyle/>
          <a:p>
            <a:r>
              <a:rPr lang="en-US"/>
              <a:t>Chapter 9 Overview</a:t>
            </a:r>
            <a:br>
              <a:rPr lang="en-US"/>
            </a:br>
            <a:r>
              <a:rPr lang="en-US"/>
              <a:t>Percent &amp; Probability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E35A3E0-D326-4D09-B6D1-BE4C8E2D1CB6}"/>
              </a:ext>
            </a:extLst>
          </p:cNvPr>
          <p:cNvSpPr txBox="1">
            <a:spLocks/>
          </p:cNvSpPr>
          <p:nvPr/>
        </p:nvSpPr>
        <p:spPr>
          <a:xfrm>
            <a:off x="3931711" y="1972497"/>
            <a:ext cx="258835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Activities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Notes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Real World Applications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CC2DD56-6C10-457D-81BA-256BFB1444E0}"/>
              </a:ext>
            </a:extLst>
          </p:cNvPr>
          <p:cNvSpPr txBox="1">
            <a:spLocks/>
          </p:cNvSpPr>
          <p:nvPr/>
        </p:nvSpPr>
        <p:spPr>
          <a:xfrm>
            <a:off x="885888" y="1972498"/>
            <a:ext cx="2926804" cy="4613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Lessons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9-1 Percent &amp; Probability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9-3 Compound Events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9-4 Independent &amp; Dependent Events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9-5 Permutations &amp; Combinations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9-7 Box &amp; Whisker Plots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9-8 Regression Models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1EB6C91-6FDE-4F8D-B64D-9A1EFDFB8D1D}"/>
              </a:ext>
            </a:extLst>
          </p:cNvPr>
          <p:cNvSpPr txBox="1">
            <a:spLocks/>
          </p:cNvSpPr>
          <p:nvPr/>
        </p:nvSpPr>
        <p:spPr>
          <a:xfrm>
            <a:off x="6639088" y="1972497"/>
            <a:ext cx="290247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Assignments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Complete &amp; Submit 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Complete &amp; Submit Delta Math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Work on Challenge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Study: Complete Independent Practice </a:t>
            </a:r>
          </a:p>
          <a:p>
            <a:pPr marL="0" indent="0">
              <a:buFont typeface="Wingdings 3" charset="2"/>
              <a:buNone/>
            </a:pPr>
            <a:endParaRPr lang="en-US"/>
          </a:p>
        </p:txBody>
      </p:sp>
      <p:pic>
        <p:nvPicPr>
          <p:cNvPr id="21" name="Picture 20" descr="C:\Users\cartertn2\AppData\Local\Microsoft\Windows\INetCache\Content.MSO\C30EDC4.tmp">
            <a:extLst>
              <a:ext uri="{FF2B5EF4-FFF2-40B4-BE49-F238E27FC236}">
                <a16:creationId xmlns:a16="http://schemas.microsoft.com/office/drawing/2014/main" id="{FCC800BC-D629-4B59-B43C-6DC9B9884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46" y="0"/>
            <a:ext cx="1241771" cy="1223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7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/>
                <a:cs typeface="Calibri"/>
              </a:rPr>
              <a:t>Independent Practice/Lesson Check 9-3/9-4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4D6EB1-FA95-4C36-89CE-2B47C0C9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65" y="1272749"/>
            <a:ext cx="10980785" cy="47266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5D4A06D-605A-460F-BD09-FCFD37D451E6}"/>
                  </a:ext>
                </a:extLst>
              </p14:cNvPr>
              <p14:cNvContentPartPr/>
              <p14:nvPr/>
            </p14:nvContentPartPr>
            <p14:xfrm>
              <a:off x="4561519" y="1820638"/>
              <a:ext cx="18720" cy="130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5D4A06D-605A-460F-BD09-FCFD37D451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3879" y="1802998"/>
                <a:ext cx="54360" cy="16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4C49A2B-83FA-4644-A6CB-41523E094B3D}"/>
              </a:ext>
            </a:extLst>
          </p:cNvPr>
          <p:cNvGrpSpPr/>
          <p:nvPr/>
        </p:nvGrpSpPr>
        <p:grpSpPr>
          <a:xfrm>
            <a:off x="4419679" y="2060758"/>
            <a:ext cx="260640" cy="291240"/>
            <a:chOff x="4419679" y="2060758"/>
            <a:chExt cx="260640" cy="29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809FDB4-E011-46D1-9F99-2349C73EA359}"/>
                    </a:ext>
                  </a:extLst>
                </p14:cNvPr>
                <p14:cNvContentPartPr/>
                <p14:nvPr/>
              </p14:nvContentPartPr>
              <p14:xfrm>
                <a:off x="4430479" y="2060758"/>
                <a:ext cx="249840" cy="162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809FDB4-E011-46D1-9F99-2349C73EA35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12839" y="2042758"/>
                  <a:ext cx="2854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87E592E-5A7B-4FC4-93C8-00D9CD5AB5AD}"/>
                    </a:ext>
                  </a:extLst>
                </p14:cNvPr>
                <p14:cNvContentPartPr/>
                <p14:nvPr/>
              </p14:nvContentPartPr>
              <p14:xfrm>
                <a:off x="4419679" y="2167678"/>
                <a:ext cx="14040" cy="1843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87E592E-5A7B-4FC4-93C8-00D9CD5AB5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02039" y="2150038"/>
                  <a:ext cx="496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E1CA875-5D80-4930-8E3F-8B2CB714F8D0}"/>
                    </a:ext>
                  </a:extLst>
                </p14:cNvPr>
                <p14:cNvContentPartPr/>
                <p14:nvPr/>
              </p14:nvContentPartPr>
              <p14:xfrm>
                <a:off x="4542439" y="2145718"/>
                <a:ext cx="127080" cy="1886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E1CA875-5D80-4930-8E3F-8B2CB714F8D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24799" y="2128078"/>
                  <a:ext cx="162720" cy="22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0BF7FD-2AE3-4E91-99B9-C0FEB7047731}"/>
              </a:ext>
            </a:extLst>
          </p:cNvPr>
          <p:cNvGrpSpPr/>
          <p:nvPr/>
        </p:nvGrpSpPr>
        <p:grpSpPr>
          <a:xfrm>
            <a:off x="8770999" y="1752598"/>
            <a:ext cx="448200" cy="578160"/>
            <a:chOff x="8770999" y="1752598"/>
            <a:chExt cx="448200" cy="578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0C64169-98D4-4E75-ADA5-6CB17B6B67C9}"/>
                    </a:ext>
                  </a:extLst>
                </p14:cNvPr>
                <p14:cNvContentPartPr/>
                <p14:nvPr/>
              </p14:nvContentPartPr>
              <p14:xfrm>
                <a:off x="8772799" y="1752598"/>
                <a:ext cx="128160" cy="2224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0C64169-98D4-4E75-ADA5-6CB17B6B67C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754799" y="1734598"/>
                  <a:ext cx="1638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C40EC13-9527-4520-ADEA-3CEFB24722B5}"/>
                    </a:ext>
                  </a:extLst>
                </p14:cNvPr>
                <p14:cNvContentPartPr/>
                <p14:nvPr/>
              </p14:nvContentPartPr>
              <p14:xfrm>
                <a:off x="8770999" y="2027278"/>
                <a:ext cx="372240" cy="165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C40EC13-9527-4520-ADEA-3CEFB24722B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752999" y="2009638"/>
                  <a:ext cx="4078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BFC8440-3F92-4BF0-B13A-2ACF820D9680}"/>
                    </a:ext>
                  </a:extLst>
                </p14:cNvPr>
                <p14:cNvContentPartPr/>
                <p14:nvPr/>
              </p14:nvContentPartPr>
              <p14:xfrm>
                <a:off x="8788279" y="2084878"/>
                <a:ext cx="227160" cy="245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BFC8440-3F92-4BF0-B13A-2ACF820D968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70279" y="2066878"/>
                  <a:ext cx="2628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66064D4-01F2-42CB-B95A-BA64E9FC1537}"/>
                    </a:ext>
                  </a:extLst>
                </p14:cNvPr>
                <p14:cNvContentPartPr/>
                <p14:nvPr/>
              </p14:nvContentPartPr>
              <p14:xfrm>
                <a:off x="9064759" y="2083078"/>
                <a:ext cx="154440" cy="2116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66064D4-01F2-42CB-B95A-BA64E9FC153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047119" y="2065078"/>
                  <a:ext cx="1900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266022F-F257-4371-B491-293EBA93F749}"/>
                    </a:ext>
                  </a:extLst>
                </p14:cNvPr>
                <p14:cNvContentPartPr/>
                <p14:nvPr/>
              </p14:nvContentPartPr>
              <p14:xfrm>
                <a:off x="8978719" y="1759078"/>
                <a:ext cx="95400" cy="2066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266022F-F257-4371-B491-293EBA93F74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960719" y="1741438"/>
                  <a:ext cx="131040" cy="24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8A04AAE-CC31-41B4-B311-CB4CC2DC28E0}"/>
                  </a:ext>
                </a:extLst>
              </p14:cNvPr>
              <p14:cNvContentPartPr/>
              <p14:nvPr/>
            </p14:nvContentPartPr>
            <p14:xfrm>
              <a:off x="4596439" y="3012598"/>
              <a:ext cx="15120" cy="257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8A04AAE-CC31-41B4-B311-CB4CC2DC28E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78799" y="2994958"/>
                <a:ext cx="50760" cy="29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C9C29044-4278-49B2-AB48-09B62CE70D16}"/>
              </a:ext>
            </a:extLst>
          </p:cNvPr>
          <p:cNvGrpSpPr/>
          <p:nvPr/>
        </p:nvGrpSpPr>
        <p:grpSpPr>
          <a:xfrm>
            <a:off x="8696479" y="2774278"/>
            <a:ext cx="288720" cy="518760"/>
            <a:chOff x="8696479" y="2774278"/>
            <a:chExt cx="288720" cy="51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A34A161-1988-4B8A-A0FD-66ACE85C91B0}"/>
                    </a:ext>
                  </a:extLst>
                </p14:cNvPr>
                <p14:cNvContentPartPr/>
                <p14:nvPr/>
              </p14:nvContentPartPr>
              <p14:xfrm>
                <a:off x="8797999" y="2774278"/>
                <a:ext cx="108000" cy="2152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A34A161-1988-4B8A-A0FD-66ACE85C91B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780359" y="2756278"/>
                  <a:ext cx="1436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8F3A10A-99D3-464E-825A-48670A4F4944}"/>
                    </a:ext>
                  </a:extLst>
                </p14:cNvPr>
                <p14:cNvContentPartPr/>
                <p14:nvPr/>
              </p14:nvContentPartPr>
              <p14:xfrm>
                <a:off x="8696479" y="3033478"/>
                <a:ext cx="288720" cy="154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8F3A10A-99D3-464E-825A-48670A4F494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678479" y="3015478"/>
                  <a:ext cx="324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C3F37B0-B559-47EE-AF07-9191F5D5022F}"/>
                    </a:ext>
                  </a:extLst>
                </p14:cNvPr>
                <p14:cNvContentPartPr/>
                <p14:nvPr/>
              </p14:nvContentPartPr>
              <p14:xfrm>
                <a:off x="8723119" y="3039238"/>
                <a:ext cx="142560" cy="2538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C3F37B0-B559-47EE-AF07-9191F5D5022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705119" y="3021238"/>
                  <a:ext cx="178200" cy="28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946E71-E929-416E-8F18-072E6BF40D9B}"/>
              </a:ext>
            </a:extLst>
          </p:cNvPr>
          <p:cNvGrpSpPr/>
          <p:nvPr/>
        </p:nvGrpSpPr>
        <p:grpSpPr>
          <a:xfrm>
            <a:off x="11572879" y="3496078"/>
            <a:ext cx="286920" cy="513000"/>
            <a:chOff x="11572879" y="3496078"/>
            <a:chExt cx="286920" cy="513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DE8E7A4-702C-4418-8A1D-B5286C225C6D}"/>
                    </a:ext>
                  </a:extLst>
                </p14:cNvPr>
                <p14:cNvContentPartPr/>
                <p14:nvPr/>
              </p14:nvContentPartPr>
              <p14:xfrm>
                <a:off x="11643079" y="3496078"/>
                <a:ext cx="166320" cy="2196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DE8E7A4-702C-4418-8A1D-B5286C225C6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625079" y="3478078"/>
                  <a:ext cx="20196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8BB220C-CB4F-418D-9041-CF130BAEFB0A}"/>
                    </a:ext>
                  </a:extLst>
                </p14:cNvPr>
                <p14:cNvContentPartPr/>
                <p14:nvPr/>
              </p14:nvContentPartPr>
              <p14:xfrm>
                <a:off x="11572879" y="3705598"/>
                <a:ext cx="286920" cy="414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8BB220C-CB4F-418D-9041-CF130BAEFB0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554879" y="3687958"/>
                  <a:ext cx="3225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C75E008-FA96-4D42-AF14-BD654A058FD7}"/>
                    </a:ext>
                  </a:extLst>
                </p14:cNvPr>
                <p14:cNvContentPartPr/>
                <p14:nvPr/>
              </p14:nvContentPartPr>
              <p14:xfrm>
                <a:off x="11651359" y="3768958"/>
                <a:ext cx="155520" cy="2401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C75E008-FA96-4D42-AF14-BD654A058FD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633719" y="3751318"/>
                  <a:ext cx="191160" cy="27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BBC6125-45CC-4D67-8176-08513E90A29A}"/>
              </a:ext>
            </a:extLst>
          </p:cNvPr>
          <p:cNvGrpSpPr/>
          <p:nvPr/>
        </p:nvGrpSpPr>
        <p:grpSpPr>
          <a:xfrm>
            <a:off x="1712479" y="4485718"/>
            <a:ext cx="1348920" cy="434520"/>
            <a:chOff x="1712479" y="4485718"/>
            <a:chExt cx="1348920" cy="43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8959967-01F3-4EC8-8FE0-F9240F78073F}"/>
                    </a:ext>
                  </a:extLst>
                </p14:cNvPr>
                <p14:cNvContentPartPr/>
                <p14:nvPr/>
              </p14:nvContentPartPr>
              <p14:xfrm>
                <a:off x="1712479" y="4496518"/>
                <a:ext cx="202320" cy="2451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8959967-01F3-4EC8-8FE0-F9240F78073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94479" y="4478518"/>
                  <a:ext cx="23796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F9F39F0-0D46-46CF-944B-ADBF4D8DFB8C}"/>
                    </a:ext>
                  </a:extLst>
                </p14:cNvPr>
                <p14:cNvContentPartPr/>
                <p14:nvPr/>
              </p14:nvContentPartPr>
              <p14:xfrm>
                <a:off x="1984639" y="4524238"/>
                <a:ext cx="176760" cy="2026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F9F39F0-0D46-46CF-944B-ADBF4D8DFB8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66639" y="4506238"/>
                  <a:ext cx="2124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078C398-B1FB-4963-A550-36ACE76F2D29}"/>
                    </a:ext>
                  </a:extLst>
                </p14:cNvPr>
                <p14:cNvContentPartPr/>
                <p14:nvPr/>
              </p14:nvContentPartPr>
              <p14:xfrm>
                <a:off x="2194879" y="4506958"/>
                <a:ext cx="66240" cy="2174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078C398-B1FB-4963-A550-36ACE76F2D2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177239" y="4488958"/>
                  <a:ext cx="1018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AB10A31-6529-44BB-8CED-A15CC3B7AEB2}"/>
                    </a:ext>
                  </a:extLst>
                </p14:cNvPr>
                <p14:cNvContentPartPr/>
                <p14:nvPr/>
              </p14:nvContentPartPr>
              <p14:xfrm>
                <a:off x="2131159" y="4562038"/>
                <a:ext cx="114120" cy="216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AB10A31-6529-44BB-8CED-A15CC3B7AEB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113519" y="4544398"/>
                  <a:ext cx="1497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86FE58F-0D2C-4D69-9FB2-EECFEDD1B77D}"/>
                    </a:ext>
                  </a:extLst>
                </p14:cNvPr>
                <p14:cNvContentPartPr/>
                <p14:nvPr/>
              </p14:nvContentPartPr>
              <p14:xfrm>
                <a:off x="2295319" y="4534678"/>
                <a:ext cx="180000" cy="1933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86FE58F-0D2C-4D69-9FB2-EECFEDD1B77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77319" y="4517038"/>
                  <a:ext cx="215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11386AB-4EAD-4D66-849E-BAE7608ED918}"/>
                    </a:ext>
                  </a:extLst>
                </p14:cNvPr>
                <p14:cNvContentPartPr/>
                <p14:nvPr/>
              </p14:nvContentPartPr>
              <p14:xfrm>
                <a:off x="2514559" y="4495438"/>
                <a:ext cx="272880" cy="2329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11386AB-4EAD-4D66-849E-BAE7608ED9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96919" y="4477438"/>
                  <a:ext cx="3085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726D390-384B-43BB-A0AA-806DD8DE0D79}"/>
                    </a:ext>
                  </a:extLst>
                </p14:cNvPr>
                <p14:cNvContentPartPr/>
                <p14:nvPr/>
              </p14:nvContentPartPr>
              <p14:xfrm>
                <a:off x="2803999" y="4485718"/>
                <a:ext cx="257400" cy="4345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726D390-384B-43BB-A0AA-806DD8DE0D7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785999" y="4468078"/>
                  <a:ext cx="293040" cy="47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4C5659-127F-4BF7-A9AA-9AE84AF189F9}"/>
              </a:ext>
            </a:extLst>
          </p:cNvPr>
          <p:cNvGrpSpPr/>
          <p:nvPr/>
        </p:nvGrpSpPr>
        <p:grpSpPr>
          <a:xfrm>
            <a:off x="3301879" y="4454758"/>
            <a:ext cx="5279760" cy="418680"/>
            <a:chOff x="3301879" y="4454758"/>
            <a:chExt cx="5279760" cy="41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AA8BAFB-8737-4B62-98E3-18DE2F38FA03}"/>
                    </a:ext>
                  </a:extLst>
                </p14:cNvPr>
                <p14:cNvContentPartPr/>
                <p14:nvPr/>
              </p14:nvContentPartPr>
              <p14:xfrm>
                <a:off x="3301879" y="4546558"/>
                <a:ext cx="167760" cy="1987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AA8BAFB-8737-4B62-98E3-18DE2F38FA0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284239" y="4528558"/>
                  <a:ext cx="2034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25F161E-746A-4CAE-A03D-7DD7F4EC12C1}"/>
                    </a:ext>
                  </a:extLst>
                </p14:cNvPr>
                <p14:cNvContentPartPr/>
                <p14:nvPr/>
              </p14:nvContentPartPr>
              <p14:xfrm>
                <a:off x="3478279" y="4569958"/>
                <a:ext cx="164520" cy="1184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25F161E-746A-4CAE-A03D-7DD7F4EC12C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460639" y="4551958"/>
                  <a:ext cx="2001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C55DDDD-492A-4124-A49F-111112CFB887}"/>
                    </a:ext>
                  </a:extLst>
                </p14:cNvPr>
                <p14:cNvContentPartPr/>
                <p14:nvPr/>
              </p14:nvContentPartPr>
              <p14:xfrm>
                <a:off x="3499519" y="4546198"/>
                <a:ext cx="69120" cy="1702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C55DDDD-492A-4124-A49F-111112CFB88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81879" y="4528558"/>
                  <a:ext cx="1047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15A4044-D7AC-48A1-ADE5-930A80BEE057}"/>
                    </a:ext>
                  </a:extLst>
                </p14:cNvPr>
                <p14:cNvContentPartPr/>
                <p14:nvPr/>
              </p14:nvContentPartPr>
              <p14:xfrm>
                <a:off x="3670519" y="4460158"/>
                <a:ext cx="194040" cy="2667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15A4044-D7AC-48A1-ADE5-930A80BEE05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652519" y="4442518"/>
                  <a:ext cx="22968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4DD6A1D-5964-4274-8507-4D6DEC6E3934}"/>
                    </a:ext>
                  </a:extLst>
                </p14:cNvPr>
                <p14:cNvContentPartPr/>
                <p14:nvPr/>
              </p14:nvContentPartPr>
              <p14:xfrm>
                <a:off x="3913159" y="4537918"/>
                <a:ext cx="159840" cy="1810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4DD6A1D-5964-4274-8507-4D6DEC6E393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895519" y="4519918"/>
                  <a:ext cx="1954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FA9FEFB-FDBE-4040-844D-877D986A7C01}"/>
                    </a:ext>
                  </a:extLst>
                </p14:cNvPr>
                <p14:cNvContentPartPr/>
                <p14:nvPr/>
              </p14:nvContentPartPr>
              <p14:xfrm>
                <a:off x="4065799" y="4537558"/>
                <a:ext cx="104400" cy="1990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FA9FEFB-FDBE-4040-844D-877D986A7C0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47799" y="4519558"/>
                  <a:ext cx="1400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FC87369-EF63-43C7-81CA-56E2FA39546C}"/>
                    </a:ext>
                  </a:extLst>
                </p14:cNvPr>
                <p14:cNvContentPartPr/>
                <p14:nvPr/>
              </p14:nvContentPartPr>
              <p14:xfrm>
                <a:off x="4239319" y="4556638"/>
                <a:ext cx="24480" cy="1684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FC87369-EF63-43C7-81CA-56E2FA39546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221319" y="4538638"/>
                  <a:ext cx="601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3554101-ED59-45DC-9F74-367FB86F2A2E}"/>
                    </a:ext>
                  </a:extLst>
                </p14:cNvPr>
                <p14:cNvContentPartPr/>
                <p14:nvPr/>
              </p14:nvContentPartPr>
              <p14:xfrm>
                <a:off x="4309879" y="4550158"/>
                <a:ext cx="143280" cy="1724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3554101-ED59-45DC-9F74-367FB86F2A2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292239" y="4532518"/>
                  <a:ext cx="1789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1903AEA-7D4C-43F5-A00E-64E2235C2D58}"/>
                    </a:ext>
                  </a:extLst>
                </p14:cNvPr>
                <p14:cNvContentPartPr/>
                <p14:nvPr/>
              </p14:nvContentPartPr>
              <p14:xfrm>
                <a:off x="4435519" y="4528198"/>
                <a:ext cx="176400" cy="2016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1903AEA-7D4C-43F5-A00E-64E2235C2D5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17879" y="4510558"/>
                  <a:ext cx="2120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43C21BD-F852-45E6-B404-1C7A9C519D61}"/>
                    </a:ext>
                  </a:extLst>
                </p14:cNvPr>
                <p14:cNvContentPartPr/>
                <p14:nvPr/>
              </p14:nvContentPartPr>
              <p14:xfrm>
                <a:off x="4237159" y="4454758"/>
                <a:ext cx="13680" cy="234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43C21BD-F852-45E6-B404-1C7A9C519D6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219519" y="4437118"/>
                  <a:ext cx="493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23ED973-95BB-438D-9710-3F29357D8B9D}"/>
                    </a:ext>
                  </a:extLst>
                </p14:cNvPr>
                <p14:cNvContentPartPr/>
                <p14:nvPr/>
              </p14:nvContentPartPr>
              <p14:xfrm>
                <a:off x="4805959" y="4646998"/>
                <a:ext cx="106200" cy="90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23ED973-95BB-438D-9710-3F29357D8B9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788319" y="4628998"/>
                  <a:ext cx="1418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FDDA699-EB49-4CB4-A577-EE0B583F045C}"/>
                    </a:ext>
                  </a:extLst>
                </p14:cNvPr>
                <p14:cNvContentPartPr/>
                <p14:nvPr/>
              </p14:nvContentPartPr>
              <p14:xfrm>
                <a:off x="5160919" y="4471678"/>
                <a:ext cx="45360" cy="1710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FDDA699-EB49-4CB4-A577-EE0B583F045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143279" y="4454038"/>
                  <a:ext cx="810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79245C5-7B2F-4069-9880-ECDC746155C6}"/>
                    </a:ext>
                  </a:extLst>
                </p14:cNvPr>
                <p14:cNvContentPartPr/>
                <p14:nvPr/>
              </p14:nvContentPartPr>
              <p14:xfrm>
                <a:off x="5108359" y="4519558"/>
                <a:ext cx="160920" cy="2340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79245C5-7B2F-4069-9880-ECDC746155C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90359" y="4501918"/>
                  <a:ext cx="1965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3729493-FDA7-44CC-B65A-D5F9F473475F}"/>
                    </a:ext>
                  </a:extLst>
                </p14:cNvPr>
                <p14:cNvContentPartPr/>
                <p14:nvPr/>
              </p14:nvContentPartPr>
              <p14:xfrm>
                <a:off x="5291599" y="4555558"/>
                <a:ext cx="344520" cy="1692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3729493-FDA7-44CC-B65A-D5F9F47347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273959" y="4537918"/>
                  <a:ext cx="3801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74AE6DA-E81F-4840-8D37-A5F84FD34563}"/>
                    </a:ext>
                  </a:extLst>
                </p14:cNvPr>
                <p14:cNvContentPartPr/>
                <p14:nvPr/>
              </p14:nvContentPartPr>
              <p14:xfrm>
                <a:off x="5706679" y="4506958"/>
                <a:ext cx="25920" cy="2408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74AE6DA-E81F-4840-8D37-A5F84FD3456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689039" y="4488958"/>
                  <a:ext cx="615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4D1DB2-F4F8-41BF-852E-5E8A01E22C9C}"/>
                    </a:ext>
                  </a:extLst>
                </p14:cNvPr>
                <p14:cNvContentPartPr/>
                <p14:nvPr/>
              </p14:nvContentPartPr>
              <p14:xfrm>
                <a:off x="5555119" y="4504078"/>
                <a:ext cx="202680" cy="1051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4D1DB2-F4F8-41BF-852E-5E8A01E22C9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537479" y="4486078"/>
                  <a:ext cx="2383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BD727AD-C3CB-46BC-BEA3-93E7E956E602}"/>
                    </a:ext>
                  </a:extLst>
                </p14:cNvPr>
                <p14:cNvContentPartPr/>
                <p14:nvPr/>
              </p14:nvContentPartPr>
              <p14:xfrm>
                <a:off x="5933479" y="4471318"/>
                <a:ext cx="159480" cy="2743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BD727AD-C3CB-46BC-BEA3-93E7E956E60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915839" y="4453678"/>
                  <a:ext cx="19512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0F5A0EF-13E6-42FC-B750-D796AABEB720}"/>
                    </a:ext>
                  </a:extLst>
                </p14:cNvPr>
                <p14:cNvContentPartPr/>
                <p14:nvPr/>
              </p14:nvContentPartPr>
              <p14:xfrm>
                <a:off x="6096919" y="4540438"/>
                <a:ext cx="288360" cy="2188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0F5A0EF-13E6-42FC-B750-D796AABEB72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78919" y="4522438"/>
                  <a:ext cx="3240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40353A1-695B-409B-9C24-2D571D90447C}"/>
                    </a:ext>
                  </a:extLst>
                </p14:cNvPr>
                <p14:cNvContentPartPr/>
                <p14:nvPr/>
              </p14:nvContentPartPr>
              <p14:xfrm>
                <a:off x="6468439" y="4551238"/>
                <a:ext cx="565920" cy="2008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40353A1-695B-409B-9C24-2D571D90447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450439" y="4533238"/>
                  <a:ext cx="6015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2C07324-3D05-48DC-A15C-61FE083DC5D2}"/>
                    </a:ext>
                  </a:extLst>
                </p14:cNvPr>
                <p14:cNvContentPartPr/>
                <p14:nvPr/>
              </p14:nvContentPartPr>
              <p14:xfrm>
                <a:off x="7179439" y="4492918"/>
                <a:ext cx="106560" cy="2520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2C07324-3D05-48DC-A15C-61FE083DC5D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161799" y="4475278"/>
                  <a:ext cx="1422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571786B-5B64-492B-BE5B-32BED80A0CB9}"/>
                    </a:ext>
                  </a:extLst>
                </p14:cNvPr>
                <p14:cNvContentPartPr/>
                <p14:nvPr/>
              </p14:nvContentPartPr>
              <p14:xfrm>
                <a:off x="7130119" y="4587958"/>
                <a:ext cx="118440" cy="50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571786B-5B64-492B-BE5B-32BED80A0CB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12119" y="4570318"/>
                  <a:ext cx="1540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4E72500-2412-4532-A0EB-26CB595D519D}"/>
                    </a:ext>
                  </a:extLst>
                </p14:cNvPr>
                <p14:cNvContentPartPr/>
                <p14:nvPr/>
              </p14:nvContentPartPr>
              <p14:xfrm>
                <a:off x="7292119" y="4460158"/>
                <a:ext cx="205920" cy="2509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4E72500-2412-4532-A0EB-26CB595D519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274119" y="4442518"/>
                  <a:ext cx="2415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4B750C3-208F-4F49-8F94-3827F20E5D06}"/>
                    </a:ext>
                  </a:extLst>
                </p14:cNvPr>
                <p14:cNvContentPartPr/>
                <p14:nvPr/>
              </p14:nvContentPartPr>
              <p14:xfrm>
                <a:off x="7385719" y="4512718"/>
                <a:ext cx="378720" cy="3607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4B750C3-208F-4F49-8F94-3827F20E5D0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368079" y="4494718"/>
                  <a:ext cx="41436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882765E-6319-49B0-9F84-DF9B3AC15793}"/>
                    </a:ext>
                  </a:extLst>
                </p14:cNvPr>
                <p14:cNvContentPartPr/>
                <p14:nvPr/>
              </p14:nvContentPartPr>
              <p14:xfrm>
                <a:off x="7755079" y="4500838"/>
                <a:ext cx="48960" cy="2541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882765E-6319-49B0-9F84-DF9B3AC1579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737079" y="4483198"/>
                  <a:ext cx="8460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1B90699-F7FC-4E6D-943C-546C781D2BAD}"/>
                    </a:ext>
                  </a:extLst>
                </p14:cNvPr>
                <p14:cNvContentPartPr/>
                <p14:nvPr/>
              </p14:nvContentPartPr>
              <p14:xfrm>
                <a:off x="7685599" y="4599478"/>
                <a:ext cx="126000" cy="370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1B90699-F7FC-4E6D-943C-546C781D2BA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667959" y="4581838"/>
                  <a:ext cx="1616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F301068-F5CE-4E86-8BA2-75B3BB4FED56}"/>
                    </a:ext>
                  </a:extLst>
                </p14:cNvPr>
                <p14:cNvContentPartPr/>
                <p14:nvPr/>
              </p14:nvContentPartPr>
              <p14:xfrm>
                <a:off x="7845439" y="4498318"/>
                <a:ext cx="508320" cy="2433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F301068-F5CE-4E86-8BA2-75B3BB4FED5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827439" y="4480678"/>
                  <a:ext cx="5439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D236AB8-F0FF-4CC0-9F4F-F6082181B946}"/>
                    </a:ext>
                  </a:extLst>
                </p14:cNvPr>
                <p14:cNvContentPartPr/>
                <p14:nvPr/>
              </p14:nvContentPartPr>
              <p14:xfrm>
                <a:off x="8560759" y="4692358"/>
                <a:ext cx="20880" cy="1191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D236AB8-F0FF-4CC0-9F4F-F6082181B94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543119" y="4674358"/>
                  <a:ext cx="56520" cy="15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A7BB0BA-368F-4351-B373-F7BB75A49C1F}"/>
              </a:ext>
            </a:extLst>
          </p:cNvPr>
          <p:cNvGrpSpPr/>
          <p:nvPr/>
        </p:nvGrpSpPr>
        <p:grpSpPr>
          <a:xfrm>
            <a:off x="8811319" y="4358998"/>
            <a:ext cx="3895560" cy="989640"/>
            <a:chOff x="8811319" y="4358998"/>
            <a:chExt cx="3895560" cy="98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FAE6311-AA80-4CD7-82ED-6AA457D4DB7F}"/>
                    </a:ext>
                  </a:extLst>
                </p14:cNvPr>
                <p14:cNvContentPartPr/>
                <p14:nvPr/>
              </p14:nvContentPartPr>
              <p14:xfrm>
                <a:off x="8811319" y="4545118"/>
                <a:ext cx="27360" cy="17532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FAE6311-AA80-4CD7-82ED-6AA457D4DB7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793679" y="4527118"/>
                  <a:ext cx="630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73277AC-5954-40FD-9A86-0913E6F876E9}"/>
                    </a:ext>
                  </a:extLst>
                </p14:cNvPr>
                <p14:cNvContentPartPr/>
                <p14:nvPr/>
              </p14:nvContentPartPr>
              <p14:xfrm>
                <a:off x="8884759" y="4550878"/>
                <a:ext cx="169920" cy="1702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73277AC-5954-40FD-9A86-0913E6F876E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867119" y="4533238"/>
                  <a:ext cx="2055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B7C9860-8808-4459-B1B2-A871A45019E0}"/>
                    </a:ext>
                  </a:extLst>
                </p14:cNvPr>
                <p14:cNvContentPartPr/>
                <p14:nvPr/>
              </p14:nvContentPartPr>
              <p14:xfrm>
                <a:off x="9076639" y="4484638"/>
                <a:ext cx="165960" cy="2372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B7C9860-8808-4459-B1B2-A871A45019E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058639" y="4466638"/>
                  <a:ext cx="2016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794C0F1-BD39-413C-9194-9B7C0DE845AE}"/>
                    </a:ext>
                  </a:extLst>
                </p14:cNvPr>
                <p14:cNvContentPartPr/>
                <p14:nvPr/>
              </p14:nvContentPartPr>
              <p14:xfrm>
                <a:off x="9249799" y="4550518"/>
                <a:ext cx="140760" cy="16452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794C0F1-BD39-413C-9194-9B7C0DE845A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232159" y="4532878"/>
                  <a:ext cx="1764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04EA192-1182-4A04-881D-E48A64BFDE4F}"/>
                    </a:ext>
                  </a:extLst>
                </p14:cNvPr>
                <p14:cNvContentPartPr/>
                <p14:nvPr/>
              </p14:nvContentPartPr>
              <p14:xfrm>
                <a:off x="9452839" y="4523518"/>
                <a:ext cx="319680" cy="2242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04EA192-1182-4A04-881D-E48A64BFDE4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434839" y="4505518"/>
                  <a:ext cx="3553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A51225-07CB-4341-B08E-5CE996DD369B}"/>
                    </a:ext>
                  </a:extLst>
                </p14:cNvPr>
                <p14:cNvContentPartPr/>
                <p14:nvPr/>
              </p14:nvContentPartPr>
              <p14:xfrm>
                <a:off x="9781159" y="4519198"/>
                <a:ext cx="190440" cy="1612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A51225-07CB-4341-B08E-5CE996DD369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763159" y="4501558"/>
                  <a:ext cx="2260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FE0016B-FF9E-4857-84D5-763A006FC03D}"/>
                    </a:ext>
                  </a:extLst>
                </p14:cNvPr>
                <p14:cNvContentPartPr/>
                <p14:nvPr/>
              </p14:nvContentPartPr>
              <p14:xfrm>
                <a:off x="9956119" y="4403278"/>
                <a:ext cx="572400" cy="2696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FE0016B-FF9E-4857-84D5-763A006FC03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938119" y="4385638"/>
                  <a:ext cx="6080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690823A-6AAC-417E-AF0B-0F2ECBC3460F}"/>
                    </a:ext>
                  </a:extLst>
                </p14:cNvPr>
                <p14:cNvContentPartPr/>
                <p14:nvPr/>
              </p14:nvContentPartPr>
              <p14:xfrm>
                <a:off x="10438159" y="4475998"/>
                <a:ext cx="189360" cy="1803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690823A-6AAC-417E-AF0B-0F2ECBC3460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420519" y="4458358"/>
                  <a:ext cx="225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BB82925-558A-4DA9-8941-B8233D5EC3A5}"/>
                    </a:ext>
                  </a:extLst>
                </p14:cNvPr>
                <p14:cNvContentPartPr/>
                <p14:nvPr/>
              </p14:nvContentPartPr>
              <p14:xfrm>
                <a:off x="10807159" y="4574638"/>
                <a:ext cx="37800" cy="28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BB82925-558A-4DA9-8941-B8233D5EC3A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789519" y="4556638"/>
                  <a:ext cx="734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586955C-E93B-4932-A0E9-046388018A9B}"/>
                    </a:ext>
                  </a:extLst>
                </p14:cNvPr>
                <p14:cNvContentPartPr/>
                <p14:nvPr/>
              </p14:nvContentPartPr>
              <p14:xfrm>
                <a:off x="10983559" y="4486798"/>
                <a:ext cx="133200" cy="1803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586955C-E93B-4932-A0E9-046388018A9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965559" y="4469158"/>
                  <a:ext cx="1688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3A0EC24-2ECC-4513-A007-E65D2BE251AF}"/>
                    </a:ext>
                  </a:extLst>
                </p14:cNvPr>
                <p14:cNvContentPartPr/>
                <p14:nvPr/>
              </p14:nvContentPartPr>
              <p14:xfrm>
                <a:off x="11155639" y="4488238"/>
                <a:ext cx="138600" cy="1425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3A0EC24-2ECC-4513-A007-E65D2BE251A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137639" y="4470598"/>
                  <a:ext cx="1742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4E00884-BF29-4E03-8F4A-0B37267A9ED6}"/>
                    </a:ext>
                  </a:extLst>
                </p14:cNvPr>
                <p14:cNvContentPartPr/>
                <p14:nvPr/>
              </p14:nvContentPartPr>
              <p14:xfrm>
                <a:off x="11369479" y="4358998"/>
                <a:ext cx="67680" cy="3106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4E00884-BF29-4E03-8F4A-0B37267A9ED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351839" y="4341358"/>
                  <a:ext cx="1033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52C18B5-E272-4D3D-8FCE-54A2A94FC6D9}"/>
                    </a:ext>
                  </a:extLst>
                </p14:cNvPr>
                <p14:cNvContentPartPr/>
                <p14:nvPr/>
              </p14:nvContentPartPr>
              <p14:xfrm>
                <a:off x="11305759" y="4497238"/>
                <a:ext cx="174960" cy="32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52C18B5-E272-4D3D-8FCE-54A2A94FC6D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287759" y="4479598"/>
                  <a:ext cx="2106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CAA5573-522A-4974-8D94-9F488E405415}"/>
                    </a:ext>
                  </a:extLst>
                </p14:cNvPr>
                <p14:cNvContentPartPr/>
                <p14:nvPr/>
              </p14:nvContentPartPr>
              <p14:xfrm>
                <a:off x="11477839" y="4612078"/>
                <a:ext cx="150480" cy="18468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CAA5573-522A-4974-8D94-9F488E40541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460199" y="4594078"/>
                  <a:ext cx="1861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B63C572-7FD9-462F-A3F7-81C7E6FBF82B}"/>
                    </a:ext>
                  </a:extLst>
                </p14:cNvPr>
                <p14:cNvContentPartPr/>
                <p14:nvPr/>
              </p14:nvContentPartPr>
              <p14:xfrm>
                <a:off x="11629399" y="4512358"/>
                <a:ext cx="114480" cy="3207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B63C572-7FD9-462F-A3F7-81C7E6FBF82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611399" y="4494358"/>
                  <a:ext cx="15012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4A23598-EB55-4F97-8EEE-973CDC52CEFD}"/>
                    </a:ext>
                  </a:extLst>
                </p14:cNvPr>
                <p14:cNvContentPartPr/>
                <p14:nvPr/>
              </p14:nvContentPartPr>
              <p14:xfrm>
                <a:off x="11660359" y="4650958"/>
                <a:ext cx="91440" cy="396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4A23598-EB55-4F97-8EEE-973CDC52CEF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642719" y="4633318"/>
                  <a:ext cx="1270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2B153F6-9999-40F4-A1FF-8F2E3E464E0C}"/>
                    </a:ext>
                  </a:extLst>
                </p14:cNvPr>
                <p14:cNvContentPartPr/>
                <p14:nvPr/>
              </p14:nvContentPartPr>
              <p14:xfrm>
                <a:off x="11748559" y="4519558"/>
                <a:ext cx="117720" cy="3445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2B153F6-9999-40F4-A1FF-8F2E3E464E0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730559" y="4501918"/>
                  <a:ext cx="15336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509122C-4667-407D-AE8D-1B0C41BF6FB7}"/>
                    </a:ext>
                  </a:extLst>
                </p14:cNvPr>
                <p14:cNvContentPartPr/>
                <p14:nvPr/>
              </p14:nvContentPartPr>
              <p14:xfrm>
                <a:off x="11665039" y="4706758"/>
                <a:ext cx="144360" cy="129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509122C-4667-407D-AE8D-1B0C41BF6FB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647039" y="4689118"/>
                  <a:ext cx="1800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6FF509A-BDDF-44F8-A5AB-DD1EA8552BE4}"/>
                    </a:ext>
                  </a:extLst>
                </p14:cNvPr>
                <p14:cNvContentPartPr/>
                <p14:nvPr/>
              </p14:nvContentPartPr>
              <p14:xfrm>
                <a:off x="11800039" y="4663558"/>
                <a:ext cx="72360" cy="1458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6FF509A-BDDF-44F8-A5AB-DD1EA8552BE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782399" y="4645918"/>
                  <a:ext cx="1080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A98221B-8575-4286-978D-4BC40E0F0D3D}"/>
                    </a:ext>
                  </a:extLst>
                </p14:cNvPr>
                <p14:cNvContentPartPr/>
                <p14:nvPr/>
              </p14:nvContentPartPr>
              <p14:xfrm>
                <a:off x="11911999" y="4576078"/>
                <a:ext cx="172080" cy="2368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A98221B-8575-4286-978D-4BC40E0F0D3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894359" y="4558078"/>
                  <a:ext cx="2077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50AB05B-8E3F-4991-A777-FD42982A7E9C}"/>
                    </a:ext>
                  </a:extLst>
                </p14:cNvPr>
                <p14:cNvContentPartPr/>
                <p14:nvPr/>
              </p14:nvContentPartPr>
              <p14:xfrm>
                <a:off x="12002719" y="4636558"/>
                <a:ext cx="209520" cy="1612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50AB05B-8E3F-4991-A777-FD42982A7E9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985079" y="4618918"/>
                  <a:ext cx="2451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C17A0F7-23D5-4898-9E2C-A60DC185D925}"/>
                    </a:ext>
                  </a:extLst>
                </p14:cNvPr>
                <p14:cNvContentPartPr/>
                <p14:nvPr/>
              </p14:nvContentPartPr>
              <p14:xfrm>
                <a:off x="12226279" y="4652758"/>
                <a:ext cx="87480" cy="1540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C17A0F7-23D5-4898-9E2C-A60DC185D92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2208639" y="4635118"/>
                  <a:ext cx="1231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5EA6346-F840-4F05-BFDD-E0AD6087F54D}"/>
                    </a:ext>
                  </a:extLst>
                </p14:cNvPr>
                <p14:cNvContentPartPr/>
                <p14:nvPr/>
              </p14:nvContentPartPr>
              <p14:xfrm>
                <a:off x="12322039" y="4546198"/>
                <a:ext cx="3240" cy="2160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5EA6346-F840-4F05-BFDD-E0AD6087F54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2304039" y="4528558"/>
                  <a:ext cx="388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1DD5034-15E5-45BD-90E1-629B39CAD005}"/>
                    </a:ext>
                  </a:extLst>
                </p14:cNvPr>
                <p14:cNvContentPartPr/>
                <p14:nvPr/>
              </p14:nvContentPartPr>
              <p14:xfrm>
                <a:off x="11602759" y="4877038"/>
                <a:ext cx="143640" cy="2617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1DD5034-15E5-45BD-90E1-629B39CAD00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584759" y="4859038"/>
                  <a:ext cx="17928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2405232-AAC2-4B2B-BFD6-D616557CEE8E}"/>
                    </a:ext>
                  </a:extLst>
                </p14:cNvPr>
                <p14:cNvContentPartPr/>
                <p14:nvPr/>
              </p14:nvContentPartPr>
              <p14:xfrm>
                <a:off x="11786359" y="4995478"/>
                <a:ext cx="69120" cy="3531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2405232-AAC2-4B2B-BFD6-D616557CEE8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768359" y="4977478"/>
                  <a:ext cx="10476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69B3EA8-82BD-456F-8F71-E0C996C8A172}"/>
                    </a:ext>
                  </a:extLst>
                </p14:cNvPr>
                <p14:cNvContentPartPr/>
                <p14:nvPr/>
              </p14:nvContentPartPr>
              <p14:xfrm>
                <a:off x="11986519" y="4987558"/>
                <a:ext cx="102960" cy="1587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69B3EA8-82BD-456F-8F71-E0C996C8A17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968879" y="4969558"/>
                  <a:ext cx="1386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8EA7DAE-3050-40ED-BE9D-69D0DE0D09AA}"/>
                    </a:ext>
                  </a:extLst>
                </p14:cNvPr>
                <p14:cNvContentPartPr/>
                <p14:nvPr/>
              </p14:nvContentPartPr>
              <p14:xfrm>
                <a:off x="12179119" y="4934998"/>
                <a:ext cx="29880" cy="2516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8EA7DAE-3050-40ED-BE9D-69D0DE0D09A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2161479" y="4917358"/>
                  <a:ext cx="655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D22D6D4-D1A6-4A77-9CAF-9313328D3CFB}"/>
                    </a:ext>
                  </a:extLst>
                </p14:cNvPr>
                <p14:cNvContentPartPr/>
                <p14:nvPr/>
              </p14:nvContentPartPr>
              <p14:xfrm>
                <a:off x="12106039" y="5021038"/>
                <a:ext cx="135720" cy="489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D22D6D4-D1A6-4A77-9CAF-9313328D3CF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2088399" y="5003398"/>
                  <a:ext cx="1713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A1FC07A-64C4-428C-AE6A-F6BAE579E7E1}"/>
                    </a:ext>
                  </a:extLst>
                </p14:cNvPr>
                <p14:cNvContentPartPr/>
                <p14:nvPr/>
              </p14:nvContentPartPr>
              <p14:xfrm>
                <a:off x="12298999" y="4931398"/>
                <a:ext cx="407880" cy="2516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A1FC07A-64C4-428C-AE6A-F6BAE579E7E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2280999" y="4913758"/>
                  <a:ext cx="443520" cy="28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EFC0E627-FB43-4AA0-BD0E-025A1507C6B5}"/>
                  </a:ext>
                </a:extLst>
              </p14:cNvPr>
              <p14:cNvContentPartPr/>
              <p14:nvPr/>
            </p14:nvContentPartPr>
            <p14:xfrm>
              <a:off x="6119282" y="5309398"/>
              <a:ext cx="360" cy="36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EFC0E627-FB43-4AA0-BD0E-025A1507C6B5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101642" y="5291758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C1B34CC-BF3E-41EF-92A6-0AE28113110B}"/>
              </a:ext>
            </a:extLst>
          </p:cNvPr>
          <p:cNvGrpSpPr/>
          <p:nvPr/>
        </p:nvGrpSpPr>
        <p:grpSpPr>
          <a:xfrm>
            <a:off x="2721602" y="5483278"/>
            <a:ext cx="3759120" cy="943920"/>
            <a:chOff x="2721602" y="5483278"/>
            <a:chExt cx="3759120" cy="943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1524147-803D-4F03-9E84-BCACC81784F4}"/>
                    </a:ext>
                  </a:extLst>
                </p14:cNvPr>
                <p14:cNvContentPartPr/>
                <p14:nvPr/>
              </p14:nvContentPartPr>
              <p14:xfrm>
                <a:off x="2721602" y="5509918"/>
                <a:ext cx="19800" cy="3142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61524147-803D-4F03-9E84-BCACC81784F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703602" y="5492278"/>
                  <a:ext cx="5544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50F18F-049A-45A2-8C45-1D58078EFD04}"/>
                    </a:ext>
                  </a:extLst>
                </p14:cNvPr>
                <p14:cNvContentPartPr/>
                <p14:nvPr/>
              </p14:nvContentPartPr>
              <p14:xfrm>
                <a:off x="2743922" y="5494798"/>
                <a:ext cx="151920" cy="3034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50F18F-049A-45A2-8C45-1D58078EFD0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725922" y="5477158"/>
                  <a:ext cx="18756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1BBF241-9E8D-4D40-B74E-E65BC4BF2187}"/>
                    </a:ext>
                  </a:extLst>
                </p14:cNvPr>
                <p14:cNvContentPartPr/>
                <p14:nvPr/>
              </p14:nvContentPartPr>
              <p14:xfrm>
                <a:off x="2823122" y="5487598"/>
                <a:ext cx="42120" cy="3222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1BBF241-9E8D-4D40-B74E-E65BC4BF218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805482" y="5469598"/>
                  <a:ext cx="777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EA3790D-2F3A-40EB-9B52-D2DE57F4D331}"/>
                    </a:ext>
                  </a:extLst>
                </p14:cNvPr>
                <p14:cNvContentPartPr/>
                <p14:nvPr/>
              </p14:nvContentPartPr>
              <p14:xfrm>
                <a:off x="2917802" y="5595958"/>
                <a:ext cx="92880" cy="15660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EA3790D-2F3A-40EB-9B52-D2DE57F4D33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899802" y="5577958"/>
                  <a:ext cx="1285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A4D71B1-E3FB-4570-89C0-91D0E5894035}"/>
                    </a:ext>
                  </a:extLst>
                </p14:cNvPr>
                <p14:cNvContentPartPr/>
                <p14:nvPr/>
              </p14:nvContentPartPr>
              <p14:xfrm>
                <a:off x="2998082" y="5488678"/>
                <a:ext cx="155880" cy="28260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A4D71B1-E3FB-4570-89C0-91D0E589403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980442" y="5471038"/>
                  <a:ext cx="1915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23FADE4-0CA1-4BCF-A68C-3CD308FB8986}"/>
                    </a:ext>
                  </a:extLst>
                </p14:cNvPr>
                <p14:cNvContentPartPr/>
                <p14:nvPr/>
              </p14:nvContentPartPr>
              <p14:xfrm>
                <a:off x="3395162" y="5588758"/>
                <a:ext cx="208440" cy="1954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23FADE4-0CA1-4BCF-A68C-3CD308FB898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377162" y="5570758"/>
                  <a:ext cx="2440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B3B0540-65E5-4CC0-AFE9-CEE6A95F1FE2}"/>
                    </a:ext>
                  </a:extLst>
                </p14:cNvPr>
                <p14:cNvContentPartPr/>
                <p14:nvPr/>
              </p14:nvContentPartPr>
              <p14:xfrm>
                <a:off x="3683162" y="5483278"/>
                <a:ext cx="324720" cy="2908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B3B0540-65E5-4CC0-AFE9-CEE6A95F1FE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665162" y="5465638"/>
                  <a:ext cx="36036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2848FCB-FD1F-4F1B-BD46-B07D86413BD8}"/>
                    </a:ext>
                  </a:extLst>
                </p14:cNvPr>
                <p14:cNvContentPartPr/>
                <p14:nvPr/>
              </p14:nvContentPartPr>
              <p14:xfrm>
                <a:off x="3884042" y="5618278"/>
                <a:ext cx="90000" cy="151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2848FCB-FD1F-4F1B-BD46-B07D86413BD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866402" y="5600638"/>
                  <a:ext cx="1256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377C54B-C227-415A-92D0-3E34D0B0F788}"/>
                    </a:ext>
                  </a:extLst>
                </p14:cNvPr>
                <p14:cNvContentPartPr/>
                <p14:nvPr/>
              </p14:nvContentPartPr>
              <p14:xfrm>
                <a:off x="4043522" y="5571838"/>
                <a:ext cx="205200" cy="1767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377C54B-C227-415A-92D0-3E34D0B0F78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025882" y="5553838"/>
                  <a:ext cx="2408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350010F-B1E7-4ADD-ABEA-6E97AE18A00F}"/>
                    </a:ext>
                  </a:extLst>
                </p14:cNvPr>
                <p14:cNvContentPartPr/>
                <p14:nvPr/>
              </p14:nvContentPartPr>
              <p14:xfrm>
                <a:off x="4236122" y="5484358"/>
                <a:ext cx="274680" cy="2764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350010F-B1E7-4ADD-ABEA-6E97AE18A00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218482" y="5466718"/>
                  <a:ext cx="3103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E17039C-E739-4C9C-98DE-52D4661B268C}"/>
                    </a:ext>
                  </a:extLst>
                </p14:cNvPr>
                <p14:cNvContentPartPr/>
                <p14:nvPr/>
              </p14:nvContentPartPr>
              <p14:xfrm>
                <a:off x="4557242" y="5497318"/>
                <a:ext cx="280800" cy="50184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E17039C-E739-4C9C-98DE-52D4661B268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539242" y="5479318"/>
                  <a:ext cx="31644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CED5EFF-1882-46DB-BDBC-759F524CF734}"/>
                    </a:ext>
                  </a:extLst>
                </p14:cNvPr>
                <p14:cNvContentPartPr/>
                <p14:nvPr/>
              </p14:nvContentPartPr>
              <p14:xfrm>
                <a:off x="5024162" y="5535838"/>
                <a:ext cx="167400" cy="21528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CED5EFF-1882-46DB-BDBC-759F524CF73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006522" y="5517838"/>
                  <a:ext cx="2030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1F42140-E627-4912-84B7-E8CFB6EDA3A8}"/>
                    </a:ext>
                  </a:extLst>
                </p14:cNvPr>
                <p14:cNvContentPartPr/>
                <p14:nvPr/>
              </p14:nvContentPartPr>
              <p14:xfrm>
                <a:off x="5220002" y="5541598"/>
                <a:ext cx="174240" cy="19296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1F42140-E627-4912-84B7-E8CFB6EDA3A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202002" y="5523598"/>
                  <a:ext cx="2098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AEC4EE9-5285-4BF6-BDEF-B5373D2770E7}"/>
                    </a:ext>
                  </a:extLst>
                </p14:cNvPr>
                <p14:cNvContentPartPr/>
                <p14:nvPr/>
              </p14:nvContentPartPr>
              <p14:xfrm>
                <a:off x="5203082" y="5602078"/>
                <a:ext cx="60480" cy="1335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AEC4EE9-5285-4BF6-BDEF-B5373D2770E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185082" y="5584078"/>
                  <a:ext cx="961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180917D-3968-451B-8693-7C616152C9CE}"/>
                    </a:ext>
                  </a:extLst>
                </p14:cNvPr>
                <p14:cNvContentPartPr/>
                <p14:nvPr/>
              </p14:nvContentPartPr>
              <p14:xfrm>
                <a:off x="5354642" y="5546998"/>
                <a:ext cx="187200" cy="18684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180917D-3968-451B-8693-7C616152C9C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337002" y="5529358"/>
                  <a:ext cx="22284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06A03C6-F8DA-4A03-90CF-894AF9A380F8}"/>
                    </a:ext>
                  </a:extLst>
                </p14:cNvPr>
                <p14:cNvContentPartPr/>
                <p14:nvPr/>
              </p14:nvContentPartPr>
              <p14:xfrm>
                <a:off x="5562722" y="5485798"/>
                <a:ext cx="38160" cy="2527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06A03C6-F8DA-4A03-90CF-894AF9A380F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545082" y="5467798"/>
                  <a:ext cx="738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FA69619-AB7A-4FD0-B134-AB1C1FE5D7DA}"/>
                    </a:ext>
                  </a:extLst>
                </p14:cNvPr>
                <p14:cNvContentPartPr/>
                <p14:nvPr/>
              </p14:nvContentPartPr>
              <p14:xfrm>
                <a:off x="5680802" y="5543758"/>
                <a:ext cx="132840" cy="1969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FA69619-AB7A-4FD0-B134-AB1C1FE5D7D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663162" y="5526118"/>
                  <a:ext cx="1684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40D9568-F1B1-4F7F-A25B-FDB099BE502B}"/>
                    </a:ext>
                  </a:extLst>
                </p14:cNvPr>
                <p14:cNvContentPartPr/>
                <p14:nvPr/>
              </p14:nvContentPartPr>
              <p14:xfrm>
                <a:off x="5821562" y="5519998"/>
                <a:ext cx="225720" cy="2210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40D9568-F1B1-4F7F-A25B-FDB099BE502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803562" y="5501998"/>
                  <a:ext cx="2613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38000D9-3E77-4439-935E-61C3EDFF9171}"/>
                    </a:ext>
                  </a:extLst>
                </p14:cNvPr>
                <p14:cNvContentPartPr/>
                <p14:nvPr/>
              </p14:nvContentPartPr>
              <p14:xfrm>
                <a:off x="6144122" y="5535838"/>
                <a:ext cx="336600" cy="21852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38000D9-3E77-4439-935E-61C3EDFF917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126482" y="5518198"/>
                  <a:ext cx="37224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E597DFF-4E17-4A99-8399-9A3BE0D7CBD4}"/>
                    </a:ext>
                  </a:extLst>
                </p14:cNvPr>
                <p14:cNvContentPartPr/>
                <p14:nvPr/>
              </p14:nvContentPartPr>
              <p14:xfrm>
                <a:off x="3142442" y="6115078"/>
                <a:ext cx="37080" cy="3121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E597DFF-4E17-4A99-8399-9A3BE0D7CBD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124442" y="6097078"/>
                  <a:ext cx="7272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05DF1FEA-C76F-432A-8E5E-D1EADAECB678}"/>
                    </a:ext>
                  </a:extLst>
                </p14:cNvPr>
                <p14:cNvContentPartPr/>
                <p14:nvPr/>
              </p14:nvContentPartPr>
              <p14:xfrm>
                <a:off x="3082322" y="6024718"/>
                <a:ext cx="258840" cy="1936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05DF1FEA-C76F-432A-8E5E-D1EADAECB67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064682" y="6007078"/>
                  <a:ext cx="294480" cy="22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261C455-5926-4DA5-BFDF-063BE53A8108}"/>
              </a:ext>
            </a:extLst>
          </p:cNvPr>
          <p:cNvGrpSpPr/>
          <p:nvPr/>
        </p:nvGrpSpPr>
        <p:grpSpPr>
          <a:xfrm>
            <a:off x="7800482" y="6176638"/>
            <a:ext cx="1120320" cy="301320"/>
            <a:chOff x="7800482" y="6176638"/>
            <a:chExt cx="1120320" cy="301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0E52380-1F5B-4486-8DF0-C779FD24E6E3}"/>
                    </a:ext>
                  </a:extLst>
                </p14:cNvPr>
                <p14:cNvContentPartPr/>
                <p14:nvPr/>
              </p14:nvContentPartPr>
              <p14:xfrm>
                <a:off x="7800482" y="6211918"/>
                <a:ext cx="172800" cy="2487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0E52380-1F5B-4486-8DF0-C779FD24E6E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82842" y="6193918"/>
                  <a:ext cx="20844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4B44861-8A51-42D5-ACC0-425D1D9A1ABD}"/>
                    </a:ext>
                  </a:extLst>
                </p14:cNvPr>
                <p14:cNvContentPartPr/>
                <p14:nvPr/>
              </p14:nvContentPartPr>
              <p14:xfrm>
                <a:off x="8021522" y="6176638"/>
                <a:ext cx="149760" cy="3013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4B44861-8A51-42D5-ACC0-425D1D9A1AB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003522" y="6158998"/>
                  <a:ext cx="18540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62345C8-7799-44BB-A315-CE82AA8B2CE6}"/>
                    </a:ext>
                  </a:extLst>
                </p14:cNvPr>
                <p14:cNvContentPartPr/>
                <p14:nvPr/>
              </p14:nvContentPartPr>
              <p14:xfrm>
                <a:off x="8242922" y="6194998"/>
                <a:ext cx="196560" cy="25776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62345C8-7799-44BB-A315-CE82AA8B2CE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224922" y="6176998"/>
                  <a:ext cx="2322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1681272-CEE0-415F-BF39-80FC72A4F90C}"/>
                    </a:ext>
                  </a:extLst>
                </p14:cNvPr>
                <p14:cNvContentPartPr/>
                <p14:nvPr/>
              </p14:nvContentPartPr>
              <p14:xfrm>
                <a:off x="8267762" y="6313078"/>
                <a:ext cx="92880" cy="3492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1681272-CEE0-415F-BF39-80FC72A4F90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249762" y="6295078"/>
                  <a:ext cx="1285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019B37D-6784-4DE2-A960-70D1D6421EA6}"/>
                    </a:ext>
                  </a:extLst>
                </p14:cNvPr>
                <p14:cNvContentPartPr/>
                <p14:nvPr/>
              </p14:nvContentPartPr>
              <p14:xfrm>
                <a:off x="8543522" y="6273118"/>
                <a:ext cx="377280" cy="18540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019B37D-6784-4DE2-A960-70D1D6421EA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525882" y="6255118"/>
                  <a:ext cx="412920" cy="22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6D0E72B5-DEB7-403B-A899-051ACEAABA72}"/>
              </a:ext>
            </a:extLst>
          </p:cNvPr>
          <p:cNvGrpSpPr/>
          <p:nvPr/>
        </p:nvGrpSpPr>
        <p:grpSpPr>
          <a:xfrm>
            <a:off x="8973362" y="6129478"/>
            <a:ext cx="722520" cy="421560"/>
            <a:chOff x="8973362" y="6129478"/>
            <a:chExt cx="722520" cy="42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A4917B3-D6FA-494D-B68A-65A18FF51CB4}"/>
                    </a:ext>
                  </a:extLst>
                </p14:cNvPr>
                <p14:cNvContentPartPr/>
                <p14:nvPr/>
              </p14:nvContentPartPr>
              <p14:xfrm>
                <a:off x="8973362" y="6202198"/>
                <a:ext cx="108360" cy="23724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A4917B3-D6FA-494D-B68A-65A18FF51CB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955722" y="6184558"/>
                  <a:ext cx="1440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B8BF44E-DF68-4793-AE34-F617D51492A2}"/>
                    </a:ext>
                  </a:extLst>
                </p14:cNvPr>
                <p14:cNvContentPartPr/>
                <p14:nvPr/>
              </p14:nvContentPartPr>
              <p14:xfrm>
                <a:off x="9259562" y="6228838"/>
                <a:ext cx="23040" cy="22932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B8BF44E-DF68-4793-AE34-F617D51492A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241922" y="6211198"/>
                  <a:ext cx="586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8DFE474-AD10-4757-B587-3CB6CEFAA152}"/>
                    </a:ext>
                  </a:extLst>
                </p14:cNvPr>
                <p14:cNvContentPartPr/>
                <p14:nvPr/>
              </p14:nvContentPartPr>
              <p14:xfrm>
                <a:off x="9221762" y="6197518"/>
                <a:ext cx="212760" cy="28692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B8DFE474-AD10-4757-B587-3CB6CEFAA15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203762" y="6179878"/>
                  <a:ext cx="2484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037F652-8453-47C5-A06B-93B944272587}"/>
                    </a:ext>
                  </a:extLst>
                </p14:cNvPr>
                <p14:cNvContentPartPr/>
                <p14:nvPr/>
              </p14:nvContentPartPr>
              <p14:xfrm>
                <a:off x="9524522" y="6129478"/>
                <a:ext cx="171360" cy="4215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037F652-8453-47C5-A06B-93B944272587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506882" y="6111838"/>
                  <a:ext cx="207000" cy="45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3C910BE-79AD-4B49-81E3-2A3B43B0A439}"/>
              </a:ext>
            </a:extLst>
          </p:cNvPr>
          <p:cNvGrpSpPr/>
          <p:nvPr/>
        </p:nvGrpSpPr>
        <p:grpSpPr>
          <a:xfrm>
            <a:off x="3449882" y="5988358"/>
            <a:ext cx="4070880" cy="937440"/>
            <a:chOff x="3449882" y="5988358"/>
            <a:chExt cx="4070880" cy="937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D7E0818-66EE-486D-8264-3359BF0E31CC}"/>
                    </a:ext>
                  </a:extLst>
                </p14:cNvPr>
                <p14:cNvContentPartPr/>
                <p14:nvPr/>
              </p14:nvContentPartPr>
              <p14:xfrm>
                <a:off x="3449882" y="6024718"/>
                <a:ext cx="104040" cy="41940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D7E0818-66EE-486D-8264-3359BF0E31C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432242" y="6007078"/>
                  <a:ext cx="13968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3FE2572-8446-4F26-9ABB-A7EE4A7BA7E7}"/>
                    </a:ext>
                  </a:extLst>
                </p14:cNvPr>
                <p14:cNvContentPartPr/>
                <p14:nvPr/>
              </p14:nvContentPartPr>
              <p14:xfrm>
                <a:off x="3585962" y="6064318"/>
                <a:ext cx="171720" cy="34740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3FE2572-8446-4F26-9ABB-A7EE4A7BA7E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567962" y="6046318"/>
                  <a:ext cx="20736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E20B27A-78B3-4F32-B568-DB1267FA01F2}"/>
                    </a:ext>
                  </a:extLst>
                </p14:cNvPr>
                <p14:cNvContentPartPr/>
                <p14:nvPr/>
              </p14:nvContentPartPr>
              <p14:xfrm>
                <a:off x="3619082" y="6216598"/>
                <a:ext cx="127440" cy="2664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E20B27A-78B3-4F32-B568-DB1267FA01F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601082" y="6198958"/>
                  <a:ext cx="1630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8AF3E24-EBE6-4423-871A-655775F34286}"/>
                    </a:ext>
                  </a:extLst>
                </p14:cNvPr>
                <p14:cNvContentPartPr/>
                <p14:nvPr/>
              </p14:nvContentPartPr>
              <p14:xfrm>
                <a:off x="3865322" y="6202198"/>
                <a:ext cx="97200" cy="10080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8AF3E24-EBE6-4423-871A-655775F3428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847322" y="6184558"/>
                  <a:ext cx="1328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8640AB0-20D0-4701-805D-EB20F7672AE2}"/>
                    </a:ext>
                  </a:extLst>
                </p14:cNvPr>
                <p14:cNvContentPartPr/>
                <p14:nvPr/>
              </p14:nvContentPartPr>
              <p14:xfrm>
                <a:off x="4005002" y="6191038"/>
                <a:ext cx="143280" cy="10224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8640AB0-20D0-4701-805D-EB20F7672AE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987002" y="6173398"/>
                  <a:ext cx="1789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52EF7F5-664E-41D9-B996-D152FFA1C878}"/>
                    </a:ext>
                  </a:extLst>
                </p14:cNvPr>
                <p14:cNvContentPartPr/>
                <p14:nvPr/>
              </p14:nvContentPartPr>
              <p14:xfrm>
                <a:off x="4240442" y="6101758"/>
                <a:ext cx="11160" cy="2718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52EF7F5-664E-41D9-B996-D152FFA1C87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222802" y="6083758"/>
                  <a:ext cx="468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55B86FD-57DD-4BF0-83E3-2945090BBAC2}"/>
                    </a:ext>
                  </a:extLst>
                </p14:cNvPr>
                <p14:cNvContentPartPr/>
                <p14:nvPr/>
              </p14:nvContentPartPr>
              <p14:xfrm>
                <a:off x="4234322" y="6043078"/>
                <a:ext cx="162000" cy="29592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55B86FD-57DD-4BF0-83E3-2945090BBAC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216682" y="6025078"/>
                  <a:ext cx="19764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26D2548-5D1A-49F4-AF6A-8C7E0B74D5C5}"/>
                    </a:ext>
                  </a:extLst>
                </p14:cNvPr>
                <p14:cNvContentPartPr/>
                <p14:nvPr/>
              </p14:nvContentPartPr>
              <p14:xfrm>
                <a:off x="4447082" y="5988358"/>
                <a:ext cx="136800" cy="5122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26D2548-5D1A-49F4-AF6A-8C7E0B74D5C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429442" y="5970718"/>
                  <a:ext cx="172440" cy="54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0CB7EFB-3371-4616-8970-79BA8E755751}"/>
                    </a:ext>
                  </a:extLst>
                </p14:cNvPr>
                <p14:cNvContentPartPr/>
                <p14:nvPr/>
              </p14:nvContentPartPr>
              <p14:xfrm>
                <a:off x="4813922" y="6242158"/>
                <a:ext cx="131760" cy="3240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0CB7EFB-3371-4616-8970-79BA8E75575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796282" y="6224518"/>
                  <a:ext cx="1674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A11AB74-C6B6-4F25-81F0-EB7C50E8FB5D}"/>
                    </a:ext>
                  </a:extLst>
                </p14:cNvPr>
                <p14:cNvContentPartPr/>
                <p14:nvPr/>
              </p14:nvContentPartPr>
              <p14:xfrm>
                <a:off x="4843082" y="6351238"/>
                <a:ext cx="123840" cy="1656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A11AB74-C6B6-4F25-81F0-EB7C50E8FB5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825442" y="6333238"/>
                  <a:ext cx="1594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66905FD-D508-4D1A-8E46-66EE8EC64720}"/>
                    </a:ext>
                  </a:extLst>
                </p14:cNvPr>
                <p14:cNvContentPartPr/>
                <p14:nvPr/>
              </p14:nvContentPartPr>
              <p14:xfrm>
                <a:off x="5176082" y="6193918"/>
                <a:ext cx="13320" cy="2437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66905FD-D508-4D1A-8E46-66EE8EC6472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158082" y="6175918"/>
                  <a:ext cx="489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A10E1CE-1E48-462C-A244-1B566446FE7B}"/>
                    </a:ext>
                  </a:extLst>
                </p14:cNvPr>
                <p14:cNvContentPartPr/>
                <p14:nvPr/>
              </p14:nvContentPartPr>
              <p14:xfrm>
                <a:off x="5170322" y="6149278"/>
                <a:ext cx="109800" cy="11520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A10E1CE-1E48-462C-A244-1B566446FE7B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152322" y="6131638"/>
                  <a:ext cx="1454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A7D06C8-C423-443C-8AB7-36F105E8B919}"/>
                    </a:ext>
                  </a:extLst>
                </p14:cNvPr>
                <p14:cNvContentPartPr/>
                <p14:nvPr/>
              </p14:nvContentPartPr>
              <p14:xfrm>
                <a:off x="5374802" y="6146398"/>
                <a:ext cx="120600" cy="30960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A7D06C8-C423-443C-8AB7-36F105E8B91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356802" y="6128758"/>
                  <a:ext cx="15624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90DAA79-5A6D-4C43-8F61-BF99F0DDF4B6}"/>
                    </a:ext>
                  </a:extLst>
                </p14:cNvPr>
                <p14:cNvContentPartPr/>
                <p14:nvPr/>
              </p14:nvContentPartPr>
              <p14:xfrm>
                <a:off x="5532482" y="6183838"/>
                <a:ext cx="165600" cy="24516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90DAA79-5A6D-4C43-8F61-BF99F0DDF4B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514842" y="6166198"/>
                  <a:ext cx="2012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0FE5CD8-345A-45C9-B33F-38545A4EBFC7}"/>
                    </a:ext>
                  </a:extLst>
                </p14:cNvPr>
                <p14:cNvContentPartPr/>
                <p14:nvPr/>
              </p14:nvContentPartPr>
              <p14:xfrm>
                <a:off x="5775842" y="6126598"/>
                <a:ext cx="87840" cy="30960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0FE5CD8-345A-45C9-B33F-38545A4EBFC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758202" y="6108598"/>
                  <a:ext cx="12348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339DCC1-5531-43EF-BBA2-306017D4265C}"/>
                    </a:ext>
                  </a:extLst>
                </p14:cNvPr>
                <p14:cNvContentPartPr/>
                <p14:nvPr/>
              </p14:nvContentPartPr>
              <p14:xfrm>
                <a:off x="6065282" y="6164038"/>
                <a:ext cx="42120" cy="2487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339DCC1-5531-43EF-BBA2-306017D4265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047642" y="6146398"/>
                  <a:ext cx="777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C8657C6-76B9-41EE-B6FB-D2DAFFF34F7F}"/>
                    </a:ext>
                  </a:extLst>
                </p14:cNvPr>
                <p14:cNvContentPartPr/>
                <p14:nvPr/>
              </p14:nvContentPartPr>
              <p14:xfrm>
                <a:off x="5950442" y="6278878"/>
                <a:ext cx="183240" cy="169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C8657C6-76B9-41EE-B6FB-D2DAFFF34F7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932442" y="6261238"/>
                  <a:ext cx="2188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7D6AABC-69BC-429F-990C-A84E2C23CA95}"/>
                    </a:ext>
                  </a:extLst>
                </p14:cNvPr>
                <p14:cNvContentPartPr/>
                <p14:nvPr/>
              </p14:nvContentPartPr>
              <p14:xfrm>
                <a:off x="6084362" y="6277438"/>
                <a:ext cx="136800" cy="792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7D6AABC-69BC-429F-990C-A84E2C23CA9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066362" y="6259438"/>
                  <a:ext cx="1724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926D5C0-4936-4237-864C-D43C34FC1513}"/>
                    </a:ext>
                  </a:extLst>
                </p14:cNvPr>
                <p14:cNvContentPartPr/>
                <p14:nvPr/>
              </p14:nvContentPartPr>
              <p14:xfrm>
                <a:off x="6432482" y="6213718"/>
                <a:ext cx="9360" cy="25956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926D5C0-4936-4237-864C-D43C34FC1513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414842" y="6196078"/>
                  <a:ext cx="450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3429E0D-F1BB-4E28-A47B-135980E7DD3D}"/>
                    </a:ext>
                  </a:extLst>
                </p14:cNvPr>
                <p14:cNvContentPartPr/>
                <p14:nvPr/>
              </p14:nvContentPartPr>
              <p14:xfrm>
                <a:off x="6372362" y="6188518"/>
                <a:ext cx="183600" cy="12204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D3429E0D-F1BB-4E28-A47B-135980E7DD3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354722" y="6170518"/>
                  <a:ext cx="2192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88D3F60-283B-4476-93F9-03581AA933B3}"/>
                    </a:ext>
                  </a:extLst>
                </p14:cNvPr>
                <p14:cNvContentPartPr/>
                <p14:nvPr/>
              </p14:nvContentPartPr>
              <p14:xfrm>
                <a:off x="6630482" y="6174478"/>
                <a:ext cx="132840" cy="29268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88D3F60-283B-4476-93F9-03581AA933B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612842" y="6156478"/>
                  <a:ext cx="1684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66C6359-D337-4F48-B588-326502420C9D}"/>
                    </a:ext>
                  </a:extLst>
                </p14:cNvPr>
                <p14:cNvContentPartPr/>
                <p14:nvPr/>
              </p14:nvContentPartPr>
              <p14:xfrm>
                <a:off x="6815882" y="6237838"/>
                <a:ext cx="18360" cy="19260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66C6359-D337-4F48-B588-326502420C9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798242" y="6220198"/>
                  <a:ext cx="540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B7E3EA66-E284-42A3-B9AC-7FB5347C87A7}"/>
                    </a:ext>
                  </a:extLst>
                </p14:cNvPr>
                <p14:cNvContentPartPr/>
                <p14:nvPr/>
              </p14:nvContentPartPr>
              <p14:xfrm>
                <a:off x="6805442" y="6216238"/>
                <a:ext cx="200520" cy="2451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B7E3EA66-E284-42A3-B9AC-7FB5347C87A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787802" y="6198238"/>
                  <a:ext cx="23616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616A9B2-BC85-423B-B138-617BA792C44C}"/>
                    </a:ext>
                  </a:extLst>
                </p14:cNvPr>
                <p14:cNvContentPartPr/>
                <p14:nvPr/>
              </p14:nvContentPartPr>
              <p14:xfrm>
                <a:off x="7053122" y="6174838"/>
                <a:ext cx="144720" cy="31068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616A9B2-BC85-423B-B138-617BA792C44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035482" y="6157198"/>
                  <a:ext cx="1803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9675FC6-ECF9-4956-A5EA-1AE9BD4E08E6}"/>
                    </a:ext>
                  </a:extLst>
                </p14:cNvPr>
                <p14:cNvContentPartPr/>
                <p14:nvPr/>
              </p14:nvContentPartPr>
              <p14:xfrm>
                <a:off x="7327802" y="6355558"/>
                <a:ext cx="192960" cy="1440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9675FC6-ECF9-4956-A5EA-1AE9BD4E08E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309802" y="6337558"/>
                  <a:ext cx="2286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6A70417-84AC-4E3A-85C5-5BF3FE174E0E}"/>
                    </a:ext>
                  </a:extLst>
                </p14:cNvPr>
                <p14:cNvContentPartPr/>
                <p14:nvPr/>
              </p14:nvContentPartPr>
              <p14:xfrm>
                <a:off x="3990242" y="6605038"/>
                <a:ext cx="222840" cy="13392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6A70417-84AC-4E3A-85C5-5BF3FE174E0E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972242" y="6587398"/>
                  <a:ext cx="2584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5976F89-C8EA-4E39-ADC9-BE97BC8729FF}"/>
                    </a:ext>
                  </a:extLst>
                </p14:cNvPr>
                <p14:cNvContentPartPr/>
                <p14:nvPr/>
              </p14:nvContentPartPr>
              <p14:xfrm>
                <a:off x="4199402" y="6617638"/>
                <a:ext cx="128520" cy="10908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5976F89-C8EA-4E39-ADC9-BE97BC8729F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181402" y="6599998"/>
                  <a:ext cx="1641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8F338F3B-6674-43D6-9B42-F79D8B1A07C0}"/>
                    </a:ext>
                  </a:extLst>
                </p14:cNvPr>
                <p14:cNvContentPartPr/>
                <p14:nvPr/>
              </p14:nvContentPartPr>
              <p14:xfrm>
                <a:off x="4356722" y="6598918"/>
                <a:ext cx="244440" cy="14112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8F338F3B-6674-43D6-9B42-F79D8B1A07C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339082" y="6581278"/>
                  <a:ext cx="280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6CD88460-F9D0-455D-BC04-12293BF2260F}"/>
                    </a:ext>
                  </a:extLst>
                </p14:cNvPr>
                <p14:cNvContentPartPr/>
                <p14:nvPr/>
              </p14:nvContentPartPr>
              <p14:xfrm>
                <a:off x="4707362" y="6555358"/>
                <a:ext cx="44640" cy="19332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6CD88460-F9D0-455D-BC04-12293BF2260F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689722" y="6537358"/>
                  <a:ext cx="80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0DA7AFF-A164-4112-96EC-491BDE2286C1}"/>
                    </a:ext>
                  </a:extLst>
                </p14:cNvPr>
                <p14:cNvContentPartPr/>
                <p14:nvPr/>
              </p14:nvContentPartPr>
              <p14:xfrm>
                <a:off x="4596122" y="6659038"/>
                <a:ext cx="162000" cy="1728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0DA7AFF-A164-4112-96EC-491BDE2286C1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78122" y="6641038"/>
                  <a:ext cx="1976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3BFF6B9-DA7A-45B3-A686-295EF3E4AD71}"/>
                    </a:ext>
                  </a:extLst>
                </p14:cNvPr>
                <p14:cNvContentPartPr/>
                <p14:nvPr/>
              </p14:nvContentPartPr>
              <p14:xfrm>
                <a:off x="3782882" y="6502078"/>
                <a:ext cx="184320" cy="23328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3BFF6B9-DA7A-45B3-A686-295EF3E4AD7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3764882" y="6484438"/>
                  <a:ext cx="2199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8C1D0BC-6230-4FB6-9598-949601FFDC12}"/>
                    </a:ext>
                  </a:extLst>
                </p14:cNvPr>
                <p14:cNvContentPartPr/>
                <p14:nvPr/>
              </p14:nvContentPartPr>
              <p14:xfrm>
                <a:off x="4982762" y="6592438"/>
                <a:ext cx="106920" cy="15768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8C1D0BC-6230-4FB6-9598-949601FFDC1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964762" y="6574798"/>
                  <a:ext cx="1425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B36CB9C-7F6C-41BB-8634-539C222DB49F}"/>
                    </a:ext>
                  </a:extLst>
                </p14:cNvPr>
                <p14:cNvContentPartPr/>
                <p14:nvPr/>
              </p14:nvContentPartPr>
              <p14:xfrm>
                <a:off x="5187242" y="6670918"/>
                <a:ext cx="34200" cy="5868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B36CB9C-7F6C-41BB-8634-539C222DB49F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169242" y="6653278"/>
                  <a:ext cx="698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DF29A68B-6D16-4D9E-90BC-1FC447F9C256}"/>
                    </a:ext>
                  </a:extLst>
                </p14:cNvPr>
                <p14:cNvContentPartPr/>
                <p14:nvPr/>
              </p14:nvContentPartPr>
              <p14:xfrm>
                <a:off x="5280122" y="6627718"/>
                <a:ext cx="355320" cy="19188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DF29A68B-6D16-4D9E-90BC-1FC447F9C256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262122" y="6610078"/>
                  <a:ext cx="3909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7D78D6A-7641-4A4A-AE1B-EEA93784A49C}"/>
                    </a:ext>
                  </a:extLst>
                </p14:cNvPr>
                <p14:cNvContentPartPr/>
                <p14:nvPr/>
              </p14:nvContentPartPr>
              <p14:xfrm>
                <a:off x="5701322" y="6566878"/>
                <a:ext cx="18360" cy="19008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7D78D6A-7641-4A4A-AE1B-EEA93784A49C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683322" y="6548878"/>
                  <a:ext cx="540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CF679444-900B-44D1-BEDB-45F8987D175D}"/>
                    </a:ext>
                  </a:extLst>
                </p14:cNvPr>
                <p14:cNvContentPartPr/>
                <p14:nvPr/>
              </p14:nvContentPartPr>
              <p14:xfrm>
                <a:off x="5740202" y="6662998"/>
                <a:ext cx="194760" cy="26280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CF679444-900B-44D1-BEDB-45F8987D175D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722202" y="6645358"/>
                  <a:ext cx="2304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C2EDA58-77F3-4BD3-B6A0-D5DCD65BAEA1}"/>
                    </a:ext>
                  </a:extLst>
                </p14:cNvPr>
                <p14:cNvContentPartPr/>
                <p14:nvPr/>
              </p14:nvContentPartPr>
              <p14:xfrm>
                <a:off x="5222882" y="6535900"/>
                <a:ext cx="7560" cy="756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C2EDA58-77F3-4BD3-B6A0-D5DCD65BAEA1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205242" y="6518260"/>
                  <a:ext cx="432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198239C8-7061-4401-887E-6A64AE86B64D}"/>
                    </a:ext>
                  </a:extLst>
                </p14:cNvPr>
                <p14:cNvContentPartPr/>
                <p14:nvPr/>
              </p14:nvContentPartPr>
              <p14:xfrm>
                <a:off x="6148802" y="6680980"/>
                <a:ext cx="162720" cy="11880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198239C8-7061-4401-887E-6A64AE86B64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131162" y="6662980"/>
                  <a:ext cx="1983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E02AC695-08D5-4EFE-A398-F6520A354480}"/>
                    </a:ext>
                  </a:extLst>
                </p14:cNvPr>
                <p14:cNvContentPartPr/>
                <p14:nvPr/>
              </p14:nvContentPartPr>
              <p14:xfrm>
                <a:off x="6354362" y="6550660"/>
                <a:ext cx="168120" cy="26676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E02AC695-08D5-4EFE-A398-F6520A35448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336722" y="6532660"/>
                  <a:ext cx="20376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A03B5787-18F8-4358-AB80-D16DA3EE4F0B}"/>
                    </a:ext>
                  </a:extLst>
                </p14:cNvPr>
                <p14:cNvContentPartPr/>
                <p14:nvPr/>
              </p14:nvContentPartPr>
              <p14:xfrm>
                <a:off x="6561002" y="6602500"/>
                <a:ext cx="143640" cy="18684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03B5787-18F8-4358-AB80-D16DA3EE4F0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543362" y="6584860"/>
                  <a:ext cx="179280" cy="222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76572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9 Percent &amp; Probability</a:t>
            </a:r>
            <a:br>
              <a:rPr lang="en-US" sz="3600"/>
            </a:br>
            <a:r>
              <a:rPr lang="en-US" sz="3600"/>
              <a:t>     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B.S.CP.A.1 Understand and use basic counting techniques in contextual settings.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B.S.CP.A.2 Compute a probability when the event and/or sample space are not given or obvious.</a:t>
            </a:r>
          </a:p>
          <a:p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B.S.CP.A.3 Recognize the concepts of conditional and joint probability in real world events. </a:t>
            </a:r>
          </a:p>
          <a:p>
            <a:pPr lvl="0"/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B.S.CP.A.4 Recognize the concept of independence expressed in real-world contexts.</a:t>
            </a:r>
          </a:p>
          <a:p>
            <a:pPr lvl="0"/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 B.S.ID.A.1 Use statistics appropriate to the shape of the data to compare center (median, mean) and spread (interquartile range, standard deviation) of two or more different data sets.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B.S.ID.B2 Interpret and use data from tables, chart, and graphs.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46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9-5 Permutations &amp; Combinations</a:t>
            </a:r>
            <a:br>
              <a:rPr lang="en-US" sz="3600"/>
            </a:br>
            <a:br>
              <a:rPr lang="en-US" sz="3600"/>
            </a:br>
            <a:br>
              <a:rPr lang="en-US" sz="3600"/>
            </a:br>
            <a:r>
              <a:rPr lang="en-US" sz="3600"/>
              <a:t>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 flipV="1">
            <a:off x="2677395" y="3392880"/>
            <a:ext cx="801715" cy="7191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>
            <a:off x="4705350" y="1901320"/>
            <a:ext cx="543722" cy="83294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392529" y="1244528"/>
            <a:ext cx="3465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A method use to count items using multiplication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highlight>
                <a:srgbClr val="00FFFF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42B9-C60A-4902-AE6A-F936F181A1A1}"/>
              </a:ext>
            </a:extLst>
          </p:cNvPr>
          <p:cNvSpPr txBox="1"/>
          <p:nvPr/>
        </p:nvSpPr>
        <p:spPr>
          <a:xfrm flipH="1">
            <a:off x="7974164" y="1232703"/>
            <a:ext cx="2389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00FF"/>
                </a:highlight>
              </a:rPr>
              <a:t>An arrangement in which the order does matter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306119-B9B3-4A21-8BE7-0A05FB6AB12C}"/>
              </a:ext>
            </a:extLst>
          </p:cNvPr>
          <p:cNvCxnSpPr>
            <a:cxnSpLocks/>
          </p:cNvCxnSpPr>
          <p:nvPr/>
        </p:nvCxnSpPr>
        <p:spPr>
          <a:xfrm flipH="1">
            <a:off x="8812696" y="1947716"/>
            <a:ext cx="185531" cy="50896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78686" y="2722440"/>
            <a:ext cx="9740361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SWBAT use the </a:t>
            </a:r>
            <a:r>
              <a:rPr lang="en-US" sz="180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fundamental counting principle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determine the number of </a:t>
            </a:r>
            <a:r>
              <a:rPr lang="en-US" sz="1800">
                <a:effectLst/>
                <a:highlight>
                  <a:srgbClr val="FF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permutations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80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combinations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4FF60-74C4-4BBA-840C-B776DFB51196}"/>
              </a:ext>
            </a:extLst>
          </p:cNvPr>
          <p:cNvSpPr txBox="1"/>
          <p:nvPr/>
        </p:nvSpPr>
        <p:spPr>
          <a:xfrm>
            <a:off x="2428875" y="4167604"/>
            <a:ext cx="324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00"/>
                </a:highlight>
              </a:rPr>
              <a:t>An arrangement in which the order does not matter</a:t>
            </a:r>
          </a:p>
        </p:txBody>
      </p:sp>
    </p:spTree>
    <p:extLst>
      <p:ext uri="{BB962C8B-B14F-4D97-AF65-F5344CB8AC3E}">
        <p14:creationId xmlns:p14="http://schemas.microsoft.com/office/powerpoint/2010/main" val="3920060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9-5 Permutations &amp; Combinations</a:t>
            </a: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248" y="6453386"/>
            <a:ext cx="5679146" cy="404614"/>
          </a:xfrm>
        </p:spPr>
        <p:txBody>
          <a:bodyPr/>
          <a:lstStyle/>
          <a:p>
            <a:r>
              <a:rPr lang="en-US"/>
              <a:t>SWBAT use the fundamental counting principle to determine the number of permutations and combinations. 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4F2B5-9C8A-443C-8E2E-0EBF93B92AE7}"/>
              </a:ext>
            </a:extLst>
          </p:cNvPr>
          <p:cNvSpPr txBox="1"/>
          <p:nvPr/>
        </p:nvSpPr>
        <p:spPr>
          <a:xfrm>
            <a:off x="3691144" y="325937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90CE49-CE24-4B8C-B829-97551884FC61}"/>
              </a:ext>
            </a:extLst>
          </p:cNvPr>
          <p:cNvSpPr txBox="1"/>
          <p:nvPr/>
        </p:nvSpPr>
        <p:spPr>
          <a:xfrm>
            <a:off x="3618783" y="252850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Permutation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7989EF-3F40-430F-8860-20B56D4F1907}"/>
              </a:ext>
            </a:extLst>
          </p:cNvPr>
          <p:cNvSpPr txBox="1"/>
          <p:nvPr/>
        </p:nvSpPr>
        <p:spPr>
          <a:xfrm>
            <a:off x="1792771" y="1797630"/>
            <a:ext cx="475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Fundamental Counting Principle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665BE2-8CC7-49D2-9043-606EAEA327AA}"/>
                  </a:ext>
                </a:extLst>
              </p:cNvPr>
              <p:cNvSpPr txBox="1"/>
              <p:nvPr/>
            </p:nvSpPr>
            <p:spPr>
              <a:xfrm>
                <a:off x="1233993" y="1875694"/>
                <a:ext cx="8706976" cy="2463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______________________________________________________ describes the method of using multiplication to count.</a:t>
                </a:r>
                <a:endParaRPr lang="en-US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</a:t>
                </a:r>
                <a:r>
                  <a:rPr lang="en-US" sz="1800" b="1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-the number of ______________________________of </a:t>
                </a:r>
                <a:r>
                  <a:rPr lang="en-US" sz="1800" b="1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items in a set arranged </a:t>
                </a:r>
                <a:r>
                  <a:rPr lang="en-US" sz="1800" b="1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items at a time. (order matters)</a:t>
                </a:r>
                <a:endParaRPr lang="en-US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1800" b="1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-the number of ______________________________of </a:t>
                </a:r>
                <a:r>
                  <a:rPr lang="en-US" sz="1800" b="1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items in a set chosen </a:t>
                </a:r>
                <a:r>
                  <a:rPr lang="en-US" sz="1800" b="1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items at a time. (order does </a:t>
                </a:r>
                <a:r>
                  <a:rPr lang="en-US" sz="1800" u="sng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NOT</a:t>
                </a:r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matter)</a:t>
                </a:r>
                <a:endParaRPr lang="en-US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______________________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!=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∙…∙3∙2∙1</m:t>
                    </m:r>
                  </m:oMath>
                </a14:m>
                <a:endParaRPr lang="en-US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665BE2-8CC7-49D2-9043-606EAEA32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993" y="1875694"/>
                <a:ext cx="8706976" cy="2463926"/>
              </a:xfrm>
              <a:prstGeom prst="rect">
                <a:avLst/>
              </a:prstGeom>
              <a:blipFill>
                <a:blip r:embed="rId3"/>
                <a:stretch>
                  <a:fillRect l="-560" t="-1485" r="-630" b="-2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DDCE475-C333-4AE9-9813-8D585583E9AB}"/>
              </a:ext>
            </a:extLst>
          </p:cNvPr>
          <p:cNvSpPr txBox="1"/>
          <p:nvPr/>
        </p:nvSpPr>
        <p:spPr>
          <a:xfrm>
            <a:off x="1792771" y="3863791"/>
            <a:ext cx="101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Factorial</a:t>
            </a:r>
          </a:p>
        </p:txBody>
      </p:sp>
    </p:spTree>
    <p:extLst>
      <p:ext uri="{BB962C8B-B14F-4D97-AF65-F5344CB8AC3E}">
        <p14:creationId xmlns:p14="http://schemas.microsoft.com/office/powerpoint/2010/main" val="2125945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9-5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use the fundamental counting principle to determine the number of permutations and combinations.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AB00E4-0B64-4517-8AA4-1F558992E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815" y="1284810"/>
            <a:ext cx="9417245" cy="28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32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9-5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use the fundamental counting principle to determine the number of permutations and combinations.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CF8CA-97E5-42A3-AA79-4A2A26EB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742" y="1292532"/>
            <a:ext cx="10222713" cy="31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2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9-5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use the fundamental counting principle to determine the number of permutations and combinations.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C6A44-2EB2-495F-8683-29E229DE0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058" y="1388278"/>
            <a:ext cx="88106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4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Independent Practice/Lesson Check 9-5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82846-CF4B-4777-9905-C21F37349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1161246"/>
            <a:ext cx="11247180" cy="370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2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Independent Practice/Lesson Check 9-5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82846-CF4B-4777-9905-C21F37349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1161246"/>
            <a:ext cx="11247180" cy="37006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98EDB1-C9D3-4BBF-80F7-5367FC13239F}"/>
              </a:ext>
            </a:extLst>
          </p:cNvPr>
          <p:cNvGrpSpPr/>
          <p:nvPr/>
        </p:nvGrpSpPr>
        <p:grpSpPr>
          <a:xfrm>
            <a:off x="5104399" y="1689598"/>
            <a:ext cx="446040" cy="274680"/>
            <a:chOff x="5104399" y="1689598"/>
            <a:chExt cx="446040" cy="27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5FEA023-5B63-41F4-A774-43393FB9188F}"/>
                    </a:ext>
                  </a:extLst>
                </p14:cNvPr>
                <p14:cNvContentPartPr/>
                <p14:nvPr/>
              </p14:nvContentPartPr>
              <p14:xfrm>
                <a:off x="5104399" y="1689598"/>
                <a:ext cx="257400" cy="2746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5FEA023-5B63-41F4-A774-43393FB918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86399" y="1671958"/>
                  <a:ext cx="2930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7BB4FEF-1564-4A4E-847D-6DEAD5CCC067}"/>
                    </a:ext>
                  </a:extLst>
                </p14:cNvPr>
                <p14:cNvContentPartPr/>
                <p14:nvPr/>
              </p14:nvContentPartPr>
              <p14:xfrm>
                <a:off x="5384119" y="1746118"/>
                <a:ext cx="166320" cy="1972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7BB4FEF-1564-4A4E-847D-6DEAD5CCC06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66119" y="1728478"/>
                  <a:ext cx="20196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CD0324-B8A6-4E21-9954-F51E02B274D4}"/>
              </a:ext>
            </a:extLst>
          </p:cNvPr>
          <p:cNvGrpSpPr/>
          <p:nvPr/>
        </p:nvGrpSpPr>
        <p:grpSpPr>
          <a:xfrm>
            <a:off x="6451519" y="2365318"/>
            <a:ext cx="1115640" cy="320760"/>
            <a:chOff x="6451519" y="2365318"/>
            <a:chExt cx="1115640" cy="320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5A0FB85-BD97-46F7-993A-30599BBF4139}"/>
                    </a:ext>
                  </a:extLst>
                </p14:cNvPr>
                <p14:cNvContentPartPr/>
                <p14:nvPr/>
              </p14:nvContentPartPr>
              <p14:xfrm>
                <a:off x="6451519" y="2406358"/>
                <a:ext cx="194760" cy="2556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5A0FB85-BD97-46F7-993A-30599BBF413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33879" y="2388358"/>
                  <a:ext cx="2304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FD2C05E-5DB8-4C54-8544-2FCAC309AC58}"/>
                    </a:ext>
                  </a:extLst>
                </p14:cNvPr>
                <p14:cNvContentPartPr/>
                <p14:nvPr/>
              </p14:nvContentPartPr>
              <p14:xfrm>
                <a:off x="6663559" y="2398438"/>
                <a:ext cx="160560" cy="2876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FD2C05E-5DB8-4C54-8544-2FCAC309AC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45919" y="2380798"/>
                  <a:ext cx="1962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307C088-529D-463A-9DD2-D749B88EF26E}"/>
                    </a:ext>
                  </a:extLst>
                </p14:cNvPr>
                <p14:cNvContentPartPr/>
                <p14:nvPr/>
              </p14:nvContentPartPr>
              <p14:xfrm>
                <a:off x="6897919" y="2432998"/>
                <a:ext cx="158400" cy="2203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307C088-529D-463A-9DD2-D749B88EF26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80279" y="2415358"/>
                  <a:ext cx="194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0BA9CCC-2323-4B36-96EC-119A77AB3877}"/>
                    </a:ext>
                  </a:extLst>
                </p14:cNvPr>
                <p14:cNvContentPartPr/>
                <p14:nvPr/>
              </p14:nvContentPartPr>
              <p14:xfrm>
                <a:off x="7119319" y="2441638"/>
                <a:ext cx="175320" cy="212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0BA9CCC-2323-4B36-96EC-119A77AB387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01319" y="2423638"/>
                  <a:ext cx="2109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87DF6DA-EEE4-4BAC-8740-2209E3245BF7}"/>
                    </a:ext>
                  </a:extLst>
                </p14:cNvPr>
                <p14:cNvContentPartPr/>
                <p14:nvPr/>
              </p14:nvContentPartPr>
              <p14:xfrm>
                <a:off x="7357279" y="2365318"/>
                <a:ext cx="209880" cy="2678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87DF6DA-EEE4-4BAC-8740-2209E3245BF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39279" y="2347318"/>
                  <a:ext cx="245520" cy="30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F00E84-1494-4F76-B3A0-41EE6EC6C56F}"/>
              </a:ext>
            </a:extLst>
          </p:cNvPr>
          <p:cNvGrpSpPr/>
          <p:nvPr/>
        </p:nvGrpSpPr>
        <p:grpSpPr>
          <a:xfrm>
            <a:off x="2706799" y="3048958"/>
            <a:ext cx="1570320" cy="312120"/>
            <a:chOff x="2706799" y="3048958"/>
            <a:chExt cx="1570320" cy="312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BDFDA42-A922-49D8-962C-C8F6C7028F52}"/>
                    </a:ext>
                  </a:extLst>
                </p14:cNvPr>
                <p14:cNvContentPartPr/>
                <p14:nvPr/>
              </p14:nvContentPartPr>
              <p14:xfrm>
                <a:off x="2706799" y="3097558"/>
                <a:ext cx="116280" cy="263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BDFDA42-A922-49D8-962C-C8F6C7028F5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88799" y="3079918"/>
                  <a:ext cx="15192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528C6FF-E1C7-4D01-8FF2-6AEFD800E84A}"/>
                    </a:ext>
                  </a:extLst>
                </p14:cNvPr>
                <p14:cNvContentPartPr/>
                <p14:nvPr/>
              </p14:nvContentPartPr>
              <p14:xfrm>
                <a:off x="2909839" y="3111958"/>
                <a:ext cx="167400" cy="2372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528C6FF-E1C7-4D01-8FF2-6AEFD800E84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92199" y="3094318"/>
                  <a:ext cx="20304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8B01814-BAC5-4780-A018-A49CE6D1A48A}"/>
                    </a:ext>
                  </a:extLst>
                </p14:cNvPr>
                <p14:cNvContentPartPr/>
                <p14:nvPr/>
              </p14:nvContentPartPr>
              <p14:xfrm>
                <a:off x="3150679" y="3148318"/>
                <a:ext cx="148680" cy="1857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8B01814-BAC5-4780-A018-A49CE6D1A48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33039" y="3130318"/>
                  <a:ext cx="1843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7656EED-7996-4ADE-B820-F768BBBB7C0E}"/>
                    </a:ext>
                  </a:extLst>
                </p14:cNvPr>
                <p14:cNvContentPartPr/>
                <p14:nvPr/>
              </p14:nvContentPartPr>
              <p14:xfrm>
                <a:off x="3327439" y="3089638"/>
                <a:ext cx="216360" cy="2361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7656EED-7996-4ADE-B820-F768BBBB7C0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309799" y="3071998"/>
                  <a:ext cx="252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AB745D9-57C2-4876-A83C-59290215159E}"/>
                    </a:ext>
                  </a:extLst>
                </p14:cNvPr>
                <p14:cNvContentPartPr/>
                <p14:nvPr/>
              </p14:nvContentPartPr>
              <p14:xfrm>
                <a:off x="3585199" y="3063718"/>
                <a:ext cx="180720" cy="2592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AB745D9-57C2-4876-A83C-59290215159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67559" y="3045718"/>
                  <a:ext cx="2163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5B66097-1D42-4316-9580-1EC02F45E632}"/>
                    </a:ext>
                  </a:extLst>
                </p14:cNvPr>
                <p14:cNvContentPartPr/>
                <p14:nvPr/>
              </p14:nvContentPartPr>
              <p14:xfrm>
                <a:off x="3838639" y="3048958"/>
                <a:ext cx="170640" cy="2311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5B66097-1D42-4316-9580-1EC02F45E63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20999" y="3031318"/>
                  <a:ext cx="206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D89A409-978C-47A1-AA47-D1444E941178}"/>
                    </a:ext>
                  </a:extLst>
                </p14:cNvPr>
                <p14:cNvContentPartPr/>
                <p14:nvPr/>
              </p14:nvContentPartPr>
              <p14:xfrm>
                <a:off x="4078399" y="3056878"/>
                <a:ext cx="198720" cy="2354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D89A409-978C-47A1-AA47-D1444E94117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60399" y="3039238"/>
                  <a:ext cx="234360" cy="27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69274B-9859-4A2E-8252-727C69835212}"/>
              </a:ext>
            </a:extLst>
          </p:cNvPr>
          <p:cNvGrpSpPr/>
          <p:nvPr/>
        </p:nvGrpSpPr>
        <p:grpSpPr>
          <a:xfrm>
            <a:off x="6283759" y="3102958"/>
            <a:ext cx="544320" cy="306360"/>
            <a:chOff x="6283759" y="3102958"/>
            <a:chExt cx="544320" cy="306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A439F93-087B-4EE9-B729-E4871A98C14E}"/>
                    </a:ext>
                  </a:extLst>
                </p14:cNvPr>
                <p14:cNvContentPartPr/>
                <p14:nvPr/>
              </p14:nvContentPartPr>
              <p14:xfrm>
                <a:off x="6283759" y="3102958"/>
                <a:ext cx="41040" cy="306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A439F93-087B-4EE9-B729-E4871A98C14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266119" y="3085318"/>
                  <a:ext cx="7668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069B5E1-E31C-45B2-8C81-59939AB0B309}"/>
                    </a:ext>
                  </a:extLst>
                </p14:cNvPr>
                <p14:cNvContentPartPr/>
                <p14:nvPr/>
              </p14:nvContentPartPr>
              <p14:xfrm>
                <a:off x="6416599" y="3102958"/>
                <a:ext cx="178920" cy="272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069B5E1-E31C-45B2-8C81-59939AB0B30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398959" y="3084958"/>
                  <a:ext cx="2145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772A49A-7D8A-491D-AA57-814C17067C53}"/>
                    </a:ext>
                  </a:extLst>
                </p14:cNvPr>
                <p14:cNvContentPartPr/>
                <p14:nvPr/>
              </p14:nvContentPartPr>
              <p14:xfrm>
                <a:off x="6629359" y="3113398"/>
                <a:ext cx="198720" cy="2516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772A49A-7D8A-491D-AA57-814C17067C5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11359" y="3095758"/>
                  <a:ext cx="234360" cy="28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932E3-4D35-44C1-9AF4-4C7639C1C5FD}"/>
              </a:ext>
            </a:extLst>
          </p:cNvPr>
          <p:cNvGrpSpPr/>
          <p:nvPr/>
        </p:nvGrpSpPr>
        <p:grpSpPr>
          <a:xfrm>
            <a:off x="9719599" y="3142918"/>
            <a:ext cx="362880" cy="289800"/>
            <a:chOff x="9719599" y="3142918"/>
            <a:chExt cx="362880" cy="289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81679FF-9B13-43DE-AE9E-EE3660ACB898}"/>
                    </a:ext>
                  </a:extLst>
                </p14:cNvPr>
                <p14:cNvContentPartPr/>
                <p14:nvPr/>
              </p14:nvContentPartPr>
              <p14:xfrm>
                <a:off x="9719599" y="3179278"/>
                <a:ext cx="242640" cy="2534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81679FF-9B13-43DE-AE9E-EE3660ACB89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701959" y="3161638"/>
                  <a:ext cx="2782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089424E-07D4-423B-A478-1AE144303200}"/>
                    </a:ext>
                  </a:extLst>
                </p14:cNvPr>
                <p14:cNvContentPartPr/>
                <p14:nvPr/>
              </p14:nvContentPartPr>
              <p14:xfrm>
                <a:off x="10049719" y="3142918"/>
                <a:ext cx="32760" cy="2588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089424E-07D4-423B-A478-1AE14430320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032079" y="3125278"/>
                  <a:ext cx="68400" cy="29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1A7E08-FCE2-485A-8A4A-1DD08DF4A99A}"/>
              </a:ext>
            </a:extLst>
          </p:cNvPr>
          <p:cNvGrpSpPr/>
          <p:nvPr/>
        </p:nvGrpSpPr>
        <p:grpSpPr>
          <a:xfrm>
            <a:off x="8700439" y="3909718"/>
            <a:ext cx="1482480" cy="405000"/>
            <a:chOff x="8700439" y="3909718"/>
            <a:chExt cx="1482480" cy="405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81B4321-5BEE-4342-B108-EB01EBF2BCD4}"/>
                    </a:ext>
                  </a:extLst>
                </p14:cNvPr>
                <p14:cNvContentPartPr/>
                <p14:nvPr/>
              </p14:nvContentPartPr>
              <p14:xfrm>
                <a:off x="8700439" y="3952918"/>
                <a:ext cx="24120" cy="2091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81B4321-5BEE-4342-B108-EB01EBF2BCD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82799" y="3934918"/>
                  <a:ext cx="597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046A2DA-3D40-4B4C-A602-DDC1DD037E0E}"/>
                    </a:ext>
                  </a:extLst>
                </p14:cNvPr>
                <p14:cNvContentPartPr/>
                <p14:nvPr/>
              </p14:nvContentPartPr>
              <p14:xfrm>
                <a:off x="8810239" y="3909718"/>
                <a:ext cx="151920" cy="2804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046A2DA-3D40-4B4C-A602-DDC1DD037E0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792239" y="3891718"/>
                  <a:ext cx="18756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D38AA5C-AD33-4FD7-AFCB-881C2D618D49}"/>
                    </a:ext>
                  </a:extLst>
                </p14:cNvPr>
                <p14:cNvContentPartPr/>
                <p14:nvPr/>
              </p14:nvContentPartPr>
              <p14:xfrm>
                <a:off x="9048199" y="3960478"/>
                <a:ext cx="132840" cy="918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D38AA5C-AD33-4FD7-AFCB-881C2D618D4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030559" y="3942838"/>
                  <a:ext cx="16848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4A751DA-B7F9-429E-84E2-1FDFA9DB8EFD}"/>
                    </a:ext>
                  </a:extLst>
                </p14:cNvPr>
                <p14:cNvContentPartPr/>
                <p14:nvPr/>
              </p14:nvContentPartPr>
              <p14:xfrm>
                <a:off x="9154399" y="3992878"/>
                <a:ext cx="18360" cy="2282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4A751DA-B7F9-429E-84E2-1FDFA9DB8EF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136759" y="3974878"/>
                  <a:ext cx="540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CD0D36B-7CD5-477B-AE58-FC10F8D0697B}"/>
                    </a:ext>
                  </a:extLst>
                </p14:cNvPr>
                <p14:cNvContentPartPr/>
                <p14:nvPr/>
              </p14:nvContentPartPr>
              <p14:xfrm>
                <a:off x="9262039" y="3992878"/>
                <a:ext cx="145080" cy="2498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CD0D36B-7CD5-477B-AE58-FC10F8D0697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44399" y="3975238"/>
                  <a:ext cx="1807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BF75052-4832-4BFB-A9E2-3F1679EF0E03}"/>
                    </a:ext>
                  </a:extLst>
                </p14:cNvPr>
                <p14:cNvContentPartPr/>
                <p14:nvPr/>
              </p14:nvContentPartPr>
              <p14:xfrm>
                <a:off x="9527359" y="3979558"/>
                <a:ext cx="235440" cy="2095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BF75052-4832-4BFB-A9E2-3F1679EF0E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509719" y="3961558"/>
                  <a:ext cx="2710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BC407C9-B9CA-474D-B120-AE4DE8419B4F}"/>
                    </a:ext>
                  </a:extLst>
                </p14:cNvPr>
                <p14:cNvContentPartPr/>
                <p14:nvPr/>
              </p14:nvContentPartPr>
              <p14:xfrm>
                <a:off x="9752359" y="4006558"/>
                <a:ext cx="153360" cy="1756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BC407C9-B9CA-474D-B120-AE4DE8419B4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734719" y="3988918"/>
                  <a:ext cx="1890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9125E81-12B1-4E6E-A51D-AAB9BDB86202}"/>
                    </a:ext>
                  </a:extLst>
                </p14:cNvPr>
                <p14:cNvContentPartPr/>
                <p14:nvPr/>
              </p14:nvContentPartPr>
              <p14:xfrm>
                <a:off x="9979519" y="4001518"/>
                <a:ext cx="203400" cy="2012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9125E81-12B1-4E6E-A51D-AAB9BDB8620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961879" y="3983878"/>
                  <a:ext cx="2390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CE63FA6-8907-47C0-851D-28324CA0A6A8}"/>
                    </a:ext>
                  </a:extLst>
                </p14:cNvPr>
                <p14:cNvContentPartPr/>
                <p14:nvPr/>
              </p14:nvContentPartPr>
              <p14:xfrm>
                <a:off x="9504319" y="4275118"/>
                <a:ext cx="23400" cy="396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CE63FA6-8907-47C0-851D-28324CA0A6A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486679" y="4257118"/>
                  <a:ext cx="590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53B0C52-A5E6-48CE-9E7C-17BD79A7272C}"/>
                    </a:ext>
                  </a:extLst>
                </p14:cNvPr>
                <p14:cNvContentPartPr/>
                <p14:nvPr/>
              </p14:nvContentPartPr>
              <p14:xfrm>
                <a:off x="8794399" y="4214998"/>
                <a:ext cx="34200" cy="889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53B0C52-A5E6-48CE-9E7C-17BD79A7272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76759" y="4197358"/>
                  <a:ext cx="69840" cy="12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6E40409-1275-4107-BE94-305791E91936}"/>
              </a:ext>
            </a:extLst>
          </p:cNvPr>
          <p:cNvGrpSpPr/>
          <p:nvPr/>
        </p:nvGrpSpPr>
        <p:grpSpPr>
          <a:xfrm>
            <a:off x="7968559" y="3942478"/>
            <a:ext cx="579960" cy="378360"/>
            <a:chOff x="7968559" y="3942478"/>
            <a:chExt cx="579960" cy="37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1CF74B7-D116-459D-8C52-0B128D1BFDDB}"/>
                    </a:ext>
                  </a:extLst>
                </p14:cNvPr>
                <p14:cNvContentPartPr/>
                <p14:nvPr/>
              </p14:nvContentPartPr>
              <p14:xfrm>
                <a:off x="8017879" y="3983518"/>
                <a:ext cx="360" cy="3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1CF74B7-D116-459D-8C52-0B128D1BFDD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000239" y="396587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E94534E-FD6F-4F53-9E83-3DF6F49789AE}"/>
                    </a:ext>
                  </a:extLst>
                </p14:cNvPr>
                <p14:cNvContentPartPr/>
                <p14:nvPr/>
              </p14:nvContentPartPr>
              <p14:xfrm>
                <a:off x="7968559" y="3970198"/>
                <a:ext cx="126720" cy="1058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E94534E-FD6F-4F53-9E83-3DF6F49789A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950919" y="3952198"/>
                  <a:ext cx="1623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8FA1611-AEE3-454C-B8F8-5E900B778BD5}"/>
                    </a:ext>
                  </a:extLst>
                </p14:cNvPr>
                <p14:cNvContentPartPr/>
                <p14:nvPr/>
              </p14:nvContentPartPr>
              <p14:xfrm>
                <a:off x="8073319" y="3992158"/>
                <a:ext cx="29160" cy="2372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8FA1611-AEE3-454C-B8F8-5E900B778BD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055319" y="3974158"/>
                  <a:ext cx="648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7FFCF8C-86DF-49D4-87D9-9DD6A7A60002}"/>
                    </a:ext>
                  </a:extLst>
                </p14:cNvPr>
                <p14:cNvContentPartPr/>
                <p14:nvPr/>
              </p14:nvContentPartPr>
              <p14:xfrm>
                <a:off x="8218039" y="3988558"/>
                <a:ext cx="42120" cy="2199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7FFCF8C-86DF-49D4-87D9-9DD6A7A6000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200039" y="3970558"/>
                  <a:ext cx="777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70D2E62-2993-41F1-A9B3-8F8CB06DD6C2}"/>
                    </a:ext>
                  </a:extLst>
                </p14:cNvPr>
                <p14:cNvContentPartPr/>
                <p14:nvPr/>
              </p14:nvContentPartPr>
              <p14:xfrm>
                <a:off x="8320279" y="3983158"/>
                <a:ext cx="121680" cy="2206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70D2E62-2993-41F1-A9B3-8F8CB06DD6C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302279" y="3965158"/>
                  <a:ext cx="15732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DA61808-D886-4804-9FB6-850035D377C3}"/>
                    </a:ext>
                  </a:extLst>
                </p14:cNvPr>
                <p14:cNvContentPartPr/>
                <p14:nvPr/>
              </p14:nvContentPartPr>
              <p14:xfrm>
                <a:off x="8386879" y="3942478"/>
                <a:ext cx="161640" cy="100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DA61808-D886-4804-9FB6-850035D377C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368879" y="3924478"/>
                  <a:ext cx="1972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A6827AD-3111-41E0-AE5E-235712DC9998}"/>
                    </a:ext>
                  </a:extLst>
                </p14:cNvPr>
                <p14:cNvContentPartPr/>
                <p14:nvPr/>
              </p14:nvContentPartPr>
              <p14:xfrm>
                <a:off x="8111119" y="4218598"/>
                <a:ext cx="69480" cy="1022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A6827AD-3111-41E0-AE5E-235712DC999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093479" y="4200958"/>
                  <a:ext cx="105120" cy="13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273B5E-6AB1-4951-BC4B-8344BB38D8B2}"/>
              </a:ext>
            </a:extLst>
          </p:cNvPr>
          <p:cNvGrpSpPr/>
          <p:nvPr/>
        </p:nvGrpSpPr>
        <p:grpSpPr>
          <a:xfrm>
            <a:off x="4884799" y="3955798"/>
            <a:ext cx="519120" cy="304200"/>
            <a:chOff x="4884799" y="3955798"/>
            <a:chExt cx="519120" cy="304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75E56F0-F439-42A5-8328-FEDEDE5DAAC2}"/>
                    </a:ext>
                  </a:extLst>
                </p14:cNvPr>
                <p14:cNvContentPartPr/>
                <p14:nvPr/>
              </p14:nvContentPartPr>
              <p14:xfrm>
                <a:off x="4884799" y="4086478"/>
                <a:ext cx="25200" cy="1360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75E56F0-F439-42A5-8328-FEDEDE5DAAC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866799" y="4068838"/>
                  <a:ext cx="608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B5B3CE8-B93E-4FA5-86C8-F22832E9EB62}"/>
                    </a:ext>
                  </a:extLst>
                </p14:cNvPr>
                <p14:cNvContentPartPr/>
                <p14:nvPr/>
              </p14:nvContentPartPr>
              <p14:xfrm>
                <a:off x="4951759" y="4057678"/>
                <a:ext cx="96840" cy="1605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B5B3CE8-B93E-4FA5-86C8-F22832E9EB6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34119" y="4039678"/>
                  <a:ext cx="1324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374F7BF-E4CD-48A9-8C0E-4D85FD60A126}"/>
                    </a:ext>
                  </a:extLst>
                </p14:cNvPr>
                <p14:cNvContentPartPr/>
                <p14:nvPr/>
              </p14:nvContentPartPr>
              <p14:xfrm>
                <a:off x="5107279" y="3955798"/>
                <a:ext cx="161640" cy="2606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374F7BF-E4CD-48A9-8C0E-4D85FD60A12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89279" y="3937798"/>
                  <a:ext cx="197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F1EFB18-F137-42D6-B03F-65CE9FE360B6}"/>
                    </a:ext>
                  </a:extLst>
                </p14:cNvPr>
                <p14:cNvContentPartPr/>
                <p14:nvPr/>
              </p14:nvContentPartPr>
              <p14:xfrm>
                <a:off x="5285479" y="4048318"/>
                <a:ext cx="118440" cy="2116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F1EFB18-F137-42D6-B03F-65CE9FE360B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267839" y="4030678"/>
                  <a:ext cx="154080" cy="24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05ADA2-2E5B-432D-BAD0-804861BA439F}"/>
              </a:ext>
            </a:extLst>
          </p:cNvPr>
          <p:cNvGrpSpPr/>
          <p:nvPr/>
        </p:nvGrpSpPr>
        <p:grpSpPr>
          <a:xfrm>
            <a:off x="5596879" y="4080718"/>
            <a:ext cx="64080" cy="75240"/>
            <a:chOff x="5596879" y="4080718"/>
            <a:chExt cx="64080" cy="75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F6DC9B8-056C-4960-8811-A0C22E10D71D}"/>
                    </a:ext>
                  </a:extLst>
                </p14:cNvPr>
                <p14:cNvContentPartPr/>
                <p14:nvPr/>
              </p14:nvContentPartPr>
              <p14:xfrm>
                <a:off x="5659519" y="4080718"/>
                <a:ext cx="360" cy="3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F6DC9B8-056C-4960-8811-A0C22E10D71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641519" y="406271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FD51092-7323-46E2-8D88-EB2C2EE2F1E1}"/>
                    </a:ext>
                  </a:extLst>
                </p14:cNvPr>
                <p14:cNvContentPartPr/>
                <p14:nvPr/>
              </p14:nvContentPartPr>
              <p14:xfrm>
                <a:off x="5596879" y="4147678"/>
                <a:ext cx="64080" cy="82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FD51092-7323-46E2-8D88-EB2C2EE2F1E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579239" y="4130038"/>
                  <a:ext cx="9972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1A67AE-47DE-4249-9161-55885674BE79}"/>
              </a:ext>
            </a:extLst>
          </p:cNvPr>
          <p:cNvGrpSpPr/>
          <p:nvPr/>
        </p:nvGrpSpPr>
        <p:grpSpPr>
          <a:xfrm>
            <a:off x="3253639" y="4694878"/>
            <a:ext cx="873360" cy="287280"/>
            <a:chOff x="3253639" y="4694878"/>
            <a:chExt cx="873360" cy="28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27C5262-76A8-4BCC-AE7A-620F8212C4F9}"/>
                    </a:ext>
                  </a:extLst>
                </p14:cNvPr>
                <p14:cNvContentPartPr/>
                <p14:nvPr/>
              </p14:nvContentPartPr>
              <p14:xfrm>
                <a:off x="3253639" y="4740958"/>
                <a:ext cx="159840" cy="2412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27C5262-76A8-4BCC-AE7A-620F8212C4F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235999" y="4722958"/>
                  <a:ext cx="1954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F01F8AF-C83B-40E5-83B3-48FA5B677ADF}"/>
                    </a:ext>
                  </a:extLst>
                </p14:cNvPr>
                <p14:cNvContentPartPr/>
                <p14:nvPr/>
              </p14:nvContentPartPr>
              <p14:xfrm>
                <a:off x="3500599" y="4754638"/>
                <a:ext cx="112320" cy="2044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F01F8AF-C83B-40E5-83B3-48FA5B677AD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482959" y="4736998"/>
                  <a:ext cx="1479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835A6DA-7502-4673-A184-31CF1FD74A2B}"/>
                    </a:ext>
                  </a:extLst>
                </p14:cNvPr>
                <p14:cNvContentPartPr/>
                <p14:nvPr/>
              </p14:nvContentPartPr>
              <p14:xfrm>
                <a:off x="3598879" y="4694878"/>
                <a:ext cx="528120" cy="2660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835A6DA-7502-4673-A184-31CF1FD74A2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580879" y="4676878"/>
                  <a:ext cx="563760" cy="30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BA1B461-CC0B-49D4-80F2-168C0F2577B8}"/>
              </a:ext>
            </a:extLst>
          </p:cNvPr>
          <p:cNvGrpSpPr/>
          <p:nvPr/>
        </p:nvGrpSpPr>
        <p:grpSpPr>
          <a:xfrm>
            <a:off x="4343719" y="4656718"/>
            <a:ext cx="1287360" cy="327960"/>
            <a:chOff x="4343719" y="4656718"/>
            <a:chExt cx="1287360" cy="32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7D65E0E-5D30-4930-8007-966CF05DCB16}"/>
                    </a:ext>
                  </a:extLst>
                </p14:cNvPr>
                <p14:cNvContentPartPr/>
                <p14:nvPr/>
              </p14:nvContentPartPr>
              <p14:xfrm>
                <a:off x="4343719" y="4682638"/>
                <a:ext cx="663120" cy="2761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7D65E0E-5D30-4930-8007-966CF05DCB1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326079" y="4664638"/>
                  <a:ext cx="6987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5861CE8-8EC1-47D5-A711-ECD1561DEF32}"/>
                    </a:ext>
                  </a:extLst>
                </p14:cNvPr>
                <p14:cNvContentPartPr/>
                <p14:nvPr/>
              </p14:nvContentPartPr>
              <p14:xfrm>
                <a:off x="4842319" y="4776238"/>
                <a:ext cx="108000" cy="50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5861CE8-8EC1-47D5-A711-ECD1561DEF3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824679" y="4758238"/>
                  <a:ext cx="143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4E7FE28-CD07-4B03-8943-DA3BDD204BE1}"/>
                    </a:ext>
                  </a:extLst>
                </p14:cNvPr>
                <p14:cNvContentPartPr/>
                <p14:nvPr/>
              </p14:nvContentPartPr>
              <p14:xfrm>
                <a:off x="4962919" y="4656718"/>
                <a:ext cx="160200" cy="3034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4E7FE28-CD07-4B03-8943-DA3BDD204BE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44919" y="4638718"/>
                  <a:ext cx="1958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2BDED7B-6C68-48E1-9A05-BA50394BB498}"/>
                    </a:ext>
                  </a:extLst>
                </p14:cNvPr>
                <p14:cNvContentPartPr/>
                <p14:nvPr/>
              </p14:nvContentPartPr>
              <p14:xfrm>
                <a:off x="5155519" y="4771918"/>
                <a:ext cx="363600" cy="1972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2BDED7B-6C68-48E1-9A05-BA50394BB49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137879" y="4754278"/>
                  <a:ext cx="3992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D3B5905-6648-4B14-AB78-2454F3E8E761}"/>
                    </a:ext>
                  </a:extLst>
                </p14:cNvPr>
                <p14:cNvContentPartPr/>
                <p14:nvPr/>
              </p14:nvContentPartPr>
              <p14:xfrm>
                <a:off x="5533519" y="4766878"/>
                <a:ext cx="97560" cy="2178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D3B5905-6648-4B14-AB78-2454F3E8E76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515879" y="4748878"/>
                  <a:ext cx="133200" cy="25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36A5AF4-5E1E-4985-A05D-7CC21D165359}"/>
              </a:ext>
            </a:extLst>
          </p:cNvPr>
          <p:cNvGrpSpPr/>
          <p:nvPr/>
        </p:nvGrpSpPr>
        <p:grpSpPr>
          <a:xfrm>
            <a:off x="3112159" y="5106718"/>
            <a:ext cx="2437200" cy="372960"/>
            <a:chOff x="3112159" y="5106718"/>
            <a:chExt cx="2437200" cy="372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FCB6A2C-5A2E-4986-A676-D99C96B980C7}"/>
                    </a:ext>
                  </a:extLst>
                </p14:cNvPr>
                <p14:cNvContentPartPr/>
                <p14:nvPr/>
              </p14:nvContentPartPr>
              <p14:xfrm>
                <a:off x="3112159" y="5235598"/>
                <a:ext cx="179640" cy="2415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FCB6A2C-5A2E-4986-A676-D99C96B980C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094519" y="5217958"/>
                  <a:ext cx="2152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2E86445-8740-445C-8500-D4BCEB58742C}"/>
                    </a:ext>
                  </a:extLst>
                </p14:cNvPr>
                <p14:cNvContentPartPr/>
                <p14:nvPr/>
              </p14:nvContentPartPr>
              <p14:xfrm>
                <a:off x="3364519" y="5266558"/>
                <a:ext cx="159840" cy="1954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2E86445-8740-445C-8500-D4BCEB58742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346519" y="5248558"/>
                  <a:ext cx="1954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61BB7CC-6CC0-4F95-933B-219B19E4A967}"/>
                    </a:ext>
                  </a:extLst>
                </p14:cNvPr>
                <p14:cNvContentPartPr/>
                <p14:nvPr/>
              </p14:nvContentPartPr>
              <p14:xfrm>
                <a:off x="3546319" y="5209678"/>
                <a:ext cx="614880" cy="2444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61BB7CC-6CC0-4F95-933B-219B19E4A96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528319" y="5191678"/>
                  <a:ext cx="6505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EEAE582-AB28-4F73-AB13-77AF7B982039}"/>
                    </a:ext>
                  </a:extLst>
                </p14:cNvPr>
                <p14:cNvContentPartPr/>
                <p14:nvPr/>
              </p14:nvContentPartPr>
              <p14:xfrm>
                <a:off x="4337599" y="5202118"/>
                <a:ext cx="691200" cy="2775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EEAE582-AB28-4F73-AB13-77AF7B98203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319599" y="5184478"/>
                  <a:ext cx="7268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09FE041-CFFD-4462-8280-CCDB5B7C0339}"/>
                    </a:ext>
                  </a:extLst>
                </p14:cNvPr>
                <p14:cNvContentPartPr/>
                <p14:nvPr/>
              </p14:nvContentPartPr>
              <p14:xfrm>
                <a:off x="5085319" y="5264038"/>
                <a:ext cx="251640" cy="1771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09FE041-CFFD-4462-8280-CCDB5B7C033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067319" y="5246398"/>
                  <a:ext cx="2872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6B7692E-8BD9-402F-8E96-49000713CEE8}"/>
                    </a:ext>
                  </a:extLst>
                </p14:cNvPr>
                <p14:cNvContentPartPr/>
                <p14:nvPr/>
              </p14:nvContentPartPr>
              <p14:xfrm>
                <a:off x="5463679" y="5192398"/>
                <a:ext cx="28440" cy="2350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6B7692E-8BD9-402F-8E96-49000713CEE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445679" y="5174758"/>
                  <a:ext cx="640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ACE6FF1-ED16-4019-82B8-769B8D67AA64}"/>
                    </a:ext>
                  </a:extLst>
                </p14:cNvPr>
                <p14:cNvContentPartPr/>
                <p14:nvPr/>
              </p14:nvContentPartPr>
              <p14:xfrm>
                <a:off x="5287999" y="5106718"/>
                <a:ext cx="190440" cy="1692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ACE6FF1-ED16-4019-82B8-769B8D67AA6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270359" y="5088718"/>
                  <a:ext cx="2260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72C6288-E8E2-41D4-BB00-D5620CAC16AF}"/>
                    </a:ext>
                  </a:extLst>
                </p14:cNvPr>
                <p14:cNvContentPartPr/>
                <p14:nvPr/>
              </p14:nvContentPartPr>
              <p14:xfrm>
                <a:off x="5474839" y="5249638"/>
                <a:ext cx="74520" cy="349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72C6288-E8E2-41D4-BB00-D5620CAC16A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456839" y="5231638"/>
                  <a:ext cx="11016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5F232B-3BE0-40C1-8392-B2C89D95E478}"/>
              </a:ext>
            </a:extLst>
          </p:cNvPr>
          <p:cNvGrpSpPr/>
          <p:nvPr/>
        </p:nvGrpSpPr>
        <p:grpSpPr>
          <a:xfrm>
            <a:off x="5769679" y="4540798"/>
            <a:ext cx="4083840" cy="884880"/>
            <a:chOff x="5769679" y="4540798"/>
            <a:chExt cx="4083840" cy="884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5504432-AC93-44D8-ADF0-C16A9AF16BC3}"/>
                    </a:ext>
                  </a:extLst>
                </p14:cNvPr>
                <p14:cNvContentPartPr/>
                <p14:nvPr/>
              </p14:nvContentPartPr>
              <p14:xfrm>
                <a:off x="5769679" y="5224798"/>
                <a:ext cx="297360" cy="20088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5504432-AC93-44D8-ADF0-C16A9AF16BC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751679" y="5206798"/>
                  <a:ext cx="333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778A12F-4131-4A2B-8B4D-1F6F1BEFC229}"/>
                    </a:ext>
                  </a:extLst>
                </p14:cNvPr>
                <p14:cNvContentPartPr/>
                <p14:nvPr/>
              </p14:nvContentPartPr>
              <p14:xfrm>
                <a:off x="6085039" y="5135158"/>
                <a:ext cx="402120" cy="28620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778A12F-4131-4A2B-8B4D-1F6F1BEFC22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067039" y="5117158"/>
                  <a:ext cx="4377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235C261-F46D-4E97-9D26-FE4AF97A05C2}"/>
                    </a:ext>
                  </a:extLst>
                </p14:cNvPr>
                <p14:cNvContentPartPr/>
                <p14:nvPr/>
              </p14:nvContentPartPr>
              <p14:xfrm>
                <a:off x="6283399" y="5229478"/>
                <a:ext cx="125280" cy="208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235C261-F46D-4E97-9D26-FE4AF97A05C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265399" y="5211478"/>
                  <a:ext cx="1609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6F9056E-B162-4CF6-8A7B-A5EF992173FA}"/>
                    </a:ext>
                  </a:extLst>
                </p14:cNvPr>
                <p14:cNvContentPartPr/>
                <p14:nvPr/>
              </p14:nvContentPartPr>
              <p14:xfrm>
                <a:off x="6519559" y="5081158"/>
                <a:ext cx="104760" cy="3103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6F9056E-B162-4CF6-8A7B-A5EF992173F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501559" y="5063158"/>
                  <a:ext cx="1404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2ACC975-05A1-4B88-B517-CD8D7B152500}"/>
                    </a:ext>
                  </a:extLst>
                </p14:cNvPr>
                <p14:cNvContentPartPr/>
                <p14:nvPr/>
              </p14:nvContentPartPr>
              <p14:xfrm>
                <a:off x="6683359" y="5213998"/>
                <a:ext cx="362880" cy="19224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2ACC975-05A1-4B88-B517-CD8D7B15250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665719" y="5195998"/>
                  <a:ext cx="3985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DA7BFB8-864A-44FE-BC6B-6DA5317FD3B6}"/>
                    </a:ext>
                  </a:extLst>
                </p14:cNvPr>
                <p14:cNvContentPartPr/>
                <p14:nvPr/>
              </p14:nvContentPartPr>
              <p14:xfrm>
                <a:off x="6001159" y="4797838"/>
                <a:ext cx="118440" cy="183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DA7BFB8-864A-44FE-BC6B-6DA5317FD3B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983159" y="4779838"/>
                  <a:ext cx="1540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EF144D8-C97E-4BEA-9F10-63096A522A0D}"/>
                    </a:ext>
                  </a:extLst>
                </p14:cNvPr>
                <p14:cNvContentPartPr/>
                <p14:nvPr/>
              </p14:nvContentPartPr>
              <p14:xfrm>
                <a:off x="6546919" y="4757158"/>
                <a:ext cx="18000" cy="2268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EF144D8-C97E-4BEA-9F10-63096A522A0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528919" y="4739158"/>
                  <a:ext cx="536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92FE4E7-FCD3-4D99-9F40-2AC10D3A46B0}"/>
                    </a:ext>
                  </a:extLst>
                </p14:cNvPr>
                <p14:cNvContentPartPr/>
                <p14:nvPr/>
              </p14:nvContentPartPr>
              <p14:xfrm>
                <a:off x="6517039" y="4731598"/>
                <a:ext cx="147240" cy="1440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92FE4E7-FCD3-4D99-9F40-2AC10D3A46B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499399" y="4713958"/>
                  <a:ext cx="1828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A619498-3588-4C68-A576-162FC2591703}"/>
                    </a:ext>
                  </a:extLst>
                </p14:cNvPr>
                <p14:cNvContentPartPr/>
                <p14:nvPr/>
              </p14:nvContentPartPr>
              <p14:xfrm>
                <a:off x="6732319" y="4735918"/>
                <a:ext cx="273960" cy="1728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A619498-3588-4C68-A576-162FC259170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714319" y="4718278"/>
                  <a:ext cx="3096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C5F8899-33AF-41E6-9D85-A632220DD2DE}"/>
                    </a:ext>
                  </a:extLst>
                </p14:cNvPr>
                <p14:cNvContentPartPr/>
                <p14:nvPr/>
              </p14:nvContentPartPr>
              <p14:xfrm>
                <a:off x="7059199" y="4748158"/>
                <a:ext cx="253080" cy="1494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C5F8899-33AF-41E6-9D85-A632220DD2D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041199" y="4730158"/>
                  <a:ext cx="2887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E191F59-A765-4ED1-AD2D-769E2745E361}"/>
                    </a:ext>
                  </a:extLst>
                </p14:cNvPr>
                <p14:cNvContentPartPr/>
                <p14:nvPr/>
              </p14:nvContentPartPr>
              <p14:xfrm>
                <a:off x="7347919" y="4745638"/>
                <a:ext cx="227160" cy="1368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E191F59-A765-4ED1-AD2D-769E2745E36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330279" y="4727638"/>
                  <a:ext cx="2628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DCC51B4-80B7-4580-B983-A7F8DE60CD8B}"/>
                    </a:ext>
                  </a:extLst>
                </p14:cNvPr>
                <p14:cNvContentPartPr/>
                <p14:nvPr/>
              </p14:nvContentPartPr>
              <p14:xfrm>
                <a:off x="7540159" y="4623238"/>
                <a:ext cx="138600" cy="2710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DCC51B4-80B7-4580-B983-A7F8DE60CD8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522159" y="4605238"/>
                  <a:ext cx="1742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B7DE2FF-1F6C-40FD-A16B-816818331119}"/>
                    </a:ext>
                  </a:extLst>
                </p14:cNvPr>
                <p14:cNvContentPartPr/>
                <p14:nvPr/>
              </p14:nvContentPartPr>
              <p14:xfrm>
                <a:off x="7720159" y="4643758"/>
                <a:ext cx="313920" cy="2307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B7DE2FF-1F6C-40FD-A16B-81681833111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702519" y="4626118"/>
                  <a:ext cx="34956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D383F12-D3ED-4336-8A6C-FBD30F86321F}"/>
                    </a:ext>
                  </a:extLst>
                </p14:cNvPr>
                <p14:cNvContentPartPr/>
                <p14:nvPr/>
              </p14:nvContentPartPr>
              <p14:xfrm>
                <a:off x="7868839" y="4749958"/>
                <a:ext cx="104040" cy="72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D383F12-D3ED-4336-8A6C-FBD30F86321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851199" y="4731958"/>
                  <a:ext cx="1396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51CD3A0-9A84-4E6A-8E8F-FEDA498C4725}"/>
                    </a:ext>
                  </a:extLst>
                </p14:cNvPr>
                <p14:cNvContentPartPr/>
                <p14:nvPr/>
              </p14:nvContentPartPr>
              <p14:xfrm>
                <a:off x="8085199" y="4725478"/>
                <a:ext cx="644040" cy="1476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51CD3A0-9A84-4E6A-8E8F-FEDA498C472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067559" y="4707838"/>
                  <a:ext cx="6796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C7C883E-7107-48D9-95D0-411F24C5AC2F}"/>
                    </a:ext>
                  </a:extLst>
                </p14:cNvPr>
                <p14:cNvContentPartPr/>
                <p14:nvPr/>
              </p14:nvContentPartPr>
              <p14:xfrm>
                <a:off x="8282119" y="4540798"/>
                <a:ext cx="37800" cy="464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C7C883E-7107-48D9-95D0-411F24C5AC2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264119" y="4523158"/>
                  <a:ext cx="7344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47261B8-6B97-465D-9BF6-7D90E80CCC0E}"/>
                    </a:ext>
                  </a:extLst>
                </p14:cNvPr>
                <p14:cNvContentPartPr/>
                <p14:nvPr/>
              </p14:nvContentPartPr>
              <p14:xfrm>
                <a:off x="7320199" y="5256838"/>
                <a:ext cx="162720" cy="248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47261B8-6B97-465D-9BF6-7D90E80CCC0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302559" y="5238838"/>
                  <a:ext cx="1983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AED04A2-41A8-450E-9F38-B690182CB05F}"/>
                    </a:ext>
                  </a:extLst>
                </p14:cNvPr>
                <p14:cNvContentPartPr/>
                <p14:nvPr/>
              </p14:nvContentPartPr>
              <p14:xfrm>
                <a:off x="7675159" y="5209678"/>
                <a:ext cx="273600" cy="2041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AED04A2-41A8-450E-9F38-B690182CB05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657519" y="5192038"/>
                  <a:ext cx="3092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A05B1ED-4CD0-43A7-8C62-C4CE5E79602D}"/>
                    </a:ext>
                  </a:extLst>
                </p14:cNvPr>
                <p14:cNvContentPartPr/>
                <p14:nvPr/>
              </p14:nvContentPartPr>
              <p14:xfrm>
                <a:off x="8027599" y="5233438"/>
                <a:ext cx="300240" cy="12492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A05B1ED-4CD0-43A7-8C62-C4CE5E79602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009959" y="5215798"/>
                  <a:ext cx="3358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94729CC-B37D-4CA7-93C7-B2E1CE210960}"/>
                    </a:ext>
                  </a:extLst>
                </p14:cNvPr>
                <p14:cNvContentPartPr/>
                <p14:nvPr/>
              </p14:nvContentPartPr>
              <p14:xfrm>
                <a:off x="8328919" y="5111398"/>
                <a:ext cx="145800" cy="2286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94729CC-B37D-4CA7-93C7-B2E1CE21096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310919" y="5093758"/>
                  <a:ext cx="1814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1060998-559C-48C7-AACD-58ACEC52776D}"/>
                    </a:ext>
                  </a:extLst>
                </p14:cNvPr>
                <p14:cNvContentPartPr/>
                <p14:nvPr/>
              </p14:nvContentPartPr>
              <p14:xfrm>
                <a:off x="8560759" y="5196718"/>
                <a:ext cx="45720" cy="14148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1060998-559C-48C7-AACD-58ACEC52776D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543119" y="5179078"/>
                  <a:ext cx="813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17F935E-9C4F-453B-9008-31E60B344CC8}"/>
                    </a:ext>
                  </a:extLst>
                </p14:cNvPr>
                <p14:cNvContentPartPr/>
                <p14:nvPr/>
              </p14:nvContentPartPr>
              <p14:xfrm>
                <a:off x="8653999" y="5200678"/>
                <a:ext cx="160560" cy="1224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17F935E-9C4F-453B-9008-31E60B344CC8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636359" y="5183038"/>
                  <a:ext cx="1962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5C8DFEC-0DD3-4756-BBDE-A8630DBF8B45}"/>
                    </a:ext>
                  </a:extLst>
                </p14:cNvPr>
                <p14:cNvContentPartPr/>
                <p14:nvPr/>
              </p14:nvContentPartPr>
              <p14:xfrm>
                <a:off x="8834719" y="5047678"/>
                <a:ext cx="372600" cy="2844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5C8DFEC-0DD3-4756-BBDE-A8630DBF8B4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816719" y="5030038"/>
                  <a:ext cx="4082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370C1B2-0D9D-4227-B015-646D9C22B45A}"/>
                    </a:ext>
                  </a:extLst>
                </p14:cNvPr>
                <p14:cNvContentPartPr/>
                <p14:nvPr/>
              </p14:nvContentPartPr>
              <p14:xfrm>
                <a:off x="9022279" y="5167918"/>
                <a:ext cx="159480" cy="457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370C1B2-0D9D-4227-B015-646D9C22B45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004639" y="5149918"/>
                  <a:ext cx="1951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A3615F4-8C4F-4A9B-BE5E-3B6FDA523847}"/>
                    </a:ext>
                  </a:extLst>
                </p14:cNvPr>
                <p14:cNvContentPartPr/>
                <p14:nvPr/>
              </p14:nvContentPartPr>
              <p14:xfrm>
                <a:off x="9281479" y="5095198"/>
                <a:ext cx="572040" cy="1753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A3615F4-8C4F-4A9B-BE5E-3B6FDA52384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263839" y="5077198"/>
                  <a:ext cx="6076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FB8AFDE-BD39-4B63-B065-36866632B21D}"/>
                    </a:ext>
                  </a:extLst>
                </p14:cNvPr>
                <p14:cNvContentPartPr/>
                <p14:nvPr/>
              </p14:nvContentPartPr>
              <p14:xfrm>
                <a:off x="8608639" y="4982878"/>
                <a:ext cx="938520" cy="4824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FB8AFDE-BD39-4B63-B065-36866632B21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590639" y="4965238"/>
                  <a:ext cx="974160" cy="83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5025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9 Percent &amp; Probability</a:t>
            </a:r>
            <a:br>
              <a:rPr lang="en-US" sz="3600"/>
            </a:br>
            <a:r>
              <a:rPr lang="en-US" sz="3600"/>
              <a:t>     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B.S.CP.A.1 Understand and use basic counting techniques in contextual settings.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B.S.CP.A.2 Compute a probability when the event and/or sample space are not given or obvious.</a:t>
            </a:r>
          </a:p>
          <a:p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B.S.CP.A.3 Recognize the concepts of conditional and joint probability in real world events. </a:t>
            </a:r>
          </a:p>
          <a:p>
            <a:pPr lvl="0"/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B.S.CP.A.4 Recognize the concept of independence expressed in real-world contexts.</a:t>
            </a:r>
          </a:p>
          <a:p>
            <a:pPr lvl="0"/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 B.S.ID.A.1 Use statistics appropriate to the shape of the data to compare center (median, mean) and spread (interquartile range, standard deviation) of two or more different data sets.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B.S.ID.B2 Interpret and use data from tables, chart, and graphs.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Chapter 9 Percent &amp; Probability</a:t>
            </a:r>
            <a:br>
              <a:rPr lang="en-US" sz="3600"/>
            </a:br>
            <a:r>
              <a:rPr lang="en-US" sz="3600"/>
              <a:t>     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B.S.CP.A.1 Understand and use basic counting techniques in contextual settings.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B.S.CP.A.2 Compute a probability when the event and/or sample space are not given or obvious.</a:t>
            </a:r>
          </a:p>
          <a:p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B.S.CP.A.3 Recognize the concepts of conditional and joint probability in real world events. </a:t>
            </a:r>
          </a:p>
          <a:p>
            <a:pPr lvl="0"/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B.S.CP.A.4 Recognize the concept of independence expressed in real-world contexts.</a:t>
            </a:r>
          </a:p>
          <a:p>
            <a:pPr lvl="0"/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 B.S.ID.A.1 Use statistics appropriate to the shape of the data to compare center (median, mean) and spread (interquartile range, standard deviation) of two or more different data sets.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B.S.ID.B2 Interpret and use data from tables, chart, and graphs.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5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9-6 thru 9-8 Analyzing Data</a:t>
            </a:r>
            <a:br>
              <a:rPr lang="en-US" sz="3600"/>
            </a:br>
            <a:br>
              <a:rPr lang="en-US" sz="3600"/>
            </a:br>
            <a:br>
              <a:rPr lang="en-US" sz="3600"/>
            </a:br>
            <a:r>
              <a:rPr lang="en-US" sz="3600"/>
              <a:t>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4290474" y="1855704"/>
            <a:ext cx="834773" cy="6929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392529" y="1244528"/>
            <a:ext cx="3465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Information presented in graph, table or written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highlight>
                <a:srgbClr val="00FFFF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25819" y="2548694"/>
            <a:ext cx="9740361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SWBAT interpret and use </a:t>
            </a:r>
            <a:r>
              <a:rPr lang="en-US" sz="180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IOT analyze and compare </a:t>
            </a:r>
            <a:r>
              <a:rPr lang="en-US" sz="180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38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9-6 thru 9-8 Analyzing Data</a:t>
            </a: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248" y="6453386"/>
            <a:ext cx="5679146" cy="404614"/>
          </a:xfrm>
        </p:spPr>
        <p:txBody>
          <a:bodyPr/>
          <a:lstStyle/>
          <a:p>
            <a:r>
              <a:rPr lang="en-US"/>
              <a:t>SWBAT interpret and use data IOT analyze and compare data.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2C3E5F-D488-49FE-B12A-FCE4DC9E3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5" y="1947582"/>
            <a:ext cx="90106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99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9-6 thru 9-8 Analyzing Data</a:t>
            </a: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248" y="6453386"/>
            <a:ext cx="5679146" cy="404614"/>
          </a:xfrm>
        </p:spPr>
        <p:txBody>
          <a:bodyPr/>
          <a:lstStyle/>
          <a:p>
            <a:r>
              <a:rPr lang="en-US"/>
              <a:t>SWBAT interpret and use data IOT analyze and compare data.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690CE4-0D2C-403F-AFDA-0CAF462BDB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6538" t="46667" r="17949" b="26410"/>
          <a:stretch>
            <a:fillRect/>
          </a:stretch>
        </p:blipFill>
        <p:spPr bwMode="auto">
          <a:xfrm>
            <a:off x="1100137" y="2027760"/>
            <a:ext cx="9724350" cy="407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327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9-6 thru 9-8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interpret and use data IOT analyze and compare data.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C610D-1ED8-4D24-BF21-8370D0545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1320296"/>
            <a:ext cx="10218209" cy="10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22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9-6 thru 9-8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interpret and use data IOT analyze and compare data.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FFB71-6A94-4744-A2D8-2C48CD6A3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14" y="1268556"/>
            <a:ext cx="9931913" cy="31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28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9-6 thru 9-8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0885" y="6202975"/>
            <a:ext cx="6280830" cy="404614"/>
          </a:xfrm>
        </p:spPr>
        <p:txBody>
          <a:bodyPr/>
          <a:lstStyle/>
          <a:p>
            <a:r>
              <a:rPr lang="en-US" sz="1800"/>
              <a:t>SWBAT interpret and use data IOT analyze and compare data.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EB8E2-5B79-4B8E-AC12-6B7CC802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59" y="1166072"/>
            <a:ext cx="10659697" cy="371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25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sz="3600">
                <a:latin typeface="Calibri"/>
                <a:cs typeface="Calibri"/>
              </a:rPr>
              <a:t>Independent Practice/Lesson Check 9-6 thru 9-8 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06408A-D82B-4F34-AE18-DA69022C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86" y="1161247"/>
            <a:ext cx="10180728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sz="3600">
                <a:latin typeface="Calibri"/>
                <a:cs typeface="Calibri"/>
              </a:rPr>
              <a:t>Independent Practice/Lesson Check 9-6 thru 9-8 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06408A-D82B-4F34-AE18-DA69022C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86" y="1161247"/>
            <a:ext cx="10180728" cy="48434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F6D52-16B4-40C9-A126-823AF5894819}"/>
              </a:ext>
            </a:extLst>
          </p:cNvPr>
          <p:cNvGrpSpPr/>
          <p:nvPr/>
        </p:nvGrpSpPr>
        <p:grpSpPr>
          <a:xfrm>
            <a:off x="2814079" y="3224638"/>
            <a:ext cx="1940040" cy="338400"/>
            <a:chOff x="2814079" y="3224638"/>
            <a:chExt cx="1940040" cy="338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C14380F-0F18-466A-AB21-0DB7D2AEAC1B}"/>
                    </a:ext>
                  </a:extLst>
                </p14:cNvPr>
                <p14:cNvContentPartPr/>
                <p14:nvPr/>
              </p14:nvContentPartPr>
              <p14:xfrm>
                <a:off x="2814079" y="3278278"/>
                <a:ext cx="301680" cy="2847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C14380F-0F18-466A-AB21-0DB7D2AEAC1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6079" y="3260638"/>
                  <a:ext cx="3373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6E1172A-9E41-458B-B384-623526D70F94}"/>
                    </a:ext>
                  </a:extLst>
                </p14:cNvPr>
                <p14:cNvContentPartPr/>
                <p14:nvPr/>
              </p14:nvContentPartPr>
              <p14:xfrm>
                <a:off x="3167599" y="3365758"/>
                <a:ext cx="144360" cy="1576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6E1172A-9E41-458B-B384-623526D70F9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49959" y="3348118"/>
                  <a:ext cx="1800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F188237-8A67-4AEB-9937-918D17547059}"/>
                    </a:ext>
                  </a:extLst>
                </p14:cNvPr>
                <p14:cNvContentPartPr/>
                <p14:nvPr/>
              </p14:nvContentPartPr>
              <p14:xfrm>
                <a:off x="3343999" y="3340558"/>
                <a:ext cx="532800" cy="1965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F188237-8A67-4AEB-9937-918D1754705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25999" y="3322558"/>
                  <a:ext cx="5684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469F8D3-2AD5-443E-B5BF-86EDC504879D}"/>
                    </a:ext>
                  </a:extLst>
                </p14:cNvPr>
                <p14:cNvContentPartPr/>
                <p14:nvPr/>
              </p14:nvContentPartPr>
              <p14:xfrm>
                <a:off x="3858799" y="3347038"/>
                <a:ext cx="497520" cy="2001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469F8D3-2AD5-443E-B5BF-86EDC504879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40799" y="3329398"/>
                  <a:ext cx="5331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64AAF5B-1647-42E7-8B5A-4EDB0B7884FF}"/>
                    </a:ext>
                  </a:extLst>
                </p14:cNvPr>
                <p14:cNvContentPartPr/>
                <p14:nvPr/>
              </p14:nvContentPartPr>
              <p14:xfrm>
                <a:off x="4355959" y="3323638"/>
                <a:ext cx="398160" cy="2264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64AAF5B-1647-42E7-8B5A-4EDB0B7884F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38319" y="3305998"/>
                  <a:ext cx="4338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E038073-D08D-43F5-A82B-3A79C3A63C12}"/>
                    </a:ext>
                  </a:extLst>
                </p14:cNvPr>
                <p14:cNvContentPartPr/>
                <p14:nvPr/>
              </p14:nvContentPartPr>
              <p14:xfrm>
                <a:off x="3806599" y="3224638"/>
                <a:ext cx="7200" cy="126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E038073-D08D-43F5-A82B-3A79C3A63C1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88959" y="3206998"/>
                  <a:ext cx="4284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5A951B-AA3B-497C-8A05-0B39869719CA}"/>
              </a:ext>
            </a:extLst>
          </p:cNvPr>
          <p:cNvGrpSpPr/>
          <p:nvPr/>
        </p:nvGrpSpPr>
        <p:grpSpPr>
          <a:xfrm>
            <a:off x="8205079" y="4154518"/>
            <a:ext cx="1262160" cy="561240"/>
            <a:chOff x="8205079" y="4154518"/>
            <a:chExt cx="1262160" cy="56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681F81A-E37B-4D6A-9821-C9D1541834A1}"/>
                    </a:ext>
                  </a:extLst>
                </p14:cNvPr>
                <p14:cNvContentPartPr/>
                <p14:nvPr/>
              </p14:nvContentPartPr>
              <p14:xfrm>
                <a:off x="8233159" y="4241638"/>
                <a:ext cx="18360" cy="108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681F81A-E37B-4D6A-9821-C9D1541834A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215159" y="4223998"/>
                  <a:ext cx="540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CCBB24D-F926-4736-8E8F-2B00416A96F0}"/>
                    </a:ext>
                  </a:extLst>
                </p14:cNvPr>
                <p14:cNvContentPartPr/>
                <p14:nvPr/>
              </p14:nvContentPartPr>
              <p14:xfrm>
                <a:off x="8205079" y="4154518"/>
                <a:ext cx="154800" cy="3409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CCBB24D-F926-4736-8E8F-2B00416A96F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87439" y="4136518"/>
                  <a:ext cx="19044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E7D5BE4-CF69-479B-A6BA-491C7481BFE1}"/>
                    </a:ext>
                  </a:extLst>
                </p14:cNvPr>
                <p14:cNvContentPartPr/>
                <p14:nvPr/>
              </p14:nvContentPartPr>
              <p14:xfrm>
                <a:off x="8337559" y="4273678"/>
                <a:ext cx="133200" cy="2260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E7D5BE4-CF69-479B-A6BA-491C7481BFE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19919" y="4255678"/>
                  <a:ext cx="16884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9D1A90D-41E3-42F8-A9D6-25D121659E1A}"/>
                    </a:ext>
                  </a:extLst>
                </p14:cNvPr>
                <p14:cNvContentPartPr/>
                <p14:nvPr/>
              </p14:nvContentPartPr>
              <p14:xfrm>
                <a:off x="8513239" y="4291318"/>
                <a:ext cx="216720" cy="1951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9D1A90D-41E3-42F8-A9D6-25D121659E1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95599" y="4273318"/>
                  <a:ext cx="2523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8D3109B-755A-423F-AD95-020610A65DF0}"/>
                    </a:ext>
                  </a:extLst>
                </p14:cNvPr>
                <p14:cNvContentPartPr/>
                <p14:nvPr/>
              </p14:nvContentPartPr>
              <p14:xfrm>
                <a:off x="8733559" y="4212118"/>
                <a:ext cx="200160" cy="2772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8D3109B-755A-423F-AD95-020610A65DF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715559" y="4194118"/>
                  <a:ext cx="23580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4BC9227-E7B6-4F1F-95FB-2C8AA7D95195}"/>
                    </a:ext>
                  </a:extLst>
                </p14:cNvPr>
                <p14:cNvContentPartPr/>
                <p14:nvPr/>
              </p14:nvContentPartPr>
              <p14:xfrm>
                <a:off x="8965399" y="4300318"/>
                <a:ext cx="60480" cy="1868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4BC9227-E7B6-4F1F-95FB-2C8AA7D9519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947399" y="4282678"/>
                  <a:ext cx="961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AD82530-3BFB-4CB0-B5F8-D921E0DF3912}"/>
                    </a:ext>
                  </a:extLst>
                </p14:cNvPr>
                <p14:cNvContentPartPr/>
                <p14:nvPr/>
              </p14:nvContentPartPr>
              <p14:xfrm>
                <a:off x="9058639" y="4304278"/>
                <a:ext cx="160920" cy="1987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AD82530-3BFB-4CB0-B5F8-D921E0DF391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040639" y="4286638"/>
                  <a:ext cx="1965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4927D9F-52DF-49AA-B313-D4D836B0D208}"/>
                    </a:ext>
                  </a:extLst>
                </p14:cNvPr>
                <p14:cNvContentPartPr/>
                <p14:nvPr/>
              </p14:nvContentPartPr>
              <p14:xfrm>
                <a:off x="9264559" y="4298158"/>
                <a:ext cx="202680" cy="4176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4927D9F-52DF-49AA-B313-D4D836B0D20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246559" y="4280158"/>
                  <a:ext cx="238320" cy="45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5432703-F2C0-4507-B745-052CF2B87D36}"/>
                  </a:ext>
                </a:extLst>
              </p14:cNvPr>
              <p14:cNvContentPartPr/>
              <p14:nvPr/>
            </p14:nvContentPartPr>
            <p14:xfrm>
              <a:off x="9368239" y="4005478"/>
              <a:ext cx="14760" cy="147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5432703-F2C0-4507-B745-052CF2B87D3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350239" y="3987478"/>
                <a:ext cx="50400" cy="5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C7DE34F5-3AE5-42FA-A9DD-BCEE41D450E6}"/>
              </a:ext>
            </a:extLst>
          </p:cNvPr>
          <p:cNvGrpSpPr/>
          <p:nvPr/>
        </p:nvGrpSpPr>
        <p:grpSpPr>
          <a:xfrm>
            <a:off x="3318799" y="5484358"/>
            <a:ext cx="826560" cy="431640"/>
            <a:chOff x="3318799" y="5484358"/>
            <a:chExt cx="826560" cy="431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AAC6B4-E0C7-49DB-9F2B-084956D2E6F5}"/>
                    </a:ext>
                  </a:extLst>
                </p14:cNvPr>
                <p14:cNvContentPartPr/>
                <p14:nvPr/>
              </p14:nvContentPartPr>
              <p14:xfrm>
                <a:off x="3318799" y="5532238"/>
                <a:ext cx="170640" cy="3837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AAC6B4-E0C7-49DB-9F2B-084956D2E6F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01159" y="5514598"/>
                  <a:ext cx="20628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C99FF6E-828D-4DB7-88AE-A4A23BAAACFC}"/>
                    </a:ext>
                  </a:extLst>
                </p14:cNvPr>
                <p14:cNvContentPartPr/>
                <p14:nvPr/>
              </p14:nvContentPartPr>
              <p14:xfrm>
                <a:off x="3563959" y="5535478"/>
                <a:ext cx="198360" cy="3312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C99FF6E-828D-4DB7-88AE-A4A23BAAACF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545959" y="5517478"/>
                  <a:ext cx="23400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759B019-9C89-472D-A999-860840D3AE6D}"/>
                    </a:ext>
                  </a:extLst>
                </p14:cNvPr>
                <p14:cNvContentPartPr/>
                <p14:nvPr/>
              </p14:nvContentPartPr>
              <p14:xfrm>
                <a:off x="3822799" y="5484358"/>
                <a:ext cx="136800" cy="1792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759B019-9C89-472D-A999-860840D3AE6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04799" y="5466718"/>
                  <a:ext cx="1724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E7B0669-88BC-4031-BF10-EF1DD50E6EF0}"/>
                    </a:ext>
                  </a:extLst>
                </p14:cNvPr>
                <p14:cNvContentPartPr/>
                <p14:nvPr/>
              </p14:nvContentPartPr>
              <p14:xfrm>
                <a:off x="3946279" y="5508838"/>
                <a:ext cx="199080" cy="3304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E7B0669-88BC-4031-BF10-EF1DD50E6EF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928279" y="5490838"/>
                  <a:ext cx="234720" cy="36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E888D9-D300-4BF3-85CE-6C63A28D9041}"/>
              </a:ext>
            </a:extLst>
          </p:cNvPr>
          <p:cNvGrpSpPr/>
          <p:nvPr/>
        </p:nvGrpSpPr>
        <p:grpSpPr>
          <a:xfrm>
            <a:off x="5869039" y="5501638"/>
            <a:ext cx="1141200" cy="456480"/>
            <a:chOff x="5869039" y="5501638"/>
            <a:chExt cx="1141200" cy="456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D62B588-3D8F-46CC-A419-877360409015}"/>
                    </a:ext>
                  </a:extLst>
                </p14:cNvPr>
                <p14:cNvContentPartPr/>
                <p14:nvPr/>
              </p14:nvContentPartPr>
              <p14:xfrm>
                <a:off x="5869039" y="5641678"/>
                <a:ext cx="200520" cy="2919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D62B588-3D8F-46CC-A419-87736040901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51039" y="5624038"/>
                  <a:ext cx="23616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F291FA-BD0E-407B-8D54-C68B6AF2B783}"/>
                    </a:ext>
                  </a:extLst>
                </p14:cNvPr>
                <p14:cNvContentPartPr/>
                <p14:nvPr/>
              </p14:nvContentPartPr>
              <p14:xfrm>
                <a:off x="6148759" y="5680918"/>
                <a:ext cx="161640" cy="259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F291FA-BD0E-407B-8D54-C68B6AF2B78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131119" y="5663278"/>
                  <a:ext cx="19728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336D6D2-4600-45D5-83E9-B6D0827F4929}"/>
                    </a:ext>
                  </a:extLst>
                </p14:cNvPr>
                <p14:cNvContentPartPr/>
                <p14:nvPr/>
              </p14:nvContentPartPr>
              <p14:xfrm>
                <a:off x="6360799" y="5844358"/>
                <a:ext cx="24120" cy="511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336D6D2-4600-45D5-83E9-B6D0827F492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343159" y="5826358"/>
                  <a:ext cx="5976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BFF8F8A-E65E-4C4E-BE14-781CA3CF2853}"/>
                    </a:ext>
                  </a:extLst>
                </p14:cNvPr>
                <p14:cNvContentPartPr/>
                <p14:nvPr/>
              </p14:nvContentPartPr>
              <p14:xfrm>
                <a:off x="6465559" y="5599558"/>
                <a:ext cx="155880" cy="2804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BFF8F8A-E65E-4C4E-BE14-781CA3CF285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47919" y="5581918"/>
                  <a:ext cx="19152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7DCE4E0-01AB-44B8-B91A-041B18DD898F}"/>
                    </a:ext>
                  </a:extLst>
                </p14:cNvPr>
                <p14:cNvContentPartPr/>
                <p14:nvPr/>
              </p14:nvContentPartPr>
              <p14:xfrm>
                <a:off x="6748519" y="5514238"/>
                <a:ext cx="86400" cy="1378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7DCE4E0-01AB-44B8-B91A-041B18DD898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30879" y="5496238"/>
                  <a:ext cx="1220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78127D7-D21A-43CB-9758-B524FDC4C019}"/>
                    </a:ext>
                  </a:extLst>
                </p14:cNvPr>
                <p14:cNvContentPartPr/>
                <p14:nvPr/>
              </p14:nvContentPartPr>
              <p14:xfrm>
                <a:off x="6797479" y="5501638"/>
                <a:ext cx="132840" cy="4147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78127D7-D21A-43CB-9758-B524FDC4C01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79839" y="5483638"/>
                  <a:ext cx="16848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385D1A9-F0B4-4741-B559-23BAA0EE3EC5}"/>
                    </a:ext>
                  </a:extLst>
                </p14:cNvPr>
                <p14:cNvContentPartPr/>
                <p14:nvPr/>
              </p14:nvContentPartPr>
              <p14:xfrm>
                <a:off x="6864439" y="5795758"/>
                <a:ext cx="145800" cy="1623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385D1A9-F0B4-4741-B559-23BAA0EE3EC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46439" y="5777758"/>
                  <a:ext cx="18144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5C0289-4C1B-449C-829E-8388A70BBDEE}"/>
              </a:ext>
            </a:extLst>
          </p:cNvPr>
          <p:cNvGrpSpPr/>
          <p:nvPr/>
        </p:nvGrpSpPr>
        <p:grpSpPr>
          <a:xfrm>
            <a:off x="9155839" y="5550958"/>
            <a:ext cx="707760" cy="399600"/>
            <a:chOff x="9155839" y="5550958"/>
            <a:chExt cx="707760" cy="399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66CDF37-EAAA-4EF4-BF66-77F0E429C010}"/>
                    </a:ext>
                  </a:extLst>
                </p14:cNvPr>
                <p14:cNvContentPartPr/>
                <p14:nvPr/>
              </p14:nvContentPartPr>
              <p14:xfrm>
                <a:off x="9155839" y="5650318"/>
                <a:ext cx="190080" cy="3002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66CDF37-EAAA-4EF4-BF66-77F0E429C01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137839" y="5632678"/>
                  <a:ext cx="22572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987B06A-9524-476D-90FA-AE79F7446F39}"/>
                    </a:ext>
                  </a:extLst>
                </p14:cNvPr>
                <p14:cNvContentPartPr/>
                <p14:nvPr/>
              </p14:nvContentPartPr>
              <p14:xfrm>
                <a:off x="9384079" y="5671918"/>
                <a:ext cx="204120" cy="2300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987B06A-9524-476D-90FA-AE79F7446F3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366079" y="5653918"/>
                  <a:ext cx="2397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E2FDC05-DCAE-4129-873E-23141FE37B36}"/>
                    </a:ext>
                  </a:extLst>
                </p14:cNvPr>
                <p14:cNvContentPartPr/>
                <p14:nvPr/>
              </p14:nvContentPartPr>
              <p14:xfrm>
                <a:off x="9615919" y="5550958"/>
                <a:ext cx="137160" cy="1000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E2FDC05-DCAE-4129-873E-23141FE37B3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598279" y="5533318"/>
                  <a:ext cx="1728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D72E18B-3C25-4568-B377-7D9E1AC1266D}"/>
                    </a:ext>
                  </a:extLst>
                </p14:cNvPr>
                <p14:cNvContentPartPr/>
                <p14:nvPr/>
              </p14:nvContentPartPr>
              <p14:xfrm>
                <a:off x="9682159" y="5579758"/>
                <a:ext cx="181440" cy="3657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D72E18B-3C25-4568-B377-7D9E1AC1266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664519" y="5561758"/>
                  <a:ext cx="217080" cy="40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FB13B24-A433-4F5B-A2D1-216A93E0CAE9}"/>
              </a:ext>
            </a:extLst>
          </p:cNvPr>
          <p:cNvGrpSpPr/>
          <p:nvPr/>
        </p:nvGrpSpPr>
        <p:grpSpPr>
          <a:xfrm>
            <a:off x="7307599" y="2048518"/>
            <a:ext cx="2921400" cy="552600"/>
            <a:chOff x="7307599" y="2048518"/>
            <a:chExt cx="2921400" cy="55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D5F1E32-9B37-4821-850F-75D9CF87A978}"/>
                    </a:ext>
                  </a:extLst>
                </p14:cNvPr>
                <p14:cNvContentPartPr/>
                <p14:nvPr/>
              </p14:nvContentPartPr>
              <p14:xfrm>
                <a:off x="8099959" y="2075158"/>
                <a:ext cx="13680" cy="2487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D5F1E32-9B37-4821-850F-75D9CF87A97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081959" y="2057158"/>
                  <a:ext cx="493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F843EB3-4A8A-4108-ADFD-CCE111978D9F}"/>
                    </a:ext>
                  </a:extLst>
                </p14:cNvPr>
                <p14:cNvContentPartPr/>
                <p14:nvPr/>
              </p14:nvContentPartPr>
              <p14:xfrm>
                <a:off x="8092399" y="2048518"/>
                <a:ext cx="1212840" cy="3070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F843EB3-4A8A-4108-ADFD-CCE111978D9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074759" y="2030518"/>
                  <a:ext cx="124848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1C471A4-8C87-469C-82E4-61BD74CBE514}"/>
                    </a:ext>
                  </a:extLst>
                </p14:cNvPr>
                <p14:cNvContentPartPr/>
                <p14:nvPr/>
              </p14:nvContentPartPr>
              <p14:xfrm>
                <a:off x="7464559" y="2244718"/>
                <a:ext cx="2327400" cy="298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1C471A4-8C87-469C-82E4-61BD74CBE51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446559" y="2227078"/>
                  <a:ext cx="23630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CB2B264-9B2A-4A5F-8BC0-6BF3655823D9}"/>
                    </a:ext>
                  </a:extLst>
                </p14:cNvPr>
                <p14:cNvContentPartPr/>
                <p14:nvPr/>
              </p14:nvContentPartPr>
              <p14:xfrm>
                <a:off x="7307599" y="2308798"/>
                <a:ext cx="88920" cy="802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CB2B264-9B2A-4A5F-8BC0-6BF3655823D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289599" y="2291158"/>
                  <a:ext cx="1245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D51456A-C9E7-4D1A-8B4B-AEAFFD2A4F0B}"/>
                    </a:ext>
                  </a:extLst>
                </p14:cNvPr>
                <p14:cNvContentPartPr/>
                <p14:nvPr/>
              </p14:nvContentPartPr>
              <p14:xfrm>
                <a:off x="7367359" y="2338678"/>
                <a:ext cx="27720" cy="1846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D51456A-C9E7-4D1A-8B4B-AEAFFD2A4F0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349719" y="2320678"/>
                  <a:ext cx="6336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7197AF5-221E-4E76-AF9A-80BCBA615089}"/>
                    </a:ext>
                  </a:extLst>
                </p14:cNvPr>
                <p14:cNvContentPartPr/>
                <p14:nvPr/>
              </p14:nvContentPartPr>
              <p14:xfrm>
                <a:off x="7482919" y="2308438"/>
                <a:ext cx="99000" cy="1839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7197AF5-221E-4E76-AF9A-80BCBA61508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464919" y="2290438"/>
                  <a:ext cx="1346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F2A6DE3-D998-4CDB-9EDF-6673EF6F84C4}"/>
                    </a:ext>
                  </a:extLst>
                </p14:cNvPr>
                <p14:cNvContentPartPr/>
                <p14:nvPr/>
              </p14:nvContentPartPr>
              <p14:xfrm>
                <a:off x="9866119" y="2317438"/>
                <a:ext cx="39240" cy="1638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F2A6DE3-D998-4CDB-9EDF-6673EF6F84C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848119" y="2299438"/>
                  <a:ext cx="748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84FDF58-8D41-4417-94FB-A6E8DB9B8E5F}"/>
                    </a:ext>
                  </a:extLst>
                </p14:cNvPr>
                <p14:cNvContentPartPr/>
                <p14:nvPr/>
              </p14:nvContentPartPr>
              <p14:xfrm>
                <a:off x="10016959" y="2301598"/>
                <a:ext cx="19440" cy="1742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84FDF58-8D41-4417-94FB-A6E8DB9B8E5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999319" y="2283958"/>
                  <a:ext cx="550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D84DCEC-F46C-450B-9617-7D46D5EAFC3B}"/>
                    </a:ext>
                  </a:extLst>
                </p14:cNvPr>
                <p14:cNvContentPartPr/>
                <p14:nvPr/>
              </p14:nvContentPartPr>
              <p14:xfrm>
                <a:off x="10077799" y="2273158"/>
                <a:ext cx="151200" cy="1663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D84DCEC-F46C-450B-9617-7D46D5EAFC3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060159" y="2255518"/>
                  <a:ext cx="1868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93A5201-1F57-4F33-B2B1-0F14D4AB9FAD}"/>
                    </a:ext>
                  </a:extLst>
                </p14:cNvPr>
                <p14:cNvContentPartPr/>
                <p14:nvPr/>
              </p14:nvContentPartPr>
              <p14:xfrm>
                <a:off x="9100759" y="2426518"/>
                <a:ext cx="23040" cy="1202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93A5201-1F57-4F33-B2B1-0F14D4AB9FA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082759" y="2408518"/>
                  <a:ext cx="586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8C61297-E8AF-4332-BFA8-3E0B393D0205}"/>
                    </a:ext>
                  </a:extLst>
                </p14:cNvPr>
                <p14:cNvContentPartPr/>
                <p14:nvPr/>
              </p14:nvContentPartPr>
              <p14:xfrm>
                <a:off x="9226039" y="2417518"/>
                <a:ext cx="68040" cy="1296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8C61297-E8AF-4332-BFA8-3E0B393D020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208039" y="2399518"/>
                  <a:ext cx="1036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C2304D4-DE74-4297-AD8E-2FF64E03662D}"/>
                    </a:ext>
                  </a:extLst>
                </p14:cNvPr>
                <p14:cNvContentPartPr/>
                <p14:nvPr/>
              </p14:nvContentPartPr>
              <p14:xfrm>
                <a:off x="9336919" y="2400958"/>
                <a:ext cx="90000" cy="1720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C2304D4-DE74-4297-AD8E-2FF64E03662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319279" y="2382958"/>
                  <a:ext cx="1256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6F75408-2348-4ADA-9580-2254EB2EEEA8}"/>
                    </a:ext>
                  </a:extLst>
                </p14:cNvPr>
                <p14:cNvContentPartPr/>
                <p14:nvPr/>
              </p14:nvContentPartPr>
              <p14:xfrm>
                <a:off x="8795479" y="2071558"/>
                <a:ext cx="10800" cy="2610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6F75408-2348-4ADA-9580-2254EB2EEEA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77839" y="2053558"/>
                  <a:ext cx="4644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8810B5-DE8A-49F8-A9E3-A60360CEEF22}"/>
                    </a:ext>
                  </a:extLst>
                </p14:cNvPr>
                <p14:cNvContentPartPr/>
                <p14:nvPr/>
              </p14:nvContentPartPr>
              <p14:xfrm>
                <a:off x="8633839" y="2439118"/>
                <a:ext cx="145800" cy="1620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8810B5-DE8A-49F8-A9E3-A60360CEEF2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616199" y="2421478"/>
                  <a:ext cx="1814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E98290C-319F-4DAB-B4BB-7B90CF9AC116}"/>
                    </a:ext>
                  </a:extLst>
                </p14:cNvPr>
                <p14:cNvContentPartPr/>
                <p14:nvPr/>
              </p14:nvContentPartPr>
              <p14:xfrm>
                <a:off x="8817079" y="2410678"/>
                <a:ext cx="91800" cy="173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E98290C-319F-4DAB-B4BB-7B90CF9AC11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799079" y="2393038"/>
                  <a:ext cx="1274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2A9B89A-D3DF-4AF1-9A84-7CDCD71B24CE}"/>
                    </a:ext>
                  </a:extLst>
                </p14:cNvPr>
                <p14:cNvContentPartPr/>
                <p14:nvPr/>
              </p14:nvContentPartPr>
              <p14:xfrm>
                <a:off x="7983319" y="2365318"/>
                <a:ext cx="91440" cy="2001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2A9B89A-D3DF-4AF1-9A84-7CDCD71B24C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965679" y="2347678"/>
                  <a:ext cx="1270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CAB0DD6-7692-4910-816A-FAC9C80FDE79}"/>
                    </a:ext>
                  </a:extLst>
                </p14:cNvPr>
                <p14:cNvContentPartPr/>
                <p14:nvPr/>
              </p14:nvContentPartPr>
              <p14:xfrm>
                <a:off x="8121199" y="2375398"/>
                <a:ext cx="116280" cy="1735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CAB0DD6-7692-4910-816A-FAC9C80FDE7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103199" y="2357398"/>
                  <a:ext cx="151920" cy="209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9007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 9-1 Percent &amp; Probability</a:t>
            </a:r>
            <a:br>
              <a:rPr lang="en-US" sz="3600"/>
            </a:br>
            <a:r>
              <a:rPr lang="en-US" sz="3600"/>
              <a:t>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>
            <a:off x="5125247" y="1855704"/>
            <a:ext cx="705710" cy="54944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392529" y="1244528"/>
            <a:ext cx="3465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</a:rPr>
              <a:t>Common methods used to calculate probability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highlight>
                <a:srgbClr val="00FFFF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42B9-C60A-4902-AE6A-F936F181A1A1}"/>
              </a:ext>
            </a:extLst>
          </p:cNvPr>
          <p:cNvSpPr txBox="1"/>
          <p:nvPr/>
        </p:nvSpPr>
        <p:spPr>
          <a:xfrm flipH="1">
            <a:off x="7974164" y="1232703"/>
            <a:ext cx="238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00FF"/>
                </a:highlight>
              </a:rPr>
              <a:t>The likelihood an event will occur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306119-B9B3-4A21-8BE7-0A05FB6AB12C}"/>
              </a:ext>
            </a:extLst>
          </p:cNvPr>
          <p:cNvCxnSpPr>
            <a:cxnSpLocks/>
          </p:cNvCxnSpPr>
          <p:nvPr/>
        </p:nvCxnSpPr>
        <p:spPr>
          <a:xfrm flipH="1">
            <a:off x="9269897" y="1879034"/>
            <a:ext cx="293203" cy="68072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64385" y="2571584"/>
            <a:ext cx="974036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SWBAT use </a:t>
            </a:r>
            <a:r>
              <a:rPr lang="en-US"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theoretical, experimental and simulation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methods IOT find the </a:t>
            </a:r>
            <a:r>
              <a:rPr lang="en-US">
                <a:highlight>
                  <a:srgbClr val="FF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probability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an event.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6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4000"/>
              <a:t>9-1 Percent &amp; Probability</a:t>
            </a:r>
            <a:br>
              <a:rPr lang="en-US" sz="4000"/>
            </a:b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248" y="6453386"/>
            <a:ext cx="5679146" cy="404614"/>
          </a:xfrm>
        </p:spPr>
        <p:txBody>
          <a:bodyPr/>
          <a:lstStyle/>
          <a:p>
            <a:r>
              <a:rPr lang="en-US"/>
              <a:t>SWBAT use theoretical, experimental and simulation methods IOT find the probability of an event. 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2043CE-DB96-4F93-84BC-CADC54DD9A77}"/>
              </a:ext>
            </a:extLst>
          </p:cNvPr>
          <p:cNvSpPr txBox="1"/>
          <p:nvPr/>
        </p:nvSpPr>
        <p:spPr>
          <a:xfrm>
            <a:off x="1190625" y="1780755"/>
            <a:ext cx="10339940" cy="1764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___________________________________- a model of an event used to estimate the experimental probability of an event.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___________________________________- the set of all possible outcomes in an experiment.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__________________________________________________- when each outcome in a sample space has the same chance of occurring.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4F2B5-9C8A-443C-8E2E-0EBF93B92AE7}"/>
              </a:ext>
            </a:extLst>
          </p:cNvPr>
          <p:cNvSpPr txBox="1"/>
          <p:nvPr/>
        </p:nvSpPr>
        <p:spPr>
          <a:xfrm>
            <a:off x="1905000" y="169019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90CE49-CE24-4B8C-B829-97551884FC61}"/>
              </a:ext>
            </a:extLst>
          </p:cNvPr>
          <p:cNvSpPr txBox="1"/>
          <p:nvPr/>
        </p:nvSpPr>
        <p:spPr>
          <a:xfrm>
            <a:off x="1905000" y="240694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7989EF-3F40-430F-8860-20B56D4F1907}"/>
              </a:ext>
            </a:extLst>
          </p:cNvPr>
          <p:cNvSpPr txBox="1"/>
          <p:nvPr/>
        </p:nvSpPr>
        <p:spPr>
          <a:xfrm>
            <a:off x="1905000" y="284495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Equally Likely Outcomes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B24B73-B9AA-4398-B3AA-95514CD7F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75" t="65374" r="21976" b="24210"/>
          <a:stretch/>
        </p:blipFill>
        <p:spPr bwMode="auto">
          <a:xfrm>
            <a:off x="1190625" y="3660642"/>
            <a:ext cx="7663444" cy="1119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0AF8C8-233B-4358-A311-EE6C055DA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98" t="61026" r="18269" b="24872"/>
          <a:stretch/>
        </p:blipFill>
        <p:spPr bwMode="auto">
          <a:xfrm>
            <a:off x="1190625" y="4780476"/>
            <a:ext cx="7569064" cy="1455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7445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271932"/>
            <a:ext cx="6280830" cy="404614"/>
          </a:xfrm>
        </p:spPr>
        <p:txBody>
          <a:bodyPr/>
          <a:lstStyle/>
          <a:p>
            <a:r>
              <a:rPr lang="en-US" sz="1800"/>
              <a:t>SWBAT use theoretical, experimental and simulation methods IOT find the probability of an event.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6DB4E-1215-4E0F-8754-DC91321D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462087"/>
            <a:ext cx="10877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4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271932"/>
            <a:ext cx="6280830" cy="404614"/>
          </a:xfrm>
        </p:spPr>
        <p:txBody>
          <a:bodyPr/>
          <a:lstStyle/>
          <a:p>
            <a:r>
              <a:rPr lang="en-US" sz="1800"/>
              <a:t>SWBAT use theoretical, experimental and simulation methods IOT find the probability of an event.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AE71B-B027-4FFA-BE91-027879E9E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16" y="1585973"/>
            <a:ext cx="10920529" cy="31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0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 9-1 Examples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271932"/>
            <a:ext cx="6280830" cy="404614"/>
          </a:xfrm>
        </p:spPr>
        <p:txBody>
          <a:bodyPr/>
          <a:lstStyle/>
          <a:p>
            <a:r>
              <a:rPr lang="en-US" sz="1800"/>
              <a:t>SWBAT use theoretical, experimental and simulation methods IOT find the probability of an event.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DBCD1-114A-4237-B002-0DAABB578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05" y="1817992"/>
            <a:ext cx="10784782" cy="22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9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Independent Practice/Lesson Check 9-1 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5B886-84FA-4D24-821B-10A0D1879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49" y="1329387"/>
            <a:ext cx="10303704" cy="50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4626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1456</Words>
  <Application>Microsoft Office PowerPoint</Application>
  <PresentationFormat>Widescreen</PresentationFormat>
  <Paragraphs>161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Cambria Math</vt:lpstr>
      <vt:lpstr>Franklin Gothic Book</vt:lpstr>
      <vt:lpstr>Symbol</vt:lpstr>
      <vt:lpstr>Times New Roman</vt:lpstr>
      <vt:lpstr>Wingdings 3</vt:lpstr>
      <vt:lpstr>Crop</vt:lpstr>
      <vt:lpstr>PowerPoint Presentation</vt:lpstr>
      <vt:lpstr>Chapter 9 Overview Percent &amp; Probability</vt:lpstr>
      <vt:lpstr>Chapter 9 Percent &amp; Probability      </vt:lpstr>
      <vt:lpstr>  9-1 Percent &amp; Probability Objective</vt:lpstr>
      <vt:lpstr> 9-1 Percent &amp; Probability </vt:lpstr>
      <vt:lpstr> 9-1 Examples</vt:lpstr>
      <vt:lpstr> 9-1 Examples</vt:lpstr>
      <vt:lpstr> 9-1 Examples</vt:lpstr>
      <vt:lpstr>Independent Practice/Lesson Check 9-1 </vt:lpstr>
      <vt:lpstr>Independent Practice/Lesson Check 9-1 </vt:lpstr>
      <vt:lpstr>Chapter 9 Percent &amp; Probability      </vt:lpstr>
      <vt:lpstr>  9-3 Compound Events   9-4 Independent Events  Objective</vt:lpstr>
      <vt:lpstr> 9-3/9-4 Compound Events/Independent Events </vt:lpstr>
      <vt:lpstr> 9-3/9-4 Examples</vt:lpstr>
      <vt:lpstr> 9-3/9-4 Examples</vt:lpstr>
      <vt:lpstr> 9-3/9-4 Examples</vt:lpstr>
      <vt:lpstr> 9-3/9-4 Examples</vt:lpstr>
      <vt:lpstr> 9-3/9-4 Examples</vt:lpstr>
      <vt:lpstr>Independent Practice/Lesson Check 9-3/9-4</vt:lpstr>
      <vt:lpstr>Independent Practice/Lesson Check 9-3/9-4</vt:lpstr>
      <vt:lpstr>Chapter 9 Percent &amp; Probability      </vt:lpstr>
      <vt:lpstr>  9-5 Permutations &amp; Combinations   Objective</vt:lpstr>
      <vt:lpstr> 9-5 Permutations &amp; Combinations </vt:lpstr>
      <vt:lpstr> 9-5 Examples</vt:lpstr>
      <vt:lpstr> 9-5 Examples</vt:lpstr>
      <vt:lpstr> 9-5 Examples</vt:lpstr>
      <vt:lpstr>Independent Practice/Lesson Check 9-5</vt:lpstr>
      <vt:lpstr>Independent Practice/Lesson Check 9-5</vt:lpstr>
      <vt:lpstr>Chapter 9 Percent &amp; Probability      </vt:lpstr>
      <vt:lpstr>  9-6 thru 9-8 Analyzing Data   Objective</vt:lpstr>
      <vt:lpstr> 9-6 thru 9-8 Analyzing Data </vt:lpstr>
      <vt:lpstr> 9-6 thru 9-8 Analyzing Data </vt:lpstr>
      <vt:lpstr> 9-6 thru 9-8 Examples</vt:lpstr>
      <vt:lpstr> 9-6 thru 9-8 Examples</vt:lpstr>
      <vt:lpstr> 9-6 thru 9-8 Examples</vt:lpstr>
      <vt:lpstr>Independent Practice/Lesson Check 9-6 thru 9-8 </vt:lpstr>
      <vt:lpstr>Independent Practice/Lesson Check 9-6 thru 9-8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 CARTER</dc:creator>
  <cp:lastModifiedBy>TRACY CARTER</cp:lastModifiedBy>
  <cp:revision>1</cp:revision>
  <dcterms:created xsi:type="dcterms:W3CDTF">2021-06-30T18:06:33Z</dcterms:created>
  <dcterms:modified xsi:type="dcterms:W3CDTF">2022-01-31T19:13:35Z</dcterms:modified>
</cp:coreProperties>
</file>