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56" r:id="rId5"/>
    <p:sldId id="257" r:id="rId6"/>
    <p:sldId id="290" r:id="rId7"/>
    <p:sldId id="288" r:id="rId8"/>
    <p:sldId id="263" r:id="rId9"/>
    <p:sldId id="264" r:id="rId10"/>
    <p:sldId id="266" r:id="rId11"/>
    <p:sldId id="267" r:id="rId12"/>
    <p:sldId id="268" r:id="rId13"/>
    <p:sldId id="291" r:id="rId14"/>
    <p:sldId id="282" r:id="rId15"/>
    <p:sldId id="284" r:id="rId16"/>
    <p:sldId id="283" r:id="rId17"/>
    <p:sldId id="287" r:id="rId18"/>
    <p:sldId id="270" r:id="rId19"/>
    <p:sldId id="271" r:id="rId20"/>
    <p:sldId id="274" r:id="rId21"/>
    <p:sldId id="275" r:id="rId22"/>
    <p:sldId id="292" r:id="rId23"/>
    <p:sldId id="293" r:id="rId24"/>
    <p:sldId id="294" r:id="rId25"/>
    <p:sldId id="27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9AAEC-9409-4402-BBAF-66747BD0E039}" v="281" dt="2020-09-09T14:46:06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31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0,'0'0'304'0'0,"1"18"64"0"0,3-1-296 0 0,1-1-72 0 0,4-4 0 0 0,-9-12 0 0 0,12 9 368 0 0,-12-9 56 0 0,14 0 16 0 0,-14 0 0 0 0,14-5-440 0 0,-2-2 0 0 0,-1-2-64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4:58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11975 0 0,'0'0'267'0'0,"0"0"42"0"0,0 0 17 0 0,2 5-28 0 0,6 16-58 0 0,-6-15 491 0 0,-9-5 816 0 0,5-2 4674 0 0,1 0-6125 0 0,1-1 1 0 0,0 1 0 0 0,0-1-1 0 0,-1 1 1 0 0,1-1-1 0 0,0 1 1 0 0,0-1-1 0 0,0 1 1 0 0,0-1 0 0 0,1 1-1 0 0,-1-1 1 0 0,0 1-1 0 0,1 0 1 0 0,-1-1-1 0 0,1 1 1 0 0,-1-1 0 0 0,2-1-1 0 0,0-1-118 0 0,0 0 0 0 0,0 1 0 0 0,1-1-1 0 0,-1 1 1 0 0,4-4 0 0 0,1 1 22 0 0,-1 0 0 0 0,2 0 0 0 0,-1 1 0 0 0,1 0 0 0 0,-1 0 0 0 0,1 1 0 0 0,1 0 0 0 0,-1 0 0 0 0,1 1 0 0 0,-1 0 0 0 0,16-3 0 0 0,-19 5 0 0 0,0 0 0 0 0,0 1 0 0 0,0 0 0 0 0,0 0 0 0 0,0 0 0 0 0,0 0 0 0 0,0 1 0 0 0,0-1 0 0 0,0 1 0 0 0,-1 1 0 0 0,1-1 0 0 0,0 1 0 0 0,0-1 0 0 0,-1 2 0 0 0,1-1 0 0 0,-1 0 0 0 0,0 1 0 0 0,0 0 0 0 0,1 0 0 0 0,-2 0 0 0 0,1 0 0 0 0,6 8 0 0 0,-8-9 0 0 0,-1 0 0 0 0,0 0 0 0 0,1 1 0 0 0,-1-1 0 0 0,0 1 0 0 0,0-1 0 0 0,-1 1 0 0 0,1-1 0 0 0,0 1 0 0 0,-1 0 0 0 0,0-1 0 0 0,1 1 0 0 0,-1-1 0 0 0,0 1 0 0 0,0 0 0 0 0,-1 0 0 0 0,0 3 0 0 0,-1 5 0 0 0,-1 1 0 0 0,-6 17 0 0 0,5-18 0 0 0,-4 9 0 0 0,0-1 0 0 0,-2 0 0 0 0,0 0 0 0 0,0-1 0 0 0,-2 0 0 0 0,-1-1 0 0 0,0-1 0 0 0,-1 0 0 0 0,0-1 0 0 0,-26 21 0 0 0,17-20 0 0 0,31-20-120 0 0,0 0 0 0 0,1 1 0 0 0,-1 0 0 0 0,0 0 0 0 0,1 1 0 0 0,0 0 0 0 0,-1 0 0 0 0,19-1-1 0 0,-19 3 39 0 0,1 0-1 0 0,-1 0 0 0 0,1 1 0 0 0,-1-1 0 0 0,0 2 0 0 0,1-1 1 0 0,-1 1-1 0 0,0 1 0 0 0,0 0 0 0 0,14 6 0 0 0,-18-7 143 0 0,-1 1 0 0 0,0-1 0 0 0,0 0 0 0 0,0 1 0 0 0,0 0-1 0 0,0-1 1 0 0,-1 1 0 0 0,1 0 0 0 0,-1 1 0 0 0,0-1 0 0 0,0 0 0 0 0,0 1 0 0 0,0-1-1 0 0,0 1 1 0 0,-1-1 0 0 0,0 1 0 0 0,1 0 0 0 0,-2 0 0 0 0,1-1 0 0 0,0 1 0 0 0,-1 0-1 0 0,1 0 1 0 0,-1 0 0 0 0,0 0 0 0 0,-1 0 0 0 0,1 0 0 0 0,-1 0 0 0 0,1-1 0 0 0,-1 1-1 0 0,0 0 1 0 0,-1 0 0 0 0,-2 6 0 0 0,-1 1-52 0 0,0 0-1 0 0,-12 18 1 0 0,13-24-16 0 0,1-1 0 0 0,-1 0 0 0 0,0 0 1 0 0,0 0-1 0 0,0 0 0 0 0,-1-1 0 0 0,1 0 0 0 0,-7 4 0 0 0,-2 0-304 0 0,3-1 81 0 0,0 0 0 0 0,0-1 0 0 0,-1 0 1 0 0,0-1-1 0 0,0 0 0 0 0,-22 5 0 0 0,23-8 23 0 0,3 0 314 0 0,1 0 0 0 0,-1-1-1 0 0,-8 0 1 0 0,12 0-342 0 0,1 0 0 0 0,-1-1 1 0 0,1 1-1 0 0,0-1 0 0 0,-1 0 1 0 0,1 0-1 0 0,0 0 0 0 0,0 0 1 0 0,-1 0-1 0 0,1 0 0 0 0,0-1 1 0 0,-3-2-1 0 0,-1-3-787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3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91 6447 0 0,'0'0'142'0'0,"0"0"22"0"0,0 0 13 0 0,-1-7 12 0 0,-2-2 481 0 0,1 0-1 0 0,-1-1 0 0 0,2 1 1 0 0,-1-1-1 0 0,0-17 0 0 0,2 26-157 0 0,0 1 0 0 0,0 0 0 0 0,0 0 68 0 0,5 21 2296 0 0,8 43 223 0 0,1 89-2459 0 0,-16-57 965 0 0,-1-77-1605 0 0,8-38 0 0 0,12-30 0 0 0,-8 24 0 0 0,12-41 0 0 0,12-33 0 0 0,-28 87 0 0 0,0 0 0 0 0,1 1 0 0 0,1 0 0 0 0,0 0 0 0 0,16-19 0 0 0,-22 28 0 0 0,0 1 0 0 0,1 0 0 0 0,-1-1 0 0 0,1 1 0 0 0,-1 0 0 0 0,1 0 0 0 0,0 0 0 0 0,-1 0 0 0 0,1 0 0 0 0,0 0 0 0 0,0 1 0 0 0,0-1 0 0 0,0 0 0 0 0,0 1 0 0 0,-1 0 0 0 0,1-1 0 0 0,0 1 0 0 0,0 0 0 0 0,0 0 0 0 0,0 0 0 0 0,0 0 0 0 0,0 0 0 0 0,0 1 0 0 0,0-1 0 0 0,0 0 0 0 0,0 1 0 0 0,2 1 0 0 0,0-1 0 0 0,-1 1 0 0 0,0 0 0 0 0,1 0 0 0 0,-1 0 0 0 0,0 0 0 0 0,0 0 0 0 0,0 1 0 0 0,0-1 0 0 0,-1 1 0 0 0,1 0 0 0 0,-1 0 0 0 0,4 6 0 0 0,0 2-14 0 0,0 1 0 0 0,-1 0-1 0 0,0 0 1 0 0,-1 1 0 0 0,0 0 0 0 0,2 18 0 0 0,4 78 669 0 0,-9-77-158 0 0,2 0 1 0 0,7 36-1 0 0,-9-63-497 0 0,-1-4 0 0 0,0 1 0 0 0,0-1 0 0 0,1 1 0 0 0,-1 0 0 0 0,1-1 0 0 0,0 0 0 0 0,-1 1 0 0 0,1-1 0 0 0,0 1 0 0 0,0-1 0 0 0,0 0 0 0 0,1 2 0 0 0,-2-3 0 0 0,1 1 0 0 0,-1-1 0 0 0,0 0 0 0 0,0 1 0 0 0,0-1 0 0 0,1 0 0 0 0,-1 1 0 0 0,0-1 0 0 0,0 0 0 0 0,1 1 0 0 0,-1-1 0 0 0,0 0 0 0 0,1 1 0 0 0,-1-1 0 0 0,0 0 0 0 0,1 0 0 0 0,-1 0 0 0 0,0 1 0 0 0,1-1 0 0 0,-1 0 0 0 0,0 0 0 0 0,1 0 0 0 0,-1 0 0 0 0,1 0 0 0 0,-1 0 0 0 0,1 0 0 0 0,-1 0 0 0 0,0 0 0 0 0,1 0 0 0 0,-1 0 0 0 0,1 0 0 0 0,-1 0 0 0 0,0 0 0 0 0,1 0 0 0 0,-1 0 0 0 0,1 0 0 0 0,-1 0 0 0 0,1-1 0 0 0,1 2-420 0 0,1-1 0 0 0,0 0-1 0 0,0-1 1 0 0,-1 1 0 0 0,1 0 0 0 0,0-1-1 0 0,-1 1 1 0 0,1-1 0 0 0,4-2 0 0 0,0-2-1114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4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15663 0 0,'0'0'356'0'0,"0"0"50"0"0,0 0 20 0 0,0 0-42 0 0,8 2 200 0 0,18-4 656 0 0,0 0 1 0 0,26-7-1 0 0,5-1-1309 0 0,-30 8 219 0 0,-14 2-1947 0 0,0-1-5622 0 0,-13 1 4861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5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2 10135 0 0,'0'0'464'0'0,"0"0"-9"0"0,0 0-87 0 0,0 0 728 0 0,0 0 353 0 0,0 0 73 0 0,0 0-193 0 0,0 0-860 0 0,0 0-306 0 0,-14-2 1202 0 0,-117 8-757 0 0,123-6-608 0 0,-1 1 0 0 0,4 5 0 0 0,3-3 0 0 0,-2 15 0 0 0,2-5 0 0 0,0-4 0 0 0,1-1 0 0 0,0 1 0 0 0,0 15 0 0 0,0 74 443 0 0,1-97 45 0 0,-1 7 330 0 0,1-6-535 0 0,18-19-267 0 0,-15 14-16 0 0,0 0 0 0 0,0-1 0 0 0,0 1 0 0 0,1 1 0 0 0,-1-1 0 0 0,1 0 0 0 0,0 1 0 0 0,-1 0 0 0 0,1 0 0 0 0,0 0 0 0 0,9-2 0 0 0,2 1 0 0 0,-3 0 0 0 0,23-1 0 0 0,-30 4 0 0 0,-1 0 0 0 0,0 0 0 0 0,1 0 0 0 0,-1 1 0 0 0,1 0 0 0 0,-1 0 0 0 0,0 0 0 0 0,0 1 0 0 0,5 1 0 0 0,4 3 0 0 0,0 1 0 0 0,-1 1 0 0 0,0 0 0 0 0,-1 0 0 0 0,19 18 0 0 0,-24-20 0 0 0,-1 0 0 0 0,1 0 0 0 0,-2 0 0 0 0,1 1 0 0 0,0-1 0 0 0,-1 1 0 0 0,-1 1 0 0 0,1-1 0 0 0,-1 0 0 0 0,0 1 0 0 0,3 13 0 0 0,-6-15 0 0 0,1 0 0 0 0,-1 0 0 0 0,0 0 0 0 0,-1 0 0 0 0,0 0 0 0 0,0 0 0 0 0,0 0 0 0 0,0 0 0 0 0,-1-1 0 0 0,0 1 0 0 0,0 0 0 0 0,-1-1 0 0 0,1 0 0 0 0,-1 1 0 0 0,0-1 0 0 0,-1 0 0 0 0,-6 7 0 0 0,3-3 0 0 0,-1-1 0 0 0,0 1 0 0 0,-1-2 0 0 0,0 1 0 0 0,0-1 0 0 0,0-1 0 0 0,-1 0 0 0 0,-14 7 0 0 0,15-9 5 0 0,-1 0 0 0 0,1 0 0 0 0,-1-1 0 0 0,0-1 0 0 0,0 0 0 0 0,-12 1 0 0 0,17-2-36 0 0,0-1 0 0 0,-1 0 0 0 0,1-1 0 0 0,-1 1-1 0 0,1-1 1 0 0,0 0 0 0 0,0-1 0 0 0,0 1 0 0 0,-1-1 0 0 0,1 0-1 0 0,0 0 1 0 0,1 0 0 0 0,-7-5 0 0 0,9 6-181 0 0,1-1 1 0 0,-1 1 0 0 0,1 0-1 0 0,-1-1 1 0 0,1 1 0 0 0,0-1-1 0 0,0 1 1 0 0,0-1 0 0 0,0 0-1 0 0,0 0 1 0 0,0 1 0 0 0,1-1-1 0 0,-1 0 1 0 0,0 0-1 0 0,1 0 1 0 0,-1 0 0 0 0,1 0-1 0 0,0 0 1 0 0,0 0 0 0 0,0-3-1 0 0,0 4-812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0,0 0 105 0 0,0 0 410 0 0,0 0 184 0 0,0 0 40 0 0,0 0-63 0 0,0 0-290 0 0,0 0-121 0 0,0 0-28 0 0,0 0-4 0 0,0 0 0 0 0,0 0 0 0 0,0 0 0 0 0,0 0-68 0 0,2 0-289 0 0,19 10-133 0 0,-15-7 40 0 0,-1 0 1 0 0,1 0 0 0 0,-1-1-1 0 0,1 0 1 0 0,0 0-1 0 0,7 1 1 0 0,-1-2 467 0 0,18 3 8 0 0,42 10-1 0 0,-44-6-537 0 0,45 10 0 0 0,-69-17-67 0 0,1 1 0 0 0,-1-1 1 0 0,0 1-1 0 0,0 0 0 0 0,5 3 0 0 0,-7-4-408 0 0,-2-1-33 0 0,0 0 134 0 0,0 0 575 0 0,0 0 250 0 0,0 0 49 0 0,-9 9-328 0 0,0-2-314 0 0,0 1 0 0 0,0-1 1 0 0,-1-1-1 0 0,0 0 1 0 0,0 0-1 0 0,0-1 1 0 0,-1 0-1 0 0,0-1 0 0 0,0 0 1 0 0,-18 4-1 0 0,17-6 142 0 0,1 1 0 0 0,0 0 0 0 0,0 1 0 0 0,-16 8 0 0 0,25-11 0 0 0,0 0 0 0 0,0-1 0 0 0,1 1 0 0 0,-1-1 0 0 0,0 1 0 0 0,0-1 0 0 0,0 0 0 0 0,-3 0 0 0 0,-1 1 0 0 0,1-1 0 0 0,-1 1 0 0 0,0 0 0 0 0,-5 2 0 0 0,2 0 0 0 0,2 0-72 0 0,5-3-298 0 0,2 0-118 0 0,0 0-1147 0 0,0 0-4504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6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324 47 13823 0 0,'0'0'630'0'0,"0"0"-13"0"0,-9 0-368 0 0,2 0 249 0 0,1-1 0 0 0,-1 0 1 0 0,0-1-1 0 0,1 1 0 0 0,-8-4 0 0 0,-15-4 1417 0 0,-77-16 1357 0 0,96 23-3272 0 0,0 2 0 0 0,0-1 0 0 0,-1 1 0 0 0,1 1 0 0 0,0 0 0 0 0,0 1 0 0 0,0-1 0 0 0,-12 5 0 0 0,12-3-8 0 0,10-3 8 0 0,-1 0 0 0 0,1 0 0 0 0,-1 0 0 0 0,1 0 0 0 0,0 0 0 0 0,-1 0 0 0 0,1 0 0 0 0,-1 0 0 0 0,1 1 0 0 0,0-1 0 0 0,-1 0 0 0 0,1 0 0 0 0,0 0 0 0 0,-1 1 0 0 0,1-1-1 0 0,0 0 1 0 0,-1 1 0 0 0,1-1 0 0 0,-1 1 0 0 0,-5 6-120 0 0,0 0-2520 0 0,6-7 1617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6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13823 0 0,'0'0'315'0'0,"0"0"45"0"0,0 0 21 0 0,0 0-49 0 0,0 0-81 0 0,0 0 481 0 0,0 0 237 0 0,0 0 45 0 0,0 0-61 0 0,0 0-288 0 0,0 0-121 0 0,0 0-28 0 0,0 0-4 0 0,1 0 0 0 0,11-3-96 0 0,0 0 1 0 0,-1 0-1 0 0,18 0 0 0 0,-8 0-441 0 0,34 3 25 0 0,-40 0-429 0 0,0 1 0 0 0,21 4-1 0 0,-15-3-1075 0 0,-8 0 482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7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25 106 15663 0 0,'0'0'356'0'0,"0"0"50"0"0,0 0 20 0 0,0 0-42 0 0,-2 0-250 0 0,-13 4 950 0 0,14-5 200 0 0,4-4-1598 0 0,-2 0 314 0 0,1 1 0 0 0,1-1 0 0 0,-1 0 0 0 0,1 1 0 0 0,0 0 0 0 0,0 0 0 0 0,0-1 0 0 0,0 2 0 0 0,1-1 0 0 0,-1 0 0 0 0,7-4 0 0 0,3-2 0 0 0,1 1 0 0 0,18-10 0 0 0,-23 14 0 0 0,8 0 640 0 0,-11 7 89 0 0,-5-1-658 0 0,1-1 372 0 0,5 11-278 0 0,-4-5-165 0 0,1 0 0 0 0,-1 1 0 0 0,-1-1 0 0 0,1 1 0 0 0,-1 0 0 0 0,0-1 0 0 0,-1 1 0 0 0,0 0 0 0 0,0 0 0 0 0,0 0 0 0 0,-1 13 0 0 0,-2 7 0 0 0,-8 47 0 0 0,4-41 0 0 0,2-12 0 0 0,-1 1 0 0 0,-1 0 0 0 0,-1-1 0 0 0,-1-1 0 0 0,0 1 0 0 0,-2-1 0 0 0,0 0 0 0 0,-1-1 0 0 0,-1-1 0 0 0,-20 25 0 0 0,25-33 0 0 0,5-7 0 0 0,1-1 0 0 0,-1 1 0 0 0,0-1 0 0 0,0 1 0 0 0,0-1 0 0 0,0 0 0 0 0,0 0 0 0 0,0 1 0 0 0,-4 1 0 0 0,-2 0 0 0 0,7-4 0 0 0,1 0 0 0 0,0-1 0 0 0,0 1 0 0 0,-1 0 0 0 0,1 0 0 0 0,0 0 0 0 0,0 0 0 0 0,0 0 0 0 0,-1 0 0 0 0,1-1 0 0 0,0 1 0 0 0,0 0 0 0 0,0 0 0 0 0,0 0 0 0 0,-1-1 0 0 0,1 1 0 0 0,0 0 0 0 0,0 0 0 0 0,0 0 0 0 0,0-1 0 0 0,0 1 0 0 0,0 0 0 0 0,-1 0 0 0 0,1-1 0 0 0,0 1 0 0 0,0 0 0 0 0,0 0 0 0 0,0-1 0 0 0,0-1-35 0 0,0 0-1 0 0,1 0 0 0 0,-1 0 1 0 0,0 0-1 0 0,1 0 1 0 0,-1 0-1 0 0,1 0 1 0 0,0 0-1 0 0,0 0 0 0 0,0 0 1 0 0,-1 1-1 0 0,2-1 1 0 0,-1 0-1 0 0,0 1 1 0 0,0-1-1 0 0,0 0 0 0 0,1 1 1 0 0,-1 0-1 0 0,1-1 1 0 0,-1 1-1 0 0,1 0 1 0 0,0 0-1 0 0,0-1 0 0 0,-1 2 1 0 0,1-1-1 0 0,0 0 1 0 0,2-1-1 0 0,2 0-74 0 0,-1 0-1 0 0,1 0 0 0 0,-1 0 1 0 0,1 1-1 0 0,0 0 0 0 0,-1 0 1 0 0,1 1-1 0 0,9-1 0 0 0,-1 3 606 0 0,-1 0 0 0 0,22 7 0 0 0,-6-1 12 0 0,-1 1-504 0 0,-16-5-36 0 0,25 6-1 0 0,-34-9-302 0 0,1-1 0 0 0,-1 1 0 0 0,0-1 0 0 0,1 0 0 0 0,-1 0 0 0 0,0 0 0 0 0,0 0 0 0 0,1 0 0 0 0,-1-1 0 0 0,0 1 0 0 0,5-2 0 0 0,-1-4-3039 0 0,-3-2 2448 0 0,-3 6 259 0 0,1-1-1890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8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313 181 10135 0 0,'44'-59'1056'0'0,"-42"55"-918"0"0,0 1 0 0 0,0-1 0 0 0,-1 0 0 0 0,1 0 0 0 0,-1 1 0 0 0,1-1-1 0 0,-1 0 1 0 0,-1 0 0 0 0,1 0 0 0 0,0 0 0 0 0,-1 0 0 0 0,0 0 0 0 0,0-1-1 0 0,-1-4 1 0 0,1 7-73 0 0,0 0 0 0 0,-1 0-1 0 0,1 0 1 0 0,-1 0-1 0 0,1 1 1 0 0,-1-1 0 0 0,0 0-1 0 0,0 0 1 0 0,0 1 0 0 0,0-1-1 0 0,0 1 1 0 0,0-1-1 0 0,0 1 1 0 0,-1-1 0 0 0,1 1-1 0 0,0 0 1 0 0,-1-1 0 0 0,0 1-1 0 0,1 0 1 0 0,-1 0-1 0 0,1 0 1 0 0,-1 0 0 0 0,0 0-1 0 0,0 1 1 0 0,1-1 0 0 0,-1 0-1 0 0,0 1 1 0 0,0 0-1 0 0,0-1 1 0 0,0 1 0 0 0,-3 0-1 0 0,-19-2-13 0 0,13 1 47 0 0,0 0 0 0 0,0 0 0 0 0,0 1-1 0 0,0 1 1 0 0,0 0 0 0 0,0 0-1 0 0,1 1 1 0 0,-15 4 0 0 0,3 3 125 0 0,1 1 0 0 0,1 0-1 0 0,0 2 1 0 0,0 0 0 0 0,1 1 0 0 0,-30 28 0 0 0,47-39-156 0 0,1-1 0 0 0,-1 0 0 0 0,1 1-1 0 0,-1-1 1 0 0,1 1 0 0 0,0-1 0 0 0,-1 1 0 0 0,1-1 0 0 0,0 1 0 0 0,0 0 0 0 0,0 0 0 0 0,1 0-1 0 0,-1-1 1 0 0,0 1 0 0 0,1 0 0 0 0,-1 0 0 0 0,1 0 0 0 0,0 0 0 0 0,-1 0 0 0 0,1 0 0 0 0,0 0-1 0 0,0 0 1 0 0,1 4 0 0 0,-1-6-67 0 0,0 1 0 0 0,0 0 0 0 0,0 0 0 0 0,0 0 0 0 0,0 0 0 0 0,0 0 0 0 0,1 0 0 0 0,-1-1 0 0 0,0 1 0 0 0,1 0 0 0 0,-1 0 0 0 0,1 0 0 0 0,-1-1 0 0 0,1 2 0 0 0,5 0 0 0 0,-6-2 0 0 0,26 8 155 0 0,-12-3 471 0 0,-1 0-1 0 0,27 13 1 0 0,-31-13-620 0 0,0-1 0 0 0,13 5-1 0 0,15 6-6 0 0,-18-5-18 0 0,35 24-1 0 0,-48-29 68 0 0,0 0 1 0 0,-1 0-1 0 0,1 0 0 0 0,-1 1 0 0 0,0 0 0 0 0,0 0 0 0 0,-1 0 1 0 0,0 0-1 0 0,4 9 0 0 0,0 1 784 0 0,-6-12-780 0 0,1 0-1 0 0,-1 0 1 0 0,-1 0-1 0 0,1 0 1 0 0,-1 1 0 0 0,1-1-1 0 0,-1 0 1 0 0,-1 1-1 0 0,1-1 1 0 0,-1 1-1 0 0,1-1 1 0 0,-1 1-1 0 0,0-1 1 0 0,-1 6-1 0 0,-1 1-51 0 0,-4 1 0 0 0,2-9 0 0 0,2-3 0 0 0,-6 5-99 0 0,1-1-1 0 0,-1 1 0 0 0,-1-2 1 0 0,1 1-1 0 0,0-1 1 0 0,-1-1-1 0 0,0 1 0 0 0,1-2 1 0 0,-1 1-1 0 0,0-1 1 0 0,0 0-1 0 0,0-1 0 0 0,0 0 1 0 0,0 0-1 0 0,0-1 1 0 0,0 0-1 0 0,0-1 0 0 0,1 0 1 0 0,-14-5-1 0 0,19 6 100 0 0,1 0 0 0 0,0-1 0 0 0,-1 1 0 0 0,1-1 0 0 0,0 1 0 0 0,0-1 0 0 0,0 0 0 0 0,0 0 0 0 0,0 0 0 0 0,1 0 0 0 0,-1 0 0 0 0,0 0 0 0 0,1-1 0 0 0,0 1 0 0 0,-1-1 0 0 0,1 1 0 0 0,0-1 0 0 0,0 1 0 0 0,1-1 0 0 0,-1 1 0 0 0,0-1 0 0 0,1 0 0 0 0,0 1 0 0 0,-1-1 0 0 0,1 0 0 0 0,1-4 0 0 0,0-6 0 0 0,1 1 0 0 0,0 0 0 0 0,1 0 0 0 0,6-17 0 0 0,-9 27 0 0 0,6-11 240 0 0,0-1 0 0 0,1 1 0 0 0,1 0 0 0 0,0 1 0 0 0,11-15 0 0 0,-2 4 147 0 0,1 1-334 0 0,0 1 0 0 0,24-22 1 0 0,-10 10-49 0 0,8-3-29 0 0,-31 29-323 0 0,0 0 1 0 0,0-1 0 0 0,-1-1 0 0 0,0 1 0 0 0,-1-1 0 0 0,0 0 0 0 0,9-15 0 0 0,-12 15-677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4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40 4607 0 0,'0'0'102'0'0,"0"0"20"0"0,0 0 6 0 0,0 0 119 0 0,0 0 500 0 0,0 0 223 0 0,0 0 44 0 0,0 0-61 0 0,0 0-288 0 0,0 0-121 0 0,0 0-28 0 0,0 0-4 0 0,0 0 0 0 0,0 0 0 0 0,0 0 0 0 0,0 0 0 0 0,0 0 0 0 0,0 0 0 0 0,0 0 0 0 0,0 0 0 0 0,0 0 0 0 0,0 0 0 0 0,-2 1 0 0 0,1 0-494 0 0,0-1 0 0 0,0 1 0 0 0,1 0 0 0 0,-1 0-1 0 0,0-1 1 0 0,0 1 0 0 0,0 0 0 0 0,1 0 0 0 0,-1 0 0 0 0,1 0 0 0 0,-1 0-1 0 0,0 0 1 0 0,1 0 0 0 0,0 1 0 0 0,-1-1 0 0 0,1 0 0 0 0,0 0-1 0 0,-1 0 1 0 0,1 1 0 0 0,-5 32 204 0 0,3-19-185 0 0,-1 15 698 0 0,-1 31-1 0 0,3-27-320 0 0,0-6-244 0 0,-2 25-175 0 0,2-42 5 0 0,3-6 0 0 0,-1-10 0 0 0,7-39-89 0 0,-2 11-277 0 0,1 1 1 0 0,18-54-1 0 0,-21 77 309 0 0,0 0-1 0 0,0 0 1 0 0,1 0-1 0 0,0 0 0 0 0,1 1 1 0 0,0 0-1 0 0,0 0 1 0 0,1 0-1 0 0,0 1 1 0 0,0 0-1 0 0,1 1 0 0 0,-1-1 1 0 0,14-7-1 0 0,-17 12 58 0 0,1 0 0 0 0,0 0 0 0 0,0 0 0 0 0,-1 1 0 0 0,1-1 0 0 0,0 1 0 0 0,0 0 0 0 0,1 1 0 0 0,-1-1 0 0 0,0 1 0 0 0,7 0 0 0 0,-11 0 0 0 0,0 0 0 0 0,-1 0 0 0 0,1 0 0 0 0,-1 0 0 0 0,1 0 0 0 0,0 0 0 0 0,-1 0 0 0 0,1 0 0 0 0,0 1 0 0 0,-1-1 0 0 0,1 0 0 0 0,-1 0 0 0 0,1 0 0 0 0,0 1 0 0 0,-1-1 0 0 0,1 0 0 0 0,-1 1 0 0 0,1-1 0 0 0,-1 0 0 0 0,1 1 0 0 0,-1-1 0 0 0,1 1 0 0 0,-1-1 0 0 0,0 0 0 0 0,1 1 0 0 0,-1-1 0 0 0,1 1 0 0 0,-1 0 0 0 0,1 0 0 0 0,-1 1 0 0 0,3 2 46 0 0,0 0 0 0 0,0 0-1 0 0,-1 1 1 0 0,0-1 0 0 0,0 1-1 0 0,0 0 1 0 0,0 0 0 0 0,-1 0-1 0 0,0 0 1 0 0,0 0 0 0 0,0 0 0 0 0,0 6-1 0 0,-1 8 297 0 0,-1-1 0 0 0,-3 21 1 0 0,0 15 28 0 0,3-48-371 0 0,1-5 0 0 0,0 0 0 0 0,-1 0 0 0 0,1 0 0 0 0,0 1 0 0 0,0-1 0 0 0,0 0 0 0 0,0 0 0 0 0,0 1 0 0 0,1-1 0 0 0,-1 0 0 0 0,0 0 0 0 0,1 0 0 0 0,-1 1 0 0 0,0-1 0 0 0,1 0 0 0 0,0 0 0 0 0,-1 0 0 0 0,1 0 0 0 0,-1 0 0 0 0,1 0 0 0 0,0 0 0 0 0,0 0 0 0 0,0 0 0 0 0,1 1 0 0 0,0 0-244 0 0,-1 0-1 0 0,1 0 1 0 0,0 0-1 0 0,0-1 1 0 0,0 1-1 0 0,0-1 1 0 0,0 1-1 0 0,1-1 1 0 0,-1 1-1 0 0,4 0 1 0 0,-2 0-2411 0 0,-3-2-3393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5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564 44 13823 0 0,'0'0'315'0'0,"0"0"45"0"0,0 0 21 0 0,0 0-49 0 0,-2 1-220 0 0,-3 1-20 0 0,-1 0-1 0 0,1 0 1 0 0,-1-1-1 0 0,1 1 1 0 0,-1-1-1 0 0,0-1 1 0 0,0 1-1 0 0,1-1 1 0 0,-10 0-1 0 0,-9-2 926 0 0,-24-6 0 0 0,15 2-474 0 0,-49-7 65 0 0,-116-13-608 0 0,190 26-5 0 0,0 0 0 0 0,1 0-1 0 0,-1 1 1 0 0,0 0 0 0 0,1 0-1 0 0,-1 1 1 0 0,1 0 0 0 0,-1 0-1 0 0,1 0 1 0 0,0 1 0 0 0,-13 8-1 0 0,19-10-331 0 0,1-1-138 0 0,-1 1-1158 0 0,-5 4-4506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4:58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11975 0 0,'0'0'267'0'0,"0"0"42"0"0,0 0 17 0 0,0 0-28 0 0,0 0-126 0 0,0 0 204 0 0,0 0 111 0 0,0 0 22 0 0,0 0 3 0 0,5 6 512 0 0,5 5-484 0 0,0 2 0 0 0,-1-1 0 0 0,-1 1 0 0 0,0 0 0 0 0,6 15 0 0 0,11 18-612 0 0,-25-46 71 0 0,15 24 481 0 0,0-1 1 0 0,20 23-1 0 0,-32-43-362 0 0,7 10-20 0 0,1-1 0 0 0,1 0 0 0 0,0-1 0 0 0,25 18 0 0 0,-28-23-365 0 0,0-1 0 0 0,16 8-1 0 0,-21-12-292 0 0,0 0-1 0 0,-1 0 1 0 0,1 0-1 0 0,0 0 1 0 0,0-1-1 0 0,4 1 1 0 0,-7-1-964 0 0,-1 0-11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7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8287 0 0,'0'0'382'0'0,"0"0"-8"0"0,0 0-170 0 0,0 0 176 0 0,0 0 107 0 0,0 0 22 0 0,0 0 3 0 0,0 0 0 0 0,0 0 0 0 0,0 0 0 0 0,0 0 0 0 0,0 0 0 0 0,0 0 0 0 0,0 0 0 0 0,0 0-69 0 0,6-3-278 0 0,-4 2-165 0 0,-1 1 0 0 0,0 0 0 0 0,1-1 0 0 0,-1 1 0 0 0,1-1 0 0 0,-1 1 0 0 0,0-1 0 0 0,0 0 0 0 0,1 0 0 0 0,-1 0 0 0 0,0 1 0 0 0,0-1 0 0 0,0 0 0 0 0,2-2 0 0 0,2-2 0 0 0,2 0 108 0 0,1 0 1 0 0,0 1-1 0 0,0 0 0 0 0,0 0 0 0 0,1 1 0 0 0,-1 0 0 0 0,17-3 1 0 0,-20 5-42 0 0,0 0 1 0 0,0 1 0 0 0,1 0 0 0 0,-1 0 0 0 0,0 0 0 0 0,1 0-1 0 0,-1 1 1 0 0,0 0 0 0 0,0 0 0 0 0,0 0 0 0 0,0 0-1 0 0,0 1 1 0 0,0 0 0 0 0,6 3 0 0 0,-8-3 81 0 0,-1 1-148 0 0,0-1 0 0 0,0 0 0 0 0,-1 1 0 0 0,1-1 0 0 0,-1 1-1 0 0,1-1 1 0 0,-1 1 0 0 0,0-1 0 0 0,0 1 0 0 0,0 0 0 0 0,-1 0 0 0 0,1 0-1 0 0,-1-1 1 0 0,1 1 0 0 0,-1 0 0 0 0,0 0 0 0 0,0 0 0 0 0,0 0 0 0 0,-1 5-1 0 0,0 2-1 0 0,1-4 79 0 0,-1 0 1 0 0,1 0-1 0 0,-1-1 0 0 0,-1 1 0 0 0,1-1 0 0 0,-1 1 0 0 0,0-1 0 0 0,-5 10 1 0 0,-1-2 150 0 0,-17 25 1 0 0,24-37-730 0 0,1-1 59 0 0,8 2 275 0 0,14 1 166 0 0,-19-3 0 0 0,0 1 0 0 0,0-1 0 0 0,0 0 0 0 0,0 1 0 0 0,1 0 0 0 0,-1 0 0 0 0,3 1 0 0 0,27 8 0 0 0,-4-3 0 0 0,-24-5 3 0 0,0 0 0 0 0,0 0 0 0 0,0 1-1 0 0,-1 0 1 0 0,1 0 0 0 0,-1 0 0 0 0,1 0-1 0 0,-1 1 1 0 0,0-1 0 0 0,0 1 0 0 0,-1 0 0 0 0,1 0-1 0 0,-1 1 1 0 0,0-1 0 0 0,0 1 0 0 0,0-1 0 0 0,-1 1-1 0 0,0 0 1 0 0,0 0 0 0 0,0 0 0 0 0,0 1-1 0 0,1 8 1 0 0,-2-6 95 0 0,-1-1 0 0 0,1 1 0 0 0,-1-1 0 0 0,-1 1 0 0 0,1-1 0 0 0,-1 1 0 0 0,-1-1-1 0 0,0 1 1 0 0,0-1 0 0 0,0 0 0 0 0,-1 1 0 0 0,0-1 0 0 0,0-1 0 0 0,0 1 0 0 0,-1 0 0 0 0,0-1 0 0 0,-1 0-1 0 0,1 0 1 0 0,-1 0 0 0 0,-9 8 0 0 0,7-8-105 0 0,0 0-1 0 0,0 0 1 0 0,0 0-1 0 0,-1-1 1 0 0,0 0-1 0 0,0-1 0 0 0,-1 0 1 0 0,1 0-1 0 0,-1 0 1 0 0,0-1-1 0 0,0-1 1 0 0,0 1-1 0 0,0-2 1 0 0,0 1-1 0 0,0-1 1 0 0,-13 0-1 0 0,16-2 13 0 0,1 1-1 0 0,-1-1 1 0 0,1 0-1 0 0,0 0 1 0 0,0-1 0 0 0,0 0-1 0 0,-1 0 1 0 0,2 0-1 0 0,-1 0 1 0 0,0-1-1 0 0,0 0 1 0 0,-4-3-1 0 0,7 4-69 0 0,0 0-1 0 0,-1 0 1 0 0,1 0-1 0 0,0 0 0 0 0,0-1 1 0 0,0 1-1 0 0,1-1 1 0 0,-1 1-1 0 0,0-1 0 0 0,1 1 1 0 0,0-1-1 0 0,0 0 1 0 0,0 0-1 0 0,0 0 0 0 0,0 0 1 0 0,0 0-1 0 0,1 0 1 0 0,-1 0-1 0 0,1 0 0 0 0,0 0 1 0 0,1-6-1 0 0,2-5-446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7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11975 0 0,'0'0'267'0'0,"0"0"42"0"0,0 0 17 0 0,0 0-28 0 0,-1 9 22 0 0,-1 78 7759 0 0,-9 41-6134 0 0,10-119-1945 0 0,1 1 0 0 0,0 0 0 0 0,0-1 0 0 0,4 18 0 0 0,0 4 0 0 0,-4-28-224 0 0,1 0 0 0 0,0 0 0 0 0,-1-1 0 0 0,1 1 0 0 0,0 0 0 0 0,0-1 0 0 0,1 1 0 0 0,-1-1 0 0 0,0 1 0 0 0,1-1 0 0 0,2 3 0 0 0,-4-4-2348 0 0,0-1-4248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7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12 15663 0 0,'0'0'356'0'0,"0"0"50"0"0,-2-1 20 0 0,1 0-397 0 0,0 0 0 0 0,-1 0 0 0 0,1 0-1 0 0,0 0 1 0 0,-1 0 0 0 0,1 0 0 0 0,-1 1-1 0 0,1-1 1 0 0,-1 1 0 0 0,0-1 0 0 0,1 1 0 0 0,-1-1-1 0 0,0 1 1 0 0,1 0 0 0 0,-1 0 0 0 0,0 0-1 0 0,1 0 1 0 0,-3 0 0 0 0,-39 6 511 0 0,19-2 733 0 0,16-4-919 0 0,-236 12 1467 0 0,242-12-2146 0 0,2 0-142 0 0,0 0-40 0 0,0 0-209 0 0,0 0-857 0 0,3 0-379 0 0,9 1-80 0 0,-9 0-15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8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0 13823 0 0,'0'0'315'0'0,"0"0"45"0"0,1 2 21 0 0,0 2-192 0 0,-1 0-1 0 0,1 0 1 0 0,0 1 0 0 0,-1-1-1 0 0,0 0 1 0 0,0 0-1 0 0,0 0 1 0 0,-1 1-1 0 0,1-1 1 0 0,-1 0 0 0 0,0 0-1 0 0,0 0 1 0 0,-3 6-1 0 0,-4 8 960 0 0,-18 30 1 0 0,1-1-1491 0 0,22-39 422 0 0,0 0 0 0 0,0 1 0 0 0,1 0-1 0 0,0 0 1 0 0,1-1 0 0 0,0 1 0 0 0,0 0 0 0 0,1 0 0 0 0,0 0 0 0 0,1 0 0 0 0,0 0 0 0 0,0 0-1 0 0,1 0 1 0 0,0-1 0 0 0,1 1 0 0 0,-1 0 0 0 0,2-1 0 0 0,-1 0 0 0 0,1 0 0 0 0,1 0 0 0 0,-1 0 0 0 0,1-1-1 0 0,0 0 1 0 0,11 11 0 0 0,-6-8-80 0 0,0-1 0 0 0,1 0 0 0 0,1 0 0 0 0,-1-2 0 0 0,1 1 0 0 0,1-2 0 0 0,-1 1 0 0 0,1-2 0 0 0,0 1 0 0 0,0-2 0 0 0,1 0 0 0 0,18 3 0 0 0,-24-6 0 0 0,-1 0 0 0 0,0-1 0 0 0,0 0 0 0 0,1 0 0 0 0,-1 0 0 0 0,0-1 0 0 0,0 0 0 0 0,11-3 0 0 0,-14 3 0 0 0,0-1 0 0 0,-1 1 0 0 0,1 0 0 0 0,-1-1 0 0 0,1 0 0 0 0,-1 0 0 0 0,0 0 0 0 0,0 0 0 0 0,0-1 0 0 0,0 1 0 0 0,0-1 0 0 0,0 0 0 0 0,-1 1 0 0 0,1-1 0 0 0,-1-1 0 0 0,0 1 0 0 0,3-5 0 0 0,-4 4-50 0 0,0 1 1 0 0,0 0-1 0 0,-1-1 0 0 0,0 1 0 0 0,1 0 0 0 0,-1-1 1 0 0,0 1-1 0 0,-1 0 0 0 0,1-1 0 0 0,-1 1 0 0 0,1 0 1 0 0,-1 0-1 0 0,0-1 0 0 0,0 1 0 0 0,0 0 0 0 0,-1 0 1 0 0,1 0-1 0 0,-1 0 0 0 0,-2-4 0 0 0,1 3-33 0 0,0-1 0 0 0,0 1 0 0 0,0-1 0 0 0,-1 1 0 0 0,0 0 0 0 0,0 0 0 0 0,0 1 0 0 0,0-1 0 0 0,0 1 0 0 0,-1 0 0 0 0,-5-3 0 0 0,4 4 112 0 0,1 0-1 0 0,0 1 1 0 0,-1 0-1 0 0,1 0 0 0 0,-1 0 1 0 0,1 1-1 0 0,-1 0 1 0 0,1 0-1 0 0,-1 0 1 0 0,-7 2-1 0 0,4-1 66 0 0,0 1 0 0 0,0 0 0 0 0,1 1 0 0 0,-1 0-1 0 0,-12 7 1 0 0,15-7 39 0 0,1 0-1 0 0,-1 1 1 0 0,1 0-1 0 0,0 0 1 0 0,0 1-1 0 0,0-1 1 0 0,0 1 0 0 0,-6 9-1 0 0,9-11-136 0 0,0 0-1 0 0,0 0 1 0 0,0 0-1 0 0,1 1 0 0 0,-1-1 1 0 0,1 1-1 0 0,0-1 1 0 0,0 1-1 0 0,0-1 1 0 0,0 1-1 0 0,1 0 1 0 0,-1 0-1 0 0,1-1 1 0 0,0 1-1 0 0,0 0 1 0 0,2 6-1 0 0,-2-9 35 0 0,0 0 0 0 0,0 0-1 0 0,0 0 1 0 0,0 0 0 0 0,1 0-1 0 0,-1 0 1 0 0,0 0 0 0 0,1 0 0 0 0,-1-1-1 0 0,0 1 1 0 0,1 0 0 0 0,0 0-1 0 0,-1 0 1 0 0,1 0 0 0 0,-1 0 0 0 0,1-1-1 0 0,0 1 1 0 0,0 0 0 0 0,-1-1-1 0 0,1 1 1 0 0,0-1 0 0 0,0 1 0 0 0,0 0-1 0 0,1 0 1 0 0,2 0 158 0 0,23 13 225 0 0,-21-12-1395 0 0,1 0 1 0 0,0 0-1 0 0,0 0 1 0 0,12 0-1 0 0,-2-3-1062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8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 11975 0 0,'0'0'267'0'0,"0"0"42"0"0,0 0 17 0 0,0 0-28 0 0,0 0-58 0 0,0 0 491 0 0,0 0 238 0 0,0 0 45 0 0,0 0-61 0 0,0 0-288 0 0,0 0-121 0 0,0 0-28 0 0,1 1-72 0 0,1 3-341 0 0,1-1 0 0 0,0 1 0 0 0,1 0 0 0 0,-1-1 0 0 0,1 0 0 0 0,5 4 0 0 0,-3-2 279 0 0,58 47 735 0 0,-54-45-1117 0 0,1 0 0 0 0,0-1 0 0 0,0 0 0 0 0,1 0 0 0 0,-1-2 0 0 0,17 6 0 0 0,-3-2 0 0 0,30 16 0 0 0,-55-24 0 0 0,1 0 0 0 0,-1 1 0 0 0,1-1 0 0 0,-1 0 0 0 0,1 0 0 0 0,-1 1 0 0 0,1-1 0 0 0,-1 0 0 0 0,0 1 0 0 0,1-1 0 0 0,-1 1 0 0 0,0-1 0 0 0,1 0 0 0 0,-1 1 0 0 0,0-1 0 0 0,1 1 0 0 0,-1-1 0 0 0,0 1 0 0 0,0-1 0 0 0,0 1 0 0 0,1-1 0 0 0,-1 1 0 0 0,0-1 0 0 0,0 1 0 0 0,0 0 0 0 0,0-1 0 0 0,0 1 0 0 0,0-1 0 0 0,0 1 0 0 0,0-1 0 0 0,0 1 0 0 0,0-1 0 0 0,-1 1 0 0 0,1-1 0 0 0,0 1 0 0 0,0-1 0 0 0,0 1 0 0 0,-1-1 0 0 0,1 1 0 0 0,0-1 0 0 0,0 1 0 0 0,-1-1 0 0 0,1 1 0 0 0,0-1 0 0 0,-1 0 0 0 0,1 1 0 0 0,-1-1 0 0 0,0 1 0 0 0,0 0 0 0 0,-1 2 0 0 0,-1 0 0 0 0,0 0 0 0 0,0 0 0 0 0,0 0 0 0 0,-1 0 0 0 0,1-1 0 0 0,0 1 0 0 0,-1-1 0 0 0,0 0 0 0 0,0 0 0 0 0,-4 1 0 0 0,-8 3 0 0 0,-25 5 0 0 0,13-4 0 0 0,2 0 0 0 0,0-1 0 0 0,-1-2 0 0 0,-26 2 0 0 0,16-1 0 0 0,23-3 0 0 0,8 1-119 0 0,7-1 30 0 0,4 1-104 0 0,18 4-1671 0 0,-7-3-2843 0 0,4-1-1537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9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18 10135 0 0,'0'0'464'0'0,"0"-2"-9"0"0,1-13 588 0 0,-1 14-73 0 0,0 1 44 0 0,0 0-61 0 0,0 0-288 0 0,0 0-121 0 0,0 0-28 0 0,0 0-4 0 0,-1 1 0 0 0,-5 8-98 0 0,1 0 0 0 0,0 1-1 0 0,0-1 1 0 0,1 1-1 0 0,0 0 1 0 0,0 0 0 0 0,-2 12-1 0 0,-10 78 492 0 0,11-64 9 0 0,4-13-771 0 0,0 0-1 0 0,2 0 1 0 0,4 31 0 0 0,-2-18-106 0 0,-3-33-37 0 0,4 15 0 0 0,-4-14 1 0 0,10 20-203 0 0,-10-22-849 0 0,0-2-385 0 0,0 0-78 0 0,0 0-20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9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 10135 0 0,'0'0'464'0'0,"0"0"-9"0"0,0 0-87 0 0,0 0 728 0 0,0 0 353 0 0,0 0 73 0 0,0 0-193 0 0,0 0-860 0 0,0 1-306 0 0,0 3 35 0 0,0-1-1 0 0,-1 0 1 0 0,1 1 0 0 0,-1-1 0 0 0,0 0 0 0 0,0 0-1 0 0,0 0 1 0 0,0 1 0 0 0,-4 4 0 0 0,5-7-219 0 0,-4 9 37 0 0,1 0-16 0 0,-1 2 0 0 0,3-9-4 0 0,-6 8 80 0 0,7-10 6 0 0,0 0-1 0 0,1 1 0 0 0,-1-1 1 0 0,0 1-1 0 0,1-1 0 0 0,-1 0 1 0 0,1 1-1 0 0,0-1 1 0 0,-1 0-1 0 0,1 0 0 0 0,0 1 1 0 0,0-1-1 0 0,0 0 0 0 0,1 2 1 0 0,-1-2 65 0 0,2 2-92 0 0,0 1 0 0 0,0-1 0 0 0,1 0 0 0 0,-1 0 0 0 0,1 0 0 0 0,-1-1 0 0 0,1 1 0 0 0,0-1 0 0 0,0 0 0 0 0,0 0 0 0 0,5 2 0 0 0,5 1-86 0 0,1-2 1 0 0,16 3-1 0 0,5 2 71 0 0,-26-5-40 0 0,1-1 0 0 0,0 0 0 0 0,0-1 0 0 0,0 1 0 0 0,0-2 0 0 0,0 0 0 0 0,0 0 0 0 0,0-1 0 0 0,13-3 0 0 0,-23 4-36 0 0,0 0-1 0 0,0 0 0 0 0,0 0 1 0 0,0 0-1 0 0,0 0 0 0 0,0-1 1 0 0,0 1-1 0 0,0 0 0 0 0,0 0 1 0 0,0-1-1 0 0,0 1 0 0 0,0-1 1 0 0,0 1-1 0 0,0-1 0 0 0,0 1 1 0 0,-1-1-1 0 0,1 0 0 0 0,0 1 1 0 0,0-1-1 0 0,0-1 0 0 0,1 0-445 0 0,-1 1-954 0 0,-1-1-78 0 0,1-5-20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9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0 15663 0 0,'0'0'356'0'0,"0"0"50"0"0,0 0 20 0 0,0 0-42 0 0,-1 2-250 0 0,-16 78 1824 0 0,9-51-1272 0 0,1 0 1 0 0,-6 60-1 0 0,10 60 839 0 0,4-134-1233 0 0,7 108 24 0 0,-8-119-316 0 0,1 1 0 0 0,0 0 0 0 0,0-1 0 0 0,0 1 0 0 0,1-1 0 0 0,2 5 0 0 0,5 15 0 0 0,-1-6-201 0 0,-2-30-2286 0 0,-1-10 973 0 0,0 1-20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9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10135 0 0,'0'0'231'0'0,"0"0"29"0"0,0 0 19 0 0,8 1 1 0 0,-4 1 2614 0 0,8 9-214 0 0,-12-9-2168 0 0,2 10 512 0 0,-1-9-884 0 0,-1 0 0 0 0,0 0 0 0 0,0 1 0 0 0,0-1 0 0 0,0 0 0 0 0,-1 4 0 0 0,-2 30 8 0 0,3-31-148 0 0,-1-1 0 0 0,1-1 0 0 0,0 1 0 0 0,1-1 0 0 0,-1 1 0 0 0,1-1 0 0 0,0 1 0 0 0,0-1 0 0 0,0 1 0 0 0,0-1 0 0 0,1 0 0 0 0,0 0 0 0 0,0 0 0 0 0,0 0 0 0 0,4 6 0 0 0,-3-6 116 0 0,0-1 1 0 0,1 1-1 0 0,-1-1 0 0 0,1 0 1 0 0,-1 0-1 0 0,1 0 0 0 0,0-1 0 0 0,0 1 1 0 0,1-1-1 0 0,-1 0 0 0 0,0 0 1 0 0,1 0-1 0 0,7 2 0 0 0,7 0 77 0 0,-1-1 0 0 0,23 2 1 0 0,-20-3-354 0 0,-11-1 160 0 0,1 0 0 0 0,-1 0 0 0 0,0-2 0 0 0,1 1 0 0 0,-1-1 0 0 0,15-4 0 0 0,-23 5-86 0 0,-1 0 1 0 0,1 0-1 0 0,0-1 0 0 0,-1 1 0 0 0,1-1 1 0 0,0 0-1 0 0,-1 1 0 0 0,1-1 0 0 0,-1 0 1 0 0,1 0-1 0 0,-1 0 0 0 0,1 0 0 0 0,-1 0 1 0 0,2-2-1 0 0,0 1-1274 0 0,2-4-5466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29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0 15663 0 0,'0'0'356'0'0,"0"0"50"0"0,0 0 20 0 0,0 0-42 0 0,-5 8 623 0 0,1 1-130 0 0,1 1-1 0 0,0 0 1 0 0,0 0 0 0 0,1 0-1 0 0,-2 16 1 0 0,2-7-874 0 0,2 0 0 0 0,0 1 0 0 0,1-1 0 0 0,1 0 1 0 0,8 35-1 0 0,33 92-6 0 0,-36-125 4 0 0,16 39-1 0 0,-17-49-846 0 0,-4-10 664 0 0,-1 1-5810 0 0,-1-2 3436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4:59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0 13823 0 0,'0'2'315'0'0,"-1"7"-139"0"0,0-1 0 0 0,0 1 0 0 0,-1 0 0 0 0,0-1 0 0 0,0 1 0 0 0,-1-1 0 0 0,0 0 0 0 0,-6 12 1 0 0,-1-3 512 0 0,0 0 1 0 0,-21 27-1 0 0,-23 33 927 0 0,37-52-1613 0 0,1 0 1 0 0,1 0-1 0 0,1 2 0 0 0,-19 53 0 0 0,32-78-3 0 0,1 1 0 0 0,-1 0 0 0 0,1-1 0 0 0,-1 1 0 0 0,1-1 0 0 0,0 1 0 0 0,0 3 0 0 0,3 6-2386 0 0,0-10 512 0 0,-2-2 790 0 0,9 4-4964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0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13823 0 0,'0'0'315'0'0,"0"0"45"0"0,0 0 21 0 0,0 0-49 0 0,1 1-220 0 0,2 21 3640 0 0,-4 3-2426 0 0,0-6-428 0 0,-1 45-726 0 0,4-19-172 0 0,-1-14 0 0 0,9 60 0 0 0,-9-90 0 0 0,0-5 0 0 0,3-13 0 0 0,2-18 0 0 0,-2-2 0 0 0,-2 7 0 0 0,2 1 0 0 0,7-29 0 0 0,-8 51 0 0 0,-1 0 0 0 0,1 0 0 0 0,1 0 0 0 0,-1 0 0 0 0,6-6 0 0 0,-7 10 0 0 0,0-1 0 0 0,0 1 0 0 0,1 0 0 0 0,-1 1 0 0 0,1-1 0 0 0,0 0 0 0 0,0 1 0 0 0,0-1 0 0 0,0 1 0 0 0,0 0 0 0 0,7-3 0 0 0,-7 4 0 0 0,0 0 0 0 0,0 1 0 0 0,0 0 0 0 0,1-1 0 0 0,-1 1 0 0 0,0 0 0 0 0,0 1 0 0 0,0-1 0 0 0,0 0 0 0 0,0 1 0 0 0,1 0 0 0 0,-1 0 0 0 0,0 0 0 0 0,0 0 0 0 0,3 2 0 0 0,-1 0 0 0 0,0-1 0 0 0,-1 1 0 0 0,1 0 0 0 0,-1 0 0 0 0,0 0 0 0 0,0 1 0 0 0,0 0 0 0 0,4 5 0 0 0,1 3-6 0 0,-1 0 0 0 0,0 1 1 0 0,-1 0-1 0 0,-1 1 0 0 0,0-1 0 0 0,5 20 0 0 0,-1 2 1043 0 0,6 52-1 0 0,-4-3-1020 0 0,-12-80-16 0 0,0-3 0 0 0,0 0 0 0 0,0 1 0 0 0,0-1 0 0 0,1 0 0 0 0,-1 0 0 0 0,0 1 0 0 0,1-1 0 0 0,-1 0 0 0 0,1 0 0 0 0,-1 0 0 0 0,1 1 0 0 0,0-1 0 0 0,0 0 0 0 0,-1 0 0 0 0,1 0 0 0 0,0 0 0 0 0,0 0 0 0 0,0 0 0 0 0,1 1 0 0 0,2 0-467 0 0,0 1 0 0 0,-1-1 0 0 0,1 1 0 0 0,0-1 0 0 0,0 0 0 0 0,0 0 0 0 0,0-1 0 0 0,7 2 1 0 0,1 0-1068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0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 13823 0 0,'0'0'315'0'0,"0"0"45"0"0,0 0 21 0 0,0 0-49 0 0,0 0-149 0 0,-2 16 1190 0 0,1-12-1150 0 0,-1 0 0 0 0,0 1-1 0 0,0-1 1 0 0,0 0 0 0 0,-1 0 0 0 0,0 0-1 0 0,0-1 1 0 0,0 1 0 0 0,0-1-1 0 0,0 1 1 0 0,-7 4 0 0 0,-10 12-240 0 0,13-12 514 0 0,-1-1 1 0 0,-16 13-1 0 0,2-2 59 0 0,15-11-556 0 0,1 0 0 0 0,6-7 0 0 0,-1 1 0 0 0,1-1 0 0 0,0 0 0 0 0,-1 1 0 0 0,1-1 0 0 0,0 1 0 0 0,0-1 0 0 0,-1 1 0 0 0,1-1 0 0 0,0 1 0 0 0,0-1 0 0 0,0 1 0 0 0,0-1 0 0 0,0 1 0 0 0,-1-1 0 0 0,1 1 0 0 0,0-1 0 0 0,0 1 0 0 0,0-1 0 0 0,1 1 0 0 0,-1-1 0 0 0,0 1 0 0 0,0-1 0 0 0,0 1 0 0 0,0-1 0 0 0,0 1 0 0 0,0-1 0 0 0,1 1 0 0 0,-1-1 0 0 0,0 1 0 0 0,1-1 0 0 0,-1 0 0 0 0,0 1 0 0 0,0-1 0 0 0,1 1 0 0 0,-1-1 0 0 0,1 0 0 0 0,-1 1 0 0 0,0-1 0 0 0,1 0 0 0 0,-1 1 0 0 0,1-1 0 0 0,-1 0 0 0 0,1 0 0 0 0,-1 0 0 0 0,1 1 0 0 0,-1-1 0 0 0,1 0 0 0 0,1 1 0 0 0,3 2 0 0 0,1 0 0 0 0,0 0 0 0 0,1 0 0 0 0,-1-1 0 0 0,0 0 0 0 0,13 3 0 0 0,41 3 0 0 0,-33-6 0 0 0,44 4 0 0 0,-68-6-2 0 0,11 4-60 0 0,-12-3-275 0 0,6 0-344 0 0,-6-1-7303 0 0,-2 0 5426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31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11975 0 0,'0'0'267'0'0,"0"0"42"0"0,0 0 17 0 0,0 0-28 0 0,0 0-58 0 0,0 0 491 0 0,-1 2 238 0 0,0-2-758 0 0,1 1-1 0 0,0-1 1 0 0,0 0 0 0 0,-1 1-1 0 0,1-1 1 0 0,0 1-1 0 0,0-1 1 0 0,0 1-1 0 0,0-1 1 0 0,0 1 0 0 0,0-1-1 0 0,0 1 1 0 0,0-1-1 0 0,0 1 1 0 0,0-1-1 0 0,0 1 1 0 0,0-1 0 0 0,0 1-1 0 0,0-1 1 0 0,0 1-1 0 0,0-1 1 0 0,0 1 0 0 0,1-1-1 0 0,-1 0 1 0 0,0 1-1 0 0,0-1 1 0 0,1 1-1 0 0,-1-1 1 0 0,0 0 0 0 0,1 1-1 0 0,1 0-43 0 0,-1 0 0 0 0,0 0 0 0 0,1 0 0 0 0,-1-1 0 0 0,0 1 0 0 0,1 0 0 0 0,-1-1 0 0 0,1 0 0 0 0,-1 1 0 0 0,3-1 0 0 0,2 1-160 0 0,0-1-1 0 0,0 1 1 0 0,0-2-1 0 0,0 1 1 0 0,7-2-1 0 0,0 0-6 0 0,1 1 0 0 0,0 1 0 0 0,0-1 0 0 0,0 2 0 0 0,0 0 0 0 0,0 1 0 0 0,-1 0 0 0 0,18 6 0 0 0,0 3 81 0 0,8 2-1835 0 0,-21-5-2183 0 0,-17-7 1891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48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15663 0 0,'0'0'356'0'0,"0"0"50"0"0,0 0 20 0 0,0 0-42 0 0,2 0-250 0 0,57 22 2336 0 0,-54-19-1958 0 0,-3-2-419 0 0,0 0 0 0 0,0-1 1 0 0,0 1-1 0 0,0-1 0 0 0,0 1 1 0 0,0-1-1 0 0,0 0 1 0 0,0 0-1 0 0,0 0 0 0 0,0 0 1 0 0,3 0-1 0 0,53-5-93 0 0,-45 2 0 0 0,-10 2 0 0 0,0 0 0 0 0,0 1 0 0 0,0-1 0 0 0,0 1 0 0 0,0 0 0 0 0,0 0 0 0 0,0 0 0 0 0,1 0 0 0 0,-1 0 0 0 0,0 1 0 0 0,4 1 0 0 0,2-2 93 0 0,3 0-610 0 0,-6 2-6031 0 0,0 1 304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48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13823 0 0,'0'0'630'0'0,"0"0"-13"0"0,0 0-184 0 0,0 0 677 0 0,0 0 340 0 0,0 0 72 0 0,3 8 276 0 0,74 207-1693 0 0,-40-100-106 0 0,-25-88-385 0 0,2 5-2496 0 0,-14-31 1409 0 0,0-1-51 0 0,0 0-11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4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0 112 13823 0 0,'2'-1'315'0'0,"4"-3"-35"0"0,1 0 0 0 0,-1 0 1 0 0,11-11-1 0 0,-12 10-80 0 0,1 0-1 0 0,1 0 1 0 0,-1 0 0 0 0,13-6 0 0 0,10-4 1046 0 0,-9 5-294 0 0,26-9-1 0 0,-40 17-949 0 0,-1 1-1 0 0,1-1 1 0 0,-1 1 0 0 0,1 0-1 0 0,-1 1 1 0 0,1-1-1 0 0,0 1 1 0 0,-1 0-1 0 0,1 0 1 0 0,9 2 0 0 0,-10-1-2 0 0,-1 1-1 0 0,1-1 1 0 0,-1 1 0 0 0,0 0 0 0 0,0 0 0 0 0,0 1 0 0 0,0-1 0 0 0,0 1 0 0 0,-1 0 0 0 0,1 0-1 0 0,-1 0 1 0 0,0 0 0 0 0,5 6 0 0 0,-3-1 5 0 0,0-1 0 0 0,-1 1 1 0 0,0 0-1 0 0,0 0 0 0 0,-1 0 0 0 0,1 0 0 0 0,-2 1 0 0 0,1-1 1 0 0,-1 1-1 0 0,0 11 0 0 0,1 1 341 0 0,-2 0-1 0 0,-1 0 1 0 0,-2 25 0 0 0,0-22-130 0 0,-2-1 1 0 0,-7 28-1 0 0,8-41-221 0 0,0-1 0 0 0,0 1 0 0 0,-1-1-1 0 0,0 0 1 0 0,-1-1 0 0 0,0 1 0 0 0,-12 15 0 0 0,15-22 5 0 0,0 0 0 0 0,1 0 0 0 0,-1 0 0 0 0,-1 0 0 0 0,1 0 0 0 0,0-1 0 0 0,0 1 0 0 0,-1-1 0 0 0,1 1 0 0 0,-1-1 0 0 0,1 0 0 0 0,-1 0 0 0 0,1 0 0 0 0,-1 0 0 0 0,0-1 0 0 0,1 1 0 0 0,-1-1 0 0 0,0 0 0 0 0,0 1 0 0 0,1-1 0 0 0,-1 0 0 0 0,0-1 0 0 0,0 1 0 0 0,1 0 0 0 0,-6-2 0 0 0,4 0 0 0 0,-1 0 0 0 0,1 0 0 0 0,-1 0 0 0 0,1-1 0 0 0,0 1 0 0 0,0-1 0 0 0,0 0 0 0 0,0 0 0 0 0,0-1 0 0 0,1 1 0 0 0,-1-1 0 0 0,1 1 0 0 0,-3-7 0 0 0,-11-14 0 0 0,1-2 0 0 0,2 0 0 0 0,-15-37 0 0 0,24 49 0 0 0,0 0 0 0 0,1-1 0 0 0,1 1 0 0 0,0-1 0 0 0,1 0 0 0 0,0 0 0 0 0,1 0 0 0 0,2-23 0 0 0,0 29 87 0 0,1 1-1 0 0,0 0 0 0 0,0 0 1 0 0,0 0-1 0 0,7-13 0 0 0,-7 17-338 0 0,0-1 0 0 0,1 1 0 0 0,-1 0 1 0 0,1 0-1 0 0,7-7 0 0 0,-8 9-362 0 0,0 0-1 0 0,0 1 1 0 0,0-1 0 0 0,0 1 0 0 0,0-1 0 0 0,0 1 0 0 0,3-1 0 0 0,7-2-6072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53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263 187 10135 0 0,'-11'-3'78'0'0,"9"2"129"0"0,-1 1 0 0 0,0-1 0 0 0,1 0 0 0 0,-1 1 0 0 0,0 0 0 0 0,-3-1 0 0 0,5-1-55 0 0,0 1 1 0 0,1-1-1 0 0,-1 0 1 0 0,1 0-1 0 0,0 0 0 0 0,-1 0 1 0 0,1 0-1 0 0,0-3 0 0 0,0 4-2 0 0,-1-12 22 0 0,-1-1-1 0 0,0 1 1 0 0,0 0-1 0 0,-2 0 0 0 0,0 0 1 0 0,-8-19-1 0 0,11 29-116 0 0,-1-1 0 0 0,0 1 0 0 0,-1-1-1 0 0,1 1 1 0 0,-1 0 0 0 0,1 0 0 0 0,-1 0-1 0 0,0 0 1 0 0,0 1 0 0 0,0-1 0 0 0,-5-2-1 0 0,5 3-37 0 0,0 1 0 0 0,0 0 0 0 0,0 0 0 0 0,0 0 0 0 0,0 0 0 0 0,0 0-1 0 0,0 1 1 0 0,0 0 0 0 0,0-1 0 0 0,0 1 0 0 0,0 0 0 0 0,0 1 0 0 0,0-1 0 0 0,0 0 0 0 0,-1 1-1 0 0,-4 1 1 0 0,3 0-17 0 0,0 1 0 0 0,-1-1 0 0 0,1 1 0 0 0,0 0 0 0 0,0 0 0 0 0,1 0 0 0 0,-1 1 0 0 0,1-1 0 0 0,-1 1 0 0 0,-3 5 0 0 0,1 0 0 0 0,-1 0 0 0 0,1 1 0 0 0,-11 19 0 0 0,16-25 0 0 0,1 1 0 0 0,-1-1 0 0 0,1 1 0 0 0,0 0 0 0 0,0-1 0 0 0,0 1 0 0 0,1 0 0 0 0,-1 0 0 0 0,1 0 0 0 0,1 0 0 0 0,-1 0 0 0 0,1-1 0 0 0,-1 1 0 0 0,1 0 0 0 0,1 0 0 0 0,-1-1 0 0 0,1 1 0 0 0,0-1 0 0 0,2 5 0 0 0,2 4 0 0 0,1-1 0 0 0,0 0 0 0 0,1-1 0 0 0,0 0 0 0 0,14 15 0 0 0,-14-18 0 0 0,-1-1 0 0 0,1 0 0 0 0,10 6 0 0 0,-15-11 0 0 0,-1 0 0 0 0,1-1 0 0 0,0 1 0 0 0,1 0 0 0 0,-1-1 0 0 0,0 0 0 0 0,0 0 0 0 0,1 0 0 0 0,-1 0 0 0 0,0 0 0 0 0,1-1 0 0 0,-1 1 0 0 0,4-1 0 0 0,-5 0 0 0 0,0-1 0 0 0,-1 1 0 0 0,1-1 0 0 0,-1 1 0 0 0,1-1 0 0 0,-1 0 0 0 0,1 0 0 0 0,-1 1 0 0 0,0-1 0 0 0,1 0 0 0 0,-1 0 0 0 0,0 0 0 0 0,0-1 0 0 0,1 1 0 0 0,1-3 0 0 0,15-24 0 0 0,-6 9 0 0 0,-8 13-105 0 0,1-1 0 0 0,-2 0 0 0 0,1 0 1 0 0,-1 0-1 0 0,0-1 0 0 0,0 1 0 0 0,-1-1 0 0 0,0 0 0 0 0,2-14 0 0 0,2-8-230 0 0,-5 23 53 0 0,4-23 1932 0 0,-5 49-930 0 0,1 0 0 0 0,1-1 0 0 0,1 1 0 0 0,0-1 0 0 0,1 1 0 0 0,11 28 0 0 0,-9-32-171 0 0,10 18 1 0 0,-14-29-548 0 0,0 0 0 0 0,0 0 0 0 0,1-1 0 0 0,0 1 0 0 0,0-1 1 0 0,0 0-1 0 0,0 0 0 0 0,0 0 0 0 0,7 4 0 0 0,1 0-28 0 0,-10-6-16 0 0,0 1-1 0 0,1-1 1 0 0,-1 0 0 0 0,0-1 0 0 0,1 1-1 0 0,-1 0 1 0 0,1 0 0 0 0,0-1-1 0 0,-1 1 1 0 0,1-1 0 0 0,-1 1 0 0 0,1-1-1 0 0,0 1 1 0 0,0-1 0 0 0,-1 0 0 0 0,1 0-1 0 0,0 0 1 0 0,1 0 0 0 0,23-2-1922 0 0,-13 0 941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53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11975 0 0,'0'0'547'0'0,"0"0"-11"0"0,0 0-203 0 0,0 0 419 0 0,0 0 220 0 0,0 0 42 0 0,0 0-61 0 0,0 0-288 0 0,0 0-121 0 0,9 2 416 0 0,52 15-773 0 0,24 9-202 0 0,-58-17 15 0 0,-19-7 0 0 0,-1 0 0 0 0,0 1 0 0 0,0-1 0 0 0,11 7 0 0 0,17 9 0 0 0,-28-13 0 0 0,-7-5 0 0 0,1 1 0 0 0,-1-1 0 0 0,1 0 0 0 0,-1 1 0 0 0,0-1 0 0 0,1 1 0 0 0,-1-1 0 0 0,0 1 0 0 0,1-1 0 0 0,-1 1 0 0 0,0-1 0 0 0,0 1 0 0 0,1-1 0 0 0,-1 1 0 0 0,0-1 0 0 0,0 1 0 0 0,0-1 0 0 0,0 1 0 0 0,0-1 0 0 0,0 1 0 0 0,0 0 0 0 0,0-1 0 0 0,0 1 0 0 0,0-1 0 0 0,0 1 0 0 0,0-1 0 0 0,0 1 0 0 0,0-1 0 0 0,-1 1 0 0 0,1-1 0 0 0,0 1 0 0 0,0 0 0 0 0,-1-1 0 0 0,1 0 0 0 0,0 1 0 0 0,-1-1 0 0 0,1 1 0 0 0,0-1 0 0 0,-1 1 0 0 0,1-1 0 0 0,-1 0 0 0 0,1 1 0 0 0,-1 0 0 0 0,0-1 0 0 0,-13 14 0 0 0,-1-1 0 0 0,0-1 0 0 0,-1 0 0 0 0,-1-1 0 0 0,-26 13 0 0 0,40-23 0 0 0,-10 10 0 0 0,7-4 0 0 0,2-1-64 0 0,4-5-273 0 0,0-1-138 0 0,0 0-33 0 0,0 0-276 0 0,0 0-1144 0 0,0 0-506 0 0,0 0-102 0 0,0 0-22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54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4607 0 0,'0'0'208'0'0,"8"-3"2096"0"0,17-11-2288 0 0,-18 10-16 0 0,25-13 6944 0 0,-31 16-5989 0 0,0 0-816 0 0,1 1 0 0 0,-1-1-1 0 0,0 0 1 0 0,1 0 0 0 0,-1 1 0 0 0,1-1 0 0 0,-1 1 0 0 0,0-1-1 0 0,1 1 1 0 0,-1 0 0 0 0,3-1 0 0 0,-4 1-80 0 0,50-7 557 0 0,-47 6-616 0 0,1 1 0 0 0,-1-1 0 0 0,1 1 0 0 0,0-1 0 0 0,-1 1 0 0 0,7 1 0 0 0,-2 0 0 0 0,3 0 0 0 0,-4 5 0 0 0,-6-5 41 0 0,1 1 0 0 0,-1 0 0 0 0,0-1 0 0 0,0 1 0 0 0,0 0 0 0 0,0 0 0 0 0,0 0 0 0 0,0 0 0 0 0,0 0 0 0 0,-1 0 0 0 0,1 0 0 0 0,-1 0 0 0 0,1 0 0 0 0,-1 1 0 0 0,0-1 0 0 0,0 0 0 0 0,0 0 0 0 0,0 0-1 0 0,0 0 1 0 0,-1 1 0 0 0,1-1 0 0 0,0 0 0 0 0,-1 0 0 0 0,-1 3 0 0 0,-1 1 62 0 0,0-1-1 0 0,0 0 0 0 0,0 0 1 0 0,-1 0-1 0 0,1 0 1 0 0,-1-1-1 0 0,-1 1 0 0 0,1-1 1 0 0,-9 7-1 0 0,12-11-102 0 0,1 0 0 0 0,0 0 0 0 0,0 0 0 0 0,0 0 0 0 0,-1 0 0 0 0,1 0 0 0 0,0 1 0 0 0,0-1 0 0 0,0 0 0 0 0,0 0 0 0 0,-1 0 0 0 0,1 0 0 0 0,0 1 0 0 0,0-1 0 0 0,0 0 0 0 0,0 0 0 0 0,0 0 0 0 0,0 1 0 0 0,-1-1 0 0 0,1 0 0 0 0,0 0 0 0 0,0 0 0 0 0,0 1 0 0 0,0-1 0 0 0,0 0 0 0 0,0 0 0 0 0,0 1 0 0 0,0-1 0 0 0,0 0 0 0 0,0 0 0 0 0,0 0 0 0 0,0 1 0 0 0,0-1 0 0 0,0 0 0 0 0,0 0 0 0 0,1 1 0 0 0,-1-1 0 0 0,0 0 0 0 0,0 0 0 0 0,0 0 0 0 0,0 1 0 0 0,0-1 0 0 0,0 0 0 0 0,0 0 0 0 0,1 0 0 0 0,-1 0 0 0 0,0 1 0 0 0,0-1 0 0 0,0 0 0 0 0,1 0 0 0 0,-1 0 0 0 0,0 0 0 0 0,0 0 0 0 0,0 0 0 0 0,1 1 0 0 0,10 3 0 0 0,-10-4 0 0 0,51 14 0 0 0,-26-8 0 0 0,35 14 0 0 0,-56-18 5 0 0,-1 0 0 0 0,0 1 1 0 0,0-1-1 0 0,-1 1 0 0 0,1-1 0 0 0,0 1 0 0 0,-1 0 0 0 0,0 1 1 0 0,0-1-1 0 0,4 5 0 0 0,-6-6 102 0 0,1 0 1 0 0,0 1-1 0 0,-1 0 0 0 0,1-1 1 0 0,-1 1-1 0 0,0 0 1 0 0,0 0-1 0 0,0 0 1 0 0,0 0-1 0 0,-1 0 0 0 0,1 0 1 0 0,-1 0-1 0 0,1 0 1 0 0,-1 0-1 0 0,0 0 0 0 0,-1 3 1 0 0,0 0-90 0 0,0 0 0 0 0,-1-1 0 0 0,0 1 0 0 0,0-1 0 0 0,-1 1 1 0 0,1-1-1 0 0,-1 0 0 0 0,0 0 0 0 0,-7 9 0 0 0,-3 1-31 0 0,-24 21 0 0 0,31-30 23 0 0,0-1-10 0 0,1-1 0 0 0,0 0 0 0 0,-1 0 0 0 0,0 0 0 0 0,-11 5 0 0 0,14-8 0 0 0,-1 1 0 0 0,1-1 0 0 0,0 0 0 0 0,-1 0 0 0 0,1-1 0 0 0,0 1 0 0 0,-1-1 0 0 0,1 0 0 0 0,-1 0 0 0 0,1 0 0 0 0,-1 0 0 0 0,1 0 0 0 0,-6-2 0 0 0,7 1-199 0 0,1 0-1 0 0,-1-1 1 0 0,1 1-1 0 0,-1 0 1 0 0,1-1-1 0 0,0 1 1 0 0,0-1-1 0 0,-1 1 0 0 0,1-1 1 0 0,0 1-1 0 0,0-1 1 0 0,1 0-1 0 0,-2-1 1 0 0,2 3-824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57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5 198 4607 0 0,'0'0'208'0'0,"0"0"67"0"0,0 0 154 0 0,0 0 69 0 0,0 0 12 0 0,0 0-67 0 0,0 0-222 0 0,0 0 166 0 0,-1-12 3101 0 0,0 7-3339 0 0,-1 0-61 0 0,1 4 283 0 0,1 1 117 0 0,0 0 21 0 0,0 0 3 0 0,0 0 0 0 0,0 0 0 0 0,0 0 0 0 0,0 0-69 0 0,0 0-222 0 0,0 0 166 0 0,0 0 101 0 0,0 0 21 0 0,0 0-66 0 0,24 0-278 0 0,-15 2-165 0 0,20-2 0 0 0,98-7 0 0 0,-32-2 536 0 0,-42 4 3 0 0,67 0 0 0 0,36 4-711 0 0,76 0 778 0 0,-103-7-606 0 0,39 0 0 0 0,-106 7 0 0 0,33 0 0 0 0,25 5 0 0 0,-111-4 0 0 0,113 5 0 0 0,-11 9 0 0 0,-109-14 0 0 0,0 0 0 0 0,0 0 0 0 0,0 0 0 0 0,0 0 0 0 0,0-1 0 0 0,1 1 0 0 0,2-2 0 0 0,0 1 0 0 0,-1 0 0 0 0,0 0 0 0 0,1 1 0 0 0,-1-1 0 0 0,7 1 0 0 0,-5 0 0 0 0,0 0 0 0 0,-1-1 0 0 0,1 0 0 0 0,9-2 0 0 0,2-1 0 0 0,25-3 0 0 0,-34 6 0 0 0,0 0 0 0 0,0 3-64 0 0,-7-2-273 0 0,-1 0-138 0 0,0 0-33 0 0,0 0 66 0 0,-12 18 276 0 0,8-13 166 0 0,-1 0 0 0 0,0 0 0 0 0,-1-1 0 0 0,1 1 0 0 0,-7 3 0 0 0,-18 16 0 0 0,17-13 0 0 0,-17 12 0 0 0,9-7 0 0 0,-8 3 0 0 0,24-16 0 0 0,-1 0 0 0 0,1 0 0 0 0,0 1 0 0 0,0 0 0 0 0,0 0 0 0 0,0 0 0 0 0,-3 5 0 0 0,1-1 0 0 0,3-4 0 0 0,7-7 0 0 0,7-9 0 0 0,-9 12 0 0 0,16-19 0 0 0,37-31 0 0 0,-33 34 0 0 0,1 1 0 0 0,30-15 0 0 0,-46 27 0 0 0,1-1 0 0 0,0 0 0 0 0,0-1 0 0 0,-1 1 0 0 0,11-11 0 0 0,-12 10 0 0 0,-6-2 0 0 0,0 5 0 0 0,0 1 0 0 0,0-1 0 0 0,0 1 0 0 0,0 0 0 0 0,0-1 0 0 0,0 1 0 0 0,0 0 0 0 0,0 0 0 0 0,0 0 0 0 0,-1 0 0 0 0,1 0 0 0 0,0 0 0 0 0,-1 0 0 0 0,1 1 0 0 0,-1-1 0 0 0,-2-1 0 0 0,-31-8 0 0 0,23 7 0 0 0,-6-2 0 0 0,-62-20 0 0 0,72 22 0 0 0,-1-1 0 0 0,1 0 0 0 0,1-1 0 0 0,-1 1 0 0 0,1-1 0 0 0,-1-1 0 0 0,-6-6 0 0 0,4 1 285 0 0,4 1-1734 0 0,6 9-4371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0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11975 0 0,'0'0'267'0'0,"0"0"42"0"0,0 0 17 0 0,7 0 74 0 0,-5 0-327 0 0,-1 0 1 0 0,1 0-1 0 0,0-1 1 0 0,-1 1-1 0 0,1-1 1 0 0,-1 1-1 0 0,1-1 1 0 0,-1 1-1 0 0,1-1 1 0 0,-1 0-1 0 0,1 0 1 0 0,1-1-1 0 0,-2 1 63 0 0,0 0-1 0 0,0 1 1 0 0,-1-1-1 0 0,1 1 0 0 0,0-1 1 0 0,0 1-1 0 0,0 0 1 0 0,0-1-1 0 0,0 1 1 0 0,-1 0-1 0 0,1 0 1 0 0,0-1-1 0 0,2 1 1 0 0,46-12 2542 0 0,-18 4-2087 0 0,-24 6-589 0 0,-1 0 1 0 0,0 1 0 0 0,1 0 0 0 0,-1 0 0 0 0,1 0 0 0 0,-1 1 0 0 0,1 0-1 0 0,7 0 1 0 0,9 4-3 0 0,-20-3-10 0 0,11 6-249 0 0,-13-7 81 0 0,-1 0 0 0 0,0 1 0 0 0,0-1 0 0 0,1 0 0 0 0,-1 1 0 0 0,0-1 0 0 0,0 0 0 0 0,0 1 0 0 0,0-1-1 0 0,0 1 1 0 0,0-1 0 0 0,1 0 0 0 0,-1 1 0 0 0,0-1 0 0 0,0 1 0 0 0,0-1 0 0 0,0 0 0 0 0,0 1 0 0 0,0-1 0 0 0,-1 0 0 0 0,1 1 0 0 0,0-1 0 0 0,0 1 0 0 0,0-1 0 0 0,0 0 0 0 0,0 1 0 0 0,0-1 0 0 0,-1 0 0 0 0,1 1 0 0 0,-6 8-1868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58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24 11975 0 0,'0'0'267'0'0,"0"0"42"0"0,0 0 17 0 0,0 0-28 0 0,-4-4-126 0 0,-11-11 204 0 0,11 11 111 0 0,4 4 22 0 0,0 0 3 0 0,0 0 0 0 0,0 0 0 0 0,-1 0-436 0 0,0 0 0 0 0,0 1 0 0 0,0-1 0 0 0,1 0 0 0 0,-1 1 1 0 0,0-1-1 0 0,0 1 0 0 0,0-1 0 0 0,1 1 0 0 0,-1-1 0 0 0,0 1 0 0 0,1 0 0 0 0,-1-1 0 0 0,0 1 0 0 0,1 0 0 0 0,-1 0 0 0 0,0 1 0 0 0,-10 9 1115 0 0,-3-3-648 0 0,9-5-534 0 0,1-1 1 0 0,0 0-1 0 0,0 1 0 0 0,0 0 1 0 0,1 0-1 0 0,-4 3 0 0 0,-12 12-9 0 0,0-2 0 0 0,-40 28 0 0 0,16-13 0 0 0,42-31 0 0 0,1 1 0 0 0,-1-1 0 0 0,0 1 0 0 0,0 0 0 0 0,1-1 0 0 0,-1 1 0 0 0,1 0 0 0 0,-1-1 0 0 0,1 1 0 0 0,-1 0 0 0 0,1 0 0 0 0,-1 0 0 0 0,1-1 0 0 0,0 1 0 0 0,-1 0 0 0 0,1 0 0 0 0,0 0 0 0 0,0 0 0 0 0,-1 0 0 0 0,1 0 0 0 0,0 0 0 0 0,0-1 0 0 0,0 1 0 0 0,0 0 0 0 0,0 0 0 0 0,1 0 0 0 0,-1 0 0 0 0,0 0 0 0 0,0 0 0 0 0,0 0 0 0 0,1 0 0 0 0,-1-1 0 0 0,1 1 0 0 0,-1 0 0 0 0,1 0 0 0 0,-1 0 0 0 0,1-1 0 0 0,-1 1 0 0 0,2 1 0 0 0,-2-2 0 0 0,3 3 0 0 0,1 0 0 0 0,0 0 0 0 0,0 0 0 0 0,0-1 0 0 0,0 1 0 0 0,0-1 0 0 0,1 0 0 0 0,-1 0 0 0 0,1-1 0 0 0,0 1 0 0 0,-1-1 0 0 0,9 1 0 0 0,20 8 0 0 0,34 12 0 0 0,-40-14 0 0 0,-23-7-33 0 0,1 1-1 0 0,-1 0 1 0 0,0 0-1 0 0,0 1 1 0 0,0-1 0 0 0,0 1-1 0 0,7 6 1 0 0,0-1-561 0 0,-5-3-3889 0 0,-5-4-1565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6:59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6447 0 0,'0'0'142'0'0,"0"0"22"0"0,0 0 13 0 0,0 0 123 0 0,0 0 468 0 0,0 0 205 0 0,0 0 41 0 0,0 0-61 0 0,0 0-288 0 0,0 0-121 0 0,0 0-28 0 0,0 0 66 0 0,0 0 288 0 0,0 0 122 0 0,0 0 28 0 0,0 0-133 0 0,1 2-583 0 0,2 5-104 0 0,0 0 0 0 0,0 0 0 0 0,-1 0 1 0 0,0 0-1 0 0,-1 1 0 0 0,1-1 0 0 0,-1 0 0 0 0,-1 1 0 0 0,0 11 1 0 0,3 20-98 0 0,-2-31-103 0 0,-1 0 0 0 0,0 0 0 0 0,0 0 0 0 0,-2 11 0 0 0,1-13 0 0 0,0 0 0 0 0,1 1 0 0 0,-1-1 0 0 0,1 0 0 0 0,1 1 0 0 0,-1-1 0 0 0,1 0 0 0 0,0 1 0 0 0,0-1 0 0 0,1 0 0 0 0,0 0 0 0 0,0 0 0 0 0,0 0 0 0 0,6 9 0 0 0,-4-9-201 0 0,-3-5-850 0 0,-1-1-385 0 0,0 0-78 0 0,0 0-20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01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4607 0 0,'0'0'208'0'0,"2"-8"2016"0"0,-1 7-1930 0 0,-1-1 0 0 0,0 1-1 0 0,1-1 1 0 0,0 1 0 0 0,-1 0 0 0 0,1 0-1 0 0,0-1 1 0 0,-1 1 0 0 0,1 0-1 0 0,0 0 1 0 0,0 0 0 0 0,0 0-1 0 0,0 0 1 0 0,2-1 0 0 0,25-14 1566 0 0,-24 14-1886 0 0,7-4 26 0 0,-5 3 0 0 0,-1 1 0 0 0,0 0 0 0 0,0 0 0 0 0,1 0 0 0 0,-1 0 0 0 0,1 1 0 0 0,10-1 0 0 0,-7 0 0 0 0,-1 3 0 0 0,-6 0 0 0 0,0-1 0 0 0,0 1 0 0 0,0 0 0 0 0,0 0 0 0 0,0 0 0 0 0,0 0 0 0 0,-1 0 0 0 0,1 0 0 0 0,0 1 0 0 0,-1-1 0 0 0,1 1 0 0 0,-1-1 0 0 0,1 1 0 0 0,-1-1 0 0 0,0 1 0 0 0,2 3 0 0 0,-1-3 0 0 0,-1 0 57 0 0,-1 0 0 0 0,1 0 0 0 0,0 0 0 0 0,-1 0 0 0 0,1 0 0 0 0,-1 0 0 0 0,0 0-1 0 0,0 0 1 0 0,0 0 0 0 0,0 0 0 0 0,0 0 0 0 0,0 0 0 0 0,0 0 0 0 0,-1 0 0 0 0,1 0 0 0 0,-1 0-1 0 0,-1 4 1 0 0,0 0 148 0 0,-1 0 0 0 0,1-1 0 0 0,-1 1-1 0 0,-6 8 1 0 0,2-6-205 0 0,-13 23-64 0 0,19-30-273 0 0,1-1-138 0 0,0 0-33 0 0,0 0 66 0 0,1 1 292 0 0,7 2 147 0 0,-1 1-1 0 0,1-2 0 0 0,-1 1 0 0 0,13 1 1 0 0,4 2 5 0 0,3 0 220 0 0,-20-5-42 0 0,0 1 0 0 0,0 0 0 0 0,0 0 0 0 0,0 0 0 0 0,7 4 0 0 0,-12-5-144 0 0,0 1 1 0 0,0-1-1 0 0,0 1 0 0 0,0-1 1 0 0,0 1-1 0 0,0 0 0 0 0,-1 0 1 0 0,1 0-1 0 0,0 0 0 0 0,-1 0 1 0 0,0 0-1 0 0,1 0 0 0 0,-1 0 1 0 0,0 1-1 0 0,0-1 0 0 0,0 0 1 0 0,-1 1-1 0 0,2 4 0 0 0,-2-3-36 0 0,0 0 0 0 0,0 0 0 0 0,0 1 0 0 0,0-1 0 0 0,-1 0 0 0 0,1 0 0 0 0,-1 0 0 0 0,0 0 0 0 0,-1 0 0 0 0,1 0 0 0 0,-1 0 0 0 0,1 0 0 0 0,-1-1 0 0 0,0 1 0 0 0,-1-1 0 0 0,-3 6 0 0 0,1-3 0 0 0,0 1 0 0 0,-1-1 0 0 0,0 0 0 0 0,0 0 0 0 0,0-1 0 0 0,-1 0 0 0 0,-9 6 0 0 0,12-9 0 0 0,0 0 0 0 0,0 0 0 0 0,0 0 0 0 0,0-1 0 0 0,0 1 0 0 0,0-1 0 0 0,0 0 0 0 0,-1 0 0 0 0,1-1 0 0 0,-1 0 0 0 0,1 1 0 0 0,0-1 0 0 0,-1 0 0 0 0,1-1 0 0 0,0 1 0 0 0,-1-1 0 0 0,1 0 0 0 0,0 0 0 0 0,-1-1 0 0 0,1 1 0 0 0,0-1 0 0 0,0 0 0 0 0,0 0 0 0 0,-5-3 0 0 0,-13-6-1020 0 0,13 8-4080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02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53 128 6447 0 0,'0'0'298'0'0,"0"0"-10"0"0,0-15 681 0 0,0 14-601 0 0,0-1 1 0 0,0 1-1 0 0,0 0 0 0 0,0 0 1 0 0,0-1-1 0 0,0 1 0 0 0,1 0 0 0 0,-1 0 1 0 0,0 0-1 0 0,1-1 0 0 0,-1 1 1 0 0,1 0-1 0 0,-1 0 0 0 0,1 0 0 0 0,-1 0 1 0 0,1 0-1 0 0,0 0 0 0 0,1-2 1 0 0,6-12 401 0 0,11 9 670 0 0,-15 6-1319 0 0,-3 0-118 0 0,0 0-1 0 0,0-1 1 0 0,0 1-1 0 0,0 0 0 0 0,0-1 1 0 0,0 1-1 0 0,0 0 1 0 0,-1-1-1 0 0,1 1 1 0 0,0-1-1 0 0,0 1 1 0 0,0-1-1 0 0,0 0 0 0 0,-1 1 1 0 0,1-1-1 0 0,0 0 1 0 0,1-1-1 0 0,6-8-2 0 0,-6 8 0 0 0,-1 1 0 0 0,0-1 0 0 0,1 1 0 0 0,-1-1 0 0 0,1 1 0 0 0,-1-1 0 0 0,1 1 0 0 0,0 0 0 0 0,0 0 0 0 0,-1 0 0 0 0,1 0 0 0 0,0 0 0 0 0,0 0 0 0 0,0 0 0 0 0,0 1 0 0 0,0-1 0 0 0,0 1 0 0 0,0 0 0 0 0,0-1 0 0 0,4 1 0 0 0,4-1 0 0 0,1 0 0 0 0,-1 1 0 0 0,0 1 0 0 0,1-1 0 0 0,-1 2 0 0 0,0-1 0 0 0,0 2 0 0 0,0-1 0 0 0,0 1 0 0 0,0 1 0 0 0,0-1 0 0 0,-1 2 0 0 0,0-1 0 0 0,0 2 0 0 0,17 11 0 0 0,-14-7 0 0 0,0 0 0 0 0,0 1 0 0 0,-1 0 0 0 0,0 1 0 0 0,-1 0 0 0 0,15 25 0 0 0,-22-32 0 0 0,1 1 0 0 0,-1 0 0 0 0,0 0 0 0 0,0 0 0 0 0,-1 1 0 0 0,1-1 0 0 0,-2 0 0 0 0,1 1 0 0 0,-1 0 0 0 0,0-1 0 0 0,0 1 0 0 0,0 7 0 0 0,-2 5 0 0 0,1-9 0 0 0,-1 0 0 0 0,0 1 0 0 0,0-1 0 0 0,-1 0 0 0 0,0 0 0 0 0,-1 0 0 0 0,0 0 0 0 0,-6 14 0 0 0,0-8 0 0 0,0-1 0 0 0,-1 0 0 0 0,-18 22 0 0 0,24-32 0 0 0,0-1 0 0 0,-1 1 0 0 0,0-1 0 0 0,0 1 0 0 0,0-2 0 0 0,-1 1 0 0 0,1 0 0 0 0,-1-1 0 0 0,0 0 0 0 0,0 0 0 0 0,0-1 0 0 0,0 0 0 0 0,-7 2 0 0 0,3-3 0 0 0,1 0 0 0 0,-1-1 0 0 0,1 0 0 0 0,0-1 0 0 0,-1 0 0 0 0,1 0 0 0 0,-1-1 0 0 0,-13-4 0 0 0,4 0 0 0 0,0-1 0 0 0,-35-19 0 0 0,47 22 0 0 0,0 0 0 0 0,0-1 0 0 0,0 1 0 0 0,1-1 0 0 0,0-1 0 0 0,0 1 0 0 0,0-1 0 0 0,1 0 0 0 0,0 0 0 0 0,0-1 0 0 0,0 0 0 0 0,1 0 0 0 0,0 0 0 0 0,0 0 0 0 0,1 0 0 0 0,0-1 0 0 0,0 0 0 0 0,1 1 0 0 0,0-1 0 0 0,0 0 0 0 0,1 0 0 0 0,0 0 0 0 0,0-1 0 0 0,1 1 0 0 0,1-9 0 0 0,1-4-30 0 0,1-1-1 0 0,9-33 1 0 0,-8 43-15 0 0,1 0 1 0 0,-1 1 0 0 0,2-1 0 0 0,0 1-1 0 0,0 1 1 0 0,9-12 0 0 0,-3 5-439 0 0,-9 12 204 0 0,1 0 0 0 0,-1 0 0 0 0,1 0 1 0 0,0 1-1 0 0,0-1 0 0 0,0 1 0 0 0,1 0 0 0 0,-1 1 0 0 0,11-7 0 0 0,38-23-3705 0 0,-39 25 1937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05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10135 0 0,'0'0'231'0'0,"0"0"29"0"0,0 0 19 0 0,0 0 37 0 0,0 0 125 0 0,0 0 58 0 0,0 0 11 0 0,0 0-67 0 0,1 0-294 0 0,5 1-133 0 0,17 3 915 0 0,-21-3-422 0 0,-1-1-66 0 0,17 1-278 0 0,-8 0 263 0 0,1 0 0 0 0,17-1 1 0 0,7 0 334 0 0,-12 0-763 0 0,27-2 0 0 0,3-1 0 0 0,231 3 0 0 0,-247 3 0 0 0,-37-3 0 0 0,1 0 0 0 0,-1 0 0 0 0,0 0 0 0 0,0 0 0 0 0,0 0 0 0 0,1 0 0 0 0,-1 0 0 0 0,0 0 0 0 0,0 0 0 0 0,0 0 0 0 0,0 0 0 0 0,1 0 0 0 0,-1 0 0 0 0,0 0 0 0 0,0 0 0 0 0,0 0 0 0 0,1 0 0 0 0,-1 0 0 0 0,0 0 0 0 0,0 1 0 0 0,0-1 0 0 0,0 0 0 0 0,1 0 0 0 0,-1 0 0 0 0,0 0 0 0 0,0 0 0 0 0,0 0 0 0 0,0 1 0 0 0,0-1 0 0 0,1 0 0 0 0,-1 0 0 0 0,0 0 0 0 0,0 0 0 0 0,0 1 0 0 0,0-1 0 0 0,0 0 0 0 0,0 0 0 0 0,0 0 0 0 0,0 0 0 0 0,0 1 0 0 0,0-1 0 0 0,0 0 0 0 0,0 0 0 0 0,0 0 0 0 0,0 1 0 0 0,0-1 0 0 0,0 0 0 0 0,0 0 0 0 0,0 0 0 0 0,0 1 0 0 0,0-1 0 0 0,0 0 0 0 0,0 0 0 0 0,0 0 0 0 0,0 1 0 0 0,0-1 0 0 0,0 0 0 0 0,0 0 0 0 0,-1 0 0 0 0,1 0 0 0 0,0 0 0 0 0,0 1 0 0 0,0-1 0 0 0,-9 6 0 0 0,9-6 0 0 0,-8 5 0 0 0,-1-1 0 0 0,0 0 0 0 0,0-1 0 0 0,0 0 0 0 0,-15 3 0 0 0,-50 5 0 0 0,53-9 0 0 0,-55 7 0 0 0,-112-2 0 0 0,125-13 0 0 0,-9 0 0 0 0,62 6 0 0 0,10 0 0 0 0,0 0 0 0 0,0 0 0 0 0,0 0 0 0 0,-1 0 0 0 0,1 0 0 0 0,0 0 0 0 0,0 0 0 0 0,0 0 0 0 0,0 0 0 0 0,0 0 0 0 0,-1 0 0 0 0,1 0 0 0 0,0 0 0 0 0,0 0 0 0 0,0 0 0 0 0,0 0 0 0 0,0-1 0 0 0,0 1 0 0 0,-1 0 0 0 0,1 0 0 0 0,0 0 0 0 0,0 0 0 0 0,0 0 0 0 0,0 0 0 0 0,0 0 0 0 0,0 0 0 0 0,0 0 0 0 0,-1 0 0 0 0,1-1 0 0 0,0 1 0 0 0,0 0 0 0 0,0 0 0 0 0,0 0 0 0 0,0 0 0 0 0,0 0 0 0 0,0 0 0 0 0,0-1 0 0 0,0 1 0 0 0,0 0 0 0 0,0 0 0 0 0,0 0 0 0 0,0 0 0 0 0,0 0 0 0 0,0-1 0 0 0,0 1 0 0 0,0 0 0 0 0,0 0 0 0 0,0 0 0 0 0,0 0 0 0 0,0 0 0 0 0,0-1 0 0 0,0 1 0 0 0,0 0 0 0 0,0 0 0 0 0,0 0 0 0 0,0 0 0 0 0,0 0 0 0 0,1 0 0 0 0,-1 0 0 0 0,0-1 0 0 0,0 1 0 0 0,0 0 0 0 0,0 0 0 0 0,0 0 0 0 0,0 0 0 0 0,0 0 0 0 0,1 0 0 0 0,4-4 0 0 0,2 1 0 0 0,0 0 0 0 0,1 1 0 0 0,-1-1 0 0 0,0 2 0 0 0,1-1 0 0 0,0 1 0 0 0,-1 0 0 0 0,1 0 0 0 0,8 1 0 0 0,24-2 0 0 0,269-33 0 0 0,-264 31 0 0 0,-15 1 0 0 0,40 2 0 0 0,-44 0 0 0 0,-68 4 0 0 0,-131 13 0 0 0,101-9 0 0 0,-96-3 0 0 0,129-4 0 0 0,14-1 0 0 0,19-1 0 0 0,16-1 0 0 0,1 2 0 0 0,1 0 0 0 0,16 1 0 0 0,19-1 0 0 0,-12-2 0 0 0,67 4 0 0 0,-6 1 0 0 0,0 2 0 0 0,-88-4-64 0 0,-6-1-273 0 0,-2 1-138 0 0,0 0-33 0 0,0 0 66 0 0,0 0 220 0 0,0 0-164 0 0,0 0-102 0 0,0 0-22 0 0,0 0-2 0 0,0 0 0 0 0,0 0 0 0 0,0 0 0 0 0,0 0 0 0 0,0 0 0 0 0,0 0 0 0 0,0 0 0 0 0,8-5-2128 0 0,-4 4 3050 0 0,-1 1 0 0 0,1-1 0 0 0,-1 0 0 0 0,0 0 0 0 0,1 0 0 0 0,4-3 0 0 0,-3 1 136 0 0,-4 3-103 0 0,1-1-294 0 0,31-15-133 0 0,-23 14-16 0 0,-1 2 0 0 0,-3 4 72 0 0,-5-3 299 0 0,-1-1 117 0 0,1 0-407 0 0,-1 1 0 0 0,1-1-1 0 0,-1 0 1 0 0,0 1 0 0 0,1-1 0 0 0,-1 1 0 0 0,0-1-1 0 0,1 1 1 0 0,-1-1 0 0 0,0 1 0 0 0,0 0 0 0 0,0-1-1 0 0,0 1 1 0 0,1-1 0 0 0,-1 1 0 0 0,0-1 0 0 0,0 1-1 0 0,0 0 1 0 0,0-1 0 0 0,0 1 0 0 0,0-1 0 0 0,0 1 0 0 0,-2 17 1209 0 0,1-14-1288 0 0,0 1-1 0 0,0-1 0 0 0,-1 1 1 0 0,0-1-1 0 0,0 0 0 0 0,0 0 1 0 0,0 0-1 0 0,-1 0 0 0 0,0 0 1 0 0,0 0-1 0 0,-6 5 0 0 0,-3 4 571 0 0,0 1 0 0 0,-18 25-1 0 0,13-15-238 0 0,15-19-333 0 0,9-5 0 0 0,1-3 0 0 0,0-1 0 0 0,0 0 0 0 0,0 0 0 0 0,-1 0 0 0 0,0-1 0 0 0,8-6 0 0 0,13-8 0 0 0,-24 16 0 0 0,0 0 0 0 0,-1 0 0 0 0,1 0 0 0 0,-1 0 0 0 0,1-1 0 0 0,-1 1 0 0 0,4-7 0 0 0,-1 2 0 0 0,1 0 0 0 0,-1 0 0 0 0,9-6 0 0 0,-15 14 0 0 0,0 0 0 0 0,0-1 0 0 0,0 1 0 0 0,0 0 0 0 0,1 0 0 0 0,-1 0 0 0 0,0 0 0 0 0,0 0 0 0 0,0 0 0 0 0,0 0 0 0 0,0 0 0 0 0,0 0 0 0 0,0 0 0 0 0,0-1 0 0 0,0 1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1 0 0 0,0-1 0 0 0,0 0 0 0 0,0 0 0 0 0,0 7 0 0 0,-6 8 0 0 0,-11 13 0 0 0,-36 44 0 0 0,15-22 0 0 0,7-5 0 0 0,28-41 0 0 0,2-9 0 0 0,4-8 0 0 0,73-156-1384 0 0,-75 166 942 0 0,3-3 356 0 0,-4 4 408 0 0,0 2 152 0 0,-3 11 477 0 0,-7 15-918 0 0,-1-1 1 0 0,0-1-1 0 0,-2 0 1 0 0,-20 27-1 0 0,-11 22-35 0 0,34-58 74 0 0,9-13 299 0 0,1-2 117 0 0,0 0 21 0 0,0 0-134 0 0,0-6-589 0 0,1 1 0 0 0,0 0 1 0 0,0 0-1 0 0,2-6 0 0 0,2-12-476 0 0,-3 14 690 0 0,0 0 0 0 0,1 0 0 0 0,-1 0 0 0 0,2 0 0 0 0,-1 0 0 0 0,2 1 0 0 0,-1-1 0 0 0,6-7 0 0 0,-1 3 0 0 0,0 1 0 0 0,1 0 0 0 0,0 1 0 0 0,14-13 0 0 0,-22 22 0 0 0,0-1 0 0 0,15-2 0 0 0,-11 4 0 0 0,0 8 0 0 0,-5-6 0 0 0,0 3 0 0 0,-4 11 0 0 0,1-10 65 0 0,1-1 0 0 0,0 1 1 0 0,-1-1-1 0 0,0 1 0 0 0,0-1 0 0 0,-1 1 0 0 0,1-1 0 0 0,-1 0 0 0 0,0 0 0 0 0,0-1 0 0 0,0 1 0 0 0,-1 0 1 0 0,1-1-1 0 0,-1 0 0 0 0,0 0 0 0 0,-5 4 0 0 0,7-6-565 0 0,2-2 525 0 0,1 1 0 0 0,-1 0 0 0 0,0 0-1 0 0,0 0 1 0 0,-1 0 0 0 0,1-1 0 0 0,0 1 0 0 0,0 0 0 0 0,0 0 0 0 0,0 0 0 0 0,0 0 0 0 0,0-1 0 0 0,0 1-1 0 0,0 0 1 0 0,0 0 0 0 0,0 0 0 0 0,0 0 0 0 0,0 0 0 0 0,0-1 0 0 0,-1 1 0 0 0,1 0 0 0 0,0 0-1 0 0,0 0 1 0 0,0 0 0 0 0,0 0 0 0 0,0 0 0 0 0,-1 0 0 0 0,1 0 0 0 0,0-1 0 0 0,0 1 0 0 0,0 0 0 0 0,0 0-1 0 0,0 0 1 0 0,-1 0 0 0 0,1 0 0 0 0,0 0 0 0 0,0 0 0 0 0,0 0 0 0 0,0 0 0 0 0,-1 0 0 0 0,1 0 0 0 0,0 0-1 0 0,0 0 1 0 0,0 0 0 0 0,0 0 0 0 0,-1 0 0 0 0,1 0 0 0 0,0 0 0 0 0,0 1 0 0 0,0-1 0 0 0,0 0-1 0 0,-1 0 1 0 0,1 0 0 0 0,0 0 0 0 0,2-6-307 0 0,1 0 1 0 0,-1 0-1 0 0,1 0 0 0 0,1 0 1 0 0,6-9-1 0 0,-2 2 1382 0 0,-7 12-1167 0 0,0 0 1 0 0,-1-1-1 0 0,1 1 1 0 0,0 0-1 0 0,1 0 1 0 0,-1 0-1 0 0,0 0 1 0 0,0 0-1 0 0,0 0 1 0 0,1 1-1 0 0,-1-1 1 0 0,3-1-1 0 0,-3 1 17 0 0,0 1-1 0 0,1-1 1 0 0,-1 0-1 0 0,0 1 1 0 0,0-1-1 0 0,1 0 1 0 0,-1 0-1 0 0,0 0 1 0 0,1-2-1 0 0,-1 2 50 0 0,0 0-1 0 0,0-1 0 0 0,0 1 1 0 0,0 0-1 0 0,0 0 0 0 0,0 0 1 0 0,0 0-1 0 0,0 1 0 0 0,0-1 1 0 0,1 0-1 0 0,1-1 0 0 0,2 0 3 0 0,-1-1-1 0 0,1 0 1 0 0,-1 0 0 0 0,0 0-1 0 0,0-1 1 0 0,6-6-1 0 0,-5 2 0 0 0,1 1 0 0 0,-6 7 0 0 0,0 0 0 0 0,0-1-1 0 0,0 1 1 0 0,1 0-1 0 0,-1 0 1 0 0,0 0 0 0 0,0-1-1 0 0,0 1 1 0 0,0 0 0 0 0,0 0-1 0 0,0-1 1 0 0,0 1 0 0 0,1 0-1 0 0,-1 0 1 0 0,0-1 0 0 0,0 1-1 0 0,0 0 1 0 0,0 0 0 0 0,0-1-1 0 0,0 1 1 0 0,0 0 0 0 0,0-1-1 0 0,0 1 1 0 0,0 0 0 0 0,0 0-1 0 0,-1-1 1 0 0,1 1 0 0 0,0 0-1 0 0,0 0 1 0 0,0-1-1 0 0,0 1 1 0 0,0 0 0 0 0,0 0-1 0 0,-1-1 1 0 0,1 1 0 0 0,0 0-1 0 0,0 0 1 0 0,0 0 0 0 0,-1 0-1 0 0,1-1 1 0 0,0 1 0 0 0,0 0-1 0 0,0 0 1 0 0,-1 0 0 0 0,-9-4 49 0 0,9 4-19 0 0,-59-14 1780 0 0,-32-10-1656 0 0,78 19-161 0 0,1 0 0 0 0,-1 0 0 0 0,1-2-1 0 0,-16-9 1 0 0,-5-2 7 0 0,17 5 0 0 0,23 17 0 0 0,-1-1 0 0 0,1 0 0 0 0,11 3 0 0 0,18 10 0 0 0,-8-1 0 0 0,51 20 0 0 0,-56-27 0 0 0,-8-3 0 0 0,26 12 0 0 0,-48-17 0 0 0,1-1 0 0 0,0 1 0 0 0,-13-4 0 0 0,-200-66 0 0 0,216 70 0 0 0,3 0 0 0 0,0-1 0 0 0,-1 1 0 0 0,1 0 0 0 0,0-1 0 0 0,0 1 0 0 0,0-1 0 0 0,0 1 0 0 0,0-1 0 0 0,0 1 0 0 0,0-1 0 0 0,0 0 0 0 0,1 1 0 0 0,-3-2 0 0 0,4 1 0 0 0,-1 1 0 0 0,0 0 0 0 0,0-1 0 0 0,1 1 0 0 0,-1 0 0 0 0,0-1 0 0 0,1 1 0 0 0,-1 0 0 0 0,0 0 0 0 0,1-1 0 0 0,-1 1 0 0 0,1 0 0 0 0,-1 0 0 0 0,0 0 0 0 0,1 0 0 0 0,-1 0 0 0 0,1-1 0 0 0,-1 1 0 0 0,0 0 0 0 0,1 0 0 0 0,-1 0 0 0 0,1 0 0 0 0,-1 0 0 0 0,1 0 0 0 0,-1 0 0 0 0,0 0 0 0 0,1 1 0 0 0,18-3 0 0 0,-5 3 0 0 0,0 0 0 0 0,-1 1 0 0 0,1 0 0 0 0,-1 1 0 0 0,0 1 0 0 0,0 0 0 0 0,19 9 0 0 0,-2 2 0 0 0,53 35 0 0 0,-76-45 0 0 0,-4 2-133 0 0,-2-6-563 0 0,-11-6-1268 0 0,-3 0 941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12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87 4607 0 0,'0'0'102'0'0,"0"0"20"0"0,0 0 6 0 0,0-2-21 0 0,1-3-14 0 0,-1 3 278 0 0,0-1 269 0 0,0-8 955 0 0,-2 5 2799 0 0,1 5-4337 0 0,1 1 0 0 0,0 0 1 0 0,0 0-1 0 0,-1 0 0 0 0,1-1 0 0 0,0 1 0 0 0,0 0 0 0 0,-1 0 0 0 0,1 0 0 0 0,0-1 0 0 0,-1 1 0 0 0,1 0 0 0 0,0 0 0 0 0,0 0 0 0 0,-1 0 0 0 0,1 0 0 0 0,0 0 1 0 0,-1 0-1 0 0,1 0 0 0 0,0 0 0 0 0,-1 0 0 0 0,1 0 0 0 0,0 0 0 0 0,-1 0 0 0 0,1 0 0 0 0,0 0 0 0 0,-1 0 0 0 0,1 0 0 0 0,-1 0 0 0 0,-7 11 1399 0 0,4-2-1258 0 0,1 1 0 0 0,0-1 0 0 0,1 1 0 0 0,0 0 0 0 0,0 0 0 0 0,1 0 0 0 0,1 19 0 0 0,-3 15 266 0 0,1 7-464 0 0,2-51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0,-2-11 0 0 0,0-14 0 0 0,6 1-156 0 0,8-31-1 0 0,-9 47 87 0 0,0 0-1 0 0,0 0 1 0 0,1 0 0 0 0,0 1-1 0 0,0-1 1 0 0,1 1 0 0 0,7-9-1 0 0,-8 10-172 0 0,1 0-1 0 0,0 1 1 0 0,0-1 0 0 0,0 1-1 0 0,1 0 1 0 0,-1 1 0 0 0,1 0-1 0 0,0-1 1 0 0,0 2-1 0 0,1-1 1 0 0,-1 1 0 0 0,13-4-1 0 0,0 0 244 0 0,-9 4 0 0 0,0 3 0 0 0,-7 1 56 0 0,0 0-1 0 0,-1 1 0 0 0,1-1 1 0 0,-1 0-1 0 0,1 1 0 0 0,-1 0 1 0 0,0-1-1 0 0,1 1 0 0 0,-1 0 1 0 0,0 0-1 0 0,0 0 0 0 0,0 0 1 0 0,-1 1-1 0 0,1-1 0 0 0,0 0 1 0 0,-1 1-1 0 0,3 5 0 0 0,0 3 277 0 0,0 0 0 0 0,5 22 0 0 0,-5-18-39 0 0,-2 0-1 0 0,0 1 1 0 0,0-1 0 0 0,-2 0-1 0 0,1 1 1 0 0,-4 21-1 0 0,3-33-292 0 0,-1-1 0 0 0,2 1 0 0 0,-1-1 0 0 0,0 1 0 0 0,2 5 0 0 0,-1-3 0 0 0,1 5 0 0 0,5 0 0 0 0,2-4 0 0 0,-6-6-174 0 0,0 0-1 0 0,0-1 0 0 0,1 1 1 0 0,-1-1-1 0 0,0 0 1 0 0,1 0-1 0 0,-1 0 1 0 0,0-1-1 0 0,1 1 0 0 0,-1-1 1 0 0,0 0-1 0 0,0 1 1 0 0,0-1-1 0 0,1-1 1 0 0,3-1-1 0 0,-4 1-848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13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10135 0 0,'0'0'231'0'0,"0"0"29"0"0,0 0 19 0 0,0 0 105 0 0,0 0 410 0 0,0 0 184 0 0,0 0 40 0 0,0 0-131 0 0,1 0-583 0 0,0 0-303 0 0,0 0 1 0 0,-1 0-1 0 0,1 0 1 0 0,0 0-1 0 0,-1 0 1 0 0,1 0-1 0 0,0 0 1 0 0,-1 0-1 0 0,1 0 1 0 0,0 0-1 0 0,-1 0 1 0 0,1 1-1 0 0,0-1 1 0 0,-1 0-1 0 0,1 0 1 0 0,-1 1-1 0 0,1-1 1 0 0,0 1-1 0 0,-1-1 1 0 0,1 0-1 0 0,-1 1 1 0 0,1-1-1 0 0,-1 1 1 0 0,1 0-1 0 0,1 1-5 0 0,8 4 4 0 0,4-2 0 0 0,-9-6 0 0 0,-3 1 0 0 0,0 2 0 0 0,0-1 0 0 0,0 1 0 0 0,0 0 0 0 0,0 0 0 0 0,0 0 0 0 0,0 0 0 0 0,0 0 0 0 0,-1 0 0 0 0,1 1 0 0 0,0-1 0 0 0,-1 0 0 0 0,1 1 0 0 0,-1-1 0 0 0,3 4 0 0 0,8 7 0 0 0,10 4 518 0 0,1-2 0 0 0,1 0 0 0 0,27 11 0 0 0,-45-23-518 0 0,2 2 0 0 0,0 0 0 0 0,0 0 0 0 0,0 1 0 0 0,0 0 0 0 0,9 8 0 0 0,-11-4 0 0 0,-7 3 0 0 0,-4 4 0 0 0,2-13 0 0 0,0-2 0 0 0,-4 5 0 0 0,-1 1 0 0 0,0-1 0 0 0,0-1 0 0 0,-12 6 0 0 0,-49 18 0 0 0,66-28 0 0 0,1 2 0 0 0,-20 6 0 0 0,11-4-1081 0 0,8-5-1558 0 0,1 0 519 0 0,2 0-2848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14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1 10135 0 0,'0'0'231'0'0,"0"0"29"0"0,0 0 19 0 0,-15 5 2895 0 0,10-3-2921 0 0,1 0 1 0 0,-1-1-1 0 0,1 0 0 0 0,-1 0 0 0 0,0-1 0 0 0,0 1 0 0 0,1-1 0 0 0,-7 0 1 0 0,-26 2 763 0 0,24 0-839 0 0,-1 0 0 0 0,-21-1 0 0 0,23-1 48 0 0,-1 1 1 0 0,1 0 0 0 0,-21 4-1 0 0,15-2 382 0 0,10-2-608 0 0,7-1-1 0 0,1 0-1 0 0,0 0 1 0 0,-1 1 0 0 0,1-1-1 0 0,0 0 1 0 0,-1 0-1 0 0,1 0 1 0 0,0 0-1 0 0,-1 0 1 0 0,1 0 0 0 0,0 0-1 0 0,-1 1 1 0 0,1-1-1 0 0,0 0 1 0 0,0 0-1 0 0,-1 0 1 0 0,1 1 0 0 0,0-1-1 0 0,0 0 1 0 0,-1 0-1 0 0,1 1 1 0 0,0-1-1 0 0,0 0 1 0 0,0 1 0 0 0,-1-1-1 0 0,1 0 1 0 0,0 0-1 0 0,0 1 1 0 0,0-1-1 0 0,0 0 1 0 0,0 1 0 0 0,0-1-1 0 0,0 0 1 0 0,0 1-1 0 0,0 0 1 0 0,1 1-4510 0 0,-1-1 1588 0 0,3 5-2240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14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10135 0 0,'0'0'231'0'0,"0"0"29"0"0,0 0 19 0 0,0 0 37 0 0,0 0 125 0 0,0 0 58 0 0,0 0 11 0 0,1-1 2 0 0,4-1-166 0 0,0 0-1 0 0,-1 0 0 0 0,1 0 1 0 0,0 0-1 0 0,0 1 1 0 0,1 0-1 0 0,-1 0 0 0 0,8 0 1 0 0,16-3 737 0 0,-13 2-688 0 0,0 0 0 0 0,1 1 1 0 0,-1 1-1 0 0,30 4 0 0 0,-32-3-323 0 0,12 4-205 0 0,-24-5-563 0 0,-2 0-257 0 0,0 0-1013 0 0,0 0-3830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26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4607 0 0,'0'0'102'0'0,"0"0"20"0"0,0 0 6 0 0,0-2-21 0 0,2-22-125 0 0,3-13 500 0 0,-4 37 75 0 0,-1-1-503 0 0,1 1-1 0 0,-1 0 1 0 0,1 0 0 0 0,-1 0-1 0 0,1 0 1 0 0,-1-1 0 0 0,1 1 0 0 0,-1 0-1 0 0,1 0 1 0 0,0 0 0 0 0,-1 0-1 0 0,1 0 1 0 0,-1 1 0 0 0,1-1 0 0 0,-1 0-1 0 0,1 0 1 0 0,-1 0 0 0 0,1 1-1 0 0,3 4 1129 0 0,0 0 0 0 0,0 0 0 0 0,0 0 0 0 0,1 0 0 0 0,7 5 0 0 0,-11-8-670 0 0,-1-2 0 0 0,0 0 0 0 0,2 0 0 0 0,1 1-349 0 0,5 0 462 0 0,11-5-285 0 0,-7 2-340 0 0,34 0 0 0 0,-8 0 0 0 0,-30 4 0 0 0,7 17 0 0 0,-14-18 0 0 0,0 0 0 0 0,-1 0 0 0 0,1 0 0 0 0,0 0 0 0 0,0 0 0 0 0,-1 0 0 0 0,1 1 0 0 0,0-1 0 0 0,-1 0 0 0 0,1 0 0 0 0,-1 1 0 0 0,0-1 0 0 0,1 0 0 0 0,-1 0 0 0 0,0 1 0 0 0,0-1 0 0 0,0 1 0 0 0,0-1 0 0 0,0 0 0 0 0,0 1 0 0 0,0-1 0 0 0,0 0 0 0 0,-1 1 0 0 0,1-1 0 0 0,-1 0 0 0 0,1 0 0 0 0,0 1 0 0 0,-2 0 0 0 0,0 3 0 0 0,-19 73 931 0 0,14-38 103 0 0,4-23-992 0 0,-7 27-1 0 0,8-41-41 0 0,1 1 0 0 0,0-1 0 0 0,0 1 0 0 0,1 0 0 0 0,-1 0 0 0 0,1 0 0 0 0,0-1 0 0 0,0 1 0 0 0,0 0 0 0 0,1 0 0 0 0,-1 0 0 0 0,1-1 0 0 0,2 8 0 0 0,-1-2 0 0 0,-2-8 0 0 0,-1-1 0 0 0,1 1 0 0 0,0 0 0 0 0,0-1 0 0 0,0 1 0 0 0,0 0 0 0 0,0-1 0 0 0,0 1 0 0 0,0 0 0 0 0,1-1 0 0 0,-1 1 0 0 0,0 0 0 0 0,0-1 0 0 0,0 1 0 0 0,1-1 0 0 0,-1 1 0 0 0,0 0 0 0 0,1-1 0 0 0,-1 1 0 0 0,0-1 0 0 0,1 1 0 0 0,1 1 0 0 0,4 4-1293 0 0,2-2-5174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1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13823 0 0,'0'0'315'0'0,"0"0"45"0"0,0 0 21 0 0,7 4 63 0 0,19 7 1402 0 0,-22-8-1268 0 0,1 0 1 0 0,0-1-1 0 0,0 0 1 0 0,0-1-1 0 0,11 3 1 0 0,-10-4-461 0 0,1 0 1 0 0,-1 0 0 0 0,1-1 0 0 0,-1 0 0 0 0,1 0-1 0 0,9-3 1 0 0,53-9-910 0 0,-47 10-1064 0 0,-5 1-4971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27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4607 0 0,'0'0'208'0'0,"0"0"67"0"0,0 0 154 0 0,0 0 69 0 0,0 0 12 0 0,0 0 2 0 0,0 0 0 0 0,0 0 0 0 0,0 0 0 0 0,0 0 68 0 0,0 0 286 0 0,0 0 124 0 0,0 0 30 0 0,0 0-65 0 0,0 0-290 0 0,0 0-121 0 0,2 0-28 0 0,1 1-250 0 0,-1 0-236 0 0,-1-1 0 0 0,1 1 1 0 0,-1-1-1 0 0,1 0 0 0 0,-1 0 0 0 0,1 0 0 0 0,-1 0 0 0 0,1 0 1 0 0,0 0-1 0 0,-1 0 0 0 0,1-1 0 0 0,-1 1 0 0 0,2-1 0 0 0,5 0 253 0 0,-1 0-1 0 0,0 1 0 0 0,0 0 0 0 0,1 0 1 0 0,-1 1-1 0 0,14 2 0 0 0,159 16-282 0 0,-125-15 0 0 0,67-1 0 0 0,71 1 0 0 0,9 3 0 0 0,-115-3 1440 0 0,-61-1-1150 0 0,-19-1-557 0 0,0-1 1 0 0,1 0-1 0 0,9-1 0 0 0,-7 0 137 0 0,0 0 0 0 0,16 3-1 0 0,-13-2 77 0 0,0 1 0 0 0,0-2 0 0 0,17-1 0 0 0,-20 2 54 0 0,-7-1 0 0 0,0 1 0 0 0,0-1 0 0 0,0 0 0 0 0,0 0 0 0 0,0 0 0 0 0,4-1 0 0 0,-3 2 0 0 0,-1 0 0 0 0,20-7 0 0 0,-13 4 0 0 0,3 2 0 0 0,-11 1 0 0 0,2 0 0 0 0,18-4 0 0 0,-12 2 0 0 0,-1 2 0 0 0,-2 1 0 0 0,-9 5 0 0 0,-3 6 0 0 0,5-11 0 0 0,-1-1 0 0 0,0 0 0 0 0,1 0 0 0 0,-1 0 0 0 0,0 1 0 0 0,1-1 0 0 0,-1 0 0 0 0,0 0 0 0 0,0 0 0 0 0,0 0 0 0 0,0 0 0 0 0,0-1 0 0 0,0 1 0 0 0,-2 1 0 0 0,1 0 0 0 0,-21 21 0 0 0,11-12 0 0 0,8-9 0 0 0,1 0 0 0 0,0 1 0 0 0,0 0 0 0 0,0-1 0 0 0,0 1 0 0 0,-4 6 0 0 0,4-3 0 0 0,3-4 0 0 0,-1 0 0 0 0,0-1 0 0 0,0 1 0 0 0,0 0 0 0 0,0-1 0 0 0,0 1 0 0 0,0-1 0 0 0,0 1 0 0 0,-2 1 0 0 0,-11 11 0 0 0,1 3 0 0 0,6-8 0 0 0,3-6 0 0 0,-7 3 0 0 0,6-5 0 0 0,15-12 0 0 0,7-4 0 0 0,-3 3 0 0 0,0-1 0 0 0,15-17 0 0 0,7-5 0 0 0,-29 27 0 0 0,4-9 0 0 0,-7 10 0 0 0,-6-1 0 0 0,1 6 0 0 0,-1 0 0 0 0,1 0 0 0 0,-1 1 0 0 0,0-1 0 0 0,0 1 0 0 0,0-1 0 0 0,0 1 0 0 0,0 0 0 0 0,0 0 0 0 0,0 0 0 0 0,0 0 0 0 0,-3-1 0 0 0,-31-7 0 0 0,14 3 0 0 0,10 4 0 0 0,0-1 0 0 0,-14 0 0 0 0,-9-1 0 0 0,-73-22 0 0 0,105 25-275 0 0,2 1-472 0 0,-15 1-3045 0 0,16-1-1626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28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33 4607 0 0,'0'0'102'0'0,"0"0"20"0"0,0 0 6 0 0,0-1-21 0 0,0 0-42 0 0,0 1 0 0 0,0-1-1 0 0,1 0 1 0 0,-1 0 0 0 0,0 0-1 0 0,1 1 1 0 0,-1-1 0 0 0,0 0 0 0 0,1 1-1 0 0,-1-1 1 0 0,1 0 0 0 0,-1 1-1 0 0,1-1 1 0 0,0 0 0 0 0,-1 1 0 0 0,1-1-1 0 0,0 1 1 0 0,-1-1 0 0 0,1 1 0 0 0,1-1-1 0 0,0 0 434 0 0,-1 0 516 0 0,-1 1-61 0 0,0 0-288 0 0,0 0-121 0 0,0 0-28 0 0,-1-2-72 0 0,0-5-289 0 0,-2 1-66 0 0,2 5 282 0 0,1 1 117 0 0,-8 2 533 0 0,-5 3-622 0 0,1 0-1 0 0,1 1 0 0 0,-1 0 0 0 0,1 0 0 0 0,0 2 1 0 0,1-1-1 0 0,-1 1 0 0 0,-14 15 0 0 0,-22 16 210 0 0,21-22-608 0 0,26-17 0 0 0,0 0 0 0 0,0 0 0 0 0,0 0 0 0 0,-1 0 0 0 0,1 0 0 0 0,0 0 0 0 0,0 0 0 0 0,0 0 0 0 0,0 0 0 0 0,-1 0 0 0 0,1 0 0 0 0,0 0 0 0 0,0 1 0 0 0,0-1 0 0 0,0 0 0 0 0,0 0 0 0 0,-1 0 0 0 0,1 0 0 0 0,0 0 0 0 0,0 0 0 0 0,0 1 0 0 0,0-1 0 0 0,0 0 0 0 0,0 0 0 0 0,0 0 0 0 0,0 0 0 0 0,-1 1 0 0 0,1-1 0 0 0,0 0 0 0 0,0 0 0 0 0,0 0 0 0 0,0 0 0 0 0,0 1 0 0 0,0-1 0 0 0,0 0 0 0 0,0 0 0 0 0,0 0 0 0 0,0 1 0 0 0,0-1 0 0 0,0 0 0 0 0,0 0 0 0 0,0 0 0 0 0,1 0 0 0 0,-1 1 0 0 0,0-1 0 0 0,0 0 0 0 0,0 0 0 0 0,0 0 0 0 0,0 0 0 0 0,0 0 0 0 0,0 1 0 0 0,0-1 0 0 0,0 0 0 0 0,1 0 0 0 0,-1 0 0 0 0,0 0 0 0 0,0 0 0 0 0,0 1 0 0 0,6 0 0 0 0,-5-1 0 0 0,0 0 0 0 0,-1 0 0 0 0,1 0 0 0 0,0 0 0 0 0,0 0 0 0 0,0 0 0 0 0,0 0 0 0 0,0 0 0 0 0,0-1 0 0 0,0 1 0 0 0,0 0 0 0 0,0-1 0 0 0,0 1 0 0 0,1-1 0 0 0,14-6 0 0 0,-10 5 0 0 0,14-7 0 0 0,-16 8 0 0 0,11-9 0 0 0,-10 5 0 0 0,-3 2 0 0 0,0 1 0 0 0,0-1 0 0 0,0 1 0 0 0,0 0 0 0 0,1 0 0 0 0,-1 0 0 0 0,0 0 0 0 0,6-3 0 0 0,0-1 0 0 0,5-3 0 0 0,-11 6 0 0 0,-5 2 0 0 0,-6 5 0 0 0,-11 7 0 0 0,15-6 137 0 0,0-1 0 0 0,0 0-1 0 0,-1-1 1 0 0,1 1 0 0 0,-7 3-1 0 0,5-4 18 0 0,0 1-1 0 0,0 0 1 0 0,1 1-1 0 0,-1-1 1 0 0,1 1-1 0 0,0 1 1 0 0,-6 6-1 0 0,8-5-153 0 0,5 2 0 0 0,1-4 0 0 0,9 18 0 0 0,-5-12 0 0 0,-4-8 0 0 0,0 1 0 0 0,0-1 0 0 0,1 1 0 0 0,-1-1 0 0 0,1 0 0 0 0,0 1 0 0 0,5 3 0 0 0,17 23 968 0 0,-18-22-698 0 0,0 1 0 0 0,1-1 0 0 0,9 8 0 0 0,23 16-270 0 0,-37-29 0 0 0,10 6 0 0 0,-6-6-64 0 0,-5-2-273 0 0,-2-1-138 0 0,0 0-33 0 0,0 0-208 0 0,2-3-857 0 0,7-6-379 0 0,-6 7-80 0 0,-3 2-15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29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6447 0 0,'0'0'142'0'0,"0"0"22"0"0,0 0 13 0 0,0 0 55 0 0,0 0 181 0 0,0 0 78 0 0,0-9 530 0 0,0 4-1299 0 0,0 4 463 0 0,0 1 0 0 0,0 0-1 0 0,0-1 1 0 0,0 1 0 0 0,0 0-1 0 0,1-1 1 0 0,-1 1 0 0 0,0 0-1 0 0,0 0 1 0 0,0-1 0 0 0,0 1 0 0 0,1 0-1 0 0,-1 0 1 0 0,0-1 0 0 0,0 1-1 0 0,0 0 1 0 0,1 0 0 0 0,-1 0-1 0 0,0-1 1 0 0,0 1 0 0 0,1 0-1 0 0,-1 0 1 0 0,0 0 0 0 0,0 0-1 0 0,1 0 1 0 0,-1 0 0 0 0,0 0 0 0 0,1-1-1 0 0,-1 1 1 0 0,0 0 0 0 0,1 0-1 0 0,0 0 328 0 0,-1 0 0 0 0,2 1 202 0 0,2-3-615 0 0,8 10 776 0 0,-1 2-211 0 0,1 0 0 0 0,25 15 0 0 0,-22-16-664 0 0,-7-4 0 0 0,0 0 0 0 0,0-1 0 0 0,0 0 0 0 0,11 2 0 0 0,-2-2 0 0 0,-6-1 0 0 0,1 12 0 0 0,-6-7 0 0 0,-1 0-861 0 0,-3-5-3622 0 0,-1 7-1565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31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7 8287 0 0,'0'0'191'0'0,"0"0"26"0"0,0 0 9 0 0,0-1-34 0 0,2-4-10 0 0,-2 4 560 0 0,0 1 234 0 0,0 0 42 0 0,0 0-131 0 0,-7 17 631 0 0,1-4-792 0 0,1 14-685 0 0,1 0 1 0 0,0 0-1 0 0,2 53 0 0 0,7-31-2278 0 0,-5-48-2542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32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8287 0 0,'0'0'191'0'0,"0"0"26"0"0,0 0 9 0 0,0 0 42 0 0,0 0 158 0 0,0 0 72 0 0,0 0 12 0 0,0 0 2 0 0,0 0 0 0 0,0 0 0 0 0,0 0 0 0 0,0 0 0 0 0,2-6 512 0 0,0 5-958 0 0,-1 0 0 0 0,0-1 0 0 0,1 1 0 0 0,-1 0 0 0 0,0 0 0 0 0,1 0 0 0 0,0 0 0 0 0,-1 0 1 0 0,1 0-1 0 0,-1 1 0 0 0,1-1 0 0 0,0 0 0 0 0,0 1 0 0 0,-1-1 0 0 0,1 1 0 0 0,0 0 0 0 0,3-1 0 0 0,36 3 1518 0 0,-20-1-1189 0 0,28 1-395 0 0,-48-2-178 0 0,1 0 0 0 0,0 0 0 0 0,0 1 0 0 0,-1-1 0 0 0,1 0-1 0 0,0-1 1 0 0,-1 1 0 0 0,1 0 0 0 0,0 0 0 0 0,-1-1 0 0 0,1 1-1 0 0,3-2 1 0 0,0 0-2280 0 0,-4 2-2952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33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10135 0 0,'0'0'464'0'0,"0"0"-9"0"0,0 13-206 0 0,-1-9 336 0 0,1-3-448 0 0,0 0 1 0 0,0 0-1 0 0,-1 1 1 0 0,1-1 0 0 0,0 0-1 0 0,0 0 1 0 0,0 0-1 0 0,0 0 1 0 0,0 0-1 0 0,0 0 1 0 0,1 0 0 0 0,-1 0-1 0 0,0 0 1 0 0,1 1-1 0 0,-1-1 1 0 0,0 0 0 0 0,1 0-1 0 0,-1 0 1 0 0,1-1-1 0 0,-1 1 1 0 0,1 0 0 0 0,0 0-1 0 0,0 0 1 0 0,0 1-1 0 0,21 16-137 0 0,-15-14 0 0 0,-4-3 0 0 0,-1 1 0 0 0,1-1 0 0 0,-1 0 0 0 0,1 0 0 0 0,-1 0 0 0 0,1 0 0 0 0,-1 0 0 0 0,1-1 0 0 0,4 1 0 0 0,12-1 0 0 0,-15 0 0 0 0,-1-1 0 0 0,1 1 0 0 0,0 0 0 0 0,0 0 0 0 0,0 0 0 0 0,0 1 0 0 0,5 1 0 0 0,-4 0 0 0 0,-1 1 0 0 0,1 0 0 0 0,-1 0 0 0 0,0 1 0 0 0,4 3 0 0 0,-6-5 0 0 0,-1-1 13 0 0,0 0-1 0 0,0 0 0 0 0,0 0 0 0 0,0 0 1 0 0,0 1-1 0 0,0-1 0 0 0,0 0 0 0 0,0 1 1 0 0,-1-1-1 0 0,1 0 0 0 0,-1 1 0 0 0,1-1 1 0 0,-1 1-1 0 0,1-1 0 0 0,-1 1 0 0 0,0-1 1 0 0,0 1-1 0 0,0-1 0 0 0,0 1 1 0 0,0 0-1 0 0,0-1 0 0 0,0 1 0 0 0,0-1 1 0 0,-1 1-1 0 0,0 2 0 0 0,0 1 112 0 0,-18 87 1481 0 0,16-82-1605 0 0,1 0 0 0 0,-8 18 0 0 0,2-6 0 0 0,6-13 0 0 0,2-2-64 0 0,0-6-273 0 0,0-1-138 0 0,0 0-33 0 0,0 0-4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35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65 6447 0 0,'0'0'142'0'0,"0"0"22"0"0,0 0 13 0 0,0 0 55 0 0,0 0 181 0 0,4-14 1179 0 0,-1 1-1504 0 0,-3 12 283 0 0,0 0-348 0 0,0 1 1 0 0,0-1-1 0 0,0 1 0 0 0,1-1 0 0 0,-1 1 1 0 0,0 0-1 0 0,0-1 0 0 0,0 1 1 0 0,0-1-1 0 0,1 1 0 0 0,-1 0 0 0 0,0-1 1 0 0,0 1-1 0 0,0-1 0 0 0,1 1 0 0 0,-1 0 1 0 0,0-1-1 0 0,1 1 0 0 0,-1 0 1 0 0,0 0-1 0 0,1-1 0 0 0,-1 1 0 0 0,1 0 1 0 0,-1 0-1 0 0,0 0 0 0 0,1-1 1 0 0,-1 1-1 0 0,1 0 0 0 0,-1 0 0 0 0,0 0 1 0 0,1 0-1 0 0,0 0 0 0 0,17-4 747 0 0,-15 3-703 0 0,9-1-67 0 0,-2 1 0 0 0,0 4 72 0 0,-8-1 30 0 0,0 0 0 0 0,-1 0-1 0 0,1 0 1 0 0,0 0 0 0 0,-1 1-1 0 0,1-1 1 0 0,-1 1 0 0 0,0-1-1 0 0,1 0 1 0 0,-1 1-1 0 0,0 0 1 0 0,-1-1 0 0 0,1 1-1 0 0,0 0 1 0 0,-1-1 0 0 0,0 1-1 0 0,1 0 1 0 0,-1 0 0 0 0,-1 4-1 0 0,1 0-109 0 0,0 1 0 0 0,-1-1 0 0 0,0 0 0 0 0,-1 0 0 0 0,0 1-1 0 0,-3 8 1 0 0,2-11 192 0 0,0 0-1 0 0,0 0 0 0 0,0 0 0 0 0,-5 5 1 0 0,8-10-170 0 0,-1 2 495 0 0,0-1-66 0 0,-11 9-275 0 0,9-9-171 0 0,-2 2 3 0 0,5-3 0 0 0,0 0 0 0 0,0 1 0 0 0,-1-1 0 0 0,1 0 0 0 0,0 1 0 0 0,0-1 0 0 0,-1 0 0 0 0,1 0 0 0 0,0 0 0 0 0,-1 1 0 0 0,1-1 0 0 0,0 0 0 0 0,-1 0 0 0 0,1 0 0 0 0,-1 0 0 0 0,1 1 0 0 0,0-1 0 0 0,-1 0 0 0 0,1 0 0 0 0,0 0 0 0 0,-1 0 0 0 0,1 0 0 0 0,-1 0 0 0 0,1 0 0 0 0,0 0 0 0 0,-1 0 0 0 0,1 0 0 0 0,0-1 0 0 0,-2 1 0 0 0,-10-4 0 0 0,2 4 0 0 0,9 0 0 0 0,1 0 0 0 0,-1 0 0 0 0,0 0 0 0 0,1 0 0 0 0,-1 0 0 0 0,0 0 0 0 0,1 0 0 0 0,-1 0 0 0 0,0 0 0 0 0,1 0 0 0 0,-1 0 0 0 0,1 0 0 0 0,-1 0 0 0 0,0-1 0 0 0,1 1 0 0 0,-1 0 0 0 0,1 0 0 0 0,-1-1 0 0 0,1 1 0 0 0,-1 0 0 0 0,0-1 0 0 0,1 1 0 0 0,0-1 0 0 0,-1 1 0 0 0,1-1 0 0 0,-1 1 0 0 0,1-1 0 0 0,-1 1 0 0 0,1-1 0 0 0,0 1 0 0 0,-1-1 0 0 0,1 1 0 0 0,0-1 0 0 0,0 1 0 0 0,-1-1 0 0 0,1 0 0 0 0,0 0 0 0 0,-1-2 0 0 0,-6-12 0 0 0,-11-27 0 0 0,16 39 0 0 0,0-8 0 0 0,9-12 0 0 0,-5 17 0 0 0,-2 5 0 0 0,1-1 0 0 0,0 0 0 0 0,0 0 0 0 0,0 0 0 0 0,0 0 0 0 0,0 1 0 0 0,0-1 0 0 0,0 0 0 0 0,0 1 0 0 0,1-1 0 0 0,1-1 0 0 0,0 0 0 0 0,1 0 0 0 0,-1 0 0 0 0,1 0 0 0 0,0 1 0 0 0,0 0 0 0 0,0 0 0 0 0,0 0 0 0 0,0 0 0 0 0,1 0 0 0 0,-1 1 0 0 0,0 0 0 0 0,1 0 0 0 0,-1 0 0 0 0,1 0 0 0 0,-1 1 0 0 0,8 0 0 0 0,2 1 0 0 0,-12 1 0 0 0,0 0 0 0 0,0 1 0 0 0,0-1 0 0 0,0 1 0 0 0,-1-1 0 0 0,1 1 0 0 0,0 0 0 0 0,-1-1 0 0 0,0 1 0 0 0,2 6 0 0 0,-1-4 0 0 0,0 0 0 0 0,-1 0 0 0 0,0 0 0 0 0,0 0 0 0 0,0 0 0 0 0,0 1 0 0 0,-1-1 0 0 0,0 0 0 0 0,0 1 0 0 0,0-1 0 0 0,-1 0 0 0 0,0 0 0 0 0,0 1 0 0 0,-2 4 0 0 0,-1 3 0 0 0,0-1 0 0 0,-1 0 0 0 0,-1 0 0 0 0,-7 12 0 0 0,-7 0 443 0 0,19-23 45 0 0,1-1 21 0 0,-12 4 83 0 0,-3-3-573 0 0,10-4-20 0 0,3 2-1 0 0,-9-4 2 0 0,9 5 0 0 0,1 0 0 0 0,-1-1 0 0 0,1 1 0 0 0,0-1 0 0 0,0 1 0 0 0,-1-1 0 0 0,1 0 0 0 0,0 0 0 0 0,0 1 0 0 0,0-1 0 0 0,-2-2 0 0 0,1 0 0 0 0,-1-1 0 0 0,1 0 0 0 0,0 0 0 0 0,0 0 0 0 0,-3-8 0 0 0,4 7 0 0 0,-1-1 0 0 0,1 0 0 0 0,0 1 0 0 0,0-1 0 0 0,0 0 0 0 0,1 0 0 0 0,0 0 0 0 0,0 0 0 0 0,0 0 0 0 0,1 0 0 0 0,0 1 0 0 0,0-1 0 0 0,1 0 0 0 0,-1 0 0 0 0,1 1 0 0 0,0-1 0 0 0,1 1 0 0 0,-1 0 0 0 0,1-1 0 0 0,0 1 0 0 0,5-5 0 0 0,-5 6 0 0 0,0-1 0 0 0,1 1 0 0 0,-1 0 0 0 0,1 0 0 0 0,0 1 0 0 0,0-1 0 0 0,1 1 0 0 0,-1-1 0 0 0,1 1 0 0 0,-1 1 0 0 0,1-1 0 0 0,0 1 0 0 0,8-3 0 0 0,-11 4 0 0 0,-1 1 0 0 0,0-1 0 0 0,1 1 0 0 0,-1 0 0 0 0,1-1 0 0 0,-1 1 0 0 0,1 0 0 0 0,-1 0 0 0 0,1 0 0 0 0,-1 0 0 0 0,1 0 0 0 0,-1 0 0 0 0,1 1 0 0 0,-1-1 0 0 0,0 0 0 0 0,1 1 0 0 0,-1-1 0 0 0,1 1 0 0 0,1 0 0 0 0,1 1 0 0 0,-1 0 0 0 0,0-1 0 0 0,0 0 0 0 0,0 1 0 0 0,-1 0 0 0 0,1 0 0 0 0,0 0 0 0 0,-1 0 0 0 0,1 0 0 0 0,-1 0 0 0 0,0 1 0 0 0,0-1 0 0 0,0 1 0 0 0,3 4 0 0 0,-3-2 0 0 0,1-1 0 0 0,-1 1 0 0 0,0 0 0 0 0,0 1 0 0 0,-1-1 0 0 0,0 0 0 0 0,1 10 0 0 0,-1-6 0 0 0,-1 0 0 0 0,0 0 0 0 0,0 0 0 0 0,-1 0 0 0 0,0 0 0 0 0,-1 0 0 0 0,0 0 0 0 0,0 0 0 0 0,-7 14 0 0 0,8-20 0 0 0,-5 10 0 0 0,-1 0 0 0 0,0 0 0 0 0,-13 17 0 0 0,9-20 0 0 0,7-9 0 0 0,2-2 0 0 0,-1 3 0 0 0,3-2 0 0 0,-1 0 0 0 0,0 1 0 0 0,0-1 0 0 0,0 0 0 0 0,1 0 0 0 0,-1 0 0 0 0,0 1 0 0 0,0-1 0 0 0,0 0 0 0 0,0 0 0 0 0,1 0 0 0 0,-1 0 0 0 0,0 0 0 0 0,0-1 0 0 0,0 1 0 0 0,0 0 0 0 0,1 0 0 0 0,-1-1 0 0 0,-1 0 0 0 0,-3 0 0 0 0,0 0 0 0 0,1-1 0 0 0,-1 0 0 0 0,1 0 0 0 0,0 0 0 0 0,0-1 0 0 0,0 0 0 0 0,0 1 0 0 0,0-1 0 0 0,0-1 0 0 0,1 1 0 0 0,0 0 0 0 0,-1-1 0 0 0,1 0 0 0 0,0 0 0 0 0,1 0 0 0 0,-1 0 0 0 0,1 0 0 0 0,0 0 0 0 0,0-1 0 0 0,0 1 0 0 0,-2-9 0 0 0,2 5 0 0 0,0 3 0 0 0,0 0 0 0 0,1 0 0 0 0,0 0 0 0 0,0-1 0 0 0,0 1 0 0 0,1 0 0 0 0,0-11 0 0 0,2 0-61 0 0,-2 5-157 0 0,1 0 0 0 0,1 0 0 0 0,0 0-1 0 0,5-14 1 0 0,-6 21 171 0 0,0 1 1 0 0,1 0-1 0 0,0 0 0 0 0,0 0 1 0 0,0 0-1 0 0,0 0 1 0 0,0 0-1 0 0,0 0 0 0 0,1 0 1 0 0,0 1-1 0 0,-1-1 0 0 0,1 1 1 0 0,0 0-1 0 0,0 0 0 0 0,0 0 1 0 0,0 0-1 0 0,6-1 0 0 0,-7 2 47 0 0,0 0 0 0 0,0 0 0 0 0,0 0 0 0 0,0 1 0 0 0,0-1 0 0 0,0 1 0 0 0,1-1 0 0 0,-1 1 0 0 0,0 0 0 0 0,0 0 0 0 0,0 0 0 0 0,0 0 0 0 0,3 1 0 0 0,-3-1 0 0 0,-1 0 0 0 0,0 0 0 0 0,0 0 0 0 0,0 1 0 0 0,0-1 0 0 0,1 0 0 0 0,-1 1 0 0 0,0-1 0 0 0,0 1 0 0 0,0-1 0 0 0,0 1 0 0 0,0-1 0 0 0,0 1 0 0 0,0 0 0 0 0,0 0 0 0 0,0-1 0 0 0,-1 1 0 0 0,1 0 0 0 0,0 0 0 0 0,0 0 0 0 0,-1 0 0 0 0,1 0 0 0 0,1 2 0 0 0,0 2 0 0 0,14 13 0 0 0,-12-13 0 0 0,0-1 0 0 0,0 1 0 0 0,-1 0 0 0 0,5 8 0 0 0,-7-11 0 0 0,0 0 0 0 0,0 1 0 0 0,0-1 0 0 0,-1 1 0 0 0,1-1 0 0 0,-1 1 0 0 0,1-1 0 0 0,-1 1 0 0 0,0 0 0 0 0,0-1 0 0 0,0 1 0 0 0,-1-1 0 0 0,1 1 0 0 0,-1 3 0 0 0,-1 0 2 0 0,1 3 55 0 0,-2 0 0 0 0,1 0 0 0 0,-1 0 0 0 0,0 0 0 0 0,-1-1 1 0 0,-9 17-1 0 0,11-22 87 0 0,-1 1 1 0 0,1-1-1 0 0,-1 0 1 0 0,0 0 0 0 0,0 0-1 0 0,0 0 1 0 0,0 0-1 0 0,-1-1 1 0 0,1 1 0 0 0,-5 1-1 0 0,7-3-144 0 0,0 0 0 0 0,1-1 0 0 0,-1 1 0 0 0,0 0 0 0 0,0-1 0 0 0,0 1 0 0 0,0-1 0 0 0,0 0 0 0 0,-1 1 0 0 0,1-1 0 0 0,0 0 0 0 0,0 0 0 0 0,0 1 0 0 0,0-1 0 0 0,0 0 0 0 0,0 0 0 0 0,0 0 0 0 0,0 0 0 0 0,-1-1 0 0 0,1 1 0 0 0,0 0 0 0 0,0 0 0 0 0,0-1 0 0 0,0 1 0 0 0,0 0 0 0 0,0-1 0 0 0,-2-1 0 0 0,-1 0 0 0 0,-2 0 0 0 0,4 1 0 0 0,1 1 0 0 0,-1-1 0 0 0,1 1 0 0 0,-1-1 0 0 0,1 0 0 0 0,-1 0 0 0 0,1 0 0 0 0,-1 0 0 0 0,1 0 0 0 0,-1-1 0 0 0,0-1 0 0 0,0 1 0 0 0,0-1 0 0 0,1 0 0 0 0,0 0 0 0 0,-1 0 0 0 0,1 0 0 0 0,0 0 0 0 0,0-3 0 0 0,-4-22 0 0 0,5 25-241 0 0,0 1 0 0 0,0-1 0 0 0,1 1 0 0 0,-1 0 0 0 0,1-1 0 0 0,-1 1 0 0 0,1 0 0 0 0,0 0 0 0 0,0-1 0 0 0,0 1 0 0 0,0 0 0 0 0,1 0 0 0 0,-1 0 0 0 0,0 0 0 0 0,4-3 0 0 0,-2 1-677 0 0,2-3-4492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38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1 131 6447 0 0,'0'0'298'0'0,"0"0"-10"0"0,0 0-118 0 0,0 0 206 0 0,0 0 111 0 0,0 0 22 0 0,1-1-66 0 0,5 0-222 0 0,-5 1 166 0 0,-1 0 101 0 0,18-7 613 0 0,10 2-1085 0 0,-20 4 128 0 0,-1 1 0 0 0,1 0 0 0 0,0 0 0 0 0,-1 1 0 0 0,1 0 0 0 0,0 0 0 0 0,7 3 1 0 0,-6-2 34 0 0,0 0 0 0 0,1-1 0 0 0,-1 1 0 0 0,13-2 0 0 0,44 0 501 0 0,-38 0 4 0 0,51-5 0 0 0,-34 1-684 0 0,70 0 0 0 0,-115 4 0 0 0,6 1 0 0 0,-1-1 0 0 0,1 1 0 0 0,8 3 0 0 0,6 0 0 0 0,-10-2 0 0 0,-2 2 0 0 0,-4 3 0 0 0,-4-6 0 0 0,0 0 0 0 0,0 0 0 0 0,-1-1 0 0 0,1 1 0 0 0,0 0 0 0 0,-1 0 0 0 0,1 0 0 0 0,-1 0 0 0 0,1 0 0 0 0,-1-1 0 0 0,0 1 0 0 0,1 0 0 0 0,-1-1 0 0 0,0 1 0 0 0,1 0 0 0 0,-1-1 0 0 0,0 1 0 0 0,0-1 0 0 0,1 1 0 0 0,-1-1 0 0 0,0 1 0 0 0,0-1 0 0 0,0 1 0 0 0,0-1 0 0 0,0 0 0 0 0,0 0 0 0 0,0 1 0 0 0,0-1 0 0 0,-1 0 0 0 0,-31 2 0 0 0,32-2 0 0 0,-85 4 0 0 0,53-2 0 0 0,0-1 0 0 0,-60-6 0 0 0,-32-14 0 0 0,115 18 0 0 0,1 1 0 0 0,-1 0 0 0 0,-11 1 0 0 0,-4 0 0 0 0,17-2 0 0 0,2 1 0 0 0,13-1 0 0 0,22 0 0 0 0,42 3 0 0 0,-4 1 0 0 0,68 4 0 0 0,-55-4 0 0 0,-19-2 0 0 0,-22 2 0 0 0,-98 0 113 0 0,-7 1 217 0 0,-19-1 434 0 0,-29-2 77 0 0,79-1-841 0 0,19 1 0 0 0,-1-2 0 0 0,-20-2 0 0 0,8 2 0 0 0,23 1 0 0 0,0 0 0 0 0,0 0 0 0 0,0-1 0 0 0,0 0 0 0 0,-1 0 0 0 0,1 0 0 0 0,-8-3 0 0 0,14 4 0 0 0,0 0 0 0 0,0-1 0 0 0,1 1 0 0 0,-1 0 0 0 0,0 0 0 0 0,0 0 0 0 0,0 0 0 0 0,0 0 0 0 0,0 0 0 0 0,0 0 0 0 0,0 0 0 0 0,0-1 0 0 0,1 1 0 0 0,-1 0 0 0 0,0 0 0 0 0,0 0 0 0 0,0 0 0 0 0,0 0 0 0 0,0 0 0 0 0,0-1 0 0 0,0 1 0 0 0,0 0 0 0 0,0 0 0 0 0,0 0 0 0 0,0 0 0 0 0,0 0 0 0 0,0-1 0 0 0,0 1 0 0 0,0 0 0 0 0,0 0 0 0 0,0 0 0 0 0,0 0 0 0 0,0 0 0 0 0,0-1 0 0 0,0 1 0 0 0,0 0 0 0 0,0 0 0 0 0,-1 0 0 0 0,1 0 0 0 0,0 0 0 0 0,0 0 0 0 0,0-1 0 0 0,0 1 0 0 0,0 0 0 0 0,0 0 0 0 0,0 0 0 0 0,0 0 0 0 0,-1 0 0 0 0,1 0 0 0 0,0 0 0 0 0,0 0 0 0 0,0 0 0 0 0,0 0 0 0 0,0 0 0 0 0,0-1 0 0 0,-1 1 0 0 0,1 0 0 0 0,14-3 0 0 0,-12 2 0 0 0,9-1 0 0 0,1 0 0 0 0,21 0 0 0 0,2 0 0 0 0,-2 0 416 0 0,1 1 0 0 0,42 5 0 0 0,11 0-17 0 0,-36-2-1789 0 0,-25 1 1189 0 0,-16-3 201 0 0,-56 5 36 0 0,-73 6 330 0 0,-68-6-752 0 0,169-7 366 0 0,14 1 21 0 0,0 0 0 0 0,0 0-1 0 0,-1 0 1 0 0,1 1 0 0 0,-5 0-1 0 0,9 0 5 0 0,0 0 1 0 0,0 0-1 0 0,0 0 0 0 0,0 0 1 0 0,0 0-1 0 0,0 0 0 0 0,1 0 0 0 0,-1 0 1 0 0,0 0-1 0 0,0 0 0 0 0,0 0 0 0 0,0 0 1 0 0,0 0-1 0 0,0 0 0 0 0,0 0 0 0 0,0 0 1 0 0,0 0-1 0 0,0 0 0 0 0,0 0 0 0 0,0 0 1 0 0,0 0-1 0 0,0-1 0 0 0,0 1 0 0 0,0 0 1 0 0,0 0-1 0 0,0 0 0 0 0,0 0 0 0 0,0 0 1 0 0,0 0-1 0 0,0 0 0 0 0,0 0 0 0 0,7-2 391 0 0,12-2 424 0 0,70-4-153 0 0,35-3-726 0 0,-97 9-313 0 0,0-2-1 0 0,32-8 1 0 0,1-1 883 0 0,-58 13-138 0 0,-2 0-574 0 0,0 0-250 0 0,0 0-49 0 0,0 0 59 0 0,-3 0 420 0 0,1 1 0 0 0,0-1 0 0 0,0 1 0 0 0,0-1 0 0 0,0 1 0 0 0,0 0 0 0 0,-3 1 0 0 0,-5 2 23 0 0,-63 12-2 0 0,46-11 0 0 0,12-2 0 0 0,-1-1 0 0 0,1-1 0 0 0,-1 0 0 0 0,1-1 0 0 0,-1 0 0 0 0,1-1 0 0 0,-18-4 0 0 0,11 3 0 0 0,17 2 0 0 0,0-1 0 0 0,1 1 0 0 0,-1-1 0 0 0,1 0 0 0 0,-1 0 0 0 0,1 0 0 0 0,-1 0 0 0 0,1-1 0 0 0,-7-3 0 0 0,3 0 0 0 0,5-2 0 0 0,5-1 64 0 0,-1 7 18 0 0,1 0-1 0 0,-1 0 1 0 0,0 0-1 0 0,1 0 0 0 0,-1 1 1 0 0,0-1-1 0 0,1 0 1 0 0,-1 1-1 0 0,1-1 0 0 0,-1 1 1 0 0,1 0-1 0 0,-1-1 1 0 0,1 1-1 0 0,-1 0 1 0 0,1 0-1 0 0,2 0 0 0 0,29 2 637 0 0,-21 0-956 0 0,8 0-139 0 0,26 8 0 0 0,-23-5 1179 0 0,55 9-787 0 0,-51-10-14 0 0,-7-1-1 0 0,-12-1 0 0 0,-1-1 0 0 0,0 0 0 0 0,0 0 0 0 0,9-1 0 0 0,-4 0 0 0 0,1 1 0 0 0,-1 0 0 0 0,21 4 0 0 0,-23-2 0 0 0,1-1 0 0 0,-11-2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0,0 0 0 0 0,0 0 0 0 0,0 0 0 0 0,0 0 0 0 0,0 0 0 0 0,0 0 0 0 0,0 0 0 0 0,0 0 0 0 0,-6-6 0 0 0,-9-6 0 0 0,5 6 0 0 0,1 1 0 0 0,-1 0 0 0 0,0 1 0 0 0,-13-5 0 0 0,-14-5 0 0 0,-63-35-1758 0 0,75 36 2910 0 0,25 13-1138 0 0,0 0 1 0 0,0 0 0 0 0,-1 0 0 0 0,1 0 0 0 0,0-1 0 0 0,0 1 0 0 0,0 0 0 0 0,0 0 0 0 0,0 0 0 0 0,0 0-1 0 0,-1 0 1 0 0,1 0 0 0 0,0 0 0 0 0,0 0 0 0 0,0 0 0 0 0,0 0 0 0 0,0-1 0 0 0,-1 1 0 0 0,1 0 0 0 0,0 0 0 0 0,0 0-1 0 0,0 0 1 0 0,0 0 0 0 0,-1 0 0 0 0,1 0 0 0 0,0 0 0 0 0,0 0 0 0 0,0 0 0 0 0,0 0 0 0 0,0 1 0 0 0,-1-1-1 0 0,1 0 1 0 0,0 0 0 0 0,0 0 0 0 0,0 0 0 0 0,0 0 0 0 0,0 0 0 0 0,-1 0 0 0 0,1 1-14 0 0,-1-1 0 0 0,1 0 0 0 0,-1 1 0 0 0,0-1 0 0 0,1 0 0 0 0,-1 0 0 0 0,1 1 0 0 0,-1-1 0 0 0,1 0 0 0 0,-1 0 0 0 0,0 0 0 0 0,1 0 1 0 0,-1 0-1 0 0,0 0 0 0 0,1 0 0 0 0,-1 0 0 0 0,1 0 0 0 0,-1 0 0 0 0,0 0 0 0 0,1 0 0 0 0,-1-1 0 0 0,1 1 0 0 0,-2-1 0 0 0,-7-1-1 0 0,-2-3 0 0 0,10 0 0 0 0,1 4 0 0 0,0-7 0 0 0,0 7 0 0 0,0 1 0 0 0,0 0 0 0 0,0-1 0 0 0,0 1 0 0 0,0 0 0 0 0,0-1 0 0 0,1 1 0 0 0,-1 0 0 0 0,0-1 0 0 0,0 1 0 0 0,1 0 0 0 0,-1-1 0 0 0,0 1 0 0 0,0 0 0 0 0,1 0 0 0 0,-1 0 0 0 0,0-1 0 0 0,1 1 0 0 0,-1 0 0 0 0,1 0 0 0 0,1-1 0 0 0,1 0 0 0 0,0 1 0 0 0,0 0 0 0 0,-1 0 0 0 0,1-1 0 0 0,0 2 0 0 0,0-1 0 0 0,-1 0 0 0 0,1 1 0 0 0,0-1 0 0 0,4 2 0 0 0,-2 0 0 0 0,0-1 0 0 0,0 1 0 0 0,-1 0 0 0 0,1 1 0 0 0,7 4 0 0 0,14 11 0 0 0,2-1 0 0 0,0-2 0 0 0,47 20 0 0 0,-60-28 0 0 0,-6-3 0 0 0,1 0 0 0 0,13 4 0 0 0,-19-7 0 0 0,-3-3 0 0 0,-9-6 0 0 0,-10-7 0 0 0,8 8 0 0 0,-2-1 0 0 0,-1 0 0 0 0,-14-8 0 0 0,15 10 0 0 0,-18-6 0 0 0,5 0 0 0 0,16 9 0 0 0,5 3 0 0 0,9 0 0 0 0,1 0 0 0 0,-1 1 0 0 0,1 0 0 0 0,8 2 0 0 0,-4 1 0 0 0,-8-4 0 0 0,-1 1 0 0 0,1 0 0 0 0,0 0 0 0 0,0-1 0 0 0,-1 1 0 0 0,1 0 0 0 0,-1 0 0 0 0,1 1 0 0 0,-1-1 0 0 0,2 2 0 0 0,14 9 0 0 0,-17-12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0,-8 0 0 0 0,-9-5 0 0 0,11 3 0 0 0,1-1 0 0 0,0 0 0 0 0,-8-6 0 0 0,-13-9 0 0 0,19 12 0 0 0,0 1 0 0 0,7 5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0,3 5 0 0 0,6 6 0 0 0,-2-3 0 0 0,1-1 0 0 0,1 1 0 0 0,-1-1 0 0 0,1-1 0 0 0,1 1 0 0 0,-1-2 0 0 0,12 6 0 0 0,34 16 0 0 0,-47-25 0 0 0,-1 2 0 0 0,1-1 0 0 0,-1 1 0 0 0,0 1 0 0 0,0-1 0 0 0,-1 1 0 0 0,1 0 0 0 0,-1 0 0 0 0,11 13 0 0 0,0-5 0 0 0,-16-12 0 0 0,0-1 0 0 0,0 1 0 0 0,1 0 0 0 0,-1 0 0 0 0,0 0 0 0 0,0 0 0 0 0,0 0 0 0 0,0 0 0 0 0,0 1 0 0 0,0-1 0 0 0,0 0 0 0 0,1 3 0 0 0,10 13 0 0 0,-7-9 0 0 0,-3 1 0 0 0,-3 1 0 0 0,-4-1 0 0 0,-2-1 0 0 0,-1-1 0 0 0,0 0 0 0 0,0-1 0 0 0,-1 0 0 0 0,0 0 0 0 0,-16 8 0 0 0,-60 20 0 0 0,69-29 0 0 0,8 0 0 0 0,-15 4 0 0 0,18-8 0 0 0,12-4 0 0 0,-2-1 0 0 0,0 0 0 0 0,0-1 0 0 0,0 1 0 0 0,0-1 0 0 0,-1 0 0 0 0,0 0 0 0 0,0 0 0 0 0,0-1 0 0 0,-1 1 0 0 0,0-1 0 0 0,5-11 0 0 0,-3 7 0 0 0,0 1 0 0 0,0-1 0 0 0,1 1 0 0 0,0 0 0 0 0,13-13 0 0 0,-36 41 0 0 0,10-11 0 0 0,0-1 0 0 0,0 1 0 0 0,-1-1 0 0 0,0 0 0 0 0,-16 9 0 0 0,21-13 5 0 0,-1 1-221 0 0,-7 1-4917 0 0,11-5-915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43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87 4607 0 0,'2'-7'224'0'0,"0"-7"174"0"0,0 0-1 0 0,0-15 0 0 0,-1 6 6694 0 0,-1 39-6942 0 0,-1-5 80 0 0,1-1 1 0 0,0 1-1 0 0,1 0 0 0 0,0 0 1 0 0,0 0-1 0 0,2-1 1 0 0,-1 1-1 0 0,8 18 0 0 0,3 5-229 0 0,-9-23 0 0 0,0-1 0 0 0,0 1 0 0 0,8 12 0 0 0,-10-20 0 0 0,-1-1 0 0 0,1 0 0 0 0,-1 0 0 0 0,1 0 0 0 0,0 0 0 0 0,0 0 0 0 0,-1 0 0 0 0,2-1 0 0 0,-1 1 0 0 0,0-1 0 0 0,0 1 0 0 0,0-1 0 0 0,1 0 0 0 0,-1 0 0 0 0,0 0 0 0 0,1 0 0 0 0,-1 0 0 0 0,1 0 0 0 0,3 0 0 0 0,-1-2 0 0 0,0 0 0 0 0,-1 0 0 0 0,1 0 0 0 0,-1 0 0 0 0,1-1 0 0 0,-1 0 0 0 0,0 0 0 0 0,1 0 0 0 0,-1 0 0 0 0,0-1 0 0 0,0 1 0 0 0,5-6 0 0 0,-2 2-83 0 0,0-1-1 0 0,-1-1 0 0 0,1 1 0 0 0,-1-1 1 0 0,-1 0-1 0 0,0 0 0 0 0,0-1 0 0 0,0 0 1 0 0,3-9-1 0 0,-4 5-57 0 0,0 1-1 0 0,-1-1 1 0 0,-1 1 0 0 0,0-1-1 0 0,-1 0 1 0 0,0-17 0 0 0,-1 30 131 0 0,0 18 374 0 0,0 0 0 0 0,1 0 0 0 0,1-1 0 0 0,8 33 0 0 0,-5-31-323 0 0,56 205 1982 0 0,-60-219-2021 0 0,5 20 260 0 0,-2-1 1 0 0,0 1-1 0 0,0 47 1 0 0,-4-65-214 0 0,0 0 1 0 0,-1 0 0 0 0,0 0 0 0 0,-1 0 0 0 0,1-1 0 0 0,-1 1-1 0 0,0-1 1 0 0,-1 1 0 0 0,0-1 0 0 0,0 0 0 0 0,0 0 0 0 0,-1 0-1 0 0,0 0 1 0 0,0-1 0 0 0,0 1 0 0 0,-1-1 0 0 0,0 0 0 0 0,0-1-1 0 0,-6 6 1 0 0,7-8-48 0 0,0 1 0 0 0,0-1 0 0 0,0 1 0 0 0,0-1-1 0 0,-1 0 1 0 0,1-1 0 0 0,-1 1 0 0 0,1-1 0 0 0,-1 0 0 0 0,0 0 0 0 0,1 0-1 0 0,-1 0 1 0 0,0-1 0 0 0,0 0 0 0 0,1 0 0 0 0,-1 0 0 0 0,0-1 0 0 0,-6-1-1 0 0,5 0-32 0 0,0 0 0 0 0,0 0 0 0 0,0 0 0 0 0,0-1-1 0 0,0 0 1 0 0,1 0 0 0 0,-1-1 0 0 0,1 1 0 0 0,0-1 0 0 0,0 0-1 0 0,1-1 1 0 0,-1 1 0 0 0,-5-7 0 0 0,2 0-465 0 0,1 0 1 0 0,-1-1-1 0 0,2 1 1 0 0,0-1-1 0 0,-6-16 0 0 0,9 18-642 0 0,0 1 0 0 0,0-1-1 0 0,1 0 1 0 0,-1-13 0 0 0,3 12-1420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44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1 11975 0 0,'0'0'267'0'0,"-1"2"42"0"0,-7 11 88 0 0,-1-1-1 0 0,0 1 1 0 0,0-1 0 0 0,-2-1-1 0 0,1 0 1 0 0,-14 11-1 0 0,17-18-396 0 0,0-2 0 0 0,7-2 0 0 0,0 0 0 0 0,0 0 0 0 0,0 0 0 0 0,-1 0 0 0 0,1 0 0 0 0,0 0 0 0 0,0 0 0 0 0,0 0 0 0 0,0 0 0 0 0,0 0 0 0 0,-1 0 0 0 0,1 0 0 0 0,0 0 0 0 0,0 0 0 0 0,0 1 0 0 0,0-1 0 0 0,0 0 0 0 0,-1 0 0 0 0,1 0 0 0 0,0 0 0 0 0,0 0 0 0 0,0 0 0 0 0,0 0 0 0 0,0 1 0 0 0,0-1 0 0 0,0 0 0 0 0,0 0 0 0 0,0 0 0 0 0,0 0 0 0 0,-1 0 0 0 0,1 1 0 0 0,0-1 0 0 0,0 0 0 0 0,0 0 0 0 0,0 0 0 0 0,0 0 0 0 0,0 0 0 0 0,0 1 0 0 0,0-1 0 0 0,0 0 0 0 0,0 0 0 0 0,0 0 0 0 0,0 0 0 0 0,1 1 0 0 0,-1-1 0 0 0,1 1 0 0 0,0 0 0 0 0,0-1 0 0 0,-1 1 0 0 0,1-1 0 0 0,0 1 0 0 0,0-1 0 0 0,0 0 0 0 0,0 1 0 0 0,-1-1 0 0 0,1 0 0 0 0,0 0 0 0 0,0 1 0 0 0,2-1 0 0 0,-1 1 0 0 0,1-1 0 0 0,-1 0 0 0 0,0 1 0 0 0,1-1 0 0 0,-1 0 0 0 0,1 0 0 0 0,-1 0 0 0 0,1 0 0 0 0,-1-1 0 0 0,4 0 0 0 0,4 0 0 0 0,65 0 0 0 0,-68 0 0 0 0,27 6 0 0 0,-26-2-64 0 0,-6-2-273 0 0,-2 1 42 0 0,0 0 1 0 0,0 1 0 0 0,-1-1-1 0 0,1 0 1 0 0,0 1-1 0 0,-1-1 1 0 0,0 0-1 0 0,1 0 1 0 0,-1 0-1 0 0,0 1 1 0 0,0-1-1 0 0,0 0 1 0 0,-2 3-1 0 0,-1-1-3498 0 0,-1-2 2610 0 0,3-2 207 0 0,-9 5-2092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1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 13823 0 0,'0'0'630'0'0,"0"0"-13"0"0,0 0-320 0 0,0 0 105 0 0,0 0 87 0 0,0 0 20 0 0,0 0 3 0 0,0 0 0 0 0,0 0 0 0 0,0 0 0 0 0,-1 2-69 0 0,-44 105-302 0 0,38-88-24 0 0,1 1-1 0 0,1 1 1 0 0,-4 34 0 0 0,9-45-15 0 0,0 0 1 0 0,0-1-1 0 0,1 1 1 0 0,0 0-1 0 0,1 0 1 0 0,0 0-1 0 0,0-1 1 0 0,1 1-1 0 0,0-1 1 0 0,1 1-1 0 0,0-1 1 0 0,0 0-1 0 0,1-1 1 0 0,0 1-1 0 0,1-1 1 0 0,9 11 0 0 0,-6-10-114 0 0,0 0 0 0 0,0 0 1 0 0,0-2-1 0 0,1 1 1 0 0,0-1-1 0 0,1 0 1 0 0,-1-1-1 0 0,1 0 0 0 0,1-1 1 0 0,-1 0-1 0 0,1-1 1 0 0,22 5-1 0 0,-14-5-214 0 0,1-1 0 0 0,0-1 1 0 0,-1 0-1 0 0,43-4 0 0 0,-54 1-253 0 0,0 0 0 0 0,-1 0-1 0 0,1-1 1 0 0,0 0 0 0 0,-1-1 0 0 0,0 0 0 0 0,1 0 0 0 0,-1-1 0 0 0,0 0 0 0 0,-1-1 0 0 0,1 1 0 0 0,-1-2-1 0 0,0 1 1 0 0,9-9 0 0 0,-15 13 316 0 0,1-1 0 0 0,0 0-1 0 0,0 0 1 0 0,-1 0 0 0 0,1 0 0 0 0,-1-1-1 0 0,0 1 1 0 0,1 0 0 0 0,-1 0 0 0 0,0-1-1 0 0,0 1 1 0 0,-1-1 0 0 0,1 1-1 0 0,-1-1 1 0 0,1 1 0 0 0,-1-1 0 0 0,0 1-1 0 0,1-1 1 0 0,-1 0 0 0 0,-1 1 0 0 0,1-1-1 0 0,0 1 1 0 0,-1-1 0 0 0,1 1-1 0 0,-1-1 1 0 0,0 1 0 0 0,0-1 0 0 0,0 1-1 0 0,0 0 1 0 0,0-1 0 0 0,0 1 0 0 0,0 0-1 0 0,-1 0 1 0 0,0 0 0 0 0,-2-3-1 0 0,0 1 353 0 0,-1-1-1 0 0,1 1 1 0 0,-1 0-1 0 0,0 1 0 0 0,0-1 1 0 0,-1 1-1 0 0,1 0 0 0 0,-1 0 1 0 0,1 1-1 0 0,-1 0 1 0 0,0 0-1 0 0,0 0 0 0 0,-11-2 1 0 0,2 3 557 0 0,0 0 1 0 0,0 1-1 0 0,0 0 1 0 0,1 2-1 0 0,-1-1 1 0 0,-22 7-1 0 0,26-5-421 0 0,1 0 1 0 0,0 1-1 0 0,1 0 1 0 0,-1 0-1 0 0,1 1 0 0 0,0 1 1 0 0,0-1-1 0 0,0 2 0 0 0,1-1 1 0 0,-8 8-1 0 0,12-10-103 0 0,1 0-1 0 0,0 0 1 0 0,0 0 0 0 0,0 0-1 0 0,0 1 1 0 0,-2 5 0 0 0,4-8-158 0 0,0 0 0 0 0,0 0 0 0 0,1 0 0 0 0,-1 0 0 0 0,0 0 0 0 0,1 1 0 0 0,0-1 0 0 0,0 0 0 0 0,-1 0 0 0 0,1 0 0 0 0,0 0 0 0 0,1 1 0 0 0,-1-1 0 0 0,0 0 0 0 0,1 0 0 0 0,0 4 0 0 0,0-5-90 0 0,-1 0-1 0 0,0 0 0 0 0,1-1 1 0 0,-1 1-1 0 0,1 0 0 0 0,-1 0 1 0 0,1 0-1 0 0,-1-1 0 0 0,1 1 1 0 0,-1 0-1 0 0,1-1 0 0 0,0 1 1 0 0,0 0-1 0 0,-1-1 0 0 0,1 1 1 0 0,0-1-1 0 0,0 1 0 0 0,-1-1 1 0 0,1 1-1 0 0,0-1 0 0 0,0 0 1 0 0,0 1-1 0 0,0-1 1 0 0,0 0-1 0 0,0 0 0 0 0,1 0 1 0 0,2 1-159 0 0,9 2-324 0 0,1-3-4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44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11975 0 0,'0'0'267'0'0,"0"0"42"0"0,0 0 17 0 0,0 0-28 0 0,2 0-196 0 0,24 1 733 0 0,-24-1-640 0 0,0 0 0 0 0,0 1 0 0 0,0-1 0 0 0,0 0-1 0 0,0-1 1 0 0,-1 1 0 0 0,1 0 0 0 0,0-1 0 0 0,0 1-1 0 0,3-2 1 0 0,-4 2 317 0 0,-1 0-69 0 0,42 0-278 0 0,4 0-1359 0 0,-37-1 534 0 0,0 1 0 0 0,0 0 0 0 0,1 1 1 0 0,14 2-1 0 0,-23-3-1867 0 0,-1 0-29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45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11975 0 0,'0'0'547'0'0,"0"0"-11"0"0,9 2-181 0 0,29 5 3136 0 0,20-6-2757 0 0,-40-1-1304 0 0,35 3 0 0 0,-51-3 248 0 0,0 0 0 0 0,1 1 0 0 0,-1 0 0 0 0,0-1 1 0 0,0 1-1 0 0,0 0 0 0 0,0 0 0 0 0,1 0 0 0 0,1 2 0 0 0,-3-2-2112 0 0,-1-1-102 0 0,0 0-22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45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15663 0 0,'3'3'66'0'0,"-1"0"1"0"0,0 0-1 0 0,-1 0 0 0 0,1 1 0 0 0,0-1 0 0 0,-1 0 0 0 0,0 1 0 0 0,0-1 1 0 0,0 1-1 0 0,0-1 0 0 0,0 1 0 0 0,-1-1 0 0 0,1 1 0 0 0,-1 0 1 0 0,0-1-1 0 0,0 1 0 0 0,-1-1 0 0 0,1 1 0 0 0,-1 0 0 0 0,1-1 0 0 0,-1 1 1 0 0,0-1-1 0 0,-1 0 0 0 0,1 1 0 0 0,-3 5 0 0 0,2-7 107 0 0,0 1 0 0 0,1 0 0 0 0,0-1-1 0 0,-1 1 1 0 0,1 0 0 0 0,0 0 0 0 0,1 0 0 0 0,-2 5 0 0 0,1-1 146 0 0,1-7-315 0 0,0 1 1 0 0,0-1-1 0 0,-1 1 0 0 0,1 0 1 0 0,0 0-1 0 0,0-1 0 0 0,0 1 1 0 0,0 0-1 0 0,0-1 0 0 0,0 1 1 0 0,1 0-1 0 0,-1-1 1 0 0,0 1-1 0 0,0 0 0 0 0,0-1 1 0 0,1 1-1 0 0,-1-1 0 0 0,0 1 1 0 0,1 0-1 0 0,-1-1 0 0 0,0 1 1 0 0,1-1-1 0 0,-1 1 0 0 0,1-1 1 0 0,-1 1-1 0 0,1-1 1 0 0,-1 1-1 0 0,1-1 0 0 0,-1 1 1 0 0,1-1-1 0 0,-1 0 0 0 0,1 1 1 0 0,0-1-1 0 0,0 0 0 0 0,1 2 9 0 0,6 5-13 0 0,-7-6 0 0 0,1 1 0 0 0,-1-1 0 0 0,0 0 0 0 0,1 1 0 0 0,-1-1 0 0 0,1 0 0 0 0,0 0 0 0 0,-1 0 0 0 0,1-1 0 0 0,0 1 0 0 0,-1 0 0 0 0,1 0 0 0 0,0-1 0 0 0,0 0 0 0 0,2 1 0 0 0,-2-1 0 0 0,-1 0 0 0 0,1 0 0 0 0,0 1 0 0 0,-1-1 0 0 0,1 0 0 0 0,-1 1 0 0 0,1-1 0 0 0,0 1 0 0 0,-1-1 0 0 0,0 1 0 0 0,1 0 0 0 0,-1 0 0 0 0,2 0 0 0 0,5 3 0 0 0,20-1 0 0 0,46 1 0 0 0,-64-4-36 0 0,-8 0-28 0 0,0 0 0 0 0,-1 1 0 0 0,1-1 0 0 0,-1 0-1 0 0,1-1 1 0 0,-1 1 0 0 0,1 0 0 0 0,-1 0 0 0 0,1-1-1 0 0,-1 1 1 0 0,1-1 0 0 0,-1 1 0 0 0,1-1 0 0 0,-1 0-1 0 0,1 1 1 0 0,-1-1 0 0 0,0 0 0 0 0,0 0 0 0 0,1 0-1 0 0,1-2 1 0 0,-1 1-49 0 0,0 0 0 0 0,0 0 0 0 0,-1 0 0 0 0,1-1 0 0 0,0 1 0 0 0,-1-1-1 0 0,1 1 1 0 0,-1-1 0 0 0,0 0 0 0 0,0 1 0 0 0,0-1 0 0 0,0 0 0 0 0,0 0 0 0 0,-1 0 0 0 0,1-5 0 0 0,0-3-1283 0 0,-2 0 0 0 0,-1-20 1 0 0,1 20 811 0 0,1 8 563 0 0,0 1 0 0 0,0-1 0 0 0,0 0 1 0 0,1 1-1 0 0,-1-1 0 0 0,1 0 0 0 0,0 1 0 0 0,0-3 0 0 0,0 2 22 0 0,0 1 1 0 0,0 0-1 0 0,0-1 0 0 0,-1 1 1 0 0,0 0-1 0 0,1-1 0 0 0,-1 1 1 0 0,0 0-1 0 0,0-1 1 0 0,0 1-1 0 0,-1-5 0 0 0,0 5 8 0 0,1 1 11 0 0,-1 1 0 0 0,1 0-1 0 0,0-1 1 0 0,0 1-1 0 0,-1-1 1 0 0,1 1 0 0 0,0-1-1 0 0,0 1 1 0 0,0-1 0 0 0,0 1-1 0 0,-1-1 1 0 0,1 1-1 0 0,0-1 1 0 0,0 1 0 0 0,0-1-1 0 0,0 1 1 0 0,0-1-1 0 0,0 1 1 0 0,1-2 0 0 0,-1 2 454 0 0,0 0 34 0 0,0 0 72 0 0,-6 15 2296 0 0,4 3-1868 0 0,0-1-1 0 0,0 1 1 0 0,3 28 0 0 0,8 55 273 0 0,-2-42-1249 0 0,-2-17-32 0 0,18 77 0 0 0,-19-110 0 0 0,4-4-337 0 0,-7-5 32 0 0,0 1 0 0 0,0-1 0 0 0,0 0 0 0 0,0 0 0 0 0,0 0 0 0 0,0 0 0 0 0,0 0 0 0 0,0 0-1 0 0,0-1 1 0 0,0 1 0 0 0,-1 0 0 0 0,1 0 0 0 0,0-1 0 0 0,0 1 0 0 0,0 0 0 0 0,0-1 0 0 0,0 1 0 0 0,0-1 0 0 0,-1 1 0 0 0,1-1 0 0 0,1 0 0 0 0,-1 0 333 0 0,2-1-2584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49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8287 0 0,'0'0'191'0'0,"0"0"26"0"0,0 0 9 0 0,0 0 42 0 0,0 0 158 0 0,0 0 72 0 0,0 0 12 0 0,0 0-67 0 0,0 0-222 0 0,0 0 166 0 0,0 0 101 0 0,0 0 21 0 0,0 0 3 0 0,0 0 0 0 0,8 5 1104 0 0,2-3-1339 0 0,-1-2-1 0 0,0 1 1 0 0,0-1-1 0 0,13-2 1 0 0,-7 1 239 0 0,198 1-350 0 0,-198 0-167 0 0,15 1 1 0 0,221-2 0 0 0,-19-18 0 0 0,-193 15 0 0 0,47 1 0 0 0,-78 2 0 0 0,1-2 0 0 0,-9 3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0,-3 10 0 0 0,-5 10 0 0 0,-46 52 0 0 0,31-36 0 0 0,-2 0 0 0 0,-1-1 0 0 0,-34 34 0 0 0,46-55 0 0 0,50-51 0 0 0,-28 29 0 0 0,0-1 0 0 0,-1 0 0 0 0,0-1 0 0 0,-1 0 0 0 0,0 1 0 0 0,-1-2 0 0 0,5-10 0 0 0,-4 7 0 0 0,1 1 0 0 0,0 0 0 0 0,16-21 0 0 0,-16 26 0 0 0,-3 4 0 0 0,0 0 0 0 0,-1-1 0 0 0,1 0 0 0 0,-1 0 0 0 0,0 0 0 0 0,2-6 0 0 0,0 2 0 0 0,7-12 0 0 0,-11 12 0 0 0,-5 5 0 0 0,-3 1 0 0 0,0 1 0 0 0,0 0 0 0 0,0 0 0 0 0,0 1 0 0 0,-8-1 0 0 0,-10-2 0 0 0,-81-28 0 0 0,90 27 0 0 0,-56-28 0 0 0,65 31-64 0 0,5 2-273 0 0,2 0-138 0 0,0 0-33 0 0,0 0-4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49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7 4607 0 0,'0'0'208'0'0,"0"0"135"0"0,0 0 440 0 0,0 0 193 0 0,2-1 42 0 0,2-1-1697 0 0,6-1 5959 0 0,-9 4-2479 0 0,-4 4-1895 0 0,-8 5-550 0 0,0 0 0 0 0,-1 0 0 0 0,0-1 1 0 0,0-1-1 0 0,-18 10 0 0 0,-4 2 671 0 0,26-15-1021 0 0,-1 0-1 0 0,-15 5 1 0 0,-15 8-7 0 0,33-13 1 0 0,6-4 0 0 0,0 0 0 0 0,0 0 0 0 0,0 0 0 0 0,0 0 0 0 0,0 0 0 0 0,0 0 0 0 0,1 0 0 0 0,-1 0 0 0 0,0 0 0 0 0,0-1 0 0 0,1 1 0 0 0,-1 0 0 0 0,0 0 0 0 0,1 0 0 0 0,-1 0 0 0 0,1 0 0 0 0,-1-1 0 0 0,1 1 0 0 0,0 0 0 0 0,-1 0 0 0 0,1-1 0 0 0,0 1 0 0 0,-1 0 0 0 0,3 0 0 0 0,24 15 0 0 0,-5-3 0 0 0,-10-3 0 0 0,1 0 0 0 0,0-1 0 0 0,0 0 0 0 0,1-1 0 0 0,0 0 0 0 0,0-2 0 0 0,1 1 0 0 0,0-2 0 0 0,0 0 0 0 0,21 4 0 0 0,-29-8 0 0 0,-2-4-269 0 0,-4 2-1135 0 0,-1 1-511 0 0,0-2-107 0 0,2-7-24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50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6447 0 0,'0'0'298'0'0,"0"0"-10"0"0,0 0-50 0 0,0 0 493 0 0,0 0 238 0 0,0 0 45 0 0,0 0-61 0 0,0 0-288 0 0,0 0-121 0 0,0 0-28 0 0,0 0-4 0 0,0 0 0 0 0,-1 1 0 0 0,-18 93 2664 0 0,13-40-2498 0 0,2-1-1 0 0,4 71 0 0 0,0-118-666 0 0,1-2-10 0 0,-1 0-1 0 0,1 0 1 0 0,0-1 0 0 0,0 1 0 0 0,0 0-1 0 0,3 4 1 0 0,3 10-47 0 0,-3-14-521 0 0,-1-2 304 0 0,-2-1-245 0 0,-1-1-4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50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11975 0 0,'0'0'267'0'0,"0"0"42"0"0,0 0 17 0 0,0 0-28 0 0,0 0-126 0 0,0 0 204 0 0,0 0 111 0 0,0 0 22 0 0,0 0 3 0 0,0 0 0 0 0,0 0 0 0 0,0-3 0 0 0,0 3-500 0 0,0-1 0 0 0,0 1 0 0 0,0-1 0 0 0,0 1 0 0 0,0-1 0 0 0,0 1 0 0 0,0-1 0 0 0,0 1 0 0 0,0-1-1 0 0,0 1 1 0 0,0-1 0 0 0,0 1 0 0 0,1-1 0 0 0,-1 1 0 0 0,0-1 0 0 0,0 1 0 0 0,1-1 0 0 0,-1 1 0 0 0,0-1 0 0 0,1 1 0 0 0,-1 0-1 0 0,0-1 1 0 0,1 1 0 0 0,-1 0 0 0 0,0-1 0 0 0,1 1 0 0 0,-1 0 0 0 0,1-1 0 0 0,0 1 0 0 0,19-5 205 0 0,-7 3-184 0 0,8 0-33 0 0,8-3 0 0 0,-20 3-279 0 0,0-1 0 0 0,0 2-1 0 0,0-1 1 0 0,1 1 0 0 0,-1 1-1 0 0,1 0 1 0 0,-1 0 0 0 0,0 1-1 0 0,12 2 1 0 0,-19-3-744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51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13823 0 0,'4'13'798'0'0,"-1"1"0"0"0,-1 0-1 0 0,0 0 1 0 0,-1-1 0 0 0,-1 1 0 0 0,-1 24-1 0 0,0-36-796 0 0,1 0 0 0 0,-1-1 0 0 0,1 1 0 0 0,0 0 0 0 0,0-1 0 0 0,-1 1-1 0 0,1 0 1 0 0,1-1 0 0 0,-1 1 0 0 0,0 0 0 0 0,0-1 0 0 0,1 1 0 0 0,-1 0 0 0 0,1-1 0 0 0,-1 1 0 0 0,2 1-1 0 0,1 4 1 0 0,-3-4-1 0 0,1 0 0 0 0,0-1 0 0 0,0 1 0 0 0,0-1 0 0 0,1 1 0 0 0,-1-1 0 0 0,0 1 0 0 0,1-1 0 0 0,0 0 0 0 0,0 0 0 0 0,-1 0 0 0 0,1 0 0 0 0,1 0 0 0 0,-1 0 0 0 0,0 0 0 0 0,0-1 0 0 0,1 1 0 0 0,2 1 0 0 0,7 4 0 0 0,-10-5 0 0 0,0-1 0 0 0,0 0 0 0 0,1 1 0 0 0,-1-1 0 0 0,1 0 0 0 0,-1-1 0 0 0,1 1 0 0 0,-1 0 0 0 0,1-1 0 0 0,-1 0 0 0 0,4 1 0 0 0,32-2 0 0 0,-18 0 0 0 0,-17 1-81 0 0,1 0 1 0 0,-1 0-1 0 0,0 0 0 0 0,1-1 0 0 0,-1 1 0 0 0,0-1 1 0 0,0 0-1 0 0,0 0 0 0 0,0 0 0 0 0,0-1 0 0 0,0 1 0 0 0,0-1 1 0 0,0 1-1 0 0,0-1 0 0 0,-1 0 0 0 0,1 0 0 0 0,-1 0 1 0 0,1-1-1 0 0,-1 1 0 0 0,0-1 0 0 0,0 1 0 0 0,0-1 0 0 0,0 1 1 0 0,0-1-1 0 0,2-5 0 0 0,-2 2-412 0 0,0 1 0 0 0,0-1 1 0 0,-1 0-1 0 0,0 0 0 0 0,0 0 0 0 0,0 0 0 0 0,-1 0 0 0 0,1 0 1 0 0,-2 0-1 0 0,1 0 0 0 0,-1 0 0 0 0,-2-11 0 0 0,-7-1-1101 0 0,9 17 1914 0 0,1 1 154 0 0,-1 1-385 0 0,0-1 1 0 0,0 0-1 0 0,0 0 0 0 0,0 1 0 0 0,0-1 0 0 0,0 1 0 0 0,0-1 0 0 0,0 1 0 0 0,0-1 0 0 0,1 1 0 0 0,-1 0 1 0 0,0 0-1 0 0,0-1 0 0 0,0 1 0 0 0,1 0 0 0 0,-1 0 0 0 0,0 0 0 0 0,1-1 0 0 0,-1 1 0 0 0,1 0 0 0 0,-1 0 0 0 0,0 2 1 0 0,-7 23 928 0 0,5-5-189 0 0,1 1 0 0 0,1 0 0 0 0,1 0 0 0 0,1 0 0 0 0,6 30-1 0 0,-3-11 274 0 0,-2-28-1014 0 0,6 23 0 0 0,2 6-99 0 0,-8-26 11 0 0,1-13 0 0 0,-1-1 0 0 0,8 8-86 0 0,-6-10-516 0 0,-3 0-3 0 0,8-1-5862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7:55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558 220 4607 0 0,'0'0'208'0'0,"0"0"67"0"0,0 0 154 0 0,-8-1 1022 0 0,4 2-1275 0 0,-3 1 1046 0 0,7-1-1190 0 0,0-1 1 0 0,0 1 0 0 0,0-1-1 0 0,0 0 1 0 0,1 1 0 0 0,-1-1-1 0 0,0 0 1 0 0,0 1-1 0 0,1-1 1 0 0,-1 0 0 0 0,0 1-1 0 0,0-1 1 0 0,1 0 0 0 0,-1 0-1 0 0,0 1 1 0 0,1-1-1 0 0,-1 0 1 0 0,0 0 0 0 0,1 0-1 0 0,-1 0 1 0 0,0 1 0 0 0,1-1-1 0 0,-1 0 1 0 0,1 0-1 0 0,16 10 411 0 0,-15-10 45 0 0,-2 0 21 0 0,0 0-66 0 0,2 1-294 0 0,6 4-133 0 0,2 1-16 0 0,-3 4 0 0 0,-5-7 0 0 0,-1-3 0 0 0,-1 1 0 0 0,1-1 0 0 0,-1 1 0 0 0,1 0 0 0 0,-1 0 0 0 0,1-1 0 0 0,-1 1 0 0 0,0 0 0 0 0,1 0 0 0 0,-1-1 0 0 0,0 1 0 0 0,0 0 0 0 0,0 0 0 0 0,0 0 0 0 0,0-1 0 0 0,0 1 0 0 0,0 1 0 0 0,1 2 157 0 0,-1 0 0 0 0,0 0 0 0 0,0 0 0 0 0,-1 0 0 0 0,1-1 0 0 0,-1 1 0 0 0,0 0-1 0 0,0 0 1 0 0,0 0 0 0 0,0-1 0 0 0,-4 7 0 0 0,4-8-148 0 0,-1 0-1 0 0,1 0 1 0 0,-1-1 0 0 0,1 1-1 0 0,-1 0 1 0 0,0-1 0 0 0,0 0-1 0 0,0 1 1 0 0,0-1 0 0 0,0 0-1 0 0,0 0 1 0 0,0 0 0 0 0,-1 0-1 0 0,1-1 1 0 0,0 1 0 0 0,0-1-1 0 0,-1 1 1 0 0,-2-1 0 0 0,5 0-9 0 0,-1 0 0 0 0,0 0 0 0 0,0 0 0 0 0,0 0 0 0 0,0-1 0 0 0,0 1 0 0 0,-1-1 0 0 0,1 1 0 0 0,0-1 0 0 0,0 1 0 0 0,0-1 0 0 0,0 1 0 0 0,0-1 0 0 0,0 0 0 0 0,0 1 0 0 0,0-1 0 0 0,1 0 0 0 0,-1 0 0 0 0,-1-1 0 0 0,-15-22 0 0 0,9 13 0 0 0,4 6-5 0 0,0 0 1 0 0,0-1-1 0 0,1 1 0 0 0,-1-1 0 0 0,1 0 0 0 0,1 0 0 0 0,-4-11 0 0 0,5 15 27 0 0,0-1 0 0 0,1 0 0 0 0,0 0 0 0 0,-1 1 0 0 0,1-1 0 0 0,0 0 0 0 0,1 0 0 0 0,-1 1-1 0 0,0-1 1 0 0,1 0 0 0 0,0 0 0 0 0,-1 1 0 0 0,1-1 0 0 0,0 0 0 0 0,0 1 0 0 0,1-1 0 0 0,-1 1-1 0 0,0 0 1 0 0,1-1 0 0 0,-1 1 0 0 0,3-2 0 0 0,-3 3 49 0 0,0 0-1 0 0,-1 0 1 0 0,1 0 0 0 0,0 1-1 0 0,-1-1 1 0 0,1 0 0 0 0,0 1-1 0 0,0-1 1 0 0,0 1 0 0 0,-1-1-1 0 0,1 1 1 0 0,2-1 0 0 0,24-1 615 0 0,-22 2-686 0 0,-1 0 0 0 0,1 0 0 0 0,-1 0 0 0 0,1 0 0 0 0,0 1 0 0 0,-1 0 0 0 0,0 0 0 0 0,1 0 0 0 0,-1 0 0 0 0,1 1 0 0 0,-1 0 0 0 0,8 4 0 0 0,-5 0 0 0 0,-6-6 0 0 0,-1 1 0 0 0,1-1 0 0 0,-1 1 0 0 0,1-1 0 0 0,0 1 0 0 0,-1 0 0 0 0,1-1 0 0 0,-1 1 0 0 0,1 0 0 0 0,-1-1 0 0 0,0 1 0 0 0,1 0 0 0 0,-1-1 0 0 0,0 1 0 0 0,1 0 0 0 0,-1 0 0 0 0,0-1 0 0 0,0 1 0 0 0,0 0 0 0 0,0 0 0 0 0,1 0 0 0 0,-1-1 0 0 0,0 1 0 0 0,-1 0 0 0 0,1 0 0 0 0,0-1 0 0 0,0 3 0 0 0,-1 0 0 0 0,1 0 41 0 0,1 0 0 0 0,-1-1 0 0 0,-1 1 0 0 0,1 0 0 0 0,0-1 0 0 0,-1 1 0 0 0,1 0 0 0 0,-1-1 0 0 0,0 1 0 0 0,0 0 0 0 0,0-1 0 0 0,0 1 0 0 0,0-1 0 0 0,0 0 0 0 0,-1 1 0 0 0,1-1 0 0 0,-1 0 0 0 0,0 0 0 0 0,0 0-1 0 0,0 0 1 0 0,0 0 0 0 0,0 0 0 0 0,0-1 0 0 0,-3 3 0 0 0,-2 0 87 0 0,1-1 0 0 0,-1 0 0 0 0,0 0 0 0 0,0 0 0 0 0,0 0 0 0 0,-1-1 0 0 0,-11 2 0 0 0,18-4-128 0 0,-1 0 0 0 0,1 0 0 0 0,0 0 0 0 0,-1 0 0 0 0,1 0 0 0 0,-1 0 0 0 0,1 0 0 0 0,0 0 0 0 0,-1 0 0 0 0,1 0 0 0 0,0-1 0 0 0,-2 0 0 0 0,0 0 0 0 0,1-1 0 0 0,-1 0 0 0 0,0 0 0 0 0,1 0 0 0 0,0 0 0 0 0,-1 0 0 0 0,-2-4 0 0 0,3 4 0 0 0,0-1 0 0 0,0 1 0 0 0,0-1 0 0 0,1 1 0 0 0,-1-1 0 0 0,1 0 0 0 0,-2-4 0 0 0,-4-31 0 0 0,6 37 0 0 0,2-14 0 0 0,0 11 0 0 0,1 0 0 0 0,0 1 0 0 0,0-1 0 0 0,0 1 0 0 0,3-4 0 0 0,-4 5 0 0 0,1 1 0 0 0,-1-1 0 0 0,1 0 0 0 0,0 1 0 0 0,-1 0 0 0 0,1-1 0 0 0,0 1 0 0 0,0 0 0 0 0,0 0 0 0 0,0 0 0 0 0,0 0 0 0 0,0 1 0 0 0,0-1 0 0 0,0 1 0 0 0,1-1 0 0 0,-1 1 0 0 0,0-1 0 0 0,0 1 0 0 0,1 0 0 0 0,2 0 0 0 0,-2 1 0 0 0,1-1 0 0 0,-1 0 0 0 0,0 1 0 0 0,1-1 0 0 0,-1 1 0 0 0,0 0 0 0 0,0 0 0 0 0,0 0 0 0 0,0 1 0 0 0,0-1 0 0 0,0 1 0 0 0,5 3 0 0 0,6 3 0 0 0,-12-7 0 0 0,1 1 0 0 0,6 11 0 0 0,-8-10 0 0 0,1 0 0 0 0,-1 1 0 0 0,0-1 0 0 0,0 0 0 0 0,0 1 0 0 0,0 0 0 0 0,0-1 0 0 0,-1 1 0 0 0,0-1 0 0 0,0 1 0 0 0,0 0 0 0 0,0-1 0 0 0,0 1 0 0 0,-1 0 0 0 0,0-1 0 0 0,0 1 0 0 0,0-1 0 0 0,0 1 0 0 0,0-1 0 0 0,-1 0 0 0 0,1 1 0 0 0,-1-1 0 0 0,0 0 0 0 0,-2 3 0 0 0,2-2 0 0 0,-1-1 0 0 0,1 0 0 0 0,-1 0 0 0 0,1 0 0 0 0,-1 0 0 0 0,0 0 0 0 0,0 0 0 0 0,0-1 0 0 0,0 1 0 0 0,-1-1 0 0 0,1 0 0 0 0,-1 0 0 0 0,0 0 0 0 0,1-1 0 0 0,-1 1 0 0 0,0-1 0 0 0,0 0 0 0 0,0 0 0 0 0,0 0 0 0 0,0 0 0 0 0,-6-1 0 0 0,7 0 0 0 0,0-1 0 0 0,-1 0 0 0 0,1 0 0 0 0,0 0 0 0 0,0 0 0 0 0,0 0 0 0 0,0-1 0 0 0,1 1 0 0 0,-1-1 0 0 0,0 0 0 0 0,0 0 0 0 0,1 0 0 0 0,-4-3 0 0 0,2 0 0 0 0,-1 0 0 0 0,1 0 0 0 0,0 0 0 0 0,0 0 0 0 0,-4-10 0 0 0,6 12 0 0 0,1 0 0 0 0,0 0 0 0 0,0 0 0 0 0,1-1 0 0 0,-1 1 0 0 0,1 0 0 0 0,-1 0 0 0 0,1 0 0 0 0,0-1 0 0 0,0 1 0 0 0,0 0 0 0 0,1 0 0 0 0,-1 0 0 0 0,1-1 0 0 0,1-3 0 0 0,-1 5 0 0 0,0-1 0 0 0,0 1 0 0 0,0 0 0 0 0,0 0 0 0 0,0 0 0 0 0,0 0 0 0 0,0 0 0 0 0,1 0 0 0 0,-1 0 0 0 0,1 0 0 0 0,0 1 0 0 0,-1-1 0 0 0,1 0 0 0 0,0 1 0 0 0,0-1 0 0 0,0 1 0 0 0,0 0 0 0 0,0 0 0 0 0,0 0 0 0 0,0 0 0 0 0,3-1 0 0 0,25-6 0 0 0,-29 7 0 0 0,0 1 0 0 0,1 0 0 0 0,-1 0 0 0 0,0 0 0 0 0,1-1 0 0 0,-1 1 0 0 0,0 1 0 0 0,1-1 0 0 0,-1 0 0 0 0,0 0 0 0 0,1 0 0 0 0,-1 1 0 0 0,0-1 0 0 0,1 1 0 0 0,-1-1 0 0 0,0 1 0 0 0,3 1 0 0 0,0 1 0 0 0,2-1 0 0 0,-1 1 0 0 0,1 0 0 0 0,-1 0 0 0 0,1 0 0 0 0,-1 1 0 0 0,0 0 0 0 0,-1 0 0 0 0,9 8 0 0 0,-11-9 0 0 0,0 0 0 0 0,0-1 0 0 0,0 1 0 0 0,-1 0 0 0 0,1 0 0 0 0,-1 0 0 0 0,1 0 0 0 0,-1 0 0 0 0,0 0 0 0 0,0 0 0 0 0,-1 0 0 0 0,1 0 0 0 0,-1 1 0 0 0,1-1 0 0 0,-1 0 0 0 0,0 0 0 0 0,0 1 0 0 0,-1 4 0 0 0,0-2 0 0 0,-1 1 0 0 0,0-1 0 0 0,0 0 0 0 0,0 0 0 0 0,-1 0 0 0 0,1 0 0 0 0,-8 10 0 0 0,8-13 0 0 0,0-1 0 0 0,0 0 0 0 0,1 0 0 0 0,-1 1 0 0 0,-1-1 0 0 0,1-1 0 0 0,0 1 0 0 0,0 0 0 0 0,-1 0 0 0 0,1-1 0 0 0,-1 1 0 0 0,1-1 0 0 0,-1 0 0 0 0,0 0 0 0 0,1 0 0 0 0,-1 0 0 0 0,0-1 0 0 0,0 1 0 0 0,0-1 0 0 0,-3 1 0 0 0,2-2 0 0 0,1 0 0 0 0,-1 0 0 0 0,0 0 0 0 0,1 0 0 0 0,0-1 0 0 0,-1 1 0 0 0,1-1 0 0 0,0 0 0 0 0,0 0 0 0 0,-4-4 0 0 0,1 0 0 0 0,0-1 0 0 0,0 0 0 0 0,1 0 0 0 0,-1 0 0 0 0,2-1 0 0 0,-1 0 0 0 0,1 0 0 0 0,0 0 0 0 0,1-1 0 0 0,0 1 0 0 0,0-1 0 0 0,-3-17 0 0 0,6 25 0 0 0,0-1 0 0 0,0 0 0 0 0,0 0 0 0 0,0 0 0 0 0,1 0 0 0 0,-1 0 0 0 0,1 0 0 0 0,-1 0 0 0 0,1 0 0 0 0,-1 0 0 0 0,1 0 0 0 0,0 1 0 0 0,0-1 0 0 0,0 0 0 0 0,0 1 0 0 0,0-1 0 0 0,1 0 0 0 0,-1 1 0 0 0,0-1 0 0 0,1 1 0 0 0,1-2 0 0 0,0 2 0 0 0,0-1 0 0 0,-1 1 0 0 0,1 0 0 0 0,0 0 0 0 0,1 0 0 0 0,-1 0 0 0 0,0 0 0 0 0,0 1 0 0 0,0-1 0 0 0,0 1 0 0 0,1 0 0 0 0,-1 0 0 0 0,0 0 0 0 0,5 1 0 0 0,5 1 0 0 0,0 1 0 0 0,16 6 0 0 0,-17-5 0 0 0,-7-2 0 0 0,0-1 0 0 0,-1 1 0 0 0,0 0 0 0 0,1 0 0 0 0,-1 1 0 0 0,0-1 0 0 0,0 1 0 0 0,0 0 0 0 0,0 0 0 0 0,-1 0 0 0 0,1 0 0 0 0,4 6 0 0 0,-8-8 0 0 0,1 0 0 0 0,-1 0 0 0 0,1 0 0 0 0,-1-1 0 0 0,1 1 0 0 0,-1 0 0 0 0,0 0 0 0 0,1 0 0 0 0,-1 0 0 0 0,0 0 0 0 0,0 0 0 0 0,0 0 0 0 0,1 0 0 0 0,-1 0 0 0 0,0 0 0 0 0,0 0 0 0 0,-1-1 0 0 0,1 1 0 0 0,0 0 0 0 0,0 0 0 0 0,0 0 0 0 0,-1 0 0 0 0,1 0 0 0 0,0 0 0 0 0,-1 0 0 0 0,0 1 0 0 0,0 0 0 0 0,-1 3 0 0 0,0-1 0 0 0,0 0 0 0 0,0 0 0 0 0,-1-1 0 0 0,1 1 0 0 0,-1 0 0 0 0,0-1 0 0 0,0 0 0 0 0,0 0 0 0 0,-7 6 0 0 0,9-8 0 0 0,-1 0 0 0 0,1 0 0 0 0,-1 0 0 0 0,0 0 0 0 0,1 0 0 0 0,-1 0 0 0 0,0-1 0 0 0,0 1 0 0 0,0 0 0 0 0,0-1 0 0 0,1 1 0 0 0,-1-1 0 0 0,0 0 0 0 0,0 0 0 0 0,0 0 0 0 0,0 0 0 0 0,0 0 0 0 0,0 0 0 0 0,0 0 0 0 0,0-1 0 0 0,1 1 0 0 0,-1-1 0 0 0,0 1 0 0 0,0-1 0 0 0,0 0 0 0 0,1 0 0 0 0,-3-1 0 0 0,-19-11 0 0 0,19 11 0 0 0,-1-1 0 0 0,1 1 0 0 0,-1-1 0 0 0,1 0 0 0 0,0 0 0 0 0,0-1 0 0 0,0 1 0 0 0,1-1 0 0 0,-1 0 0 0 0,1 0 0 0 0,0 0 0 0 0,-4-7 0 0 0,6 10 0 0 0,1 0 0 0 0,-1 0 0 0 0,1 0 0 0 0,-1 0 0 0 0,1-1 0 0 0,-1 1 0 0 0,1 0 0 0 0,0 0 0 0 0,0-1 0 0 0,0 1 0 0 0,0 0 0 0 0,0 0 0 0 0,0-1 0 0 0,0 1 0 0 0,0 0 0 0 0,0-1 0 0 0,1 1 0 0 0,-1 0 0 0 0,0 0 0 0 0,1 0 0 0 0,-1-1 0 0 0,1 1 0 0 0,0 0 0 0 0,-1 0 0 0 0,1 0 0 0 0,0 0 0 0 0,-1 0 0 0 0,1 0 0 0 0,0 0 0 0 0,0 0 0 0 0,1-1 0 0 0,3-1 0 0 0,-1 1 0 0 0,1-1 0 0 0,0 1 0 0 0,0-1 0 0 0,0 2 0 0 0,1-1 0 0 0,-1 0 0 0 0,0 1 0 0 0,1 0 0 0 0,-1 0 0 0 0,10 1 0 0 0,3 0 0 0 0,1 1 0 0 0,19 4 0 0 0,-22-2 0 0 0,-12-3 0 0 0,1 1 0 0 0,0 1 0 0 0,-1-1 0 0 0,8 4 0 0 0,-28-9 0 0 0,1 2 0 0 0,-22-1 0 0 0,-13-1 0 0 0,35 2 0 0 0,0 1 0 0 0,-17 1 0 0 0,20 0 194 0 0,0 0 1 0 0,-14-3-1 0 0,14 2 92 0 0,-1 0-1 0 0,-14 1 1 0 0,-32 2 18 0 0,-66-6 0 0 0,45-8-304 0 0,61 8 0 0 0,1 1 0 0 0,-32-1 0 0 0,288-8 56 0 0,46 17-56 0 0,-337 2 0 0 0,-11-6 0 0 0,-92-4 0 0 0,30-4 0 0 0,118 6 0 0 0,0 0 0 0 0,0-1 0 0 0,-13-6 0 0 0,19 6 0 0 0,7-1 0 0 0,7 0 0 0 0,65 11 0 0 0,52-6 0 0 0,-118-2 0 0 0,-67 16 0 0 0,-10-7 0 0 0,18-3 0 0 0,10-2 0 0 0,38-4 0 0 0,0 0 0 0 0,-1 0 0 0 0,1 0 0 0 0,0 0 0 0 0,0 0 0 0 0,0 0 0 0 0,0 0 0 0 0,-1 0 0 0 0,1 0 0 0 0,0 0 0 0 0,0 0 0 0 0,0 0 0 0 0,-1 0 0 0 0,1 0 0 0 0,0 0 0 0 0,0 0 0 0 0,0 0 0 0 0,0 0 0 0 0,-1 0 0 0 0,1 0 0 0 0,0 0 0 0 0,0 0 0 0 0,0 0 0 0 0,-1 0 0 0 0,1 0 0 0 0,0 0 0 0 0,0 0 0 0 0,0-1 0 0 0,0 1 0 0 0,0 0 0 0 0,-1 0 0 0 0,1 0 0 0 0,0 0 0 0 0,2-7 0 0 0,9-7 0 0 0,-10 12 0 0 0,15-15-436 0 0,0 1 0 0 0,1 0-1 0 0,31-22 1 0 0,-17 14 149 0 0,20-11 271 0 0,-50 36 38 0 0,-4 4 48 0 0,-4 7 240 0 0,-56 61 1280 0 0,16-30-368 0 0,32-30-809 0 0,-21 21 0 0 0,31-27-413 0 0,73-65 0 0 0,-21 16-411 0 0,-11 10-380 0 0,38-43 1 0 0,-105 113 1133 0 0,7-8 202 0 0,-1-1-1 0 0,-29 26 0 0 0,36-39-527 0 0,11-9-17 0 0,-1 0 0 0 0,-11 8-1 0 0,19-15 1 0 0,0 0 0 0 0,0 0 0 0 0,0 1 0 0 0,-1-1 0 0 0,1 0 0 0 0,0 0 0 0 0,0 0 0 0 0,0 0 0 0 0,0 0 0 0 0,0 0 0 0 0,0 0 0 0 0,0 0 0 0 0,0 0 0 0 0,0 0 0 0 0,0 0 0 0 0,0 0 0 0 0,0 0 0 0 0,0 1 0 0 0,0-1 0 0 0,0 0 0 0 0,0 0 0 0 0,-1 0 0 0 0,1 0 0 0 0,0 0 0 0 0,0 0 0 0 0,0 0 0 0 0,0 0 0 0 0,0 0 0 0 0,0 0 0 0 0,0 0 0 0 0,0 0 0 0 0,0 0 0 0 0,0 0 0 0 0,-1 0 0 0 0,1 0 0 0 0,0 0 0 0 0,0 0 0 0 0,0 0 0 0 0,0 0 0 0 0,0 0 0 0 0,0 0 0 0 0,0 0 0 0 0,0 0 0 0 0,0 0 0 0 0,0-1 0 0 0,0 1 0 0 0,0 0 0 0 0,-1 0 0 0 0,1 0 0 0 0,0 0 0 0 0,0 0 0 0 0,0 0 0 0 0,0 0 0 0 0,0 0 0 0 0,0 0 0 0 0,0 0 0 0 0,0 0 0 0 0,0 0 0 0 0,0 0 0 0 0,0-1 0 0 0,3-5 0 0 0,6-9 0 0 0,10-10 0 0 0,-1 1 0 0 0,-1 0 0 0 0,15-30 0 0 0,-26 43-64 0 0,-5 10-273 0 0,-1 1-138 0 0,0 0-33 0 0,0 0 134 0 0,0 0 575 0 0,0 0 250 0 0,0 0 49 0 0,0 0-59 0 0,-13 16-276 0 0,-11 14-165 0 0,-42 39 0 0 0,18-32 0 0 0,48-37 0 0 0,0 0 0 0 0,0 0 0 0 0,0 0 0 0 0,0 0 0 0 0,0 0 0 0 0,0 0 0 0 0,0 1 0 0 0,0-1 0 0 0,0 0 0 0 0,0 0 0 0 0,0 0 0 0 0,0 0 0 0 0,0 0 0 0 0,0 0 0 0 0,0 0 0 0 0,0 0 0 0 0,0 0 0 0 0,-1 0 0 0 0,1 0 0 0 0,0 0 0 0 0,0 0 0 0 0,0 1 0 0 0,0-1 0 0 0,0 0 0 0 0,0 0 0 0 0,0 0 0 0 0,0 0 0 0 0,0 0 0 0 0,0 0 0 0 0,-1 0 0 0 0,1 0 0 0 0,0 0 0 0 0,0 0 0 0 0,0 0 0 0 0,0 0 0 0 0,0 0 0 0 0,0 0 0 0 0,0 0 0 0 0,0 0 0 0 0,-1 0 0 0 0,1 0 0 0 0,0 0 0 0 0,0 0 0 0 0,0-1 0 0 0,0 1 0 0 0,0 0 0 0 0,0 0 0 0 0,0 0 0 0 0,0 0 0 0 0,0 0 0 0 0,0 0 0 0 0,0 0 0 0 0,-1 0 0 0 0,1 0 0 0 0,0 0 0 0 0,0 0 0 0 0,0 0 0 0 0,0 0 0 0 0,0-1 0 0 0,0 1 0 0 0,0 0 0 0 0,0 0 0 0 0,0 0 0 0 0,0 0 0 0 0,0 0 0 0 0,0 0 0 0 0,0 0 0 0 0,3-10 0 0 0,7-10 0 0 0,-5 12 0 0 0,1 2 0 0 0,2 7 0 0 0,-5-1 0 0 0,-2 0 0 0 0,0 1 0 0 0,-1-1 0 0 0,1 0 0 0 0,0 1 0 0 0,0-1 0 0 0,0 1 0 0 0,-1-1 0 0 0,1 1 0 0 0,0 0 0 0 0,0-1 0 0 0,-1 1 0 0 0,1 0 0 0 0,-1-1 0 0 0,1 1 0 0 0,0 0 0 0 0,-1 0 0 0 0,1 1 0 0 0,10 16 0 0 0,-1-1 0 0 0,0-1 0 0 0,1 0 0 0 0,23 23 0 0 0,-29-32 0 0 0,1 0 0 0 0,-1 0 0 0 0,6 9 0 0 0,12 18 0 0 0,26 26 0 0 0,-41-48 0 0 0,-8-10 0 0 0,0-2 0 0 0,1 1 0 0 0,-1-1 0 0 0,0 0 0 0 0,0 0 0 0 0,0 1 0 0 0,0-1 0 0 0,0 0 0 0 0,0 1 0 0 0,0-1 0 0 0,0 0 0 0 0,0 0 0 0 0,0 1 0 0 0,0-1 0 0 0,0 0 0 0 0,0 0 0 0 0,0 1 0 0 0,0-1 0 0 0,0 0 0 0 0,0 1 0 0 0,-1-1 0 0 0,1 0 0 0 0,0 0 0 0 0,0 1 0 0 0,0-1 0 0 0,0 0 0 0 0,-1 0 0 0 0,1 0 0 0 0,0 1 0 0 0,0-1 0 0 0,0 0 0 0 0,-1 0 0 0 0,1 0 0 0 0,0 0 0 0 0,0 1 0 0 0,-1-1 0 0 0,1 0 0 0 0,0 0 0 0 0,0 0 0 0 0,-1 0 0 0 0,1 0 0 0 0,-9 2 0 0 0,9-2 0 0 0,-4 0 0 0 0,1 0 0 0 0,-1 0 0 0 0,1 0 0 0 0,0 0 0 0 0,-1 0 0 0 0,1-1 0 0 0,-1 1 0 0 0,1-1 0 0 0,0 0 0 0 0,0 0 0 0 0,-1 0 0 0 0,1 0 0 0 0,-4-3 0 0 0,-5-3 0 0 0,1 0 0 0 0,-11-10 0 0 0,14 12 0 0 0,-5-6 0 0 0,0-1 0 0 0,-18-22 0 0 0,-11-10 0 0 0,35 38 0 0 0,7 4 0 0 0,6 3 0 0 0,5 4 0 0 0,-5-1 0 0 0,0 0 0 0 0,-1 0 0 0 0,1 0 0 0 0,-1 0 0 0 0,0 1 0 0 0,0 0 0 0 0,-1 0 0 0 0,1 0 0 0 0,-1 1 0 0 0,3 6 0 0 0,19 21 0 0 0,-18-23 0 0 0,14 21 0 0 0,-10-11 0 0 0,-12-20-3 0 0,0-1 0 0 0,0 1 1 0 0,0 0-1 0 0,0 0 0 0 0,0 0 0 0 0,0 0 0 0 0,0 0 0 0 0,0 0 1 0 0,1-1-1 0 0,-1 1 0 0 0,0 0 0 0 0,0 0 0 0 0,0 0 0 0 0,0 0 1 0 0,0 0-1 0 0,0 0 0 0 0,0-1 0 0 0,0 1 0 0 0,0 0 0 0 0,1 0 0 0 0,-1 0 1 0 0,0 0-1 0 0,0 0 0 0 0,0 0 0 0 0,0 0 0 0 0,0 0 0 0 0,0 0 1 0 0,1 0-1 0 0,-1 0 0 0 0,0 0 0 0 0,0 0 0 0 0,0-1 0 0 0,0 1 0 0 0,0 0 1 0 0,1 0-1 0 0,-1 0 0 0 0,0 0 0 0 0,0 0 0 0 0,0 1 0 0 0,0-1 1 0 0,0 0-1 0 0,1 0 0 0 0,-1 0 0 0 0,0 0 0 0 0,0 0 0 0 0,0 0 1 0 0,0 0-1 0 0,0 0 0 0 0,0 0 0 0 0,1 0 0 0 0,-1 0 0 0 0,0 0 0 0 0,0 0 1 0 0,0 1-1 0 0,0-1 0 0 0,0 0 0 0 0,0 0 0 0 0,0 0 0 0 0,1 0 1 0 0,-1-11-657 0 0,-1 2 310 0 0,0 1 0 0 0,0-1 0 0 0,-1 0 0 0 0,-2-9 0 0 0,2 11 130 0 0,-13-34-804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08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268 138 10135 0 0,'0'0'231'0'0,"0"0"29"0"0,0 0 19 0 0,0-1-41 0 0,0 0-221 0 0,1 0 0 0 0,-1 0 0 0 0,0 1 0 0 0,0-1 0 0 0,0 0 0 0 0,0 0 0 0 0,0 0 0 0 0,0 0 0 0 0,0 0 0 0 0,-1 0 0 0 0,1 0 0 0 0,0 1 0 0 0,0-1 0 0 0,-1 0 0 0 0,1 0 0 0 0,0 0 0 0 0,-1 0 0 0 0,1 1 0 0 0,-1-1 0 0 0,0-1 0 0 0,-1-1 145 0 0,-3-6 69 0 0,0-1 0 0 0,0 1 0 0 0,-1 1 0 0 0,0-1 0 0 0,-1 1 0 0 0,-13-13 0 0 0,15 16-231 0 0,-16-14 0 0 0,12 10 0 0 0,-1 4 0 0 0,7 4 3 0 0,0 0 1 0 0,0 1-1 0 0,0 0 0 0 0,0 0 0 0 0,0 0 0 0 0,0 0 0 0 0,1 0 0 0 0,-1 0 0 0 0,0 1 0 0 0,0-1 0 0 0,0 1 1 0 0,0 0-1 0 0,1 0 0 0 0,-1 0 0 0 0,0 0 0 0 0,1 1 0 0 0,-1-1 0 0 0,1 1 0 0 0,-1-1 0 0 0,1 1 0 0 0,0 0 1 0 0,0 0-1 0 0,-3 2 0 0 0,-4 6 338 0 0,1-1 0 0 0,0 1 1 0 0,-12 21-1 0 0,13-19-279 0 0,-1 0 0 0 0,2 1-1 0 0,0 0 1 0 0,0 1 0 0 0,2-1 0 0 0,-7 26-1 0 0,10-33-52 0 0,0-1 0 0 0,1 1 0 0 0,-1 0-1 0 0,1 0 1 0 0,1 0 0 0 0,-1 0 0 0 0,1-1 0 0 0,0 1-1 0 0,0 0 1 0 0,1-1 0 0 0,-1 1 0 0 0,1-1 0 0 0,1 1-1 0 0,-1-1 1 0 0,1 0 0 0 0,0 0 0 0 0,0 0 0 0 0,0 0-1 0 0,6 6 1 0 0,-5-6-9 0 0,1-1 0 0 0,-1 0 0 0 0,1 0 0 0 0,0 0 0 0 0,0 0 0 0 0,0-1 0 0 0,1 1 0 0 0,-1-2 0 0 0,1 1 0 0 0,0 0 0 0 0,11 2 0 0 0,-13-4 0 0 0,0 0 0 0 0,0-1 0 0 0,0 1 0 0 0,1-1 0 0 0,-1 0 0 0 0,0 0 0 0 0,0-1 0 0 0,0 1 0 0 0,1-1 0 0 0,-1 0 0 0 0,0 0 0 0 0,0 0 0 0 0,0-1 0 0 0,0 1 0 0 0,-1-1 0 0 0,1 0 0 0 0,0 0 0 0 0,5-4 0 0 0,-6 3 0 0 0,0 0 0 0 0,0 0 0 0 0,0 0 0 0 0,0-1 0 0 0,-1 1 0 0 0,1-1 0 0 0,-1 1 0 0 0,0-1 0 0 0,0 0 0 0 0,0 0 0 0 0,0 0 0 0 0,-1 0 0 0 0,0 0 0 0 0,0 0 0 0 0,0-1 0 0 0,0 1 0 0 0,-1 0 0 0 0,1 0 0 0 0,-1-6 0 0 0,8-59 0 0 0,-8 62 513 0 0,-1 7-473 0 0,1 0-1 0 0,0 0 1 0 0,0 0-1 0 0,0-1 1 0 0,0 1-1 0 0,0 0 1 0 0,0 0 0 0 0,0-1-1 0 0,-1 1 1 0 0,1 0-1 0 0,0 0 1 0 0,0-1-1 0 0,0 1 1 0 0,0 0-1 0 0,0 0 1 0 0,0-1 0 0 0,0 1-1 0 0,0 0 1 0 0,0 0-1 0 0,0-1 1 0 0,1 1-1 0 0,-1 0 1 0 0,0 0-1 0 0,0-1 1 0 0,0 1 0 0 0,0 0-1 0 0,0 0 1 0 0,0-1-1 0 0,0 1 1 0 0,1 0-1 0 0,-1 0 1 0 0,0 0-1 0 0,0-1 1 0 0,0 1 0 0 0,0 0-1 0 0,1 0 1 0 0,-1 0-1 0 0,0 0 1 0 0,0 0-1 0 0,1-1 1 0 0,-1 1-1 0 0,0 0 1 0 0,0 0 0 0 0,0 0-1 0 0,1 0 1 0 0,-1 0-1 0 0,0 0 1 0 0,0 0-1 0 0,1 0 1 0 0,-1 11 957 0 0,1-1-880 0 0,0 0 0 0 0,1 0-1 0 0,0 0 1 0 0,0-1 0 0 0,1 1 0 0 0,0 0-1 0 0,1-1 1 0 0,8 16 0 0 0,-8-20 40 0 0,0 0 0 0 0,0 0 0 0 0,0 0-1 0 0,0-1 1 0 0,1 0 0 0 0,0 1 0 0 0,0-2 0 0 0,0 1 0 0 0,0 0 0 0 0,0-1 0 0 0,1 0-1 0 0,10 3 1 0 0,-9-3-819 0 0,0-1 0 0 0,0 0-1 0 0,0 0 1 0 0,1-1-1 0 0,-1 0 1 0 0,10 0 0 0 0,-6-1-872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2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10135 0 0,'0'0'464'0'0,"0"0"-9"0"0,1 1-295 0 0,5 6 684 0 0,0-1-1 0 0,-1 1 1 0 0,0 0-1 0 0,0 1 1 0 0,0-1-1 0 0,-1 1 1 0 0,0 0-1 0 0,5 16 1 0 0,6 17 107 0 0,2 0 1 0 0,31 55-1 0 0,-38-79-974 0 0,1 0-1 0 0,1-1 0 0 0,0 0 1 0 0,1-1-1 0 0,1 0 0 0 0,0-1 1 0 0,28 21-1 0 0,-34-30-22 0 0,0-1 0 0 0,0 0 0 0 0,0 0 0 0 0,0 0 0 0 0,0-1-1 0 0,1 0 1 0 0,0-1 0 0 0,0 0 0 0 0,-1 0 0 0 0,12 0 0 0 0,-12-1-1230 0 0,-1-1 0 0 0,1-1 0 0 0,15-1 1 0 0,-9-1-771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09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53 6447 0 0,'0'0'298'0'0,"0"0"-10"0"0,-5-11 1650 0 0,7-12 1461 0 0,-1 4 3482 0 0,18 21-4677 0 0,12 5-2188 0 0,3 0-16 0 0,-11 0 0 0 0,-1 0 0 0 0,0 2 0 0 0,27 15 0 0 0,-44-21 0 0 0,-2-2 0 0 0,-1 1 0 0 0,1-1 0 0 0,-1 1 0 0 0,0 0 0 0 0,0 0 0 0 0,0 0 0 0 0,4 4 0 0 0,-5-6 0 0 0,-1 1 0 0 0,1-1 0 0 0,-1 0 0 0 0,1 1 0 0 0,-1-1 0 0 0,1 0 0 0 0,-1 1 0 0 0,0-1 0 0 0,1 1 0 0 0,-1-1 0 0 0,1 1 0 0 0,-1-1 0 0 0,0 1 0 0 0,0-1 0 0 0,1 1 0 0 0,-1 0 0 0 0,0-1 0 0 0,0 1 0 0 0,1-1 0 0 0,-1 1 0 0 0,0 0 0 0 0,0-1 0 0 0,0 1 0 0 0,0-1 0 0 0,0 1 0 0 0,0 0 0 0 0,0-1 0 0 0,0 2 0 0 0,-1 0 0 0 0,1 4 0 0 0,0 0 0 0 0,0 0 0 0 0,-1 0 0 0 0,-3 11 0 0 0,2-11 0 0 0,-1-1 0 0 0,0 0 0 0 0,0 1 0 0 0,-1-1 0 0 0,1-1 0 0 0,-1 1 0 0 0,0-1 0 0 0,0 1 0 0 0,-1-1 0 0 0,1 0 0 0 0,-1-1 0 0 0,-8 6 0 0 0,-5 1 0 0 0,0-1 0 0 0,-25 9 0 0 0,35-15 0 0 0,0 1 0 0 0,-2-2 0 0 0,2-1-201 0 0,33-8-3800 0 0,-13 4 2467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10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15663 0 0,'0'0'356'0'0,"0"0"50"0"0,0 0 20 0 0,0 0-42 0 0,0 0-180 0 0,0 0 176 0 0,0 0 107 0 0,0 0 22 0 0,0-2 3 0 0,1 2-455 0 0,-1-1 0 0 0,1 0-1 0 0,-1 1 1 0 0,1-1 0 0 0,0 1-1 0 0,-1-1 1 0 0,1 1 0 0 0,0-1 0 0 0,0 1-1 0 0,-1-1 1 0 0,1 1 0 0 0,0 0-1 0 0,0-1 1 0 0,0 1 0 0 0,-1 0-1 0 0,1 0 1 0 0,0 0 0 0 0,0-1 0 0 0,0 1-1 0 0,0 0 1 0 0,-1 0 0 0 0,1 0-1 0 0,1 1 1 0 0,29 0 764 0 0,-20 0-859 0 0,94 8 38 0 0,-40-11-133 0 0,-55 5-3450 0 0,-5-1-3814 0 0,-5-2 4838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10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15663 0 0,'0'0'356'0'0,"0"0"50"0"0,0 0 20 0 0,0 0-42 0 0,5 8-236 0 0,0-1-9 0 0,-5-6 581 0 0,7 52 2485 0 0,-10 61-3239 0 0,1 63 1532 0 0,3-151-1196 0 0,-1-16-428 0 0,1 0 0 0 0,-1 0 0 0 0,2 0 0 0 0,-1 0 0 0 0,1-1 0 0 0,1 1 0 0 0,0-1 0 0 0,0 1 0 0 0,7 11-1 0 0,-10-19-7706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16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8287 0 0,'0'0'191'0'0,"0"0"26"0"0,0 0 9 0 0,0 0 42 0 0,0 0 158 0 0,1 1 72 0 0,-1 2-96 0 0,0-1 0 0 0,1 0 0 0 0,0 0 0 0 0,0 0 1 0 0,-1 1-1 0 0,1-1 0 0 0,1 0 0 0 0,-1 0 0 0 0,0 0 1 0 0,0 0-1 0 0,1-1 0 0 0,-1 1 0 0 0,3 2 0 0 0,-3-3 110 0 0,23 1 35 0 0,-20-1-452 0 0,1 0 1 0 0,0-1-1 0 0,0 0 1 0 0,0 0 0 0 0,6-1-1 0 0,14-1 413 0 0,1 0 1 0 0,-1 2-1 0 0,26 2 0 0 0,-44-1-493 0 0,13 1-15 0 0,26 6 0 0 0,-28-4 0 0 0,33 2 0 0 0,303-20 0 0 0,-304 10 0 0 0,120-7 0 0 0,-70 16 0 0 0,-22-6 0 0 0,32-1 0 0 0,-78 2 0 0 0,-27 1 0 0 0,0-1 0 0 0,1 0 0 0 0,-1 0 0 0 0,1 0 0 0 0,-1-1 0 0 0,0 0 0 0 0,9-2 0 0 0,-13 3 0 0 0,1-1 0 0 0,-1 1 0 0 0,1-1 0 0 0,-1 1 0 0 0,1-1 0 0 0,-1 1 0 0 0,1 0 0 0 0,-1 0 0 0 0,1 0 0 0 0,0 0 0 0 0,-1 0 0 0 0,1 0 0 0 0,1 0 0 0 0,3 1 0 0 0,7 0 0 0 0,1 1 0 0 0,-13-1 0 0 0,0-1 0 0 0,0 0 0 0 0,0 0 0 0 0,0 0 0 0 0,0 0 0 0 0,1 0 0 0 0,-1 0 0 0 0,0 0 0 0 0,0 0 0 0 0,0-1 0 0 0,0 1 0 0 0,0 0 0 0 0,0-1 0 0 0,2 0 0 0 0,9-3 0 0 0,-10 3 0 0 0,1 1 0 0 0,-1 0 0 0 0,1-1 0 0 0,-1 1 0 0 0,1 0 0 0 0,-1 0 0 0 0,1 0 0 0 0,3 1 0 0 0,16 0 0 0 0,-9-3 0 0 0,0 0 0 0 0,0 1 0 0 0,13 1 0 0 0,-19 1 0 0 0,-7-1 0 0 0,1 0 0 0 0,-1 0 0 0 0,0 0 0 0 0,1 0 0 0 0,-1 0 0 0 0,0 0 0 0 0,1 1 0 0 0,-1-1 0 0 0,0 0 0 0 0,0 0 0 0 0,1 0 0 0 0,-1 0 0 0 0,0 0 0 0 0,0 0 0 0 0,1 1 0 0 0,-1-1 0 0 0,0 0 0 0 0,0 0 0 0 0,1 0 0 0 0,-1 1 0 0 0,0-1 0 0 0,0 0 0 0 0,0 0 0 0 0,1 1 0 0 0,-1-1 0 0 0,0 0 0 0 0,0 0 0 0 0,0 1 0 0 0,0-1 0 0 0,0 0 0 0 0,0 1 0 0 0,0-1 0 0 0,1 0 0 0 0,-1 0 0 0 0,0 1 0 0 0,0-1 0 0 0,0 0 0 0 0,0 1 0 0 0,0-1 0 0 0,0 0 0 0 0,-1 0 0 0 0,1 1 0 0 0,0-1 0 0 0,0 0 0 0 0,0 1 0 0 0,0-1 0 0 0,0 0 0 0 0,0 0 0 0 0,0 1 0 0 0,-1-1 0 0 0,1 0 0 0 0,0 0 0 0 0,0 1 0 0 0,-1-1 0 0 0,1 1 0 0 0,0 2 0 0 0,0-2 0 0 0,0 0 0 0 0,0 0 0 0 0,0 0 0 0 0,-1-1 0 0 0,1 1 0 0 0,0 0 0 0 0,0 0 0 0 0,-1 0 0 0 0,1 0 0 0 0,-1 0 0 0 0,1-1 0 0 0,-1 1 0 0 0,1 0 0 0 0,-1 0 0 0 0,1-1 0 0 0,-1 1 0 0 0,-1 1 0 0 0,-5 7 0 0 0,-1-1 0 0 0,-1 0 0 0 0,1 0 0 0 0,-2-1 0 0 0,1 0 0 0 0,-14 8 0 0 0,-68 42 0 0 0,78-49 0 0 0,-21 10 0 0 0,32-16 0 0 0,-10 6 0 0 0,-49 11 72 0 0,52-17-88 0 0,3-3 16 0 0,3-3 0 0 0,3 2 0 0 0,0 1 0 0 0,0 0 0 0 0,0-1 0 0 0,1 1 0 0 0,-1-1 0 0 0,1 1 0 0 0,-1 0 0 0 0,1-1 0 0 0,0 1 0 0 0,-1 0 0 0 0,1 0 0 0 0,0-1 0 0 0,0 1 0 0 0,0 0 0 0 0,0 0 0 0 0,0 0 0 0 0,0 0 0 0 0,1-1 0 0 0,26-15 0 0 0,-14 8 0 0 0,80-49 0 0 0,-35 26 0 0 0,-16 10 0 0 0,10-14 0 0 0,-52 36 0 0 0,-1 0 0 0 0,0 0 0 0 0,1 0 0 0 0,-1 0 0 0 0,0 0 0 0 0,0-1 0 0 0,1 1 0 0 0,-1 0 0 0 0,0 0 0 0 0,0 0 0 0 0,1 0 0 0 0,-1-1 0 0 0,0 1 0 0 0,0 0 0 0 0,1 0 0 0 0,-1 0 0 0 0,0-1 0 0 0,0 1 0 0 0,0 0 0 0 0,0 0 0 0 0,1-1 0 0 0,-1 1 0 0 0,0 0 0 0 0,0-1 0 0 0,0 1 0 0 0,0 0 0 0 0,0 0 0 0 0,0-1 0 0 0,0 1 0 0 0,0 0 0 0 0,0-1 0 0 0,0 1 0 0 0,0 0 0 0 0,0-1 0 0 0,0 1 0 0 0,0 0 0 0 0,0 0 0 0 0,0-1 0 0 0,0 1 0 0 0,0 0 0 0 0,0-1 0 0 0,0 1 0 0 0,-1 0 0 0 0,1 0 0 0 0,0-1 0 0 0,0 1 0 0 0,0 0 0 0 0,0 0 0 0 0,-1-1 0 0 0,1 1 0 0 0,0 0 0 0 0,0 0 0 0 0,-1 0 0 0 0,1 0 0 0 0,0-1 0 0 0,0 1 0 0 0,-1 0 0 0 0,1 0 0 0 0,0 0 0 0 0,0 0 0 0 0,-1 0 0 0 0,1 0 0 0 0,-1-1 0 0 0,1 1 0 0 0,-12-7 0 0 0,0 0 0 0 0,-1 1 0 0 0,0 1 0 0 0,0-1 0 0 0,0 2 0 0 0,-19-4 0 0 0,9 2 0 0 0,-22-10 0 0 0,4 1 0 0 0,23 8 0 0 0,0 0 0 0 0,-17-9 0 0 0,31 13-72 0 0,3 2-298 0 0,-4-5-628 0 0,4 5 486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17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1 10135 0 0,'0'0'231'0'0,"0"0"29"0"0,0 0 19 0 0,0 0 105 0 0,0 0 410 0 0,0 0 184 0 0,0 0 40 0 0,-2-1 6 0 0,1 1-890 0 0,1 0 0 0 0,-1 0 0 0 0,0 1 0 0 0,0-1 0 0 0,0 0 0 0 0,0 0 0 0 0,0 0 0 0 0,0 1 0 0 0,0-1 0 0 0,0 0 0 0 0,0 1 0 0 0,1-1 0 0 0,-1 1 0 0 0,0-1 0 0 0,0 1-1 0 0,0-1 1 0 0,0 2 0 0 0,-20 17 1649 0 0,3-2-1681 0 0,-18 13 879 0 0,25-20-708 0 0,-1 0 0 0 0,0-1-1 0 0,-18 11 1 0 0,20-15-273 0 0,-19 15 0 0 0,-6 5 0 0 0,34-25 0 0 0,1 1 0 0 0,0-1 0 0 0,0 0 0 0 0,-1 0 0 0 0,1 0 0 0 0,0 0 0 0 0,0 1 0 0 0,-1-1 0 0 0,1 0 0 0 0,0 0 0 0 0,0 0 0 0 0,0 1 0 0 0,0-1 0 0 0,-1 0 0 0 0,1 0 0 0 0,0 1 0 0 0,0-1 0 0 0,0 0 0 0 0,0 1 0 0 0,0-1 0 0 0,0 0 0 0 0,0 0 0 0 0,-1 1 0 0 0,1-1 0 0 0,0 0 0 0 0,0 1 0 0 0,0-1 0 0 0,0 0 0 0 0,0 0 0 0 0,1 1 0 0 0,-1-1 0 0 0,0 0 0 0 0,0 1 0 0 0,0-1 0 0 0,0 0 0 0 0,0 0 0 0 0,0 1 0 0 0,0-1 0 0 0,0 0 0 0 0,1 1 0 0 0,7 6 0 0 0,-6-5 0 0 0,11 9 37 0 0,23 19 0 0 0,-28-25 305 0 0,-1 1-1 0 0,1 1 1 0 0,9 10-1 0 0,-5-4-122 0 0,0-2 0 0 0,27 20-1 0 0,-25-20-234 0 0,0 1 0 0 0,16 15 0 0 0,-14-12 42 0 0,13 8-321 0 0,-27-22-1109 0 0,-2-1-511 0 0,0 0-107 0 0,0 0-24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19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6447 0 0,'0'0'142'0'0,"11"-12"2452"0"0,14 3-1351 0 0,-22 9-1046 0 0,-2 0 315 0 0,-1 0 0 0 0,0 0 0 0 0,0 0 0 0 0,0 0 0 0 0,0 0 0 0 0,0 0 0 0 0,12 19 1024 0 0,-8-9-1201 0 0,0 1-1 0 0,-1-1 1 0 0,0 1-1 0 0,-1-1 1 0 0,0 1 0 0 0,-1 0-1 0 0,0 0 1 0 0,0 0-1 0 0,-2 0 1 0 0,0 13-1 0 0,0-19-241 0 0,1 0 0 0 0,0 0-1 0 0,0 0 1 0 0,0 0 0 0 0,2 5 0 0 0,-2-6 41 0 0,1 0 0 0 0,-1-1 0 0 0,1 1 0 0 0,-1 0 0 0 0,0 0 0 0 0,-1-1 1 0 0,1 1-1 0 0,0 0 0 0 0,-1 0 0 0 0,-1 3 0 0 0,-1 2-118 0 0,1 0-217 0 0,1-7-850 0 0,1-2-385 0 0,4-2-78 0 0,12-9-20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20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6447 0 0,'0'0'298'0'0,"0"0"-10"0"0,0 0 20 0 0,0 0 780 0 0,0 0 356 0 0,0 0 76 0 0,0 0-123 0 0,0 0-574 0 0,0 0-250 0 0,12 0 976 0 0,78-7 331 0 0,-71 5-1189 0 0,7-3 124 0 0,-20 3-754 0 0,0 1-1 0 0,1 0 0 0 0,-1 0 1 0 0,12 1-1 0 0,18-2-2853 0 0,-33 2 1770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20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0,'0'0'464'0'0,"0"0"-9"0"0,0 0-155 0 0,0 0 443 0 0,0 0 227 0 0,0 0 44 0 0,0 0-129 0 0,0 0-506 0 0,0 1 37 0 0,23 147 3689 0 0,-17-72-2722 0 0,0-1-1161 0 0,-5-66-229 0 0,-1-7-6 0 0,1 1 1 0 0,-1-1-1 0 0,1 1 0 0 0,-1-1 1 0 0,1 1-1 0 0,0-1 1 0 0,0 1-1 0 0,0-1 0 0 0,2 3 1 0 0,-2-4-684 0 0,1-4-257 0 0,7-11-58 0 0,-6 10-12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23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41 6447 0 0,'0'0'142'0'0,"0"0"22"0"0,0 0 13 0 0,17-8 468 0 0,1 0 1191 0 0,-3 1-461 0 0,30-10 1 0 0,-43 17-1266 0 0,1 0 0 0 0,-1 1 0 0 0,1-1-1 0 0,-1 1 1 0 0,1 0 0 0 0,-1 0 0 0 0,1 0 0 0 0,-1 0 0 0 0,4 2-1 0 0,9 4 353 0 0,-12-6-307 0 0,0 1 0 0 0,-1-1 0 0 0,1 1 0 0 0,-1 0 0 0 0,1-1 0 0 0,-1 1 0 0 0,0 0 0 0 0,0 1 0 0 0,0-1 0 0 0,0 0 0 0 0,0 1 0 0 0,3 4 0 0 0,17 36 1401 0 0,-19-38-1490 0 0,-1-1-20 0 0,0 0 0 0 0,0 0 0 0 0,-1 0 0 0 0,1 0 0 0 0,-1 0-1 0 0,0 1 1 0 0,0-1 0 0 0,0 5 0 0 0,1 6 488 0 0,0-3-413 0 0,0-1 1 0 0,-1 0-1 0 0,-1 1 1 0 0,0-1 0 0 0,-1 1-1 0 0,0-1 1 0 0,0 0-1 0 0,-1 1 1 0 0,-6 18-1 0 0,1-11-140 0 0,0 0-1 0 0,-1-1 0 0 0,-1 1 1 0 0,-18 27-1 0 0,19-35 20 0 0,0 0 0 0 0,-1 0 0 0 0,-14 13 0 0 0,18-20 0 0 0,0 1 0 0 0,-1-1 0 0 0,1 0 0 0 0,-1 0 0 0 0,0-1 0 0 0,0 0 0 0 0,0 0 0 0 0,0 0 0 0 0,-7 1 0 0 0,9-3 0 0 0,-1 0 0 0 0,0 0 0 0 0,1 0 0 0 0,-1-1 0 0 0,0 0 0 0 0,0 0 0 0 0,1 0 0 0 0,-1-1 0 0 0,0 1 0 0 0,1-1 0 0 0,-1 0 0 0 0,0-1 0 0 0,1 1 0 0 0,-1-1 0 0 0,1 0 0 0 0,0 0 0 0 0,-6-4 0 0 0,4 3 0 0 0,1-1 0 0 0,0-1 0 0 0,1 1 0 0 0,-1-1 0 0 0,1 0 0 0 0,0 0 0 0 0,0 0 0 0 0,0-1 0 0 0,1 1 0 0 0,0-1 0 0 0,0 0 0 0 0,-2-7 0 0 0,-5-13 0 0 0,2 0 0 0 0,-8-40 0 0 0,13 51 0 0 0,1-1 0 0 0,1 1 0 0 0,0-1 0 0 0,1 1 0 0 0,4-31 0 0 0,-3 42 0 0 0,0-1 0 0 0,0 1 0 0 0,1-1 0 0 0,-1 1 0 0 0,1 0 0 0 0,0 0 0 0 0,0 0 0 0 0,0 0 0 0 0,1 0 0 0 0,-1 0 0 0 0,1 0 0 0 0,0 1 0 0 0,0-1 0 0 0,7-5 0 0 0,-2 4 0 0 0,0-1 0 0 0,0 2 0 0 0,0-1 0 0 0,1 1 0 0 0,0 0 0 0 0,12-3 0 0 0,-6 2 0 0 0,2-1 0 0 0,36-8 0 0 0,-47 13 0 0 0,-1 0 0 0 0,1-1 0 0 0,8-4 0 0 0,9-2 0 0 0,-17 6-109 0 0,1 1 340 0 0,5 6-1605 0 0,-5-4-1576 0 0,-7-1 1416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25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87 252 8287 0 0,'0'0'191'0'0,"0"0"26"0"0,0 0 9 0 0,-9-2 4 0 0,6 2-181 0 0,-15-6 366 0 0,15 5-160 0 0,-1-2-1 0 0,1 1 1 0 0,0 0-1 0 0,0-1 0 0 0,0 1 1 0 0,0-1-1 0 0,1 0 1 0 0,-1 0-1 0 0,-2-4 0 0 0,4 6 258 0 0,1 1-69 0 0,-1-2-294 0 0,0 0-6 0 0,0 0-55 0 0,0 1-1 0 0,1 0 0 0 0,-1-1 1 0 0,1 1-1 0 0,-1-1 0 0 0,1 1 0 0 0,0 0 1 0 0,-1-1-1 0 0,1 1 0 0 0,0-1 1 0 0,0 1-1 0 0,0-1 0 0 0,0 1 1 0 0,0-1-1 0 0,1 1 0 0 0,-1-1 1 0 0,0 1-1 0 0,1-1 0 0 0,-1 1 1 0 0,1 0-1 0 0,0-2 0 0 0,-1 1-87 0 0,1 1 0 0 0,0-1 0 0 0,0 1 0 0 0,-1 0 0 0 0,1-1 0 0 0,0 1 0 0 0,0 0 0 0 0,0 0 0 0 0,0-1 0 0 0,1 1 0 0 0,-1 0 0 0 0,2-1 0 0 0,30-15 0 0 0,-26 15 0 0 0,1 0 0 0 0,-1 0 0 0 0,1 0 0 0 0,0 1 0 0 0,0 0 0 0 0,0 1 0 0 0,-1 0 0 0 0,14 1 0 0 0,23-1 0 0 0,90-10 931 0 0,-55 5-100 0 0,-27 3-545 0 0,-47 1-286 0 0,-3 1 0 0 0,-1 0 0 0 0,1 0 0 0 0,0 0 0 0 0,-1 0 0 0 0,1 0 0 0 0,0 0 0 0 0,0 0 0 0 0,-1 0 0 0 0,1 1 0 0 0,-1-1 0 0 0,1 1 0 0 0,0-1 0 0 0,-1 1 0 0 0,3 1 0 0 0,2 3 0 0 0,-11 1 0 0 0,-3-2 0 0 0,-1 0 0 0 0,0-1 0 0 0,0 0 0 0 0,0 0 0 0 0,0-1 0 0 0,-10 1 0 0 0,-58 4 0 0 0,49-6 0 0 0,-27 2 0 0 0,0-2 0 0 0,-65-8 0 0 0,115 6-1 0 0,-20-1 38 0 0,-28-1-1 0 0,52 3 335 0 0,1 0 117 0 0,0 0 21 0 0,0 0-66 0 0,2 1-426 0 0,-1 0 1 0 0,1-1 0 0 0,0 1-1 0 0,0-1 1 0 0,-1 0-1 0 0,1 0 1 0 0,0 1 0 0 0,3-2-1 0 0,1 2-10 0 0,116 5-7 0 0,-66-5 0 0 0,95-3 0 0 0,12 0 0 0 0,-129 0 0 0 0,-26 1 0 0 0,0 0 0 0 0,14 0 0 0 0,-19 4 0 0 0,-8 0 0 0 0,-8 3 0 0 0,-6 0 0 0 0,0-1 0 0 0,-1 0 0 0 0,1-2 0 0 0,-21 1 0 0 0,-81-2 0 0 0,37-12 0 0 0,12 0 0 0 0,48 5 0 0 0,19 2 0 0 0,9 1 0 0 0,7 1 0 0 0,25 4 0 0 0,28 2 0 0 0,26-5 0 0 0,117-15 0 0 0,-207 15 0 0 0,21-3 0 0 0,24-7 0 0 0,-74 17 0 0 0,1-1 0 0 0,-1-2 0 0 0,-40 2 0 0 0,30-6 0 0 0,-58-2 0 0 0,81 2 0 0 0,11-2 0 0 0,12-2 0 0 0,-2 3 0 0 0,1 1 0 0 0,-1-1 0 0 0,1 1 0 0 0,7 1 0 0 0,9-1 0 0 0,14-1 0 0 0,1-3 0 0 0,-1-1 0 0 0,0-1 0 0 0,48-16 0 0 0,-84 22 0 0 0,5-2 0 0 0,1 0 0 0 0,0 0 0 0 0,-1 1 0 0 0,1 0 0 0 0,0 0 0 0 0,0 1 0 0 0,-1-1 0 0 0,11 2 0 0 0,-7 0 0 0 0,-3 4 0 0 0,-6-2 0 0 0,0 0 0 0 0,-1 0 0 0 0,1 0 0 0 0,0 0 0 0 0,-1 0 0 0 0,0 0 0 0 0,1 0 0 0 0,-1 0 0 0 0,-1 0 0 0 0,1-1 0 0 0,-2 4 0 0 0,-2 6 0 0 0,1-1-2 0 0,-1 0 1 0 0,0-1-1 0 0,-1 0 0 0 0,-11 15 1 0 0,-33 36 35 0 0,17-21 383 0 0,-35 32 1166 0 0,15-17-1561 0 0,53-55-22 0 0,0 0 0 0 0,1 0 0 0 0,-1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1 0 0 0,0-1 0 0 0,0 0 0 0 0,0 0 0 0 0,0 0 0 0 0,0 0 0 0 0,0 0 0 0 0,0 0 0 0 0,0 0 0 0 0,0 0 0 0 0,0 0 0 0 0,0 0 0 0 0,0 0 0 0 0,8-3 0 0 0,8-5 0 0 0,-6 1 0 0 0,-1 0 0 0 0,-1-1 0 0 0,1 0 0 0 0,-1 0 0 0 0,0-1 0 0 0,-1 0 0 0 0,8-12 0 0 0,23-35 0 0 0,9-15 0 0 0,-46 69 0 0 0,0 1 0 0 0,0 0 0 0 0,-1 0 0 0 0,1-1 0 0 0,0 1 0 0 0,0 0 0 0 0,0 0 0 0 0,0 0 0 0 0,0 0 0 0 0,0 0 0 0 0,1 0 0 0 0,9-9 0 0 0,-4 4 0 0 0,-7 6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0,-2 7 0 0 0,-6 7 0 0 0,-21 26 0 0 0,-48 48 0 0 0,-13-5 0 0 0,83-78 0 0 0,7-5 0 0 0,0 1 0 0 0,0-1 0 0 0,-1 0 0 0 0,1 0 0 0 0,0 0 0 0 0,0 1 0 0 0,-1-1 0 0 0,1 0 0 0 0,0 0 0 0 0,-1 0 0 0 0,1 0 0 0 0,0 0 0 0 0,-1 1 0 0 0,1-1 0 0 0,0 0 0 0 0,-1 0 0 0 0,1 0 0 0 0,0 0 0 0 0,-1 0 0 0 0,1 0 0 0 0,0 0 0 0 0,-1 0 0 0 0,1 0 0 0 0,0 0 0 0 0,-1-1 0 0 0,1 1 0 0 0,0 0 0 0 0,0 0 0 0 0,-1 0 0 0 0,1 0 0 0 0,0 0 0 0 0,-1 0 0 0 0,1-1 0 0 0,0 1 0 0 0,0 0 0 0 0,-1 0 0 0 0,1-1 0 0 0,0 1 0 0 0,0 0 0 0 0,-1 0 0 0 0,1-1 0 0 0,0 1 0 0 0,0 0 0 0 0,0 0 0 0 0,0-1 0 0 0,-1 1 0 0 0,1 0 0 0 0,0-1 0 0 0,0 1 0 0 0,0 0 0 0 0,0-1 0 0 0,0 1 0 0 0,0-1 0 0 0,-2-3 0 0 0,0-1 0 0 0,0 1 0 0 0,1 0 0 0 0,0-1 0 0 0,0 0 0 0 0,0 1 0 0 0,0-1 0 0 0,1 0 0 0 0,0 1 0 0 0,0-1 0 0 0,0 0 0 0 0,0 0 0 0 0,1 1 0 0 0,0-1 0 0 0,0 0 0 0 0,0 1 0 0 0,0-1 0 0 0,1 1 0 0 0,0 0 0 0 0,0-1 0 0 0,0 1 0 0 0,0 0 0 0 0,4-4 0 0 0,6-8 0 0 0,0 0 0 0 0,1 1 0 0 0,1 1 0 0 0,18-15 0 0 0,-10 9 0 0 0,-12 11 0 0 0,-4 3 0 0 0,0 0 0 0 0,1 0 0 0 0,0 1 0 0 0,0 0 0 0 0,0 0 0 0 0,1 1 0 0 0,-1 0 0 0 0,14-5 0 0 0,-21 9 0 0 0,0 0 0 0 0,0 0 0 0 0,1 0 0 0 0,-1 0 0 0 0,0 0 0 0 0,0 0 0 0 0,0 0 0 0 0,1-1 0 0 0,-1 1 0 0 0,0 0 0 0 0,0 0 0 0 0,0 0 0 0 0,1 0 0 0 0,-1 0 0 0 0,0 0 0 0 0,0 0 0 0 0,0 0 0 0 0,1-1 0 0 0,-1 1 0 0 0,0 0 0 0 0,0 0 0 0 0,0 0 0 0 0,0 0 0 0 0,0-1 0 0 0,1 1 0 0 0,-1 0 0 0 0,0 0 0 0 0,0 0 0 0 0,0-1 0 0 0,0 1 0 0 0,0 0 0 0 0,0 0 0 0 0,0 0 0 0 0,0-1 0 0 0,0 1 0 0 0,0 0 0 0 0,0 0 0 0 0,0-1 0 0 0,0 1 0 0 0,0 0 0 0 0,0 0 0 0 0,0 0 0 0 0,0-1 0 0 0,0 1 0 0 0,0 0 0 0 0,0 0 0 0 0,0-1 0 0 0,0 1 0 0 0,0 0 0 0 0,0 0 0 0 0,-1 0 0 0 0,1 0 0 0 0,0-1 0 0 0,0 1 0 0 0,0 0 0 0 0,0 0 0 0 0,-1 0 0 0 0,-6-5 0 0 0,4 3 0 0 0,0 1 0 0 0,0 0 0 0 0,-1-1 0 0 0,1 1 0 0 0,-1 0 0 0 0,-5 0 0 0 0,-16-6 0 0 0,-34-15 0 0 0,46 18 0 0 0,0 0 0 0 0,0-1 0 0 0,1 0 0 0 0,-1-1 0 0 0,1 0 0 0 0,-20-16 0 0 0,-2-12 0 0 0,23 20 0 0 0,3 2-64 0 0,8 11-273 0 0,0 1-138 0 0,9 7-475 0 0,18 8 894 0 0,1-2 1 0 0,56 20 0 0 0,-79-31 55 0 0,0 0 0 0 0,19 3 0 0 0,-10-3 0 0 0,-11-4 0 0 0,-2 0 0 0 0,9-6 304 0 0,-9 5-954 0 0,-1 2-305 0 0,0-1-5552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2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0 11975 0 0,'-58'54'1995'0'0,"34"-33"300"0"0,0 2-1 0 0,-36 45 1 0 0,7 12-243 0 0,48-71-1975 0 0,0 1-1 0 0,1-1 1 0 0,0 1 0 0 0,1 0-1 0 0,0 0 1 0 0,0 0 0 0 0,-1 11-1 0 0,4-16-84 0 0,0-1 1 0 0,0 0-1 0 0,0 1 0 0 0,1-1 1 0 0,-1 1-1 0 0,1-1 0 0 0,2 7 1 0 0,-2-9-152 0 0,-1-1-1 0 0,1 1 1 0 0,-1-1 0 0 0,1 0-1 0 0,-1 1 1 0 0,1-1 0 0 0,0 0 0 0 0,0 1-1 0 0,0-1 1 0 0,0 0 0 0 0,0 0-1 0 0,0 0 1 0 0,0 0 0 0 0,0 0 0 0 0,0 0-1 0 0,0 0 1 0 0,1 0 0 0 0,-1 0-1 0 0,0-1 1 0 0,1 1 0 0 0,-1 0 0 0 0,0-1-1 0 0,1 1 1 0 0,-1-1 0 0 0,2 1 0 0 0,9-1-1375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2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11975 0 0,'0'0'267'0'0,"0"0"42"0"0,0 0 17 0 0,0 0-28 0 0,1 2-196 0 0,0 4 258 0 0,0-1 1 0 0,0 1 0 0 0,0 12-1 0 0,-1-16 152 0 0,0 0 0 0 0,1 15-283 0 0,-1-4 5 0 0,0-1 0 0 0,0 1 0 0 0,-2-1 0 0 0,1 1-1 0 0,-5 15 1 0 0,-2-4 59 0 0,2-1-1 0 0,0 1 1 0 0,2 0 0 0 0,0 1-1 0 0,2-1 1 0 0,1 33-1 0 0,0-56-292 0 0,1 1 0 0 0,0-1 0 0 0,0 0 0 0 0,0 1 0 0 0,1-1 0 0 0,-1 0 0 0 0,0 0 0 0 0,0 1 0 0 0,1-1 0 0 0,-1 0 0 0 0,1 0 0 0 0,-1 1 0 0 0,1-1 0 0 0,0 0 0 0 0,-1 0 0 0 0,1 0 0 0 0,0 0 0 0 0,0 0 0 0 0,-1 0 0 0 0,3 2 0 0 0,0 0 0 0 0,-1-1 0 0 0,12 9 0 0 0,-9-8 0 0 0,0-1 0 0 0,0 0 0 0 0,-1 0 0 0 0,1 0 0 0 0,1 0 0 0 0,-1-1 0 0 0,0 0 0 0 0,0 0 0 0 0,0-1 0 0 0,7 1 0 0 0,9-2 0 0 0,26-3 0 0 0,-18 1 0 0 0,-17 2 0 0 0,22-1 0 0 0,-13 2 0 0 0,2-3-133 0 0,-20 3-563 0 0,-3 0-257 0 0,0 0-58 0 0,0 0-12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3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0 10135 0 0,'0'0'464'0'0,"0"0"-9"0"0,5 14-278 0 0,-4-11-52 0 0,-1-1-1 0 0,0 0 0 0 0,0 1 1 0 0,0-1-1 0 0,0 1 1 0 0,0-1-1 0 0,0 0 0 0 0,-1 1 1 0 0,1-1-1 0 0,-1 0 1 0 0,1 1-1 0 0,-1-1 0 0 0,0 0 1 0 0,0 0-1 0 0,0 1 1 0 0,0-1-1 0 0,0 0 0 0 0,-1 0 1 0 0,-2 3-1 0 0,-3 3 939 0 0,0-1 0 0 0,-1 1 0 0 0,-11 7 1 0 0,-9 10 387 0 0,-18 24-1451 0 0,42-46 0 0 0,3-2 0 0 0,0 0 0 0 0,0-1 0 0 0,0 1 0 0 0,0 0 0 0 0,0 0 0 0 0,0 0 0 0 0,0 0 0 0 0,0 0 0 0 0,0 0 0 0 0,0 0 0 0 0,1 0 0 0 0,-1 0 0 0 0,0 0 0 0 0,1 0 0 0 0,-1 1 0 0 0,1 0 0 0 0,-4 7 0 0 0,5 0 0 0 0,5-1 0 0 0,-3-4 0 0 0,0-1 0 0 0,0 0 0 0 0,0-1 0 0 0,1 1 0 0 0,-1 0 0 0 0,1-1 0 0 0,-1 0 0 0 0,1 0 0 0 0,0 0 0 0 0,0 0 0 0 0,0-1 0 0 0,0 1 0 0 0,6 0 0 0 0,103 12 0 0 0,-107-14 0 0 0,-4 0 0 0 0,1 1 0 0 0,-1-1 0 0 0,0 0 0 0 0,0 0 0 0 0,0 1 0 0 0,0-1 0 0 0,-1 1 0 0 0,1 0 0 0 0,0 0 0 0 0,2 0 0 0 0,3 3-133 0 0,2 2-2527 0 0,-9-6 1637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3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13823 0 0,'0'0'315'0'0,"0"0"45"0"0,0 0 21 0 0,0 0-49 0 0,0 0-149 0 0,0 0 194 0 0,6 6 1062 0 0,-5-5-1386 0 0,0 0-1 0 0,0 0 1 0 0,0-1 0 0 0,0 1 0 0 0,0 0-1 0 0,0-1 1 0 0,0 1 0 0 0,0-1 0 0 0,0 1-1 0 0,0-1 1 0 0,0 0 0 0 0,0 0 0 0 0,0 1 0 0 0,0-1-1 0 0,0 0 1 0 0,1 0 0 0 0,0 0 0 0 0,2 0 93 0 0,13 2 433 0 0,0-2 0 0 0,24-1 0 0 0,-23 0-103 0 0,1 1 0 0 0,17 2 0 0 0,-25-1-476 0 0,-5 0 0 0 0,0 0 0 0 0,0 0 0 0 0,0 0 0 0 0,0 1 0 0 0,-1 0 0 0 0,10 4 0 0 0,19 11-1782 0 0,-33-16 771 0 0,-1-1-12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4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13823 0 0,'0'0'315'0'0,"0"0"45"0"0,0 0 21 0 0,0 0-49 0 0,0 0-149 0 0,0 0 194 0 0,0 0 110 0 0,0 0 22 0 0,0 0 3 0 0,0 0 0 0 0,0 0 0 0 0,0 0 0 0 0,0 0-69 0 0,-3 7-278 0 0,0 2 172 0 0,1 1-1 0 0,0-1 0 0 0,0 1 0 0 0,1-1 1 0 0,0 17-1 0 0,8 48-339 0 0,-4-48 108 0 0,15 90 1871 0 0,-18-112-1976 0 0,4 14 0 0 0,8 13-64 0 0,-11-28-133 0 0,1 0 4 0 0,-2 0-7010 0 0,0-3 5156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4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0 8287 0 0,'0'0'191'0'0,"0"0"26"0"0,0 0 9 0 0,1 3 110 0 0,0-1 45 0 0,0 1 0 0 0,0 0 0 0 0,-1-1 0 0 0,1 1 0 0 0,-1 0 0 0 0,1-1 0 0 0,-1 1 0 0 0,0 0 1 0 0,0 0-1 0 0,0-1 0 0 0,-1 1 0 0 0,1 0 0 0 0,-1-1 0 0 0,1 1 0 0 0,-1 0 0 0 0,-1 2 0 0 0,-8 23 209 0 0,-15 49 460 0 0,23-68-1050 0 0,3 1 0 0 0,5 0 72 0 0,-4-7 44 0 0,1-1 0 0 0,0 0 0 0 0,-1 0 0 0 0,1 0 0 0 0,0 0 0 0 0,0-1 0 0 0,0 1 0 0 0,0-1 0 0 0,0 1 0 0 0,0-1 0 0 0,1 0 0 0 0,3 0 0 0 0,5 2 176 0 0,26 0 0 0 0,-8-1-408 0 0,32 1 116 0 0,-47-2 5 0 0,-12-2-11 0 0,19 0-57 0 0,-20 1-274 0 0,-2 0-138 0 0,2-1-33 0 0,5-3-4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5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13823 0 0,'0'0'630'0'0,"6"7"211"0"0,-4-4-498 0 0,0 0 0 0 0,0 1-1 0 0,0-1 1 0 0,0 1 0 0 0,-1-1 0 0 0,1 1 0 0 0,-1 0 0 0 0,0 0 0 0 0,0 0-1 0 0,-1-1 1 0 0,1 1 0 0 0,-1 0 0 0 0,0 0 0 0 0,0 0 0 0 0,0 0-1 0 0,-1 6 1 0 0,0 7-98 0 0,0 2 699 0 0,-4 27 0 0 0,-1-4-680 0 0,1-3-264 0 0,3-26 0 0 0,0-1 0 0 0,1 1 0 0 0,1 19 0 0 0,2 4 0 0 0,-2-19 0 0 0,1 0 0 0 0,1 0 0 0 0,1-1 0 0 0,5 21 0 0 0,-7-34-24 0 0,3 6 74 0 0,13 4-345 0 0,-17-13 177 0 0,1 1 1 0 0,-1-1-1 0 0,1 0 1 0 0,-1 0-1 0 0,0 0 1 0 0,1 0-1 0 0,-1 0 1 0 0,1 1-1 0 0,-1-1 1 0 0,1 0 0 0 0,-1 0-1 0 0,0 0 1 0 0,1 0-1 0 0,-1 0 1 0 0,1 0-1 0 0,-1 0 1 0 0,1 0-1 0 0,-1 0 1 0 0,0-1-1 0 0,1 1 1 0 0,-1 0-1 0 0,1 0 1 0 0,0-1-1 0 0,1 0-381 0 0,18-8-1523 0 0,-4-2-24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6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0,'0'0'208'0'0,"0"0"67"0"0,0 0 154 0 0,0 0 69 0 0,0 0 12 0 0,0 0-67 0 0,0 0-222 0 0,0 0 166 0 0,0 0 101 0 0,0 0 21 0 0,0 0 3 0 0,0 0 0 0 0,0 0 0 0 0,0 0 0 0 0,0 0 68 0 0,0 0 286 0 0,0 0 124 0 0,0 2 30 0 0,4 29 89 0 0,-1 38 0 0 0,1 7-31 0 0,-1-58-1078 0 0,0 0 0 0 0,2-1 0 0 0,0 0 0 0 0,1 0 0 0 0,8 17 0 0 0,-13-31 0 0 0,-1-2 0 0 0,0 0 0 0 0,1 0 0 0 0,-1 0 0 0 0,0 0 0 0 0,1 0 0 0 0,-1 0 0 0 0,1 0 0 0 0,0 0 0 0 0,-1 0 0 0 0,1 0 0 0 0,0-1 0 0 0,-1 1 0 0 0,1 0 0 0 0,0 0 0 0 0,0-1 0 0 0,0 1 0 0 0,0 0 0 0 0,8 6 0 0 0,2 0 0 0 0,-7-8 0 0 0,-2 1 0 0 0,-1-1 0 0 0,1 1 0 0 0,-1 0 0 0 0,1 0 0 0 0,-1 0 0 0 0,0-1 0 0 0,1 1 0 0 0,-1 0 0 0 0,1-1 0 0 0,-1 1 0 0 0,0-1 0 0 0,0 0 0 0 0,1 0 0 0 0,-1 1 0 0 0,0-1 0 0 0,0 0 0 0 0,0 0 0 0 0,0 0 0 0 0,0 0 0 0 0,0 0 0 0 0,0 0 0 0 0,0 0 0 0 0,0 0 0 0 0,-1-1 0 0 0,1 1 0 0 0,0 0 0 0 0,-1 0 0 0 0,2-3 0 0 0,0-1 0 0 0,1-4 0 0 0,1-1 0 0 0,-1 0 0 0 0,-1 0 0 0 0,1 0 0 0 0,-2 0 0 0 0,2-20 0 0 0,-5-4 356 0 0,1 28-236 0 0,1 1 1 0 0,-1-1-1 0 0,1 1 1 0 0,0-1-1 0 0,1 1 1 0 0,-1 0-1 0 0,1-1 1 0 0,2-7-1 0 0,-2 11 323 0 0,3-4-294 0 0,-3 0-197 0 0,-1 5-289 0 0,0 1-138 0 0,0 0-33 0 0,0 0 66 0 0,10 15 274 0 0,-6-11 170 0 0,2 5-2 0 0,-1 1 0 0 0,0-1 0 0 0,0 1 0 0 0,4 18 0 0 0,-4-16 0 0 0,-1 0 0 0 0,13 22 0 0 0,4 3 0 0 0,-13-22 0 0 0,1 0 0 0 0,0-1 0 0 0,1 0 0 0 0,1 0 0 0 0,13 13 0 0 0,-17-20 0 0 0,-5-5 0 0 0,0 0 0 0 0,0 0 0 0 0,0 0 0 0 0,0-1 0 0 0,0 1 0 0 0,0 0 0 0 0,4 1 0 0 0,3-2 0 0 0,-6-2 0 0 0,0 0 0 0 0,0-1 0 0 0,-1 1 0 0 0,1 0 0 0 0,0-1 0 0 0,0 0 0 0 0,-1 0 0 0 0,1 1 0 0 0,-1-2 0 0 0,0 1 0 0 0,0 0 0 0 0,1 0 0 0 0,-1-1 0 0 0,-1 1 0 0 0,1-1 0 0 0,0 0 0 0 0,2-4 0 0 0,-1 0 0 0 0,1 0 0 0 0,-1-1 0 0 0,0 0 0 0 0,0 0 0 0 0,2-13 0 0 0,4-84 0 0 0,-8 92 0 0 0,0 5 7 0 0,-1 3-18 0 0,0 0 0 0 0,0 0-1 0 0,-1 0 1 0 0,0 0 0 0 0,1 0 0 0 0,-4-7-1 0 0,4 11-358 0 0,0 1-118 0 0,0 0-1011 0 0,0 0-3960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6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 0 11975 0 0,'0'0'267'0'0,"0"0"42"0"0,1 2 17 0 0,-1-1-309 0 0,0 0 0 0 0,0 0-1 0 0,0 0 1 0 0,0 0 0 0 0,0 0 0 0 0,0 0 0 0 0,0-1 0 0 0,0 1 0 0 0,0 0 0 0 0,-1 0 0 0 0,1 0 0 0 0,0 0 0 0 0,0 0 0 0 0,-1 0 0 0 0,1-1 0 0 0,-1 1 0 0 0,1 0 0 0 0,-1 0-1 0 0,1-1 1 0 0,-1 1 0 0 0,1 0 0 0 0,-1 0 0 0 0,0-1 0 0 0,1 1 0 0 0,-1-1 0 0 0,-1 2 0 0 0,-26 16 981 0 0,11-8 799 0 0,4-2-1601 0 0,0-1 1 0 0,-1 0 0 0 0,1-1 0 0 0,-26 7 0 0 0,18-5-78 0 0,-22 9 0 0 0,27-9-119 0 0,6-4 0 0 0,0 1 0 0 0,1 1 0 0 0,-16 10 0 0 0,18-9 0 0 0,1 0 0 0 0,4 0 0 0 0,8-1 75 0 0,-2-3 109 0 0,1-1-1 0 0,0 1 1 0 0,0-1 0 0 0,0-1 0 0 0,0 1-1 0 0,0-1 1 0 0,0 0 0 0 0,1 0 0 0 0,7 0-1 0 0,7-1-102 0 0,25-2-1 0 0,-3 0-81 0 0,55 5 94 0 0,-58 2-5530 0 0,-37-4-611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6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6447 0 0,'0'0'142'0'0,"0"0"22"0"0,0 0 13 0 0,0 0 123 0 0,0 0 468 0 0,0 0 205 0 0,0 0 41 0 0,0 0-61 0 0,0 0-288 0 0,10 0 1419 0 0,3 0-881 0 0,1 0-948 0 0,22-2-1 0 0,-8 0 715 0 0,0 0 0 0 0,47 5 0 0 0,-33 3-713 0 0,-40-6-4739 0 0,-2 0-1565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7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13823 0 0,'0'0'315'0'0,"7"14"1805"0"0,-5-11-1968 0 0,0 3 224 0 0,-1 1 1 0 0,1-1 0 0 0,-1 0-1 0 0,0 1 1 0 0,0-1 0 0 0,-1 0 0 0 0,0 11-1 0 0,-3 68 695 0 0,1-44-598 0 0,2 0 0 0 0,6 51 1 0 0,-2-60 500 0 0,-1-6-816 0 0,1 0 0 0 0,1-1-1 0 0,13 41 1 0 0,-14-59-158 0 0,0-1-133 0 0,-3-5-33 0 0,0 0-1 0 0,0 0 1 0 0,0-1 0 0 0,-1 1 0 0 0,1 0 0 0 0,0-1-1 0 0,0 1 1 0 0,0-1 0 0 0,0 1 0 0 0,1-1 0 0 0,-1 1 0 0 0,0-1-1 0 0,0 1 1 0 0,0-1 0 0 0,2 0 0 0 0,-3 0 165 0 0,9 1-1022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13823 0 0,'0'0'315'0'0,"0"0"45"0"0,0 0 21 0 0,0 0-49 0 0,2 0-220 0 0,-1 0-102 0 0,0 1 0 0 0,0-1 0 0 0,0 0 0 0 0,1 0 0 0 0,-1 0 1 0 0,0 0-1 0 0,0 0 0 0 0,0 0 0 0 0,0-1 0 0 0,0 1 0 0 0,0 0 0 0 0,0 0 0 0 0,0-1 0 0 0,0 1 0 0 0,0-1 0 0 0,0 1 0 0 0,0-1 0 0 0,1 0 0 0 0,3-2 247 0 0,-5 3-254 0 0,14-3 757 0 0,0 1 1 0 0,0 0-1 0 0,14 0 0 0 0,4 2-551 0 0,27 0 293 0 0,-50 1-2318 0 0,-1 0 1 0 0,15 4-1 0 0,-13-1-4232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7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89 15663 0 0,'0'0'356'0'0,"0"0"50"0"0,0 0 20 0 0,0 0-42 0 0,2-1-250 0 0,12-10-120 0 0,9-12-14 0 0,-19 19 0 0 0,-1 0 0 0 0,1 0 0 0 0,0 1 0 0 0,0-1 0 0 0,1 1 0 0 0,-1 0 0 0 0,10-5 0 0 0,-6 4 0 0 0,0 1 0 0 0,0 0 0 0 0,0 0 0 0 0,1 1 0 0 0,-1 0 0 0 0,1 1 0 0 0,0 0 0 0 0,0 0 0 0 0,-1 0 0 0 0,1 1 0 0 0,0 1 0 0 0,0 0 0 0 0,14 3 0 0 0,-12-1 93 0 0,0 0 0 0 0,-1 1-1 0 0,1 1 1 0 0,-1 0 0 0 0,0 0 0 0 0,-1 1-1 0 0,1 0 1 0 0,-1 0 0 0 0,0 1-1 0 0,9 10 1 0 0,-13-12-36 0 0,0 0 0 0 0,0 1-1 0 0,-1 0 1 0 0,0 0 0 0 0,0 0-1 0 0,-1 0 1 0 0,1 0 0 0 0,-1 1-1 0 0,-1 0 1 0 0,1-1 0 0 0,-1 1-1 0 0,-1 0 1 0 0,1 0 0 0 0,-1 0-1 0 0,0 0 1 0 0,0 1 0 0 0,-1 6-1 0 0,-1 0-56 0 0,-1 0 0 0 0,-1 0 0 0 0,0-1 0 0 0,0 1 0 0 0,-1-1 0 0 0,-1 0 0 0 0,0 0 0 0 0,-14 23 0 0 0,10-20 0 0 0,-2 0 0 0 0,0-1 0 0 0,-1 0 0 0 0,0-1 0 0 0,-2 0 0 0 0,-14 12 0 0 0,21-21 0 0 0,0 0 0 0 0,0 0 0 0 0,-1-1 0 0 0,1 0 0 0 0,-1 0 0 0 0,0-1 0 0 0,0 0 0 0 0,0-1 0 0 0,0 1 0 0 0,-1-1 0 0 0,1-1 0 0 0,-17 1 0 0 0,20-2 0 0 0,0-1 0 0 0,1 0 0 0 0,-1-1 0 0 0,0 1 0 0 0,1-1 0 0 0,0 0 0 0 0,-1 0 0 0 0,1 0 0 0 0,0-1 0 0 0,-5-3 0 0 0,1-1 0 0 0,-1 0 0 0 0,1 0 0 0 0,-10-12 0 0 0,10 9 128 0 0,-1-1 0 0 0,2-1 0 0 0,-1 0 0 0 0,2 0 0 0 0,-1 0 0 0 0,2-1 0 0 0,0 1 0 0 0,0-1 0 0 0,1-1 0 0 0,1 1 0 0 0,0 0 0 0 0,1-1 0 0 0,0 0 0 0 0,1 0 0 0 0,2-24 0 0 0,-1 33-131 0 0,1-1-1 0 0,1 1 1 0 0,-1-1 0 0 0,1 1-1 0 0,0 0 1 0 0,0-1-1 0 0,0 1 1 0 0,5-6-1 0 0,1-2 86 0 0,18-19 0 0 0,-7 8 716 0 0,-10 9 154 0 0,-9 14-947 0 0,0 0 0 0 0,0 1 0 0 0,1-1 1 0 0,-1 0-1 0 0,0 1 0 0 0,0-1 0 0 0,0 0 1 0 0,1 1-1 0 0,-1-1 0 0 0,0 0 0 0 0,1 1 0 0 0,-1-1 1 0 0,1 1-1 0 0,-1-1 0 0 0,1 1 0 0 0,-1-1 1 0 0,1 1-1 0 0,-1-1 0 0 0,1 1 0 0 0,-1-1 0 0 0,1 1 1 0 0,0 0-1 0 0,-1-1 0 0 0,1 1 0 0 0,0 0 0 0 0,-1 0 1 0 0,1-1-1 0 0,0 1 0 0 0,-1 0 0 0 0,1 0 1 0 0,0 0-1 0 0,13-4-140 0 0,-13 4-561 0 0,-1 0-257 0 0,0 0-1286 0 0,0 0-4924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39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10 11975 0 0,'0'0'267'0'0,"0"0"42"0"0,0 0 17 0 0,0 0-28 0 0,-2-1-196 0 0,-5-1 190 0 0,0 0 0 0 0,0 1 0 0 0,0 0 0 0 0,0 0 1 0 0,0 0-1 0 0,-10 1 0 0 0,-3 0 723 0 0,-22 4-1 0 0,31-3-1014 0 0,7-1 0 0 0,-1 1 0 0 0,0-1 0 0 0,1 1 0 0 0,-1 0 0 0 0,0 1 0 0 0,1-1 0 0 0,-1 1 0 0 0,1 0 0 0 0,0 0 0 0 0,0 0 0 0 0,0 0 0 0 0,0 1 0 0 0,0-1 0 0 0,-6 6 0 0 0,9-7 39 0 0,0 0-1 0 0,1 0 0 0 0,-1-1 1 0 0,0 1-1 0 0,0 0 0 0 0,1 0 1 0 0,-1 0-1 0 0,0 0 1 0 0,1 0-1 0 0,-1 0 0 0 0,1 0 1 0 0,-1 0-1 0 0,1 0 0 0 0,0 0 1 0 0,-1 1-1 0 0,1-1 1 0 0,0 0-1 0 0,0 0 0 0 0,0 0 1 0 0,0 0-1 0 0,0 1 0 0 0,0-1 1 0 0,0 0-1 0 0,0 0 0 0 0,0 0 1 0 0,1 2-1 0 0,0 0 77 0 0,1 0 0 0 0,-1 0 1 0 0,1 0-1 0 0,-1 0 0 0 0,1-1 0 0 0,0 1 0 0 0,0-1 0 0 0,5 4 0 0 0,1 2-115 0 0,1-1 0 0 0,1-1 0 0 0,-1 1 0 0 0,1-2 0 0 0,0 1 0 0 0,0-1 0 0 0,12 3 0 0 0,-5-1 0 0 0,26 16 0 0 0,-27-14 0 0 0,-10-6 0 0 0,0 1 0 0 0,0 0 0 0 0,0 0 0 0 0,0 0 0 0 0,9 11 0 0 0,-13-13 0 0 0,5 6 0 0 0,0 0 0 0 0,-1 1 0 0 0,11 17 0 0 0,-15-22 0 0 0,-1-1 0 0 0,0 1 0 0 0,1 0 0 0 0,-1 0 0 0 0,-1-1 0 0 0,1 1 0 0 0,0 0 0 0 0,-1 0 0 0 0,0 0 0 0 0,0 0 0 0 0,0 0 0 0 0,0 0 0 0 0,-1 0 0 0 0,-1 5 0 0 0,1-5 0 0 0,-1 1 0 0 0,1-1 0 0 0,-1 0 0 0 0,0 0 0 0 0,0 0 0 0 0,-1 0 0 0 0,1 0 0 0 0,-1 0 0 0 0,0-1 0 0 0,0 1 0 0 0,0-1 0 0 0,0 0 0 0 0,-1 0 0 0 0,0 0 0 0 0,1 0 0 0 0,-1-1 0 0 0,0 1 0 0 0,0-1 0 0 0,0 0 0 0 0,0 0 0 0 0,-1 0 0 0 0,1-1 0 0 0,0 0 0 0 0,-1 0 0 0 0,1 0 0 0 0,-1 0 0 0 0,0-1 0 0 0,1 1 0 0 0,-1-1 0 0 0,1 0 0 0 0,-1-1 0 0 0,1 1 0 0 0,-1-1 0 0 0,1 0 0 0 0,-1 0 0 0 0,1 0 0 0 0,-6-2 0 0 0,9 2 0 0 0,-4-1 0 0 0,1 0 0 0 0,0-1 0 0 0,0 1 0 0 0,0-1 0 0 0,1 1 0 0 0,-7-6 0 0 0,0-5-572 0 0,10 7-1243 0 0,0 3-1408 0 0,2-12 1177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0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46 15663 0 0,'0'0'356'0'0,"0"0"50"0"0,16 0 538 0 0,2-1-719 0 0,30-6 0 0 0,-44 6-152 0 0,0 0 0 0 0,0 1-1 0 0,0-1 1 0 0,0 1 0 0 0,0 0-1 0 0,0 0 1 0 0,0 1 0 0 0,-1-1-1 0 0,1 1 1 0 0,0 0 0 0 0,0 0 0 0 0,0 0-1 0 0,-1 0 1 0 0,1 1 0 0 0,0 0-1 0 0,-1-1 1 0 0,0 1 0 0 0,1 1-1 0 0,-1-1 1 0 0,0 0 0 0 0,0 1-1 0 0,0-1 1 0 0,4 6 0 0 0,-3-3-83 0 0,1 0 0 0 0,-2 1 0 0 0,1-1 0 0 0,-1 1 0 0 0,0 0 0 0 0,0 0 0 0 0,0 0-1 0 0,-1 0 1 0 0,0 1 0 0 0,0-1 0 0 0,0 1 0 0 0,-1-1 0 0 0,0 9 0 0 0,-1-4 10 0 0,0 0 0 0 0,-1-1 0 0 0,0 1 0 0 0,-1 0 0 0 0,-1-1 0 0 0,1 1 0 0 0,-2-1 0 0 0,1 0 0 0 0,-1 0 0 0 0,-1 0 0 0 0,0 0 0 0 0,0-1 0 0 0,-12 15 0 0 0,13-20 0 0 0,0 0 0 0 0,0 0 0 0 0,0 0 0 0 0,-1 0 0 0 0,1-1 0 0 0,-1 0 0 0 0,-9 5 0 0 0,10-7 0 0 0,1 0 0 0 0,-1 0 0 0 0,0 0 0 0 0,0 0 0 0 0,0-1 0 0 0,0 1 0 0 0,0-1 0 0 0,0 0 0 0 0,0 0 0 0 0,0-1 0 0 0,-6 0 0 0 0,4 0 0 0 0,0 0 0 0 0,1 0 0 0 0,0-1 0 0 0,-1 1 0 0 0,1-1 0 0 0,0 0 0 0 0,0-1 0 0 0,0 1 0 0 0,0-1 0 0 0,0 0 0 0 0,0 0 0 0 0,1-1 0 0 0,0 1 0 0 0,-1-1 0 0 0,1 0 0 0 0,-4-6 0 0 0,-6-8 0 0 0,11 14 0 0 0,-1-1 0 0 0,1 1 0 0 0,0-1 0 0 0,0 1 0 0 0,1-1 0 0 0,-1 0 0 0 0,-2-10 0 0 0,2 6 12 0 0,1-1-1 0 0,0 1 1 0 0,1 0 0 0 0,0-1-1 0 0,0-14 1 0 0,2 18-263 0 0,-1 1 0 0 0,1-1 1 0 0,0 1-1 0 0,1-1 0 0 0,0 1 1 0 0,-1 0-1 0 0,2-1 0 0 0,-1 1 1 0 0,1 0-1 0 0,5-8 0 0 0,1-1-1025 0 0,1 0 0 0 0,0 1 0 0 0,1 0 0 0 0,0 1 0 0 0,23-18 0 0 0,-21 23-260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0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10135 0 0,'0'0'231'0'0,"10"11"546"0"0,-6-5-452 0 0,0 1 0 0 0,-1 0 0 0 0,1 0 0 0 0,-1 0 0 0 0,-1 0 0 0 0,3 9 0 0 0,7 48 3366 0 0,-9-45-3529 0 0,2 35 1464 0 0,-3-36-1363 0 0,5 32 0 0 0,-3-24-263 0 0,-4-26 0 0 0,0 0 0 0 0,0 0 0 0 0,0 0 0 0 0,0 0 0 0 0,0 0 0 0 0,0 0 0 0 0,0 0 0 0 0,0 0 0 0 0,0 0 0 0 0,-1 0 0 0 0,1 0 0 0 0,0 0 0 0 0,0 0 0 0 0,0 0 0 0 0,0 0 0 0 0,0 1 0 0 0,0-1 0 0 0,0 0 0 0 0,0 0 0 0 0,1 0 0 0 0,-1 0 0 0 0,0 0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0,0-1 0 0 0,3-5 0 0 0,2-10 0 0 0,2-14 0 0 0,12-37 0 0 0,-6 25 0 0 0,-10 30-199 0 0,1 0 0 0 0,1 1 0 0 0,0 0-1 0 0,7-12 1 0 0,-9 18 109 0 0,0 0-1 0 0,0 1 1 0 0,1-1-1 0 0,0 1 0 0 0,0 0 1 0 0,0 0-1 0 0,0 0 1 0 0,0 0-1 0 0,1 1 1 0 0,8-5-1 0 0,-13 7 91 0 0,1 1 0 0 0,-1-1 0 0 0,1 1 0 0 0,-1-1 0 0 0,1 1 0 0 0,0 0 0 0 0,-1-1 0 0 0,1 1 0 0 0,-1 0 0 0 0,1 0 0 0 0,0-1 0 0 0,-1 1 0 0 0,1 0 0 0 0,0 0 0 0 0,0 0 0 0 0,-1 0 0 0 0,1 0 0 0 0,0 0 0 0 0,-1 0 0 0 0,1 0 0 0 0,1 0 0 0 0,0 1 0 0 0,0-1 0 0 0,-1 0 0 0 0,0 0 0 0 0,0 0 0 0 0,0 0 0 0 0,0 1 0 0 0,1-1 0 0 0,-1 0 0 0 0,0 0 0 0 0,0 1 0 0 0,0-1 0 0 0,0 1 0 0 0,0-1 0 0 0,0 1 0 0 0,0 0 0 0 0,0-1 0 0 0,0 1 0 0 0,0 0 0 0 0,0-1 0 0 0,0 1 0 0 0,1 2 0 0 0,1 0 0 0 0,3 3 98 0 0,0 1-1 0 0,0-1 0 0 0,-1 1 0 0 0,0 0 1 0 0,0 1-1 0 0,-1-1 0 0 0,0 1 0 0 0,0 0 1 0 0,-1 0-1 0 0,0 0 0 0 0,0 0 0 0 0,1 11 1 0 0,1 11 534 0 0,-1 0 0 0 0,1 35 0 0 0,-3-28-361 0 0,-2-36 21 0 0,0-3-94 0 0,2-11-25 0 0,-1-7-232 0 0,6-25-1 0 0,4 14-871 0 0,15-34 0 0 0,-15 41 449 0 0,-7 15 189 0 0,1-1 0 0 0,0 1 1 0 0,0-1-1 0 0,1 1 0 0 0,1 1 0 0 0,0-1 0 0 0,0 1 0 0 0,0 1 0 0 0,1-1 0 0 0,0 1 0 0 0,13-8 1 0 0,-18 13 327 0 0,0 0 0 0 0,-1 1 0 0 0,1 0 0 0 0,0 0 0 0 0,0 0 0 0 0,1 0 1 0 0,-1 0-1 0 0,0 0 0 0 0,0 1 0 0 0,0-1 0 0 0,0 1 0 0 0,1 0 0 0 0,-1 0 0 0 0,0 1 1 0 0,0-1-1 0 0,0 0 0 0 0,1 1 0 0 0,-1 0 0 0 0,0 0 0 0 0,0 0 0 0 0,0 0 0 0 0,0 0 1 0 0,0 1-1 0 0,0-1 0 0 0,3 4 0 0 0,0-1 225 0 0,-1 1 1 0 0,1 0-1 0 0,-1 0 1 0 0,0 1-1 0 0,-1 0 1 0 0,0 0-1 0 0,1 0 1 0 0,-2 0-1 0 0,1 0 1 0 0,2 8-1 0 0,1 3 180 0 0,-2 1 0 0 0,0-1 0 0 0,-1 1 0 0 0,3 27 0 0 0,1 6-496 0 0,-6-43 39 0 0,0 0-14 0 0,-2-1 0 0 0,1 0 0 0 0,-1 0 0 0 0,0 10 0 0 0,0-13 2 0 0,0-2-1022 0 0,0-2-385 0 0,0 0-78 0 0,0 0-20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1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0 213 11975 0 0,'0'0'267'0'0,"9"-2"368"0"0,28-2-154 0 0,-22-1 93 0 0,-1-1 0 0 0,0 0 0 0 0,0-1 0 0 0,0-1-1 0 0,-1 0 1 0 0,15-13 0 0 0,35-33-574 0 0,-60 51 0 0 0,1-1 0 0 0,-1 0 0 0 0,1 0 0 0 0,-1 0 0 0 0,-1 0 0 0 0,1-1 0 0 0,0 1 0 0 0,-1-1 0 0 0,0 0 0 0 0,2-5 0 0 0,-4 9 0 0 0,0 0 0 0 0,1 0 0 0 0,-1 1 0 0 0,0-1 0 0 0,1 0 0 0 0,-1 0 0 0 0,0 0 0 0 0,0 0 0 0 0,0 0 0 0 0,0 1 0 0 0,0-1 0 0 0,0 0 0 0 0,0 0 0 0 0,0 0 0 0 0,0 0 0 0 0,-1 0 0 0 0,1 1 0 0 0,0-1 0 0 0,0 0 0 0 0,-1 0 0 0 0,1 0 0 0 0,0 0 0 0 0,-1 1 0 0 0,1-1 0 0 0,-1 0 0 0 0,1 1 0 0 0,-1-1 0 0 0,0 0 0 0 0,1 1 0 0 0,-2-2 0 0 0,-1 0 0 0 0,2 0 0 0 0,-1 1 0 0 0,1 0 0 0 0,-1 0 0 0 0,0 0 0 0 0,1 0 0 0 0,-1 0 0 0 0,0 0 0 0 0,0 1 0 0 0,0-1 0 0 0,1 1 0 0 0,-1-1 0 0 0,0 1 0 0 0,0 0 0 0 0,0-1 0 0 0,0 1 0 0 0,0 0 0 0 0,0 0 0 0 0,0 0 0 0 0,0 1 0 0 0,0-1 0 0 0,0 0 0 0 0,0 1 0 0 0,1-1 0 0 0,-4 2 0 0 0,-6 2 0 0 0,0 1 0 0 0,-19 9 0 0 0,26-11 0 0 0,-2 0 77 0 0,0 1-1 0 0,1-1 0 0 0,-1 1 1 0 0,1 1-1 0 0,0-1 0 0 0,0 1 1 0 0,1 0-1 0 0,-1 0 1 0 0,1 0-1 0 0,0 0 0 0 0,1 1 1 0 0,-1 0-1 0 0,1 0 0 0 0,0 0 1 0 0,1 0-1 0 0,-1 0 1 0 0,1 1-1 0 0,1-1 0 0 0,-1 1 1 0 0,1-1-1 0 0,0 1 0 0 0,0-1 1 0 0,1 1-1 0 0,0 0 1 0 0,0 0-1 0 0,1-1 0 0 0,0 1 1 0 0,0-1-1 0 0,0 1 0 0 0,1-1 1 0 0,0 1-1 0 0,0-1 1 0 0,0 0-1 0 0,1 0 0 0 0,0 0 1 0 0,1 0-1 0 0,-1 0 0 0 0,7 8 1 0 0,-4-8-2 0 0,0 0 1 0 0,1 0-1 0 0,0-1 1 0 0,0 1-1 0 0,0-2 1 0 0,0 1-1 0 0,1-1 1 0 0,0 0-1 0 0,0 0 1 0 0,0-1-1 0 0,0 0 1 0 0,0-1-1 0 0,1 1 1 0 0,-1-2-1 0 0,1 1 1 0 0,8 0-1 0 0,4-1-249 0 0,0-1 1 0 0,-1 0-1 0 0,1-1 0 0 0,0-2 1 0 0,34-7-1 0 0,-35 4-495 0 0,0-1 1 0 0,32-16-1 0 0,-4 1-2243 0 0,-25 12-2886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1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 11975 0 0,'0'0'267'0'0,"0"0"42"0"0,0 0 17 0 0,0 0-28 0 0,0 0 12 0 0,0 9 2222 0 0,-3 64 3095 0 0,1-42-4689 0 0,3 59-1 0 0,3-54-1010 0 0,-2-3 126 0 0,3 0 0 0 0,12 50 0 0 0,-14-73-127 0 0,0 0 0 0 0,1 0 0 0 0,0-1 0 0 0,1 1 0 0 0,0-1 0 0 0,0 0 0 0 0,1-1 0 0 0,1 1 0 0 0,-1-1 0 0 0,1 0 0 0 0,0-1 0 0 0,12 10 0 0 0,-16-15-197 0 0,0 0 1 0 0,0 0-1 0 0,1-1 0 0 0,-1 1 0 0 0,1-1 0 0 0,-1 0 1 0 0,1 0-1 0 0,0 0 0 0 0,-1 0 0 0 0,7 0 0 0 0,-1 0-996 0 0,0-1-1 0 0,18-2 1 0 0,-1-5-780 0 0</inkml:trace>
  <inkml:trace contextRef="#ctx0" brushRef="#br0" timeOffset="1">415 195 15663 0 0,'-2'0'356'0'0,"-23"0"3"0"0,0 1 0 0 0,-1 1-1 0 0,-24 5 1 0 0,-166 42 2053 0 0,194-45-1870 0 0,14-2-369 0 0,0-1-1 0 0,1 1 0 0 0,-1 0 1 0 0,-8 4-1 0 0,14-5-1223 0 0,2-1-385 0 0,0 0-1000 0 0,0 0-3704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2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10135 0 0,'11'-2'1079'0'0,"-10"3"-914"0"0,1-1 0 0 0,0 0 0 0 0,-1 1 0 0 0,1 0 0 0 0,-1-1 0 0 0,1 1 0 0 0,-1 0 0 0 0,1 0 0 0 0,-1 0 0 0 0,1 0 0 0 0,-1 0 0 0 0,0 0 0 0 0,1 0 0 0 0,-1 1 0 0 0,0-1 1 0 0,0 0-1 0 0,0 1 0 0 0,0-1 0 0 0,1 3 0 0 0,0 1 277 0 0,0-1 0 0 0,-1 1 0 0 0,0 0 0 0 0,2 8 0 0 0,-2-7-408 0 0,3 22 1234 0 0,0 33 0 0 0,4 25 736 0 0,-4-57-1829 0 0,-3-20-175 0 0,0 0-1 0 0,1 0 0 0 0,4 16 0 0 0,-5-23-12 0 0,-1-1 1 0 0,0 1-1 0 0,1-1 0 0 0,0 1 0 0 0,-1-1 1 0 0,1 1-1 0 0,0-1 0 0 0,0 1 0 0 0,-1-1 1 0 0,1 0-1 0 0,0 1 0 0 0,0-1 0 0 0,1 0 1 0 0,-1 0-1 0 0,0 0 0 0 0,0 0 0 0 0,2 1 1 0 0,1 1-160 0 0,-3-2-334 0 0,1 0 1 0 0,-1-1 0 0 0,0 1-1 0 0,1 0 1 0 0,-1-1-1 0 0,0 1 1 0 0,1-1-1 0 0,-1 1 1 0 0,1-1 0 0 0,-1 0-1 0 0,1 1 1 0 0,2-1-1 0 0,10 0-5738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2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0 10135 0 0,'0'0'464'0'0,"0"0"-9"0"0,1 9-278 0 0,-1 3 474 0 0,0 0-1 0 0,-1 0 1 0 0,-1-1 0 0 0,0 1-1 0 0,0 0 1 0 0,-1-1-1 0 0,-5 15 1 0 0,2-10 369 0 0,2 1-1 0 0,-4 23 1 0 0,0 2 229 0 0,5-30-1007 0 0,1 0 1 0 0,-1 22-1 0 0,5-44-523 0 0,1 0 0 0 0,0 1 0 0 0,1-1 0 0 0,0 1 0 0 0,6-10-1 0 0,0-3-23 0 0,11-30 305 0 0,-17 37 0 0 0,1 1 0 0 0,1 1 0 0 0,1-1 0 0 0,0 1 0 0 0,10-14 0 0 0,-15 22 0 0 0,-1 4 0 0 0,-1 0 0 0 0,1-1 0 0 0,0 1 0 0 0,0 0 0 0 0,-1 0 0 0 0,1 1 0 0 0,0-1 0 0 0,0 0 0 0 0,0 0 0 0 0,0 0 0 0 0,0 0 0 0 0,0 1 0 0 0,0-1 0 0 0,0 0 0 0 0,0 1 0 0 0,0-1 0 0 0,0 1 0 0 0,0 0 0 0 0,3-1 0 0 0,-3 0 0 0 0,1 0 0 0 0,0 1 0 0 0,-1-1 0 0 0,1 1 0 0 0,0 0 0 0 0,0 0 0 0 0,-1-1 0 0 0,1 1 0 0 0,2 0 0 0 0,11 3 0 0 0,-12 1 0 0 0,-2-2 0 0 0,3 3 40 0 0,0-1-1 0 0,-1 1 0 0 0,0 0 1 0 0,0 1-1 0 0,0-1 1 0 0,0 0-1 0 0,-1 1 1 0 0,0 0-1 0 0,0-1 0 0 0,0 1 1 0 0,-1 0-1 0 0,1 7 1 0 0,1 11 363 0 0,-1 41 0 0 0,-2-55-338 0 0,-2 53-1449 0 0,4-85 1384 0 0,1-1 0 0 0,12-41 0 0 0,-12 56 0 0 0,0-1 0 0 0,0 1 0 0 0,1 0 0 0 0,0 0 0 0 0,0 0 0 0 0,1 1 0 0 0,0 0 0 0 0,0 0 0 0 0,1 0 0 0 0,9-9 0 0 0,-8 11 0 0 0,6 0 0 0 0,-8 7 0 0 0,-4-1 0 0 0,1 0 0 0 0,0-1 0 0 0,0 1 0 0 0,-1 0 0 0 0,1 0 0 0 0,0 0 0 0 0,0 0 0 0 0,-1 0 0 0 0,1 1 0 0 0,0-1 0 0 0,-1 0 0 0 0,1 1 0 0 0,1 2 0 0 0,-2-3 0 0 0,0 0 0 0 0,0-1 0 0 0,-1 1 0 0 0,1 0 0 0 0,-1-1 0 0 0,1 1 0 0 0,0 0 0 0 0,-1 0 0 0 0,1 0 0 0 0,-1-1 0 0 0,0 1 0 0 0,1 0 0 0 0,-1 0 0 0 0,0 0 0 0 0,1 0 0 0 0,-1 0 0 0 0,0 0 0 0 0,0 2 0 0 0,0 0 0 0 0,3 12 0 0 0,0-1 0 0 0,0 22 0 0 0,-2-23 0 0 0,0 1 0 0 0,1-1 0 0 0,5 19 0 0 0,-6-25 0 0 0,-1-5 0 0 0,0 0 0 0 0,1-1 0 0 0,-1 1 0 0 0,0 0 0 0 0,1 0 0 0 0,0 0 0 0 0,0-1 0 0 0,-1 1 0 0 0,1 0 0 0 0,0-1 0 0 0,0 1 0 0 0,0-1 0 0 0,2 3 0 0 0,11 16 0 0 0,-6-13 0 0 0,-4-5 0 0 0,1 0 0 0 0,0-1 0 0 0,-1 1 0 0 0,1-1 0 0 0,0 0 0 0 0,0 0 0 0 0,0-1 0 0 0,0 0 0 0 0,0 1 0 0 0,0-2 0 0 0,0 1 0 0 0,0 0 0 0 0,0-1 0 0 0,0 0 0 0 0,0 0 0 0 0,8-4 0 0 0,2-1 0 0 0,-1 0 0 0 0,0-1 0 0 0,0 0 0 0 0,13-10 0 0 0,-18 10 0 0 0,0 1 0 0 0,-1-1 0 0 0,-1-1 0 0 0,14-15 0 0 0,-17 18 0 0 0,1-1 0 0 0,-1 0 0 0 0,-1 0 0 0 0,1 0 0 0 0,-1 0 0 0 0,0-1 0 0 0,-1 1 0 0 0,4-11 0 0 0,-6 15 0 0 0,0 1 0 0 0,1-1 0 0 0,-1 1 0 0 0,0-1 0 0 0,1 0 0 0 0,-1 1 0 0 0,0-1 0 0 0,0 1 0 0 0,0-1 0 0 0,-1 0 0 0 0,1 1 0 0 0,0-1 0 0 0,-1 1 0 0 0,1-1 0 0 0,-1 1 0 0 0,1-1 0 0 0,-1 1 0 0 0,1-1 0 0 0,-1 1 0 0 0,0-1 0 0 0,0 1 0 0 0,0 0 0 0 0,0-1 0 0 0,0 1 0 0 0,0 0 0 0 0,0 0 0 0 0,-1 0 0 0 0,1 0 0 0 0,0 0 0 0 0,0 0 0 0 0,-1 0 0 0 0,1 0 0 0 0,-1 1 0 0 0,1-1 0 0 0,-3 0 0 0 0,0 0 0 0 0,1 0 0 0 0,-1 1 0 0 0,1-1 0 0 0,-1 1 0 0 0,0 0 0 0 0,1 0 0 0 0,-1 1 0 0 0,0-1 0 0 0,1 1 0 0 0,-1 0 0 0 0,1 0 0 0 0,-1 0 0 0 0,1 0 0 0 0,-1 0 0 0 0,1 1 0 0 0,0 0 0 0 0,-4 2 0 0 0,-7 4 0 0 0,1 2 0 0 0,-17 15 0 0 0,29-24 0 0 0,-4 3 0 0 0,0 1 0 0 0,0 1 0 0 0,1-1 0 0 0,-1 1 0 0 0,1 0 0 0 0,1 0 0 0 0,-1 0 0 0 0,1 0 0 0 0,0 1 0 0 0,1-1 0 0 0,-1 1 0 0 0,1 0 0 0 0,1 0 0 0 0,-2 10 0 0 0,2-12 0 0 0,1-1 0 0 0,-1 1 0 0 0,1-1 0 0 0,1 0 0 0 0,-1 1 0 0 0,1-1 0 0 0,-1 0 0 0 0,1 1 0 0 0,0-1 0 0 0,1 0 0 0 0,-1 0 0 0 0,1 0 0 0 0,0 0 0 0 0,0 0 0 0 0,0 0 0 0 0,0 0 0 0 0,1-1 0 0 0,-1 1 0 0 0,1-1 0 0 0,0 0 0 0 0,0 1 0 0 0,0-1 0 0 0,1-1 0 0 0,5 5 0 0 0,2-1 5 0 0,1 0 0 0 0,0-1-1 0 0,0 0 1 0 0,0-1 0 0 0,0-1 0 0 0,1 0-1 0 0,-1 0 1 0 0,1-1 0 0 0,0-1-1 0 0,16 0 1 0 0,0-2-70 0 0,1 0 0 0 0,-1-2 0 0 0,41-10 0 0 0,-50 8-1959 0 0,37-14-1 0 0,-34 10 490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3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14 8287 0 0,'0'0'382'0'0,"0"0"-8"0"0,0-1-240 0 0,-1 0-11 0 0,0 0 0 0 0,1 0 0 0 0,-1 0 0 0 0,0 0 0 0 0,0 1 0 0 0,0-1 0 0 0,1 0 0 0 0,-1 0 0 0 0,0 1 0 0 0,0-1 0 0 0,0 1 0 0 0,0-1 0 0 0,0 1 1 0 0,0-1-1 0 0,0 1 0 0 0,-1 0 0 0 0,1-1 0 0 0,0 1 0 0 0,0 0 0 0 0,0 0 0 0 0,0 0 0 0 0,0 0 0 0 0,0 0 0 0 0,-2 0 0 0 0,-1 0 261 0 0,0 1 0 0 0,0 0 0 0 0,1 0 0 0 0,-1 1 0 0 0,-4 1 0 0 0,2 0 162 0 0,-5 2 45 0 0,0 1-1 0 0,0 1 1 0 0,1 0 0 0 0,0 0-1 0 0,0 1 1 0 0,-16 16 0 0 0,3-2-406 0 0,-5 8-185 0 0,7-6 0 0 0,16-17 0 0 0,1 2 0 0 0,4-1 0 0 0,1-6 69 0 0,0 0 1 0 0,-1 0-1 0 0,2-1 0 0 0,-1 1 1 0 0,0 0-1 0 0,0-1 0 0 0,0 1 1 0 0,1-1-1 0 0,-1 0 0 0 0,1 1 0 0 0,-1-1 1 0 0,1 0-1 0 0,-1 0 0 0 0,1 0 1 0 0,0 0-1 0 0,0 0 0 0 0,0 0 0 0 0,-1 0 1 0 0,1-1-1 0 0,4 2 0 0 0,4 0 189 0 0,1 0 0 0 0,17 2-1 0 0,-17-3-437 0 0,25 2 180 0 0,-24-3 0 0 0,-1 1 0 0 0,0 0 0 0 0,0 1 0 0 0,0 0 0 0 0,-1 1 0 0 0,18 6 0 0 0,-24-7 0 0 0,1 0 0 0 0,-1 0 0 0 0,1 1 0 0 0,-1-1 0 0 0,8 7 0 0 0,-11-7 0 0 0,1 0 0 0 0,-1 0 0 0 0,1 0 0 0 0,-1 1 0 0 0,0-1 0 0 0,1 0 0 0 0,-1 0 0 0 0,0 1 0 0 0,-1-1 0 0 0,1 1 0 0 0,0-1 0 0 0,-1 1 0 0 0,1 3 0 0 0,0-2 0 0 0,-1-1 0 0 0,1 1 0 0 0,-1 0 0 0 0,0-1 0 0 0,0 1 0 0 0,0 0 0 0 0,0 0 0 0 0,-1-1 0 0 0,0 1 0 0 0,0 0 0 0 0,0-1 0 0 0,0 1 0 0 0,0-1 0 0 0,0 1 0 0 0,-1-1 0 0 0,0 0 0 0 0,0 0 0 0 0,0 1 0 0 0,0-1 0 0 0,0 0 0 0 0,-1-1 0 0 0,1 1 0 0 0,-1 0 0 0 0,0-1 0 0 0,1 1 0 0 0,-5 1 0 0 0,0 1 8 0 0,-1 0-1 0 0,0 0 0 0 0,0-1 1 0 0,0 0-1 0 0,0-1 0 0 0,0 1 1 0 0,-1-2-1 0 0,0 1 0 0 0,0-1 1 0 0,1-1-1 0 0,-1 1 0 0 0,0-2 1 0 0,-14 1-1 0 0,14-2-1209 0 0,-1 0 0 0 0,1 0 0 0 0,-1-1 0 0 0,-12-4 1 0 0,-4-3-5485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3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19351 0 0,'0'0'886'0'0,"0"0"-21"0"0,0 0-410 0 0,0 0 320 0 0,0 0 200 0 0,0 0 38 0 0,0 2-127 0 0,0 4-582 0 0,-3 21-3040 0 0,3-25 1713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3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17503 0 0,'0'0'384'0'0,"0"0"88"0"0,10 2 8 0 0,-1 0 8 0 0,2-2-392 0 0,1 0-96 0 0,0-2 0 0 0,0 2 0 0 0,2-2 0 0 0,2 1 0 0 0,5-1 0 0 0,0 0 0 0 0,0 1-384 0 0,0-1-104 0 0,-2 0-24 0 0,0 0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78 4607 0 0,'0'0'208'0'0,"-1"-2"135"0"0,-2-7 1416 0 0,3 9-741 0 0,-4-5 539 0 0,4 4 1449 0 0,-1 2 3303 0 0,8 40-4878 0 0,0 71 0 0 0,-5-62-1629 0 0,5 44 198 0 0,-7-85 0 0 0,1-8-11 0 0,2-6-105 0 0,2-11-355 0 0,-4 11 193 0 0,26-87-838 0 0,-15 41 1116 0 0,-10 41 0 0 0,0-1 0 0 0,1 0 0 0 0,0 1 0 0 0,1 0 0 0 0,0 0 0 0 0,0 0 0 0 0,1 0 0 0 0,7-9 0 0 0,-10 15-7 0 0,-1 2 14 0 0,1 1 0 0 0,-1-1 0 0 0,1 1 0 0 0,-1-1 1 0 0,1 1-1 0 0,0 0 0 0 0,-1-1 0 0 0,1 1 0 0 0,3-1 0 0 0,-3 1 126 0 0,0 0-1 0 0,1 0 1 0 0,-1 0 0 0 0,1 0-1 0 0,-1 1 1 0 0,1-1-1 0 0,3 0 1 0 0,-2 1 126 0 0,-2-1 116 0 0,0 2-576 0 0,4 1 214 0 0,-1 0 1 0 0,0 0 0 0 0,1 0-1 0 0,-1 1 1 0 0,0 0 0 0 0,0 0 0 0 0,-1 0-1 0 0,1 1 1 0 0,-1-1 0 0 0,1 1 0 0 0,-1 0-1 0 0,0 1 1 0 0,-1-1 0 0 0,1 1 0 0 0,-1-1-1 0 0,0 1 1 0 0,4 6 0 0 0,1 9 43 0 0,0-1-1 0 0,-1 1 1 0 0,7 31 0 0 0,-9-28-77 0 0,17 42 0 0 0,-22-64 20 0 0,0 0 0 0 0,0 0 0 0 0,0-1 0 0 0,0 1 0 0 0,0-1 0 0 0,0 1 0 0 0,1-1 0 0 0,-1 1 0 0 0,0-1 0 0 0,0 1 0 0 0,0-1 0 0 0,1 1 0 0 0,-1-1 0 0 0,0 1 0 0 0,1-1 0 0 0,-1 1 0 0 0,1-1 0 0 0,-1 1 0 0 0,0-1 0 0 0,1 0 0 0 0,-1 1 0 0 0,1-1 0 0 0,-1 0 0 0 0,1 0 0 0 0,-1 1 0 0 0,2-1 0 0 0,6 3 0 0 0,-5-3-203 0 0,0 0-1 0 0,0-1 0 0 0,-1 0 1 0 0,1 0-1 0 0,0 0 0 0 0,-1 0 1 0 0,1 0-1 0 0,0 0 0 0 0,-1-1 1 0 0,0 1-1 0 0,1-1 1 0 0,-1 0-1 0 0,0 1 0 0 0,0-1 1 0 0,0 0-1 0 0,3-4 0 0 0,10-8-1174 0 0,-6 9-807 0 0,3-5 545 0 0,4-16 248 0 0,-15 25 1283 0 0,0-1 140 0 0,0 0 0 0 0,0 1-1 0 0,0-1 1 0 0,0 0 0 0 0,1 0 0 0 0,-1 1 0 0 0,0-1 0 0 0,1 1 0 0 0,3-3 0 0 0,-1 0 472 0 0,-3 3 450 0 0,0 0-758 0 0,0 1 0 0 0,0-1 0 0 0,0 1-1 0 0,0-1 1 0 0,0 1 0 0 0,0-1 0 0 0,0 0 0 0 0,0 1 0 0 0,0-1 0 0 0,0 0 0 0 0,0 0 0 0 0,1-1-1 0 0,7-5 446 0 0,16-4-296 0 0,-18 9-246 0 0,1-1 1 0 0,-1 0-1 0 0,0-1 1 0 0,0 1-1 0 0,-1-1 1 0 0,1-1 0 0 0,10-8-1 0 0,-13 9-98 0 0,1-1 0 0 0,0 1 0 0 0,0-1 0 0 0,0-1 0 0 0,-1 1 0 0 0,0 0 0 0 0,0-1 0 0 0,0 0 0 0 0,-1 0 0 0 0,0 0 0 0 0,0 0 0 0 0,4-12 0 0 0,-6 13 9 0 0,0 1 0 0 0,-1-1 0 0 0,1 1-1 0 0,-1-1 1 0 0,0 1 0 0 0,0-1 0 0 0,0 1-1 0 0,0-1 1 0 0,-1 1 0 0 0,0-1 0 0 0,-2-6 0 0 0,2 8 7 0 0,0 1 0 0 0,0-1 0 0 0,-1 1 0 0 0,1 0 0 0 0,0-1 0 0 0,-1 1 0 0 0,0 0 0 0 0,0 0 0 0 0,0 0 0 0 0,0 0 0 0 0,0 0 0 0 0,0 0 0 0 0,0 1 0 0 0,0-1 1 0 0,-1 1-1 0 0,1-1 0 0 0,0 1 0 0 0,-1 0 0 0 0,0 0 0 0 0,-3-1 0 0 0,2 1 59 0 0,-1 0 1 0 0,1 1-1 0 0,0-1 1 0 0,-1 1-1 0 0,1 0 1 0 0,-1 0-1 0 0,1 1 1 0 0,-1-1-1 0 0,1 1 0 0 0,0 0 1 0 0,-1 0-1 0 0,1 1 1 0 0,0-1-1 0 0,0 1 1 0 0,0 0-1 0 0,0 0 1 0 0,0 0-1 0 0,0 0 1 0 0,1 1-1 0 0,-1 0 1 0 0,1 0-1 0 0,-5 4 0 0 0,3-2-78 0 0,1-1-1 0 0,0 1 1 0 0,0 0-1 0 0,1 0 0 0 0,-1 0 1 0 0,1 1-1 0 0,0-1 0 0 0,1 1 1 0 0,-1 0-1 0 0,1 0 0 0 0,0 0 1 0 0,1 0-1 0 0,-1 0 0 0 0,1 0 1 0 0,0 9-1 0 0,1-7 128 0 0,0-1-1 0 0,1 1 1 0 0,0-1-1 0 0,1 0 0 0 0,0 1 1 0 0,0-1-1 0 0,0 0 1 0 0,1 0-1 0 0,0 0 1 0 0,0-1-1 0 0,1 1 0 0 0,0-1 1 0 0,0 0-1 0 0,1 1 1 0 0,-1-2-1 0 0,9 8 1 0 0,-3-3-138 0 0,0-2 0 0 0,1 1 1 0 0,0-2-1 0 0,1 1 1 0 0,-1-2-1 0 0,1 1 0 0 0,1-2 1 0 0,15 6-1 0 0,-24-9-39 0 0,11 3 134 0 0,28 6 1 0 0,-37-10-292 0 0,0 0 0 0 0,0-1-1 0 0,-1 1 1 0 0,1-1 0 0 0,0-1-1 0 0,0 1 1 0 0,0-1 0 0 0,7-2 0 0 0,7-4-3371 0 0,28-12 0 0 0,-37 13-1195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6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6447 0 0,'0'0'298'0'0,"0"0"-10"0"0,0 0 20 0 0,0 0 780 0 0,0 0 356 0 0,0 0 76 0 0,0 0-55 0 0,0 0-288 0 0,0 0-121 0 0,0 0-28 0 0,0 0-72 0 0,0 0-285 0 0,0 0-126 0 0,0 0-29 0 0,0 2-4 0 0,1 12-232 0 0,1 1 0 0 0,0-1 0 0 0,1 0 0 0 0,1 0 0 0 0,0-1 0 0 0,1 1 0 0 0,0-1 0 0 0,1 0 0 0 0,0 0 0 0 0,1-1 0 0 0,1 0 0 0 0,0 0 0 0 0,1-1 0 0 0,16 18 0 0 0,-21-25-280 0 0,1-1 0 0 0,0 1 0 0 0,0-1 0 0 0,0 0 0 0 0,1 0 0 0 0,-1-1 0 0 0,1 1 0 0 0,0-1 0 0 0,-1 0 0 0 0,1-1 0 0 0,0 1 0 0 0,0-1 0 0 0,0-1 0 0 0,11 1 0 0 0,-14-1 0 0 0,0 0 0 0 0,0-1 0 0 0,0 0 0 0 0,-1 0 0 0 0,1 0 0 0 0,0 0 0 0 0,-1 0 0 0 0,1 0 0 0 0,-1-1 0 0 0,1 1 0 0 0,-1-1 0 0 0,0 1 0 0 0,1-1 0 0 0,-1 0 0 0 0,0 0 0 0 0,0 0 0 0 0,0 0 0 0 0,-1-1 0 0 0,1 1 0 0 0,-1 0 0 0 0,1-1 0 0 0,1-4 0 0 0,3-4 0 0 0,-1-1 0 0 0,-1 1 0 0 0,6-23 0 0 0,-7 20 0 0 0,-2-1 0 0 0,1 0 0 0 0,-2 0 0 0 0,0 0 0 0 0,-4-28 0 0 0,1 8 0 0 0,3 29-3 0 0,-4-16-58 0 0,4 21-276 0 0,1 2 180 0 0,0 0-1 0 0,0 1 1 0 0,0-1 0 0 0,0 1-1 0 0,0 0 1 0 0,-1-1 0 0 0,1 1-1 0 0,0-1 1 0 0,-1 3 0 0 0,5 7 139 0 0,2-3-238 0 0,0-1 0 0 0,1 1 0 0 0,0-1 0 0 0,1 0 1 0 0,-1-1-1 0 0,1 0 0 0 0,11 5 0 0 0,-19-10 255 0 0,6 2 1 0 0,-1 0 0 0 0,1 0 0 0 0,0 0 0 0 0,1-1 0 0 0,13 3 0 0 0,39 2 0 0 0,-51-8 0 0 0,0 0 0 0 0,0 0 0 0 0,0-1 0 0 0,0 0 0 0 0,0 0 0 0 0,-1-1 0 0 0,1 0 0 0 0,-1 0 0 0 0,0-1 0 0 0,8-5 0 0 0,-14 7 0 0 0,1 1 0 0 0,-1-1 0 0 0,0 1 0 0 0,0-1 0 0 0,0 0 0 0 0,0 1 0 0 0,0-1 0 0 0,0 0 0 0 0,0-1 0 0 0,0 1 0 0 0,-1 0 0 0 0,1 0 0 0 0,-1-1 0 0 0,2-2 0 0 0,-1 0 0 0 0,3-12 0 0 0,-4 16 0 0 0,-1 1 0 0 0,0-1 0 0 0,0 1 0 0 0,0-1 0 0 0,1 1 0 0 0,-1-1 0 0 0,0 1 0 0 0,0 0 0 0 0,0-1 0 0 0,0 1 0 0 0,0-1 0 0 0,0 1 0 0 0,0-1 0 0 0,0 1 0 0 0,0-1 0 0 0,0 1 0 0 0,0-1 0 0 0,0 1 0 0 0,0-1 0 0 0,-1 1 0 0 0,1-1 0 0 0,0 1 0 0 0,0-1 0 0 0,0 1 0 0 0,-1-1 0 0 0,1 1 0 0 0,0 0 0 0 0,-1-1 0 0 0,1 1 0 0 0,-1-1 0 0 0,0 0 0 0 0,0 0 0 0 0,1 0 0 0 0,-1 0 0 0 0,1 0 0 0 0,-1 1 0 0 0,1-1 0 0 0,-1 0 0 0 0,0 0 0 0 0,0 1 0 0 0,1-1 0 0 0,-1 0 0 0 0,0 1 0 0 0,0-1 0 0 0,0 1 0 0 0,0-1 0 0 0,1 1 0 0 0,-1-1 0 0 0,0 1 0 0 0,0-1 0 0 0,0 1 0 0 0,0 0 0 0 0,0 0 0 0 0,0 0 0 0 0,0-1 0 0 0,-2 1 0 0 0,1 0 0 0 0,1 0 0 0 0,0 0 0 0 0,1-1 0 0 0,-1 1 0 0 0,0 0 0 0 0,0 0 0 0 0,1 0 0 0 0,-1 0 0 0 0,0-1 0 0 0,0 1 0 0 0,1 0 0 0 0,-1 0 0 0 0,0 1 0 0 0,0-1 0 0 0,1 0 0 0 0,-1 0 0 0 0,0 0 0 0 0,1 0 0 0 0,-1 1 0 0 0,0-1 0 0 0,0 0 0 0 0,1 1 0 0 0,-2-1 0 0 0,0 2 0 0 0,-6 0 0 0 0,1 0 0 0 0,0 1 0 0 0,0 0 0 0 0,-8 4 0 0 0,11-4 0 0 0,1-1 0 0 0,-1 1 0 0 0,1 0 0 0 0,0 0 0 0 0,0 0 0 0 0,0 0 0 0 0,0 1 0 0 0,-4 6 0 0 0,4-6 0 0 0,1-1 0 0 0,0 0 0 0 0,0 0 0 0 0,0 0 0 0 0,0 1 0 0 0,0-1 0 0 0,1 0 0 0 0,0 1 0 0 0,-1 0 0 0 0,1-1 0 0 0,0 1 0 0 0,1-1 0 0 0,-1 1 0 0 0,1 0 0 0 0,-1 7 0 0 0,2-6 10 0 0,0 3 155 0 0,-1 0 0 0 0,1 0 1 0 0,1 0-1 0 0,0 0 0 0 0,0-1 0 0 0,0 1 0 0 0,1 0 0 0 0,0-1 1 0 0,1 0-1 0 0,-1 1 0 0 0,7 7 0 0 0,-5-9-157 0 0,1 0-1 0 0,0 0 1 0 0,0-1-1 0 0,0 1 1 0 0,1-1-1 0 0,-1-1 1 0 0,1 1-1 0 0,1-1 1 0 0,-1-1-1 0 0,0 1 1 0 0,1-1-1 0 0,0 0 1 0 0,14 3-1 0 0,-7-3-219 0 0,0-1-1 0 0,0 0 0 0 0,0-1 0 0 0,1 0 1 0 0,-1-1-1 0 0,24-4 0 0 0,-34 3 157 0 0,0 0-1 0 0,0 0 1 0 0,0-1 0 0 0,-1 0-1 0 0,1 0 1 0 0,0 0 0 0 0,-1-1-1 0 0,1 1 1 0 0,-1-1-1 0 0,0 0 1 0 0,0 0 0 0 0,0 0-1 0 0,0-1 1 0 0,-1 0 0 0 0,0 1-1 0 0,6-9 1 0 0,-4 4-179 0 0,0 0 0 0 0,0-1 0 0 0,-1 1 0 0 0,0-1 1 0 0,-1 0-1 0 0,0 0 0 0 0,0 0 0 0 0,1-10 0 0 0,-3 8 87 0 0,1 0 0 0 0,-2 1-1 0 0,0-1 1 0 0,0 0-1 0 0,-1 0 1 0 0,0 1 0 0 0,-1-1-1 0 0,0 1 1 0 0,0-1 0 0 0,-9-19-1 0 0,6 8 149 0 0,2 16 64 0 0,2 4 274 0 0,0 15 644 0 0,2 8-231 0 0,0-1-1 0 0,2 1 0 0 0,0-1 1 0 0,1 0-1 0 0,8 21 0 0 0,-12-39-713 0 0,40 107 1041 0 0,-30-83-378 0 0,-9-25-1150 0 0,-1-1-50 0 0,0 0 59 0 0,10-30 275 0 0,-10-20 166 0 0,-1 36 0 0 0,1 0 0 0 0,2-19 0 0 0,-1 23 0 0 0,1 1 0 0 0,1-1 0 0 0,0 1 0 0 0,0 0 0 0 0,1 0 0 0 0,0 0 0 0 0,1 0 0 0 0,0 1 0 0 0,0-1 0 0 0,1 1 0 0 0,0 0 0 0 0,0 1 0 0 0,13-13 0 0 0,-10 13 0 0 0,-1 0 0 0 0,1 1 0 0 0,0 0 0 0 0,0 0 0 0 0,1 1 0 0 0,0 0 0 0 0,0 1 0 0 0,0 0 0 0 0,0 0 0 0 0,1 1 0 0 0,0 1 0 0 0,12-2 0 0 0,0 3-208 0 0,-22 1-870 0 0,-1 0-372 0 0,-3-1-71 0 0,-15-5-14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7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13 8287 0 0,'0'0'382'0'0,"-1"0"-8"0"0,-7-3-911 0 0,2-3 4179 0 0,2 3 1260 0 0,-1 9-3145 0 0,4-4-1598 0 0,1-1 0 0 0,-1 1 1 0 0,0 0-1 0 0,1 0 0 0 0,-1 0 0 0 0,1 1 0 0 0,0-1 0 0 0,-1 0 0 0 0,1 4 0 0 0,-1 8 298 0 0,-3 1-79 0 0,1 0 0 0 0,1 1 0 0 0,0-1 1 0 0,1 1-1 0 0,1-1 0 0 0,2 17 0 0 0,4 18-364 0 0,-2-12-14 0 0,1-1 1 0 0,3 0 0 0 0,21 68 0 0 0,-23-90-11 0 0,-3-7-15 0 0,0 1 1 0 0,1-1-1 0 0,0 0 0 0 0,8 13 1 0 0,-11-20-104 0 0,0-1 0 0 0,0 1 1 0 0,0-1-1 0 0,0 0 0 0 0,0 1 0 0 0,0-1 1 0 0,0 0-1 0 0,0 1 0 0 0,0-1 0 0 0,0 0 1 0 0,0 0-1 0 0,0 0 0 0 0,0 0 0 0 0,0 0 1 0 0,0 0-1 0 0,0 0 0 0 0,1-1 0 0 0,1 1-232 0 0,0 0-39 0 0,0-1 0 0 0,-1 0 0 0 0,1 0 0 0 0,0 0 0 0 0,-1 0 0 0 0,1 0 0 0 0,-1 0 0 0 0,1-1 0 0 0,-1 1 0 0 0,1-1 0 0 0,-1 0 0 0 0,0 0 0 0 0,0 0 0 0 0,0 0 1 0 0,0 0-1 0 0,0 0 0 0 0,1-3 0 0 0,3-1-740 0 0,2-3-1420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8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431 1 17503 0 0,'0'0'399'0'0,"-1"0"60"0"0,-25 4 131 0 0,-25 0 1 0 0,-12 2 1126 0 0,-34 3 562 0 0,24-3-2322 0 0,-30-2 43 0 0,98-4 0 0 0,-2 0 111 0 0,3 0-7855 0 0,4 0 5697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8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13 13823 0 0,'0'0'315'0'0,"0"0"45"0"0,0 0 21 0 0,0 0-49 0 0,0 0-81 0 0,0 0 481 0 0,0 0 237 0 0,0 0 45 0 0,-1 9 604 0 0,3 21-579 0 0,1 0 0 0 0,10 44-1 0 0,10 11-430 0 0,-15-61-608 0 0,-6-14 0 0 0,-2-37 0 0 0,1-1 0 0 0,1 1 0 0 0,8-40 0 0 0,-7 49 0 0 0,-3 13 0 0 0,1 0 0 0 0,0 0 0 0 0,0 0 0 0 0,0 0 0 0 0,1 0 0 0 0,-1 0 0 0 0,1 0 0 0 0,1 0 0 0 0,-1 1 0 0 0,0-1 0 0 0,1 1 0 0 0,0 0 0 0 0,7-8 0 0 0,-6 9-94 0 0,-1-1 1 0 0,1 1-1 0 0,0 0 0 0 0,1 0 0 0 0,-1 1 0 0 0,1-1 0 0 0,-1 1 1 0 0,1 0-1 0 0,0 0 0 0 0,-1 1 0 0 0,1 0 0 0 0,0-1 0 0 0,0 1 1 0 0,0 1-1 0 0,0-1 0 0 0,0 1 0 0 0,0 0 0 0 0,9 1 1 0 0,-10 0-898 0 0,0 0 1 0 0,0 0 0 0 0,0 0-1 0 0,0 1 1 0 0,0-1 0 0 0,0 1-1 0 0,3 2 1 0 0,-5-3-1057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49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15663 0 0,'0'0'356'0'0,"0"0"50"0"0,0 0 20 0 0,0 0-42 0 0,0 0-112 0 0,0 1 463 0 0,-12 80 4525 0 0,11-71-5258 0 0,0 0 0 0 0,1 0 1 0 0,0 0-1 0 0,0 0 0 0 0,1 0 1 0 0,3 16-1 0 0,0 1-1 0 0,-3-22-1 0 0,1 0 0 0 0,-1 0 0 0 0,1 0 0 0 0,0 0 0 0 0,0 0 0 0 0,0-1 0 0 0,1 1 0 0 0,0-1 0 0 0,3 5 0 0 0,-1-3 0 0 0,0 1 0 0 0,1-1 0 0 0,0 0 0 0 0,11 9 0 0 0,-13-12-10 0 0,0 0-1 0 0,1-1 1 0 0,-1 0-1 0 0,1 0 1 0 0,-1 0-1 0 0,1 0 1 0 0,0-1-1 0 0,0 0 1 0 0,-1 0-1 0 0,1 0 1 0 0,0 0-1 0 0,0-1 1 0 0,0 0-1 0 0,0 0 1 0 0,0 0-1 0 0,0-1 1 0 0,0 1-1 0 0,0-1 1 0 0,-1-1-1 0 0,1 1 1 0 0,0 0-1 0 0,-1-1 1 0 0,6-3-1 0 0,-1 1-231 0 0,0-1-1 0 0,0 0 1 0 0,-1-1-1 0 0,0 0 1 0 0,-1 0-1 0 0,1-1 0 0 0,-1 0 1 0 0,0 0-1 0 0,-1 0 1 0 0,9-13-1 0 0,-4 0-298 0 0,15-33-1 0 0,-21 42 505 0 0,-3 6 37 0 0,-1 0 0 0 0,0-1 0 0 0,1 1 0 0 0,-2 0 0 0 0,2-9 0 0 0,1-9 0 0 0,-2 0 0 0 0,-1 2 0 0 0,0 21 0 0 0,0 0 0 0 0,0 0 0 0 0,0 0 0 0 0,0 0 0 0 0,0 0 0 0 0,1-1 0 0 0,-1 1 0 0 0,0 0 0 0 0,0 0 0 0 0,0 0 0 0 0,0 0 0 0 0,0 0 0 0 0,0-1 0 0 0,0 1 0 0 0,0 0 0 0 0,0 0 0 0 0,0 0 0 0 0,0 0 0 0 0,0 0 0 0 0,0-1 0 0 0,0 1 0 0 0,0 0 0 0 0,0 0 0 0 0,0 0 0 0 0,-1 0 0 0 0,1 0 0 0 0,0-1 0 0 0,0 1 0 0 0,0 0 0 0 0,0 0 0 0 0,0 0 0 0 0,0 0 0 0 0,0 0 0 0 0,0 0 0 0 0,0 0 0 0 0,-1 0 0 0 0,1-1 0 0 0,0 1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0,-1 1 0 0 0,1-1 0 0 0,0 0 0 0 0,-4 5 0 0 0,2-3 101 0 0,1 1 0 0 0,0 0 0 0 0,0 0 0 0 0,0 0-1 0 0,0 0 1 0 0,0 0 0 0 0,0 3 0 0 0,-3 9 476 0 0,3-11-515 0 0,1-1-1 0 0,-1 1 0 0 0,1-1 1 0 0,-1 1-1 0 0,1-1 1 0 0,0 1-1 0 0,1 0 1 0 0,-1-1-1 0 0,1 4 1 0 0,1 19 3 0 0,-2-21 134 0 0,1 1 1 0 0,-1-1-1 0 0,1 1 0 0 0,0-1 0 0 0,0 1 1 0 0,1-1-1 0 0,2 9 0 0 0,3 6 167 0 0,-5-16-364 0 0,0 1 1 0 0,0-1-1 0 0,1 1 0 0 0,-1-1 0 0 0,1 0 0 0 0,5 5 0 0 0,1 4-1 0 0,-4-7-78 0 0,0-1 0 0 0,0 0 0 0 0,1 0 1 0 0,0-1-1 0 0,0 1 0 0 0,0-1 0 0 0,0-1 0 0 0,0 1 0 0 0,1-1 0 0 0,0 0 0 0 0,0 0 0 0 0,0-1 1 0 0,0 0-1 0 0,0 0 0 0 0,0-1 0 0 0,0 0 0 0 0,10 0 0 0 0,-14-1-531 0 0,1-1 1 0 0,-1 1-1 0 0,1-1 0 0 0,-1 0 0 0 0,1-1 1 0 0,-1 1-1 0 0,1-1 0 0 0,-1 1 1 0 0,5-4-1 0 0,-7 4 412 0 0,10-6-1851 0 0</inkml:trace>
  <inkml:trace contextRef="#ctx0" brushRef="#br0" timeOffset="1">606 163 15663 0 0,'0'0'356'0'0,"0"0"50"0"0,0 0 20 0 0,0 0-42 0 0,19 0 2606 0 0,-7-4-2838 0 0,-1 0 1 0 0,0 0 0 0 0,0-2 0 0 0,0 1 0 0 0,0-1 0 0 0,-1-1-1 0 0,16-13 1 0 0,-23 17-153 0 0,31-28 0 0 0,-32 29 0 0 0,0 0 0 0 0,-1 0 0 0 0,1 0 0 0 0,-1 0 0 0 0,0 0 0 0 0,0 0 0 0 0,1 0 0 0 0,-1 0 0 0 0,0 0 0 0 0,-1 0 0 0 0,1 0 0 0 0,0-1 0 0 0,-1 1 0 0 0,1 0 0 0 0,-1-1 0 0 0,0-2 0 0 0,0 4 0 0 0,0 0 0 0 0,0 1 0 0 0,0-1 0 0 0,0 0 0 0 0,-1 0 0 0 0,1 0 0 0 0,0 1 0 0 0,-1-1 0 0 0,1 0 0 0 0,0 1 0 0 0,-1-1 0 0 0,1 0 0 0 0,-1 1 0 0 0,1-1 0 0 0,-1 0 0 0 0,0 1 0 0 0,1-1 0 0 0,-1 1 0 0 0,1-1 0 0 0,-1 1 0 0 0,0-1 0 0 0,1 1 0 0 0,-1 0 0 0 0,0-1 0 0 0,0 1 0 0 0,1 0 0 0 0,-1-1 0 0 0,0 1 0 0 0,0 0 0 0 0,0 0 0 0 0,1 0 0 0 0,-1 0 0 0 0,0 0 0 0 0,-1 0 0 0 0,0-1 0 0 0,-6 0 0 0 0,-1 1 0 0 0,1-1 0 0 0,0 1 0 0 0,0 1 0 0 0,0-1 0 0 0,0 1 0 0 0,0 1 0 0 0,0-1 0 0 0,-12 5 0 0 0,4 0 0 0 0,1 1 0 0 0,0 0 0 0 0,-24 15 0 0 0,36-19 0 0 0,0-1 0 0 0,0 0 0 0 0,0 1 1 0 0,0-1-1 0 0,0 1 0 0 0,0 0 0 0 0,1 0 0 0 0,-1 0 0 0 0,1 0 0 0 0,0 0 0 0 0,0 1 0 0 0,0-1 1 0 0,0 1-1 0 0,1-1 0 0 0,-1 1 0 0 0,1 0 0 0 0,0-1 0 0 0,0 1 0 0 0,0 0 0 0 0,0 5 0 0 0,1-4 112 0 0,1 0 0 0 0,-1-1 0 0 0,1 1 0 0 0,0 0 0 0 0,0-1 1 0 0,0 1-1 0 0,0-1 0 0 0,1 1 0 0 0,0-1 0 0 0,0 0 0 0 0,0 1 0 0 0,0-1 0 0 0,1 0 0 0 0,-1 0 0 0 0,1-1 0 0 0,5 6 0 0 0,0-1-92 0 0,0-1 0 0 0,1 0 0 0 0,0 0 0 0 0,0 0 0 0 0,1-1 0 0 0,-1 0 0 0 0,1-1 0 0 0,14 5 0 0 0,-6-4-24 0 0,1 0 0 0 0,1-1 1 0 0,34 5-1 0 0,-35-9 4 0 0,1-1 0 0 0,0-1 0 0 0,-1 0 0 0 0,1-2 0 0 0,-1 0 0 0 0,36-11 0 0 0,-42 10-561 0 0,1-1 0 0 0,-1 0 0 0 0,0-1 0 0 0,0-1 0 0 0,-1 0 0 0 0,0 0 0 0 0,0-1 0 0 0,0-1 0 0 0,11-11 0 0 0,-12 8-1485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51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10135 0 0,'0'0'464'0'0,"0"0"-9"0"0,0 0-87 0 0,0 2 728 0 0,-3 25 1276 0 0,3-20-1538 0 0,0 0-1 0 0,-4 15 1 0 0,-5 24-367 0 0,1 1 0 0 0,3-1-1 0 0,1 88 1 0 0,6-105-302 0 0,-2-29-165 0 0,0 0 0 0 0,0 0 0 0 0,0 0 0 0 0,0 0 0 0 0,0 0 0 0 0,0 0 0 0 0,0 0 0 0 0,0 0 0 0 0,0 0 0 0 0,0 0 0 0 0,0 0 0 0 0,0 0 0 0 0,0 0 0 0 0,0-1 0 0 0,0 1 0 0 0,0 0 0 0 0,1 0 0 0 0,-1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0,4-8 0 0 0,2-12 0 0 0,8-76 0 0 0,-12 73 0 0 0,1 1 0 0 0,0-1 0 0 0,2 1 0 0 0,1-1 0 0 0,12-30 0 0 0,-14 47-92 0 0,-1 0 0 0 0,1 1 0 0 0,-1 0 0 0 0,7-6-1 0 0,6-9-830 0 0,-15 18 796 0 0,-1 2 108 0 0,0-1 1 0 0,1 1-1 0 0,-1-1 1 0 0,0 0-1 0 0,1 1 0 0 0,-1-1 1 0 0,0 1-1 0 0,1-1 1 0 0,-1 1-1 0 0,1-1 0 0 0,-1 1 1 0 0,1-1-1 0 0,-1 1 1 0 0,1 0-1 0 0,0-1 1 0 0,-1 1-1 0 0,1 0 0 0 0,-1-1 1 0 0,1 1-1 0 0,0 0 1 0 0,-1 0-1 0 0,1 0 0 0 0,0-1 1 0 0,0 1-1 0 0,1-1 74 0 0,1 1 0 0 0,-1-1 0 0 0,0 1 0 0 0,0 0 0 0 0,1-1 0 0 0,-1 1 0 0 0,0 0 0 0 0,0 0 0 0 0,1 0 0 0 0,-1 1 0 0 0,0-1 0 0 0,0 0 1 0 0,1 1-1 0 0,-1 0 0 0 0,0-1 0 0 0,0 1 0 0 0,0 0 0 0 0,0 0 0 0 0,0 0 0 0 0,0 0 0 0 0,0 1 0 0 0,0-1 0 0 0,0 0 0 0 0,-1 1 0 0 0,1 0 0 0 0,0-1 0 0 0,-1 1 0 0 0,3 3 0 0 0,0 1-13 0 0,0-1 0 0 0,0 1 1 0 0,-1 0-1 0 0,0 1 0 0 0,0-1 0 0 0,0 1 1 0 0,-1-1-1 0 0,2 10 0 0 0,0 7 113 0 0,-2 0 0 0 0,-1 1 1 0 0,-1-1-1 0 0,-1 0 0 0 0,-5 33 0 0 0,5 7 962 0 0,3-50-1117 0 0,2-11 0 0 0,-3-1 0 0 0,1 1-3 0 0,-2-2-1 0 0,1 1 1 0 0,0-1 0 0 0,-1 1 0 0 0,1-1 0 0 0,0 1 0 0 0,-1-1-1 0 0,1 0 1 0 0,0 1 0 0 0,0-1 0 0 0,-1 0 0 0 0,1 0-1 0 0,0 1 1 0 0,0-1 0 0 0,0 0 0 0 0,0 0 0 0 0,-1 0 0 0 0,1 0-1 0 0,1 0 1 0 0,0 0-334 0 0,10-2-646 0 0,34-17 375 0 0,-31 13 199 0 0,1 0-1 0 0,-1-1 0 0 0,0 0 1 0 0,27-19-1 0 0,-39 24 410 0 0,9-6 0 0 0,0 0 0 0 0,-1 0 0 0 0,12-12 0 0 0,-15 12 0 0 0,7-6 0 0 0,13-18 0 0 0,-24 27 0 0 0,-1 0 0 0 0,0 0 0 0 0,0 0 0 0 0,0 0 0 0 0,0-1 0 0 0,-1 1 0 0 0,0-1 0 0 0,2-8 0 0 0,-4 12 0 0 0,1 0 0 0 0,-1 1 0 0 0,1-1 0 0 0,-1 0 0 0 0,0 0 0 0 0,0 0 0 0 0,0 0 0 0 0,0 0 0 0 0,-1 1 0 0 0,1-1 0 0 0,0 0 0 0 0,-1 0 0 0 0,1 0 0 0 0,-1 0 0 0 0,1 1 0 0 0,-1-1 0 0 0,0 0 0 0 0,0 1 0 0 0,0-1 0 0 0,0 1 0 0 0,0-1 0 0 0,0 1 0 0 0,-1-1 0 0 0,1 1 0 0 0,0 0 0 0 0,-1-1 0 0 0,1 1 0 0 0,-1 0 0 0 0,1 0 0 0 0,-1 0 0 0 0,1 0 0 0 0,-1 0 0 0 0,0 1 0 0 0,1-1 0 0 0,-1 0 0 0 0,-2 0 0 0 0,-1 0 0 0 0,1 1 0 0 0,-1-1 0 0 0,0 0 0 0 0,1 1 0 0 0,-1 0 0 0 0,0 0 0 0 0,0 1 0 0 0,1-1 0 0 0,-1 1 0 0 0,0 0 0 0 0,1 0 0 0 0,-1 0 0 0 0,-5 3 0 0 0,3 0 79 0 0,1-1-1 0 0,0 1 1 0 0,-1 1-1 0 0,2-1 1 0 0,-1 1 0 0 0,0 0-1 0 0,1 0 1 0 0,0 1-1 0 0,0-1 1 0 0,0 1-1 0 0,1 0 1 0 0,0 1-1 0 0,0-1 1 0 0,1 1-1 0 0,0-1 1 0 0,-5 15 0 0 0,6-16-18 0 0,1 0 0 0 0,0 0 0 0 0,0 0 0 0 0,1 0 0 0 0,-1 0 0 0 0,1 0 0 0 0,0 0 0 0 0,0 0 0 0 0,1 1 0 0 0,-1-1 0 0 0,1 0 0 0 0,0 0 0 0 0,1 0 0 0 0,-1 0 0 0 0,1 0 0 0 0,0-1 0 0 0,0 1 0 0 0,1 0 1 0 0,-1-1-1 0 0,1 0 0 0 0,0 1 0 0 0,0-1 0 0 0,0 0 0 0 0,1-1 0 0 0,4 5 0 0 0,0-2 56 0 0,-1-1-1 0 0,0 0 1 0 0,1 0 0 0 0,0-1-1 0 0,0 0 1 0 0,1 0 0 0 0,-1-1 0 0 0,1 0-1 0 0,-1 0 1 0 0,10 1 0 0 0,-1-2-316 0 0,-1 0-1 0 0,1-1 1 0 0,-1 0 0 0 0,27-3 0 0 0,-4-2-2857 0 0,-19 1-3427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53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20 13823 0 0,'0'0'630'0'0,"0"0"-13"0"0,0 0-184 0 0,-1 2 677 0 0,-1 9 156 0 0,1 0 1 0 0,0 0 0 0 0,1 0 0 0 0,0 14 0 0 0,2-10-899 0 0,0-1 0 0 0,7 26-1 0 0,-1-18-473 0 0,0-1 0 0 0,1 0 0 0 0,1 0-1 0 0,15 22 1 0 0,-21-35 106 0 0,1 0 0 0 0,0 0 0 0 0,1-1 0 0 0,0 0 0 0 0,0 0 0 0 0,0 0 0 0 0,1-1 0 0 0,14 11 0 0 0,-19-16 0 0 0,-1 0 0 0 0,0 0 0 0 0,1 0 0 0 0,-1-1 0 0 0,1 1 0 0 0,0 0 0 0 0,-1-1 0 0 0,1 1 0 0 0,0-1 0 0 0,-1 0 0 0 0,1 1 0 0 0,0-1 0 0 0,-1 0 0 0 0,1 0 0 0 0,0 0 0 0 0,-1 0 0 0 0,1 0 0 0 0,0-1 0 0 0,-1 1 0 0 0,1 0 0 0 0,0-1 0 0 0,-1 1 0 0 0,1-1 0 0 0,-1 0 0 0 0,1 1 0 0 0,-1-1 0 0 0,1 0 0 0 0,1-1 0 0 0,1-2 0 0 0,-1 1 0 0 0,1-1 0 0 0,-1 0 0 0 0,0 0 0 0 0,-1 0 0 0 0,5-9 0 0 0,-4 9 0 0 0,2-8 0 0 0,0-1 0 0 0,-1 1 0 0 0,-1-1 0 0 0,0 0 0 0 0,-1 0 0 0 0,2-23 0 0 0,-2 18 0 0 0,3-128 0 0 0,-5 139 0 0 0,0-5 0 0 0,-3 4-64 0 0,3 7-273 0 0,0 1-138 0 0,0 0-33 0 0,0 0-4 0 0,1 2 331 0 0,0 0 0 0 0,0 0-1 0 0,0 1 1 0 0,0-1 0 0 0,0 0 0 0 0,0 0 0 0 0,1 0-1 0 0,3 3 1 0 0,0 2-304 0 0,-2-3 243 0 0,5 11-1459 0 0,2-1 1 0 0,0 0 0 0 0,1-1 0 0 0,0 0 0 0 0,1 0 0 0 0,26 20-1 0 0,-20-20 1507 0 0,-13-8 479 0 0,1-1 0 0 0,1 1 0 0 0,-1-1 0 0 0,1 0 1 0 0,-1-1-1 0 0,1 0 0 0 0,0 0 0 0 0,0 0 0 0 0,15 3 1 0 0,-17-6 265 0 0,1 0 0 0 0,-1 0 1 0 0,1 0-1 0 0,-1 0 1 0 0,1-1-1 0 0,7-2 0 0 0,9-1 280 0 0,-17 3-669 0 0,-1 0-1 0 0,0 0 0 0 0,0-1 1 0 0,0 1-1 0 0,0-1 1 0 0,-1 0-1 0 0,1 0 0 0 0,0 0 1 0 0,2-3-1 0 0,32-27 1469 0 0,-32 27-1290 0 0,1-2-138 0 0,0-1 0 0 0,0 1 1 0 0,0-1-1 0 0,-1 0 0 0 0,6-11 0 0 0,-10 15-207 0 0,0 0-1 0 0,0 1 1 0 0,0-1 0 0 0,-1 0-1 0 0,0 0 1 0 0,1 0 0 0 0,-1 0 0 0 0,-1 0-1 0 0,1 0 1 0 0,0-1 0 0 0,-1 1-1 0 0,0 0 1 0 0,0 0 0 0 0,-1 0 0 0 0,0-5-1 0 0,1 7 6 0 0,-1 1 0 0 0,1-1 0 0 0,-1 1 0 0 0,1-1 0 0 0,-1 1 0 0 0,0-1 0 0 0,1 1 0 0 0,-1 0 0 0 0,0-1 0 0 0,0 1 0 0 0,0 0 0 0 0,0 0 0 0 0,0-1 0 0 0,0 1 0 0 0,-1 0 0 0 0,1 0 0 0 0,0 0 0 0 0,0 1 0 0 0,-1-1 0 0 0,1 0 0 0 0,-1 0 0 0 0,1 1 0 0 0,-1-1 0 0 0,1 1 0 0 0,-1-1 0 0 0,1 1 0 0 0,-1 0 0 0 0,1-1 0 0 0,-1 1 0 0 0,1 0 0 0 0,-1 0 0 0 0,0 0 0 0 0,1 0 0 0 0,-1 1 0 0 0,1-1 0 0 0,-1 0 0 0 0,-1 1 0 0 0,-4 1 0 0 0,0 0 0 0 0,0 0 0 0 0,0 1 0 0 0,0 0 0 0 0,1 0 0 0 0,-11 7 0 0 0,3 1 0 0 0,1 0 0 0 0,-19 19 0 0 0,13-12 0 0 0,14-13 68 0 0,1 1 1 0 0,-1-1-1 0 0,1 1 0 0 0,0 0 0 0 0,0 0 0 0 0,1 0 0 0 0,0 0 1 0 0,0 0-1 0 0,0 1 0 0 0,1 0 0 0 0,0-1 0 0 0,0 1 1 0 0,1 0-1 0 0,-2 10 0 0 0,3-11-14 0 0,0-1 0 0 0,0 1 0 0 0,0 0 0 0 0,0 0 0 0 0,1-1 0 0 0,0 1 0 0 0,0 0 0 0 0,1-1 0 0 0,-1 1 0 0 0,1-1-1 0 0,1 0 1 0 0,-1 1 0 0 0,1-1 0 0 0,-1 0 0 0 0,2 0 0 0 0,-1-1 0 0 0,0 1 0 0 0,5 4 0 0 0,0-2-47 0 0,1 0 1 0 0,-1-1-1 0 0,1 0 0 0 0,0 0 1 0 0,1 0-1 0 0,0-1 0 0 0,0-1 0 0 0,0 0 1 0 0,17 5-1 0 0,-12-6-136 0 0,0 0 0 0 0,-1 0 0 0 0,1-2 0 0 0,0 1 1 0 0,0-2-1 0 0,23-2 0 0 0,-25 0-411 0 0,-2 0-1 0 0,1-2 1 0 0,0 1 0 0 0,0-1-1 0 0,-1-1 1 0 0,0 0 0 0 0,0-1-1 0 0,0 0 1 0 0,-1 0 0 0 0,0-1-1 0 0,10-9 1 0 0,-5 3-1 0 0,-1-1-1 0 0,0 0 1 0 0,-1 0-1 0 0,-1-2 0 0 0,-1 1 1 0 0,12-21-1 0 0,-20 31 401 0 0,0 0 0 0 0,-1-1 0 0 0,0 0 0 0 0,0 0 0 0 0,0 0 0 0 0,0 0 0 0 0,0-9 0 0 0,-2 4 141 0 0,-2 3 134 0 0,1 7 562 0 0,1 1 257 0 0,0 0 58 0 0,0 0-926 0 0,-1 0 0 0 0,1 0 0 0 0,-1 0 0 0 0,1 0 0 0 0,-1 0 0 0 0,1 0 0 0 0,0 0 0 0 0,-1 0 0 0 0,1 1 0 0 0,-1-1 0 0 0,1 0 0 0 0,0 0 1 0 0,-1 0-1 0 0,1 1 0 0 0,0-1 0 0 0,-1 0 0 0 0,1 0 0 0 0,0 1 0 0 0,-1-1 0 0 0,1 0 0 0 0,0 1 0 0 0,-1-1 0 0 0,1 0 0 0 0,0 1 0 0 0,0-1 0 0 0,-1 1 0 0 0,-4 13 1257 0 0,2-6-850 0 0,-3 9 997 0 0,1 1-1 0 0,-6 25 1 0 0,6-20-819 0 0,3-13-624 0 0,1-1 0 0 0,0 1 0 0 0,1 16-1 0 0,-2 19-56 0 0,1-35 11 0 0,0-2 0 0 0,1-8 0 0 0,0 0 0 0 0,0 0 0 0 0,-1 0 0 0 0,1 0 0 0 0,0 0 0 0 0,0 0 0 0 0,0 0 0 0 0,-1 0 0 0 0,1 0 0 0 0,0 0 0 0 0,0 0 0 0 0,-1 0 0 0 0,1 0 0 0 0,0 0 0 0 0,0 0 0 0 0,-1 0 0 0 0,1 0 0 0 0,0 0 0 0 0,0 0 0 0 0,0 0 0 0 0,-1-1 0 0 0,1 1 0 0 0,0 0 0 0 0,0 0 0 0 0,0 0 0 0 0,0 0 0 0 0,-1 0 0 0 0,1 0 0 0 0,0-1 0 0 0,0-3 0 0 0,-1 0 0 0 0,1 0 0 0 0,1 0 0 0 0,-1 0 0 0 0,1 0 0 0 0,-1 0 0 0 0,3-7 0 0 0,-2 8 0 0 0,11-82 0 0 0,-10 61 0 0 0,1 0 0 0 0,8-26 0 0 0,-9 43 0 0 0,0 1 0 0 0,1 0 0 0 0,-1 0 0 0 0,1 1 0 0 0,1-1 0 0 0,-1 1 0 0 0,1-1 0 0 0,0 1 0 0 0,0 0 0 0 0,1 1 0 0 0,-1-1 0 0 0,1 1 0 0 0,9-6 0 0 0,-6 4 0 0 0,1 1 0 0 0,-1 0 0 0 0,1 1 0 0 0,0 0 0 0 0,0 0 0 0 0,1 1 0 0 0,-1 1 0 0 0,13-3 0 0 0,-6 2-500 0 0,2 0 954 0 0,37-2 1 0 0,-43 5-2560 0 0,0 1 0 0 0,20 4 0 0 0,-30-5-4581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53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10135 0 0,'0'0'464'0'0,"0"0"-9"0"0,3 0-87 0 0,20 7 3699 0 0,-23-7-2670 0 0,-4 18 523 0 0,0 8-1221 0 0,1 48 0 0 0,0-5 552 0 0,-4 63-1235 0 0,20-222-16 0 0,-10 64 0 0 0,12-41 0 0 0,-11 54 0 0 0,0 0 0 0 0,1 1 0 0 0,0 0 0 0 0,15-23 0 0 0,-16 29 0 0 0,0 0 0 0 0,1 1 0 0 0,-1 0 0 0 0,1 0 0 0 0,1 0 0 0 0,-1 1 0 0 0,1-1 0 0 0,9-4 0 0 0,-12 7 0 0 0,0 0 0 0 0,-1 1 0 0 0,1 0 0 0 0,0-1 0 0 0,1 1 0 0 0,-1 0 0 0 0,0 1 0 0 0,0-1 0 0 0,0 1 0 0 0,0-1 0 0 0,1 1 0 0 0,-1 0 0 0 0,0 0 0 0 0,0 0 0 0 0,1 0 0 0 0,-1 1 0 0 0,0 0 0 0 0,0-1 0 0 0,0 1 0 0 0,5 2 0 0 0,2 2 0 0 0,0 1 0 0 0,19 14 0 0 0,-25-18 0 0 0,-1 1 0 0 0,1 1 0 0 0,-1-1 0 0 0,0 0 0 0 0,0 1 0 0 0,-1-1 0 0 0,1 1 0 0 0,-1 0 0 0 0,1 0 0 0 0,2 7 0 0 0,0 3 0 0 0,-1 0 0 0 0,0 0 0 0 0,0 0 0 0 0,-1 1 0 0 0,-1-1 0 0 0,0 20 0 0 0,-2-25 0 0 0,0-5 0 0 0,0 1 0 0 0,0 0 0 0 0,0 0 0 0 0,1 0 0 0 0,0-1 0 0 0,0 1 0 0 0,0 0 0 0 0,3 4 0 0 0,1 1 0 0 0,-3-8-54 0 0,0-1 0 0 0,0 0 0 0 0,0 1 0 0 0,0-1 0 0 0,0 0 0 0 0,0 0 0 0 0,0 0 0 0 0,1 0 0 0 0,-1 0 0 0 0,5 0 0 0 0,-4 0-701 0 0,1 0 0 0 0,0-1 0 0 0,0 0 0 0 0,0 0 0 0 0,8 0 0 0 0,0-2-5385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54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0 244 10135 0 0,'2'-1'231'0'0,"2"-1"-132"0"0,0 0-1 0 0,-1-1 1 0 0,1 1-1 0 0,6-6 1 0 0,14-10 233 0 0,-11 11 402 0 0,0-2-1 0 0,-1 0 0 0 0,-1 0 1 0 0,1-1-1 0 0,-1 0 0 0 0,-1-1 1 0 0,0 0-1 0 0,0-1 0 0 0,-1 0 1 0 0,8-15-1 0 0,-16 25-711 0 0,1-1 0 0 0,-1 1 0 0 0,0-1 0 0 0,0 1 0 0 0,0-1 0 0 0,0 0 0 0 0,1-5 0 0 0,-2 7-23 0 0,0-1 1 0 0,0 1-1 0 0,0 0 1 0 0,0-1-1 0 0,0 1 0 0 0,0 0 1 0 0,0-1-1 0 0,-1 1 1 0 0,1 0-1 0 0,-1-1 0 0 0,1 1 1 0 0,-1 0-1 0 0,1 0 1 0 0,-1 0-1 0 0,0-1 0 0 0,0 1 1 0 0,-1-2-1 0 0,1 3 1 0 0,0-1 0 0 0,1 0 0 0 0,-1 0 0 0 0,1 0 0 0 0,-1 0 0 0 0,1 0 0 0 0,-1 1 0 0 0,1-1 0 0 0,-1 0 0 0 0,1 0 0 0 0,0 0 0 0 0,0 0 0 0 0,-1 0 0 0 0,1-2 0 0 0,0 2 0 0 0,0 1 0 0 0,0-1 0 0 0,0 1 0 0 0,0-1 0 0 0,0 1 0 0 0,0 0 0 0 0,-1-1 0 0 0,1 1 0 0 0,0-1 0 0 0,0 1 0 0 0,0-1 0 0 0,-1 1 0 0 0,1 0 0 0 0,0-1 0 0 0,0 1 0 0 0,-1-1 0 0 0,1 1 0 0 0,0 0 0 0 0,-1-1 0 0 0,1 1 0 0 0,-1 0 0 0 0,1 0 0 0 0,0-1 0 0 0,-1 1 0 0 0,1 0 0 0 0,-1 0 0 0 0,1-1 0 0 0,0 1 0 0 0,-2 0 0 0 0,-12-2 0 0 0,12 2 0 0 0,-4 0 0 0 0,0-1 0 0 0,0 1 0 0 0,0 0 0 0 0,0 0 0 0 0,-1 0 0 0 0,1 1 0 0 0,0 0 0 0 0,1 1 0 0 0,-1-1 0 0 0,0 1 0 0 0,-7 3 0 0 0,9-3 0 0 0,0 1 0 0 0,0-1 0 0 0,0 1 0 0 0,0 0 0 0 0,1 0 0 0 0,-1 0 0 0 0,1 1 0 0 0,0-1 0 0 0,0 1 0 0 0,1 0 0 0 0,-1 0 0 0 0,1-1 0 0 0,-1 2 0 0 0,1-1 0 0 0,-2 7 0 0 0,2-5 89 0 0,0 0 0 0 0,0 1 0 0 0,0-1 0 0 0,1 1 0 0 0,0-1 0 0 0,1 1 1 0 0,-1 0-1 0 0,1-1 0 0 0,0 1 0 0 0,1-1 0 0 0,0 1 0 0 0,0-1 0 0 0,0 1 0 0 0,1-1 0 0 0,0 1 0 0 0,0-1 0 0 0,1 0 0 0 0,-1 0 0 0 0,1 0 0 0 0,1 0 0 0 0,-1-1 0 0 0,6 7 0 0 0,-5-5-89 0 0,1-1 0 0 0,1 1 0 0 0,-1-1 0 0 0,1 0 0 0 0,1-1 0 0 0,-1 1 0 0 0,1-1 0 0 0,-1 0 0 0 0,1-1 0 0 0,1 0 0 0 0,-1 0 0 0 0,1 0 0 0 0,-1-1 0 0 0,17 5 0 0 0,6-3-187 0 0,34 2 1 0 0,-51-7-690 0 0,-1 0 1 0 0,1 0 0 0 0,0-2 0 0 0,-1 1-1 0 0,18-5 1 0 0,-12-1-1157 0 0,-2-1-15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31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0,'0'0'424'0'0,"0"0"96"0"0,0 0-416 0 0,4 14-104 0 0,1 1 0 0 0,0-2 0 0 0,-5-13 200 0 0,0 0 24 0 0,9 12 0 0 0,-9-12 0 0 0,0 0-224 0 0,10 7-136 0 0,-10-7 16 0 0,0 0-4424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3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1 125 11975 0 0,'0'0'267'0'0,"0"0"42"0"0,0 0 17 0 0,0 0-28 0 0,0 0-126 0 0,0 0 204 0 0,0 0 111 0 0,2-1 22 0 0,-1 1-436 0 0,0 0-1 0 0,-1 0 0 0 0,1 0 1 0 0,0-1-1 0 0,0 1 1 0 0,-1 0-1 0 0,1-1 0 0 0,0 1 1 0 0,-1 0-1 0 0,1-1 1 0 0,0 1-1 0 0,-1-1 0 0 0,1 1 1 0 0,-1-1-1 0 0,1 1 1 0 0,0-1-1 0 0,-1 0 0 0 0,1 1 1 0 0,-1-1-1 0 0,0 0 1 0 0,1-1-1 0 0,2-1 105 0 0,-1-1 0 0 0,1 1 1 0 0,-1 0-1 0 0,1 0 0 0 0,3-3 0 0 0,14-17 729 0 0,-17 18-681 0 0,1 1 1 0 0,-1-1-1 0 0,1 1 0 0 0,6-5 0 0 0,7-10-209 0 0,-8 12-16 0 0,30-6 0 0 0,-39 13 0 0 0,1 0 0 0 0,0-1 0 0 0,0 1 0 0 0,0 0 0 0 0,0 0 0 0 0,0-1 0 0 0,0 1 0 0 0,0 0 0 0 0,0 0 0 0 0,0 0 0 0 0,0 0 0 0 0,0 1 0 0 0,0-1 0 0 0,0 0 0 0 0,0 0 0 0 0,0 0 0 0 0,0 1 0 0 0,0-1 0 0 0,-1 1 0 0 0,1-1 0 0 0,0 1 0 0 0,0-1 0 0 0,0 1 0 0 0,0-1 0 0 0,0 2 0 0 0,2 0 0 0 0,-2-1 34 0 0,1-1 0 0 0,-1 1 0 0 0,0-1 0 0 0,0 1-1 0 0,0 0 1 0 0,0-1 0 0 0,0 1 0 0 0,0 0 0 0 0,0 0 0 0 0,-1 0 0 0 0,1 0-1 0 0,0-1 1 0 0,0 1 0 0 0,-1 0 0 0 0,1 1 0 0 0,0-1 0 0 0,-1 0-1 0 0,1 0 1 0 0,-1 0 0 0 0,1 2 0 0 0,1 2 186 0 0,-1 0-127 0 0,1 1 0 0 0,0-1 1 0 0,-1 1-1 0 0,0 0 0 0 0,0-1 0 0 0,-1 1 1 0 0,0 0-1 0 0,0-1 0 0 0,0 1 0 0 0,0 0 1 0 0,-1-1-1 0 0,-3 12 0 0 0,-1 4-145 0 0,-18 39 0 0 0,23-59 61 0 0,-32 67-9 0 0,-59 93 0 0 0,86-152 0 0 0,0 0 0 0 0,5-9 0 0 0,0 0 0 0 0,-1 0 0 0 0,1 1-1 0 0,0-1 1 0 0,0 0 0 0 0,0 0 0 0 0,-1 1 0 0 0,1-1-1 0 0,0 0 1 0 0,0 0 0 0 0,0 1 0 0 0,0-1 0 0 0,0 0-1 0 0,-1 1 1 0 0,1-1 0 0 0,0 0 0 0 0,0 1 0 0 0,0-1-1 0 0,0 0 1 0 0,0 1 0 0 0,0-1 0 0 0,0 0 0 0 0,0 1-1 0 0,0-1 1 0 0,0 0 0 0 0,0 1 0 0 0,1-1 0 0 0,-1 0-1 0 0,0 0 1 0 0,0 1 0 0 0,0-1 0 0 0,0 0 0 0 0,0 1-1 0 0,0-1 1 0 0,1 0 0 0 0,-1 0 0 0 0,0 1 0 0 0,0-1-1 0 0,1 0 1 0 0,4 1-56 0 0,5 0-248 0 0,0-1 1 0 0,0 1-1 0 0,14-3 0 0 0,15 1-409 0 0,-24 2 918 0 0,27-4 0 0 0,-32 1-66 0 0,0 1 0 0 0,0 1 0 0 0,0-1 0 0 0,1 2 1 0 0,-1 0-1 0 0,10 2 0 0 0,65 12 541 0 0,-44-7 861 0 0,-39-7-1991 0 0,-2-1-1449 0 0,0 0-5605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54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11975 0 0,'0'0'267'0'0,"0"0"42"0"0,0 0 17 0 0,2 0-28 0 0,14 0-47 0 0,-15 0 469 0 0,-1 0 249 0 0,0 0 45 0 0,0 0 8 0 0,1 2 2 0 0,18 51 3353 0 0,14 28-3338 0 0,-25-65-563 0 0,1 0 0 0 0,1 0 0 0 0,14 17-1 0 0,-17-23-402 0 0,-1-3-123 0 0,1 0 0 0 0,-1-1 0 0 0,1 0-1 0 0,0 0 1 0 0,1-1 0 0 0,-1 0 0 0 0,14 7 0 0 0,-19-11 0 0 0,0-1-1 0 0,-1 1 1 0 0,1 0 0 0 0,0-1-1 0 0,0 0 1 0 0,-1 1 0 0 0,1-1 0 0 0,0 0-1 0 0,0 0 1 0 0,0 0 0 0 0,-1 0-1 0 0,1 0 1 0 0,0 0 0 0 0,0-1 0 0 0,-1 1-1 0 0,1-1 1 0 0,0 1 0 0 0,0-1-1 0 0,-1 1 1 0 0,1-1 0 0 0,-1 0 0 0 0,1 0-1 0 0,0 0 1 0 0,-1 0 0 0 0,0 0-1 0 0,1 0 1 0 0,-1 0 0 0 0,0-1 0 0 0,1 1-1 0 0,-1 0 1 0 0,0-1 0 0 0,0 1-1 0 0,1-3 1 0 0,1-1 63 0 0,1 0 1 0 0,-1-1-1 0 0,-1 1 0 0 0,1-1 0 0 0,-1 0 1 0 0,0 1-1 0 0,0-1 0 0 0,1-9 0 0 0,-1 1-13 0 0,1-8 0 0 0,-1-1 0 0 0,0-24 0 0 0,0-74 0 0 0,-4 110-1 0 0,2 8-7 0 0,0 0 0 0 0,-1 0 0 0 0,1-1 0 0 0,0 1 1 0 0,1 0-1 0 0,-1 0 0 0 0,0 0 0 0 0,2-5 0 0 0,-2 8-112 0 0,0 0 88 0 0,0-1 0 0 0,0 1 0 0 0,0 0 0 0 0,0-1 0 0 0,0 1 0 0 0,0 0 0 0 0,0 0 0 0 0,0-1 0 0 0,0 1 0 0 0,1 0 0 0 0,-1 0 0 0 0,0-1 0 0 0,0 1 0 0 0,0 0 0 0 0,0 0 0 0 0,0-1 0 0 0,1 1 0 0 0,-1 0 0 0 0,0 0 0 0 0,0-1 0 0 0,0 1 0 0 0,1 0 0 0 0,-1 0 0 0 0,0 0 0 0 0,0 0 0 0 0,0-1 0 0 0,1 1 0 0 0,-1 0 0 0 0,0 0 0 0 0,1 0 0 0 0,-1 0 0 0 0,0 0 0 0 0,0 0 0 0 0,1 0 0 0 0,-1 0 0 0 0,0 0 0 0 0,0 0 0 0 0,1 0 0 0 0,17-2-590 0 0,-1 1-1 0 0,20 1 0 0 0,-34 1 444 0 0,17 0-742 0 0,-18 1 8 0 0,-8 1-992 0 0,-3 2-4237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8:55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1 257 11975 0 0,'0'0'267'0'0,"0"0"42"0"0,0 0 17 0 0,0 0-28 0 0,9-1-186 0 0,9-4 469 0 0,0 0-1 0 0,1-1 1 0 0,-2 0 0 0 0,1-2-1 0 0,-1 0 1 0 0,27-18-1 0 0,-38 22-580 0 0,0-1 0 0 0,-1 0 0 0 0,6-6 0 0 0,-1-1 0 0 0,-9 9 0 0 0,-1 0 0 0 0,0 3 0 0 0,0 0 0 0 0,1-1 0 0 0,-1 1 0 0 0,0 0 0 0 0,0-1 0 0 0,0 1 0 0 0,0-1 0 0 0,0 1 0 0 0,0 0 0 0 0,1-1 0 0 0,-1 1 0 0 0,0 0 0 0 0,0-1 0 0 0,0 1 0 0 0,0-1 0 0 0,0 1 0 0 0,-1 0 0 0 0,1-1 0 0 0,0 1 0 0 0,0-1 0 0 0,0 1 0 0 0,0 0 0 0 0,0-1 0 0 0,0 1 0 0 0,-1 0 0 0 0,1-1 0 0 0,0 1 0 0 0,0 0 0 0 0,0-1 0 0 0,-1 1 0 0 0,1 0 0 0 0,0-1 0 0 0,-1 1 0 0 0,1 0 0 0 0,0 0 0 0 0,-1-1 0 0 0,1 1 0 0 0,0 0 0 0 0,-1 0 0 0 0,1-1 0 0 0,-1 1 0 0 0,0-1 35 0 0,1 0 0 0 0,-1 1 0 0 0,0-1 0 0 0,0 0 0 0 0,0 0 0 0 0,0 0 0 0 0,0 1 0 0 0,-1-1 0 0 0,1 1 0 0 0,0-1-1 0 0,0 1 1 0 0,0-1 0 0 0,-1 1 0 0 0,1-1 0 0 0,0 1 0 0 0,0 0 0 0 0,-1 0 0 0 0,1 0 0 0 0,0 0 0 0 0,-2 0 0 0 0,-1 0 185 0 0,-2 0-160 0 0,0 0 1 0 0,0 0 0 0 0,0 0 0 0 0,1 1 0 0 0,-1 0 0 0 0,0 0-1 0 0,1 1 1 0 0,-1-1 0 0 0,1 1 0 0 0,-1 0 0 0 0,1 1 0 0 0,0-1-1 0 0,0 1 1 0 0,0 0 0 0 0,0 1 0 0 0,0-1 0 0 0,1 1 0 0 0,0 0-1 0 0,-7 7 1 0 0,8-7-65 0 0,0 0-1 0 0,0 0 1 0 0,0 1-1 0 0,0-1 1 0 0,1 1 0 0 0,0 0-1 0 0,0 0 1 0 0,0 0-1 0 0,0 0 1 0 0,1 0-1 0 0,0 0 1 0 0,0 0-1 0 0,0 0 1 0 0,1 1-1 0 0,0-1 1 0 0,0 0-1 0 0,0 0 1 0 0,0 1 0 0 0,1-1-1 0 0,0 0 1 0 0,3 9-1 0 0,-2-8 5 0 0,1 0 1 0 0,0 0-1 0 0,1 0 0 0 0,-1 0 1 0 0,1-1-1 0 0,0 0 0 0 0,0 0 0 0 0,1 0 1 0 0,-1 0-1 0 0,1 0 0 0 0,0-1 0 0 0,1 0 1 0 0,-1 0-1 0 0,1-1 0 0 0,-1 1 0 0 0,1-1 1 0 0,0-1-1 0 0,0 1 0 0 0,1-1 1 0 0,5 2-1 0 0,3 0-9 0 0,0-1 0 0 0,0 0 1 0 0,0-1-1 0 0,0 0 0 0 0,0-2 1 0 0,0 1-1 0 0,28-5 0 0 0,-34 3-119 0 0,0 0-1 0 0,0-1 1 0 0,0 0-1 0 0,0-1 1 0 0,0 0-1 0 0,0 0 0 0 0,-1-1 1 0 0,0 0-1 0 0,1 0 1 0 0,-1-1-1 0 0,-1 0 1 0 0,1-1-1 0 0,-1 1 1 0 0,8-9-1 0 0,-9 8 129 0 0,0-1 0 0 0,-1 0 0 0 0,1 0 0 0 0,-1 0 0 0 0,-1 0 0 0 0,0-1 0 0 0,4-8 0 0 0,-3 4 0 0 0,-3 6 0 0 0,1 0 0 0 0,-1 1 0 0 0,-1-1 0 0 0,1 0 0 0 0,-1 0 0 0 0,0 0 0 0 0,0-1 0 0 0,0 1 0 0 0,-1-8 0 0 0,-1-2 0 0 0,1 10 0 0 0,-1 0 0 0 0,0 0 0 0 0,1 0 0 0 0,-2 0 0 0 0,1 0 0 0 0,-4-8 0 0 0,0 5 0 0 0,-2 6 0 0 0,-2 3 0 0 0,7 2 32 0 0,-1-1-1 0 0,1 1 0 0 0,-1 0 1 0 0,1 0-1 0 0,0 0 0 0 0,0 0 1 0 0,0 1-1 0 0,0-1 0 0 0,0 0 1 0 0,0 1-1 0 0,1 0 0 0 0,-1-1 1 0 0,1 1-1 0 0,-1 0 0 0 0,1 0 1 0 0,0-1-1 0 0,0 4 0 0 0,-2 3 133 0 0,1-1 0 0 0,0 1 0 0 0,1-1 0 0 0,-1 18 0 0 0,2-17 16 0 0,-1 9 312 0 0,2 0 0 0 0,0 0 0 0 0,1 0 0 0 0,5 22 0 0 0,-5-27-473 0 0,-2-12-16 0 0,0 1 0 0 0,0-1 0 0 0,0 0 0 0 0,1 1 0 0 0,-1-1 1 0 0,0 0-1 0 0,1 1 0 0 0,-1-1 0 0 0,1 0 0 0 0,-1 1 0 0 0,1-1 1 0 0,-1 0-1 0 0,1 0 0 0 0,0 0 0 0 0,0 0 0 0 0,0 1 0 0 0,0-1 1 0 0,0 0-1 0 0,0-1 0 0 0,0 1 0 0 0,2 2 0 0 0,6 2 119 0 0,-7-4-49 0 0,0-1 1 0 0,0 2-1 0 0,0-1 1 0 0,0 0-1 0 0,0 0 1 0 0,0 1-1 0 0,2 2 1 0 0,-3-4-44 0 0,-1 1 1 0 0,0-1 0 0 0,0 1-1 0 0,1-1 1 0 0,-1 1-1 0 0,0-1 1 0 0,0 1 0 0 0,0-1-1 0 0,0 1 1 0 0,0-1-1 0 0,1 1 1 0 0,-1 0-1 0 0,0-1 1 0 0,-1 1 0 0 0,1-1-1 0 0,0 1 1 0 0,0-1-1 0 0,0 1 1 0 0,0 0 0 0 0,0-1-1 0 0,0 1 1 0 0,-1-1-1 0 0,1 1 1 0 0,0-1-1 0 0,0 1 1 0 0,-1-1 0 0 0,1 1-1 0 0,0-1 1 0 0,-1 0-1 0 0,1 1 1 0 0,-1-1 0 0 0,1 1-1 0 0,0-1 1 0 0,-1 0-1 0 0,0 1 1 0 0,1-1-26 0 0,-1 0 0 0 0,1 0 1 0 0,0 0-1 0 0,-1 0 0 0 0,1 0 1 0 0,0 0-1 0 0,0 0 0 0 0,-1 0 1 0 0,1 0-1 0 0,0 0 1 0 0,0 0-1 0 0,-1 0 0 0 0,1 0 1 0 0,0 0-1 0 0,-1 0 0 0 0,1-1 1 0 0,0 1-1 0 0,0 0 0 0 0,0 0 1 0 0,-1 0-1 0 0,1 0 0 0 0,0-1 1 0 0,0 1-1 0 0,-1 0 0 0 0,1 0 1 0 0,0 0-1 0 0,0-1 0 0 0,0 1 1 0 0,0 0-1 0 0,0 0 0 0 0,-1-1 1 0 0,1 1-1 0 0,0 0 0 0 0,-5-10-85 0 0,2 0-379 0 0,0-1 0 0 0,1 0 0 0 0,-1-18-1 0 0,2 18 385 0 0,1 1 71 0 0,0 0 0 0 0,0 1 1 0 0,3-12-1 0 0,-1 1 3 0 0,0 8 88 0 0,0 0-1 0 0,1 0 1 0 0,0 1 0 0 0,1-1-1 0 0,0 1 1 0 0,1 0-1 0 0,0 0 1 0 0,1 1 0 0 0,0-1-1 0 0,1 1 1 0 0,0 1-1 0 0,0-1 1 0 0,1 1 0 0 0,0 0-1 0 0,1 1 1 0 0,0 0-1 0 0,0 1 1 0 0,1-1 0 0 0,0 2-1 0 0,0-1 1 0 0,1 2 0 0 0,11-6-1 0 0,-6 4-190 0 0,-1 2 1 0 0,2-1-1 0 0,-1 2 0 0 0,0 0 1 0 0,1 1-1 0 0,0 1 0 0 0,24-1 1 0 0,-40 3-850 0 0,-1 0-58 0 0,0 0-12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2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8287 0 0,'0'0'382'0'0,"0"0"-8"0"0,0 0-102 0 0,0 0 463 0 0,0 0 234 0 0,0 0 45 0 0,0 0-129 0 0,6-17 1508 0 0,-1 10-2376 0 0,-1 4-15 0 0,5-1-5 0 0,-6 3 73 0 0,-1 0 0 0 0,1 0 0 0 0,-1 0 0 0 0,1 0 0 0 0,-1 1 0 0 0,1 0 0 0 0,0-1 0 0 0,-1 1 0 0 0,1 0 0 0 0,-1 0 0 0 0,1 0 0 0 0,0 0 0 0 0,-1 1 0 0 0,1-1 0 0 0,-1 1 0 0 0,1 0 0 0 0,-1 0 0 0 0,1-1 0 0 0,-1 2 0 0 0,1-1 0 0 0,-1 0 0 0 0,0 0 0 0 0,0 1 0 0 0,0-1 0 0 0,0 1 0 0 0,0 0 0 0 0,0-1 0 0 0,3 5 0 0 0,2 2 287 0 0,0 0-1 0 0,-1 1 0 0 0,0 0 1 0 0,-1 0-1 0 0,9 18 0 0 0,-8-13 10 0 0,0 0 0 0 0,2-1 0 0 0,-1 0-1 0 0,2-1 1 0 0,0 1 0 0 0,0-1 0 0 0,1-1 0 0 0,0 0 0 0 0,1-1-1 0 0,19 15 1 0 0,-21-19-366 0 0,0-2 0 0 0,0 0 0 0 0,0 0 0 0 0,1 0 0 0 0,-1-1 0 0 0,1-1 0 0 0,0 1 0 0 0,0-2 0 0 0,10 2 0 0 0,-6-4-17 0 0,-10-2-99 0 0,-3 1-20 0 0,2 0-560 0 0,16-14-3505 0 0,-8 5-1389 0 0,-5 1 42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2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0 13823 0 0,'0'0'315'0'0,"0"0"45"0"0,0 0 21 0 0,0 0-49 0 0,-2 1-220 0 0,-38 30 2742 0 0,30-23-1928 0 0,1 0 0 0 0,-10 11 0 0 0,-13 12 510 0 0,4-8-1060 0 0,2 1 0 0 0,-41 48 0 0 0,59-64-376 0 0,2 1 0 0 0,-1 0 0 0 0,-8 16 0 0 0,11-16 0 0 0,3 1 0 0 0,2-3-64 0 0,-1-5-273 0 0,1-1-312 0 0,0 0 1 0 0,0 0-1 0 0,0 0 1 0 0,0-1-1 0 0,1 1 1 0 0,-1 0-1 0 0,0-1 1 0 0,0 1 0 0 0,1-1-1 0 0,2 1 1 0 0,6 1-6234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5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10135 0 0,'0'0'231'0'0,"0"0"29"0"0,0 0 19 0 0,0 0 37 0 0,0 0 125 0 0,0 0 58 0 0,0 0 11 0 0,0 0 2 0 0,0 0 0 0 0,0 0 0 0 0,0 0 0 0 0,7-5 1024 0 0,19 4-416 0 0,3 2-1120 0 0,-17 1 0 0 0,1 0 0 0 0,-1 1 0 0 0,0 0 0 0 0,22 9 0 0 0,46 27 0 0 0,-46-21 0 0 0,-30-17 0 0 0,11 8 0 0 0,-14-8 0 0 0,0-1 0 0 0,0 1 0 0 0,-1-1 0 0 0,1 1 0 0 0,0 0 0 0 0,-1-1 0 0 0,1 1 0 0 0,0 0 0 0 0,-1 0 0 0 0,1-1 0 0 0,-1 1 0 0 0,1 0 0 0 0,0 1 0 0 0,-2 4 0 0 0,0-5 0 0 0,0 2 0 0 0,0 0 0 0 0,0 1 0 0 0,-1-1 0 0 0,0 0 0 0 0,1 0 0 0 0,-1 0 0 0 0,0 0 0 0 0,-1 0 0 0 0,1-1 0 0 0,0 1 0 0 0,-1 0 0 0 0,1-1 0 0 0,-1 0 0 0 0,0 0 0 0 0,0 0 0 0 0,0 0 0 0 0,-4 2 0 0 0,-6 3 0 0 0,0 0 0 0 0,-26 7 0 0 0,1-3 0 0 0,35-9 0 0 0,1 0 0 0 0,-17 0 0 0 0,11-1 0 0 0,1 0-64 0 0,6 0-273 0 0,1-1-138 0 0,0 0-33 0 0,0 0-4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5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 11975 0 0,'0'0'267'0'0,"0"0"42"0"0,0 0 17 0 0,-2 0-28 0 0,-7 1-196 0 0,4-1-317 0 0,-21 0 3689 0 0,49 2-587 0 0,180 21-2887 0 0,-178-17 59 0 0,-22-5-1635 0 0,3-1-3927 0 0,-6 0 2947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6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83 10135 0 0,'0'0'464'0'0,"0"0"-9"0"0,0 0-155 0 0,0 0 443 0 0,0 0 227 0 0,0 0 44 0 0,0 0-61 0 0,0 0-288 0 0,0 0-121 0 0,0 0-28 0 0,0 0-4 0 0,0 0 0 0 0,0 0 0 0 0,0 0 0 0 0,0 0-68 0 0,0-2-289 0 0,0-1-153 0 0,0 0-1 0 0,1-1 1 0 0,-1 1 0 0 0,1 0 0 0 0,0 0-1 0 0,0 0 1 0 0,0 0 0 0 0,0 0-1 0 0,2-4 1 0 0,-1 6-2 0 0,-1-1 0 0 0,0 1 0 0 0,1-1 0 0 0,-1 0 0 0 0,0 1 0 0 0,0-1 0 0 0,1-3 0 0 0,-1 4 0 0 0,0-1 0 0 0,0 1 0 0 0,-1 0 0 0 0,1-1 0 0 0,0 1 0 0 0,0 0 0 0 0,0 0 0 0 0,0 0 0 0 0,1 0 0 0 0,-1 0 0 0 0,0 0 0 0 0,0 0 0 0 0,1 0 0 0 0,-1 0 0 0 0,0 1 0 0 0,3-2 0 0 0,-2 1 0 0 0,0 0 0 0 0,0 1 0 0 0,0-1 0 0 0,1 0 0 0 0,-1 1 0 0 0,5-1 0 0 0,11-3 0 0 0,-14 4 0 0 0,1-1 0 0 0,-1 1 0 0 0,0 0 0 0 0,1 0 0 0 0,-1 0 0 0 0,1 0 0 0 0,-1 1 0 0 0,1 0 0 0 0,-1 0 0 0 0,0 0 0 0 0,0 0 0 0 0,1 1 0 0 0,6 3 0 0 0,-8-3 0 0 0,1 0 0 0 0,-1 0 0 0 0,0 1 0 0 0,0-1 0 0 0,0 1 0 0 0,-1-1 0 0 0,1 1 0 0 0,0 0 0 0 0,-1 0 0 0 0,0 0 0 0 0,0 0 0 0 0,0 1 0 0 0,2 4 0 0 0,-1-1 0 0 0,-1 1 0 0 0,0-1 0 0 0,-1 1 0 0 0,1 0 0 0 0,-1 13 0 0 0,0-11 0 0 0,-1 1 0 0 0,-1 0 0 0 0,1-1 0 0 0,-2 1 0 0 0,1-1 0 0 0,-2 1 0 0 0,1-1 0 0 0,-9 19 0 0 0,4-11 235 0 0,-1 0 1 0 0,-1-1-1 0 0,0 0 0 0 0,-2-1 0 0 0,0 0 1 0 0,-25 28-1 0 0,36-43-261 0 0,-2 1-115 0 0,0-1 0 0 0,1 1 0 0 0,-1 0 1 0 0,0-1-1 0 0,0 1 0 0 0,0-1 0 0 0,-1 1 1 0 0,1-1-1 0 0,0 0 0 0 0,-3 1 0 0 0,-2-3 125 0 0,2-7 16 0 0,4 8 0 0 0,1-1 0 0 0,-1 1 0 0 0,1-1 0 0 0,0 1 0 0 0,-1-1 0 0 0,1 0 0 0 0,0 1 0 0 0,0-1 0 0 0,-1 1 0 0 0,1-1 0 0 0,0 0 0 0 0,0 1 0 0 0,0-1 0 0 0,0 0 0 0 0,0 1 0 0 0,0-1 0 0 0,0 0 0 0 0,0 0 0 0 0,0 1 0 0 0,0-1 0 0 0,0 0 0 0 0,1 0 0 0 0,0-1 0 0 0,-2 1 0 0 0,1 0 0 0 0,0 0 0 0 0,1 0 0 0 0,-1 0 0 0 0,0 0 0 0 0,0 0 0 0 0,0 0 0 0 0,1 0 0 0 0,-1 0 0 0 0,0 0 0 0 0,1 0 0 0 0,-1 1 0 0 0,1-1 0 0 0,-1 0 0 0 0,1 0 0 0 0,-1 0 0 0 0,1 0 0 0 0,0 1 0 0 0,-1-1 0 0 0,1 0 0 0 0,0 1 0 0 0,0-2 0 0 0,2 1 0 0 0,19-15 0 0 0,-18 13 0 0 0,-1 1 0 0 0,1 0 0 0 0,0 0 0 0 0,-1 1 0 0 0,1-1 0 0 0,0 1 0 0 0,0 0 0 0 0,0 0 0 0 0,0 0 0 0 0,0 0 0 0 0,0 1 0 0 0,0 0 0 0 0,1-1 0 0 0,-1 2 0 0 0,0-1 0 0 0,0 0 0 0 0,0 1 0 0 0,8 2 0 0 0,0-1 0 0 0,71 16 893 0 0,14 2 206 0 0,-97-20-1099 0 0,14 3 0 0 0,0-2 0 0 0,0 0 0 0 0,15-1 0 0 0,-3-4 0 0 0,-19 1 0 0 0,-3 2-501 0 0,-1 0-1 0 0,1 0 1 0 0,-1-1-1 0 0,0 1 1 0 0,0-1 0 0 0,0 0-1 0 0,0 0 1 0 0,0 0-1 0 0,0-1 1 0 0,0 1 0 0 0,-1 0-1 0 0,1-1 1 0 0,3-5-1 0 0,-4 6-2054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7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48 10135 0 0,'0'0'231'0'0,"0"0"29"0"0,0 0 19 0 0,-13-11 1999 0 0,11 10-2005 0 0,2 1-193 0 0,-1 0 1 0 0,0 0-1 0 0,1 0 0 0 0,-1-1 1 0 0,0 1-1 0 0,1 0 0 0 0,-1-1 0 0 0,1 1 1 0 0,-1 0-1 0 0,1-1 0 0 0,-1 1 1 0 0,0-1-1 0 0,1 1 0 0 0,0-1 1 0 0,-1 1-1 0 0,1-1 0 0 0,-1 1 0 0 0,1-1 1 0 0,0 0-1 0 0,-1 1 0 0 0,1-1 1 0 0,0 0-1 0 0,-1 0 0 0 0,0-1 307 0 0,2 1-309 0 0,0 0-1 0 0,-1 0 1 0 0,1 0 0 0 0,-1 0 0 0 0,1 0 0 0 0,0 0-1 0 0,0 0 1 0 0,0 0 0 0 0,0 0 0 0 0,0 0-1 0 0,0 0 1 0 0,0 1 0 0 0,0-1 0 0 0,0 0-1 0 0,0 0 1 0 0,0 1 0 0 0,0-1 0 0 0,0 1-1 0 0,2-1 1 0 0,0 0-28 0 0,10-4-50 0 0,-9 6 0 0 0,-2 0 0 0 0,2-2 0 0 0,-3 1 0 0 0,-1 0 0 0 0,1 0 0 0 0,0 0 0 0 0,0 0 0 0 0,0 0 0 0 0,0 0 0 0 0,0 0 0 0 0,-1 0 0 0 0,1 0 0 0 0,0 0 0 0 0,0 0 0 0 0,0 1 0 0 0,0-1 0 0 0,0 0 0 0 0,-1 1 0 0 0,1-1 0 0 0,0 0 0 0 0,1 2 0 0 0,0-2 20 0 0,0 1 0 0 0,0 0-1 0 0,0-1 1 0 0,0 1-1 0 0,0 0 1 0 0,0 0 0 0 0,0 0-1 0 0,0 1 1 0 0,-1-1 0 0 0,1 0-1 0 0,0 1 1 0 0,1 1 0 0 0,1 1 167 0 0,1 2 89 0 0,0 1 0 0 0,0-1-1 0 0,-1 1 1 0 0,0 0 0 0 0,5 11 0 0 0,-6-12-326 0 0,24 53 147 0 0,15 28 1527 0 0,-36-77-1577 0 0,0 0 0 0 0,1-1-1 0 0,0 0 1 0 0,1 0 0 0 0,0 0-1 0 0,13 9 1 0 0,-10-8-47 0 0,1 0 0 0 0,0-2 0 0 0,1 0 0 0 0,0 0 0 0 0,16 6 0 0 0,-25-12 0 0 0,15 5 0 0 0,-18-7-56 0 0,1 1 0 0 0,-1-1 0 0 0,1 0 1 0 0,-1 1-1 0 0,1-1 0 0 0,0 0 0 0 0,-1 0 0 0 0,1 0 0 0 0,0 0 0 0 0,-1 0 0 0 0,1-1 0 0 0,-1 1 0 0 0,1 0 0 0 0,-1-1 1 0 0,1 1-1 0 0,0-1 0 0 0,-1 1 0 0 0,0-1 0 0 0,1 0 0 0 0,-1 0 0 0 0,2-1 0 0 0,2-1-496 0 0,6-3-1464 0 0,-6 3-2234 0 0,-3 2-1550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8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 0 11975 0 0,'0'0'547'0'0,"0"0"-11"0"0,-2 1-344 0 0,-25 20 64 0 0,-15 17 4649 0 0,12-10-2986 0 0,-36 31-718 0 0,-66 54-1261 0 0,125-107 60 0 0,3 0-201 0 0,3-5-850 0 0,1-1-385 0 0,2 0-78 0 0,6 2-20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8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1 10135 0 0,'0'0'464'0'0,"1"1"-9"0"0,-1-1-341 0 0,1 1 0 0 0,-1-1-1 0 0,0 0 1 0 0,1 1 0 0 0,-1-1 0 0 0,0 1 0 0 0,0-1-1 0 0,1 1 1 0 0,-1-1 0 0 0,0 1 0 0 0,0-1 0 0 0,0 0-1 0 0,0 1 1 0 0,0-1 0 0 0,0 1 0 0 0,0-1 0 0 0,0 1-1 0 0,0-1 1 0 0,0 1 0 0 0,0-1 0 0 0,0 1 0 0 0,0-1-1 0 0,0 1 1 0 0,0-1 0 0 0,0 1 0 0 0,0-1 0 0 0,-1 1-1 0 0,1-1 1 0 0,0 1 0 0 0,0-1 0 0 0,-1 1-1 0 0,1-1 1 0 0,0 0 0 0 0,-1 1 0 0 0,1-1 0 0 0,-1 1-1 0 0,-1 1-343 0 0,-2 4 321 0 0,0 0 1 0 0,-1-1-1 0 0,0 0 0 0 0,0 1 1 0 0,-1-2-1 0 0,1 1 0 0 0,-1-1 0 0 0,0 0 1 0 0,-1 0-1 0 0,-10 5 0 0 0,-9 2 449 0 0,-40 12 0 0 0,12-6-283 0 0,37-10-257 0 0,-23 9 0 0 0,31-10 0 0 0,4-1 72 0 0,4-4 299 0 0,13 6 626 0 0,8 1-880 0 0,-1-1 0 0 0,1-1 0 0 0,-1-1 0 0 0,38 5 0 0 0,-3-1-94 0 0,14 2-23 0 0,-60-9-1293 0 0,-7-2-5174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8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10135 0 0,'0'0'231'0'0,"0"0"29"0"0,0 0 19 0 0,0 1 37 0 0,2 5 69 0 0,-1 0 1 0 0,1 0-1 0 0,-1 0 1 0 0,-1 0-1 0 0,1 0 1 0 0,-1 0 0 0 0,-1 9-1 0 0,-6 45 2679 0 0,7-58-3058 0 0,-7 33 472 0 0,4-27-282 0 0,1 0 0 0 0,1 0 1 0 0,-1 0-1 0 0,2 1 0 0 0,-1-1 1 0 0,1 0-1 0 0,1 12 0 0 0,6 22-196 0 0,-7-41 0 0 0,0 0 0 0 0,1 0 0 0 0,-1 0 0 0 0,0 0 0 0 0,0 0 0 0 0,1 0 0 0 0,-1 0 0 0 0,1 0 0 0 0,-1 0 0 0 0,1 0 0 0 0,-1-1 0 0 0,1 1 0 0 0,0 0 0 0 0,-1 0 0 0 0,1 0 0 0 0,0-1 0 0 0,-1 1 0 0 0,1 0 0 0 0,0-1 0 0 0,0 1 0 0 0,0-1 0 0 0,1 1 0 0 0,2 1 0 0 0,2 2 0 0 0,0-1 0 0 0,0 0 0 0 0,1 0 0 0 0,-1-1 0 0 0,1 0 0 0 0,-1 0 0 0 0,1-1 0 0 0,0 1 0 0 0,0-1 0 0 0,12 0 0 0 0,3-2 0 0 0,0 0 0 0 0,24-4 0 0 0,-31 3-44 0 0,0-2-1 0 0,29-10 1 0 0,-43 14-652 0 0,-1 0-257 0 0,0 0-1013 0 0,0 0-3830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09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91 10135 0 0,'0'0'231'0'0,"0"0"29"0"0,-5-7 257 0 0,-14-18 4467 0 0,18 24-4097 0 0,1 1-508 0 0,12-15 1635 0 0,-10 14-2003 0 0,24-20-6 0 0,-16 17-5 0 0,1 0 0 0 0,0 1 0 0 0,0 0 0 0 0,1 1 0 0 0,-1 0 0 0 0,0 1 0 0 0,1 0 0 0 0,-1 1 0 0 0,14 1 0 0 0,-8 1 0 0 0,-9-2 0 0 0,0 1 0 0 0,-1 0 0 0 0,1 0 0 0 0,-1 1 0 0 0,13 4 0 0 0,-18-5 0 0 0,0 0 0 0 0,0 0 0 0 0,0 0 0 0 0,0 0 0 0 0,0 1 0 0 0,0-1 0 0 0,-1 1 0 0 0,1 0 0 0 0,-1-1 0 0 0,1 1 0 0 0,-1 0 0 0 0,1 0 0 0 0,-1 0 0 0 0,0 0 0 0 0,0 0 0 0 0,0 0 0 0 0,0 0 0 0 0,0 0 0 0 0,-1 0 0 0 0,1 0 0 0 0,-1 0 0 0 0,1 1 0 0 0,-1-1 0 0 0,0 3 0 0 0,0-1 0 0 0,0-1 0 0 0,-1 1 0 0 0,1 0 0 0 0,-1-1 0 0 0,0 1 0 0 0,0 0 0 0 0,0-1 0 0 0,-1 1 0 0 0,1-1 0 0 0,-1 0 0 0 0,0 1 0 0 0,0-1 0 0 0,0 0 0 0 0,0 0 0 0 0,-1 0 0 0 0,-3 3 0 0 0,1 0 0 0 0,-1 0 0 0 0,-1-1 0 0 0,1 1 0 0 0,-1-2 0 0 0,0 1 0 0 0,-10 5 0 0 0,-63 30 0 0 0,40-26 0 0 0,40-14 0 0 0,0 0 0 0 0,0 0 0 0 0,0 0 0 0 0,0 0 0 0 0,0 0 0 0 0,0 0 0 0 0,0 0 0 0 0,1 0 0 0 0,-1 1 0 0 0,0-1 0 0 0,0 0 0 0 0,0 0 0 0 0,0 0 0 0 0,0 0 0 0 0,0 0 0 0 0,0 0 0 0 0,0 0 0 0 0,0 0 0 0 0,0 1 0 0 0,0-1 0 0 0,0 0 0 0 0,0 0 0 0 0,0 0 0 0 0,0 0 0 0 0,0 0 0 0 0,0 0 0 0 0,0 0 0 0 0,0 1 0 0 0,0-1 0 0 0,0 0 0 0 0,0 0 0 0 0,0 0 0 0 0,0 0 0 0 0,0 0 0 0 0,0 0 0 0 0,0 1 0 0 0,0-1 0 0 0,0 0 0 0 0,0 0 0 0 0,0 0 0 0 0,0 0 0 0 0,0 0 0 0 0,0 0 0 0 0,0 0 0 0 0,0 0 0 0 0,-1 0 0 0 0,1 1 0 0 0,0-1 0 0 0,0 0 0 0 0,0 0 0 0 0,0 0 0 0 0,11 1 0 0 0,6-1 0 0 0,79 3 0 0 0,-85-2 0 0 0,1 1 0 0 0,-1 0 0 0 0,0 1 0 0 0,0 0 0 0 0,0 0 0 0 0,13 7 0 0 0,-22-9 0 0 0,-1-1 0 0 0,0 0 0 0 0,0 0 0 0 0,-1 0 0 0 0,1 0 0 0 0,0 1 0 0 0,0-1 0 0 0,-1 0 0 0 0,1 1 0 0 0,0-1 0 0 0,-1 1 0 0 0,1-1 0 0 0,0 1 0 0 0,-1-1 0 0 0,1 1 0 0 0,-1-1 0 0 0,1 1 0 0 0,-1-1 0 0 0,1 1 0 0 0,-1 0 0 0 0,0-1 0 0 0,1 1 0 0 0,-1 0 0 0 0,1 1 0 0 0,1 0 0 0 0,-1 1 0 0 0,0-1 0 0 0,1 1 0 0 0,-1 0 0 0 0,0-1 0 0 0,0 1 0 0 0,0 0 0 0 0,-1 0 0 0 0,1 0 0 0 0,0-1 0 0 0,-1 1 0 0 0,0 0 0 0 0,0 0 0 0 0,0 0 0 0 0,0 0 0 0 0,0 0 0 0 0,-1 0 0 0 0,1 0 0 0 0,-1-1 0 0 0,0 1 0 0 0,0 0 0 0 0,0 0 0 0 0,0-1 0 0 0,0 1 0 0 0,-1 0 0 0 0,-1 2 0 0 0,-4 5 0 0 0,-1 0 0 0 0,1-1 0 0 0,-1 0 0 0 0,-18 15 0 0 0,17-17 0 0 0,0-2 0 0 0,0 1 0 0 0,0-1 0 0 0,-1 0 0 0 0,0-1 0 0 0,0 0 0 0 0,-13 3 0 0 0,-17 8 0 0 0,33-13 2 0 0,0 1 0 0 0,0-1-1 0 0,0-1 1 0 0,0 1 0 0 0,0-1-1 0 0,-13 0 1 0 0,15-1-14 0 0,1 0 0 0 0,-1 0 0 0 0,0-1 0 0 0,1 0-1 0 0,-1 0 1 0 0,0 0 0 0 0,1 0 0 0 0,0-1 0 0 0,-1 0 0 0 0,1 0 0 0 0,-6-3 0 0 0,6 2-520 0 0,1 0 0 0 0,0 0 0 0 0,-1 0 0 0 0,-3-6 0 0 0,1 1-491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1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10135 0 0,'0'0'231'0'0,"0"0"29"0"0,0 0 19 0 0,0 0 105 0 0,0 0 410 0 0,0 0 184 0 0,0 0 40 0 0,0 0-131 0 0,5-7-550 0 0,11-14-337 0 0,-16 21 0 0 0,1-1 0 0 0,-1 0 0 0 0,0 1 0 0 0,1-1 0 0 0,-1 1 0 0 0,1-1 0 0 0,-1 1 0 0 0,1-1 0 0 0,0 1 0 0 0,-1 0 0 0 0,1-1 0 0 0,-1 1 0 0 0,1 0 0 0 0,0-1 0 0 0,-1 1 0 0 0,1 0 0 0 0,-1 0 0 0 0,1-1 0 0 0,0 1 0 0 0,0 0 0 0 0,-1 0 0 0 0,1 0 0 0 0,0 0 0 0 0,-1 0 0 0 0,1 0 0 0 0,0 0 0 0 0,-1 0 0 0 0,1 0 0 0 0,1 1 0 0 0,0-1 0 0 0,1 0 65 0 0,0 1 1 0 0,0-1-1 0 0,0 1 0 0 0,0 0 0 0 0,0 0 0 0 0,0 0 1 0 0,-1 0-1 0 0,1 0 0 0 0,0 1 0 0 0,-1-1 0 0 0,1 1 1 0 0,-1 0-1 0 0,4 2 0 0 0,-2 1 249 0 0,0-1 0 0 0,0 1 0 0 0,-1 0 0 0 0,6 8 0 0 0,2 5 203 0 0,11 12 520 0 0,-12-15-1017 0 0,1 0 1 0 0,1 0 0 0 0,26 24 0 0 0,-38-38-21 0 0,62 47 0 0 0,-54-43 0 0 0,0 0 0 0 0,1-1 0 0 0,-1 0 0 0 0,1 0 0 0 0,0-1 0 0 0,12 3 0 0 0,-9-3-198 0 0,-1-1 0 0 0,1-1 0 0 0,-1 0 0 0 0,1 0 0 0 0,0-1 0 0 0,-1-1 0 0 0,1 0 0 0 0,13-3 0 0 0,-21 3-813 0 0,2-3-12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1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 15663 0 0,'0'1'356'0'0,"-10"20"493"0"0,-1-1-1 0 0,-23 34 0 0 0,-12 21 2043 0 0,39-64-2876 0 0,6-8-15 0 0,-1-1 0 0 0,0 1 0 0 0,1 0 0 0 0,-1 0 0 0 0,1-1 0 0 0,0 1 0 0 0,0 0 0 0 0,0 0 0 0 0,0 0 1 0 0,1 0-1 0 0,-1 0 0 0 0,1 1 0 0 0,0-1 0 0 0,0 0 0 0 0,0 3 0 0 0,1 0-133 0 0,0-5-563 0 0,6 4-2360 0 0,-6-4-3427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2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32 6447 0 0,'0'0'298'0'0,"0"0"-10"0"0,0 0-118 0 0,-5-18 2738 0 0,4 17-2586 0 0,-1-2-173 0 0,1-7 6548 0 0,33 14-4553 0 0,90 31-2144 0 0,-102-31 0 0 0,33 11 0 0 0,-36-9 0 0 0,-14-3 0 0 0,-3-3 0 0 0,1 0 0 0 0,-1 0 0 0 0,0 0 0 0 0,1 0 0 0 0,-1 1 0 0 0,0-1 0 0 0,1 0 0 0 0,-1 0 0 0 0,1 1 0 0 0,-1-1 0 0 0,0 0 0 0 0,0 1 0 0 0,1-1 0 0 0,-1 0 0 0 0,0 1 0 0 0,0-1 0 0 0,1 0 0 0 0,-1 1 0 0 0,0-1 0 0 0,0 1 0 0 0,0-1 0 0 0,1 1 0 0 0,-1-1 0 0 0,0 0 0 0 0,0 1 0 0 0,0-1 0 0 0,0 1 0 0 0,0-1 0 0 0,0 1 0 0 0,0-1 0 0 0,0 0 0 0 0,0 1 0 0 0,0-1 0 0 0,0 1 0 0 0,-1-1 0 0 0,1 1 0 0 0,0-1 0 0 0,0 0 0 0 0,0 1 0 0 0,0-1 0 0 0,-1 1 0 0 0,1-1 0 0 0,0 0 0 0 0,0 1 0 0 0,-1-1 0 0 0,1 0 0 0 0,0 1 0 0 0,-1-1 0 0 0,1 0 0 0 0,0 0 0 0 0,-1 1 0 0 0,0-1 0 0 0,1 1 0 0 0,-3 2 0 0 0,-1 0 0 0 0,1 0 0 0 0,-1 0 0 0 0,1-1 0 0 0,-1 1 0 0 0,0-1 0 0 0,0 0 0 0 0,-6 2 0 0 0,-37 12 0 0 0,34-12 0 0 0,-41 12 0 0 0,45-12 0 0 0,0 1 0 0 0,2-1-64 0 0,6-3-273 0 0,1-1-138 0 0,0 0-33 0 0,0 0-208 0 0,0 0-857 0 0,0 0-379 0 0,0 0-80 0 0,0 0-15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3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19 13823 0 0,'0'0'315'0'0,"0"0"45"0"0,0 0 21 0 0,0 0-49 0 0,-9 1-208 0 0,-16 0 665 0 0,0-2-1 0 0,0 0 1 0 0,0-1-1 0 0,-33-8 1 0 0,38 7-644 0 0,3 1-145 0 0,0 1 0 0 0,-23 1 0 0 0,13 1 0 0 0,18-1 0 0 0,2 1 72 0 0,5 0 299 0 0,2-1 117 0 0,0 0 21 0 0,0 0-270 0 0,0 0-1148 0 0,0 0-503 0 0,0 0-100 0 0,0 0-22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3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0 172 10135 0 0,'0'0'464'0'0,"0"0"-9"0"0,0 0-155 0 0,0 0 443 0 0,0 0 227 0 0,0 0 44 0 0,0 0-61 0 0,2 1-288 0 0,98 11 1011 0 0,-65-9-1676 0 0,-8 0-373 0 0,49 1-2047 0 0,-76-4 1397 0 0</inkml:trace>
  <inkml:trace contextRef="#ctx0" brushRef="#br0" timeOffset="1">430 1 11975 0 0,'0'0'547'0'0,"0"0"-11"0"0,0 0-203 0 0,0 0 419 0 0,0 0 220 0 0,0 0 42 0 0,-1 1-129 0 0,-3 7-672 0 0,-1-1 0 0 0,1 1 0 0 0,1 0 0 0 0,0 0 0 0 0,-4 12 0 0 0,-4 11 902 0 0,-3 11-168 0 0,14-40-438 0 0,0-1-66 0 0,0 8-294 0 0,4 7-132 0 0,0-12-19 0 0,-1-2 3 0 0,-1 1-2 0 0,0-1-1 0 0,1 0 1 0 0,-1 1-1 0 0,1-1 1 0 0,-1 0 0 0 0,1 0-1 0 0,0-1 1 0 0,0 1-1 0 0,0-1 1 0 0,4 2-1 0 0,36 10 103 0 0,-25-8 257 0 0,7 1 470 0 0,50 5 1 0 0,-43-7-945 0 0,-24-3-312 0 0,1 0 1 0 0,-1-1-1 0 0,0 0 1 0 0,0 0-1 0 0,14-3 0 0 0,-18 2-117 0 0,0 0 0 0 0,0 0 0 0 0,0 0 0 0 0,-1-1-1 0 0,1 1 1 0 0,-1-1 0 0 0,1 0 0 0 0,-1 0 0 0 0,0 0-1 0 0,1-1 1 0 0,-1 1 0 0 0,5-6 0 0 0,-5 4-1491 0 0,-1-3-11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4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13823 0 0,'0'0'315'0'0,"0"0"45"0"0,0 0 21 0 0,-1 1-49 0 0,0 5-257 0 0,0 0 1 0 0,0 0-1 0 0,1 0 0 0 0,0 0 0 0 0,0 0 1 0 0,1 9-1 0 0,0 6 1350 0 0,-6 64 2325 0 0,1-25-3192 0 0,3-38-521 0 0,-1 6-77 0 0,4 38 0 0 0,-2-58 94 0 0,2 0 0 0 0,-1 1 0 0 0,1-1 0 0 0,0 0 0 0 0,1 0 0 0 0,-1 0 0 0 0,2 0 0 0 0,7 14 0 0 0,-3-9 647 0 0,-7-11-813 0 0,0 1 1 0 0,0-1 0 0 0,0 0 0 0 0,0 1 0 0 0,1-1 0 0 0,-1 0 0 0 0,1 0 0 0 0,0 0 0 0 0,0 0 0 0 0,-1-1-1 0 0,1 1 1 0 0,0 0 0 0 0,1-1 0 0 0,-1 1 0 0 0,0-1 0 0 0,4 2 0 0 0,3-1-912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4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10135 0 0,'0'0'231'0'0,"0"0"29"0"0,0 0 19 0 0,0-2-41 0 0,1-1-25 0 0,0 1 1 0 0,0-1-1 0 0,1 1 0 0 0,-1 0 0 0 0,1-1 0 0 0,-1 1 0 0 0,1 0 0 0 0,0 0 0 0 0,0 0 0 0 0,0 0 1 0 0,0 1-1 0 0,0-1 0 0 0,0 0 0 0 0,0 1 0 0 0,0-1 0 0 0,1 1 0 0 0,-1 0 0 0 0,1 0 0 0 0,-1 0 0 0 0,1 0 1 0 0,-1 0-1 0 0,1 1 0 0 0,0-1 0 0 0,-1 1 0 0 0,1 0 0 0 0,0-1 0 0 0,-1 1 0 0 0,1 0 0 0 0,0 1 1 0 0,-1-1-1 0 0,1 0 0 0 0,0 1 0 0 0,-1 0 0 0 0,1-1 0 0 0,4 3 0 0 0,7 2-145 0 0,1 1-1 0 0,-1 0 1 0 0,0 1-1 0 0,0 0 1 0 0,-1 1 0 0 0,0 1-1 0 0,0 0 1 0 0,22 21-1 0 0,14 32-57 0 0,-31-40 4 0 0,38 42 1 0 0,-50-58-14 0 0,1-1 1 0 0,0 0-1 0 0,-1 0 1 0 0,2 0-1 0 0,-1-1 1 0 0,0 0-1 0 0,1 0 0 0 0,0-1 1 0 0,0 0-1 0 0,0 0 1 0 0,9 1-1 0 0,-12-3-356 0 0,1 0 1 0 0,-1-1-1 0 0,0 0 0 0 0,1 0 0 0 0,-1 0 1 0 0,1-1-1 0 0,-1 0 0 0 0,0 0 0 0 0,1 0 0 0 0,-1-1 1 0 0,6-2-1 0 0,-4 1-1180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5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0 15663 0 0,'-78'107'1791'0'0,"51"-66"-353"0"0,-38 82 0 0 0,39-70-297 0 0,22-46-1205 0 0,3-6-273 0 0,1-1-138 0 0,0 0-851 0 0,0 0-3444 0 0,0 0-1474 0 0</inkml:trace>
  <inkml:trace contextRef="#ctx0" brushRef="#br0" timeOffset="1">614 89 15663 0 0,'0'0'356'0'0,"0"0"50"0"0,0 0 20 0 0,0 0-42 0 0,-1 2-250 0 0,-19 14-50 0 0,1-2 769 0 0,7-5-556 0 0,0 0 0 0 0,0-1 1 0 0,-15 8-1 0 0,7-5-297 0 0,-22 17 0 0 0,42-28 203 0 0,-2 4 140 0 0,8 7 1087 0 0,-2-8-1430 0 0,-1 0 0 0 0,1 0 0 0 0,-1 0 0 0 0,1-1 0 0 0,0 0 0 0 0,0 0 0 0 0,0 0 0 0 0,0 0 0 0 0,8 2 0 0 0,41 9 0 0 0,-47-12 0 0 0,128 18 0 0 0,-126-18-133 0 0,-7-1-563 0 0,-1 0-257 0 0,2 0-58 0 0,3 0-12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15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15663 0 0,'0'0'356'0'0,"0"0"50"0"0,0 0 20 0 0,0 0-42 0 0,1 1-250 0 0,1 2 30 0 0,1 0-1 0 0,-1 0 1 0 0,0 0 0 0 0,0 0 0 0 0,0 0 0 0 0,-1 1 0 0 0,1-1 0 0 0,-1 0 0 0 0,0 1 0 0 0,0-1 0 0 0,0 1 0 0 0,0 0 0 0 0,0-1 0 0 0,-1 1 0 0 0,0 0 0 0 0,0 0 0 0 0,0 3 0 0 0,-1 8 279 0 0,-1 1 0 0 0,-7 26 0 0 0,5-26-621 0 0,0 6 333 0 0,1-1 0 0 0,1 1 0 0 0,0 0 1 0 0,2 0-1 0 0,4 29 0 0 0,-3-28-143 0 0,2 1 1 0 0,0-1-1 0 0,2 0 1 0 0,1 0-1 0 0,8 23 0 0 0,-13-44-5437 0 0,-1-2-1891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8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11975 0 0,'0'9'576'0'0,"0"31"362"0"0,3 118 4121 0 0,-1-118-4622 0 0,16 76 1 0 0,-6-55-438 0 0,-7-31 0 0 0,2 0 0 0 0,18 49 0 0 0,-24-76 33 0 0,0 0-268 0 0,0 0-1 0 0,0 0 0 0 0,1 0 1 0 0,-1 1-1 0 0,1-1 1 0 0,0-1-1 0 0,0 1 1 0 0,0 0-1 0 0,0 0 1 0 0,1-1-1 0 0,3 4 1 0 0,1 1-788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44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 54 6447 0 0,'0'0'298'0'0,"0"0"-10"0"0,2-14 3617 0 0,-5 10-3489 0 0,-1 1 0 0 0,0-1-1 0 0,0 1 1 0 0,0 0 0 0 0,0 0 0 0 0,-1 1 0 0 0,1-1-1 0 0,-1 1 1 0 0,1 0 0 0 0,-1 0 0 0 0,0 1 0 0 0,0 0-1 0 0,-10-2 1 0 0,3 1-339 0 0,-1 1 0 0 0,0 1 0 0 0,0 0 0 0 0,0 0 0 0 0,1 2 0 0 0,-1-1 0 0 0,-18 6 0 0 0,22-4-41 0 0,-1-1 194 0 0,0 1 1 0 0,0 0 0 0 0,0 0 0 0 0,1 1 0 0 0,-1 1 0 0 0,1-1 0 0 0,-15 12 0 0 0,23-16-225 0 0,0 1 0 0 0,0 0 0 0 0,0-1 0 0 0,0 1 0 0 0,1 0 0 0 0,-1-1 0 0 0,0 1 1 0 0,1 0-1 0 0,-1 0 0 0 0,0 0 0 0 0,1-1 0 0 0,-1 1 0 0 0,1 0 0 0 0,-1 0 0 0 0,1 0 0 0 0,0 0 0 0 0,-1 0 0 0 0,1 0 1 0 0,0 0-1 0 0,0 0 0 0 0,-1 0 0 0 0,1 0 0 0 0,0 0 0 0 0,0 2 0 0 0,0 1 7 0 0,1-1-13 0 0,-1 0 0 0 0,0 0 0 0 0,1 0 0 0 0,0 0 0 0 0,-1 0 0 0 0,1 0 0 0 0,0-1 0 0 0,1 1 0 0 0,-1 0 0 0 0,0 0 0 0 0,1-1 0 0 0,-1 1 0 0 0,1-1 0 0 0,0 1 0 0 0,0-1 0 0 0,0 0 0 0 0,0 1 0 0 0,3 1 0 0 0,3 3 0 0 0,1 0 0 0 0,-1-1 0 0 0,19 10 0 0 0,35 11 0 0 0,-39-18 0 0 0,26 15 0 0 0,-43-21 0 0 0,0 1 0 0 0,0 0 0 0 0,-1 0 0 0 0,0 0 0 0 0,0 0 0 0 0,0 1 0 0 0,-1 0 0 0 0,1 0 0 0 0,-1 0 0 0 0,4 7 0 0 0,-6-8 0 0 0,0 0 0 0 0,0 1 0 0 0,0-1 0 0 0,-1 0 0 0 0,0 1 0 0 0,1-1 0 0 0,-2 1 0 0 0,1 0 0 0 0,0-1 0 0 0,-1 1 0 0 0,0 0 0 0 0,0-1 0 0 0,0 1 0 0 0,-1 0 0 0 0,-1 4 0 0 0,1-1-83 0 0,-1-1 0 0 0,0 0 0 0 0,-1 0 0 0 0,0 0 0 0 0,0 0 0 0 0,0-1 0 0 0,-1 1 0 0 0,0-1 0 0 0,-1 0 0 0 0,1 0 0 0 0,-6 6 0 0 0,7-10 49 0 0,1 0 0 0 0,0 0-1 0 0,-1 0 1 0 0,1 0-1 0 0,-1 0 1 0 0,0-1 0 0 0,0 1-1 0 0,1-1 1 0 0,-1 1 0 0 0,0-1-1 0 0,0 0 1 0 0,0 0 0 0 0,0-1-1 0 0,-1 1 1 0 0,1-1 0 0 0,0 1-1 0 0,0-1 1 0 0,0 0 0 0 0,0 0-1 0 0,-1-1 1 0 0,1 1 0 0 0,0 0-1 0 0,0-1 1 0 0,0 0 0 0 0,0 0-1 0 0,0 0 1 0 0,0 0 0 0 0,-3-2-1 0 0,1 0 35 0 0,0 0 0 0 0,0 0 0 0 0,1-1 0 0 0,-1 0 0 0 0,1 1 0 0 0,0-1 0 0 0,0-1 0 0 0,0 1 0 0 0,1-1 0 0 0,0 1 0 0 0,-1-1 0 0 0,2 0 0 0 0,-1 0 0 0 0,1 0 0 0 0,-1-1 0 0 0,1 1 0 0 0,1-1 0 0 0,-1 1 0 0 0,1-1 0 0 0,0 1 0 0 0,0-1 0 0 0,1 0 0 0 0,0 1 0 0 0,0-1 0 0 0,0 0 0 0 0,2-11 0 0 0,0 12 1 0 0,0-1-1 0 0,1 1 0 0 0,-1 0 1 0 0,1-1-1 0 0,0 1 1 0 0,1 0-1 0 0,-1 1 0 0 0,8-8 1 0 0,1-2 59 0 0,19-23 899 0 0,39-36 1 0 0,-46 49-951 0 0,-15 17-9 0 0,16-15 0 0 0,-24 21-197 0 0,3-2 438 0 0,-2 0-3078 0 0,-2 3 1814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44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30 10135 0 0,'0'0'231'0'0,"0"0"29"0"0,0 0 19 0 0,-13-5 7 0 0,-10-1 236 0 0,0 1 0 0 0,0 0 0 0 0,-38 0 0 0 0,48 4-451 0 0,-11-1 215 0 0,-1 2 1 0 0,-48 4 0 0 0,68-3 374 0 0,5-1-636 0 0,-1 0-1 0 0,0 0 1 0 0,0 0-1 0 0,0 0 1 0 0,0 1-1 0 0,1-1 0 0 0,-1 0 1 0 0,0 1-1 0 0,0-1 1 0 0,0 1-1 0 0,1-1 1 0 0,-1 1-1 0 0,0-1 1 0 0,1 1-1 0 0,-1-1 0 0 0,0 1 1 0 0,0 0-1 0 0,0 0 12 0 0,0 0 0 0 0,1 0 0 0 0,-1 0 0 0 0,0 0 0 0 0,0 1 0 0 0,1-1 0 0 0,-1 0 0 0 0,0 0 0 0 0,1 0 0 0 0,-1 1 0 0 0,1-1 0 0 0,0 0 0 0 0,-1 1 0 0 0,1-1 0 0 0,0 0 0 0 0,0 1 0 0 0,0-1 0 0 0,0 0 0 0 0,0 1 0 0 0,0-1 0 0 0,0 0 0 0 0,0 1 0 0 0,1-1 0 0 0,-1 0 0 0 0,0 1 0 0 0,1-1 0 0 0,-1 0 0 0 0,2 2 0 0 0,0 1 92 0 0,-1 0-1 0 0,1 0 1 0 0,0-1-1 0 0,1 1 1 0 0,-1 0-1 0 0,1-1 1 0 0,5 6-1 0 0,9 4-127 0 0,7 7 0 0 0,31 31 0 0 0,-37-35 0 0 0,0 0 0 0 0,27 33 0 0 0,-41-44 0 0 0,0 1 0 0 0,-1-1 0 0 0,1 1 0 0 0,-1 0 0 0 0,0 0 0 0 0,-1 0 0 0 0,0 0 0 0 0,0 0 0 0 0,0 0 0 0 0,0 1 0 0 0,-1-1 0 0 0,0 1 0 0 0,-1-1 0 0 0,1 13 0 0 0,-2-16 0 0 0,1 1 0 0 0,-1-1 0 0 0,0 1 0 0 0,0-1 0 0 0,0 1 0 0 0,-3 4 0 0 0,3-6 0 0 0,0-1 0 0 0,1 1 0 0 0,-1 0 0 0 0,0-1 0 0 0,0 0 0 0 0,-1 1 0 0 0,1-1 0 0 0,0 0 0 0 0,0 1 0 0 0,-1-1 0 0 0,1 0 0 0 0,-1 0 0 0 0,1 0 0 0 0,-1 0 0 0 0,-1 1 0 0 0,0-1 0 0 0,0 0 0 0 0,0 1 0 0 0,1-1 0 0 0,-1 1 0 0 0,0 0 0 0 0,-1 2 0 0 0,2-3 0 0 0,0 0 0 0 0,1 1 0 0 0,-1-1 0 0 0,0 0 0 0 0,0 0 0 0 0,0 1 0 0 0,0-2 0 0 0,0 1 0 0 0,0 0 0 0 0,0 0 0 0 0,0-1 0 0 0,0 1 0 0 0,0-1 0 0 0,0 1 0 0 0,0-1 0 0 0,-4 0 0 0 0,5 0 0 0 0,-30-5 0 0 0,30 5 0 0 0,-1-1 0 0 0,1 1 0 0 0,0-1 0 0 0,0 1 0 0 0,-1-1 0 0 0,1 0 0 0 0,0 1 0 0 0,0-1 0 0 0,0 0 0 0 0,0 0 0 0 0,0 0 0 0 0,0 0 0 0 0,0 0 0 0 0,0 0 0 0 0,0 0 0 0 0,0 0 0 0 0,0 0 0 0 0,1 0 0 0 0,-1-1 0 0 0,0 1 0 0 0,0-2 0 0 0,-1-8 0 0 0,2 9 0 0 0,-1 0 0 0 0,1 0 0 0 0,0 0 0 0 0,-1 1 0 0 0,1-1 0 0 0,-1 0 0 0 0,0 0 0 0 0,0 0 0 0 0,0 0 0 0 0,0 1 0 0 0,0-1 0 0 0,0 1 0 0 0,0-1 0 0 0,0 0 0 0 0,-1 1 0 0 0,1 0 0 0 0,-3-3 0 0 0,0 2 33 0 0,1-1 0 0 0,-1 0 0 0 0,1 0 0 0 0,0-1 0 0 0,0 1 0 0 0,0-1-1 0 0,0 1 1 0 0,1-1 0 0 0,-1 0 0 0 0,1 0 0 0 0,0 0 0 0 0,0-1 0 0 0,1 1 0 0 0,-1 0 0 0 0,1-1-1 0 0,0 1 1 0 0,-1-7 0 0 0,2 7 4 0 0,-1 1 0 0 0,1-1 0 0 0,1 0 0 0 0,-1 1 0 0 0,0-1-1 0 0,1 0 1 0 0,0 1 0 0 0,0-1 0 0 0,0 1 0 0 0,0-1 0 0 0,1 1 0 0 0,-1 0 0 0 0,1-1-1 0 0,0 1 1 0 0,0 0 0 0 0,0 0 0 0 0,0 0 0 0 0,1 1 0 0 0,-1-1 0 0 0,1 0-1 0 0,-1 1 1 0 0,6-4 0 0 0,36-23 488 0 0,17-14-70 0 0,-53 37-176 0 0,-1 0 1 0 0,0-1-1 0 0,-1 0 0 0 0,1 0 1 0 0,8-14-1 0 0,-6-1-279 0 0,-4 7-11 0 0,-7 12-2624 0 0,2 3-4191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46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2 6447 0 0,'0'0'142'0'0,"0"0"22"0"0,0 0 13 0 0,0 0 55 0 0,0 0 181 0 0,0 0 78 0 0,0 0 18 0 0,0 0 3 0 0,0 0 0 0 0,0 0 0 0 0,0 0 0 0 0,0 0 0 0 0,0 0 0 0 0,-15-1 1104 0 0,5 4-1320 0 0,0 0-1 0 0,0 1 1 0 0,1 0-1 0 0,-1 1 0 0 0,1 0 1 0 0,-17 13-1 0 0,4 0 727 0 0,-28 28 0 0 0,36-30-1022 0 0,9-9 0 0 0,9 0 0 0 0,0-3 0 0 0,1 0 0 0 0,0-1 0 0 0,1 1 0 0 0,-1-1 0 0 0,0 0 0 0 0,1 0 0 0 0,7 2 0 0 0,2 0 0 0 0,25 6 0 0 0,-30-9 0 0 0,7 2 0 0 0,1-1 0 0 0,0-1 0 0 0,1-1 0 0 0,26-1 0 0 0,-35 0 0 0 0,-2-1-769 0 0,-6 1-3236 0 0,-2 0-1405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47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13823 0 0,'0'0'315'0'0,"0"0"45"0"0,0 0 21 0 0,0 0-49 0 0,0 0-149 0 0,0 0 194 0 0,0 0 110 0 0,0 0 22 0 0,1-2-66 0 0,-1 0-328 0 0,0-1-63 0 0,8-8-54 0 0,24-23 2 0 0,-31 32 0 0 0,1 0 0 0 0,0 0 0 0 0,-1 1 0 0 0,1-1 0 0 0,0 1 0 0 0,0-1 0 0 0,0 1 0 0 0,0 0 0 0 0,1 0 0 0 0,-1 0 0 0 0,3-1 0 0 0,0 0 0 0 0,-3 1 0 0 0,0 0 0 0 0,0 0 0 0 0,0 0 0 0 0,0 1 0 0 0,1-1 0 0 0,-1 1 0 0 0,0-1 0 0 0,0 1 0 0 0,1 0 0 0 0,-1 0 0 0 0,0 0 0 0 0,1 0 0 0 0,2 0 0 0 0,1 1 0 0 0,9 2-15 0 0,-11 0 31 0 0,-2 0 55 0 0,12 6 479 0 0,14 13 711 0 0,-27-20-1248 0 0,0-1 0 0 0,0 1 1 0 0,-1-1-1 0 0,1 1 0 0 0,-1-1 0 0 0,1 1 0 0 0,-1-1 1 0 0,1 1-1 0 0,-1-1 0 0 0,0 1 0 0 0,0 2 1 0 0,1 3-8 0 0,9 36-6 0 0,19 64 0 0 0,-12-72 0 0 0,-3-7 0 0 0,-10-20 129 0 0,0-1-1 0 0,0 1 1 0 0,1-1-1 0 0,0 0 1 0 0,0 0 0 0 0,1 0-1 0 0,0-1 1 0 0,10 9-1 0 0,0-2 169 0 0,0-1 0 0 0,28 15 0 0 0,-39-24-351 0 0,1-1-1 0 0,-1 1 1 0 0,0-1-1 0 0,1 0 1 0 0,0-1-1 0 0,-1 0 0 0 0,1 0 1 0 0,0 0-1 0 0,7 0 1 0 0,-9-1-116 0 0,-1 0 0 0 0,1 0 0 0 0,-1 0 1 0 0,1-1-1 0 0,-1 0 0 0 0,1 1 0 0 0,-1-1 0 0 0,1-1 1 0 0,-1 1-1 0 0,0 0 0 0 0,0-1 0 0 0,0 0 0 0 0,0 1 1 0 0,0-1-1 0 0,0 0 0 0 0,3-4 0 0 0,15-15-4976 0 0,-18 15 2610 0 0,0-5-22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47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0 15663 0 0,'-1'2'356'0'0,"-3"5"-158"0"0,0 0 1 0 0,-1 0-1 0 0,0 0 0 0 0,0 0 0 0 0,-1-1 0 0 0,-8 8 0 0 0,-10 12 702 0 0,8-8 155 0 0,0-1 0 0 0,-25 23 0 0 0,35-35-1055 0 0,1 1 0 0 0,0 0 0 0 0,0 0 0 0 0,0 0 0 0 0,1 1 0 0 0,-7 13 0 0 0,6-11 0 0 0,-1 0 0 0 0,-11 15 0 0 0,13-18-201 0 0,3-5-850 0 0,1-1-385 0 0,0 0-78 0 0,0 0-20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48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1 10135 0 0,'0'0'231'0'0,"0"0"29"0"0,0 0 19 0 0,0 0 105 0 0,0 0 410 0 0,0 0 184 0 0,0 0 40 0 0,-5 12 1146 0 0,-2-3-1989 0 0,1 0 0 0 0,-1 0 0 0 0,-1-1 0 0 0,1 0 0 0 0,-14 9 1 0 0,6-3-95 0 0,-3 2-89 0 0,10-10 20 0 0,1 0-1 0 0,0 1 1 0 0,0 0-1 0 0,0 0 0 0 0,1 1 1 0 0,-9 14-1 0 0,14-21 360 0 0,1 0-314 0 0,-1-1 0 0 0,1 1 0 0 0,0 0 0 0 0,-1-1 1 0 0,1 1-1 0 0,0 0 0 0 0,0 0 0 0 0,0-1 0 0 0,0 1 0 0 0,0 0 0 0 0,0 0 1 0 0,0-1-1 0 0,0 1 0 0 0,0 0 0 0 0,0 0 0 0 0,0-1 0 0 0,0 1 0 0 0,0 0 0 0 0,1 0 1 0 0,-1-1-1 0 0,0 1 0 0 0,1 0 0 0 0,-1-1 0 0 0,0 1 0 0 0,1 0 0 0 0,0 0 1 0 0,0 1-53 0 0,0 0 1 0 0,0-1 0 0 0,1 1-1 0 0,-1 0 1 0 0,0-1 0 0 0,1 1-1 0 0,-1-1 1 0 0,1 0 0 0 0,-1 0 0 0 0,4 2-1 0 0,2 0-5 0 0,1-1 0 0 0,-1-1 0 0 0,1 1 0 0 0,0-1 0 0 0,0 0 0 0 0,14-1 0 0 0,14 3 0 0 0,95 7 0 0 0,-85-7 1440 0 0,-44-2-997 0 0,-2-1-358 0 0,0 0-406 0 0,0 0-154 0 0,0 0-33 0 0,0 0-140 0 0,0 0-572 0 0,0 0-253 0 0,0 0-51 0 0,0 0-11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49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210 144 10135 0 0,'0'0'464'0'0,"0"0"-9"0"0,1 0-295 0 0,2-1-29 0 0,0-1-1 0 0,0 0 1 0 0,0 1-1 0 0,0-1 1 0 0,0 0 0 0 0,0 0-1 0 0,-1 0 1 0 0,1-1-1 0 0,-1 1 1 0 0,0-1 0 0 0,1 1-1 0 0,-1-1 1 0 0,0 0-1 0 0,-1 0 1 0 0,1 0 0 0 0,0 0-1 0 0,-1 0 1 0 0,2-5-1 0 0,-2 1 82 0 0,0 6-159 0 0,-1 0-1 0 0,0-1 1 0 0,1 1 0 0 0,-1 0-1 0 0,0-1 1 0 0,0 1-1 0 0,0 0 1 0 0,0-1-1 0 0,0 1 1 0 0,0 0 0 0 0,0-1-1 0 0,0 1 1 0 0,-1 0-1 0 0,1 0 1 0 0,0-1 0 0 0,-1 1-1 0 0,1 0 1 0 0,-1 0-1 0 0,0-1 1 0 0,1 1 0 0 0,-1 0-1 0 0,0 0 1 0 0,0 0-1 0 0,1 0 1 0 0,-1 0 0 0 0,-1-1-1 0 0,-11-6-65 0 0,11 7 20 0 0,0-1 1 0 0,0 1 0 0 0,0 0 0 0 0,0-1 0 0 0,0 1-1 0 0,0-1 1 0 0,1 1 0 0 0,-1-1 0 0 0,0 0-1 0 0,-2-3 1 0 0,4 4 39 0 0,-1 0 1 0 0,1-1-1 0 0,-1 1 0 0 0,1 0 0 0 0,-1 0 0 0 0,0 0 0 0 0,0 0 1 0 0,1 0-1 0 0,-1 0 0 0 0,0 0 0 0 0,0 0 0 0 0,0 0 1 0 0,0 1-1 0 0,0-1 0 0 0,0 0 0 0 0,0 0 0 0 0,-1 1 0 0 0,1-1 1 0 0,0 1-1 0 0,0-1 0 0 0,0 1 0 0 0,-1 0 0 0 0,1-1 0 0 0,0 1 1 0 0,0 0-1 0 0,-1 0 0 0 0,1 0 0 0 0,-2 0 0 0 0,-11-2 14 0 0,0 0 0 0 0,0 1 0 0 0,0 1-1 0 0,0 1 1 0 0,0 0 0 0 0,0 0 0 0 0,0 2 0 0 0,0-1-1 0 0,-23 9 1 0 0,28-6-61 0 0,2 1 0 0 0,3 2 0 0 0,4 3 0 0 0,1-8 0 0 0,0 0 0 0 0,1 0 0 0 0,-1 0 0 0 0,1 0 0 0 0,0 0 0 0 0,0 0 0 0 0,0 0 0 0 0,0-1 0 0 0,1 1 0 0 0,-1-1 0 0 0,1 1 0 0 0,-1-1 0 0 0,1 0 0 0 0,0 0 0 0 0,0 0 0 0 0,4 2 0 0 0,0 0 0 0 0,1-1 0 0 0,-1 0 0 0 0,1 0 0 0 0,0 0 0 0 0,15 2 0 0 0,-16-4 0 0 0,-1-1 0 0 0,1 0 0 0 0,-1 0 0 0 0,1 0 0 0 0,0-1 0 0 0,-1 0 0 0 0,0-1 0 0 0,1 0 0 0 0,-1 1 0 0 0,0-2 0 0 0,0 1 0 0 0,0-1 0 0 0,0 0 0 0 0,0 0 0 0 0,9-8 0 0 0,0 3 72 0 0,-14 7 299 0 0,2 27 1218 0 0,-10 20-1130 0 0,3-23 371 0 0,3-20-735 0 0,1 1 0 0 0,-1 0-1 0 0,0 0 1 0 0,1 0 0 0 0,0 0 0 0 0,0 0 0 0 0,1 5 0 0 0,2 39-79 0 0,-2-20-16 0 0,1 36 0 0 0,-2-48 0 0 0,1-10 0 0 0,7 5 0 0 0,-2-2-359 0 0,-1-1 0 0 0,6 14 0 0 0,-7-15-1252 0 0,-4-5 97 0 0,0-2-20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9:49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36 8287 0 0,'0'0'382'0'0,"0"0"-8"0"0,0 0-102 0 0,0 0 463 0 0,0 0 234 0 0,0 0 45 0 0,0 0-129 0 0,0 0-506 0 0,0 0 37 0 0,0 0 80 0 0,0 0 14 0 0,0 0-67 0 0,1-1-294 0 0,14-6 199 0 0,0 0 0 0 0,26-8 0 0 0,-34 13-220 0 0,0 1-1 0 0,0 0 1 0 0,0 0-1 0 0,0 0 1 0 0,0 1-1 0 0,0 0 1 0 0,12 2-1 0 0,53 9-127 0 0,-58-7 66 0 0,-11 1 144 0 0,-3-3-43 0 0,1-1-170 0 0,-1 1 1 0 0,1-1-1 0 0,0 1 0 0 0,-1 0 1 0 0,0-1-1 0 0,1 1 0 0 0,-1 0 1 0 0,0-1-1 0 0,0 1 0 0 0,0 0 1 0 0,0 0-1 0 0,0-1 0 0 0,0 1 1 0 0,0 0-1 0 0,-1 0 0 0 0,1-1 1 0 0,-1 1-1 0 0,1 0 0 0 0,-1-1 1 0 0,0 1-1 0 0,1-1 0 0 0,-1 1 1 0 0,0-1-1 0 0,0 1 0 0 0,0-1 1 0 0,0 0-1 0 0,0 1 0 0 0,-2 0 1 0 0,-3 4-60 0 0,0 0 0 0 0,0 0 0 0 0,-1-1 0 0 0,-9 6 0 0 0,-4 1 62 0 0,1-1 0 0 0,-37 14 0 0 0,63-26 166 0 0,0-1 0 0 0,0 2 0 0 0,0-1 0 0 0,0 1 0 0 0,9 1 0 0 0,46 4 830 0 0,-40-2-1030 0 0,34 9-1 0 0,-46-9 286 0 0,-1 0 1 0 0,1 1 0 0 0,-1 0-1 0 0,1 1 1 0 0,12 8-1 0 0,-20-12-232 0 0,-1 0 0 0 0,0 0 0 0 0,1 0-1 0 0,-1 0 1 0 0,0 0 0 0 0,0 0 0 0 0,0 0-1 0 0,0 0 1 0 0,0 0 0 0 0,0 1 0 0 0,0-1 0 0 0,-1 0-1 0 0,1 1 1 0 0,0-1 0 0 0,-1 0 0 0 0,1 1-1 0 0,-1-1 1 0 0,1 1 0 0 0,-1-1 0 0 0,1 1 0 0 0,-1-1-1 0 0,0 1 1 0 0,0-1 0 0 0,0 1 0 0 0,0-1-1 0 0,0 1 1 0 0,0-1 0 0 0,-1 1 0 0 0,1-1 0 0 0,0 1-1 0 0,-1-1 1 0 0,1 1 0 0 0,-1-1 0 0 0,-1 3 0 0 0,0 0-25 0 0,-1 1 1 0 0,-1-1-1 0 0,1 0 1 0 0,-1 0-1 0 0,1 0 1 0 0,-1 0-1 0 0,0 0 1 0 0,-6 3-1 0 0,-8 7-93 0 0,11-8-158 0 0,1-1 0 0 0,-1 0 0 0 0,0-1 0 0 0,-14 8 0 0 0,1-4 279 0 0,0-1-1 0 0,-1 0 1 0 0,-40 6-1 0 0,47-11-96 0 0,0-1 1 0 0,1 0-1 0 0,-1-1 0 0 0,0-1 0 0 0,0 0 1 0 0,0-1-1 0 0,-16-4 0 0 0,27 5-7 0 0,-36-12-1372 0 0,27 8 942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09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0 15663 0 0,'0'0'356'0'0,"0"0"50"0"0,0 0 20 0 0,0 0-42 0 0,3 7-236 0 0,8 38 738 0 0,9 76-1 0 0,-14-72-616 0 0,-1-3-269 0 0,-4-29 0 0 0,1 1 0 0 0,7 29 0 0 0,-1-18 0 0 0,2 1 0 0 0,-10-30 0 0 0,0 0 0 0 0,0 0 0 0 0,0-1 0 0 0,0 1 0 0 0,0 0 0 0 0,0 0 0 0 0,0 0 0 0 0,0-1 0 0 0,0 1 0 0 0,0 0 0 0 0,0 0 0 0 0,1 0 0 0 0,-1 0 0 0 0,0-1 0 0 0,0 1 0 0 0,0 0 0 0 0,0 0 0 0 0,0 0 0 0 0,0 0 0 0 0,0-1 0 0 0,0 1 0 0 0,1 0 0 0 0,-1 0 0 0 0,0 0 0 0 0,0 0 0 0 0,0 0 0 0 0,0 0 0 0 0,1-1 0 0 0,-1 1 0 0 0,0 0 0 0 0,0 0 0 0 0,0 0 0 0 0,0 0 0 0 0,1 0 0 0 0,-1 0 0 0 0,0 0 0 0 0,0 0 0 0 0,0 0 0 0 0,1 0 0 0 0,-1 0 0 0 0,0 0 0 0 0,0 0 0 0 0,0 0 0 0 0,0 0 0 0 0,1 0 0 0 0,-1 0 0 0 0,0 0 0 0 0,0 0 0 0 0,0 0 0 0 0,1 0 0 0 0,-1 1 0 0 0,0-1 0 0 0,0 0 0 0 0,0 0 0 0 0,0 0 0 0 0,0 0 0 0 0,1 0 0 0 0,-1 0 0 0 0,0 1 0 0 0,0-1 0 0 0,0 0 0 0 0,0 0 0 0 0,0 0 0 0 0,0 0 0 0 0,1 0 0 0 0,-1 1 0 0 0,0-1 0 0 0,1-2 0 0 0,-1 0 0 0 0,1-1 0 0 0,-1 1 0 0 0,1 0 0 0 0,-1 0 0 0 0,1-1 0 0 0,-1 1 0 0 0,0 0 0 0 0,0 0 0 0 0,0-1 0 0 0,-1 1 0 0 0,1 0 0 0 0,0 0 0 0 0,-1-1 0 0 0,0 1 0 0 0,1 0 0 0 0,-2-3 0 0 0,0 2 0 0 0,0-1 0 0 0,-1 1 0 0 0,1 0 0 0 0,0 0 0 0 0,-1 0 0 0 0,0 0 0 0 0,1 1 0 0 0,-1-1 0 0 0,-6-3 0 0 0,2 2 0 0 0,-1-1 0 0 0,0 1 0 0 0,0 0 0 0 0,0 1 0 0 0,0 0 0 0 0,-1 0 0 0 0,1 1 0 0 0,-13-2 0 0 0,11 4 0 0 0,-1 1 0 0 0,1-1 0 0 0,0 2 0 0 0,0-1 0 0 0,0 2 0 0 0,0-1 0 0 0,0 1 0 0 0,-11 5 0 0 0,13-5 0 0 0,-1 1 0 0 0,1 0 0 0 0,0 1 0 0 0,0-1 0 0 0,0 1 0 0 0,1 1 0 0 0,-13 11 0 0 0,17-14 0 0 0,0 1 0 0 0,0-1 0 0 0,0 1 0 0 0,0 0 0 0 0,1-1 0 0 0,0 1 0 0 0,0 0 0 0 0,0 0 0 0 0,0 1 0 0 0,0-1 0 0 0,1 0 0 0 0,0 1 0 0 0,0-1 0 0 0,0 1 0 0 0,1-1 0 0 0,-1 1 0 0 0,1-1 0 0 0,0 6 0 0 0,1-6 0 0 0,0 0 0 0 0,0 0 0 0 0,0 1 0 0 0,1-1 0 0 0,-1 0 0 0 0,1 0 0 0 0,0 0 0 0 0,0-1 0 0 0,0 1 0 0 0,1 0 0 0 0,3 4 0 0 0,5 5 0 0 0,20 17 0 0 0,-19-20 0 0 0,-3-2 0 0 0,1 0 0 0 0,-1-1 0 0 0,2 0 0 0 0,-1-1 0 0 0,20 9 0 0 0,-8-6 0 0 0,44 11 0 0 0,-58-18 0 0 0,1-1 0 0 0,16 2 0 0 0,-22-3 0 0 0,0 0 0 0 0,0 0 0 0 0,0 0 0 0 0,0-1 0 0 0,0 1 0 0 0,0-1 0 0 0,0 1 0 0 0,0-1 0 0 0,-1 0 0 0 0,1 0 0 0 0,5-3 0 0 0,3-1 2 0 0,-10 5-6 0 0,0 0 0 0 0,0 0 0 0 0,0-1 1 0 0,0 1-1 0 0,-1-1 0 0 0,1 1 0 0 0,0 0 0 0 0,0-1 0 0 0,0 0 0 0 0,0 1 0 0 0,0-1 1 0 0,-1 1-1 0 0,1-1 0 0 0,0 0 0 0 0,-1 0 0 0 0,2 0 0 0 0,0-4-137 0 0,0 0 1 0 0,0 0-1 0 0,0 0 0 0 0,-1 0 1 0 0,1 0-1 0 0,0-5 0 0 0,-1 4-321 0 0,0 1 0 0 0,0-1 1 0 0,1 1-1 0 0,0-1 0 0 0,4-9 0 0 0,-1 6-558 0 0,-3-1-4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0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10135 0 0,'0'0'231'0'0,"0"0"29"0"0,0 0 19 0 0,12 6 1167 0 0,-7-5 1548 0 0,53-8-964 0 0,-33 2-2030 0 0,11-6 0 0 0,-26 9-67 0 0,1 1 0 0 0,0 0 1 0 0,0 0-1 0 0,-1 1 0 0 0,17 2 0 0 0,-25-2-408 0 0,-2 0-1022 0 0,0 0-3962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1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11975 0 0,'0'0'267'0'0,"0"0"42"0"0,0 0 17 0 0,0 0-28 0 0,0 0-126 0 0,0 0 204 0 0,0 2 111 0 0,2 4-332 0 0,-1 1 0 0 0,0-1 0 0 0,0 1 1 0 0,-1 0-1 0 0,0-1 0 0 0,0 1 0 0 0,-2 12 0 0 0,1 11 652 0 0,15 239 2358 0 0,-12-226-3165 0 0,2 23 0 0 0,1-53-13 0 0,0-11-76 0 0,-4-2-10 0 0,1 1-193 0 0,-2 0 131 0 0,1 0-1 0 0,0-1 1 0 0,-1 1 0 0 0,1-1 0 0 0,0 1-1 0 0,0-1 1 0 0,-1 1 0 0 0,1-1-1 0 0,0 0 1 0 0,0 1 0 0 0,0-1 0 0 0,0 0-1 0 0,0 1 1 0 0,0-1 0 0 0,0 0 0 0 0,-1 0-1 0 0,1 0 1 0 0,0 0 0 0 0,0 0-1 0 0,0 0 1 0 0,0 0 0 0 0,2-1 0 0 0,5-6-1373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1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11975 0 0,'0'0'547'0'0,"0"0"-11"0"0,0 0-203 0 0,0 0 419 0 0,0 0 220 0 0,0 0 42 0 0,0 0-129 0 0,0-8-548 0 0,0 6-337 0 0,1 0 0 0 0,0 0 0 0 0,-1 0 0 0 0,1 0 0 0 0,0 0 0 0 0,0 1 0 0 0,0-1 0 0 0,0 0 0 0 0,0 0 0 0 0,0 1 0 0 0,1-1 0 0 0,-1 1 0 0 0,1-1 0 0 0,-1 1 0 0 0,1-1 0 0 0,2-1 0 0 0,-2 2 0 0 0,0-1 0 0 0,-1 1 0 0 0,0 0 0 0 0,0 0 0 0 0,0 0 0 0 0,1 1 0 0 0,-1-1 0 0 0,0 0 0 0 0,0 1 0 0 0,0-1 0 0 0,1 1 0 0 0,-1 0 0 0 0,0-1 0 0 0,0 1 0 0 0,1 0 0 0 0,-1 0 0 0 0,0 0 0 0 0,2 0 0 0 0,2-1 0 0 0,-2 0 0 0 0,-1 1 0 0 0,0 0 0 0 0,0 0 0 0 0,0 0 0 0 0,0 0 0 0 0,0 0 0 0 0,1 0 0 0 0,-1 1 0 0 0,0-1 0 0 0,0 1 0 0 0,4 1 0 0 0,-2-1 0 0 0,-3-1 0 0 0,1 0 0 0 0,-1 1 0 0 0,1-1 0 0 0,-1 1 0 0 0,1-1 0 0 0,-1 1 0 0 0,0 0 0 0 0,1-1 0 0 0,-1 1 0 0 0,0 0 0 0 0,1 0 0 0 0,-1 0 0 0 0,0 0 0 0 0,0 0 0 0 0,0 0 0 0 0,0 0 0 0 0,0 1 0 0 0,0-1 0 0 0,0 0 0 0 0,0 1 0 0 0,0-1 0 0 0,-1 1 0 0 0,1-1 0 0 0,0 3 0 0 0,2 2 0 0 0,-1 1 0 0 0,0 0 0 0 0,0 0 0 0 0,-1 0 0 0 0,0 1 0 0 0,0-1 0 0 0,-1 0 0 0 0,0 0 0 0 0,0 1 0 0 0,0-1 0 0 0,-1 0 0 0 0,-2 9 0 0 0,-4 12 0 0 0,-18 48 0 0 0,14-45 0 0 0,-11 28 0 0 0,13-38 0 0 0,0 1 0 0 0,2 0 0 0 0,1 0 0 0 0,1 1 0 0 0,-3 23 0 0 0,8-45 0 0 0,0 1 0 0 0,-1-1 0 0 0,1 1 0 0 0,0 0 0 0 0,0-1 0 0 0,0 1 0 0 0,1-1 0 0 0,-1 1 0 0 0,0 0 0 0 0,1-1 0 0 0,-1 1 0 0 0,1-1 0 0 0,-1 1 0 0 0,1-1 0 0 0,0 1 0 0 0,-1-1 0 0 0,1 0 0 0 0,0 1 0 0 0,0-1 0 0 0,0 0 0 0 0,0 1 0 0 0,0-1 0 0 0,0 0 0 0 0,1 0 0 0 0,-1 0 0 0 0,0 0 0 0 0,1 0 0 0 0,-1 0 0 0 0,2 0 0 0 0,-1 0 0 0 0,-1 0 0 0 0,1-1 0 0 0,-1 1 0 0 0,1-1 0 0 0,-1 1 0 0 0,1-1 0 0 0,-1 0 0 0 0,1 0 0 0 0,0 1 0 0 0,-1-1 0 0 0,1 0 0 0 0,-1 0 0 0 0,1-1 0 0 0,-1 1 0 0 0,4-1 0 0 0,25-9 0 0 0,-18 6 0 0 0,-8 2 0 0 0,1 0 0 0 0,-1 0 0 0 0,0-1 0 0 0,0 1 0 0 0,0-1 0 0 0,0 0 0 0 0,5-6 0 0 0,-4 5 0 0 0,0 0 0 0 0,0 0 0 0 0,0 0 0 0 0,6-3 0 0 0,8-4 0 0 0,-14 7 0 0 0,0 1 0 0 0,1 0 0 0 0,0 0 0 0 0,-1 0 0 0 0,10-3 0 0 0,2-2-129 0 0,-16 7-551 0 0,-1 1-269 0 0,0 0-62 0 0,0 0-12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2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10135 0 0,'0'0'464'0'0,"0"0"-9"0"0,0 0-87 0 0,0 0 728 0 0,0 0 353 0 0,0 0 73 0 0,17 5 2240 0 0,-8-7-3617 0 0,-3 1-139 0 0,0 0-1 0 0,0-1 0 0 0,0 1 1 0 0,7-4-1 0 0,-8 2-5 0 0,21-6 0 0 0,-23 8-81 0 0,-1 1-1 0 0,1 0 1 0 0,-1 0 0 0 0,1 0-1 0 0,-1 0 1 0 0,0 0-1 0 0,1 0 1 0 0,-1 1 0 0 0,1-1-1 0 0,2 2 1 0 0,-3-1-697 0 0,0-1-1137 0 0,-2 0-107 0 0,0 0-24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2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10135 0 0,'13'10'464'0'0,"-10"-8"-9"0"0,9 5-70 0 0,-7-4 73 0 0,0 0 0 0 0,1 0 0 0 0,-1-1 0 0 0,1 0 0 0 0,-1 0-1 0 0,1 0 1 0 0,0-1 0 0 0,-1 1 0 0 0,1-2 0 0 0,0 1 0 0 0,0 0-1 0 0,7-1 1 0 0,14-1-444 0 0,-17 1-41 0 0,0 0 0 0 0,15-3 1 0 0,24-4-2297 0 0,-33 5-3136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2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96 10135 0 0,'0'0'231'0'0,"0"0"29"0"0,0 0 19 0 0,0 0 37 0 0,0 0 125 0 0,0 0 58 0 0,0 0 11 0 0,3-2 2 0 0,-2 1-292 0 0,0 0-85 0 0,-1 1 0 0 0,1-1 1 0 0,0 1-1 0 0,0-1 0 0 0,-1 1 1 0 0,1-1-1 0 0,0 1 0 0 0,0-1 1 0 0,0 1-1 0 0,-1 0 0 0 0,1 0 1 0 0,2-1-1 0 0,0-18 2062 0 0,-2 16-2179 0 0,11-11-20 0 0,-6 8 98 0 0,0 1 1 0 0,0 0-1 0 0,0 0 0 0 0,1 1 0 0 0,-1 0 0 0 0,1 0 0 0 0,0 1 0 0 0,15-6 1 0 0,-18 8-41 0 0,0 0 1 0 0,1 0-1 0 0,-1 0 1 0 0,0 0-1 0 0,0 1 1 0 0,1 0-1 0 0,-1 0 1 0 0,0 0-1 0 0,1 0 1 0 0,-1 1-1 0 0,0-1 1 0 0,0 1-1 0 0,1 0 1 0 0,-1 0-1 0 0,0 1 1 0 0,0-1-1 0 0,5 4 1 0 0,-6-3 92 0 0,-3-2-148 0 0,1 0-1 0 0,0 1 1 0 0,-1-1-1 0 0,1 0 1 0 0,-1 1 0 0 0,1-1-1 0 0,0 1 1 0 0,-1-1-1 0 0,1 1 1 0 0,-1-1-1 0 0,1 1 1 0 0,-1-1-1 0 0,0 1 1 0 0,1-1-1 0 0,-1 1 1 0 0,0 0 0 0 0,1-1-1 0 0,-1 1 1 0 0,0 0-1 0 0,1-1 1 0 0,-1 1-1 0 0,0 0 1 0 0,0-1-1 0 0,0 1 1 0 0,0 0 0 0 0,0 0-1 0 0,0 2 1 0 0,2 5-1 0 0,-1-1 0 0 0,0 1 0 0 0,-1 0 0 0 0,1 0 0 0 0,-2 0 0 0 0,1 0 0 0 0,-1 0 0 0 0,0 0 0 0 0,-1 0 0 0 0,-3 10 0 0 0,-2 0 0 0 0,0-1 0 0 0,-1 0 0 0 0,-13 19 0 0 0,-61 118 0 0 0,76-135 0 0 0,6-10 0 0 0,6-2 0 0 0,2-2-166 0 0,0 0 0 0 0,14 7 0 0 0,-18-11 32 0 0,-1 1-1 0 0,1-1 1 0 0,-1 0 0 0 0,1 0-1 0 0,-1 0 1 0 0,1-1 0 0 0,-1 1-1 0 0,1-1 1 0 0,0 0 0 0 0,4 0-1 0 0,37-3 116 0 0,-33 3 20 0 0,0-1-1 0 0,-1 0 1 0 0,1 0 0 0 0,13-4-1 0 0,-3 0 0 0 0,-13 3 0 0 0,0-1 0 0 0,0 1 0 0 0,0-1 0 0 0,15-8 0 0 0,-8 2-865 0 0,-15 7-106 0 0,-1 2-42 0 0,0 0-10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31:3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0,'0'0'778'0'0,"0"0"-488"0"0,0 0-168 0 0,0 0-24 0 0,0 0-2 0 0,0 0-28 0 0,0 0-872 0 0,0 0-3068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3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315 1 10135 0 0,'0'0'464'0'0,"0"0"-9"0"0,0 0-155 0 0,0 0 443 0 0,1 8 3403 0 0,-2 14-3557 0 0,-5 30-1 0 0,-2 14-190 0 0,6-29-131 0 0,2-1 1 0 0,1 0 0 0 0,2 0-1 0 0,2 0 1 0 0,11 42-1 0 0,-8-53-267 0 0,1-6 0 0 0,-9-19 0 0 0,0 0 0 0 0,0 0 0 0 0,0 1 0 0 0,0-1 0 0 0,0 0 0 0 0,1 1 0 0 0,-1-1 0 0 0,0 0 0 0 0,0 0 0 0 0,0 0 0 0 0,1 1 0 0 0,-1-1 0 0 0,0 0 0 0 0,0 0 0 0 0,0 0 0 0 0,1 1 0 0 0,-1-1 0 0 0,0 0 0 0 0,0 0 0 0 0,1 0 0 0 0,-1 0 0 0 0,0 0 0 0 0,1 0 0 0 0,-1 0 0 0 0,0 1 0 0 0,0-1 0 0 0,1 0 0 0 0,-1 0 0 0 0,0 0 0 0 0,1 0 0 0 0,-1 0 0 0 0,0 0 0 0 0,1 0 0 0 0,-1-1 0 0 0,0 1 0 0 0,0 0 0 0 0,1 0 0 0 0,-1 0 0 0 0,0 0 0 0 0,1 0 0 0 0,-1 0 0 0 0,0 0 0 0 0,0-1 0 0 0,1 1 0 0 0,-1 0 0 0 0,0 0 0 0 0,0 0 0 0 0,0-1 0 0 0,1 1 0 0 0,-1 0 0 0 0,5-9 0 0 0,-4 8 0 0 0,-1 0 0 0 0,1-1 0 0 0,0 1 0 0 0,-1 0 0 0 0,1-1 0 0 0,-1 1 0 0 0,1 0 0 0 0,-1-1 0 0 0,0 1 0 0 0,0-1 0 0 0,0 1 0 0 0,0 0 0 0 0,0-1 0 0 0,0 1 0 0 0,0-1 0 0 0,0 1 0 0 0,0-1 0 0 0,0 1 0 0 0,-2-3 0 0 0,1-1 0 0 0,0 0 0 0 0,0 0 0 0 0,0 0 0 0 0,0 0 0 0 0,0 0 0 0 0,-1 0 0 0 0,0 0 0 0 0,0 1 0 0 0,-1-1 0 0 0,1 1 0 0 0,-1-1 0 0 0,0 1 0 0 0,0 0 0 0 0,0 0 0 0 0,0 0 0 0 0,-1 1 0 0 0,0-1 0 0 0,0 1 0 0 0,0 0 0 0 0,0 0 0 0 0,0 0 0 0 0,-1 0 0 0 0,1 1 0 0 0,-1 0 0 0 0,0 0 0 0 0,-7-2 0 0 0,4 2 0 0 0,1 0 0 0 0,1 0 0 0 0,-1 1 0 0 0,0 0 0 0 0,1 0 0 0 0,-1 1 0 0 0,-13 0 0 0 0,4 2 0 0 0,1 1 0 0 0,-1 1 0 0 0,1 0 0 0 0,0 1 0 0 0,0 1 0 0 0,-21 11 0 0 0,31-14 0 0 0,-1 0 0 0 0,1 0 0 0 0,0 1 0 0 0,0 0 0 0 0,0 0 0 0 0,1 0 0 0 0,-1 0 0 0 0,1 1 0 0 0,0 0 0 0 0,0 0 0 0 0,0 0 0 0 0,1 0 0 0 0,0 0 0 0 0,0 1 0 0 0,0 0 0 0 0,1-1 0 0 0,0 1 0 0 0,0 0 0 0 0,-2 10 0 0 0,4-13 0 0 0,0 0 0 0 0,0-1 0 0 0,0 1 0 0 0,1 0 0 0 0,-1 0 0 0 0,1 0 0 0 0,-1 0 0 0 0,1 0 0 0 0,0 0 0 0 0,0-1 0 0 0,0 1 0 0 0,1 0 0 0 0,-1-1 0 0 0,1 1 0 0 0,-1-1 0 0 0,1 1 0 0 0,0-1 0 0 0,0 0 0 0 0,0 0 0 0 0,0 0 0 0 0,4 4 0 0 0,3 0 0 0 0,-1 0 0 0 0,1 0 0 0 0,1-1 0 0 0,15 7 0 0 0,-16-9 0 0 0,-1-1 0 0 0,1 0 0 0 0,0 0 0 0 0,11 0 0 0 0,7 2 0 0 0,-12-3 0 0 0,0 0 0 0 0,0-1 0 0 0,0 0 0 0 0,-1-2 0 0 0,25-4 0 0 0,-28 4 0 0 0,-5 2-173 0 0,1-2 0 0 0,-1 1 0 0 0,0-1 0 0 0,1 0 0 0 0,-1 0 0 0 0,0 0 0 0 0,8-6 0 0 0,-2-3-339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5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17 13823 0 0,'0'0'315'0'0,"0"0"45"0"0,0 0 21 0 0,0 0-49 0 0,0 0-149 0 0,0 0 194 0 0,-2-2 110 0 0,2 2-469 0 0,0 0 1 0 0,0 0-1 0 0,-1-1 1 0 0,1 1-1 0 0,0 0 1 0 0,0 0-1 0 0,0 0 1 0 0,-1 0-1 0 0,1 0 0 0 0,0-1 1 0 0,0 1-1 0 0,0 0 1 0 0,0 0-1 0 0,-1 0 1 0 0,1-1-1 0 0,0 1 1 0 0,0 0-1 0 0,0 0 1 0 0,0-1-1 0 0,0 1 1 0 0,0 0-1 0 0,0 0 0 0 0,-1 0 1 0 0,1-1-1 0 0,0 1 1 0 0,0 0-1 0 0,0 0 1 0 0,0-1-1 0 0,0 1 1 0 0,0 0-1 0 0,0-1 1 0 0,0 1-1 0 0,1 0 0 0 0,-1 0 1 0 0,0-1-1 0 0,0 1 1 0 0,0 0-1 0 0,0 0 1 0 0,0 0-1 0 0,0-1 1 0 0,0 1-1 0 0,0 0 1 0 0,1 0-1 0 0,-1 0 0 0 0,0-1 1 0 0,15 0 1398 0 0,2 0-683 0 0,-8 0-735 0 0,0 0 0 0 0,0 0 1 0 0,0 1-1 0 0,0 0 0 0 0,0 1 1 0 0,0 0-1 0 0,16 4 0 0 0,16 2-1212 0 0,19 0-2243 0 0,-48-8 2432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6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15663 0 0,'0'0'356'0'0,"3"2"50"0"0,-2-2-370 0 0,0 1 1 0 0,0 0-1 0 0,0 0 1 0 0,0 0-1 0 0,0 0 1 0 0,-1 0-1 0 0,1 0 1 0 0,0 0-1 0 0,0 0 1 0 0,-1 0-1 0 0,1 0 1 0 0,0 0-1 0 0,-1 0 1 0 0,1 0-1 0 0,0 3 1 0 0,0 0 38 0 0,0 0 0 0 0,-1 0 0 0 0,1 0-1 0 0,-1 8 1 0 0,-9 108 946 0 0,1-1-2 0 0,7-82-1019 0 0,0-23 0 0 0,0 1 0 0 0,1-1 0 0 0,1 1 0 0 0,0-1 0 0 0,1 0 0 0 0,8 27 0 0 0,-9-38-16 0 0,0 0 1 0 0,1 0-1 0 0,-1-1 0 0 0,1 1 1 0 0,0-1-1 0 0,0 1 0 0 0,0-1 0 0 0,0 1 1 0 0,0-1-1 0 0,4 2 0 0 0,-5-3-243 0 0,1 0 0 0 0,-1 0 0 0 0,1 0 1 0 0,-1 0-1 0 0,1 0 0 0 0,0 0 0 0 0,-1-1 0 0 0,1 1 0 0 0,0-1 0 0 0,-1 1 0 0 0,1-1 0 0 0,0 1 0 0 0,0-1 0 0 0,-1 0 0 0 0,1 0 0 0 0,0 0 0 0 0,0 0 0 0 0,-1 0 1 0 0,1-1-1 0 0,2 0 0 0 0,5-2-1787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6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7 112 13823 0 0,'0'0'315'0'0,"0"0"45"0"0,0 0 21 0 0,0 0-49 0 0,0 0-149 0 0,0 0 194 0 0,0 0 110 0 0,0 0 22 0 0,-5-5 99 0 0,4 1-608 0 0,1 0 0 0 0,0 0 0 0 0,0 0 0 0 0,0 0 0 0 0,0 1 0 0 0,1-1 0 0 0,-1 0 0 0 0,1 0 0 0 0,0 0 0 0 0,0 1 0 0 0,1-1 0 0 0,-1 1 0 0 0,1-1 0 0 0,-1 1 0 0 0,1-1 0 0 0,0 1 0 0 0,1 0 0 0 0,-1 0 0 0 0,0 0 0 0 0,1 0 0 0 0,4-3 0 0 0,-6 5 0 0 0,2-2 0 0 0,-1 1 0 0 0,1-1 0 0 0,0 1 0 0 0,0 0 0 0 0,0 0 0 0 0,0 1 0 0 0,1-1 0 0 0,-1 1 0 0 0,0-1 0 0 0,1 1 0 0 0,4-1 0 0 0,-7 2 0 0 0,0-1 0 0 0,0 1 0 0 0,0 0 0 0 0,0 0 0 0 0,0-1 0 0 0,0 1 0 0 0,0 0 0 0 0,1 0 0 0 0,-1 0 0 0 0,0 0 0 0 0,0 0 0 0 0,0 1 0 0 0,0-1 0 0 0,0 0 0 0 0,0 1 0 0 0,0-1 0 0 0,0 0 0 0 0,0 1 0 0 0,0-1 0 0 0,1 2 0 0 0,1 0 0 0 0,0-1 0 0 0,0 1 0 0 0,-1-1 0 0 0,1 1 0 0 0,-1 0 0 0 0,1 0 0 0 0,-1 0 0 0 0,0 1 0 0 0,1-1 0 0 0,-1 1 0 0 0,-1-1 0 0 0,1 1 0 0 0,0-1 0 0 0,-1 1 0 0 0,1 0 0 0 0,-1 0 0 0 0,0 0 0 0 0,0 0 0 0 0,0 0 0 0 0,0 0 0 0 0,0 0 0 0 0,-1 0 0 0 0,1 0 0 0 0,-1 0 0 0 0,0 4 0 0 0,0 9 0 0 0,-1 0 0 0 0,0 0 0 0 0,-6 24 0 0 0,4-24 0 0 0,-22 102 0 0 0,0-15 0 0 0,23-80 0 0 0,4-13 0 0 0,-1-9 0 0 0,0 0 0 0 0,0 0 0 0 0,0 0 0 0 0,1 0 0 0 0,-1 0 0 0 0,0 0 0 0 0,0-1 0 0 0,1 1 0 0 0,-1-1 0 0 0,0 1 0 0 0,1-1 0 0 0,-1 1 0 0 0,1-1 0 0 0,-1 0 0 0 0,1 1 0 0 0,-1-1 0 0 0,3 0 0 0 0,29-3 0 0 0,-22 1 0 0 0,8-1 0 0 0,-1 0 0 0 0,21-8 0 0 0,-36 10 0 0 0,1 0 0 0 0,1 0 0 0 0,0 1 0 0 0,0-1 0 0 0,8 2 0 0 0,17-3 0 0 0,0 0-2793 0 0,-28 2 1770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6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10135 0 0,'0'0'464'0'0,"0"0"-9"0"0,0 0-87 0 0,0 0 728 0 0,0 0 353 0 0,0 0 73 0 0,0 0-125 0 0,0 0-574 0 0,0 0-250 0 0,0 0-49 0 0,0 0-79 0 0,16 3-273 0 0,-14-3-171 0 0,1 0 0 0 0,0 0 0 0 0,-1 0 0 0 0,1-1 0 0 0,-1 1 0 0 0,5-2-1 0 0,11-1-70 0 0,7 2-2375 0 0,-23 2-3694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7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13823 0 0,'12'11'1471'0'0,"-9"-9"-1359"0"0,0 0 0 0 0,0 0 0 0 0,1 0 1 0 0,-1 0-1 0 0,0-1 0 0 0,1 1 0 0 0,3 0 0 0 0,-5-1 860 0 0,15 0 1231 0 0,-10-1-2194 0 0,0-1 1 0 0,0 0 0 0 0,0 0-1 0 0,11-5 1 0 0,17-2-154 0 0,11 1-2496 0 0,-31 3 1617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7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11975 0 0,'0'0'547'0'0,"0"0"-11"0"0,0 0-203 0 0,0 0 419 0 0,0 0 220 0 0,0 0 42 0 0,0 0 8 0 0,0 0 2 0 0,2 1 0 0 0,3 0-705 0 0,1 1-1 0 0,0-1 1 0 0,-1 0-1 0 0,1 0 1 0 0,0-1-1 0 0,0 1 0 0 0,11-2 1 0 0,46-8-1332 0 0,-45 6 300 0 0,-8 1-6421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7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55 6447 0 0,'0'0'142'0'0,"0"0"22"0"0,0 0 13 0 0,0 0 123 0 0,0 0 468 0 0,0 0 205 0 0,0 0 41 0 0,-14-7 2176 0 0,14 7-3173 0 0,0 0-1 0 0,0 0 0 0 0,-1-1 1 0 0,1 1-1 0 0,0 0 0 0 0,0 0 1 0 0,0 0-1 0 0,0 0 0 0 0,0-1 1 0 0,0 1-1 0 0,0 0 0 0 0,0 0 1 0 0,0 0-1 0 0,0 0 0 0 0,0 0 1 0 0,0-1-1 0 0,0 1 0 0 0,0 0 1 0 0,0 0-1 0 0,0 0 0 0 0,0 0 1 0 0,0-1-1 0 0,1 1 0 0 0,-1 0 1 0 0,0 0-1 0 0,0 0 0 0 0,0 0 1 0 0,0 0-1 0 0,0 0 0 0 0,0-1 1 0 0,0 1-1 0 0,0 0 0 0 0,1 0 1 0 0,-1 0-1 0 0,0 0 0 0 0,0 0 1 0 0,0 0-1 0 0,0 0 0 0 0,0 0 1 0 0,1 0-1 0 0,-1-1 0 0 0,0 1 1 0 0,0 0-1 0 0,0 0 0 0 0,0 0 1 0 0,0 0-1 0 0,1 0 0 0 0,-1 0 1 0 0,17-11 1410 0 0,23-9 545 0 0,-13 13-1972 0 0,-20 6 0 0 0,-5 0 69 0 0,0 1 0 0 0,0-1 0 0 0,0 1 0 0 0,1 0 0 0 0,-1 0 0 0 0,0 0 0 0 0,0 0 0 0 0,0 0 0 0 0,0 0 0 0 0,0 1 0 0 0,1-1 0 0 0,-1 1 0 0 0,0-1 0 0 0,0 1 0 0 0,3 2 0 0 0,2-1 267 0 0,-5-1-309 0 0,-1-1 1 0 0,1 1-1 0 0,-1 0 0 0 0,1-1 0 0 0,0 1 1 0 0,-1 0-1 0 0,0 0 0 0 0,1 0 0 0 0,-1 0 1 0 0,1 0-1 0 0,-1 0 0 0 0,0 1 0 0 0,0-1 0 0 0,0 0 1 0 0,0 1-1 0 0,0-1 0 0 0,0 0 0 0 0,0 1 1 0 0,0-1-1 0 0,0 3 0 0 0,0-1-19 0 0,0 0 0 0 0,0 0 0 0 0,-1 0 1 0 0,0 0-1 0 0,0 1 0 0 0,0-1 0 0 0,0 0 0 0 0,0 0 0 0 0,0 0 0 0 0,-2 5 1 0 0,0 1-17 0 0,-1 0 0 0 0,0 0 1 0 0,-1-1-1 0 0,0 1 0 0 0,0-1 1 0 0,-9 13-1 0 0,-16 17-275 0 0,16-22-2 0 0,1 0 1 0 0,0 0-1 0 0,1 1 0 0 0,1 1 0 0 0,-13 32 0 0 0,22-47 313 0 0,0 0 1 0 0,1 0-1 0 0,-1-1 0 0 0,1 1 1 0 0,-1 0-1 0 0,1 0 0 0 0,0 0 0 0 0,0 0 1 0 0,1 0-1 0 0,-1-1 0 0 0,1 1 0 0 0,-1 0 1 0 0,1 0-1 0 0,0 0 0 0 0,0-1 0 0 0,0 1 1 0 0,0 0-1 0 0,1-1 0 0 0,-1 1 0 0 0,0-1 1 0 0,1 0-1 0 0,0 1 0 0 0,0-1 0 0 0,0 0 1 0 0,0 0-1 0 0,0 0 0 0 0,0 0 0 0 0,0-1 1 0 0,1 1-1 0 0,4 2 0 0 0,10 5 752 0 0,-14-7-876 0 0,-1-1 1 0 0,1 1 0 0 0,0-1-1 0 0,-1 0 1 0 0,1 1 0 0 0,0-1-1 0 0,0-1 1 0 0,0 1 0 0 0,0 0-1 0 0,4 0 1 0 0,25 0-280 0 0,10 1 143 0 0,-39-3 181 0 0,-1 1 0 0 0,1-1 0 0 0,0 1 1 0 0,-1-1-1 0 0,1 0 0 0 0,-1 0 0 0 0,1 0 0 0 0,-1 0 0 0 0,1-1 0 0 0,-1 1 0 0 0,0-1 0 0 0,1 1 0 0 0,-1-1 0 0 0,0 0 0 0 0,0 0 1 0 0,0 0-1 0 0,-1 0 0 0 0,1 0 0 0 0,0 0 0 0 0,-1-1 0 0 0,3-4 0 0 0,14-16-665 0 0,-17 22-297 0 0,-1 1-10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8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 10135 0 0,'0'0'231'0'0,"0"0"29"0"0,0 0 19 0 0,7 8 899 0 0,-2 4-295 0 0,-2 0 0 0 0,0 0 0 0 0,0 0 0 0 0,-1 1-1 0 0,-1-1 1 0 0,1 16 0 0 0,-3 5-303 0 0,-5 38 0 0 0,3 13-580 0 0,2-74 0 0 0,0 0 0 0 0,1 0 0 0 0,1 1 0 0 0,0-1 0 0 0,0 0 0 0 0,5 18 0 0 0,-2-21 0 0 0,5-7 0 0 0,0-4-64 0 0,-8 2-4 0 0,0 1 0 0 0,-1 0 1 0 0,1-1-1 0 0,0 1 0 0 0,0 0 0 0 0,-1-1 0 0 0,1 1 0 0 0,-1-1 0 0 0,1 1 1 0 0,-1-1-1 0 0,0 1 0 0 0,0-1 0 0 0,1 1 0 0 0,-1-1 0 0 0,0 1 0 0 0,0-1 1 0 0,0 1-1 0 0,-1-1 0 0 0,1 0 0 0 0,0 1 0 0 0,-1-1 0 0 0,1 1 0 0 0,-1 0 0 0 0,1-1 1 0 0,-1 1-1 0 0,1-1 0 0 0,-1 1 0 0 0,0 0 0 0 0,-1-2 0 0 0,0 0-70 0 0,1 0-1 0 0,-1 1 1 0 0,0-1-1 0 0,0 1 0 0 0,-1-1 1 0 0,1 1-1 0 0,0 0 1 0 0,-1 0-1 0 0,0 0 1 0 0,1 0-1 0 0,-1 0 0 0 0,0 1 1 0 0,-4-3-1 0 0,-1 2 206 0 0,-1 0-1 0 0,0 0 0 0 0,1 1 1 0 0,-1 0-1 0 0,0 0 1 0 0,0 1-1 0 0,0 0 0 0 0,1 1 1 0 0,-1 0-1 0 0,0 0 1 0 0,1 1-1 0 0,-1 0 0 0 0,1 1 1 0 0,-15 5-1 0 0,17-5-24 0 0,1 0-1 0 0,0 0 1 0 0,0 0-1 0 0,1 0 1 0 0,-1 1-1 0 0,1-1 1 0 0,-1 1-1 0 0,1 0 1 0 0,0 1-1 0 0,1-1 1 0 0,-1 1-1 0 0,1 0 1 0 0,0-1-1 0 0,0 1 1 0 0,0 1-1 0 0,1-1 1 0 0,0 0-1 0 0,0 1 1 0 0,0-1-1 0 0,1 1 1 0 0,-1-1-1 0 0,1 1 1 0 0,0 7-1 0 0,1-7-41 0 0,0-1 0 0 0,0 1 0 0 0,0-1 0 0 0,1 1 0 0 0,-1-1 0 0 0,1 1 0 0 0,1-1 0 0 0,-1 1 0 0 0,1-1 0 0 0,0 0 0 0 0,0 0 0 0 0,4 7 0 0 0,-3-8 0 0 0,0-1 0 0 0,0 1 0 0 0,0-1 0 0 0,0 1 0 0 0,0-1 0 0 0,1 0 0 0 0,-1 0 0 0 0,1-1 0 0 0,0 1 0 0 0,0-1 0 0 0,0 1 0 0 0,0-1 0 0 0,0-1 0 0 0,1 1 0 0 0,4 1 0 0 0,4 1-113 0 0,1-1 1 0 0,0-1-1 0 0,0 0 0 0 0,22-1 0 0 0,-30 0 45 0 0,1-2 0 0 0,-1 1-1 0 0,1-1 1 0 0,-1 0 0 0 0,1-1-1 0 0,-1 1 1 0 0,0-1 0 0 0,1 0-1 0 0,-1-1 1 0 0,0 0 0 0 0,9-6-1 0 0,-5 2-443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19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 13823 0 0,'0'0'315'0'0,"0"0"45"0"0,-3 1 21 0 0,2 1-339 0 0,-1-1-1 0 0,0 0 0 0 0,1 1 1 0 0,-1 0-1 0 0,1-1 1 0 0,-1 1-1 0 0,1 0 0 0 0,0 0 1 0 0,0 0-1 0 0,0 0 0 0 0,0 0 1 0 0,0 0-1 0 0,0 0 1 0 0,1 0-1 0 0,-1 0 0 0 0,1 0 1 0 0,-1 3-1 0 0,0 0 106 0 0,-5 11 896 0 0,0 0-1 0 0,-13 21 0 0 0,11-20-746 0 0,-11 28 0 0 0,17-39-304 0 0,0 0 1 0 0,1 1 0 0 0,0-1-1 0 0,0 0 1 0 0,0 1-1 0 0,1-1 1 0 0,0 1 0 0 0,1 9-1 0 0,2 6 8 0 0,1 0 0 0 0,1 0 0 0 0,1-1 0 0 0,1 0 0 0 0,14 31 0 0 0,-17-43 0 0 0,1 0 0 0 0,0-1 0 0 0,1 1 0 0 0,-1-1 0 0 0,2 0 0 0 0,-1-1 0 0 0,1 0 0 0 0,0 0 0 0 0,0 0 0 0 0,1-1 0 0 0,0 0 0 0 0,0 0 0 0 0,1-1 0 0 0,-1 0 0 0 0,10 3 0 0 0,-12-6-93 0 0,-1 0-1 0 0,1 0 0 0 0,0-1 1 0 0,0 0-1 0 0,0 0 1 0 0,0 0-1 0 0,0-1 0 0 0,0 0 1 0 0,0 0-1 0 0,0 0 1 0 0,0-1-1 0 0,-1 0 0 0 0,1 0 1 0 0,10-4-1 0 0,-13 4 16 0 0,0-1 0 0 0,0 1 0 0 0,0-1 0 0 0,0 0 0 0 0,0 0 0 0 0,0 0 0 0 0,0 0 0 0 0,-1 0 0 0 0,1-1 0 0 0,-1 1 0 0 0,1-1 0 0 0,-1 0 0 0 0,0 0 0 0 0,0 0 0 0 0,0 0 0 0 0,-1 0 0 0 0,1 0 0 0 0,-1 0 0 0 0,1-1 0 0 0,-1 1 0 0 0,0 0 0 0 0,-1-1 0 0 0,1 1 0 0 0,0-1 0 0 0,-1-6 0 0 0,0 4 37 0 0,0 0-1 0 0,-1 0 0 0 0,0-1 0 0 0,0 1 1 0 0,0 0-1 0 0,-1 0 0 0 0,0 0 0 0 0,0 0 1 0 0,0 0-1 0 0,-1 0 0 0 0,0 1 0 0 0,0-1 1 0 0,-1 1-1 0 0,1 0 0 0 0,-1 0 0 0 0,-8-9 1 0 0,8 10 145 0 0,0 1-1 0 0,-1-1 1 0 0,1 1 0 0 0,-1-1 0 0 0,1 1 0 0 0,-1 1 0 0 0,0-1 0 0 0,0 1 0 0 0,0 0-1 0 0,0 0 1 0 0,-1 0 0 0 0,1 1 0 0 0,-1-1 0 0 0,1 1 0 0 0,0 1 0 0 0,-1-1 0 0 0,0 1-1 0 0,1 0 1 0 0,-8 1 0 0 0,10-1-40 0 0,0 1 0 0 0,1 0 1 0 0,-1-1-1 0 0,1 1 0 0 0,0 0 0 0 0,-1 1 0 0 0,1-1 0 0 0,0 0 0 0 0,0 1 0 0 0,-1-1 0 0 0,1 1 0 0 0,0 0 1 0 0,1-1-1 0 0,-1 1 0 0 0,0 0 0 0 0,0 0 0 0 0,1 0 0 0 0,-1 0 0 0 0,1 1 0 0 0,0-1 0 0 0,0 0 0 0 0,-1 1 1 0 0,0 3-1 0 0,1-2-24 0 0,0 1 0 0 0,0-1 1 0 0,0 0-1 0 0,0 1 1 0 0,1-1-1 0 0,0 1 1 0 0,0-1-1 0 0,0 1 0 0 0,0-1 1 0 0,1 1-1 0 0,-1-1 1 0 0,4 9-1 0 0,-2-9-239 0 0,0 0-1 0 0,1 0 1 0 0,-1 1-1 0 0,1-2 1 0 0,0 1-1 0 0,0 0 1 0 0,0 0-1 0 0,1-1 1 0 0,-1 0-1 0 0,1 0 0 0 0,0 0 1 0 0,0 0-1 0 0,4 2 1 0 0,6 4-824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08T16:17:50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7203 16511 0,'0'0'0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0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15663 0 0,'0'0'356'0'0,"0"0"50"0"0,0 0 20 0 0,0 0-42 0 0,2 0-250 0 0,55-4 1109 0 0,-27 3-448 0 0,-20 0-743 0 0,-1-1 0 0 0,13-3-1 0 0,-14 3 275 0 0,-1 0-1 0 0,1 1 0 0 0,15-2 0 0 0,0 4-406 0 0,-5 0-3115 0 0,-16-1-3287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0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11975 0 0,'0'0'547'0'0,"1"2"-11"0"0,1 0-444 0 0,0 0-27 0 0,11 4-9 0 0,-5-2 619 0 0,0-2-1 0 0,0 1 1 0 0,0-1-1 0 0,1-1 0 0 0,12 2 1 0 0,0-1-642 0 0,-15-1-33 0 0,0 0 0 0 0,0 0 0 0 0,0-1 0 0 0,0 0 0 0 0,0-1 0 0 0,1 1 0 0 0,8-3 0 0 0,-2 1-997 0 0,-1-1-1 0 0,23 1 1 0 0,-13 0-189 0 0,-1-1-348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0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0 19351 0 0,'0'0'439'0'0,"1"3"62"0"0,7 16 84 0 0,-1 1-1 0 0,-1 0 1 0 0,-1 1-1 0 0,0-1 0 0 0,-2 1 1 0 0,-1 0-1 0 0,0 0 1 0 0,-2 31-1 0 0,0-26-579 0 0,1 0 1 0 0,5 29-1 0 0,-5-42-5 0 0,1-6 0 0 0,9 8 0 0 0,-4-5 0 0 0,4-6-64 0 0,-2-4-506 0 0,-14-3-383 0 0,-14-3 548 0 0,-1 4 405 0 0,0 0 0 0 0,0 1 0 0 0,0 1 0 0 0,0 0 0 0 0,0 2 0 0 0,0 1 0 0 0,-35 8 0 0 0,44-7 0 0 0,1-1 0 0 0,0 2 0 0 0,0-1 0 0 0,1 1 0 0 0,-18 13 0 0 0,26-18 0 0 0,-1 1 0 0 0,1 1 0 0 0,-1-1 0 0 0,1 0 0 0 0,0 1 0 0 0,-1-1 0 0 0,1 1 0 0 0,0-1 0 0 0,0 1 0 0 0,0-1 0 0 0,0 1 0 0 0,0 0 0 0 0,0 0 0 0 0,0-1 0 0 0,1 1 0 0 0,-1 0 0 0 0,1 0 0 0 0,-1 0 0 0 0,1 0 0 0 0,0 0 0 0 0,0 0 0 0 0,0 0 0 0 0,0 0 0 0 0,0 2 0 0 0,0-1 0 0 0,1 0 0 0 0,0 0 0 0 0,-1 0 0 0 0,1 0 0 0 0,0 0 0 0 0,0 0 0 0 0,1-1 0 0 0,-1 1 0 0 0,1 0 0 0 0,-1-1 0 0 0,1 1 0 0 0,0-1 0 0 0,0 0 0 0 0,0 1 0 0 0,0-1 0 0 0,0 0 0 0 0,1 0 0 0 0,-1 0 0 0 0,4 2 0 0 0,5 2 0 0 0,0 0 0 0 0,0-1 0 0 0,0 0 0 0 0,1-1 0 0 0,21 5 0 0 0,-13-3 0 0 0,-4-2 0 0 0,1-2 0 0 0,-1 0 0 0 0,1 0 0 0 0,0-2 0 0 0,0 0 0 0 0,33-4 0 0 0,-21-2 0 0 0,36-13 0 0 0,-59 18 0 0 0,-2-1 12 0 0,-1 0 1 0 0,1 0-1 0 0,-1 0 0 0 0,1 0 0 0 0,-1 0 0 0 0,0-1 0 0 0,3-2 1 0 0,13-10-1398 0 0,-17 15-64 0 0,-3-2-72 0 0,-3-3-14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4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13823 0 0,'0'0'315'0'0,"0"0"45"0"0,0 0 21 0 0,0 0-49 0 0,0 0-81 0 0,0 0 481 0 0,0 0 237 0 0,0 0 45 0 0,0 0-61 0 0,0 0-288 0 0,0 0-121 0 0,0 0-28 0 0,0 0-72 0 0,11 11-272 0 0,-7-8-172 0 0,0 0 0 0 0,1 0 0 0 0,-1 0 0 0 0,1-1 0 0 0,0 0 0 0 0,-1 0 0 0 0,1 0 0 0 0,0 0 0 0 0,0-1 0 0 0,0 0 0 0 0,0 0 0 0 0,1 0 0 0 0,-1 0 0 0 0,9-1 0 0 0,4 1 0 0 0,48 10-653 0 0,-13-2-1773 0 0,0-5-4971 0 0,-36-4 4329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5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13823 0 0,'0'0'315'0'0,"0"0"45"0"0,0 0 21 0 0,0 0-49 0 0,0 0-81 0 0,0 0 481 0 0,0 0 237 0 0,0 0 45 0 0,1-1-129 0 0,2 0-855 0 0,-1 0 1 0 0,1 1-1 0 0,-1-1 0 0 0,1 0 1 0 0,-1 1-1 0 0,1-1 0 0 0,-1 1 1 0 0,1 0-1 0 0,0 0 0 0 0,4 0 1 0 0,4 1-28 0 0,9-5-3 0 0,30-9 0 0 0,5 0 0 0 0,-30 6 0 0 0,-20 5 0 0 0,0 0 0 0 0,0 1 0 0 0,1 0 0 0 0,-1 0 0 0 0,0 0 0 0 0,0 1 0 0 0,1 0 0 0 0,-1 0 0 0 0,0 0 0 0 0,1 0 0 0 0,6 3 0 0 0,-11-3 0 0 0,0 0 0 0 0,0 0 0 0 0,0 0 0 0 0,0 0 0 0 0,0 0 0 0 0,-1 0 0 0 0,1 0 0 0 0,0 0 0 0 0,0 0 0 0 0,0 1 0 0 0,-1-1 0 0 0,1 0 0 0 0,0 1 0 0 0,0-1 0 0 0,-1 1 0 0 0,1-1 0 0 0,0 1 0 0 0,0 0 0 0 0,1 1 0 0 0,8 8 0 0 0,-8-6 0 0 0,-2-1 0 0 0,2 3 0 0 0,0 0 0 0 0,0 0 0 0 0,-1 1 0 0 0,0-1 0 0 0,0 0 0 0 0,-1 1 0 0 0,0-1 0 0 0,0 0 0 0 0,-1 10 0 0 0,-3 7 0 0 0,-7 28 0 0 0,1-10 0 0 0,1 3 518 0 0,2 0 0 0 0,2 0 0 0 0,0 76 0 0 0,5-115-527 0 0,1-1 0 0 0,-1 1 0 0 0,1-1 0 0 0,0 1 0 0 0,0-1 1 0 0,3 6-1 0 0,-4-9-40 0 0,1 1 0 0 0,-1-1 0 0 0,1 0 0 0 0,0 0 0 0 0,0 0 0 0 0,-1 0 0 0 0,1 0 0 0 0,0 0 0 0 0,0 0 0 0 0,0 0 0 0 0,0 0 0 0 0,0-1 0 0 0,0 1 0 0 0,0 0 0 0 0,0-1 1 0 0,1 1-1 0 0,-1 0 0 0 0,0-1 0 0 0,0 0 0 0 0,0 1 0 0 0,1-1 0 0 0,-1 0 0 0 0,0 1 0 0 0,1-1 0 0 0,-1 0 0 0 0,1 0 0 0 0,35-2-5097 0 0,-32 1 2610 0 0,4-5-22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5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13823 0 0,'0'0'315'0'0,"0"0"45"0"0,0 0 21 0 0,0 0-49 0 0,0 0-149 0 0,0 0 194 0 0,0 0 110 0 0,0 0 22 0 0,0 0-66 0 0,3 7-278 0 0,2 0-164 0 0,-1 0-1 0 0,-1 0 1 0 0,1 0-1 0 0,-1 0 1 0 0,-1 1-1 0 0,1-1 1 0 0,-1 1-1 0 0,0 0 1 0 0,-1 0-1 0 0,0 0 1 0 0,0 12-1 0 0,1 9 66 0 0,0-14 217 0 0,1-1-1 0 0,0 1 0 0 0,1-1 0 0 0,0 0 1 0 0,1 0-1 0 0,8 15 0 0 0,-13-28-282 0 0,2 4 0 0 0,10 1 0 0 0,-9-5 3 0 0,0 0-1 0 0,0-1 1 0 0,1 1-1 0 0,-1-1 1 0 0,0 0 0 0 0,1 0-1 0 0,-1 0 1 0 0,0 0-1 0 0,1 0 1 0 0,-1-1-1 0 0,0 0 1 0 0,1 1-1 0 0,-1-1 1 0 0,0 0 0 0 0,6-3-1 0 0,2-2-224 0 0,1-1 0 0 0,16-12 0 0 0,-22 15-29 0 0,-1-1 181 0 0,0 1 1 0 0,1-1-1 0 0,-2 0 0 0 0,1 0 0 0 0,-1 0 1 0 0,0-1-1 0 0,0 1 0 0 0,0-1 0 0 0,-1 0 1 0 0,0 0-1 0 0,0-1 0 0 0,0 1 0 0 0,-1-1 1 0 0,0 1-1 0 0,2-13 0 0 0,-2 10 70 0 0,1 2 0 0 0,-3 7 3 0 0,0 0-1 0 0,0 0 1 0 0,0-1-1 0 0,0 1 1 0 0,0 0 0 0 0,0 0-1 0 0,0 0 1 0 0,0 0-1 0 0,0 0 1 0 0,0 0-1 0 0,0 0 1 0 0,0 0-1 0 0,1 0 1 0 0,-1 0-1 0 0,0 0 1 0 0,0 0 0 0 0,0 0-1 0 0,0 0 1 0 0,0 0-1 0 0,0 0 1 0 0,0 0-1 0 0,0 0 1 0 0,0 0-1 0 0,0 0 1 0 0,0 0 0 0 0,0 0-1 0 0,0 0 1 0 0,0 0-1 0 0,0 0 1 0 0,1 0-1 0 0,-1 0 1 0 0,0 0-1 0 0,0 0 1 0 0,0 0-1 0 0,0 0 1 0 0,0 0 0 0 0,0 0-1 0 0,0 0 1 0 0,0 0-1 0 0,0 0 1 0 0,0 0-1 0 0,0 0 1 0 0,0 0-1 0 0,0 0 1 0 0,0 0-1 0 0,0 0 1 0 0,0 0 0 0 0,1 0-1 0 0,-1 0 1 0 0,0 0-1 0 0,0 0 1 0 0,0 0-1 0 0,0 0 1 0 0,0 1-1 0 0,0-1 1 0 0,0 0 0 0 0,0 0-1 0 0,0 0 1 0 0,0 0-1 0 0,0 0 1 0 0,0 0-1 0 0,0 0 1 0 0,0 0-1 0 0,0 0 1 0 0,0 0-1 0 0,4 9 394 0 0,2 8 424 0 0,-2-2-688 0 0,1 0 1 0 0,1-1-1 0 0,0 1 0 0 0,16 25 1 0 0,-18-34-137 0 0,-1-1 1 0 0,1 0 0 0 0,0 0-1 0 0,0 0 1 0 0,1-1 0 0 0,0 0-1 0 0,-1 0 1 0 0,1 0 0 0 0,1 0-1 0 0,-1-1 1 0 0,0 1 0 0 0,1-1-1 0 0,0-1 1 0 0,0 1 0 0 0,6 1-1 0 0,-10-3 4 0 0,0-1 0 0 0,0 0 0 0 0,0 1 0 0 0,0-1 0 0 0,0 0 0 0 0,0 0 0 0 0,0 0 0 0 0,-1 0 0 0 0,1-1 0 0 0,0 1 0 0 0,0 0 0 0 0,0-1 0 0 0,0 1 0 0 0,0-1 0 0 0,0 0 0 0 0,-1 0 0 0 0,1 1 0 0 0,0-1 0 0 0,2-2 0 0 0,-2 1 0 0 0,0 0 0 0 0,1-1 0 0 0,-1 1 0 0 0,0-1 0 0 0,0 1 0 0 0,0-1 0 0 0,0 0 0 0 0,-1 0 0 0 0,1 0 0 0 0,1-5 0 0 0,0 0 0 0 0,-1 0 0 0 0,0 0 0 0 0,-1 0 0 0 0,1-1 0 0 0,-1 1 0 0 0,-1 0 0 0 0,0-1 0 0 0,-1-9 0 0 0,-2-4-179 0 0,-2 0 0 0 0,0 0 1 0 0,-2 1-1 0 0,0 0 0 0 0,-2 0 0 0 0,-17-32 0 0 0,25 51-275 0 0,-3-4-2042 0 0,-2 3 962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6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0,7 2 7 0 0,-5-1-148 0 0,0 0 1 0 0,1 0-1 0 0,-1 0 0 0 0,0 0 0 0 0,0 0 0 0 0,-1 1 0 0 0,1-1 0 0 0,0 1 1 0 0,0-1-1 0 0,-1 1 0 0 0,1 0 0 0 0,-1-1 0 0 0,1 1 0 0 0,-1 0 0 0 0,0 0 1 0 0,1 0-1 0 0,-1 0 0 0 0,1 4 0 0 0,0-1 539 0 0,-1 1-1 0 0,0 0 1 0 0,0 0-1 0 0,1 12 0 0 0,-2-10-499 0 0,2 87 1263 0 0,0-76-1237 0 0,1 1 0 0 0,8 26-1 0 0,-11-45-232 0 0,0 1 1 0 0,1 0-1 0 0,-1-1 0 0 0,1 1 0 0 0,-1 0 1 0 0,1-1-1 0 0,0 1 0 0 0,0-1 0 0 0,-1 1 1 0 0,1-1-1 0 0,0 1 0 0 0,0-1 0 0 0,1 0 1 0 0,-1 1-1 0 0,0-1 0 0 0,0 0 0 0 0,1 0 1 0 0,-1 0-1 0 0,0 0 0 0 0,3 1 0 0 0,0 0-221 0 0,-3-1-122 0 0,1-1 0 0 0,0 1 0 0 0,0-1 0 0 0,-1 0 0 0 0,1 1 0 0 0,0-1 0 0 0,0 0 0 0 0,0 0 0 0 0,0-1 0 0 0,-1 1 0 0 0,1 0 0 0 0,0 0 0 0 0,0-1 0 0 0,3-1 1 0 0,-3 2 312 0 0,13-5-2476 0 0,-12 3-22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6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25 13823 0 0,'0'0'315'0'0,"0"0"45"0"0,-2 1 21 0 0,-2 0-324 0 0,0-1-1 0 0,0 1 0 0 0,0 0 1 0 0,0-1-1 0 0,0 0 0 0 0,-1 0 1 0 0,-6-1-1 0 0,-12 0 88 0 0,-109 2 3781 0 0,34-3-3925 0 0,96 2 0 0 0,-1 0 0 0 0,0-1 0 0 0,1 0 0 0 0,-1 1 0 0 0,1-1 0 0 0,-6-2 0 0 0,8 3-29 0 0,-1 0 1 0 0,1-1-1 0 0,0 1 0 0 0,-1 0 0 0 0,1 0 0 0 0,-1 0 0 0 0,1 0 1 0 0,0-1-1 0 0,-1 1 0 0 0,1 0 0 0 0,0 0 0 0 0,-1-1 0 0 0,1 1 1 0 0,0 0-1 0 0,-1-1 0 0 0,1 1 0 0 0,0 0 0 0 0,0-1 0 0 0,-1 1 1 0 0,1-1-1 0 0,0 1 0 0 0,0 0 0 0 0,0-1 0 0 0,0 1 0 0 0,-1-1 1 0 0,1 1-1 0 0,0 0 0 0 0,0-1 0 0 0,0 1 0 0 0,0-1 0 0 0,0 1 1 0 0,0-1-1 0 0,0 1 0 0 0,0 0 0 0 0,0-1 0 0 0,0 1 0 0 0,1-1 1 0 0,-1 1-1 0 0,0-1 0 0 0,0 1 0 0 0,0 0 0 0 0,0-1 0 0 0,1 1 1 0 0,-1 0-1 0 0,0-1 0 0 0,0 1 0 0 0,1 0 0 0 0,-1-1 0 0 0,0 1 1 0 0,0 0-1 0 0,1-1 0 0 0,-1 1 0 0 0,1 0 0 0 0,-1 0 0 0 0,0-1 1 0 0,1 1-1 0 0,-1 0 0 0 0,0 0 0 0 0,1 0 0 0 0,0-1 1 0 0,8 1-983 0 0,1 0-12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7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55 10135 0 0,'0'0'464'0'0,"0"0"-9"0"0,-7-5-278 0 0,-8-9 1488 0 0,13 12-1264 0 0,0-1 0 0 0,0 1 0 0 0,0 1 0 0 0,0-1 0 0 0,-1 0 0 0 0,1 0 0 0 0,0 1 0 0 0,-1 0 0 0 0,1-1 0 0 0,-1 1 1 0 0,-4-1-1 0 0,-14-5 665 0 0,18 6-1016 0 0,0-1-1 0 0,-1 1 1 0 0,1 0 0 0 0,-1 1 0 0 0,0-1 0 0 0,1 0 0 0 0,-1 1 0 0 0,1 0 0 0 0,-1 0 0 0 0,0 0-1 0 0,1 0 1 0 0,-8 2 0 0 0,2 0-50 0 0,7-2 0 0 0,-1 1 0 0 0,0 0 0 0 0,0 0 0 0 0,0 0 0 0 0,1 0 0 0 0,-1 0 0 0 0,-3 2 0 0 0,3 0 0 0 0,0 0 0 0 0,0-1 0 0 0,0 1 0 0 0,0 1 0 0 0,1-1 0 0 0,-1 0 0 0 0,1 1 0 0 0,-2 3 0 0 0,0 0 128 0 0,1 0 0 0 0,1 0 0 0 0,-1 0 0 0 0,1 0 0 0 0,1 1 0 0 0,-1-1 0 0 0,1 0 0 0 0,1 1 0 0 0,-1-1 0 0 0,1 1 0 0 0,0-1 0 0 0,1 1 0 0 0,0-1 0 0 0,0 1 0 0 0,4 12 0 0 0,-5-18-128 0 0,1 0 0 0 0,0 0 0 0 0,-1 0 0 0 0,1 0 0 0 0,0 0 0 0 0,0 0 0 0 0,0 0 0 0 0,0 0 0 0 0,2 3 0 0 0,1-1 0 0 0,1 5 0 0 0,-1-5 0 0 0,10 3 0 0 0,5 5 0 0 0,35 15 0 0 0,-36-18 0 0 0,-1 1 0 0 0,18 13 0 0 0,-28-19 0 0 0,-1 2 0 0 0,1-1 0 0 0,-1 1 0 0 0,0 0 0 0 0,0 0 0 0 0,-1 0 0 0 0,0 1 0 0 0,0 0 0 0 0,0 0 0 0 0,5 11 0 0 0,-8-12 0 0 0,1 0 0 0 0,-1 0 0 0 0,-1 1 0 0 0,1-1 0 0 0,-1 1 0 0 0,0-1 0 0 0,0 1 0 0 0,-1 0 0 0 0,0-1 0 0 0,0 1 0 0 0,0 0 0 0 0,-1-1 0 0 0,-3 11 0 0 0,2-8 4 0 0,-1-1 0 0 0,0 1 0 0 0,0-1 0 0 0,-1 0 0 0 0,0 0 0 0 0,-1 0 0 0 0,1-1-1 0 0,-9 10 1 0 0,10-14-27 0 0,0 1 0 0 0,0-1 0 0 0,0 0 0 0 0,-1 0 0 0 0,1 0 1 0 0,-1 0-1 0 0,0-1 0 0 0,0 1 0 0 0,0-1 0 0 0,0 0 0 0 0,0 0 0 0 0,0-1 0 0 0,-1 1 0 0 0,1-1 0 0 0,0 0 0 0 0,-1 0 0 0 0,1-1 0 0 0,-6 1 0 0 0,8-1-27 0 0,0 0-1 0 0,-1-1 1 0 0,1 0 0 0 0,0 1 0 0 0,-1-1-1 0 0,1 0 1 0 0,0 0 0 0 0,0 0 0 0 0,-1 0-1 0 0,1 0 1 0 0,0-1 0 0 0,0 1 0 0 0,1-1-1 0 0,-1 1 1 0 0,0-1 0 0 0,0 0 0 0 0,-1-2 0 0 0,-2-2-122 0 0,0 0 0 0 0,1-1 1 0 0,-7-12-1 0 0,7 10 172 0 0,1 0 0 0 0,1 0 0 0 0,-1 0 0 0 0,1 0 0 0 0,1-1 0 0 0,0 1 0 0 0,0 0 0 0 0,1-1 0 0 0,0 1 0 0 0,1-1 0 0 0,0 1 0 0 0,0 0 0 0 0,1 0 0 0 0,0-1 0 0 0,1 1 0 0 0,4-11 0 0 0,-3 12 104 0 0,0 0 0 0 0,1 0 0 0 0,0 0 0 0 0,0 1-1 0 0,1 0 1 0 0,0 0 0 0 0,0 0 0 0 0,8-6 0 0 0,60-45 943 0 0,-67 54-1037 0 0,7-5-10 0 0,25-12 0 0 0,-3 2 0 0 0,13-2-3252 0 0,-40 18 255 0 0,-9 3 1462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7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8287 0 0,'0'0'382'0'0,"0"0"-8"0"0,0 0-102 0 0,0 0 463 0 0,3-10 3410 0 0,4 5-3881 0 0,0 1-1 0 0,0 0 0 0 0,0 0 0 0 0,0 1 1 0 0,1-1-1 0 0,-1 1 0 0 0,1 1 1 0 0,0 0-1 0 0,13-2 0 0 0,-8 2 170 0 0,1 1-1 0 0,-1 0 1 0 0,1 1-1 0 0,-1 1 1 0 0,15 2-1 0 0,-26-3-1026 0 0,0 0 1 0 0,0 1-1 0 0,0-1 0 0 0,0 1 0 0 0,0 0 1 0 0,0-1-1 0 0,0 1 0 0 0,3 2 0 0 0,3 4-5454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4:19:03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15719 12119 9215 0,'0'0'400'0,"0"0"96"0,0 0-496 0,0 0 0 16,0 0 0-16,0 0 0 0,0 0 912 0,0 0 96 15,0 0 16-15,0 0 0 0,0 0 0 0,0 0 0 16,0 0 0-16,0 0 0 0,0 0 0 0,0 0 0 16,0 0 0-16,6 1 0 0,5 0 0 0,-5 1 0 15,-6-2 0-15,7 1 0 0,-1-2-832 0,-6 1-192 16,7 0 0-16,-1 0 0 0,2 0 0 0,-1 0 0 16,-7 0 0-16,8 0 0 0,-1 2 864 0,3-1 128 0,-1 1 32 0,2-2 0 15,4-2-832-15,-1 2-192 0,0 0 0 0,-1 0 0 16,-1-1 0-16,0 0 0 15,-2 1 0-15,1 0 0 0,-1-1 0 0,-1 1 0 0,-1 0 0 0,0 0 0 16,0-2 0-16,-2 1 0 0,-6 1 0 0,0 0 0 16,0 0 864-16,0 0 128 0,0 0 32 0,0 0 0 15,0 0-832-15,0 0-192 0,0 0 0 0,0 0 0 32,0 0-768-32,0 0-208 0,0 0-48 0,0 0 0 0,0 0 832 0,0 0 192 0,0 0 0 0,-7 1 0 15,-3-1 0-15,0 2 0 0,-2-1 0 0,1 0 0 16,-3 0 0-16,0 1 0 0,-2-2 0 0,2 0 0 15,2 0 0-15,1 1 0 0,-1 2 0 0,2-1 0 16,-4-2 0-16,3 2 0 0,0 0 0 0,2-2 0 16,0 0 0-16,1 0 0 0,-1 0 0 0,3-2 0 15,-1 0 0-15,7 2 0 0,-6-1 0 0,6 1 0 0,0 0 0 0,0 0 0 16,0 0 0-16,0 0 0 0,0 0 0 0,0 0 0 16,0 0 0-16,0 0 0 0,0 0 768 0,0 0 208 15,0 0 48-15,6-1 0 0,1-2-832 0,0 2-192 16,1-1 0-16,1 1 0 0,2 0 0 0,-2 1 0 15,-9 0 0-15,10 1 0 0,3-1 864 0,0 1 128 16,0-1 32-16,2 0 0 0,-1-1-832 0,-1 1-192 16,0 1 0-16,0-1 0 0,0-1 0 0,-1 0 0 15,-3 0 0-15,-1 1 0 0,-1-2 0 0,-7 2 0 16,7-1 0-16,-7 1 0 0,0 0 0 0,0 0 0 16,0 0 0-16,0 0 0 0,0 0 0 0,0 0 0 0,0 0 0 0,0 0 0 15,0 0 0-15,0 0 0 16,0 0 0-16,-7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7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15663 0 0,'2'5'459'0'0,"-2"-3"-403"0"0,1-1 1 0 0,-1 0-1 0 0,1 0 0 0 0,-1 0 0 0 0,1 0 1 0 0,0 0-1 0 0,0 0 0 0 0,0 0 0 0 0,-1 0 0 0 0,1 0 1 0 0,0-1-1 0 0,0 1 0 0 0,0 0 0 0 0,0-1 1 0 0,0 1-1 0 0,0 0 0 0 0,0-1 0 0 0,1 1 1 0 0,-1-1-1 0 0,0 1 0 0 0,2-1 0 0 0,8 7 368 0 0,-9-6-290 0 0,0 0 0 0 0,0 0 0 0 0,0 0 0 0 0,0 0 0 0 0,1 0 0 0 0,-1 0 0 0 0,0-1 1 0 0,0 1-1 0 0,0-1 0 0 0,4 1 0 0 0,6-1-111 0 0,1 0 0 0 0,-1-1 1 0 0,0-1-1 0 0,1 0 0 0 0,-1 0 0 0 0,14-6 1 0 0,17-3-86 0 0,-4 5-2383 0 0,-25 3-3694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8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15663 0 0,'0'0'719'0'0,"0"0"-20"0"0,1 2-449 0 0,1 4 265 0 0,0 1 0 0 0,-1-1-1 0 0,0 1 1 0 0,0 0 0 0 0,0 0-1 0 0,-1 0 1 0 0,0 9 0 0 0,-8 54 1626 0 0,4-35-2212 0 0,0-6 71 0 0,2 0 0 0 0,1 0 0 0 0,6 53 0 0 0,-2-65 0 0 0,-2-6 0 0 0,1 1 0 0 0,0-2 0 0 0,1 1 0 0 0,0 0 0 0 0,1 0 0 0 0,0-1 0 0 0,9 16 0 0 0,-10-21-13 0 0,0-1 1 0 0,0 1-1 0 0,1-1 0 0 0,4 5 0 0 0,-6-8-324 0 0,0 0-138 0 0,4 0-494 0 0,0 1 1 0 0,0-1-1 0 0,0 0 0 0 0,0-1 0 0 0,0 1 1 0 0,12-2-1 0 0,-15 0-1078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29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62 15663 0 0,'0'0'356'0'0,"0"0"50"0"0,0 0 20 0 0,1 2-42 0 0,5 6-250 0 0,-5-7-99 0 0,0 1 1 0 0,0-1 0 0 0,0 0 0 0 0,0 0-1 0 0,0 0 1 0 0,0 1 0 0 0,-1-1 0 0 0,1 1-1 0 0,0-1 1 0 0,-1 0 0 0 0,1 1 0 0 0,-1-1-1 0 0,0 1 1 0 0,1-1 0 0 0,-1 1 0 0 0,0-1-1 0 0,0 1 1 0 0,0 2 0 0 0,0 1 222 0 0,-1-3-174 0 0,1 0 0 0 0,0-1 1 0 0,0 1-1 0 0,-1 0 0 0 0,1 0 0 0 0,-1 0 1 0 0,1 0-1 0 0,-1 0 0 0 0,0 0 0 0 0,0 0 1 0 0,0-1-1 0 0,-1 3 0 0 0,-3 6-62 0 0,-22 45-22 0 0,-3 7 0 0 0,27-54 0 0 0,1 0 0 0 0,-1 0 0 0 0,2 0 0 0 0,-1 1 0 0 0,1-1 0 0 0,0 12 0 0 0,1-18 0 0 0,0 13 0 0 0,0 1 0 0 0,1 0 0 0 0,4 18 0 0 0,-4-30 0 0 0,0 1 0 0 0,1 0 0 0 0,0 0 0 0 0,0 0 0 0 0,0-1 0 0 0,0 1 0 0 0,1-1 0 0 0,0 0 0 0 0,-1 1 0 0 0,2-1 0 0 0,-1 0 0 0 0,0-1 0 0 0,8 7 0 0 0,-4-5 0 0 0,0 0 0 0 0,0 0 0 0 0,1-1 0 0 0,0 0 0 0 0,-1-1 0 0 0,1 0 0 0 0,0 0 0 0 0,0 0 0 0 0,1-1 0 0 0,-1 0 0 0 0,0-1 0 0 0,1 0 0 0 0,-1 0 0 0 0,1-1 0 0 0,-1 0 0 0 0,1-1 0 0 0,-1 1 0 0 0,1-2 0 0 0,-1 1 0 0 0,9-4 0 0 0,-9 3-166 0 0,-1 0 0 0 0,1-1 0 0 0,-1 0 0 0 0,0 0 0 0 0,13-9 0 0 0,-19 11 132 0 0,1-1 0 0 0,-1 1-1 0 0,1 0 1 0 0,-1-1-1 0 0,0 1 1 0 0,1-1 0 0 0,-1 1-1 0 0,0-1 1 0 0,0 0 0 0 0,0 0-1 0 0,0 1 1 0 0,-1-1 0 0 0,1 0-1 0 0,0 0 1 0 0,-1 0 0 0 0,1 0-1 0 0,-1 0 1 0 0,0 0 0 0 0,0 0-1 0 0,1 0 1 0 0,-1 1 0 0 0,-1-1-1 0 0,1 0 1 0 0,0 0 0 0 0,0 0-1 0 0,-1 0 1 0 0,1 0 0 0 0,-2-4-1 0 0,1 3 37 0 0,0 1-1 0 0,0-1 0 0 0,0 0 0 0 0,-1 1 1 0 0,1-1-1 0 0,-1 0 0 0 0,0 1 1 0 0,1 0-1 0 0,-1-1 0 0 0,0 1 0 0 0,-1 0 1 0 0,1 0-1 0 0,0 0 0 0 0,0 0 1 0 0,-1 0-1 0 0,-3-1 0 0 0,2 1 5 0 0,0 0 1 0 0,0 1-1 0 0,0 0 0 0 0,0 0 1 0 0,0 0-1 0 0,-1 0 1 0 0,1 1-1 0 0,0 0 0 0 0,0 0 1 0 0,-7 0-1 0 0,-1 2 33 0 0,0 0-1 0 0,0 1 1 0 0,0 0 0 0 0,1 1-1 0 0,-1 0 1 0 0,1 1 0 0 0,-11 6 0 0 0,2 0 491 0 0,1 1 0 0 0,-23 19 0 0 0,23-17-530 0 0,15-12 0 0 0,0 1 0 0 0,0 0 0 0 0,0 0 0 0 0,0 0 0 0 0,0 0 0 0 0,1 1 0 0 0,-4 3 0 0 0,4 2 72 0 0,3-7 1 0 0,0-1 1 0 0,0 1-1 0 0,1-1 0 0 0,-1 1 1 0 0,0-1-1 0 0,0 1 0 0 0,1-1 0 0 0,-1 0 1 0 0,0 1-1 0 0,1-1 0 0 0,0 0 1 0 0,-1 1-1 0 0,1-1 0 0 0,0 0 0 0 0,0 0 1 0 0,-1 1-1 0 0,1-1 0 0 0,0 0 1 0 0,0 0-1 0 0,0 0 0 0 0,3 1 0 0 0,-2 0-165 0 0,0 0-1 0 0,1-1 0 0 0,0 1 0 0 0,-1-1 0 0 0,1 0 0 0 0,0 0 0 0 0,0 0 0 0 0,0 0 1 0 0,-1-1-1 0 0,5 1 0 0 0,10 0-418 0 0</inkml:trace>
  <inkml:trace contextRef="#ctx0" brushRef="#br0" timeOffset="1">516 286 15663 0 0,'0'0'356'0'0,"0"0"50"0"0,0 0 20 0 0,0 0-42 0 0,0 0-180 0 0,0 0 176 0 0,0 0 107 0 0,0 0 22 0 0,3 0 3 0 0,3 1-264 0 0,0-1 0 0 0,0 0 0 0 0,0-1 0 0 0,0 0 0 0 0,0 1-1 0 0,0-2 1 0 0,5-1 0 0 0,31-5-87 0 0,85 8-562 0 0,-123 0-170 0 0,1 0 0 0 0,-1 1 0 0 0,0-1 0 0 0,0 1 0 0 0,7 2 0 0 0,4 0-2132 0 0,-13-2 167 0 0,-2-1-22 0 0</inkml:trace>
  <inkml:trace contextRef="#ctx0" brushRef="#br0" timeOffset="2">1037 1 10135 0 0,'0'0'231'0'0,"0"0"29"0"0,0 0 19 0 0,0 0 37 0 0,0 0 125 0 0,0 0 58 0 0,0 2 11 0 0,0 7 853 0 0,-1 88 3922 0 0,-7 165-3133 0 0,10-179-1221 0 0,2-66-400 0 0,-4-16-703 0 0,0-1 1 0 0,0 1 0 0 0,0-1 0 0 0,0 1 0 0 0,1-1 0 0 0,-1 1-1 0 0,0-1 1 0 0,1 1 0 0 0,-1-1 0 0 0,0 1 0 0 0,1-1 0 0 0,-1 1-1 0 0,1-1 1 0 0,-1 1 0 0 0,1-1 0 0 0,-1 0 0 0 0,0 1 0 0 0,1-1-1 0 0,0 0 1 0 0,-1 1 0 0 0,1-1 0 0 0,-1 0 0 0 0,2 1 0 0 0,5-1-6655 0 0</inkml:trace>
  <inkml:trace contextRef="#ctx0" brushRef="#br0" timeOffset="3">1513 17 10135 0 0,'0'0'464'0'0,"0"0"-9"0"0,0 0-223 0 0,0 0 156 0 0,7 1 395 0 0,-7-1 2071 0 0,-19-5-2850 0 0,1 2 0 0 0,-1 0-1 0 0,0 1 1 0 0,-32 0 0 0 0,-4 0-7 0 0,50 2 3 0 0,2-1 0 0 0,1 1 0 0 0,-1 0 0 0 0,1 0 0 0 0,-1 0 0 0 0,1 1 0 0 0,-1-1 0 0 0,1 0 0 0 0,0 1 0 0 0,-1 0 0 0 0,1-1 0 0 0,-1 1 0 0 0,-2 2 0 0 0,4-3 0 0 0,0 0 0 0 0,0 1 0 0 0,0-1 0 0 0,0 0 0 0 0,0 1 0 0 0,0-1 0 0 0,0 1 0 0 0,0-1 0 0 0,0 1 0 0 0,0 0 0 0 0,0-1 0 0 0,1 1 0 0 0,-1 0 0 0 0,0 0 0 0 0,0-1 0 0 0,1 1 0 0 0,-1 0 0 0 0,0 0 0 0 0,1 0 0 0 0,-1 0 0 0 0,1 0 0 0 0,-1 1 0 0 0,-1 2 0 0 0,-1 2 77 0 0,0 1 0 0 0,0-1 1 0 0,0 1-1 0 0,1 0 0 0 0,0 0 0 0 0,0 0 0 0 0,-1 11 0 0 0,1 4 453 0 0,2 25 0 0 0,-1 4-159 0 0,2-32-371 0 0,2 3 0 0 0,0-11 0 0 0,1-10 0 0 0,-3-1 0 0 0,0 0 0 0 0,0 1 0 0 0,0-1 0 0 0,0 1 0 0 0,0-1 0 0 0,0 1 0 0 0,0-1 0 0 0,0 0 0 0 0,0 0 0 0 0,0 1 0 0 0,0-1 0 0 0,0 0 0 0 0,0 0 0 0 0,0 0 0 0 0,0 0 0 0 0,0 0 0 0 0,0-1 0 0 0,0 1 0 0 0,0 0 0 0 0,0 0 0 0 0,0-1 0 0 0,2 0 0 0 0,1 0 0 0 0,65-15 0 0 0,-44 9 0 0 0,27-4 0 0 0,-42 10 0 0 0,-1 1 0 0 0,0-1 0 0 0,1 1 0 0 0,-1 1 0 0 0,0 0 0 0 0,16 3 0 0 0,-19-2 33 0 0,0 0 0 0 0,0 0-1 0 0,0 0 1 0 0,-1 1 0 0 0,1 0 0 0 0,-1 0-1 0 0,0 0 1 0 0,0 1 0 0 0,0 0 0 0 0,0-1-1 0 0,0 2 1 0 0,-1-1 0 0 0,4 5 0 0 0,-5-5-23 0 0,-1-1 0 0 0,1 1 0 0 0,-1 0 0 0 0,0 0 1 0 0,0 0-1 0 0,-1 0 0 0 0,1 0 0 0 0,-1 0 1 0 0,0 0-1 0 0,0 0 0 0 0,0 1 0 0 0,0-1 0 0 0,-1 0 1 0 0,0 1-1 0 0,0-1 0 0 0,0 0 0 0 0,0 1 0 0 0,-1-1 1 0 0,-1 6-1 0 0,0-2 75 0 0,-1-1 0 0 0,0 1 0 0 0,0 0 1 0 0,-1-1-1 0 0,0 0 0 0 0,0 0 0 0 0,-1 0 0 0 0,0 0 0 0 0,0-1 1 0 0,0 0-1 0 0,-1 0 0 0 0,0 0 0 0 0,-1-1 0 0 0,1 1 0 0 0,-1-2 1 0 0,-12 8-1 0 0,10-7-90 0 0,0-1 1 0 0,0 0-1 0 0,0 0 1 0 0,-1-1-1 0 0,1-1 1 0 0,-1 1 0 0 0,1-2-1 0 0,-1 1 1 0 0,0-1-1 0 0,0-1 1 0 0,0 0-1 0 0,0 0 1 0 0,-18-3-1 0 0,-1-2 5 0 0,15 3 0 0 0,1-1 0 0 0,0 0 0 0 0,-1-1 0 0 0,-16-7 0 0 0,23 8-123 0 0,-11-6-323 0 0,7 2-4329 0 0,3 0-1273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0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6447 0 0,'0'0'142'0'0,"0"0"22"0"0,0 0 13 0 0,0 0 123 0 0,0 0 468 0 0,0 0 205 0 0,0 0 41 0 0,0 0-61 0 0,0 0-288 0 0,0 0-121 0 0,0 0-28 0 0,0 0-4 0 0,0 0 0 0 0,0 0 0 0 0,0 0 0 0 0,0 0 0 0 0,3 7 512 0 0,-1 3-807 0 0,-1-1-1 0 0,0 0 0 0 0,0 1 1 0 0,-1-1-1 0 0,-2 14 0 0 0,1 20 1054 0 0,0 9-641 0 0,0-41-631 0 0,0 0 0 0 0,1 0 0 0 0,1 0 0 0 0,0 0 0 0 0,0 0 0 0 0,1 0-1 0 0,0-1 1 0 0,1 1 0 0 0,4 12 0 0 0,-6-20 2 0 0,0-1 0 0 0,0 1 0 0 0,1-1 0 0 0,-1 0 0 0 0,0 0 0 0 0,1 1 0 0 0,0-1 0 0 0,-1 0 0 0 0,1 0 0 0 0,0 0 0 0 0,4 2 0 0 0,-6-4 0 0 0,0 1 0 0 0,1 0 0 0 0,-1-1 0 0 0,1 1 0 0 0,-1-1 0 0 0,1 0 0 0 0,-1 1 0 0 0,1-1 0 0 0,0 1 0 0 0,-1-1 0 0 0,1 0 0 0 0,0 1 0 0 0,-1-1 0 0 0,1 0 0 0 0,0 0 0 0 0,0 0 0 0 0,-1 1 0 0 0,1-1 0 0 0,0 0 0 0 0,-1 0 0 0 0,1 0 0 0 0,0 0 0 0 0,0 0 0 0 0,0-1 0 0 0,2 1 0 0 0,-2 0 0 0 0,0 1 0 0 0,0-1 0 0 0,0 0 0 0 0,0 0 0 0 0,0 0 0 0 0,0 0 0 0 0,0 0 0 0 0,0 0 0 0 0,0 0 0 0 0,0 0 0 0 0,0 0 0 0 0,0-1 0 0 0,1 1 0 0 0,-1 0 0 0 0,0-1 0 0 0,0 1 0 0 0,0-1 0 0 0,0 1 0 0 0,-1-1 0 0 0,1 1 0 0 0,0-1 0 0 0,2-1 0 0 0,0-1 0 0 0,1 1 0 0 0,1-1 0 0 0,-1 0 0 0 0,0 0 0 0 0,0 0 0 0 0,0 0 0 0 0,-1-1 0 0 0,1 1 0 0 0,-1-1 0 0 0,0 0 0 0 0,0 0 0 0 0,0-1 0 0 0,0 1 0 0 0,-1 0 0 0 0,1-1 0 0 0,-1 0 0 0 0,-1 1 0 0 0,1-1 0 0 0,0 0 0 0 0,-1 0 0 0 0,0 0 0 0 0,-1 0 0 0 0,1-9 0 0 0,0 8 0 0 0,-1 11 0 0 0,3 32 0 0 0,1-24 0 0 0,-2-6 0 0 0,0 0 0 0 0,0 0 0 0 0,1 0 0 0 0,0 0 0 0 0,1 0 0 0 0,0 0 0 0 0,0-1 0 0 0,0 1 0 0 0,9 9 0 0 0,-5-7 0 0 0,-5-5 0 0 0,0 0 0 0 0,0 0 0 0 0,0-1 0 0 0,1 1 0 0 0,6 4 0 0 0,-8-6 0 0 0,-1-1 0 0 0,1 0 0 0 0,0 0 0 0 0,0 0 0 0 0,0 0 0 0 0,0-1 0 0 0,0 1 0 0 0,0 0 0 0 0,0-1 0 0 0,0 0 0 0 0,1 1 0 0 0,-1-1 0 0 0,0 0 0 0 0,0 0 0 0 0,0 0 0 0 0,0 0 0 0 0,0-1 0 0 0,0 1 0 0 0,1 0 0 0 0,-1-1 0 0 0,0 0 0 0 0,3-1 0 0 0,-1 0 0 0 0,0 0 0 0 0,-1-1 0 0 0,1 0 0 0 0,-1 1 0 0 0,1-2 0 0 0,5-5 0 0 0,-9 8 0 0 0,5-5 0 0 0,0 0 0 0 0,-1-1 0 0 0,0 0 0 0 0,0 0 0 0 0,0 0 0 0 0,-1-1 0 0 0,0 1 0 0 0,-1-1 0 0 0,0 0 0 0 0,0 0 0 0 0,0 1 0 0 0,0-12 0 0 0,-1 1 0 0 0,0-1 0 0 0,-2 0 0 0 0,0 1 0 0 0,-4-23 0 0 0,2 30 0 0 0,0-1 0 0 0,-1 0 0 0 0,-7-15 0 0 0,7 19 0 0 0,2 4-310 0 0,0 0-1 0 0,-1 1 1 0 0,1-1 0 0 0,-1 0-1 0 0,0 1 1 0 0,-1-1 0 0 0,1 1-1 0 0,-7-5 1 0 0,3 4-713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2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65 11975 0 0,'-45'-5'267'0'0,"36"4"42"0"0,9 1 17 0 0,0 0-28 0 0,0 0-126 0 0,-13-17 2224 0 0,9 13-2291 0 0,0 0 0 0 0,-1 0 0 0 0,0 0 0 0 0,0 1 0 0 0,0-1 0 0 0,0 1-1 0 0,0 1 1 0 0,-11-5 0 0 0,13 6-62 0 0,-1 0 0 0 0,1 0 0 0 0,0 0 0 0 0,-1 0 0 0 0,1 0 0 0 0,-1 1 0 0 0,0 0 0 0 0,1 0 0 0 0,-1 0 0 0 0,1 0 0 0 0,-1 0 0 0 0,1 1 0 0 0,-1-1 0 0 0,1 1 0 0 0,-7 3 0 0 0,-17 5-43 0 0,22-8 0 0 0,-1 0 0 0 0,1 1 0 0 0,-9 4 0 0 0,13-5 8 0 0,-2 0 124 0 0,0 1-1 0 0,1-1 1 0 0,-1 1 0 0 0,1 0 0 0 0,-1 0 0 0 0,-3 4 0 0 0,5-5 377 0 0,0 0-437 0 0,0 1-1 0 0,1 0 1 0 0,-1 0-1 0 0,1 0 1 0 0,-1 0 0 0 0,1 0-1 0 0,-1 3 1 0 0,1-4-37 0 0,-1 14-35 0 0,4-11 0 0 0,-2-2 0 0 0,2 4 0 0 0,-3-4 0 0 0,1 0 0 0 0,0 0 0 0 0,0 0 0 0 0,1 0 0 0 0,-1 0 0 0 0,0-1 0 0 0,0 1 0 0 0,1 0 0 0 0,-1 0 0 0 0,3 1 0 0 0,80 78 0 0 0,-54-54 0 0 0,-17-15 0 0 0,4 3 0 0 0,-1 1 0 0 0,26 32 0 0 0,-39-43 0 0 0,1 0 0 0 0,-1 0 0 0 0,0 0 0 0 0,0 0 0 0 0,-1 1 0 0 0,0-1 0 0 0,0 1 0 0 0,0 0 0 0 0,0-1 0 0 0,-1 1 0 0 0,0 0 0 0 0,0 0 0 0 0,-1 0 0 0 0,0 0 0 0 0,0 11 0 0 0,-1-10 0 0 0,-1 0 0 0 0,0 0 0 0 0,0-1 0 0 0,0 1 0 0 0,-1 0 0 0 0,0-1 0 0 0,0 0 0 0 0,-1 0 0 0 0,-5 8 0 0 0,7-11 0 0 0,0 0 0 0 0,0 0 0 0 0,-1-1 0 0 0,0 1 0 0 0,1 0 0 0 0,-1-1 0 0 0,0 0 0 0 0,0 0 0 0 0,-1 0 0 0 0,1 0 0 0 0,0 0 0 0 0,-1-1 0 0 0,1 1 0 0 0,0-1 0 0 0,-1 0 0 0 0,0 0 0 0 0,1 0 0 0 0,-1-1 0 0 0,-5 1 0 0 0,6-1-5 0 0,0-1 1 0 0,0 1-1 0 0,1-1 0 0 0,-1 0 0 0 0,0 1 1 0 0,1-1-1 0 0,-1 0 0 0 0,1-1 0 0 0,-1 1 1 0 0,1 0-1 0 0,-1-1 0 0 0,1 1 1 0 0,0-1-1 0 0,0 0 0 0 0,0 0 0 0 0,0 0 1 0 0,0 0-1 0 0,-3-4 0 0 0,2 2-169 0 0,1 0 1 0 0,-1 0-1 0 0,0-1 0 0 0,1 1 1 0 0,0-1-1 0 0,0 0 1 0 0,0 0-1 0 0,1 1 0 0 0,-2-8 1 0 0,2 1 297 0 0,0 1 0 0 0,0 0 1 0 0,1 0-1 0 0,0 0 0 0 0,1 0 1 0 0,3-18-1 0 0,-2 22-37 0 0,0-1 0 0 0,0 1 0 0 0,1-1 0 0 0,0 1 0 0 0,0 0 0 0 0,0 0-1 0 0,1 0 1 0 0,0 0 0 0 0,0 1 0 0 0,10-10 0 0 0,2-2 425 0 0,2 0 0 0 0,0 2 0 0 0,34-23 0 0 0,-46 32-512 0 0,-4 5 0 0 0,-1 0 0 0 0,0-1 0 0 0,0 1 0 0 0,1 0 0 0 0,-1 0 0 0 0,0 0 0 0 0,1 0 0 0 0,-1 0 0 0 0,1 1 0 0 0,-1-1 0 0 0,1 0 0 0 0,2 0 0 0 0,1-1-465 0 0,1 0-1 0 0,-1 1 1 0 0,0-1-1 0 0,1 1 0 0 0,9 0 1 0 0,-14 1-558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2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15663 0 0,'0'0'356'0'0,"0"0"50"0"0,0 0 20 0 0,0 0-42 0 0,0 0-180 0 0,0 0 176 0 0,0 0 107 0 0,0 0 22 0 0,0 0-66 0 0,1 2-294 0 0,0 2-136 0 0,0-2-13 0 0,0 0 0 0 0,-1 0 1 0 0,0 0-1 0 0,1 1 0 0 0,-1-1 1 0 0,0 0-1 0 0,0 0 0 0 0,0 0 1 0 0,0 0-1 0 0,-1 5 0 0 0,-1 15 0 0 0,1 0 0 0 0,0-1 0 0 0,2 1 0 0 0,4 24 0 0 0,-4-40 0 0 0,0-1 0 0 0,1 1 0 0 0,-1 0 0 0 0,1 0 0 0 0,0 0 0 0 0,1-1 0 0 0,0 0 0 0 0,-1 1 0 0 0,2-1 0 0 0,-1 0 0 0 0,1 0 0 0 0,-1 0 0 0 0,1-1 0 0 0,1 0 0 0 0,-1 1 0 0 0,1-1 0 0 0,-1-1 0 0 0,1 1 0 0 0,10 5 0 0 0,-11-7 0 0 0,-3-1 0 0 0,1-1 0 0 0,0 1 0 0 0,0-1 0 0 0,0 1 0 0 0,0-1 0 0 0,0 1 0 0 0,-1-1 0 0 0,1 0 0 0 0,4 0 0 0 0,-5 0 0 0 0,1 0-2 0 0,0 0-1 0 0,0 0 1 0 0,0 0-1 0 0,0 0 0 0 0,0 0 1 0 0,0-1-1 0 0,0 1 1 0 0,0-1-1 0 0,0 0 1 0 0,0 1-1 0 0,0-1 1 0 0,0 0-1 0 0,0 0 1 0 0,-1 0-1 0 0,1 0 1 0 0,0 0-1 0 0,3-3 0 0 0,-2 1 16 0 0,-1-1 0 0 0,1 1-1 0 0,0 0 1 0 0,-1-1-1 0 0,0 0 1 0 0,0 1-1 0 0,0-1 1 0 0,2-6 0 0 0,0-1-329 0 0,-1-1 0 0 0,0 1 1 0 0,-1-1-1 0 0,-1 1 0 0 0,1-21 1 0 0,-2-34 213 0 0,0 65 440 0 0,0 1 136 0 0,0 0 34 0 0,0 0-65 0 0,0 11-278 0 0,1 6-165 0 0,1-1 0 0 0,0 1 0 0 0,1-1 0 0 0,1 0 0 0 0,1 0 0 0 0,0 0 0 0 0,1 0 0 0 0,0-1 0 0 0,1 0 0 0 0,1 0 0 0 0,15 21 0 0 0,-21-34 0 0 0,-1 0 0 0 0,0 1 0 0 0,1-1 0 0 0,0 0 0 0 0,-1-1 0 0 0,1 1 0 0 0,0 0 0 0 0,0 0 0 0 0,0-1 0 0 0,0 1 0 0 0,0-1 0 0 0,1 0 0 0 0,-1 1 0 0 0,0-1 0 0 0,1 0 0 0 0,-1 0 0 0 0,1-1 0 0 0,-1 1 0 0 0,1 0 0 0 0,-1-1 0 0 0,1 0 0 0 0,-1 1 0 0 0,1-1 0 0 0,-1 0 0 0 0,1 0 0 0 0,0-1 0 0 0,-1 1 0 0 0,1 0 0 0 0,-1-1 0 0 0,1 0 0 0 0,-1 1 0 0 0,1-1 0 0 0,-1 0 0 0 0,0 0 0 0 0,1-1 0 0 0,-1 1 0 0 0,0 0 0 0 0,0-1 0 0 0,0 1 0 0 0,0-1 0 0 0,0 0 0 0 0,0 0 0 0 0,0 1 0 0 0,-1-1 0 0 0,1 0 0 0 0,1-4 0 0 0,3-3 0 0 0,-1 0 0 0 0,0 0 0 0 0,0-1 0 0 0,-1 1 0 0 0,4-17 0 0 0,-1 0 0 0 0,4-27 0 0 0,-9 35-91 0 0,2-29 0 0 0,-5 16-2520 0 0,-1 13 1588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3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17503 0 0,'0'0'399'0'0,"0"0"60"0"0,0 0 21 0 0,2 1-59 0 0,-1 0-353 0 0,2 1-18 0 0,13-1-7 0 0,66-7 33 0 0,-61 3-723 0 0,0 1 1 0 0,1 1 0 0 0,39 3 0 0 0,-43 0-5493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3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11975 0 0,'0'0'547'0'0,"0"0"-11"0"0,7 4-323 0 0,3-2 268 0 0,-1 1-1 0 0,1-2 0 0 0,0 1 0 0 0,0-1 1 0 0,0-1-1 0 0,0 0 0 0 0,19-2 1 0 0,-13 1-244 0 0,226-12-4415 0 0,-210 11 2644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3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98 11975 0 0,'1'0'267'0'0,"7"-4"50"0"0,-5 4-260 0 0,-1-1 0 0 0,0 0 1 0 0,1 0-1 0 0,-1 0 0 0 0,0-1 0 0 0,0 1 0 0 0,1 0 0 0 0,-1-1 0 0 0,0 1 0 0 0,-1-1 0 0 0,1 0 0 0 0,0 1 0 0 0,1-3 0 0 0,-1 2 92 0 0,-1 0 0 0 0,0 1 0 0 0,0-1 0 0 0,0 0 0 0 0,0 0 0 0 0,-1 0 0 0 0,2-2 0 0 0,-1 2 20 0 0,-1 0 274 0 0,-2-10-278 0 0,1 9-165 0 0,0 1 0 0 0,-1 0 0 0 0,1-1 0 0 0,0 1 0 0 0,-1 0 0 0 0,0 0 0 0 0,1 0 0 0 0,-1 0 0 0 0,0 1 0 0 0,0-1 0 0 0,0 0 0 0 0,0 1 0 0 0,0-1 0 0 0,-1 1 0 0 0,1 0 0 0 0,0 0 0 0 0,-1 0 0 0 0,1 0 0 0 0,-1 0 0 0 0,1 0 0 0 0,-1 0 0 0 0,1 1 0 0 0,-4-1 0 0 0,-3 0 0 0 0,0 0 0 0 0,0 0 0 0 0,-1 1 0 0 0,1 0 0 0 0,-12 2 0 0 0,2 1 342 0 0,0 1-1 0 0,0 1 0 0 0,1 1 1 0 0,0 0-1 0 0,-27 15 0 0 0,41-19-170 0 0,-1 1 1 0 0,1-1-1 0 0,0 1 0 0 0,1 0 0 0 0,-1 0 0 0 0,1 1 0 0 0,-1-1 0 0 0,1 1 1 0 0,0 0-1 0 0,-4 7 0 0 0,1 2 4 0 0,8-7-196 0 0,-1-4 32 0 0,0 1-11 0 0,0 1 0 0 0,0-1 0 0 0,1 0 0 0 0,-1 0 0 0 0,1 1 0 0 0,0-1 0 0 0,0 0 0 0 0,0 0 0 0 0,1-1 0 0 0,-1 1 0 0 0,0 0 0 0 0,1-1 0 0 0,0 0 0 0 0,0 1 0 0 0,0-1 0 0 0,4 3 0 0 0,8 2 0 0 0,-1 1 0 0 0,23 7 0 0 0,-16-7 0 0 0,84 25 0 0 0,-82-27 0 0 0,1 1 0 0 0,-1 1 0 0 0,-1 0 0 0 0,1 2 0 0 0,20 13 0 0 0,-40-22 0 0 0,0 1 0 0 0,0 0 0 0 0,0 1 0 0 0,0-1 0 0 0,0 1 0 0 0,-1-1 0 0 0,1 1 0 0 0,-1 0 0 0 0,0 0 0 0 0,1 0 0 0 0,-1 0 0 0 0,-1 0 0 0 0,1 0 0 0 0,0 1 0 0 0,-1-1 0 0 0,0 0 0 0 0,0 1 0 0 0,0-1 0 0 0,0 1 0 0 0,0 0 0 0 0,-1-1 0 0 0,1 1 0 0 0,-1 0 0 0 0,0-1 0 0 0,-1 1 0 0 0,1 0 0 0 0,0-1 0 0 0,-1 1 0 0 0,0 0 0 0 0,0-1 0 0 0,0 1 0 0 0,0-1 0 0 0,-1 0 0 0 0,1 1 0 0 0,-1-1 0 0 0,0 0 0 0 0,0 0 0 0 0,0 0 0 0 0,0 0 0 0 0,-5 5 0 0 0,2-3 0 0 0,0 0 0 0 0,0 0 0 0 0,-1 0 0 0 0,0-1 0 0 0,1 1 0 0 0,-2-2 0 0 0,1 1 0 0 0,0 0 0 0 0,-1-1 0 0 0,0-1 0 0 0,1 1 0 0 0,-1-1 0 0 0,0 0 0 0 0,0 0 0 0 0,-1-1 0 0 0,1 0 0 0 0,0-1 0 0 0,0 1 0 0 0,-1-1 0 0 0,1 0 0 0 0,0-1 0 0 0,-14-3 0 0 0,10 1 0 0 0,0-1 0 0 0,0 0 0 0 0,0-1 0 0 0,1 0 0 0 0,-16-10 0 0 0,23 13 0 0 0,1 0 0 0 0,-1 0 0 0 0,1 0 0 0 0,0 0 0 0 0,0-1 0 0 0,0 1 0 0 0,0 0 0 0 0,0-1 0 0 0,1 0 0 0 0,-1 1 0 0 0,-1-5 0 0 0,2 4 0 0 0,1 1 0 0 0,-1 0 0 0 0,1 0 0 0 0,0-1 0 0 0,-1 1 0 0 0,1 0 0 0 0,0-1 0 0 0,1 1 0 0 0,-1 0 0 0 0,0-1 0 0 0,1 1 0 0 0,-1 0 0 0 0,1 0 0 0 0,0-1 0 0 0,0 1 0 0 0,-1 0 0 0 0,3-3 0 0 0,5-8 0 0 0,0 1 0 0 0,0 0 0 0 0,2 1 0 0 0,-1 0 0 0 0,13-11 0 0 0,59-47 0 0 0,-77 66 0 0 0,49-37 0 0 0,27-22 0 0 0,-71 53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4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 8287 0 0,'0'0'382'0'0,"0"0"-8"0"0,0 0-170 0 0,0 0 176 0 0,0 0 107 0 0,0 0 22 0 0,0 0-66 0 0,0-1-294 0 0,1-3-61 0 0,-2 14 487 0 0,0 1 0 0 0,0 0-1 0 0,1 0 1 0 0,1 0 0 0 0,2 19 0 0 0,0-4 0 0 0,-1 3-575 0 0,2-1 0 0 0,1 1 0 0 0,11 33 0 0 0,-15-57 0 0 0,0-1 0 0 0,1 1 0 0 0,0-1 0 0 0,0 0 0 0 0,0 1 0 0 0,1-1 0 0 0,-1 0 0 0 0,1 0 0 0 0,0-1 0 0 0,0 1 0 0 0,1 0 0 0 0,-1-1 0 0 0,1 0 0 0 0,-1 0 0 0 0,1 0 0 0 0,0 0 0 0 0,0-1 0 0 0,1 0 0 0 0,-1 1 0 0 0,8 1 0 0 0,-10-3 0 0 0,1 0 0 0 0,0 0 0 0 0,0-1 0 0 0,0 1 0 0 0,0-1 0 0 0,0 0 0 0 0,0 0 0 0 0,-1 0 0 0 0,1-1 0 0 0,0 1 0 0 0,0 0 0 0 0,0-1 0 0 0,5-2 0 0 0,-5 2 0 0 0,0-1 0 0 0,0 0 0 0 0,0 0 0 0 0,0 0 0 0 0,0-1 0 0 0,-1 1 0 0 0,1-1 0 0 0,-1 1 0 0 0,1-1 0 0 0,-1 0 0 0 0,2-3 0 0 0,1-1 0 0 0,-1 0 0 0 0,0-1 0 0 0,-1 1 0 0 0,1-1 0 0 0,-1 0 0 0 0,-1 0 0 0 0,2-8 0 0 0,-1 0 0 0 0,-1 1 0 0 0,0-31 0 0 0,2-11 0 0 0,-5 49 0 0 0,1 8 0 0 0,0 1 0 0 0,0-1-1 0 0,0 0 1 0 0,0 0 0 0 0,0 0 0 0 0,0 0-1 0 0,0 0 1 0 0,0 0 0 0 0,-1 0-1 0 0,1 0 1 0 0,0 0 0 0 0,0 0 0 0 0,0 0-1 0 0,0 0 1 0 0,0 0 0 0 0,0 0-1 0 0,0 1 1 0 0,0-1 0 0 0,0 0 0 0 0,0 0-1 0 0,0 0 1 0 0,-1 0 0 0 0,1 0-1 0 0,0 0 1 0 0,0 0 0 0 0,0 0 0 0 0,0 0-1 0 0,0 0 1 0 0,0 0 0 0 0,0 0 0 0 0,0 0-1 0 0,0 0 1 0 0,-1 0 0 0 0,1 0-1 0 0,0 0 1 0 0,0-1 0 0 0,0 1 0 0 0,0 0-1 0 0,0 0 1 0 0,0 0 0 0 0,0 0-1 0 0,0 0 1 0 0,0 0 0 0 0,0 0 0 0 0,0 0-1 0 0,-1 0 1 0 0,1 0 0 0 0,0 0-1 0 0,0 0 1 0 0,0 0 0 0 0,0 0 0 0 0,0-1-1 0 0,0 1 1 0 0,0 0 0 0 0,0 0-1 0 0,0 0 1 0 0,0 0 0 0 0,0 0 0 0 0,0 0-1 0 0,0 0 1 0 0,0 0 0 0 0,0-1-1 0 0,-2 8 67 0 0,2-7-42 0 0,1 7 150 0 0,0 1 0 0 0,0-1-1 0 0,0 1 1 0 0,1-1 0 0 0,5 13-1 0 0,17 34 761 0 0,-17-40-934 0 0,2-1 0 0 0,-1 0 0 0 0,2-1 0 0 0,-1 1 0 0 0,2-2 0 0 0,0 0 0 0 0,13 12 0 0 0,-20-20 0 0 0,0 0 0 0 0,0-1 0 0 0,0 1 0 0 0,0-1 0 0 0,1 0 0 0 0,-1 0 0 0 0,1 0 0 0 0,-1 0 0 0 0,1-1 0 0 0,0 0 0 0 0,-1 0 0 0 0,7 1 0 0 0,-8-2 0 0 0,1 0 0 0 0,0 0 0 0 0,-1 0 0 0 0,1 0 0 0 0,0-1 0 0 0,-1 1 0 0 0,1-1 0 0 0,-1 0 0 0 0,1 0 0 0 0,-1 0 0 0 0,1-1 0 0 0,-1 1 0 0 0,0-1 0 0 0,1 0 0 0 0,-1 0 0 0 0,4-3 0 0 0,-2 0 0 0 0,0 0 0 0 0,1-1 0 0 0,-2 0 0 0 0,1 0 0 0 0,-1-1 0 0 0,0 1 0 0 0,0-1 0 0 0,-1 0 0 0 0,0 0 0 0 0,0 0 0 0 0,0 0 0 0 0,-1-1 0 0 0,1-7 0 0 0,0 0 0 0 0,-1-1 0 0 0,-1 1 0 0 0,0-1 0 0 0,-2 1 0 0 0,-2-24 0 0 0,1 23 0 0 0,-1 0 0 0 0,-8-20 0 0 0,9 30-1157 0 0,1 5-4630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09T14:25:39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2501 7183 0,'0'0'0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5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13823 0 0,'0'0'315'0'0,"9"8"870"0"0,-1-6-1004 0 0,1 0 0 0 0,-1-1-1 0 0,1 0 1 0 0,0 0 0 0 0,0-1-1 0 0,0 0 1 0 0,-1 0 0 0 0,1-1 0 0 0,0 0-1 0 0,10-4 1 0 0,5 1 389 0 0,-1 1 1 0 0,28 0-1 0 0,-49 3-1045 0 0,-2 0-33 0 0,0 0-72 0 0,0 0-285 0 0,0 0-126 0 0,0 0-29 0 0,0 0-4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5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0 339 13823 0 0,'0'0'315'0'0,"2"2"45"0"0,0-1-291 0 0,0 1-1 0 0,0-1 1 0 0,1 0-1 0 0,-1 0 1 0 0,0 0-1 0 0,1 0 1 0 0,-1 0 0 0 0,0 0-1 0 0,1-1 1 0 0,-1 1-1 0 0,5-1 1 0 0,34 0 482 0 0,-19-1 344 0 0,152-4 1761 0 0,-155 5-2666 0 0,18 0-1273 0 0,-25 2-5184 0 0</inkml:trace>
  <inkml:trace contextRef="#ctx0" brushRef="#br0" timeOffset="1">610 0 19351 0 0,'0'0'439'0'0,"0"0"62"0"0,0 0 33 0 0,2 1-65 0 0,11 6-281 0 0,-12-3-211 0 0,-1-2 35 0 0,2 5 227 0 0,0 0-1 0 0,0 0 1 0 0,-1 1-1 0 0,0-1 1 0 0,-1 0-1 0 0,0 12 1 0 0,-7 47 235 0 0,3-33-570 0 0,-6 128 96 0 0,11-117 0 0 0,2 0 0 0 0,13 60 0 0 0,-15-99-146 0 0,0 0 0 0 0,1 0 0 0 0,-1 0 0 0 0,1 0 0 0 0,4 7 0 0 0,-3-11-362 0 0,4-2-4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7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 11975 0 0,'0'0'547'0'0,"0"0"-11"0"0,0 0-203 0 0,0 0 419 0 0,0 0 220 0 0,0 0 42 0 0,0 0-61 0 0,0 0-288 0 0,0 0-121 0 0,0 0-28 0 0,0 0-72 0 0,1 0-289 0 0,27-14-151 0 0,0 2 1 0 0,1 1-1 0 0,56-13 0 0 0,-75 22-4 0 0,-6 1 0 0 0,1 0 0 0 0,-1 1 0 0 0,0-1 0 0 0,1 1 0 0 0,-1 0 0 0 0,1 0 0 0 0,-1 0 0 0 0,1 0 0 0 0,5 2 0 0 0,5 2 4 0 0,-12 0 22 0 0,-1-2 16 0 0,0 0 40 0 0,0 0-1 0 0,-1 0 1 0 0,1 1 0 0 0,0-1-1 0 0,-1 0 1 0 0,0 0 0 0 0,0 1-1 0 0,1-1 1 0 0,-2 1 0 0 0,1-1-1 0 0,0 1 1 0 0,0-1-1 0 0,-1 1 1 0 0,1-1 0 0 0,-1 1-1 0 0,0 0 1 0 0,0-1 0 0 0,0 1-1 0 0,0 0 1 0 0,0-1 0 0 0,-1 1-1 0 0,1 0 1 0 0,-2 4-1 0 0,-2 7-79 0 0,0-1-1 0 0,-1 1 1 0 0,-8 13-1 0 0,12-24 10 0 0,-8 17-11 0 0,2-6 0 0 0,0 0 0 0 0,-11 18 0 0 0,15-27 0 0 0,0 0 0 0 0,1 0 0 0 0,-1 0 0 0 0,-1 7 0 0 0,-5 9 0 0 0,9-21 0 0 0,0 0 0 0 0,0 0 0 0 0,0 0 0 0 0,0 0 0 0 0,0 1 0 0 0,0-1 0 0 0,-1 0 0 0 0,1 0 0 0 0,0 0 0 0 0,0 0 0 0 0,0 0 0 0 0,0 1 0 0 0,0-1 0 0 0,0 0 0 0 0,0 0 0 0 0,0 0 0 0 0,0 0 0 0 0,0 1 0 0 0,0-1 0 0 0,0 0 0 0 0,0 0 0 0 0,0 0 0 0 0,0 1 0 0 0,0-1 0 0 0,0 0 0 0 0,0 0 0 0 0,1 0 0 0 0,-1 0 0 0 0,0 0 0 0 0,0 1 0 0 0,0-1 0 0 0,0 0 0 0 0,0 0 0 0 0,0 0 0 0 0,0 0 0 0 0,0 0 0 0 0,1 0 0 0 0,-1 1 0 0 0,0-1 0 0 0,0 0 0 0 0,0 0 0 0 0,0 0 0 0 0,1 0 0 0 0,-1 0 0 0 0,0 0 0 0 0,0 0 0 0 0,0 0 0 0 0,0 0 0 0 0,0 0 0 0 0,1 0 0 0 0,-1 0 0 0 0,0 0 0 0 0,0 0 0 0 0,0 0 0 0 0,1 0 0 0 0,-1 0 0 0 0,0 0 0 0 0,0 0 0 0 0,0 0 0 0 0,1 0 0 0 0,12-2 0 0 0,-11 1 0 0 0,40-10-72 0 0,-30 8-279 0 0,0-1 0 0 0,1 2 0 0 0,-1-1 0 0 0,19 1 1 0 0,0 0 66 0 0,-21 1 424 0 0,1 1-1 0 0,0-1 1 0 0,-1 2 0 0 0,13 1-1 0 0,-20-1-72 0 0,0-1-1 0 0,0 1 1 0 0,-1 0-1 0 0,1 0 0 0 0,-1 0 1 0 0,1 0-1 0 0,0 1 1 0 0,-1-1-1 0 0,0 0 1 0 0,1 1-1 0 0,-1 0 1 0 0,0 0-1 0 0,0 0 1 0 0,0 0-1 0 0,0 0 1 0 0,0 0-1 0 0,0 0 1 0 0,-1 0-1 0 0,1 1 1 0 0,1 3-1 0 0,0 1-22 0 0,0 1 0 0 0,0 0 0 0 0,-1 0 0 0 0,0 0 0 0 0,0 0 1 0 0,-1 0-1 0 0,0 0 0 0 0,-1 0 0 0 0,0 0 0 0 0,0 0 0 0 0,0 1 0 0 0,-1-1 0 0 0,-1 0 0 0 0,1 0 0 0 0,-1 0 0 0 0,0 0 0 0 0,-1-1 0 0 0,0 1 0 0 0,-6 11 0 0 0,2-6-116 0 0,-1-1 0 0 0,0-1 0 0 0,0 1 0 0 0,-1-1 0 0 0,-1-1 0 0 0,0 0 0 0 0,0 0 0 0 0,-1-1-1 0 0,0 0 1 0 0,-20 11 0 0 0,27-17 68 0 0,-9 5 2 0 0,-1-1 0 0 0,1 0-1 0 0,-1 0 1 0 0,-28 8-1 0 0,40-15 3 0 0,0 1 0 0 0,-1-1 0 0 0,1 0 0 0 0,0 0 0 0 0,-1 0 0 0 0,1 0 0 0 0,-4-1 0 0 0,5 1-31 0 0,0 0 0 0 0,0 0 0 0 0,1 0 0 0 0,-1 0-1 0 0,0 0 1 0 0,0 0 0 0 0,0-1 0 0 0,0 1 0 0 0,1 0 0 0 0,-1-1 0 0 0,0 1-1 0 0,0 0 1 0 0,1-1 0 0 0,-1 1 0 0 0,0-1 0 0 0,0 1 0 0 0,1-1-1 0 0,-1 0 1 0 0,1 1 0 0 0,-1-1 0 0 0,0 1 0 0 0,1-1 0 0 0,-1 0 0 0 0,1 0-1 0 0,0 1 1 0 0,-1-1 0 0 0,1 0 0 0 0,0 0 0 0 0,-1-1 0 0 0,0 0-321 0 0,0 0 123 0 0,1 1 1 0 0,-1-1-1 0 0,1 0 0 0 0,-1 1 1 0 0,1-1-1 0 0,0 1 1 0 0,-1-1-1 0 0,1 0 1 0 0,0 1-1 0 0,0-1 1 0 0,0 0-1 0 0,1-1 1 0 0,1-11-1307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8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86 13823 0 0,'0'0'315'0'0,"0"0"45"0"0,0 0 21 0 0,0 0-49 0 0,17 2 2634 0 0,-8-2-2763 0 0,-1-1 1 0 0,0 0 0 0 0,1-1 0 0 0,-1 1-1 0 0,14-6 1 0 0,-20 5-204 0 0,-1 1 0 0 0,0 1 0 0 0,0 0 0 0 0,0-1 0 0 0,0 1 0 0 0,-1-1 0 0 0,1 1 0 0 0,0 0 0 0 0,0 0 0 0 0,0 0 0 0 0,0-1 0 0 0,0 1 0 0 0,0 0 0 0 0,0 0 0 0 0,0 0 0 0 0,0 0 0 0 0,0 1 0 0 0,0-1 0 0 0,1 0 0 0 0,3 0 19 0 0,0 1 0 0 0,0-1 0 0 0,0 1-1 0 0,1 0 1 0 0,-1 0 0 0 0,0 0 0 0 0,0 1 0 0 0,-1 0-1 0 0,1 0 1 0 0,0 0 0 0 0,-1 1 0 0 0,1-1 0 0 0,-1 1-1 0 0,1 0 1 0 0,6 7 0 0 0,-5-3 176 0 0,0-1 0 0 0,-1 1 0 0 0,0 0 0 0 0,0 0 0 0 0,0 1 0 0 0,-1-1 0 0 0,0 1 0 0 0,4 15 0 0 0,-2-7-191 0 0,-1 0-1 0 0,-1 0 1 0 0,-1 1-1 0 0,3 32 1 0 0,-6-39-5 0 0,0 0 1 0 0,0-1 0 0 0,-2 1 0 0 0,1-1 0 0 0,-1 1 0 0 0,0-1 0 0 0,-1 0 0 0 0,0 1-1 0 0,-1-1 1 0 0,-5 10 0 0 0,1-3 0 0 0,-2-1 0 0 0,1 0 0 0 0,-15 16 0 0 0,19-25 0 0 0,0-1 0 0 0,0 0 0 0 0,0 0 0 0 0,-1-1 0 0 0,0 1 0 0 0,0-1 0 0 0,0 0 0 0 0,0-1 0 0 0,-1 0 0 0 0,-12 5 0 0 0,15-7 0 0 0,1 0 0 0 0,-1-1 0 0 0,1 1 0 0 0,-1-1 0 0 0,0 0 0 0 0,1 0 0 0 0,-1 0 0 0 0,0-1 0 0 0,1 1 0 0 0,-1-1 0 0 0,1 0 0 0 0,-1 0 0 0 0,1 0 0 0 0,-1-1 0 0 0,1 1 0 0 0,0-1 0 0 0,-1 1 0 0 0,1-1 0 0 0,0 0 0 0 0,0-1 0 0 0,1 1 0 0 0,-1 0 0 0 0,0-1 0 0 0,1 1 0 0 0,-4-5 0 0 0,1 0 0 0 0,0 0 0 0 0,0 0 0 0 0,0 0 0 0 0,1-1 0 0 0,0 0 0 0 0,1 1 0 0 0,-1-1 0 0 0,2-1 0 0 0,-5-15 0 0 0,3-3-138 0 0,1 1-1 0 0,1-1 1 0 0,2 0 0 0 0,0 0-1 0 0,2 0 1 0 0,1 0-1 0 0,1 0 1 0 0,1 1 0 0 0,13-39-1 0 0,-15 58 33 0 0,1-1 0 0 0,0 0 0 0 0,0 1 0 0 0,0 0 0 0 0,1 0 0 0 0,0 0 0 0 0,1 1-1 0 0,-1 0 1 0 0,1 0 0 0 0,0 0 0 0 0,12-8 0 0 0,-13 11-407 0 0,0 0 0 0 0,0 0 0 0 0,0 1-1 0 0,0-1 1 0 0,1 1 0 0 0,6-2 0 0 0,6 1-1022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38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 8287 0 0,'0'0'191'0'0,"0"0"26"0"0,0 0 9 0 0,-2-10-171 0 0,2 9 3287 0 0,0 1 3659 0 0,-1 50-5126 0 0,0-8-1736 0 0,5 47-1 0 0,-3-77-138 0 0,1 1 0 0 0,1-1 0 0 0,-1 0 0 0 0,2 0 0 0 0,0-1 0 0 0,0 1 0 0 0,1-1 0 0 0,0 0 0 0 0,1 0 0 0 0,11 14 0 0 0,-17-23 0 0 0,1-1 0 0 0,0 1 0 0 0,0-1 0 0 0,0 1 0 0 0,1-1 0 0 0,-1 0 0 0 0,0 0 0 0 0,0 0 0 0 0,1 0 0 0 0,-1 0 0 0 0,1 0 0 0 0,-1 0 0 0 0,1 0 0 0 0,-1 0 0 0 0,1 0 0 0 0,2 0 0 0 0,1 0 0 0 0,-2 0 0 0 0,1 0 0 0 0,-1 0 0 0 0,1 0 0 0 0,-1-1 0 0 0,1 0 0 0 0,-1 1 0 0 0,1-1 0 0 0,0-1 0 0 0,-1 1 0 0 0,1 0 0 0 0,-1-1 0 0 0,1 0 0 0 0,-1 0 0 0 0,0 0 0 0 0,1 0 0 0 0,-1 0 0 0 0,0-1 0 0 0,5-3 0 0 0,-3 3 0 0 0,-1-1 0 0 0,1 0 0 0 0,-1 0 0 0 0,0 0 0 0 0,0-1 0 0 0,-1 0 0 0 0,1 1 0 0 0,-1-1 0 0 0,0-1 0 0 0,0 1 0 0 0,0 0 0 0 0,2-5 0 0 0,0-2 0 0 0,-2 0 0 0 0,0 0 0 0 0,0 0 0 0 0,-1-1 0 0 0,0 1 0 0 0,-1-1 0 0 0,0-13 0 0 0,-1-3 0 0 0,-9-50 0 0 0,7 91 0 0 0,-1 22 0 0 0,4-20 78 0 0,0 0-1 0 0,1 0 1 0 0,0 0-1 0 0,1 0 1 0 0,1 0-1 0 0,0-1 1 0 0,1 0 0 0 0,1 0-1 0 0,0 0 1 0 0,1-1-1 0 0,10 15 1 0 0,-12-21-112 0 0,0-1 1 0 0,0 0-1 0 0,1 0 0 0 0,0 0 1 0 0,0-1-1 0 0,0 0 1 0 0,1 0-1 0 0,-1-1 0 0 0,1 0 1 0 0,0 0-1 0 0,11 4 1 0 0,-13-6 9 0 0,0-1 1 0 0,0 1-1 0 0,-1-1 0 0 0,1 0 1 0 0,0-1-1 0 0,0 0 1 0 0,0 1-1 0 0,0-1 1 0 0,0-1-1 0 0,0 1 0 0 0,0-1 1 0 0,0 0-1 0 0,-1 0 1 0 0,1 0-1 0 0,0-1 0 0 0,-1 1 1 0 0,1-1-1 0 0,-1-1 1 0 0,8-3-1 0 0,-4 0 24 0 0,0 0 0 0 0,0 0 0 0 0,0-1 0 0 0,-1 0 0 0 0,0 0 0 0 0,0-1 0 0 0,-1 0 0 0 0,0 0 0 0 0,8-15 0 0 0,-12 18 0 0 0,0 0 0 0 0,0 0 0 0 0,-1 0 0 0 0,0 0 0 0 0,0 0 0 0 0,0 0 0 0 0,0-1 0 0 0,-1 1 0 0 0,0 0 0 0 0,0-1 0 0 0,-2-7 0 0 0,-1-9 0 0 0,-9-28 0 0 0,12 49 0 0 0,-2-5 0 0 0,0 0 0 0 0,-1 0 0 0 0,0 0 0 0 0,0 0 0 0 0,0 1 0 0 0,-1-1 0 0 0,1 1 0 0 0,-1 0 0 0 0,-8-8 0 0 0,-1-7 22 0 0,11 17-329 0 0,1 0 1 0 0,-1 1 0 0 0,1-1-1 0 0,-1 1 1 0 0,0-1-1 0 0,0 1 1 0 0,0 0 0 0 0,-4-3-1 0 0,-10-6-1214 0 0,-4 0-14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0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8 10135 0 0,'-7'-2'-413'0'0,"-10"-3"2371"0"0,15 4-592 0 0,7 3-333 0 0,-3-1-9 0 0,-2-1 0 0 0,0 0 0 0 0,0 0 0 0 0,15 12 1656 0 0,-13-7-2569 0 0,0 1-1 0 0,-1-1 1 0 0,0 0-1 0 0,0 1 1 0 0,0-1-1 0 0,0 1 1 0 0,-1 0-1 0 0,0-1 0 0 0,0 1 1 0 0,0-1-1 0 0,-1 1 1 0 0,0-1-1 0 0,-1 6 1 0 0,0 10 103 0 0,1-1-1 0 0,1 1 1 0 0,1-1 0 0 0,6 35 0 0 0,0-6-166 0 0,-7-42-62 0 0,1-1-1 0 0,1 1 1 0 0,0 0 0 0 0,0-1-1 0 0,0 1 1 0 0,0-1-1 0 0,1 1 1 0 0,0-1 0 0 0,1 0-1 0 0,-1 0 1 0 0,1-1 0 0 0,0 1-1 0 0,8 7 1 0 0,-11-12-263 0 0,0-1 0 0 0,0 1 0 0 0,0 0 0 0 0,0 0 0 0 0,0-1 0 0 0,0 1 0 0 0,0-1 0 0 0,0 1 0 0 0,0-1 0 0 0,0 0 1 0 0,0 1-1 0 0,3-1 0 0 0,-3 1-124 0 0,0-1-1133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0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0 19351 0 0,'0'0'439'0'0,"0"0"62"0"0,-2 1 33 0 0,-7 6-327 0 0,-1 0 0 0 0,0-1 0 0 0,0-1 1 0 0,0 0-1 0 0,-1 0 0 0 0,0-1 0 0 0,0 0 1 0 0,0-1-1 0 0,0 0 0 0 0,-1-1 1 0 0,1 0-1 0 0,-23 0 0 0 0,13 1-341 0 0,0 0 1 0 0,-34 10-1 0 0,53-13 27 0 0,0 0 1 0 0,0 1 0 0 0,-1-1-1 0 0,1 0 1 0 0,0 0-1 0 0,0 0 1 0 0,-4-1-1 0 0,-4 0-672 0 0,9 1 508 0 0,0 1-1 0 0,0 0 0 0 0,0 0 1 0 0,1 0-1 0 0,-1 0 0 0 0,0 0 1 0 0,0 0-1 0 0,0 0 0 0 0,1 1 1 0 0,-1-1-1 0 0,1 0 0 0 0,-1 2 1 0 0,-1-1-415 0 0,-3 7-849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1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1 145 15663 0 0,'0'0'356'0'0,"0"0"50"0"0,0 0 20 0 0,0 0-42 0 0,0 0-180 0 0,0 0 176 0 0,-1-4 107 0 0,1-1-223 0 0,0 1-1 0 0,1-1 1 0 0,-1 0 0 0 0,1 0 0 0 0,0 1 0 0 0,0-1-1 0 0,0 1 1 0 0,0-1 0 0 0,1 1 0 0 0,0-1-1 0 0,4-7 1 0 0,0 6-264 0 0,-1-1 0 0 0,1 0 0 0 0,0 1 0 0 0,0 0 0 0 0,0 1 0 0 0,1 0 0 0 0,0 0 0 0 0,0 0 0 0 0,1 0 0 0 0,-1 1 0 0 0,1 1 0 0 0,12-5 0 0 0,-15 6 0 0 0,-1 1 0 0 0,1 0 0 0 0,-1 0 0 0 0,1 1 0 0 0,-1-1 0 0 0,1 1 0 0 0,-1 0 0 0 0,1 0 0 0 0,-1 1 0 0 0,1-1 0 0 0,4 2 0 0 0,-6-1 0 0 0,1 1 0 0 0,-1-1 0 0 0,0 0 0 0 0,0 1 0 0 0,0 0 0 0 0,0 0 0 0 0,-1 0 0 0 0,1 0 0 0 0,0 0 0 0 0,-1 0 0 0 0,1 1 0 0 0,-1-1 0 0 0,0 1 0 0 0,0 0 0 0 0,0-1 0 0 0,2 5 0 0 0,0 1 0 0 0,0 0 0 0 0,0 1 0 0 0,-1 0 0 0 0,0-1 0 0 0,0 1 0 0 0,-1 0 0 0 0,-1 1 0 0 0,1-1 0 0 0,-1 0 0 0 0,-1 0 0 0 0,0 0 0 0 0,0 1 0 0 0,-1-1 0 0 0,0 0 0 0 0,0 0 0 0 0,-6 16 0 0 0,4-11 0 0 0,-10 35 0 0 0,-35 92 0 0 0,13-56 0 0 0,33-76 0 0 0,6-1 0 0 0,-2-6 0 0 0,-1-1 0 0 0,1 0 1 0 0,0 0-1 0 0,0 0 0 0 0,0 0 0 0 0,0 0 0 0 0,0 0 0 0 0,0 0 1 0 0,0-1-1 0 0,0 1 0 0 0,0-1 0 0 0,0 1 0 0 0,0-1 0 0 0,0 0 1 0 0,0 0-1 0 0,0 0 0 0 0,0 0 0 0 0,0 0 0 0 0,3-1 0 0 0,5-1-7 0 0,0 0 0 0 0,16-6 0 0 0,-11 3-39 0 0,79-23-1866 0 0,-73 21 1908 0 0,0 0 0 0 0,0 2 0 0 0,36-5 0 0 0,-55 9-18 0 0,0 1 0 0 0,0-1 0 0 0,0 1 0 0 0,0 0 0 0 0,0 0 0 0 0,0 0 0 0 0,0 0-1 0 0,0 0 1 0 0,0 1 0 0 0,0-1 0 0 0,3 2 0 0 0,-2-1-155 0 0,-1 0-311 0 0,-2-1-22 0 0,0 0-206 0 0,0 0-857 0 0,0 0-379 0 0,0 0-80 0 0,0 0-15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1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 1 10135 0 0,'0'0'464'0'0,"0"0"-9"0"0,0 0-155 0 0,0 0 443 0 0,0 0 227 0 0,0 0 44 0 0,0 0 8 0 0,0 1 2 0 0,-3 2-752 0 0,0-1 0 0 0,1 1 0 0 0,-1-1-1 0 0,0 0 1 0 0,0 0 0 0 0,-1 0 0 0 0,1 0-1 0 0,0-1 1 0 0,-1 1 0 0 0,1-1 0 0 0,-6 2 0 0 0,-44 8-315 0 0,48-10 96 0 0,-8 1 180 0 0,-1-1 0 0 0,1 0 0 0 0,-1-1 0 0 0,1 0 0 0 0,-24-5-1 0 0,-75-21 443 0 0,103 25-675 0 0,0 4 0 0 0,8-1 0 0 0,-1 0 0 0 0,0 0 0 0 0,1 1 0 0 0,0-1 0 0 0,-1 0 0 0 0,1 1 0 0 0,0-1 0 0 0,0 1 0 0 0,0-1 0 0 0,1 1 0 0 0,-1-1 0 0 0,1 1 0 0 0,-1 4 0 0 0,-1 37 0 0 0,2-38 0 0 0,0 23 0 0 0,1 0 0 0 0,6 39 0 0 0,-4-60 0 0 0,6-4 0 0 0,18-4 0 0 0,-6 1 0 0 0,-1 0 0 0 0,0 2 0 0 0,23 5 0 0 0,-28-5 0 0 0,4 1 0 0 0,0 0 0 0 0,33 14 0 0 0,-47-15 0 0 0,1-1 0 0 0,-1 1 0 0 0,0 0 0 0 0,0 1 0 0 0,0-1 0 0 0,0 1 0 0 0,-1 0 0 0 0,0 0 0 0 0,0 0 0 0 0,0 1 0 0 0,0-1 0 0 0,0 1 0 0 0,4 8 0 0 0,-7-9 0 0 0,1 1 0 0 0,-1-1 0 0 0,1 0 0 0 0,-1 1 0 0 0,0 6 0 0 0,3 9 0 0 0,-3-16 0 0 0,-1-1 0 0 0,1 1 0 0 0,-1 0 0 0 0,0-1 0 0 0,0 1 0 0 0,0 0 0 0 0,-1-1 0 0 0,1 1 0 0 0,-1 0 0 0 0,0-1 0 0 0,0 1 0 0 0,0-1 0 0 0,-1 1 0 0 0,-2 5 0 0 0,2-5 0 0 0,-1 0 0 0 0,1 0 0 0 0,-1 0 0 0 0,0-1 0 0 0,0 1 0 0 0,0-1 0 0 0,0 1 0 0 0,0-1 0 0 0,-1 0 0 0 0,0 0 0 0 0,-4 2 0 0 0,-2 0 0 0 0,1 0 0 0 0,-1-1 0 0 0,0-1 0 0 0,0 0 0 0 0,-1 0 0 0 0,1-1 0 0 0,-1 0 0 0 0,1-1 0 0 0,-1 0 0 0 0,1-1 0 0 0,-12 0 0 0 0,11-3-64 0 0,10 2-13 0 0,0 1-1 0 0,1-1 0 0 0,-1 0 1 0 0,0 0-1 0 0,0 1 0 0 0,0-1 1 0 0,0 0-1 0 0,0 0 0 0 0,1 0 1 0 0,-1 0-1 0 0,1 0 0 0 0,-1 0 1 0 0,0 0-1 0 0,1-1 0 0 0,0 1 1 0 0,-1-2-1 0 0,1-6-434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2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55 13823 0 0,'0'0'315'0'0,"0"0"45"0"0,-1-4 21 0 0,-1-11-49 0 0,1 11-149 0 0,1 4 194 0 0,0 0 110 0 0,0 0 22 0 0,0 0-66 0 0,-3 7-278 0 0,0 1-165 0 0,0-1 0 0 0,1 1 0 0 0,0 0 0 0 0,0 0 0 0 0,1 0 0 0 0,0 0 0 0 0,0 13 0 0 0,2 4 0 0 0,5 28 0 0 0,0-4 0 0 0,-5-34 126 0 0,2-1 0 0 0,-1 1 0 0 0,2-1 0 0 0,0 0 0 0 0,1 0 1 0 0,10 23-1 0 0,-11-30-64 0 0,-1 0 0 0 0,1-1 0 0 0,0 1 0 0 0,1-1 0 0 0,0 0 0 0 0,0 0 1 0 0,0 0-1 0 0,0-1 0 0 0,1 0 0 0 0,0 0 0 0 0,0 0 0 0 0,0-1 1 0 0,1 0-1 0 0,9 5 0 0 0,-14-9-107 0 0,-1 1 0 0 0,1-1 0 0 0,0 0 0 0 0,0 1 0 0 0,0-1 0 0 0,-1 0 0 0 0,1 0 0 0 0,0 0 0 0 0,0-1 0 0 0,0 1 0 0 0,-1 0 0 0 0,1-1 0 0 0,0 1 0 0 0,0-1 0 0 0,-1 0 0 0 0,1 1 0 0 0,0-1 1 0 0,2-2-1 0 0,2-1-182 0 0,0 0 1 0 0,-1 0 0 0 0,6-6 0 0 0,-5 4 226 0 0,-1 0 0 0 0,0 0 0 0 0,0 0 0 0 0,0-1 0 0 0,-1 0 0 0 0,0 0 0 0 0,0 0 0 0 0,-1-1 0 0 0,5-13 0 0 0,-1-6 0 0 0,6-41 0 0 0,-11 61 0 0 0,8-44 0 0 0,-10 51 0 0 0,0 0 0 0 0,0 1 0 0 0,0-1 0 0 0,0 0 0 0 0,0 0 0 0 0,0 0 0 0 0,0 0 0 0 0,1 0 0 0 0,-1 0 0 0 0,0 0 0 0 0,0 0 0 0 0,0 1 0 0 0,0-1 0 0 0,0 0 0 0 0,0 0 0 0 0,1 0 0 0 0,-1 0 0 0 0,0 0 0 0 0,0 0 0 0 0,0 0 0 0 0,0 0 0 0 0,0 0 0 0 0,1 0 0 0 0,-1 0 0 0 0,0 0 0 0 0,0 0 0 0 0,0 0 0 0 0,0 0 0 0 0,0 0 0 0 0,1 0 0 0 0,-1 0 0 0 0,0 0 0 0 0,0 0 0 0 0,0 0 0 0 0,0 0 0 0 0,0-1 0 0 0,0 1 0 0 0,1 0 0 0 0,-1 0 0 0 0,0 0 0 0 0,0 0 0 0 0,0 0 0 0 0,0 0 0 0 0,0 0 0 0 0,0 0 0 0 0,0-1 0 0 0,0 1 0 0 0,0 0 0 0 0,1 0 0 0 0,-1 0 0 0 0,0 0 0 0 0,0 0 0 0 0,0 0 0 0 0,0-1 0 0 0,0 1 0 0 0,0 0 0 0 0,0 0 0 0 0,0 0 0 0 0,0 0 0 0 0,0 0 0 0 0,0-1 0 0 0,4 11 0 0 0,-4-10 0 0 0,7 18 0 0 0,1 0 0 0 0,0 0 0 0 0,1 0 0 0 0,1-1 0 0 0,1 0 0 0 0,17 20 0 0 0,-23-31 0 0 0,1 0 0 0 0,-1 0 0 0 0,1 0 0 0 0,1-1 0 0 0,-1 0 0 0 0,1 0 0 0 0,0-1 0 0 0,0 0 0 0 0,0 0 0 0 0,1 0 0 0 0,0-1 0 0 0,-1 0 0 0 0,1-1 0 0 0,0 0 0 0 0,0 0 0 0 0,0 0 0 0 0,0-1 0 0 0,9 0 0 0 0,-9-2 0 0 0,0 0 0 0 0,0 0 0 0 0,0-1 0 0 0,0 0 0 0 0,0 0 0 0 0,-1 0 0 0 0,1-1 0 0 0,-1-1 0 0 0,0 1 0 0 0,1-1 0 0 0,-2 0 0 0 0,1-1 0 0 0,0 0 0 0 0,-1 0 0 0 0,0 0 0 0 0,0-1 0 0 0,-1 0 0 0 0,1 0 0 0 0,-1 0 0 0 0,6-11 0 0 0,-5 8 0 0 0,0 0 0 0 0,-1-1 0 0 0,0 0 0 0 0,-1 0 0 0 0,0 0 0 0 0,0-1 0 0 0,-1 1 0 0 0,-1-1 0 0 0,1 0 0 0 0,-2 1 0 0 0,0-1 0 0 0,0 0 0 0 0,-1 0 0 0 0,-1-18 0 0 0,-1 22-37 0 0,1 0 0 0 0,-1 1 0 0 0,0-1 0 0 0,-1 1 0 0 0,1-1 0 0 0,-1 1 0 0 0,0 0 0 0 0,-1 0 0 0 0,0 0 0 0 0,0 1 0 0 0,0-1 0 0 0,0 1 0 0 0,-1 0 0 0 0,0 0 0 0 0,-9-6 0 0 0,6 5-57 0 0,-2 0 0 0 0,1 0 0 0 0,-1 1-1 0 0,0 0 1 0 0,0 1 0 0 0,0 0 0 0 0,0 1-1 0 0,-22-4 1 0 0,18 5-418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08T16:32:34.1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3512 17403 0,'0'0'16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4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13823 0 0,'0'0'315'0'0,"9"7"870"0"0,-6-6-1008 0 0,0 0 0 0 0,0 0-1 0 0,0 0 1 0 0,0-1 0 0 0,0 1 0 0 0,0-1-1 0 0,0 0 1 0 0,0 0 0 0 0,0 0 0 0 0,5-1-1 0 0,3 0-84 0 0,1 0 175 0 0,0 0-1 0 0,0-1 1 0 0,16-4-1 0 0,-19 3-123 0 0,1 1 0 0 0,0 0-1 0 0,0 1 1 0 0,-1 0-1 0 0,1 0 1 0 0,13 2-1 0 0,31 3-142 0 0,-46-3-104 0 0,3 2 333 0 0,2 5-1647 0 0,-12-7-5049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4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13823 0 0,'0'0'315'0'0,"0"0"45"0"0,0 0 21 0 0,1 1-49 0 0,2 2-105 0 0,-1-1-1 0 0,1 0 1 0 0,-1 0-1 0 0,1-1 1 0 0,0 1-1 0 0,0 0 1 0 0,0-1-1 0 0,0 0 0 0 0,0 0 1 0 0,0 0-1 0 0,0 0 1 0 0,0 0-1 0 0,0 0 1 0 0,1-1-1 0 0,-1 0 1 0 0,0 0-1 0 0,0 0 1 0 0,1 0-1 0 0,3 0 0 0 0,3-1-567 0 0,48-3 341 0 0,-41 2 0 0 0,1 1 0 0 0,26 1 0 0 0,-8 2-1290 0 0,-20 0-5164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5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21 177 10135 0 0,'0'0'464'0'0,"0"0"-9"0"0,0 0-155 0 0,0 0 443 0 0,0 0 227 0 0,0 0 44 0 0,0 0-61 0 0,0 0-288 0 0,-8-15 994 0 0,0-3-1642 0 0,7 17 54 0 0,1 0 1 0 0,-1 0-1 0 0,1 0 0 0 0,-1 0 0 0 0,1 0 1 0 0,0 0-1 0 0,-1-1 0 0 0,1 1 0 0 0,0 0 0 0 0,0 0 1 0 0,0 0-1 0 0,0 0 0 0 0,0 0 0 0 0,0 0 0 0 0,0-1 1 0 0,0 1-1 0 0,0 0 0 0 0,0 0 0 0 0,1 0 1 0 0,-1 0-1 0 0,0 0 0 0 0,1 0 0 0 0,-1 0 0 0 0,1 0 1 0 0,-1 0-1 0 0,1 0 0 0 0,0-1 0 0 0,0 0-33 0 0,10-17-115 0 0,-7 11 315 0 0,0 1 0 0 0,1 0 0 0 0,-1 0 0 0 0,1 0 0 0 0,1 1-1 0 0,-1-1 1 0 0,1 1 0 0 0,12-9 0 0 0,-11 9-238 0 0,-5 5 0 0 0,-1-1 0 0 0,1 1 0 0 0,-1 0 0 0 0,1-1 0 0 0,0 1 0 0 0,0 0 0 0 0,0 0 0 0 0,-1 0 0 0 0,1 1 0 0 0,0-1 0 0 0,0 0 0 0 0,0 1 0 0 0,0-1 0 0 0,0 1 0 0 0,0-1 0 0 0,1 1 0 0 0,-1 0 0 0 0,3 0 0 0 0,-2 0 0 0 0,-1 0 0 0 0,1 0 0 0 0,-1 0 0 0 0,0 0 0 0 0,1 1 0 0 0,-1-1 0 0 0,0 1 0 0 0,0-1 0 0 0,0 1 0 0 0,1 0 0 0 0,-1 0 0 0 0,0 0 0 0 0,2 2 0 0 0,-2-3 0 0 0,0 1 0 0 0,-1 0 0 0 0,1 0 0 0 0,0 0 0 0 0,-1 0 0 0 0,1 0 0 0 0,-1 0 0 0 0,0 0 0 0 0,1 1 0 0 0,-1-1 0 0 0,0 1 0 0 0,0-1 0 0 0,1 1 0 0 0,-1-1 0 0 0,0 1 0 0 0,-1-1 0 0 0,2 4 0 0 0,1 1 0 0 0,0 0 0 0 0,-1 0 0 0 0,1 0 0 0 0,-1 1 0 0 0,0-1 0 0 0,-1 1 0 0 0,0-1 0 0 0,0 1 0 0 0,0 0 0 0 0,-1-1 0 0 0,0 1 0 0 0,-1 8 0 0 0,-1 7 0 0 0,-11 43 0 0 0,3-30 0 0 0,-1 0 0 0 0,-2-1 0 0 0,-30 56 0 0 0,19-51 0 0 0,22-30 0 0 0,2-8 0 0 0,3 7 0 0 0,14 5 0 0 0,-8-9 0 0 0,1-1 0 0 0,-1 0 0 0 0,1 0 0 0 0,0-1 0 0 0,0 0 0 0 0,11 0 0 0 0,2 1 0 0 0,2 0 0 0 0,-1-2 0 0 0,1-1 0 0 0,25-3 0 0 0,-41 2 0 0 0,-4 2 0 0 0,20-12 0 0 0,-16 8-64 0 0,-7 3-273 0 0,5-5-1908 0 0,-6 4-4581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5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15663 0 0,'0'0'356'0'0,"0"0"50"0"0,0 0 20 0 0,0 0-42 0 0,0 0-180 0 0,0 0 176 0 0,0 0 107 0 0,0 0 22 0 0,0 0-66 0 0,2-1-294 0 0,16-6 271 0 0,0 0-1 0 0,0 2 1 0 0,1 0-1 0 0,22-3 1 0 0,26-6-454 0 0,-60 12 34 0 0,0 0 0 0 0,1 0 0 0 0,-1 1 0 0 0,13-1 0 0 0,-19 2 0 0 0,-1 0 0 0 0,1 0 0 0 0,0-1 0 0 0,-1 1 0 0 0,1 0 0 0 0,-1 0 0 0 0,1 0 0 0 0,-1 0 0 0 0,1 0 0 0 0,-1 0 0 0 0,1 0 0 0 0,0 0 0 0 0,-1 0 0 0 0,1 0 0 0 0,-1 1 0 0 0,1-1 0 0 0,-1 0 0 0 0,1 0 0 0 0,-1 0 0 0 0,1 1 0 0 0,-1-1 0 0 0,1 0 0 0 0,-1 0 0 0 0,1 1 0 0 0,-1-1 0 0 0,1 1 0 0 0,-1-1 0 0 0,0 0 0 0 0,1 1 0 0 0,-1-1 0 0 0,0 1 0 0 0,1 0 0 0 0,0 0 0 0 0,0 1 0 0 0,1 0 0 0 0,-1 0 0 0 0,0 0 0 0 0,1 1 0 0 0,-1-1 0 0 0,0 0 0 0 0,-1 1 0 0 0,1-1 0 0 0,0 0 0 0 0,-1 1 0 0 0,1-1 0 0 0,-1 1 0 0 0,0-1 0 0 0,0 1 0 0 0,0 2 0 0 0,-4 40 0 0 0,3-39 0 0 0,-25 251 0 0 0,25-241 0 0 0,1-7 0 0 0,-1 0 0 0 0,1 0 0 0 0,0 0 0 0 0,1 0 0 0 0,0 0 0 0 0,1-1 0 0 0,3 14 0 0 0,-4-19-28 0 0,0-2 6 0 0,-1 1 0 0 0,1-1 0 0 0,-1 0 0 0 0,1 1 0 0 0,0-1 0 0 0,-1 0 0 0 0,1 0 0 0 0,0 0-1 0 0,0 0 1 0 0,0 1 0 0 0,0-1 0 0 0,0 0 0 0 0,3 1 0 0 0,-4-2-209 0 0,1 1 0 0 0,0-1 0 0 0,-1 0 0 0 0,1 0 0 0 0,0 0 1 0 0,0 0-1 0 0,-1 0 0 0 0,1 0 0 0 0,0 0 0 0 0,0 0 0 0 0,-1 0 0 0 0,1 0 0 0 0,0 0 0 0 0,0 0 1 0 0,-1 0-1 0 0,1 0 0 0 0,1-1 0 0 0,0 0-2296 0 0,-2 1-29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2T18:35:46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379 1 11975 0 0,'0'0'547'0'0,"0"0"-11"0"0,0 0-203 0 0,0 0 419 0 0,0 0 220 0 0,0 0 42 0 0,0 0-129 0 0,-7 3-473 0 0,2 0-174 0 0,0 0 0 0 0,-1-1 0 0 0,1 1 0 0 0,0-2-1 0 0,-1 1 1 0 0,1 0 0 0 0,-1-1 0 0 0,-9 1 0 0 0,-4-1-574 0 0,-24-2-1 0 0,7 0-518 0 0,-111-8 2223 0 0,143 9-1355 0 0,2 0-13 0 0,0 0 1 0 0,0 0-1 0 0,0 0 0 0 0,0 0 0 0 0,0 1 1 0 0,0-1-1 0 0,0 0 0 0 0,0 1 0 0 0,0 0 1 0 0,1-1-1 0 0,-3 2 0 0 0,-16 12 0 0 0,10-4 0 0 0,9-5 0 0 0,0-2 0 0 0,0 1 0 0 0,-1 0 0 0 0,1 1 0 0 0,0-1 0 0 0,0 1 0 0 0,1-1 0 0 0,-1 1 0 0 0,1-1 0 0 0,0 1 0 0 0,0 0 0 0 0,1-1 0 0 0,0 7 0 0 0,2 2 0 0 0,1 0 0 0 0,0-1 0 0 0,9 19 0 0 0,-4-13 0 0 0,1-3 0 0 0,-9-14 0 0 0,-1 1 0 0 0,1-1 0 0 0,0 0 0 0 0,-1 0 0 0 0,1 0 0 0 0,0 0 0 0 0,0 0 0 0 0,0 0 0 0 0,-1 0 0 0 0,1-1 0 0 0,0 1 0 0 0,0 0 0 0 0,0 0 0 0 0,0-1 0 0 0,1 1 0 0 0,-1 0 0 0 0,0-1 0 0 0,0 1 0 0 0,0-1 0 0 0,2 1 0 0 0,3 0 0 0 0,11 7 0 0 0,0-2 0 0 0,1 0 0 0 0,0-1 0 0 0,20 3 0 0 0,-12-3 0 0 0,28 10 0 0 0,-37-10 0 0 0,0 2 0 0 0,-1 0 0 0 0,0 1 0 0 0,29 20 0 0 0,-38-23 0 0 0,0 1 0 0 0,-1 0 0 0 0,1 0 0 0 0,-1 0 0 0 0,-1 1 0 0 0,1 0 0 0 0,-1 0 0 0 0,0 1 0 0 0,-1-1 0 0 0,1 1 0 0 0,5 16 0 0 0,-9-19 0 0 0,1-1 0 0 0,-1 1 0 0 0,0-1 0 0 0,0 1 0 0 0,-1 0 0 0 0,0-1 0 0 0,1 1 0 0 0,-1 0 0 0 0,-1-1 0 0 0,1 1 0 0 0,-1 0 0 0 0,0-1 0 0 0,0 1 0 0 0,0-1 0 0 0,-1 1 0 0 0,1-1 0 0 0,-1 1 0 0 0,0-1 0 0 0,0 0 0 0 0,-1 0 0 0 0,-3 5 0 0 0,2-4 0 0 0,-1 0 0 0 0,1 0 0 0 0,-1-1 0 0 0,0 0 0 0 0,0 0 0 0 0,-1 0 0 0 0,1 0 0 0 0,-1-1 0 0 0,1 0 0 0 0,-1 0 0 0 0,0-1 0 0 0,0 0 0 0 0,0 0 0 0 0,-1 0 0 0 0,-6 1 0 0 0,0-2-27 0 0,0 1 1 0 0,-1-2-1 0 0,1 0 0 0 0,-1 0 0 0 0,1-1 1 0 0,0-1-1 0 0,-1 0 0 0 0,1-1 0 0 0,0 0 1 0 0,0-1-1 0 0,1-1 0 0 0,-1 0 0 0 0,1-1 1 0 0,-16-9-1 0 0,5 3-956 0 0,12 4 471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36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440 8 10135 0 0,'0'0'231'0'0,"0"0"29"0"0,0 0 19 0 0,0-1-41 0 0,3-4-44 0 0,-3 4 552 0 0,0 1 232 0 0,0 0 40 0 0,0 0 6 0 0,0 0 0 0 0,0 0 0 0 0,0 0 0 0 0,0 0-137 0 0,-17 0-550 0 0,-90 19 1735 0 0,74-17-2072 0 0,0-1 0 0 0,0-2 0 0 0,0-1 0 0 0,-55-12 0 0 0,79 13 0 0 0,0 1 0 0 0,-6 3 0 0 0,13-1 0 0 0,2-2 0 0 0,-1 0 0 0 0,1 0 0 0 0,-1 0 0 0 0,1 0 0 0 0,0 0 0 0 0,-1 1 0 0 0,1-1 0 0 0,0 0 0 0 0,-1 0 0 0 0,1 0 0 0 0,-1 1 0 0 0,1-1 0 0 0,0 0 0 0 0,0 0 0 0 0,-1 1 0 0 0,1-1 0 0 0,0 0 0 0 0,-1 1 0 0 0,1-1 0 0 0,0 1 0 0 0,0-1 0 0 0,0 0 0 0 0,-1 1 0 0 0,1-1 0 0 0,0 1 0 0 0,0-1 0 0 0,0 0 0 0 0,0 1 0 0 0,0-1 0 0 0,0 1 0 0 0,0-1 0 0 0,0 0 0 0 0,0 1 0 0 0,0-1 0 0 0,0 1 0 0 0,0-1 0 0 0,0 1 0 0 0,0 0 0 0 0,1 0 0 0 0,-2 2 0 0 0,0 1 0 0 0,0-1 0 0 0,0 1 0 0 0,0-1 0 0 0,-3 7 0 0 0,-5 12 0 0 0,-3 43 0 0 0,-5 84 0 0 0,12-92 0 0 0,5-41 0 0 0,1-13 0 0 0,-1-3 0 0 0,0 0 0 0 0,0 0 0 0 0,0 1 0 0 0,0-1 0 0 0,0 0 0 0 0,0 1 0 0 0,0-1 0 0 0,0 0 0 0 0,0 0 0 0 0,0 1 0 0 0,1-1 0 0 0,-1 0 0 0 0,0 1 0 0 0,0-1 0 0 0,0 0 0 0 0,0 0 0 0 0,0 1 0 0 0,1-1 0 0 0,-1 0 0 0 0,0 0 0 0 0,0 1 0 0 0,0-1 0 0 0,1 0 0 0 0,-1 0 0 0 0,0 0 0 0 0,0 0 0 0 0,1 1 0 0 0,-1-1 0 0 0,0 0 0 0 0,0 0 0 0 0,1 0 0 0 0,-1 0 0 0 0,0 0 0 0 0,1 0 0 0 0,-1 0 0 0 0,0 0 0 0 0,1 0 0 0 0,-1 0 0 0 0,0 0 0 0 0,0 0 0 0 0,1 0 0 0 0,-1 0 0 0 0,0 0 0 0 0,1 0 0 0 0,-1 0 0 0 0,0 0 0 0 0,0 0 0 0 0,1 0 0 0 0,-1 0 0 0 0,0 0 0 0 0,1-1 0 0 0,-1 1 0 0 0,0 0 0 0 0,0 0 0 0 0,1 0 0 0 0,-1-1 0 0 0,0 1 0 0 0,0 0 0 0 0,23-13 0 0 0,2-2 0 0 0,-7 9 0 0 0,-10 2 0 0 0,1 1 0 0 0,-1 0 0 0 0,1 0 0 0 0,0 1 0 0 0,0 0 0 0 0,0 1 0 0 0,0 0 0 0 0,0 0 0 0 0,10 1 0 0 0,5 4 0 0 0,-1 1 0 0 0,1 1 0 0 0,-1 1 0 0 0,34 14 0 0 0,-34-12 0 0 0,-17-6 0 0 0,1 0 0 0 0,-1 0 0 0 0,0 1 0 0 0,0-1 0 0 0,-1 1 0 0 0,1 1 0 0 0,-1-1 0 0 0,0 1 0 0 0,0 0 0 0 0,-1 0 0 0 0,1 0 0 0 0,4 8 0 0 0,-6-9 0 0 0,0 1 0 0 0,-1-1 0 0 0,0 1 0 0 0,0 0 0 0 0,0 0 0 0 0,0 0 0 0 0,-1 0 0 0 0,0 0 0 0 0,0 0 0 0 0,0 0 0 0 0,-1 0 0 0 0,1 0 0 0 0,-1 0 0 0 0,0 0 0 0 0,-1 1 0 0 0,1-1 0 0 0,-3 5 0 0 0,2-5 0 0 0,0 3 0 0 0,-1-1 0 0 0,0 1 0 0 0,-1-1 0 0 0,0 0 0 0 0,0 1 0 0 0,0-1 0 0 0,-1 0 0 0 0,-8 11 0 0 0,2-6 0 0 0,0-1 0 0 0,0 0 0 0 0,-1 0 0 0 0,0-1 0 0 0,-1-1 0 0 0,0 0 0 0 0,-1-1 0 0 0,0 0 0 0 0,0-1 0 0 0,0 0 0 0 0,-20 6 0 0 0,23-9 14 0 0,0-1 1 0 0,0-1-1 0 0,0 0 0 0 0,0 0 0 0 0,-1-1 0 0 0,1-1 1 0 0,0 1-1 0 0,-1-2 0 0 0,1 1 0 0 0,-14-4 1 0 0,11 1-258 0 0,1 0 1 0 0,-1-1-1 0 0,1-1 1 0 0,0 0 0 0 0,0 0-1 0 0,1-2 1 0 0,-19-11 0 0 0,23 12-769 0 0,3 1-12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37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32 10135 0 0,'47'-22'1202'0'0,"-45"21"-456"0"0,6 2 6353 0 0,-22-1-5452 0 0,-23 1-1170 0 0,-11 0-312 0 0,-69-4-165 0 0,85 0 0 0 0,-36-2 0 0 0,58 5 0 0 0,-3 3 0 0 0,11 1 0 0 0,1-2 0 0 0,-1 2 0 0 0,0 0 0 0 0,0 1 0 0 0,0-1 0 0 0,0 1 0 0 0,1-1 0 0 0,-1 1 0 0 0,1 0 0 0 0,0 0 0 0 0,1-1 0 0 0,-1 1 0 0 0,1 0 0 0 0,0 0 0 0 0,1 7 0 0 0,-2 19 0 0 0,-5 60 0 0 0,5-83 0 0 0,0 0 0 0 0,1 0 0 0 0,0 9 0 0 0,1-6 0 0 0,-1 0 0 0 0,0 0 0 0 0,-4 21 0 0 0,4-32 0 0 0,0 0 0 0 0,0 0 0 0 0,0 1 0 0 0,0-1 0 0 0,0 0 0 0 0,0 1 0 0 0,0-1 0 0 0,-1 0 0 0 0,1 0 0 0 0,0 1 0 0 0,0-1 0 0 0,0 0 0 0 0,1 1 0 0 0,-1-1 0 0 0,0 0 0 0 0,0 0 0 0 0,0 1 0 0 0,0-1 0 0 0,0 0 0 0 0,0 1 0 0 0,0-1 0 0 0,0 0 0 0 0,1 0 0 0 0,-1 0 0 0 0,0 1 0 0 0,0-1 0 0 0,0 0 0 0 0,0 0 0 0 0,1 1 0 0 0,-1-1 0 0 0,0 0 0 0 0,0 0 0 0 0,1 0 0 0 0,-1 0 0 0 0,0 1 0 0 0,0-1 0 0 0,1 0 0 0 0,-1 0 0 0 0,0 0 0 0 0,0 0 0 0 0,1 0 0 0 0,-1 0 0 0 0,0 0 0 0 0,1 0 0 0 0,10-2 0 0 0,-10 2 0 0 0,36-12 0 0 0,-27 8 0 0 0,1 0 0 0 0,-1 1 0 0 0,17-2 0 0 0,-15 4 0 0 0,0 0 0 0 0,1 1 0 0 0,-1 1 0 0 0,1 0 0 0 0,-1 1 0 0 0,0 0 0 0 0,1 1 0 0 0,20 7 0 0 0,-24-7 0 0 0,0 1 0 0 0,-1 0 0 0 0,0 1 0 0 0,1 0 0 0 0,-2 0 0 0 0,1 1 0 0 0,-1 0 0 0 0,1 0 0 0 0,-2 1 0 0 0,1-1 0 0 0,-1 2 0 0 0,6 7 0 0 0,-9-10 0 0 0,0 0 0 0 0,-1 0 0 0 0,0 0 0 0 0,0 0 0 0 0,0 0 0 0 0,-1 0 0 0 0,0 1 0 0 0,0-1 0 0 0,0 1 0 0 0,0-1 0 0 0,-1 0 0 0 0,0 1 0 0 0,-1 6 0 0 0,-1 3 0 0 0,0 1 0 0 0,-1-1 0 0 0,-7 19 0 0 0,6-22 0 0 0,-1 0 0 0 0,0-1 0 0 0,-1 1 0 0 0,0-1 0 0 0,-1 0 0 0 0,0-1 0 0 0,-1 0 0 0 0,0 0 0 0 0,-1 0 0 0 0,-12 10 0 0 0,14-14 0 0 0,0 0 0 0 0,-1 0 0 0 0,0-1 0 0 0,0 0 0 0 0,0 0 0 0 0,-1-1 0 0 0,1 0 0 0 0,-1 0 0 0 0,0-1 0 0 0,0 0 0 0 0,0-1 0 0 0,-1 0 0 0 0,1 0 0 0 0,-14 0 0 0 0,16-3 15 0 0,1 0 0 0 0,-1 0-1 0 0,0 0 1 0 0,1 0 0 0 0,-1-1 0 0 0,1-1-1 0 0,0 1 1 0 0,0-1 0 0 0,0 0 0 0 0,0 0-1 0 0,0-1 1 0 0,0 1 0 0 0,1-1-1 0 0,0-1 1 0 0,-8-7 0 0 0,7 7-210 0 0,1 0 0 0 0,1-1 0 0 0,-1 0 0 0 0,1 0 0 0 0,0 0 0 0 0,0 0 1 0 0,1-1-1 0 0,0 1 0 0 0,0-1 0 0 0,0 0 0 0 0,1 0 0 0 0,0 0 0 0 0,0 0 0 0 0,0-9 0 0 0,2 3-1319 0 0,2 0-20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38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13823 0 0,'0'0'315'0'0,"0"0"45"0"0,0 0 21 0 0,4 7 63 0 0,-3-5-315 0 0,1 1-1 0 0,-1-1 1 0 0,0 1 0 0 0,0-1-1 0 0,0 1 1 0 0,0-1-1 0 0,0 1 1 0 0,0 0-1 0 0,-1-1 1 0 0,1 1-1 0 0,-1 0 1 0 0,0 0 0 0 0,0 3-1 0 0,1 7 926 0 0,2 12 593 0 0,1 37 0 0 0,-3-38-1359 0 0,1 1 0 0 0,1-1 0 0 0,2 0 0 0 0,7 24 0 0 0,-3-19-85 0 0,2 0-1 0 0,19 35 1 0 0,-24-55-203 0 0,1-5 0 0 0,-4-5 0 0 0,0 0 0 0 0,0 0 0 0 0,0 0 0 0 0,0-1 0 0 0,-1 1 0 0 0,1-1 0 0 0,0 0 0 0 0,-1 0 0 0 0,1 0 0 0 0,-1 0 0 0 0,4-4 0 0 0,1-5-80 0 0,0 0-1 0 0,-1 0 1 0 0,0 0-1 0 0,-1-1 1 0 0,-1 1-1 0 0,1-1 1 0 0,2-17-1 0 0,11-25-1101 0 0,-13 42 1082 0 0,0-2 84 0 0,1 0-1 0 0,1 0 1 0 0,8-12-1 0 0,-15 25 17 0 0,0 1 0 0 0,1-1 0 0 0,-1 1 0 0 0,0 0 0 0 0,1-1 0 0 0,-1 1 0 0 0,0 0 0 0 0,1 0 0 0 0,-1-1 0 0 0,0 1 0 0 0,1 0 0 0 0,-1 0 0 0 0,1-1 0 0 0,-1 1 0 0 0,0 0 0 0 0,1 0 0 0 0,-1 0 0 0 0,1 0 0 0 0,-1 0 0 0 0,1-1 0 0 0,-1 1 0 0 0,0 0 0 0 0,1 0 0 0 0,-1 0 0 0 0,1 0 0 0 0,-1 0 0 0 0,1 1 0 0 0,-1-1 0 0 0,1 0 0 0 0,-1 0 0 0 0,0 0 0 0 0,1 0 0 0 0,-1 0 0 0 0,1 1 0 0 0,-1-1 0 0 0,0 0 0 0 0,1 0 0 0 0,-1 0 0 0 0,1 1 0 0 0,-1-1 0 0 0,0 0 0 0 0,1 1 0 0 0,-1-1 0 0 0,0 0 0 0 0,0 1 0 0 0,1-1 0 0 0,-1 0 0 0 0,0 1 0 0 0,0-1 0 0 0,0 1 0 0 0,1-1 0 0 0,-1 1 0 0 0,0 0 0 0 0,0-1 0 0 0,7 11 0 0 0,-1 0 0 0 0,0 1 0 0 0,-1-1 0 0 0,6 20 0 0 0,-6-15 0 0 0,13 26 0 0 0,-4-18 0 0 0,0 0 0 0 0,22 26 0 0 0,-31-43 0 0 0,2 1 0 0 0,-1-2 0 0 0,1 1 0 0 0,0-1 0 0 0,0 0 0 0 0,0-1 0 0 0,1 0 0 0 0,0 0 0 0 0,0 0 0 0 0,13 4 0 0 0,-17-7 0 0 0,-1-1 0 0 0,1 0 0 0 0,-1-1 0 0 0,1 1 0 0 0,-1-1 0 0 0,1 1 0 0 0,-1-1 0 0 0,1 0 0 0 0,-1 0 0 0 0,1-1 0 0 0,-1 1 0 0 0,1-1 0 0 0,-1 1 0 0 0,1-1 0 0 0,5-3 0 0 0,-5 2 0 0 0,1 0 0 0 0,-1-1 0 0 0,0 0 0 0 0,0 0 0 0 0,0 0 0 0 0,0 0 0 0 0,0-1 0 0 0,0 0 0 0 0,5-7 0 0 0,-2 1 0 0 0,-1-1 0 0 0,0 1 0 0 0,-1-1 0 0 0,0 0 0 0 0,-1 0 0 0 0,0 0 0 0 0,-1-1 0 0 0,4-17 0 0 0,-5 7 0 0 0,0 1 0 0 0,-1-1 0 0 0,-1 0 0 0 0,-1 1 0 0 0,-1-1 0 0 0,-1 1 0 0 0,-1-1 0 0 0,-1 1 0 0 0,-8-23 0 0 0,11 39 105 0 0,0 0 0 0 0,0 0 0 0 0,0 0 0 0 0,-1 1 0 0 0,-4-7-1 0 0,6 9-337 0 0,-1 1 1 0 0,1-1-1 0 0,-1 0 0 0 0,0 1 0 0 0,0-1 0 0 0,0 1 0 0 0,-3-2 0 0 0,-9-2-5786 0 0,6 4 1971 0 0,0 1-43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39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15663 0 0,'0'0'356'0'0,"0"0"50"0"0,0 0 20 0 0,0 0-42 0 0,1 0-250 0 0,185-6 1920 0 0,-154 6-2065 0 0,-17-1-27 0 0,-1 0 0 0 0,0 2 0 0 0,1 0 0 0 0,22 4 0 0 0,-34-4-1128 0 0,-2-1 1053 0 0,-1 0-1 0 0,1 0 1 0 0,-1 0 0 0 0,0 0-1 0 0,1 1 1 0 0,-1-1-1 0 0,1 0 1 0 0,-1 0-1 0 0,1 1 1 0 0,-1-1 0 0 0,1 0-1 0 0,-1 1 1 0 0,0-1-1 0 0,1 0 1 0 0,-1 1-1 0 0,0-1 1 0 0,1 0 0 0 0,-1 1-1 0 0,0-1 1 0 0,0 1-1 0 0,1-1 1 0 0,-1 1-1 0 0,0-1 1 0 0,0 1 0 0 0,9 15-1421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39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19351 0 0,'1'1'886'0'0,"4"4"-624"0"0,1-1 0 0 0,-1 0 1 0 0,1 0-1 0 0,0 0 0 0 0,0 0 1 0 0,1-1-1 0 0,-1 0 0 0 0,1-1 1 0 0,-1 1-1 0 0,1-1 1 0 0,0-1-1 0 0,0 1 0 0 0,0-1 1 0 0,0 0-1 0 0,0-1 0 0 0,0 1 1 0 0,12-2-1 0 0,-8 0-125 0 0,101-11-4506 0 0,-97 10 3345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09T14:29:35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3497 3024 0,'0'0'0,"0"0"16,0 0-16,0 0 15,0 0-15,0 0 16,0 0-16,0 0 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0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53 106 17503 0 0,'0'0'399'0'0,"12"-2"1106"0"0,-5-2-1233 0 0,0 0-1 0 0,0 0 1 0 0,-1-1 0 0 0,1 0-1 0 0,8-8 1 0 0,-7 6 307 0 0,0 0 0 0 0,1 1 1 0 0,10-7-1 0 0,-8 7-557 0 0,0 1 1 0 0,0 0-1 0 0,1 1 1 0 0,-1 0-1 0 0,1 0 1 0 0,0 1-1 0 0,14-1 1 0 0,-22 4-24 0 0,0-1 1 0 0,0 1-1 0 0,0 0 1 0 0,-1 0-1 0 0,1 1 1 0 0,0-1-1 0 0,0 1 0 0 0,0 0 1 0 0,-1 0-1 0 0,1 0 1 0 0,-1 1-1 0 0,1-1 1 0 0,-1 1-1 0 0,1-1 1 0 0,-1 1-1 0 0,0 1 1 0 0,0-1-1 0 0,0 0 1 0 0,0 1-1 0 0,0-1 1 0 0,0 1-1 0 0,-1 0 1 0 0,1 0-1 0 0,-1 0 1 0 0,0 0-1 0 0,0 0 1 0 0,2 5-1 0 0,0 1 1 0 0,0 1 0 0 0,-1-1 0 0 0,0 1 0 0 0,-1-1 0 0 0,0 1 0 0 0,0 0 0 0 0,0 17 0 0 0,-2-9 0 0 0,-1-1 0 0 0,0 1 0 0 0,-6 25 0 0 0,3-22 0 0 0,-1 0 0 0 0,-1 0 0 0 0,0-1 0 0 0,-2 0 0 0 0,-14 27 0 0 0,9-23 0 0 0,0 0 0 0 0,-2-1 0 0 0,-29 39 0 0 0,41-59-10 0 0,-18 21 33 0 0,-29 26 1 0 0,43-44-73 0 0,0 0 0 0 0,-1-1 1 0 0,0 1-1 0 0,0-2 0 0 0,0 1 1 0 0,0-1-1 0 0,-1 0 0 0 0,-17 4 1 0 0,24-7-12 0 0,0 0 0 0 0,-1-1 0 0 0,1 0 0 0 0,0 0 0 0 0,-1 0 0 0 0,1 0 0 0 0,-1 0 0 0 0,1 0 0 0 0,-1 0-1 0 0,1-1 1 0 0,0 1 0 0 0,-1-1 0 0 0,1 0 0 0 0,0 0 0 0 0,0 0 0 0 0,-1 0 0 0 0,1 0 0 0 0,0 0 0 0 0,0-1 0 0 0,0 1 0 0 0,0 0 0 0 0,1-1 0 0 0,-1 0 0 0 0,0 1 0 0 0,1-1 0 0 0,-1 0 0 0 0,1 0 0 0 0,-1 0 0 0 0,1 0 0 0 0,0 0 0 0 0,0 0 0 0 0,0-1 0 0 0,0 1 0 0 0,0 0 0 0 0,0-1 0 0 0,1 1 0 0 0,-1 0 0 0 0,1-1 0 0 0,0 1 0 0 0,-1-1 0 0 0,2-3 0 0 0,-1 0-3 0 0,0 0 1 0 0,1 0 0 0 0,0 0 0 0 0,1 0-1 0 0,-1 0 1 0 0,1 0 0 0 0,1 0 0 0 0,-1 1-1 0 0,1-1 1 0 0,6-9 0 0 0,-7 12 40 0 0,0 0 1 0 0,1 0-1 0 0,0 0 0 0 0,0 1 1 0 0,-1-1-1 0 0,2 1 0 0 0,-1 0 1 0 0,0 0-1 0 0,0 0 1 0 0,1 0-1 0 0,-1 1 0 0 0,0-1 1 0 0,1 1-1 0 0,0 0 0 0 0,-1 0 1 0 0,1 0-1 0 0,0 0 0 0 0,0 1 1 0 0,3-1-1 0 0,5 1 128 0 0,-1 1-1 0 0,1 0 0 0 0,0 0 1 0 0,-1 1-1 0 0,1 1 0 0 0,18 6 1 0 0,65 31 1162 0 0,-48-18-866 0 0,-11-6 6 0 0,0-1 0 0 0,2-2 0 0 0,63 14 0 0 0,-95-26-448 0 0,0-1-1 0 0,0 1 1 0 0,1-2-1 0 0,-1 1 1 0 0,0-1-1 0 0,0 0 1 0 0,10-2-1 0 0,8-5-6103 0 0,-8 1-1172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0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19351 0 0,'0'0'439'0'0,"0"0"62"0"0,0 0 33 0 0,0 0-65 0 0,0 0-237 0 0,0 0 156 0 0,10 3 1052 0 0,5-2-1126 0 0,-1 1 0 0 0,1-2 1 0 0,-1 0-1 0 0,25-3 0 0 0,60-16 462 0 0,-25 4-1311 0 0,-56 12 217 0 0,1 0 0 0 0,-1 2-1 0 0,1 0 1 0 0,20 2 0 0 0,-31 0 318 0 0,-2 6 0 0 0,-5-3 0 0 0,0-1 0 0 0,-1 1 0 0 0,1 0 0 0 0,-1 0 0 0 0,0-1 0 0 0,0 1 0 0 0,0 0 0 0 0,0 0 0 0 0,-1 5 0 0 0,-11 36 0 0 0,8-29 0 0 0,-27 67 0 0 0,10-29 0 0 0,15-36 0 0 0,-1 0 0 0 0,1 0 0 0 0,1 1 0 0 0,0 0 0 0 0,2 0 0 0 0,-2 19 0 0 0,1-7 0 0 0,3-27 0 0 0,0 0 0 0 0,0 0 0 0 0,1 1 0 0 0,-1-1 0 0 0,1 0 0 0 0,0 1 0 0 0,1-1 0 0 0,-1 0 0 0 0,1 1 0 0 0,1 6 0 0 0,3 12 0 0 0,-5-20 0 0 0,0 0 0 0 0,0 0 0 0 0,1-1 0 0 0,-1 1 0 0 0,1 0 0 0 0,0-1 0 0 0,0 1 0 0 0,0 0 0 0 0,0-1 0 0 0,3 5 0 0 0,5 4-739 0 0,-4-11 175 0 0,-3 0 152 0 0,1 0-1 0 0,0 1-1 0 0,0-1 0 0 0,0 0 0 0 0,0 0 0 0 0,1 0 0 0 0,-1-1 1 0 0,3 0-1 0 0,-1 1-227 0 0,0-1-1405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1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1 13823 0 0,'15'6'630'0'0,"-12"-5"-13"0"0,-4 1-475 0 0,1-1 1 0 0,-1 0-1 0 0,0 1 1 0 0,1-1 0 0 0,-1 1-1 0 0,0-1 1 0 0,0 0-1 0 0,0 1 1 0 0,0-1-1 0 0,0 0 1 0 0,0 0-1 0 0,0 0 1 0 0,0 0-1 0 0,0 0 1 0 0,-1 0-1 0 0,1 0 1 0 0,0 0-1 0 0,-1 0 1 0 0,1 0-1 0 0,0-1 1 0 0,-1 1-1 0 0,-2 0 1 0 0,-39 14 1670 0 0,39-14-1635 0 0,-3 1-23 0 0,-1-1-1 0 0,1 0 1 0 0,-1 0-1 0 0,0 0 0 0 0,1-1 1 0 0,-1 0-1 0 0,-14-2 1 0 0,-4-3-241 0 0,-30-11 0 0 0,43 12 154 0 0,11 3-68 0 0,-15-1 0 0 0,4 3 0 0 0,11 3 0 0 0,1-3 0 0 0,0 0 0 0 0,1-1 0 0 0,-1 1 0 0 0,0 0 0 0 0,0 0 0 0 0,1-1 0 0 0,-1 1 0 0 0,0 0 0 0 0,1 0 0 0 0,-1 0 0 0 0,1 0 0 0 0,-1 0 0 0 0,1 0 0 0 0,-1 0 0 0 0,1 0 0 0 0,0 0 0 0 0,0 0 0 0 0,-1 0 0 0 0,1 0 0 0 0,0 0 0 0 0,0 0 0 0 0,0 1 0 0 0,0 4 0 0 0,-4 32 0 0 0,4-31 0 0 0,-1 0 0 0 0,0 0 0 0 0,0 0 0 0 0,0 0 0 0 0,-3 7 0 0 0,4-11 125 0 0,-1 1 0 0 0,0-1 0 0 0,1 1 0 0 0,0-1 0 0 0,0 1 0 0 0,0 0 0 0 0,1 4 0 0 0,0 7 758 0 0,-1-7-734 0 0,5 0-133 0 0,-3-6-16 0 0,0-1 0 0 0,0 0 0 0 0,0 1 0 0 0,1-1 0 0 0,-1 0 0 0 0,0 0 0 0 0,1-1 0 0 0,-1 1 0 0 0,1 0 0 0 0,4 0 0 0 0,31 1 0 0 0,-17-1 0 0 0,3 1 0 0 0,0 1 0 0 0,0 1 0 0 0,-1 1 0 0 0,1 1 0 0 0,-1 1 0 0 0,-1 1 0 0 0,30 15 0 0 0,-48-21 0 0 0,-1 0 0 0 0,1 0 0 0 0,-1 0 0 0 0,0 0 0 0 0,0 1 0 0 0,0 0 0 0 0,0-1 0 0 0,-1 1 0 0 0,1 0 0 0 0,-1 1 0 0 0,0-1 0 0 0,0 0 0 0 0,0 0 0 0 0,0 1 0 0 0,0 0 0 0 0,-1-1 0 0 0,1 1 0 0 0,-1 0 0 0 0,0-1 0 0 0,0 1 0 0 0,-1 0 0 0 0,1 0 0 0 0,-1 0 0 0 0,0 0 0 0 0,0 0 0 0 0,0 0 0 0 0,0 0 0 0 0,-1 0 0 0 0,0 0 0 0 0,1-1 0 0 0,-1 1 0 0 0,-1 0 0 0 0,1 0 0 0 0,-1-1 0 0 0,1 1 0 0 0,-1-1 0 0 0,0 1 0 0 0,0-1 0 0 0,-5 6 0 0 0,0-1 0 0 0,0 0 0 0 0,0 0 0 0 0,-1-1 0 0 0,-1 0 0 0 0,1 0 0 0 0,-1 0 0 0 0,0-1 0 0 0,0-1 0 0 0,-1 0 0 0 0,1 0 0 0 0,-1-1 0 0 0,0 0 0 0 0,-1 0 0 0 0,1-1 0 0 0,-1-1 0 0 0,1 0 0 0 0,-1 0 0 0 0,-15 0 0 0 0,-17-5-927 0 0,0 0-1 0 0,-49-12 1 0 0,63 9-6579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1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1976 0 13823 0 0,'0'0'630'0'0,"2"1"-13"0"0,-2-1-611 0 0,-1 0-1 0 0,1 0 1 0 0,0 0-1 0 0,0 0 1 0 0,-1 0-1 0 0,1 0 1 0 0,0 0-1 0 0,0 1 1 0 0,0-1 0 0 0,-1 0-1 0 0,1 0 1 0 0,0 0-1 0 0,0 0 1 0 0,0 0-1 0 0,0 0 1 0 0,-1 0 0 0 0,1 1-1 0 0,0-1 1 0 0,0 0-1 0 0,0 0 1 0 0,0 0-1 0 0,0 0 1 0 0,-1 1-1 0 0,1-1 1 0 0,0 0 0 0 0,0 0-1 0 0,0 0 1 0 0,0 1-1 0 0,0-1 1 0 0,0 0-1 0 0,0 0 1 0 0,0 0 0 0 0,0 1-1 0 0,0-1 1 0 0,0 0-1 0 0,0 0 1 0 0,0 0-1 0 0,0 1 1 0 0,0-1 0 0 0,0 0-1 0 0,0 0 1 0 0,0 1-1 0 0,0-1 1 0 0,0 0-1 0 0,0 0 1 0 0,0 0-1 0 0,0 1 1 0 0,0-1 0 0 0,1 0-1 0 0,-1 0 1 0 0,0 0-1 0 0,0 0 1 0 0,0 1-1 0 0,0-1 1 0 0,0 0 0 0 0,1 0-1 0 0,-1 0 1 0 0,0 0-1 0 0,0 0 1 0 0,0 1 51 0 0,-25 3 1195 0 0,0-1 0 0 0,-46-1 0 0 0,23-1-674 0 0,-105 9 714 0 0,-217-1-908 0 0,117-17-384 0 0,-227-4 0 0 0,282 10 0 0 0,151 2 0 0 0,24 2 5 0 0,-1 1 0 0 0,-36 9 0 0 0,-13 1-421 0 0,65-12 237 0 0,1-1 0 0 0,-16-2 0 0 0,18 1-46 0 0,1 1-1 0 0,0-1 1 0 0,-1 1-1 0 0,1 0 0 0 0,0 0 1 0 0,-1 1-1 0 0,1-1 1 0 0,0 1-1 0 0,-1 0 1 0 0,1 0-1 0 0,0 0 0 0 0,0 1 1 0 0,-5 1-1 0 0,-9 9-2208 0 0,14-9-102 0 0,4-3-22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2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434 20 17503 0 0,'-13'-16'399'0'0,"13"16"-372"0"0,0 0 0 0 0,-1-1 1 0 0,1 1-1 0 0,-1 0 0 0 0,1-1 1 0 0,0 1-1 0 0,-1 0 0 0 0,1 0 0 0 0,-1 0 1 0 0,1-1-1 0 0,-1 1 0 0 0,1 0 0 0 0,-1 0 1 0 0,1 0-1 0 0,0 0 0 0 0,-1 0 1 0 0,1 0-1 0 0,-1 0 0 0 0,1 0 0 0 0,-1 0 1 0 0,1 0-1 0 0,-1 0 0 0 0,1 0 0 0 0,-1 0 1 0 0,1 0-1 0 0,-1 0 0 0 0,1 1 1 0 0,0-1-1 0 0,-2 1 0 0 0,1-1 94 0 0,-31 6 197 0 0,-51 1 0 0 0,-90-11-372 0 0,169 3-82 0 0,3 1 220 0 0,-1-1 0 0 0,1 1 0 0 0,0 0 0 0 0,-1 0 0 0 0,1 0 0 0 0,0 0 0 0 0,0 0 0 0 0,-1 0 0 0 0,1 0 0 0 0,0 0 0 0 0,-1 0 0 0 0,1 0 0 0 0,0 1 0 0 0,-1-1 0 0 0,1 1 0 0 0,0-1 0 0 0,0 1 0 0 0,0-1 0 0 0,-1 1 0 0 0,1 0 0 0 0,0-1 0 0 0,0 1 0 0 0,0 0 0 0 0,0 0 0 0 0,-1 2 0 0 0,0-2-84 0 0,0 1 0 0 0,1 0 0 0 0,-1 0 0 0 0,1 1 0 0 0,0-1 0 0 0,0 0 0 0 0,-1 0 0 0 0,1 1 0 0 0,1-1 0 0 0,-1 0 0 0 0,0 1 0 0 0,1-1 0 0 0,-1 1 0 0 0,0 2 0 0 0,-1 9 0 0 0,1-9 0 0 0,0 0 0 0 0,0 0 0 0 0,0 0 0 0 0,1 0 0 0 0,-1 0 0 0 0,1 0 0 0 0,1 0 0 0 0,-1 0 0 0 0,1 0 0 0 0,0 0 0 0 0,1 6 0 0 0,1-7 156 0 0,-1 0 1 0 0,1 0-1 0 0,0 0 0 0 0,-1 0 1 0 0,2-1-1 0 0,-1 1 0 0 0,0-1 1 0 0,1 0-1 0 0,-1 0 0 0 0,1 0 1 0 0,0-1-1 0 0,7 4 0 0 0,2-2-342 0 0,0 0 0 0 0,1-1 0 0 0,-1 0 0 0 0,1-2 0 0 0,25 1 0 0 0,-19-1 418 0 0,-1 1 1 0 0,19 4-1 0 0,-23-3-468 0 0,-1 1 0 0 0,0 0 0 0 0,0 1 0 0 0,0 1 0 0 0,0 0 0 0 0,23 15 0 0 0,-33-18 257 0 0,0 0 1 0 0,0 1 0 0 0,0-1-1 0 0,0 1 1 0 0,0 0-1 0 0,-1 0 1 0 0,0 0 0 0 0,1 0-1 0 0,-2 1 1 0 0,1-1-1 0 0,0 1 1 0 0,-1 0 0 0 0,0-1-1 0 0,0 1 1 0 0,0 0-1 0 0,-1 1 1 0 0,0-1 0 0 0,0 0-1 0 0,0 0 1 0 0,-1 0-1 0 0,1 1 1 0 0,-2 7 0 0 0,1-3 90 0 0,-2-1 0 0 0,0 1 1 0 0,0 0-1 0 0,0 0 1 0 0,-2-1-1 0 0,1 0 0 0 0,-1 1 1 0 0,0-1-1 0 0,-1 0 1 0 0,0-1-1 0 0,0 1 0 0 0,-1-1 1 0 0,0 0-1 0 0,-13 12 1 0 0,7-9-124 0 0,0 0 0 0 0,-2-1 1 0 0,1 0-1 0 0,-1-2 1 0 0,0 1-1 0 0,-1-1 0 0 0,0-1 1 0 0,-19 6-1 0 0,28-11 11 0 0,-6 3 0 0 0,-1 0 0 0 0,-1-1 0 0 0,1-1 0 0 0,0 0 0 0 0,-1-1 0 0 0,-21 1 0 0 0,23-3 27 0 0,-1-1 1 0 0,1 0-1 0 0,0-1 0 0 0,0 0 1 0 0,-17-6-1 0 0,26 7-126 0 0,1 0 1 0 0,-1 0-1 0 0,0 0 1 0 0,1-1-1 0 0,-1 1 1 0 0,1-1-1 0 0,0 1 0 0 0,-1-1 1 0 0,1 0-1 0 0,0 0 1 0 0,0 0-1 0 0,0 0 1 0 0,0 0-1 0 0,0-1 0 0 0,1 1 1 0 0,-1 0-1 0 0,1-1 1 0 0,-1 0-1 0 0,1 1 1 0 0,0-1-1 0 0,0 0 0 0 0,0 1 1 0 0,1-1-1 0 0,-1 0 1 0 0,0 0-1 0 0,1 0 1 0 0,0 1-1 0 0,0-1 0 0 0,0-4 1 0 0,1-13-925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2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0 11975 0 0,'0'0'547'0'0,"0"0"-11"0"0,-8 5-113 0 0,2-2 332 0 0,0-1 0 0 0,0 0 1 0 0,-1 0-1 0 0,1-1 1 0 0,-1 1-1 0 0,-12-1 1 0 0,-4 2 232 0 0,-21 3-560 0 0,0-1 1 0 0,0-3 0 0 0,-64-4-1 0 0,76-1-428 0 0,31 2 28 0 0,1 1 1 0 0,-1 0-1 0 0,1 0 0 0 0,-1 0 0 0 0,1 0 0 0 0,-1 0 1 0 0,0 0-1 0 0,1 0 0 0 0,-1 0 0 0 0,1 0 0 0 0,-1 0 0 0 0,1 0 1 0 0,-1 0-1 0 0,1 0 0 0 0,-1 1 0 0 0,1-1 0 0 0,-1 0 1 0 0,1 0-1 0 0,-1 1 0 0 0,1-1 0 0 0,-1 0 0 0 0,1 0 1 0 0,-1 1-1 0 0,1-1 0 0 0,-1 1 0 0 0,1-1 0 0 0,0 0 1 0 0,-1 1-1 0 0,1-1 0 0 0,0 1 0 0 0,-1-1 0 0 0,1 1 0 0 0,0-1 1 0 0,0 1-1 0 0,-1 0 0 0 0,-1 13 829 0 0,2-14-846 0 0,-1 3 138 0 0,-3 20-141 0 0,-2 33-1 0 0,4-30-6 0 0,2-8-1 0 0,1-8 0 0 0,4-2 0 0 0,-1-7 0 0 0,0-1 0 0 0,0 1 0 0 0,0-1 0 0 0,0 0 0 0 0,0 0 0 0 0,0 0 0 0 0,0 0 0 0 0,0 0 0 0 0,7-3 0 0 0,-3 2 0 0 0,106-5 0 0 0,-106 7-5 0 0,1-1-1 0 0,0 1 1 0 0,0 0-1 0 0,-1 1 1 0 0,1 0-1 0 0,-1 1 1 0 0,1 0 0 0 0,-1 0-1 0 0,0 0 1 0 0,0 1-1 0 0,0 1 1 0 0,-1-1-1 0 0,0 1 1 0 0,8 7 0 0 0,-10-8 51 0 0,-1 0 0 0 0,0 0 0 0 0,0 1 0 0 0,0-1 0 0 0,0 1 0 0 0,-1 0 0 0 0,0 0 0 0 0,0 1 0 0 0,0-1 0 0 0,0 0 0 0 0,-1 1 0 0 0,0 0 0 0 0,0 0 0 0 0,-1-1 0 0 0,0 1 0 0 0,0 0 0 0 0,0 0 0 0 0,-1 0 0 0 0,1 1 0 0 0,-1-1 0 0 0,-2 7 0 0 0,1-3 6 0 0,-2-1 1 0 0,1 1 0 0 0,-1-1-1 0 0,-1 0 1 0 0,0 0 0 0 0,0 0-1 0 0,-1 0 1 0 0,0-1 0 0 0,0 1-1 0 0,-1-1 1 0 0,0-1 0 0 0,-10 11-1 0 0,8-10-12 0 0,-1 0-1 0 0,1 0 0 0 0,-2-1 1 0 0,1-1-1 0 0,-1 0 0 0 0,0 0 1 0 0,0-1-1 0 0,0 0 0 0 0,-1 0 1 0 0,-16 4-1 0 0,15-7-114 0 0,0-1 0 0 0,-1 0 1 0 0,-17 0-1 0 0,21-1-27 0 0,7 0 47 0 0,0-1 0 0 0,0 1 1 0 0,1 0-1 0 0,-1-1 0 0 0,0 1 1 0 0,0-1-1 0 0,1 1 0 0 0,-1-1 1 0 0,0 0-1 0 0,1 0 0 0 0,-1 0 1 0 0,1 0-1 0 0,-1 0 0 0 0,1 0 1 0 0,-1 0-1 0 0,1 0 0 0 0,0-1 1 0 0,0 1-1 0 0,0-1 0 0 0,-2-1 1 0 0,-2-5-374 0 0,1 0 0 0 0,-1 0 0 0 0,-2-9-1 0 0,4 11 18 0 0,-5-13-917 0 0,1 0 0 0 0,-6-24 0 0 0,11 25-719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1429 25 10135 0 0,'1'-1'231'0'0,"15"-8"160"0"0,7-2 935 0 0,-25 11-1074 0 0,0-1 0 0 0,0 1 0 0 0,1-1-1 0 0,-1 1 1 0 0,0 0 0 0 0,0 0-1 0 0,0 0 1 0 0,0 0 0 0 0,-3 0 0 0 0,-5 0 250 0 0,-190-1 3785 0 0,-101 11-2011 0 0,128-3-1039 0 0,-156-5-573 0 0,18 0-712 0 0,219 3 48 0 0,90-5-63 0 0,1 0 0 0 0,-1 1-1 0 0,0-1 1 0 0,1 0 0 0 0,-1 1-1 0 0,1-1 1 0 0,-1 1 0 0 0,-2 1-1 0 0,-10 2-6386 0 0,14-4 3894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4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403 0 13823 0 0,'0'0'315'0'0,"0"0"45"0"0,0 0 21 0 0,0 0-49 0 0,-9 0 651 0 0,-88 10 3625 0 0,-80 6-3939 0 0,173-16-604 0 0,-2 0 121 0 0,0 0 0 0 0,0 1 0 0 0,0-1 0 0 0,0 1 0 0 0,0 0 0 0 0,1 1 0 0 0,-1 0 1 0 0,-7 2-1 0 0,10-1-167 0 0,0-1 0 0 0,0 1 0 0 0,-1 0 1 0 0,2 0-1 0 0,-1 0 0 0 0,0 0 1 0 0,1 0-1 0 0,-1 1 0 0 0,1-1 0 0 0,0 1 1 0 0,0 0-1 0 0,0-1 0 0 0,1 1 1 0 0,-1 0-1 0 0,-1 6 0 0 0,-3 11-19 0 0,4-15 0 0 0,0 4 0 0 0,0 0 0 0 0,-1 18 0 0 0,3-28 0 0 0,0 1 0 0 0,0-1 0 0 0,-1 0 0 0 0,1 1 0 0 0,0-1 0 0 0,0 0 0 0 0,0 1 0 0 0,0-1 0 0 0,0 1 0 0 0,0-1 0 0 0,0 0 0 0 0,0 1 0 0 0,0-1 0 0 0,1 0 0 0 0,-1 1 0 0 0,0-1 0 0 0,0 0 0 0 0,0 1 0 0 0,0-1 0 0 0,0 0 0 0 0,1 1 0 0 0,-1-1 0 0 0,0 0 0 0 0,0 0 0 0 0,0 1 0 0 0,1-1 0 0 0,-1 0 0 0 0,0 0 0 0 0,0 1 0 0 0,1-1 0 0 0,-1 0 0 0 0,0 0 0 0 0,1 0 0 0 0,-1 1 0 0 0,0-1 0 0 0,1 0 0 0 0,-1 0 0 0 0,0 0 0 0 0,1 0 0 0 0,-1 0 0 0 0,0 0 0 0 0,1 0 0 0 0,-1 0 0 0 0,0 0 0 0 0,1 0 0 0 0,-1 0 0 0 0,1 0 0 0 0,-1 0 0 0 0,0 0 0 0 0,1 0 0 0 0,9 1 0 0 0,0-1 0 0 0,0-1 0 0 0,0 1 0 0 0,0-1 0 0 0,19-5 0 0 0,13-1 0 0 0,-21 5 0 0 0,0 1 0 0 0,0 2 0 0 0,0 0 0 0 0,-1 1 0 0 0,1 0 0 0 0,0 2 0 0 0,34 11 0 0 0,-50-13 0 0 0,1 0 0 0 0,0 1 0 0 0,0 0 0 0 0,-1 0 0 0 0,0 1 0 0 0,0 0 0 0 0,0-1 0 0 0,0 2 0 0 0,0-1 0 0 0,-1 0 0 0 0,8 11 0 0 0,-9-11 0 0 0,-1 0 0 0 0,0 0 0 0 0,1 0 0 0 0,-2 0 0 0 0,1 0 0 0 0,0 1 0 0 0,-1-1 0 0 0,0 1 0 0 0,0-1 0 0 0,0 1 0 0 0,0-1 0 0 0,-1 1 0 0 0,0-1 0 0 0,0 1 0 0 0,0 0 0 0 0,-1-1 0 0 0,0 6 0 0 0,-2 0 0 0 0,0-1 0 0 0,-1 1 0 0 0,0-1 0 0 0,0 1 0 0 0,-1-1 0 0 0,0-1 0 0 0,-1 1 0 0 0,0-1 0 0 0,0 0 0 0 0,-1 0 0 0 0,0 0 0 0 0,0-1 0 0 0,-1 0 0 0 0,0-1 0 0 0,0 0 0 0 0,0 0 0 0 0,-1 0 0 0 0,0-1 0 0 0,0-1 0 0 0,0 0 0 0 0,-1 0 0 0 0,1 0 0 0 0,-1-1 0 0 0,-18 2 0 0 0,24-5-14 0 0,1 0-1 0 0,-1 0 0 0 0,0-1 1 0 0,1 0-1 0 0,-1 1 0 0 0,1-1 1 0 0,-1-1-1 0 0,1 1 1 0 0,-1 0-1 0 0,1-1 0 0 0,0 0 1 0 0,0 0-1 0 0,-4-2 0 0 0,-6-6-932 0 0,-18-16-1 0 0,26 21 12 0 0,3 3 422 0 0,-1 0 1 0 0,1 0 0 0 0,0 0-1 0 0,0-1 1 0 0,0 1-1 0 0,0-1 1 0 0,0 1-1 0 0,-2-5 1 0 0,0-2-1534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4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530 7 13823 0 0,'0'0'315'0'0,"0"0"45"0"0,-8-1 353 0 0,0-1-640 0 0,0 1 0 0 0,0 0 0 0 0,0 0-1 0 0,-1 1 1 0 0,1 0 0 0 0,0 0 0 0 0,-10 2 0 0 0,-21 1 1296 0 0,3-1-628 0 0,1 1 0 0 0,-48 12 0 0 0,15-3-728 0 0,45-8-13 0 0,-71 8 0 0 0,92-12 138 0 0,0 0 0 0 0,0 0 0 0 0,0 1 0 0 0,-1-1 0 0 0,1 1 0 0 0,0-1-1 0 0,0 1 1 0 0,0 0 0 0 0,0 0 0 0 0,0-1 0 0 0,-3 4 0 0 0,4-4-92 0 0,0 1 1 0 0,1 0-1 0 0,-1 0 1 0 0,0 0-1 0 0,0 0 1 0 0,1 0-1 0 0,-1 0 1 0 0,1 1-1 0 0,-1-1 1 0 0,1 0-1 0 0,-1 1 1 0 0,-2 4-188 0 0,-1 2 141 0 0,1 0 0 0 0,-1 0 0 0 0,-2 10 0 0 0,-1 4 0 0 0,5-19 0 0 0,1-2 0 0 0,1 0 0 0 0,0-1 0 0 0,-1 1 0 0 0,1 0 0 0 0,0 0 0 0 0,-1 0 0 0 0,1 0 0 0 0,0-1 0 0 0,0 1 0 0 0,0 0 0 0 0,-1 0 0 0 0,1 0 0 0 0,0 0 0 0 0,0 0 0 0 0,0 0 0 0 0,1-1 0 0 0,-1 1 0 0 0,0 1 0 0 0,2 8 0 0 0,2-1 0 0 0,-3-7 0 0 0,2 1 0 0 0,11 4 0 0 0,-8-6 0 0 0,-1 0 0 0 0,1-1 0 0 0,-1 0 0 0 0,1 1 0 0 0,-1-2 0 0 0,1 1 0 0 0,-1-1 0 0 0,11-2 0 0 0,6 0 0 0 0,1 0 0 0 0,-1 2 0 0 0,1 0 0 0 0,-1 2 0 0 0,1 0 0 0 0,-1 2 0 0 0,0 0 0 0 0,0 1 0 0 0,24 8 0 0 0,-40-9 18 0 0,0-1 0 0 0,-1 0-1 0 0,1 1 1 0 0,-1 0 0 0 0,0 1-1 0 0,0-1 1 0 0,0 1 0 0 0,0 0-1 0 0,0 0 1 0 0,-1 0 0 0 0,0 1 0 0 0,0 0-1 0 0,0-1 1 0 0,3 7 0 0 0,-4-7 80 0 0,-1 1 0 0 0,0 0 0 0 0,0 0 0 0 0,0 0 0 0 0,-1-1 0 0 0,1 1 1 0 0,-1 1-1 0 0,0-1 0 0 0,-1 0 0 0 0,1 0 0 0 0,-1 0 0 0 0,0 0 0 0 0,0 1 1 0 0,-1-1-1 0 0,0 0 0 0 0,0 0 0 0 0,-1 5 0 0 0,-1-1-125 0 0,-1 0 0 0 0,0-1 1 0 0,0 0-1 0 0,-1 0 0 0 0,0 0 0 0 0,0 0 0 0 0,0-1 0 0 0,-1 0 0 0 0,-1 0 0 0 0,1 0 1 0 0,-1-1-1 0 0,0 0 0 0 0,0 0 0 0 0,-1-1 0 0 0,0 0 0 0 0,0 0 0 0 0,0-1 0 0 0,0 0 1 0 0,-1-1-1 0 0,1 1 0 0 0,-1-2 0 0 0,0 1 0 0 0,0-1 0 0 0,0-1 0 0 0,-1 1 0 0 0,1-1 1 0 0,0-1-1 0 0,0 0 0 0 0,-1 0 0 0 0,1-1 0 0 0,-11-2 0 0 0,-98-35-5346 0 0,94 29 3838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5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41 10135 0 0,'0'0'464'0'0,"0"0"-9"0"0,0 0-155 0 0,0 0 443 0 0,0 0 227 0 0,0 0 44 0 0,0 0-61 0 0,0 0-288 0 0,0 0-121 0 0,0 0-28 0 0,0 0 66 0 0,0 0 288 0 0,3 7 1142 0 0,-2-5-1940 0 0,0 0 0 0 0,0 0 0 0 0,0 1 0 0 0,0-1 0 0 0,0 0 0 0 0,-1 1 0 0 0,1-1 0 0 0,-1 0 0 0 0,1 1 0 0 0,-1-1 0 0 0,0 1 0 0 0,0-1 0 0 0,0 1 0 0 0,-1-1 0 0 0,1 1 0 0 0,-1 3 0 0 0,0-2-10 0 0,1 0 0 0 0,-1 0 0 0 0,1 0 0 0 0,1 7-1 0 0,-2 15 583 0 0,0-18-482 0 0,-2 9 152 0 0,1-1 0 0 0,0 24-1 0 0,0 15-296 0 0,1-42-17 0 0,0 0 0 0 0,1 0 0 0 0,1 0 0 0 0,-1 0-1 0 0,2 0 1 0 0,3 12 0 0 0,-2-14 0 0 0,-2-4 0 0 0,1 0 0 0 0,1 0 0 0 0,-1-1 0 0 0,1 1 0 0 0,7 11 0 0 0,-8-15-18 0 0,0 1 27 0 0,1-1 0 0 0,-1 1-1 0 0,1-1 1 0 0,0 0 0 0 0,4 4 0 0 0,-5-6-38 0 0,0 0 0 0 0,-1 0 0 0 0,1 0-1 0 0,0-1 1 0 0,0 1 0 0 0,-1 0 0 0 0,1-1 0 0 0,0 0 0 0 0,0 1 0 0 0,0-1 0 0 0,0 0 0 0 0,0 0 0 0 0,0 0 0 0 0,3 0 0 0 0,1-1-78 0 0,0 0-1 0 0,0 0 1 0 0,-1-1 0 0 0,1 0 0 0 0,0 0 0 0 0,-1 0 0 0 0,0 0-1 0 0,1-1 1 0 0,-1 0 0 0 0,0 0 0 0 0,0-1 0 0 0,-1 1 0 0 0,1-1-1 0 0,-1 0 1 0 0,5-6 0 0 0,-1 2 123 0 0,-1-1-1 0 0,0-1 1 0 0,-1 1-1 0 0,0-1 1 0 0,-1 0-1 0 0,0 0 1 0 0,4-12-1 0 0,-7 13-15 0 0,0 0 0 0 0,0 0 0 0 0,-1 0 0 0 0,1-18 0 0 0,0-4 0 0 0,0 0 0 0 0,-2-58 0 0 0,-5 63 0 0 0,31 90 0 0 0,-17-41 0 0 0,22 40 0 0 0,-13-28 0 0 0,-9-19 0 0 0,1-1 0 0 0,11 15 0 0 0,2 2 0 0 0,-17-25 0 0 0,0 0 0 0 0,0 0 0 0 0,0-1 0 0 0,1 0 0 0 0,8 6 0 0 0,12 10 0 0 0,-25-20 0 0 0,0 0 0 0 0,1 0 0 0 0,-1 0 0 0 0,1-1 0 0 0,0 1 0 0 0,-1-1 0 0 0,1 1 0 0 0,0-1 0 0 0,0 0 0 0 0,0 0 0 0 0,0 0 0 0 0,0 0 0 0 0,0-1 0 0 0,0 1 0 0 0,1-1 0 0 0,-1 0 0 0 0,0 0 0 0 0,0 0 0 0 0,0 0 0 0 0,0-1 0 0 0,0 1 0 0 0,0-1 0 0 0,0 0 0 0 0,0 0 0 0 0,5-2 0 0 0,-4 1 0 0 0,0 0 0 0 0,0 0 0 0 0,0 0 0 0 0,0-1 0 0 0,0 0 0 0 0,-1 0 0 0 0,1 0 0 0 0,-1 0 0 0 0,0 0 0 0 0,0-1 0 0 0,0 0 0 0 0,0 1 0 0 0,-1-1 0 0 0,0 0 0 0 0,1 0 0 0 0,-1 0 0 0 0,1-5 0 0 0,5-21 8 0 0,-1 0 0 0 0,-1-1 0 0 0,-2 0 0 0 0,-1 0 0 0 0,-2 0 0 0 0,-1 0 0 0 0,-7-57 0 0 0,2 60 564 0 0,2 11-97 0 0,-3-28 1 0 0,6 41-842 0 0,1 2-1226 0 0,-1-1-4473 0 0,0 3 2997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08T16:45:07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10211 10130 0,'0'0'16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6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13823 0 0,'0'0'630'0'0,"0"0"-13"0"0,0 0-184 0 0,0 0 677 0 0,0 0 340 0 0,0 0 72 0 0,0 0-125 0 0,1 0-574 0 0,26-12 612 0 0,-14 6-1365 0 0,0 0-1 0 0,0 2 1 0 0,14-5 0 0 0,-1 4-70 0 0,-9 0 0 0 0,0 2 0 0 0,0 0 0 0 0,23 0 0 0 0,-3 3-380 0 0,45 1 1140 0 0,-72 0-1566 0 0,-1 0 0 0 0,0 0 1 0 0,1 2-1 0 0,-1-1 0 0 0,0 1 1 0 0,13 6-1 0 0,-12-4-6014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46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13823 0 0,'0'0'315'0'0,"0"0"45"0"0,0 0 21 0 0,2 1-49 0 0,6 4 420 0 0,1-1 0 0 0,0 0 0 0 0,1 0 0 0 0,-1-1 0 0 0,0-1 1 0 0,1 0-1 0 0,0 0 0 0 0,0 0 0 0 0,-1-1 0 0 0,13-1 0 0 0,5 2-309 0 0,31 2 1009 0 0,-17-1-840 0 0,0 1-1 0 0,42 11 1 0 0,-71-14-631 0 0,-8 0-1921 0 0,0-1-3357 0 0,-4 0 3250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52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444 16 10135 0 0,'0'0'464'0'0,"0"0"-9"0"0,13 2-335 0 0,-8-2 3740 0 0,-5 0-3753 0 0,1 0 0 0 0,-1 0 1 0 0,0 0-1 0 0,0-1 0 0 0,0 1 0 0 0,0 0 0 0 0,0 0 1 0 0,1 0-1 0 0,-1 0 0 0 0,0 0 0 0 0,0 0 1 0 0,0 0-1 0 0,0 0 0 0 0,0 0 0 0 0,0-1 0 0 0,0 1 1 0 0,1 0-1 0 0,-1 0 0 0 0,0 0 0 0 0,0 0 1 0 0,0 0-1 0 0,0-1 0 0 0,0 1 0 0 0,0 0 0 0 0,0 0 1 0 0,0 0-1 0 0,0 0 0 0 0,0 0 0 0 0,0-1 1 0 0,0 1-1 0 0,0 0 0 0 0,0 0 0 0 0,0 0 0 0 0,0 0 1 0 0,0-1-1 0 0,0 1 0 0 0,0 0 0 0 0,0 0 1 0 0,-6-5 996 0 0,-14-2-569 0 0,7 7-410 0 0,-1 0-1 0 0,1 0 0 0 0,-1 2 1 0 0,-22 4-1 0 0,-15 1-130 0 0,-114 2 6 0 0,163-9 11 0 0,-4 0 61 0 0,0 0 0 0 0,0 0 0 0 0,1 1 0 0 0,-1 0 0 0 0,-6 1 0 0 0,10-1 1 0 0,0 1 0 0 0,0-1 0 0 0,0 1 0 0 0,0-1 0 0 0,0 1 0 0 0,1 0 0 0 0,-1 0 0 0 0,0 0 0 0 0,1 0 0 0 0,-1 0-1 0 0,1 0 1 0 0,0 0 0 0 0,0 0 0 0 0,0 1 0 0 0,0-1 0 0 0,0 0 0 0 0,0 1 0 0 0,0-1 0 0 0,1 1 0 0 0,0-1 0 0 0,-1 5 0 0 0,-2 12-73 0 0,-1 26 0 0 0,2-13 0 0 0,2 2 0 0 0,2-14 0 0 0,0-9 0 0 0,3-1 0 0 0,5 2 0 0 0,-5-10 0 0 0,-3-2 0 0 0,-1 1 0 0 0,1-1 0 0 0,-1 1 0 0 0,1 0 0 0 0,-1-1 0 0 0,0 1 0 0 0,1-1 0 0 0,-1 0 0 0 0,1 1 0 0 0,0-1 0 0 0,-1 0 0 0 0,1 0 0 0 0,-1 0 0 0 0,1 0 0 0 0,-1 0 0 0 0,1 0 0 0 0,1 0 0 0 0,3-1 0 0 0,36 0 0 0 0,-18 0 0 0 0,-1 1 0 0 0,0 1 0 0 0,39 7 0 0 0,-49-5 0 0 0,0 0 0 0 0,-1 2 0 0 0,1-1 0 0 0,-1 2 0 0 0,0-1 0 0 0,18 13 0 0 0,-24-14 0 0 0,1 1 0 0 0,-1-1 0 0 0,0 2 0 0 0,-1-1 0 0 0,0 0 0 0 0,1 1 0 0 0,-2 0 0 0 0,1 0 0 0 0,-1 1 0 0 0,0-1 0 0 0,0 1 0 0 0,5 13 0 0 0,-6-10 0 0 0,-1 1 0 0 0,1 0 0 0 0,-2-1 0 0 0,0 1 0 0 0,0 0 0 0 0,-1 0 0 0 0,0 0 0 0 0,-1 0 0 0 0,0 0 0 0 0,-1 0 0 0 0,0 0 0 0 0,0-1 0 0 0,-1 1 0 0 0,-1-1 0 0 0,0 1 0 0 0,0-1 0 0 0,-1-1 0 0 0,0 1 0 0 0,-1 0 0 0 0,0-1 0 0 0,-1-1 0 0 0,-8 11 0 0 0,7-10 0 0 0,-1 0 0 0 0,0-1 0 0 0,0 1 0 0 0,0-2 0 0 0,-1 1 0 0 0,0-2 0 0 0,0 1 0 0 0,-1-1 0 0 0,0-1 0 0 0,0 0 0 0 0,0 0 0 0 0,-1-1 0 0 0,0-1 0 0 0,1 0 0 0 0,-1-1 0 0 0,0 0 0 0 0,-1 0 0 0 0,1-1 0 0 0,-21-2 0 0 0,22 0 4 0 0,0-1 0 0 0,0 0 0 0 0,0-1 0 0 0,0 0 0 0 0,1-1 0 0 0,-1 0 0 0 0,1 0-1 0 0,-15-10 1 0 0,20 11-24 0 0,1 0-1 0 0,0 0 0 0 0,0 0 0 0 0,0-1 0 0 0,0 1 1 0 0,1-1-1 0 0,-1 0 0 0 0,1 0 0 0 0,0-1 0 0 0,0 1 1 0 0,0 0-1 0 0,1-1 0 0 0,0 0 0 0 0,0 0 1 0 0,0 1-1 0 0,0-1 0 0 0,1 0 0 0 0,0-1 0 0 0,0 1 1 0 0,-1-6-1 0 0,2 9-64 0 0,1-1 1 0 0,-1 1-1 0 0,0 0 1 0 0,1 0-1 0 0,-1-1 1 0 0,1 1-1 0 0,0 0 1 0 0,0 0-1 0 0,0 0 1 0 0,0 0-1 0 0,0 0 1 0 0,0 0-1 0 0,3-4 1 0 0,22-21-1858 0 0,-18 20 944 0 0,20-19-4954 0 0,-20 20 2884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55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611 10 11975 0 0,'0'0'267'0'0,"0"0"42"0"0,0 0 17 0 0,0 0-28 0 0,0 0-126 0 0,-1-1 204 0 0,-5-1 78 0 0,1 1-1 0 0,-1-1 1 0 0,0 1 0 0 0,0 0-1 0 0,0 0 1 0 0,0 1-1 0 0,0 0 1 0 0,-9 0 0 0 0,-5 3 485 0 0,-25 6 0 0 0,-3 1-1224 0 0,30-8 285 0 0,-123 15 0 0 0,118-14 0 0 0,22-3 0 0 0,-1 0 0 0 0,1 1 0 0 0,-1-1 0 0 0,1 0 0 0 0,-1 1 0 0 0,1-1 0 0 0,-1 1 0 0 0,1-1 0 0 0,-1 1 0 0 0,1 0 0 0 0,0 0 0 0 0,-1 0 0 0 0,1 0 0 0 0,-2 1 0 0 0,-2 2 0 0 0,0 0 61 0 0,0-1-1 0 0,0 1 0 0 0,1 0 0 0 0,-8 9 1 0 0,-9 8 1101 0 0,19-18-1243 0 0,0 0-1 0 0,0 0 1 0 0,0 0 0 0 0,0 0-1 0 0,0 0 1 0 0,1 1 0 0 0,-1-1-1 0 0,1 1 1 0 0,0-1 0 0 0,0 1-1 0 0,1-1 1 0 0,-1 1-1 0 0,0 5 1 0 0,-2 10 722 0 0,0-12-237 0 0,3-5-372 0 0,-1 0 0 0 0,1-1 0 0 0,-1 1 0 0 0,1 0 0 0 0,0-1 0 0 0,-1 1-1 0 0,1 0 1 0 0,0 0 0 0 0,0-1 0 0 0,0 1 0 0 0,0 0 0 0 0,1 0 0 0 0,-1-1 0 0 0,1 1 0 0 0,-1 0 0 0 0,1-1 0 0 0,-1 1 0 0 0,1 0-1 0 0,0-1 1 0 0,-1 1 0 0 0,3 1 0 0 0,-2-1-32 0 0,0-1 0 0 0,0 1 0 0 0,0-1 0 0 0,0 1 0 0 0,0-1 0 0 0,1 0 0 0 0,-1 1 0 0 0,0-1 0 0 0,1 0 0 0 0,-1 0 0 0 0,1 0 0 0 0,0 0 0 0 0,-1 0 0 0 0,1 0 0 0 0,0 0 0 0 0,-1-1 0 0 0,1 1 0 0 0,0-1 0 0 0,3 1 0 0 0,4 0 0 0 0,0 0 0 0 0,0 0 0 0 0,9-2 0 0 0,13 2 0 0 0,-10 1 0 0 0,0 2 0 0 0,0 0 0 0 0,-1 1 0 0 0,1 1 0 0 0,21 10 0 0 0,-36-13 0 0 0,0 0 0 0 0,-1 0 0 0 0,1 0 0 0 0,-1 1 0 0 0,0-1 0 0 0,0 1 0 0 0,0 1 0 0 0,0-1 0 0 0,-1 1 0 0 0,1 0 0 0 0,-1 0 0 0 0,0 0 0 0 0,-1 0 0 0 0,1 1 0 0 0,-1-1 0 0 0,0 1 0 0 0,-1 0 0 0 0,1 0 0 0 0,-1 0 0 0 0,0 0 0 0 0,0 7 0 0 0,0-3 65 0 0,-1-1 1 0 0,-1 1-1 0 0,0 0 0 0 0,0-1 0 0 0,-1 1 1 0 0,0-1-1 0 0,0 1 0 0 0,-1-1 0 0 0,-1 1 0 0 0,1-1 1 0 0,-2 0-1 0 0,1 0 0 0 0,-1-1 0 0 0,-1 1 1 0 0,1-1-1 0 0,-1 1 0 0 0,-7 7 0 0 0,2-4 15 0 0,1-2-1 0 0,-2 1 1 0 0,1-1-1 0 0,-2-1 1 0 0,1 0-1 0 0,-1 0 0 0 0,0-1 1 0 0,-1-1-1 0 0,0 0 1 0 0,-21 8-1 0 0,7-5-425 0 0,-1-2 0 0 0,0 0 0 0 0,-55 7 0 0 0,74-15 295 0 0,0-1 1 0 0,0 0-1 0 0,0 0 0 0 0,1-1 1 0 0,-1 0-1 0 0,0 0 0 0 0,1-1 1 0 0,0 0-1 0 0,-1-1 0 0 0,2 0 1 0 0,-16-9-1 0 0,21 12 37 0 0,1 0 0 0 0,-1 0-1 0 0,1-1 1 0 0,0 1 0 0 0,-1 0-1 0 0,1-1 1 0 0,0 1 0 0 0,0-1-1 0 0,0 1 1 0 0,0-1 0 0 0,0 0-1 0 0,0 1 1 0 0,0-1 0 0 0,0 0 0 0 0,1 0-1 0 0,-1 0 1 0 0,1 1 0 0 0,-1-1-1 0 0,1-3 1 0 0,-1 1-352 0 0,1 1 1 0 0,1-1-1 0 0,-1 1 1 0 0,0-1-1 0 0,1 1 1 0 0,0-1-1 0 0,0 1 1 0 0,0 0-1 0 0,3-7 1 0 0,4-4-6118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55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3 10135 0 0,'0'0'231'0'0,"0"0"29"0"0,0 0 19 0 0,0 0 105 0 0,0 0 410 0 0,0 0 184 0 0,0 0 40 0 0,-1 1-63 0 0,-3 4-670 0 0,0 0 0 0 0,0 1 1 0 0,1-1-1 0 0,0 0 0 0 0,0 1 1 0 0,0 0-1 0 0,1 0 0 0 0,0 0 0 0 0,-2 9 1 0 0,-11 61 1537 0 0,14-71-1702 0 0,-1 12 285 0 0,0 0 0 0 0,1 1-1 0 0,1 23 1 0 0,1-20-390 0 0,-2-17-16 0 0,1 1 0 0 0,0-1 0 0 0,1 0 0 0 0,-1 1 1 0 0,1-1-1 0 0,-1 0 0 0 0,1 0 0 0 0,1 0 0 0 0,-1 1 0 0 0,0-1 0 0 0,1 0 0 0 0,3 5 0 0 0,-2-5 3 0 0,-1-1 0 0 0,1 1 1 0 0,0-1-1 0 0,0 0 0 0 0,0 0 0 0 0,0 0 0 0 0,0 0 0 0 0,1-1 0 0 0,0 1 0 0 0,-1-1 1 0 0,1 0-1 0 0,6 3 0 0 0,-7-5-82 0 0,0 1 0 0 0,0 0-1 0 0,1-1 1 0 0,-1 1 0 0 0,0-1 0 0 0,0 0 0 0 0,0 0 0 0 0,1-1 0 0 0,-1 1-1 0 0,0-1 1 0 0,0 1 0 0 0,0-1 0 0 0,0 0 0 0 0,0 0 0 0 0,0 0-1 0 0,0-1 1 0 0,5-2 0 0 0,4-3 36 0 0,-1-1 0 0 0,0-1 0 0 0,0 0-1 0 0,-1 0 1 0 0,0-1 0 0 0,0 0 0 0 0,-1-1 0 0 0,-1 0-1 0 0,9-14 1 0 0,1-6-15 0 0,-1 0-1 0 0,17-47 0 0 0,-29 66 59 0 0,0 6 0 0 0,-3 6 0 0 0,-1 5 0 0 0,7 62 0 0 0,-7-47 0 0 0,1 1 0 0 0,5 19 0 0 0,-5-32 0 0 0,0-1 0 0 0,1 0 0 0 0,0 0 0 0 0,0 0 0 0 0,0-1 0 0 0,1 1 0 0 0,0-1 0 0 0,0 1 0 0 0,7 6 0 0 0,-9-11 0 0 0,1 1 0 0 0,-1-1 0 0 0,1 0 0 0 0,0 0 0 0 0,0-1 0 0 0,0 1 0 0 0,0-1 0 0 0,0 1 0 0 0,0-1 0 0 0,0 0 0 0 0,0 0 0 0 0,0 0 0 0 0,1 0 0 0 0,-1-1 0 0 0,0 0 0 0 0,1 1 0 0 0,-1-1 0 0 0,0 0 0 0 0,1 0 0 0 0,-1-1 0 0 0,0 1 0 0 0,7-3 0 0 0,-1 1 0 0 0,1-1 0 0 0,-1 0 0 0 0,0-1 0 0 0,0 0 0 0 0,0 0 0 0 0,15-12 0 0 0,-20 13 0 0 0,0-1 0 0 0,0 0 0 0 0,0 0 0 0 0,0 0 0 0 0,-1 0 0 0 0,0-1 0 0 0,0 1 0 0 0,0-1 0 0 0,0 0 0 0 0,-1 0 0 0 0,0 0 0 0 0,0 0 0 0 0,0 0 0 0 0,2-11 0 0 0,0-6 0 0 0,-1-1 0 0 0,0-30 0 0 0,-1 13 0 0 0,8-28-5385 0 0,-10 54-678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56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0 192 15663 0 0,'0'0'719'0'0,"3"8"230"0"0,-2-5-919 0 0,1-1-51 0 0,8 8 251 0 0,-8-8 163 0 0,1 0-1 0 0,-1 0 1 0 0,1 0-1 0 0,-1-1 1 0 0,1 1 0 0 0,0-1-1 0 0,-1 1 1 0 0,1-1 0 0 0,0 0-1 0 0,0 0 1 0 0,0 0 0 0 0,0 0-1 0 0,3 0 1 0 0,0-1-259 0 0,0 0 0 0 0,0 0 0 0 0,0 0 1 0 0,0 0-1 0 0,0-1 0 0 0,8-2 0 0 0,-2 0-201 0 0,0-1 0 0 0,-1 0-1 0 0,0-1 1 0 0,0 0 0 0 0,0-1-1 0 0,12-8 1 0 0,95-74-348 0 0,-114 86 309 0 0,0-1 0 0 0,0 0 0 0 0,-1-1 0 0 0,1 1-1 0 0,-1-1 1 0 0,0 1 0 0 0,0-1 0 0 0,0 0-1 0 0,-1 0 1 0 0,0 0 0 0 0,1-1 0 0 0,-1 1 0 0 0,0 0-1 0 0,1-9 1 0 0,-2 12 106 0 0,-1 0 0 0 0,0-1 0 0 0,0 1 0 0 0,0 0 0 0 0,0 0 0 0 0,-1 0 0 0 0,1-1 0 0 0,0 1 0 0 0,-1 0 0 0 0,1 0 0 0 0,0 0 0 0 0,-1 0 0 0 0,1 0 0 0 0,-1 0 0 0 0,0 0 0 0 0,1 0 0 0 0,-1 0 0 0 0,0 0 0 0 0,1 0 0 0 0,-1 0 0 0 0,-1-1 0 0 0,0 1 0 0 0,0-1 0 0 0,0 1 0 0 0,0 0 0 0 0,0 0 0 0 0,-1 0 0 0 0,1 0 0 0 0,0 0 0 0 0,-1 1 0 0 0,1-1 0 0 0,-3 0 0 0 0,-1 1 0 0 0,1-1 0 0 0,-1 1 0 0 0,1 0 0 0 0,-1 0 0 0 0,0 1 0 0 0,1-1 0 0 0,-1 1 0 0 0,-8 3 0 0 0,5 0 3 0 0,1-1-1 0 0,-1 2 1 0 0,1-1-1 0 0,1 1 1 0 0,-1 0 0 0 0,1 1-1 0 0,-1-1 1 0 0,2 2-1 0 0,-1-1 1 0 0,1 1-1 0 0,0 0 1 0 0,0 0-1 0 0,1 0 1 0 0,-1 1 0 0 0,2 0-1 0 0,-1 0 1 0 0,1 0-1 0 0,1 1 1 0 0,0-1-1 0 0,0 1 1 0 0,0 0 0 0 0,1 0-1 0 0,0 0 1 0 0,0 16-1 0 0,1-13 191 0 0,0 0 0 0 0,2 0 0 0 0,-1 0-1 0 0,2 0 1 0 0,-1 0 0 0 0,2 0 0 0 0,-1 0 0 0 0,2 0-1 0 0,6 14 1 0 0,-7-19-193 0 0,1 0 0 0 0,0-1 0 0 0,1 0 0 0 0,0 0 0 0 0,0 0 0 0 0,0-1 0 0 0,0 0 0 0 0,1 0 0 0 0,0 0 0 0 0,0 0 0 0 0,0-1 0 0 0,1 0 0 0 0,-1 0 0 0 0,1-1 0 0 0,8 3 0 0 0,-5-3-117 0 0,1-1 0 0 0,-1 0 0 0 0,0-1-1 0 0,1 0 1 0 0,-1 0 0 0 0,1-1 0 0 0,0-1 0 0 0,-1 0 0 0 0,1 0-1 0 0,-1-1 1 0 0,0 0 0 0 0,0-1 0 0 0,0 0 0 0 0,0 0 0 0 0,0-1-1 0 0,16-10 1 0 0,11-6-1301 0 0,46-33-7768 0 0,-82 52 8849 0 0,1 0 0 0 0,-1 0 0 0 0,0 0 0 0 0,1 0-1 0 0,-1 0 1 0 0,0 0 0 0 0,1 0 0 0 0,-1 0 0 0 0,0-1 0 0 0,0 1-1 0 0,0 0 1 0 0,0-1 0 0 0,0 1 0 0 0,-1-1 0 0 0,1 0-1 0 0,0 1 1 0 0,0-3 0 0 0,2-6-2734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56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0 219 11975 0 0,'0'0'547'0'0,"0"0"-11"0"0,1 0-344 0 0,4 4 39 0 0,-2-2 153 0 0,-1-1 0 0 0,1 1-1 0 0,0-1 1 0 0,0 1 0 0 0,0-1 0 0 0,0 0 0 0 0,0 0 0 0 0,0-1 0 0 0,0 1 0 0 0,0-1 0 0 0,1 1 0 0 0,-1-1 0 0 0,0 0 0 0 0,0 0 0 0 0,0 0 0 0 0,4-1 0 0 0,5-2 77 0 0,0 0 1 0 0,21-8 0 0 0,-23 8-384 0 0,12-5-78 0 0,63-25 0 0 0,-76 29 0 0 0,-1 0 0 0 0,0-1 0 0 0,0-1 0 0 0,0 1 0 0 0,0-1 0 0 0,-1-1 0 0 0,10-10 0 0 0,-14 14 0 0 0,0-1 0 0 0,0 0 0 0 0,-1 0 0 0 0,1-1 0 0 0,-1 1 0 0 0,0 0 0 0 0,0-1 0 0 0,0 0 0 0 0,-1 1 0 0 0,1-1 0 0 0,0-9 0 0 0,-2 12 0 0 0,0-1 0 0 0,0 1 0 0 0,0 0 0 0 0,0 0 0 0 0,0 0 0 0 0,-1-1 0 0 0,1 1 0 0 0,-1 0 0 0 0,1 0 0 0 0,-1 0 0 0 0,0 0 0 0 0,0 0 0 0 0,0 0 0 0 0,0 0 0 0 0,-1 0 0 0 0,1 0 0 0 0,0 0 0 0 0,-1 1 0 0 0,1-1 0 0 0,-1 0 0 0 0,0 1 0 0 0,1-1 0 0 0,-1 1 0 0 0,0 0 0 0 0,0 0 0 0 0,0 0 0 0 0,-4-2 0 0 0,3 2 0 0 0,-1 0 0 0 0,0 0 0 0 0,1 0 0 0 0,-1 0 0 0 0,0 1 0 0 0,0-1 0 0 0,0 1 0 0 0,1 0 0 0 0,-1 1 0 0 0,0-1 0 0 0,0 0 0 0 0,0 1 0 0 0,1 0 0 0 0,-1 0 0 0 0,0 0 0 0 0,1 1 0 0 0,-1-1 0 0 0,1 1 0 0 0,-1 0 0 0 0,1 0 0 0 0,-3 2 0 0 0,-2 1 0 0 0,0 1 0 0 0,1 0 0 0 0,0 0 0 0 0,1 0 0 0 0,-1 1 0 0 0,1 0 0 0 0,-8 13 0 0 0,7-10 30 0 0,1 0-1 0 0,1 0 1 0 0,0 1-1 0 0,0 0 1 0 0,1 0-1 0 0,1 0 1 0 0,0 0-1 0 0,0 1 1 0 0,1-1-1 0 0,0 1 1 0 0,1 0-1 0 0,1 0 1 0 0,0-1-1 0 0,2 19 1 0 0,-2-24 70 0 0,1-1 0 0 0,0 0 1 0 0,0 0-1 0 0,0 1 0 0 0,1-1 1 0 0,0 0-1 0 0,0 0 0 0 0,0 0 1 0 0,1-1-1 0 0,-1 1 0 0 0,1-1 1 0 0,0 1-1 0 0,0-1 0 0 0,1 0 1 0 0,4 5-1 0 0,-1-4-213 0 0,-1 0-1 0 0,1-1 1 0 0,0 1-1 0 0,0-2 1 0 0,0 1-1 0 0,1-1 1 0 0,-1 0 0 0 0,1 0-1 0 0,0-1 1 0 0,0 0-1 0 0,0-1 1 0 0,8 1-1 0 0,7 0-67 0 0,-1-1 0 0 0,1-1-1 0 0,24-3 1 0 0,8-6-4011 0 0,92-26-1 0 0,-132 31 3480 0 0,-3 1-351 0 0,0-1 0 0 0,0 0 1 0 0,0-1-1 0 0,12-7 0 0 0,-2-1-2007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56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0 15663 0 0,'-7'15'1188'0'0,"-14"26"246"0"0,2 1-1 0 0,-15 47 1 0 0,-19 90 2364 0 0,8 42-3181 0 0,32-116-617 0 0,13-93 0 0 0,0 24 0 0 0,0 7 0 0 0,-1-40 8 0 0,1-2-11 0 0,0 0-1 0 0,0 0 1 0 0,0 0-1 0 0,0 0 1 0 0,0 0-1 0 0,0 0 1 0 0,0 0 0 0 0,0 0-1 0 0,0 0 1 0 0,0 0-1 0 0,0 0 1 0 0,1-1 0 0 0,-1 1-1 0 0,0 0 1 0 0,1 0-1 0 0,-1 0 1 0 0,1 0-1 0 0,-1 0 1 0 0,1-1 0 0 0,0 2-1 0 0,0 0-333 0 0,9-4-646 0 0,-7 0 672 0 0,0 0 1 0 0,-1 0-1 0 0,1 0 0 0 0,-1 0 1 0 0,0 0-1 0 0,0-1 0 0 0,0 1 1 0 0,0-1-1 0 0,0 1 0 0 0,0-1 1 0 0,-1 0-1 0 0,3-3 0 0 0,1-4-515 0 0,40-72-5317 0 0,-28 56 4607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57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 9 11975 0 0,'16'-4'334'0'0,"-11"3"-138"0"0,0 0 0 0 0,0 0 0 0 0,0 0 0 0 0,0 1 0 0 0,7-1 0 0 0,-13 3 209 0 0,1 0 0 0 0,-1-1 0 0 0,0 1 0 0 0,1 0 1 0 0,-1-1-1 0 0,0 1 0 0 0,0-1 0 0 0,0 1 0 0 0,-2 1 1 0 0,-3 1-175 0 0,-1 0 1 0 0,1 0 0 0 0,-1 0 0 0 0,0-1-1 0 0,0 0 1 0 0,0-1 0 0 0,-13 4 0 0 0,-7 3-184 0 0,-95 28-48 0 0,37-11 0 0 0,77-23 39 0 0,-1 0 0 0 0,1 1 0 0 0,1 0 0 0 0,-1 0 0 0 0,0 1 0 0 0,1 0 0 0 0,0 0 0 0 0,0 1 0 0 0,1 0 0 0 0,-10 11 1 0 0,15-16 7 0 0,1 0 1 0 0,-1-1 0 0 0,1 1 0 0 0,-1 0-1 0 0,1 0 1 0 0,-1 0 0 0 0,1 0 0 0 0,-1-1-1 0 0,1 1 1 0 0,0 0 0 0 0,-1 0 0 0 0,1 0-1 0 0,0 0 1 0 0,0 0 0 0 0,0 0 0 0 0,0 0-1 0 0,0 0 1 0 0,0 0 0 0 0,0 0 0 0 0,0 0-1 0 0,0 0 1 0 0,0 0 0 0 0,1 0 0 0 0,-1 0-1 0 0,0-1 1 0 0,1 1 0 0 0,-1 0 0 0 0,0 0-1 0 0,2 1 1 0 0,0 1-20 0 0,1 1 1 0 0,0-1-1 0 0,0 0 0 0 0,0 0 1 0 0,6 4-1 0 0,-2-2-28 0 0,1-1 0 0 0,0 0 0 0 0,16 7 0 0 0,0 0 0 0 0,6 3 0 0 0,1-1 0 0 0,1-1 0 0 0,0-1 0 0 0,42 7 0 0 0,-72-18 10 0 0,95 17-1668 0 0,-83-16 456 0 0,0 0 0 0 0,0-1 1 0 0,1-1-1 0 0,25-3 0 0 0,-14-3-845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7:29:57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528 31 15663 0 0,'0'0'356'0'0,"0"0"50"0"0,0 0 20 0 0,0 0-42 0 0,-5-12-165 0 0,4 10-139 0 0,0 1 1 0 0,-1-1-1 0 0,1 1 1 0 0,0 0 0 0 0,-1 0-1 0 0,1-1 1 0 0,0 1-1 0 0,-1 0 1 0 0,1 0-1 0 0,-1 0 1 0 0,0 1-1 0 0,1-1 1 0 0,-1 0-1 0 0,0 1 1 0 0,1-1-1 0 0,-1 1 1 0 0,0-1-1 0 0,0 1 1 0 0,0 0-1 0 0,1 0 1 0 0,-5 0-1 0 0,-3 0-3 0 0,-1 1 0 0 0,-18 3 0 0 0,20-3-110 0 0,-13 2 33 0 0,-13 2 0 0 0,-1 2 0 0 0,1 1 0 0 0,-36 13 0 0 0,62-17 195 0 0,0 0 1 0 0,0 0-1 0 0,1 1 0 0 0,-1 0 0 0 0,1 0 0 0 0,0 1 1 0 0,1 0-1 0 0,-1 0 0 0 0,-10 14 0 0 0,16-18-112 0 0,0-1-1 0 0,0 0 0 0 0,1 0 1 0 0,-1 0-1 0 0,0 1 1 0 0,1-1-1 0 0,-1 0 1 0 0,1 0-1 0 0,-1 1 0 0 0,1-1 1 0 0,0 1-1 0 0,-1-1 1 0 0,1 2-1 0 0,0-2-44 0 0,0 0 1 0 0,1 0-1 0 0,-1-1 0 0 0,0 1 0 0 0,0 0 1 0 0,0 0-1 0 0,1-1 0 0 0,-1 1 1 0 0,0 0-1 0 0,1 0 0 0 0,-1-1 0 0 0,1 1 1 0 0,-1 0-1 0 0,1-1 0 0 0,-1 1 0 0 0,1-1 1 0 0,0 2-1 0 0,3 0 16 0 0,0 0 1 0 0,-1 0-1 0 0,1 0 0 0 0,0 0 1 0 0,0-1-1 0 0,8 2 0 0 0,1 1-133 0 0,9 4 79 0 0,25 5 0 0 0,-35-9 0 0 0,0 0 0 0 0,0 0 0 0 0,-1 1 0 0 0,0 0 0 0 0,18 12 0 0 0,-13-5 0 0 0,0-1 0 0 0,26 26 0 0 0,-39-33 0 0 0,1-1 0 0 0,-1 1 0 0 0,0 0 0 0 0,0 0 0 0 0,0 0 0 0 0,-1 1 0 0 0,1-1 0 0 0,-1 1 0 0 0,0-1 0 0 0,0 1 0 0 0,-1 0 0 0 0,0-1 0 0 0,1 1 0 0 0,-1 0 0 0 0,-1 0 0 0 0,1 0 0 0 0,-1 0 0 0 0,0 0 0 0 0,0 0 0 0 0,-1 7 0 0 0,-1-6 0 0 0,1 0 0 0 0,-1 1 0 0 0,0-1 0 0 0,-1 0 0 0 0,1-1 0 0 0,-1 1 0 0 0,0 0 0 0 0,-1-1 0 0 0,1 0 0 0 0,-1 0 0 0 0,0 0 0 0 0,-1 0 0 0 0,1 0 0 0 0,-1-1 0 0 0,-7 6 0 0 0,5-6 1 0 0,0 1 0 0 0,0-1 0 0 0,0-1 0 0 0,-1 0 0 0 0,1 0 0 0 0,-1 0 0 0 0,0-1 0 0 0,0 0 0 0 0,0 0 1 0 0,0-1-1 0 0,0 0 0 0 0,0 0 0 0 0,0-1 0 0 0,0 0 0 0 0,-1-1 0 0 0,-13-2 0 0 0,7 0-26 0 0,1-1 1 0 0,0 0 0 0 0,1-1-1 0 0,-1 0 1 0 0,1-1 0 0 0,0-1-1 0 0,0 0 1 0 0,-18-14 0 0 0,22 15-283 0 0,0-2 1 0 0,0 1 0 0 0,1-1-1 0 0,0 0 1 0 0,1-1 0 0 0,-8-11-1 0 0,5 7-35 0 0,1-1-415 0 0,-15-25 0 0 0,12 9-777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787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6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9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2743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4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8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969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730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595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pngimg.com/download/51571" TargetMode="External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customXml" Target="../ink/ink3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customXml" Target="../ink/ink1.xml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oval-png" TargetMode="External"/><Relationship Id="rId11" Type="http://schemas.openxmlformats.org/officeDocument/2006/relationships/hyperlink" Target="http://pngimg.com/download/5911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www.cordovacarter.weebly.com" TargetMode="External"/><Relationship Id="rId10" Type="http://schemas.openxmlformats.org/officeDocument/2006/relationships/image" Target="../media/image7.png"/><Relationship Id="rId19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hyperlink" Target="http://pngimg.com/download/6981" TargetMode="External"/><Relationship Id="rId14" Type="http://schemas.openxmlformats.org/officeDocument/2006/relationships/hyperlink" Target="http://www.deltamath.com" TargetMode="External"/><Relationship Id="rId2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.png"/><Relationship Id="rId21" Type="http://schemas.openxmlformats.org/officeDocument/2006/relationships/image" Target="../media/image371.png"/><Relationship Id="rId42" Type="http://schemas.openxmlformats.org/officeDocument/2006/relationships/customXml" Target="../ink/ink29.xml"/><Relationship Id="rId63" Type="http://schemas.openxmlformats.org/officeDocument/2006/relationships/image" Target="../media/image58.png"/><Relationship Id="rId84" Type="http://schemas.openxmlformats.org/officeDocument/2006/relationships/customXml" Target="../ink/ink50.xml"/><Relationship Id="rId138" Type="http://schemas.openxmlformats.org/officeDocument/2006/relationships/customXml" Target="../ink/ink77.xml"/><Relationship Id="rId159" Type="http://schemas.openxmlformats.org/officeDocument/2006/relationships/image" Target="../media/image94.png"/><Relationship Id="rId170" Type="http://schemas.openxmlformats.org/officeDocument/2006/relationships/customXml" Target="../ink/ink93.xml"/><Relationship Id="rId107" Type="http://schemas.openxmlformats.org/officeDocument/2006/relationships/image" Target="../media/image80.png"/><Relationship Id="rId11" Type="http://schemas.openxmlformats.org/officeDocument/2006/relationships/image" Target="../media/image320.png"/><Relationship Id="rId32" Type="http://schemas.openxmlformats.org/officeDocument/2006/relationships/customXml" Target="../ink/ink24.xml"/><Relationship Id="rId53" Type="http://schemas.openxmlformats.org/officeDocument/2006/relationships/image" Target="../media/image53.png"/><Relationship Id="rId74" Type="http://schemas.openxmlformats.org/officeDocument/2006/relationships/customXml" Target="../ink/ink45.xml"/><Relationship Id="rId128" Type="http://schemas.openxmlformats.org/officeDocument/2006/relationships/customXml" Target="../ink/ink72.xml"/><Relationship Id="rId149" Type="http://schemas.openxmlformats.org/officeDocument/2006/relationships/image" Target="../media/image32.png"/><Relationship Id="rId5" Type="http://schemas.openxmlformats.org/officeDocument/2006/relationships/image" Target="../media/image291.png"/><Relationship Id="rId95" Type="http://schemas.openxmlformats.org/officeDocument/2006/relationships/image" Target="../media/image74.png"/><Relationship Id="rId160" Type="http://schemas.openxmlformats.org/officeDocument/2006/relationships/customXml" Target="../ink/ink88.xml"/><Relationship Id="rId181" Type="http://schemas.openxmlformats.org/officeDocument/2006/relationships/image" Target="../media/image105.png"/><Relationship Id="rId22" Type="http://schemas.openxmlformats.org/officeDocument/2006/relationships/customXml" Target="../ink/ink19.xml"/><Relationship Id="rId43" Type="http://schemas.openxmlformats.org/officeDocument/2006/relationships/image" Target="../media/image48.png"/><Relationship Id="rId64" Type="http://schemas.openxmlformats.org/officeDocument/2006/relationships/customXml" Target="../ink/ink40.xml"/><Relationship Id="rId118" Type="http://schemas.openxmlformats.org/officeDocument/2006/relationships/customXml" Target="../ink/ink67.xml"/><Relationship Id="rId139" Type="http://schemas.openxmlformats.org/officeDocument/2006/relationships/image" Target="../media/image27.png"/><Relationship Id="rId85" Type="http://schemas.openxmlformats.org/officeDocument/2006/relationships/image" Target="../media/image69.png"/><Relationship Id="rId150" Type="http://schemas.openxmlformats.org/officeDocument/2006/relationships/customXml" Target="../ink/ink83.xml"/><Relationship Id="rId171" Type="http://schemas.openxmlformats.org/officeDocument/2006/relationships/image" Target="../media/image100.png"/><Relationship Id="rId12" Type="http://schemas.openxmlformats.org/officeDocument/2006/relationships/customXml" Target="../ink/ink14.xml"/><Relationship Id="rId33" Type="http://schemas.openxmlformats.org/officeDocument/2006/relationships/image" Target="../media/image43.png"/><Relationship Id="rId108" Type="http://schemas.openxmlformats.org/officeDocument/2006/relationships/customXml" Target="../ink/ink62.xml"/><Relationship Id="rId129" Type="http://schemas.openxmlformats.org/officeDocument/2006/relationships/image" Target="../media/image91.png"/><Relationship Id="rId54" Type="http://schemas.openxmlformats.org/officeDocument/2006/relationships/customXml" Target="../ink/ink35.xml"/><Relationship Id="rId75" Type="http://schemas.openxmlformats.org/officeDocument/2006/relationships/image" Target="../media/image64.png"/><Relationship Id="rId96" Type="http://schemas.openxmlformats.org/officeDocument/2006/relationships/customXml" Target="../ink/ink56.xml"/><Relationship Id="rId140" Type="http://schemas.openxmlformats.org/officeDocument/2006/relationships/customXml" Target="../ink/ink78.xml"/><Relationship Id="rId161" Type="http://schemas.openxmlformats.org/officeDocument/2006/relationships/image" Target="../media/image95.png"/><Relationship Id="rId182" Type="http://schemas.openxmlformats.org/officeDocument/2006/relationships/customXml" Target="../ink/ink99.xml"/><Relationship Id="rId6" Type="http://schemas.openxmlformats.org/officeDocument/2006/relationships/customXml" Target="../ink/ink11.xml"/><Relationship Id="rId23" Type="http://schemas.openxmlformats.org/officeDocument/2006/relationships/image" Target="../media/image381.png"/><Relationship Id="rId119" Type="http://schemas.openxmlformats.org/officeDocument/2006/relationships/image" Target="../media/image86.png"/><Relationship Id="rId44" Type="http://schemas.openxmlformats.org/officeDocument/2006/relationships/customXml" Target="../ink/ink30.xml"/><Relationship Id="rId60" Type="http://schemas.openxmlformats.org/officeDocument/2006/relationships/customXml" Target="../ink/ink38.xml"/><Relationship Id="rId65" Type="http://schemas.openxmlformats.org/officeDocument/2006/relationships/image" Target="../media/image59.png"/><Relationship Id="rId81" Type="http://schemas.openxmlformats.org/officeDocument/2006/relationships/image" Target="../media/image67.png"/><Relationship Id="rId86" Type="http://schemas.openxmlformats.org/officeDocument/2006/relationships/customXml" Target="../ink/ink51.xml"/><Relationship Id="rId130" Type="http://schemas.openxmlformats.org/officeDocument/2006/relationships/customXml" Target="../ink/ink73.xml"/><Relationship Id="rId135" Type="http://schemas.openxmlformats.org/officeDocument/2006/relationships/image" Target="../media/image2011.png"/><Relationship Id="rId151" Type="http://schemas.openxmlformats.org/officeDocument/2006/relationships/image" Target="../media/image33.png"/><Relationship Id="rId156" Type="http://schemas.openxmlformats.org/officeDocument/2006/relationships/customXml" Target="../ink/ink86.xml"/><Relationship Id="rId177" Type="http://schemas.openxmlformats.org/officeDocument/2006/relationships/image" Target="../media/image103.png"/><Relationship Id="rId172" Type="http://schemas.openxmlformats.org/officeDocument/2006/relationships/customXml" Target="../ink/ink94.xml"/><Relationship Id="rId13" Type="http://schemas.openxmlformats.org/officeDocument/2006/relationships/image" Target="../media/image331.png"/><Relationship Id="rId18" Type="http://schemas.openxmlformats.org/officeDocument/2006/relationships/customXml" Target="../ink/ink17.xml"/><Relationship Id="rId39" Type="http://schemas.openxmlformats.org/officeDocument/2006/relationships/image" Target="../media/image46.png"/><Relationship Id="rId109" Type="http://schemas.openxmlformats.org/officeDocument/2006/relationships/image" Target="../media/image81.png"/><Relationship Id="rId34" Type="http://schemas.openxmlformats.org/officeDocument/2006/relationships/customXml" Target="../ink/ink25.xml"/><Relationship Id="rId50" Type="http://schemas.openxmlformats.org/officeDocument/2006/relationships/customXml" Target="../ink/ink33.xml"/><Relationship Id="rId55" Type="http://schemas.openxmlformats.org/officeDocument/2006/relationships/image" Target="../media/image54.png"/><Relationship Id="rId76" Type="http://schemas.openxmlformats.org/officeDocument/2006/relationships/customXml" Target="../ink/ink46.xml"/><Relationship Id="rId97" Type="http://schemas.openxmlformats.org/officeDocument/2006/relationships/image" Target="../media/image75.png"/><Relationship Id="rId104" Type="http://schemas.openxmlformats.org/officeDocument/2006/relationships/customXml" Target="../ink/ink60.xml"/><Relationship Id="rId120" Type="http://schemas.openxmlformats.org/officeDocument/2006/relationships/customXml" Target="../ink/ink68.xml"/><Relationship Id="rId125" Type="http://schemas.openxmlformats.org/officeDocument/2006/relationships/image" Target="../media/image89.png"/><Relationship Id="rId141" Type="http://schemas.openxmlformats.org/officeDocument/2006/relationships/image" Target="../media/image28.png"/><Relationship Id="rId146" Type="http://schemas.openxmlformats.org/officeDocument/2006/relationships/customXml" Target="../ink/ink81.xml"/><Relationship Id="rId167" Type="http://schemas.openxmlformats.org/officeDocument/2006/relationships/image" Target="../media/image98.png"/><Relationship Id="rId7" Type="http://schemas.openxmlformats.org/officeDocument/2006/relationships/image" Target="../media/image300.png"/><Relationship Id="rId71" Type="http://schemas.openxmlformats.org/officeDocument/2006/relationships/image" Target="../media/image62.png"/><Relationship Id="rId92" Type="http://schemas.openxmlformats.org/officeDocument/2006/relationships/customXml" Target="../ink/ink54.xml"/><Relationship Id="rId162" Type="http://schemas.openxmlformats.org/officeDocument/2006/relationships/customXml" Target="../ink/ink89.xml"/><Relationship Id="rId183" Type="http://schemas.openxmlformats.org/officeDocument/2006/relationships/image" Target="../media/image106.png"/><Relationship Id="rId2" Type="http://schemas.openxmlformats.org/officeDocument/2006/relationships/image" Target="../media/image13.png"/><Relationship Id="rId29" Type="http://schemas.openxmlformats.org/officeDocument/2006/relationships/image" Target="../media/image41.png"/><Relationship Id="rId24" Type="http://schemas.openxmlformats.org/officeDocument/2006/relationships/customXml" Target="../ink/ink20.xml"/><Relationship Id="rId40" Type="http://schemas.openxmlformats.org/officeDocument/2006/relationships/customXml" Target="../ink/ink28.xml"/><Relationship Id="rId45" Type="http://schemas.openxmlformats.org/officeDocument/2006/relationships/image" Target="../media/image49.png"/><Relationship Id="rId66" Type="http://schemas.openxmlformats.org/officeDocument/2006/relationships/customXml" Target="../ink/ink41.xml"/><Relationship Id="rId87" Type="http://schemas.openxmlformats.org/officeDocument/2006/relationships/image" Target="../media/image70.png"/><Relationship Id="rId110" Type="http://schemas.openxmlformats.org/officeDocument/2006/relationships/customXml" Target="../ink/ink63.xml"/><Relationship Id="rId115" Type="http://schemas.openxmlformats.org/officeDocument/2006/relationships/image" Target="../media/image84.png"/><Relationship Id="rId131" Type="http://schemas.openxmlformats.org/officeDocument/2006/relationships/image" Target="../media/image92.png"/><Relationship Id="rId136" Type="http://schemas.openxmlformats.org/officeDocument/2006/relationships/customXml" Target="../ink/ink76.xml"/><Relationship Id="rId157" Type="http://schemas.openxmlformats.org/officeDocument/2006/relationships/image" Target="../media/image38.png"/><Relationship Id="rId178" Type="http://schemas.openxmlformats.org/officeDocument/2006/relationships/customXml" Target="../ink/ink97.xml"/><Relationship Id="rId61" Type="http://schemas.openxmlformats.org/officeDocument/2006/relationships/image" Target="../media/image57.png"/><Relationship Id="rId82" Type="http://schemas.openxmlformats.org/officeDocument/2006/relationships/customXml" Target="../ink/ink49.xml"/><Relationship Id="rId152" Type="http://schemas.openxmlformats.org/officeDocument/2006/relationships/customXml" Target="../ink/ink84.xml"/><Relationship Id="rId173" Type="http://schemas.openxmlformats.org/officeDocument/2006/relationships/image" Target="../media/image101.png"/><Relationship Id="rId19" Type="http://schemas.openxmlformats.org/officeDocument/2006/relationships/image" Target="../media/image361.png"/><Relationship Id="rId14" Type="http://schemas.openxmlformats.org/officeDocument/2006/relationships/customXml" Target="../ink/ink15.xml"/><Relationship Id="rId30" Type="http://schemas.openxmlformats.org/officeDocument/2006/relationships/customXml" Target="../ink/ink23.xml"/><Relationship Id="rId35" Type="http://schemas.openxmlformats.org/officeDocument/2006/relationships/image" Target="../media/image44.png"/><Relationship Id="rId56" Type="http://schemas.openxmlformats.org/officeDocument/2006/relationships/customXml" Target="../ink/ink36.xml"/><Relationship Id="rId77" Type="http://schemas.openxmlformats.org/officeDocument/2006/relationships/image" Target="../media/image65.png"/><Relationship Id="rId100" Type="http://schemas.openxmlformats.org/officeDocument/2006/relationships/customXml" Target="../ink/ink58.xml"/><Relationship Id="rId105" Type="http://schemas.openxmlformats.org/officeDocument/2006/relationships/image" Target="../media/image79.png"/><Relationship Id="rId126" Type="http://schemas.openxmlformats.org/officeDocument/2006/relationships/customXml" Target="../ink/ink71.xml"/><Relationship Id="rId147" Type="http://schemas.openxmlformats.org/officeDocument/2006/relationships/image" Target="../media/image31.png"/><Relationship Id="rId168" Type="http://schemas.openxmlformats.org/officeDocument/2006/relationships/customXml" Target="../ink/ink92.xml"/><Relationship Id="rId8" Type="http://schemas.openxmlformats.org/officeDocument/2006/relationships/customXml" Target="../ink/ink12.xml"/><Relationship Id="rId51" Type="http://schemas.openxmlformats.org/officeDocument/2006/relationships/image" Target="../media/image52.png"/><Relationship Id="rId72" Type="http://schemas.openxmlformats.org/officeDocument/2006/relationships/customXml" Target="../ink/ink44.xml"/><Relationship Id="rId93" Type="http://schemas.openxmlformats.org/officeDocument/2006/relationships/image" Target="../media/image73.png"/><Relationship Id="rId98" Type="http://schemas.openxmlformats.org/officeDocument/2006/relationships/customXml" Target="../ink/ink57.xml"/><Relationship Id="rId121" Type="http://schemas.openxmlformats.org/officeDocument/2006/relationships/image" Target="../media/image87.png"/><Relationship Id="rId142" Type="http://schemas.openxmlformats.org/officeDocument/2006/relationships/customXml" Target="../ink/ink79.xml"/><Relationship Id="rId163" Type="http://schemas.openxmlformats.org/officeDocument/2006/relationships/image" Target="../media/image96.png"/><Relationship Id="rId3" Type="http://schemas.openxmlformats.org/officeDocument/2006/relationships/image" Target="../media/image20.png"/><Relationship Id="rId25" Type="http://schemas.openxmlformats.org/officeDocument/2006/relationships/image" Target="../media/image39.png"/><Relationship Id="rId46" Type="http://schemas.openxmlformats.org/officeDocument/2006/relationships/customXml" Target="../ink/ink31.xml"/><Relationship Id="rId67" Type="http://schemas.openxmlformats.org/officeDocument/2006/relationships/image" Target="../media/image60.png"/><Relationship Id="rId116" Type="http://schemas.openxmlformats.org/officeDocument/2006/relationships/customXml" Target="../ink/ink66.xml"/><Relationship Id="rId137" Type="http://schemas.openxmlformats.org/officeDocument/2006/relationships/image" Target="../media/image22.png"/><Relationship Id="rId158" Type="http://schemas.openxmlformats.org/officeDocument/2006/relationships/customXml" Target="../ink/ink87.xml"/><Relationship Id="rId20" Type="http://schemas.openxmlformats.org/officeDocument/2006/relationships/customXml" Target="../ink/ink18.xml"/><Relationship Id="rId41" Type="http://schemas.openxmlformats.org/officeDocument/2006/relationships/image" Target="../media/image47.png"/><Relationship Id="rId62" Type="http://schemas.openxmlformats.org/officeDocument/2006/relationships/customXml" Target="../ink/ink39.xml"/><Relationship Id="rId83" Type="http://schemas.openxmlformats.org/officeDocument/2006/relationships/image" Target="../media/image68.png"/><Relationship Id="rId88" Type="http://schemas.openxmlformats.org/officeDocument/2006/relationships/customXml" Target="../ink/ink52.xml"/><Relationship Id="rId111" Type="http://schemas.openxmlformats.org/officeDocument/2006/relationships/image" Target="../media/image82.png"/><Relationship Id="rId132" Type="http://schemas.openxmlformats.org/officeDocument/2006/relationships/customXml" Target="../ink/ink74.xml"/><Relationship Id="rId153" Type="http://schemas.openxmlformats.org/officeDocument/2006/relationships/image" Target="../media/image34.png"/><Relationship Id="rId174" Type="http://schemas.openxmlformats.org/officeDocument/2006/relationships/customXml" Target="../ink/ink95.xml"/><Relationship Id="rId179" Type="http://schemas.openxmlformats.org/officeDocument/2006/relationships/image" Target="../media/image104.png"/><Relationship Id="rId15" Type="http://schemas.openxmlformats.org/officeDocument/2006/relationships/image" Target="../media/image341.png"/><Relationship Id="rId36" Type="http://schemas.openxmlformats.org/officeDocument/2006/relationships/customXml" Target="../ink/ink26.xml"/><Relationship Id="rId57" Type="http://schemas.openxmlformats.org/officeDocument/2006/relationships/image" Target="../media/image55.png"/><Relationship Id="rId106" Type="http://schemas.openxmlformats.org/officeDocument/2006/relationships/customXml" Target="../ink/ink61.xml"/><Relationship Id="rId127" Type="http://schemas.openxmlformats.org/officeDocument/2006/relationships/image" Target="../media/image90.png"/><Relationship Id="rId10" Type="http://schemas.openxmlformats.org/officeDocument/2006/relationships/customXml" Target="../ink/ink13.xml"/><Relationship Id="rId31" Type="http://schemas.openxmlformats.org/officeDocument/2006/relationships/image" Target="../media/image42.png"/><Relationship Id="rId52" Type="http://schemas.openxmlformats.org/officeDocument/2006/relationships/customXml" Target="../ink/ink34.xml"/><Relationship Id="rId73" Type="http://schemas.openxmlformats.org/officeDocument/2006/relationships/image" Target="../media/image63.png"/><Relationship Id="rId78" Type="http://schemas.openxmlformats.org/officeDocument/2006/relationships/customXml" Target="../ink/ink47.xml"/><Relationship Id="rId94" Type="http://schemas.openxmlformats.org/officeDocument/2006/relationships/customXml" Target="../ink/ink55.xml"/><Relationship Id="rId99" Type="http://schemas.openxmlformats.org/officeDocument/2006/relationships/image" Target="../media/image76.png"/><Relationship Id="rId101" Type="http://schemas.openxmlformats.org/officeDocument/2006/relationships/image" Target="../media/image77.png"/><Relationship Id="rId122" Type="http://schemas.openxmlformats.org/officeDocument/2006/relationships/customXml" Target="../ink/ink69.xml"/><Relationship Id="rId143" Type="http://schemas.openxmlformats.org/officeDocument/2006/relationships/image" Target="../media/image29.png"/><Relationship Id="rId148" Type="http://schemas.openxmlformats.org/officeDocument/2006/relationships/customXml" Target="../ink/ink82.xml"/><Relationship Id="rId164" Type="http://schemas.openxmlformats.org/officeDocument/2006/relationships/customXml" Target="../ink/ink90.xml"/><Relationship Id="rId169" Type="http://schemas.openxmlformats.org/officeDocument/2006/relationships/image" Target="../media/image99.png"/><Relationship Id="rId4" Type="http://schemas.openxmlformats.org/officeDocument/2006/relationships/customXml" Target="../ink/ink10.xml"/><Relationship Id="rId9" Type="http://schemas.openxmlformats.org/officeDocument/2006/relationships/image" Target="../media/image310.png"/><Relationship Id="rId180" Type="http://schemas.openxmlformats.org/officeDocument/2006/relationships/customXml" Target="../ink/ink98.xml"/><Relationship Id="rId26" Type="http://schemas.openxmlformats.org/officeDocument/2006/relationships/customXml" Target="../ink/ink21.xml"/><Relationship Id="rId47" Type="http://schemas.openxmlformats.org/officeDocument/2006/relationships/image" Target="../media/image50.png"/><Relationship Id="rId68" Type="http://schemas.openxmlformats.org/officeDocument/2006/relationships/customXml" Target="../ink/ink42.xml"/><Relationship Id="rId89" Type="http://schemas.openxmlformats.org/officeDocument/2006/relationships/image" Target="../media/image71.png"/><Relationship Id="rId112" Type="http://schemas.openxmlformats.org/officeDocument/2006/relationships/customXml" Target="../ink/ink64.xml"/><Relationship Id="rId133" Type="http://schemas.openxmlformats.org/officeDocument/2006/relationships/image" Target="../media/image93.png"/><Relationship Id="rId154" Type="http://schemas.openxmlformats.org/officeDocument/2006/relationships/customXml" Target="../ink/ink85.xml"/><Relationship Id="rId175" Type="http://schemas.openxmlformats.org/officeDocument/2006/relationships/image" Target="../media/image102.png"/><Relationship Id="rId16" Type="http://schemas.openxmlformats.org/officeDocument/2006/relationships/customXml" Target="../ink/ink16.xml"/><Relationship Id="rId37" Type="http://schemas.openxmlformats.org/officeDocument/2006/relationships/image" Target="../media/image45.png"/><Relationship Id="rId58" Type="http://schemas.openxmlformats.org/officeDocument/2006/relationships/customXml" Target="../ink/ink37.xml"/><Relationship Id="rId79" Type="http://schemas.openxmlformats.org/officeDocument/2006/relationships/image" Target="../media/image66.png"/><Relationship Id="rId102" Type="http://schemas.openxmlformats.org/officeDocument/2006/relationships/customXml" Target="../ink/ink59.xml"/><Relationship Id="rId123" Type="http://schemas.openxmlformats.org/officeDocument/2006/relationships/image" Target="../media/image88.png"/><Relationship Id="rId144" Type="http://schemas.openxmlformats.org/officeDocument/2006/relationships/customXml" Target="../ink/ink80.xml"/><Relationship Id="rId90" Type="http://schemas.openxmlformats.org/officeDocument/2006/relationships/customXml" Target="../ink/ink53.xml"/><Relationship Id="rId165" Type="http://schemas.openxmlformats.org/officeDocument/2006/relationships/image" Target="../media/image97.png"/><Relationship Id="rId27" Type="http://schemas.openxmlformats.org/officeDocument/2006/relationships/image" Target="../media/image40.png"/><Relationship Id="rId48" Type="http://schemas.openxmlformats.org/officeDocument/2006/relationships/customXml" Target="../ink/ink32.xml"/><Relationship Id="rId69" Type="http://schemas.openxmlformats.org/officeDocument/2006/relationships/image" Target="../media/image61.png"/><Relationship Id="rId113" Type="http://schemas.openxmlformats.org/officeDocument/2006/relationships/image" Target="../media/image83.png"/><Relationship Id="rId134" Type="http://schemas.openxmlformats.org/officeDocument/2006/relationships/customXml" Target="../ink/ink75.xml"/><Relationship Id="rId80" Type="http://schemas.openxmlformats.org/officeDocument/2006/relationships/customXml" Target="../ink/ink48.xml"/><Relationship Id="rId155" Type="http://schemas.openxmlformats.org/officeDocument/2006/relationships/image" Target="../media/image36.png"/><Relationship Id="rId176" Type="http://schemas.openxmlformats.org/officeDocument/2006/relationships/customXml" Target="../ink/ink96.xml"/><Relationship Id="rId17" Type="http://schemas.openxmlformats.org/officeDocument/2006/relationships/image" Target="../media/image351.png"/><Relationship Id="rId38" Type="http://schemas.openxmlformats.org/officeDocument/2006/relationships/customXml" Target="../ink/ink27.xml"/><Relationship Id="rId59" Type="http://schemas.openxmlformats.org/officeDocument/2006/relationships/image" Target="../media/image56.png"/><Relationship Id="rId103" Type="http://schemas.openxmlformats.org/officeDocument/2006/relationships/image" Target="../media/image78.png"/><Relationship Id="rId124" Type="http://schemas.openxmlformats.org/officeDocument/2006/relationships/customXml" Target="../ink/ink70.xml"/><Relationship Id="rId70" Type="http://schemas.openxmlformats.org/officeDocument/2006/relationships/customXml" Target="../ink/ink43.xml"/><Relationship Id="rId91" Type="http://schemas.openxmlformats.org/officeDocument/2006/relationships/image" Target="../media/image72.png"/><Relationship Id="rId145" Type="http://schemas.openxmlformats.org/officeDocument/2006/relationships/image" Target="../media/image30.png"/><Relationship Id="rId16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.xml"/><Relationship Id="rId49" Type="http://schemas.openxmlformats.org/officeDocument/2006/relationships/image" Target="../media/image51.png"/><Relationship Id="rId114" Type="http://schemas.openxmlformats.org/officeDocument/2006/relationships/customXml" Target="../ink/ink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0.png"/><Relationship Id="rId4" Type="http://schemas.openxmlformats.org/officeDocument/2006/relationships/image" Target="../media/image1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1" Type="http://schemas.openxmlformats.org/officeDocument/2006/relationships/image" Target="../media/image1030.png"/><Relationship Id="rId42" Type="http://schemas.openxmlformats.org/officeDocument/2006/relationships/customXml" Target="../ink/ink119.xml"/><Relationship Id="rId63" Type="http://schemas.openxmlformats.org/officeDocument/2006/relationships/image" Target="../media/image124.png"/><Relationship Id="rId84" Type="http://schemas.openxmlformats.org/officeDocument/2006/relationships/customXml" Target="../ink/ink140.xml"/><Relationship Id="rId138" Type="http://schemas.openxmlformats.org/officeDocument/2006/relationships/customXml" Target="../ink/ink167.xml"/><Relationship Id="rId159" Type="http://schemas.openxmlformats.org/officeDocument/2006/relationships/image" Target="../media/image172.png"/><Relationship Id="rId170" Type="http://schemas.openxmlformats.org/officeDocument/2006/relationships/customXml" Target="../ink/ink183.xml"/><Relationship Id="rId191" Type="http://schemas.openxmlformats.org/officeDocument/2006/relationships/image" Target="../media/image188.png"/><Relationship Id="rId205" Type="http://schemas.openxmlformats.org/officeDocument/2006/relationships/image" Target="../media/image195.png"/><Relationship Id="rId226" Type="http://schemas.openxmlformats.org/officeDocument/2006/relationships/customXml" Target="../ink/ink211.xml"/><Relationship Id="rId247" Type="http://schemas.openxmlformats.org/officeDocument/2006/relationships/image" Target="../media/image216.png"/><Relationship Id="rId107" Type="http://schemas.openxmlformats.org/officeDocument/2006/relationships/image" Target="../media/image146.png"/><Relationship Id="rId11" Type="http://schemas.openxmlformats.org/officeDocument/2006/relationships/image" Target="../media/image980.png"/><Relationship Id="rId32" Type="http://schemas.openxmlformats.org/officeDocument/2006/relationships/customXml" Target="../ink/ink114.xml"/><Relationship Id="rId53" Type="http://schemas.openxmlformats.org/officeDocument/2006/relationships/image" Target="../media/image119.png"/><Relationship Id="rId74" Type="http://schemas.openxmlformats.org/officeDocument/2006/relationships/customXml" Target="../ink/ink135.xml"/><Relationship Id="rId128" Type="http://schemas.openxmlformats.org/officeDocument/2006/relationships/customXml" Target="../ink/ink162.xml"/><Relationship Id="rId149" Type="http://schemas.openxmlformats.org/officeDocument/2006/relationships/image" Target="../media/image167.png"/><Relationship Id="rId5" Type="http://schemas.openxmlformats.org/officeDocument/2006/relationships/image" Target="../media/image950.png"/><Relationship Id="rId95" Type="http://schemas.openxmlformats.org/officeDocument/2006/relationships/image" Target="../media/image140.png"/><Relationship Id="rId160" Type="http://schemas.openxmlformats.org/officeDocument/2006/relationships/customXml" Target="../ink/ink178.xml"/><Relationship Id="rId181" Type="http://schemas.openxmlformats.org/officeDocument/2006/relationships/image" Target="../media/image183.png"/><Relationship Id="rId216" Type="http://schemas.openxmlformats.org/officeDocument/2006/relationships/customXml" Target="../ink/ink206.xml"/><Relationship Id="rId237" Type="http://schemas.openxmlformats.org/officeDocument/2006/relationships/image" Target="../media/image211.png"/><Relationship Id="rId258" Type="http://schemas.openxmlformats.org/officeDocument/2006/relationships/customXml" Target="../ink/ink227.xml"/><Relationship Id="rId22" Type="http://schemas.openxmlformats.org/officeDocument/2006/relationships/customXml" Target="../ink/ink109.xml"/><Relationship Id="rId43" Type="http://schemas.openxmlformats.org/officeDocument/2006/relationships/image" Target="../media/image114.png"/><Relationship Id="rId64" Type="http://schemas.openxmlformats.org/officeDocument/2006/relationships/customXml" Target="../ink/ink130.xml"/><Relationship Id="rId118" Type="http://schemas.openxmlformats.org/officeDocument/2006/relationships/customXml" Target="../ink/ink157.xml"/><Relationship Id="rId139" Type="http://schemas.openxmlformats.org/officeDocument/2006/relationships/image" Target="../media/image162.png"/><Relationship Id="rId85" Type="http://schemas.openxmlformats.org/officeDocument/2006/relationships/image" Target="../media/image135.png"/><Relationship Id="rId150" Type="http://schemas.openxmlformats.org/officeDocument/2006/relationships/customXml" Target="../ink/ink173.xml"/><Relationship Id="rId171" Type="http://schemas.openxmlformats.org/officeDocument/2006/relationships/image" Target="../media/image178.png"/><Relationship Id="rId192" Type="http://schemas.openxmlformats.org/officeDocument/2006/relationships/customXml" Target="../ink/ink194.xml"/><Relationship Id="rId206" Type="http://schemas.openxmlformats.org/officeDocument/2006/relationships/customXml" Target="../ink/ink201.xml"/><Relationship Id="rId227" Type="http://schemas.openxmlformats.org/officeDocument/2006/relationships/image" Target="../media/image206.png"/><Relationship Id="rId248" Type="http://schemas.openxmlformats.org/officeDocument/2006/relationships/customXml" Target="../ink/ink222.xml"/><Relationship Id="rId12" Type="http://schemas.openxmlformats.org/officeDocument/2006/relationships/customXml" Target="../ink/ink104.xml"/><Relationship Id="rId33" Type="http://schemas.openxmlformats.org/officeDocument/2006/relationships/image" Target="../media/image109.png"/><Relationship Id="rId108" Type="http://schemas.openxmlformats.org/officeDocument/2006/relationships/customXml" Target="../ink/ink152.xml"/><Relationship Id="rId129" Type="http://schemas.openxmlformats.org/officeDocument/2006/relationships/image" Target="../media/image157.png"/><Relationship Id="rId54" Type="http://schemas.openxmlformats.org/officeDocument/2006/relationships/customXml" Target="../ink/ink125.xml"/><Relationship Id="rId75" Type="http://schemas.openxmlformats.org/officeDocument/2006/relationships/image" Target="../media/image130.png"/><Relationship Id="rId96" Type="http://schemas.openxmlformats.org/officeDocument/2006/relationships/customXml" Target="../ink/ink146.xml"/><Relationship Id="rId140" Type="http://schemas.openxmlformats.org/officeDocument/2006/relationships/customXml" Target="../ink/ink168.xml"/><Relationship Id="rId161" Type="http://schemas.openxmlformats.org/officeDocument/2006/relationships/image" Target="../media/image173.png"/><Relationship Id="rId182" Type="http://schemas.openxmlformats.org/officeDocument/2006/relationships/customXml" Target="../ink/ink189.xml"/><Relationship Id="rId217" Type="http://schemas.openxmlformats.org/officeDocument/2006/relationships/image" Target="../media/image201.png"/><Relationship Id="rId6" Type="http://schemas.openxmlformats.org/officeDocument/2006/relationships/customXml" Target="../ink/ink101.xml"/><Relationship Id="rId238" Type="http://schemas.openxmlformats.org/officeDocument/2006/relationships/customXml" Target="../ink/ink217.xml"/><Relationship Id="rId259" Type="http://schemas.openxmlformats.org/officeDocument/2006/relationships/image" Target="../media/image222.png"/><Relationship Id="rId23" Type="http://schemas.openxmlformats.org/officeDocument/2006/relationships/image" Target="../media/image1040.png"/><Relationship Id="rId119" Type="http://schemas.openxmlformats.org/officeDocument/2006/relationships/image" Target="../media/image152.png"/><Relationship Id="rId44" Type="http://schemas.openxmlformats.org/officeDocument/2006/relationships/customXml" Target="../ink/ink120.xml"/><Relationship Id="rId65" Type="http://schemas.openxmlformats.org/officeDocument/2006/relationships/image" Target="../media/image125.png"/><Relationship Id="rId86" Type="http://schemas.openxmlformats.org/officeDocument/2006/relationships/customXml" Target="../ink/ink141.xml"/><Relationship Id="rId130" Type="http://schemas.openxmlformats.org/officeDocument/2006/relationships/customXml" Target="../ink/ink163.xml"/><Relationship Id="rId151" Type="http://schemas.openxmlformats.org/officeDocument/2006/relationships/image" Target="../media/image168.png"/><Relationship Id="rId172" Type="http://schemas.openxmlformats.org/officeDocument/2006/relationships/customXml" Target="../ink/ink184.xml"/><Relationship Id="rId193" Type="http://schemas.openxmlformats.org/officeDocument/2006/relationships/image" Target="../media/image189.png"/><Relationship Id="rId207" Type="http://schemas.openxmlformats.org/officeDocument/2006/relationships/image" Target="../media/image196.png"/><Relationship Id="rId228" Type="http://schemas.openxmlformats.org/officeDocument/2006/relationships/customXml" Target="../ink/ink212.xml"/><Relationship Id="rId249" Type="http://schemas.openxmlformats.org/officeDocument/2006/relationships/image" Target="../media/image217.png"/><Relationship Id="rId13" Type="http://schemas.openxmlformats.org/officeDocument/2006/relationships/image" Target="../media/image990.png"/><Relationship Id="rId109" Type="http://schemas.openxmlformats.org/officeDocument/2006/relationships/image" Target="../media/image147.png"/><Relationship Id="rId34" Type="http://schemas.openxmlformats.org/officeDocument/2006/relationships/customXml" Target="../ink/ink115.xml"/><Relationship Id="rId55" Type="http://schemas.openxmlformats.org/officeDocument/2006/relationships/image" Target="../media/image120.png"/><Relationship Id="rId76" Type="http://schemas.openxmlformats.org/officeDocument/2006/relationships/customXml" Target="../ink/ink136.xml"/><Relationship Id="rId97" Type="http://schemas.openxmlformats.org/officeDocument/2006/relationships/image" Target="../media/image141.png"/><Relationship Id="rId120" Type="http://schemas.openxmlformats.org/officeDocument/2006/relationships/customXml" Target="../ink/ink158.xml"/><Relationship Id="rId141" Type="http://schemas.openxmlformats.org/officeDocument/2006/relationships/image" Target="../media/image163.png"/><Relationship Id="rId7" Type="http://schemas.openxmlformats.org/officeDocument/2006/relationships/image" Target="../media/image960.png"/><Relationship Id="rId162" Type="http://schemas.openxmlformats.org/officeDocument/2006/relationships/customXml" Target="../ink/ink179.xml"/><Relationship Id="rId183" Type="http://schemas.openxmlformats.org/officeDocument/2006/relationships/image" Target="../media/image184.png"/><Relationship Id="rId218" Type="http://schemas.openxmlformats.org/officeDocument/2006/relationships/customXml" Target="../ink/ink207.xml"/><Relationship Id="rId239" Type="http://schemas.openxmlformats.org/officeDocument/2006/relationships/image" Target="../media/image212.png"/><Relationship Id="rId250" Type="http://schemas.openxmlformats.org/officeDocument/2006/relationships/customXml" Target="../ink/ink223.xml"/><Relationship Id="rId24" Type="http://schemas.openxmlformats.org/officeDocument/2006/relationships/customXml" Target="../ink/ink110.xml"/><Relationship Id="rId45" Type="http://schemas.openxmlformats.org/officeDocument/2006/relationships/image" Target="../media/image115.png"/><Relationship Id="rId66" Type="http://schemas.openxmlformats.org/officeDocument/2006/relationships/customXml" Target="../ink/ink131.xml"/><Relationship Id="rId87" Type="http://schemas.openxmlformats.org/officeDocument/2006/relationships/image" Target="../media/image136.png"/><Relationship Id="rId110" Type="http://schemas.openxmlformats.org/officeDocument/2006/relationships/customXml" Target="../ink/ink153.xml"/><Relationship Id="rId131" Type="http://schemas.openxmlformats.org/officeDocument/2006/relationships/image" Target="../media/image158.png"/><Relationship Id="rId152" Type="http://schemas.openxmlformats.org/officeDocument/2006/relationships/customXml" Target="../ink/ink174.xml"/><Relationship Id="rId173" Type="http://schemas.openxmlformats.org/officeDocument/2006/relationships/image" Target="../media/image179.png"/><Relationship Id="rId194" Type="http://schemas.openxmlformats.org/officeDocument/2006/relationships/customXml" Target="../ink/ink195.xml"/><Relationship Id="rId208" Type="http://schemas.openxmlformats.org/officeDocument/2006/relationships/customXml" Target="../ink/ink202.xml"/><Relationship Id="rId229" Type="http://schemas.openxmlformats.org/officeDocument/2006/relationships/image" Target="../media/image207.png"/><Relationship Id="rId240" Type="http://schemas.openxmlformats.org/officeDocument/2006/relationships/customXml" Target="../ink/ink218.xml"/><Relationship Id="rId14" Type="http://schemas.openxmlformats.org/officeDocument/2006/relationships/customXml" Target="../ink/ink105.xml"/><Relationship Id="rId35" Type="http://schemas.openxmlformats.org/officeDocument/2006/relationships/image" Target="../media/image110.png"/><Relationship Id="rId56" Type="http://schemas.openxmlformats.org/officeDocument/2006/relationships/customXml" Target="../ink/ink126.xml"/><Relationship Id="rId77" Type="http://schemas.openxmlformats.org/officeDocument/2006/relationships/image" Target="../media/image131.png"/><Relationship Id="rId100" Type="http://schemas.openxmlformats.org/officeDocument/2006/relationships/customXml" Target="../ink/ink148.xml"/><Relationship Id="rId8" Type="http://schemas.openxmlformats.org/officeDocument/2006/relationships/customXml" Target="../ink/ink102.xml"/><Relationship Id="rId98" Type="http://schemas.openxmlformats.org/officeDocument/2006/relationships/customXml" Target="../ink/ink147.xml"/><Relationship Id="rId121" Type="http://schemas.openxmlformats.org/officeDocument/2006/relationships/image" Target="../media/image153.png"/><Relationship Id="rId142" Type="http://schemas.openxmlformats.org/officeDocument/2006/relationships/customXml" Target="../ink/ink169.xml"/><Relationship Id="rId163" Type="http://schemas.openxmlformats.org/officeDocument/2006/relationships/image" Target="../media/image174.png"/><Relationship Id="rId184" Type="http://schemas.openxmlformats.org/officeDocument/2006/relationships/customXml" Target="../ink/ink190.xml"/><Relationship Id="rId219" Type="http://schemas.openxmlformats.org/officeDocument/2006/relationships/image" Target="../media/image202.png"/><Relationship Id="rId230" Type="http://schemas.openxmlformats.org/officeDocument/2006/relationships/customXml" Target="../ink/ink213.xml"/><Relationship Id="rId251" Type="http://schemas.openxmlformats.org/officeDocument/2006/relationships/image" Target="../media/image218.png"/><Relationship Id="rId25" Type="http://schemas.openxmlformats.org/officeDocument/2006/relationships/image" Target="../media/image1050.png"/><Relationship Id="rId46" Type="http://schemas.openxmlformats.org/officeDocument/2006/relationships/customXml" Target="../ink/ink121.xml"/><Relationship Id="rId67" Type="http://schemas.openxmlformats.org/officeDocument/2006/relationships/image" Target="../media/image126.png"/><Relationship Id="rId88" Type="http://schemas.openxmlformats.org/officeDocument/2006/relationships/customXml" Target="../ink/ink142.xml"/><Relationship Id="rId111" Type="http://schemas.openxmlformats.org/officeDocument/2006/relationships/image" Target="../media/image148.png"/><Relationship Id="rId132" Type="http://schemas.openxmlformats.org/officeDocument/2006/relationships/customXml" Target="../ink/ink164.xml"/><Relationship Id="rId153" Type="http://schemas.openxmlformats.org/officeDocument/2006/relationships/image" Target="../media/image169.png"/><Relationship Id="rId174" Type="http://schemas.openxmlformats.org/officeDocument/2006/relationships/customXml" Target="../ink/ink185.xml"/><Relationship Id="rId195" Type="http://schemas.openxmlformats.org/officeDocument/2006/relationships/image" Target="../media/image190.png"/><Relationship Id="rId209" Type="http://schemas.openxmlformats.org/officeDocument/2006/relationships/image" Target="../media/image197.png"/><Relationship Id="rId220" Type="http://schemas.openxmlformats.org/officeDocument/2006/relationships/customXml" Target="../ink/ink208.xml"/><Relationship Id="rId241" Type="http://schemas.openxmlformats.org/officeDocument/2006/relationships/image" Target="../media/image213.png"/><Relationship Id="rId15" Type="http://schemas.openxmlformats.org/officeDocument/2006/relationships/image" Target="../media/image1000.png"/><Relationship Id="rId36" Type="http://schemas.openxmlformats.org/officeDocument/2006/relationships/customXml" Target="../ink/ink116.xml"/><Relationship Id="rId57" Type="http://schemas.openxmlformats.org/officeDocument/2006/relationships/image" Target="../media/image121.png"/><Relationship Id="rId78" Type="http://schemas.openxmlformats.org/officeDocument/2006/relationships/customXml" Target="../ink/ink137.xml"/><Relationship Id="rId99" Type="http://schemas.openxmlformats.org/officeDocument/2006/relationships/image" Target="../media/image142.png"/><Relationship Id="rId101" Type="http://schemas.openxmlformats.org/officeDocument/2006/relationships/image" Target="../media/image143.png"/><Relationship Id="rId122" Type="http://schemas.openxmlformats.org/officeDocument/2006/relationships/customXml" Target="../ink/ink159.xml"/><Relationship Id="rId143" Type="http://schemas.openxmlformats.org/officeDocument/2006/relationships/image" Target="../media/image164.png"/><Relationship Id="rId164" Type="http://schemas.openxmlformats.org/officeDocument/2006/relationships/customXml" Target="../ink/ink180.xml"/><Relationship Id="rId185" Type="http://schemas.openxmlformats.org/officeDocument/2006/relationships/image" Target="../media/image185.png"/><Relationship Id="rId9" Type="http://schemas.openxmlformats.org/officeDocument/2006/relationships/image" Target="../media/image970.png"/><Relationship Id="rId210" Type="http://schemas.openxmlformats.org/officeDocument/2006/relationships/customXml" Target="../ink/ink203.xml"/><Relationship Id="rId26" Type="http://schemas.openxmlformats.org/officeDocument/2006/relationships/customXml" Target="../ink/ink111.xml"/><Relationship Id="rId231" Type="http://schemas.openxmlformats.org/officeDocument/2006/relationships/image" Target="../media/image208.png"/><Relationship Id="rId252" Type="http://schemas.openxmlformats.org/officeDocument/2006/relationships/customXml" Target="../ink/ink224.xml"/><Relationship Id="rId47" Type="http://schemas.openxmlformats.org/officeDocument/2006/relationships/image" Target="../media/image116.png"/><Relationship Id="rId68" Type="http://schemas.openxmlformats.org/officeDocument/2006/relationships/customXml" Target="../ink/ink132.xml"/><Relationship Id="rId89" Type="http://schemas.openxmlformats.org/officeDocument/2006/relationships/image" Target="../media/image137.png"/><Relationship Id="rId112" Type="http://schemas.openxmlformats.org/officeDocument/2006/relationships/customXml" Target="../ink/ink154.xml"/><Relationship Id="rId133" Type="http://schemas.openxmlformats.org/officeDocument/2006/relationships/image" Target="../media/image159.png"/><Relationship Id="rId154" Type="http://schemas.openxmlformats.org/officeDocument/2006/relationships/customXml" Target="../ink/ink175.xml"/><Relationship Id="rId175" Type="http://schemas.openxmlformats.org/officeDocument/2006/relationships/image" Target="../media/image180.png"/><Relationship Id="rId196" Type="http://schemas.openxmlformats.org/officeDocument/2006/relationships/customXml" Target="../ink/ink196.xml"/><Relationship Id="rId200" Type="http://schemas.openxmlformats.org/officeDocument/2006/relationships/customXml" Target="../ink/ink198.xml"/><Relationship Id="rId16" Type="http://schemas.openxmlformats.org/officeDocument/2006/relationships/customXml" Target="../ink/ink106.xml"/><Relationship Id="rId221" Type="http://schemas.openxmlformats.org/officeDocument/2006/relationships/image" Target="../media/image203.png"/><Relationship Id="rId242" Type="http://schemas.openxmlformats.org/officeDocument/2006/relationships/customXml" Target="../ink/ink219.xml"/><Relationship Id="rId37" Type="http://schemas.openxmlformats.org/officeDocument/2006/relationships/image" Target="../media/image111.png"/><Relationship Id="rId58" Type="http://schemas.openxmlformats.org/officeDocument/2006/relationships/customXml" Target="../ink/ink127.xml"/><Relationship Id="rId79" Type="http://schemas.openxmlformats.org/officeDocument/2006/relationships/image" Target="../media/image132.png"/><Relationship Id="rId102" Type="http://schemas.openxmlformats.org/officeDocument/2006/relationships/customXml" Target="../ink/ink149.xml"/><Relationship Id="rId123" Type="http://schemas.openxmlformats.org/officeDocument/2006/relationships/image" Target="../media/image154.png"/><Relationship Id="rId144" Type="http://schemas.openxmlformats.org/officeDocument/2006/relationships/customXml" Target="../ink/ink170.xml"/><Relationship Id="rId90" Type="http://schemas.openxmlformats.org/officeDocument/2006/relationships/customXml" Target="../ink/ink143.xml"/><Relationship Id="rId165" Type="http://schemas.openxmlformats.org/officeDocument/2006/relationships/image" Target="../media/image175.png"/><Relationship Id="rId186" Type="http://schemas.openxmlformats.org/officeDocument/2006/relationships/customXml" Target="../ink/ink191.xml"/><Relationship Id="rId211" Type="http://schemas.openxmlformats.org/officeDocument/2006/relationships/image" Target="../media/image198.png"/><Relationship Id="rId232" Type="http://schemas.openxmlformats.org/officeDocument/2006/relationships/customXml" Target="../ink/ink214.xml"/><Relationship Id="rId253" Type="http://schemas.openxmlformats.org/officeDocument/2006/relationships/image" Target="../media/image219.png"/><Relationship Id="rId27" Type="http://schemas.openxmlformats.org/officeDocument/2006/relationships/image" Target="../media/image1060.png"/><Relationship Id="rId48" Type="http://schemas.openxmlformats.org/officeDocument/2006/relationships/customXml" Target="../ink/ink122.xml"/><Relationship Id="rId69" Type="http://schemas.openxmlformats.org/officeDocument/2006/relationships/image" Target="../media/image127.png"/><Relationship Id="rId113" Type="http://schemas.openxmlformats.org/officeDocument/2006/relationships/image" Target="../media/image149.png"/><Relationship Id="rId134" Type="http://schemas.openxmlformats.org/officeDocument/2006/relationships/customXml" Target="../ink/ink165.xml"/><Relationship Id="rId80" Type="http://schemas.openxmlformats.org/officeDocument/2006/relationships/customXml" Target="../ink/ink138.xml"/><Relationship Id="rId155" Type="http://schemas.openxmlformats.org/officeDocument/2006/relationships/image" Target="../media/image170.png"/><Relationship Id="rId176" Type="http://schemas.openxmlformats.org/officeDocument/2006/relationships/customXml" Target="../ink/ink186.xml"/><Relationship Id="rId197" Type="http://schemas.openxmlformats.org/officeDocument/2006/relationships/image" Target="../media/image191.png"/><Relationship Id="rId201" Type="http://schemas.openxmlformats.org/officeDocument/2006/relationships/image" Target="../media/image193.png"/><Relationship Id="rId222" Type="http://schemas.openxmlformats.org/officeDocument/2006/relationships/customXml" Target="../ink/ink209.xml"/><Relationship Id="rId243" Type="http://schemas.openxmlformats.org/officeDocument/2006/relationships/image" Target="../media/image214.png"/><Relationship Id="rId17" Type="http://schemas.openxmlformats.org/officeDocument/2006/relationships/image" Target="../media/image1010.png"/><Relationship Id="rId38" Type="http://schemas.openxmlformats.org/officeDocument/2006/relationships/customXml" Target="../ink/ink117.xml"/><Relationship Id="rId59" Type="http://schemas.openxmlformats.org/officeDocument/2006/relationships/image" Target="../media/image122.png"/><Relationship Id="rId103" Type="http://schemas.openxmlformats.org/officeDocument/2006/relationships/image" Target="../media/image144.png"/><Relationship Id="rId124" Type="http://schemas.openxmlformats.org/officeDocument/2006/relationships/customXml" Target="../ink/ink160.xml"/><Relationship Id="rId70" Type="http://schemas.openxmlformats.org/officeDocument/2006/relationships/customXml" Target="../ink/ink133.xml"/><Relationship Id="rId91" Type="http://schemas.openxmlformats.org/officeDocument/2006/relationships/image" Target="../media/image138.png"/><Relationship Id="rId145" Type="http://schemas.openxmlformats.org/officeDocument/2006/relationships/image" Target="../media/image165.png"/><Relationship Id="rId166" Type="http://schemas.openxmlformats.org/officeDocument/2006/relationships/customXml" Target="../ink/ink181.xml"/><Relationship Id="rId187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04.xml"/><Relationship Id="rId233" Type="http://schemas.openxmlformats.org/officeDocument/2006/relationships/image" Target="../media/image209.png"/><Relationship Id="rId254" Type="http://schemas.openxmlformats.org/officeDocument/2006/relationships/customXml" Target="../ink/ink225.xml"/><Relationship Id="rId28" Type="http://schemas.openxmlformats.org/officeDocument/2006/relationships/customXml" Target="../ink/ink112.xml"/><Relationship Id="rId49" Type="http://schemas.openxmlformats.org/officeDocument/2006/relationships/image" Target="../media/image117.png"/><Relationship Id="rId114" Type="http://schemas.openxmlformats.org/officeDocument/2006/relationships/customXml" Target="../ink/ink155.xml"/><Relationship Id="rId60" Type="http://schemas.openxmlformats.org/officeDocument/2006/relationships/customXml" Target="../ink/ink128.xml"/><Relationship Id="rId81" Type="http://schemas.openxmlformats.org/officeDocument/2006/relationships/image" Target="../media/image133.png"/><Relationship Id="rId135" Type="http://schemas.openxmlformats.org/officeDocument/2006/relationships/image" Target="../media/image160.png"/><Relationship Id="rId156" Type="http://schemas.openxmlformats.org/officeDocument/2006/relationships/customXml" Target="../ink/ink176.xml"/><Relationship Id="rId177" Type="http://schemas.openxmlformats.org/officeDocument/2006/relationships/image" Target="../media/image181.png"/><Relationship Id="rId198" Type="http://schemas.openxmlformats.org/officeDocument/2006/relationships/customXml" Target="../ink/ink197.xml"/><Relationship Id="rId202" Type="http://schemas.openxmlformats.org/officeDocument/2006/relationships/customXml" Target="../ink/ink199.xml"/><Relationship Id="rId223" Type="http://schemas.openxmlformats.org/officeDocument/2006/relationships/image" Target="../media/image204.png"/><Relationship Id="rId244" Type="http://schemas.openxmlformats.org/officeDocument/2006/relationships/customXml" Target="../ink/ink220.xml"/><Relationship Id="rId18" Type="http://schemas.openxmlformats.org/officeDocument/2006/relationships/customXml" Target="../ink/ink107.xml"/><Relationship Id="rId39" Type="http://schemas.openxmlformats.org/officeDocument/2006/relationships/image" Target="../media/image112.png"/><Relationship Id="rId50" Type="http://schemas.openxmlformats.org/officeDocument/2006/relationships/customXml" Target="../ink/ink123.xml"/><Relationship Id="rId104" Type="http://schemas.openxmlformats.org/officeDocument/2006/relationships/customXml" Target="../ink/ink150.xml"/><Relationship Id="rId125" Type="http://schemas.openxmlformats.org/officeDocument/2006/relationships/image" Target="../media/image155.png"/><Relationship Id="rId146" Type="http://schemas.openxmlformats.org/officeDocument/2006/relationships/customXml" Target="../ink/ink171.xml"/><Relationship Id="rId167" Type="http://schemas.openxmlformats.org/officeDocument/2006/relationships/image" Target="../media/image176.png"/><Relationship Id="rId188" Type="http://schemas.openxmlformats.org/officeDocument/2006/relationships/customXml" Target="../ink/ink192.xml"/><Relationship Id="rId71" Type="http://schemas.openxmlformats.org/officeDocument/2006/relationships/image" Target="../media/image128.png"/><Relationship Id="rId92" Type="http://schemas.openxmlformats.org/officeDocument/2006/relationships/customXml" Target="../ink/ink144.xml"/><Relationship Id="rId213" Type="http://schemas.openxmlformats.org/officeDocument/2006/relationships/image" Target="../media/image199.png"/><Relationship Id="rId234" Type="http://schemas.openxmlformats.org/officeDocument/2006/relationships/customXml" Target="../ink/ink215.xml"/><Relationship Id="rId2" Type="http://schemas.openxmlformats.org/officeDocument/2006/relationships/image" Target="../media/image13.png"/><Relationship Id="rId29" Type="http://schemas.openxmlformats.org/officeDocument/2006/relationships/image" Target="../media/image1070.png"/><Relationship Id="rId255" Type="http://schemas.openxmlformats.org/officeDocument/2006/relationships/image" Target="../media/image220.png"/><Relationship Id="rId40" Type="http://schemas.openxmlformats.org/officeDocument/2006/relationships/customXml" Target="../ink/ink118.xml"/><Relationship Id="rId115" Type="http://schemas.openxmlformats.org/officeDocument/2006/relationships/image" Target="../media/image150.png"/><Relationship Id="rId136" Type="http://schemas.openxmlformats.org/officeDocument/2006/relationships/customXml" Target="../ink/ink166.xml"/><Relationship Id="rId157" Type="http://schemas.openxmlformats.org/officeDocument/2006/relationships/image" Target="../media/image171.png"/><Relationship Id="rId178" Type="http://schemas.openxmlformats.org/officeDocument/2006/relationships/customXml" Target="../ink/ink187.xml"/><Relationship Id="rId61" Type="http://schemas.openxmlformats.org/officeDocument/2006/relationships/image" Target="../media/image123.png"/><Relationship Id="rId82" Type="http://schemas.openxmlformats.org/officeDocument/2006/relationships/customXml" Target="../ink/ink139.xml"/><Relationship Id="rId199" Type="http://schemas.openxmlformats.org/officeDocument/2006/relationships/image" Target="../media/image192.png"/><Relationship Id="rId203" Type="http://schemas.openxmlformats.org/officeDocument/2006/relationships/image" Target="../media/image194.png"/><Relationship Id="rId19" Type="http://schemas.openxmlformats.org/officeDocument/2006/relationships/image" Target="../media/image1020.png"/><Relationship Id="rId224" Type="http://schemas.openxmlformats.org/officeDocument/2006/relationships/customXml" Target="../ink/ink210.xml"/><Relationship Id="rId245" Type="http://schemas.openxmlformats.org/officeDocument/2006/relationships/image" Target="../media/image215.png"/><Relationship Id="rId30" Type="http://schemas.openxmlformats.org/officeDocument/2006/relationships/customXml" Target="../ink/ink113.xml"/><Relationship Id="rId105" Type="http://schemas.openxmlformats.org/officeDocument/2006/relationships/image" Target="../media/image145.png"/><Relationship Id="rId126" Type="http://schemas.openxmlformats.org/officeDocument/2006/relationships/customXml" Target="../ink/ink161.xml"/><Relationship Id="rId147" Type="http://schemas.openxmlformats.org/officeDocument/2006/relationships/image" Target="../media/image166.png"/><Relationship Id="rId168" Type="http://schemas.openxmlformats.org/officeDocument/2006/relationships/customXml" Target="../ink/ink182.xml"/><Relationship Id="rId51" Type="http://schemas.openxmlformats.org/officeDocument/2006/relationships/image" Target="../media/image118.png"/><Relationship Id="rId72" Type="http://schemas.openxmlformats.org/officeDocument/2006/relationships/customXml" Target="../ink/ink134.xml"/><Relationship Id="rId93" Type="http://schemas.openxmlformats.org/officeDocument/2006/relationships/image" Target="../media/image139.png"/><Relationship Id="rId189" Type="http://schemas.openxmlformats.org/officeDocument/2006/relationships/image" Target="../media/image187.png"/><Relationship Id="rId3" Type="http://schemas.openxmlformats.org/officeDocument/2006/relationships/image" Target="../media/image107.png"/><Relationship Id="rId214" Type="http://schemas.openxmlformats.org/officeDocument/2006/relationships/customXml" Target="../ink/ink205.xml"/><Relationship Id="rId235" Type="http://schemas.openxmlformats.org/officeDocument/2006/relationships/image" Target="../media/image210.png"/><Relationship Id="rId256" Type="http://schemas.openxmlformats.org/officeDocument/2006/relationships/customXml" Target="../ink/ink226.xml"/><Relationship Id="rId116" Type="http://schemas.openxmlformats.org/officeDocument/2006/relationships/customXml" Target="../ink/ink156.xml"/><Relationship Id="rId137" Type="http://schemas.openxmlformats.org/officeDocument/2006/relationships/image" Target="../media/image161.png"/><Relationship Id="rId158" Type="http://schemas.openxmlformats.org/officeDocument/2006/relationships/customXml" Target="../ink/ink177.xml"/><Relationship Id="rId20" Type="http://schemas.openxmlformats.org/officeDocument/2006/relationships/customXml" Target="../ink/ink108.xml"/><Relationship Id="rId41" Type="http://schemas.openxmlformats.org/officeDocument/2006/relationships/image" Target="../media/image113.png"/><Relationship Id="rId62" Type="http://schemas.openxmlformats.org/officeDocument/2006/relationships/customXml" Target="../ink/ink129.xml"/><Relationship Id="rId83" Type="http://schemas.openxmlformats.org/officeDocument/2006/relationships/image" Target="../media/image134.png"/><Relationship Id="rId179" Type="http://schemas.openxmlformats.org/officeDocument/2006/relationships/image" Target="../media/image182.png"/><Relationship Id="rId190" Type="http://schemas.openxmlformats.org/officeDocument/2006/relationships/customXml" Target="../ink/ink193.xml"/><Relationship Id="rId204" Type="http://schemas.openxmlformats.org/officeDocument/2006/relationships/customXml" Target="../ink/ink200.xml"/><Relationship Id="rId225" Type="http://schemas.openxmlformats.org/officeDocument/2006/relationships/image" Target="../media/image205.png"/><Relationship Id="rId246" Type="http://schemas.openxmlformats.org/officeDocument/2006/relationships/customXml" Target="../ink/ink221.xml"/><Relationship Id="rId106" Type="http://schemas.openxmlformats.org/officeDocument/2006/relationships/customXml" Target="../ink/ink151.xml"/><Relationship Id="rId127" Type="http://schemas.openxmlformats.org/officeDocument/2006/relationships/image" Target="../media/image156.png"/><Relationship Id="rId10" Type="http://schemas.openxmlformats.org/officeDocument/2006/relationships/customXml" Target="../ink/ink103.xml"/><Relationship Id="rId31" Type="http://schemas.openxmlformats.org/officeDocument/2006/relationships/image" Target="../media/image108.png"/><Relationship Id="rId52" Type="http://schemas.openxmlformats.org/officeDocument/2006/relationships/customXml" Target="../ink/ink124.xml"/><Relationship Id="rId73" Type="http://schemas.openxmlformats.org/officeDocument/2006/relationships/image" Target="../media/image129.png"/><Relationship Id="rId94" Type="http://schemas.openxmlformats.org/officeDocument/2006/relationships/customXml" Target="../ink/ink145.xml"/><Relationship Id="rId148" Type="http://schemas.openxmlformats.org/officeDocument/2006/relationships/customXml" Target="../ink/ink172.xml"/><Relationship Id="rId169" Type="http://schemas.openxmlformats.org/officeDocument/2006/relationships/image" Target="../media/image177.png"/><Relationship Id="rId4" Type="http://schemas.openxmlformats.org/officeDocument/2006/relationships/customXml" Target="../ink/ink100.xml"/><Relationship Id="rId180" Type="http://schemas.openxmlformats.org/officeDocument/2006/relationships/customXml" Target="../ink/ink188.xml"/><Relationship Id="rId215" Type="http://schemas.openxmlformats.org/officeDocument/2006/relationships/image" Target="../media/image200.png"/><Relationship Id="rId236" Type="http://schemas.openxmlformats.org/officeDocument/2006/relationships/customXml" Target="../ink/ink216.xml"/><Relationship Id="rId257" Type="http://schemas.openxmlformats.org/officeDocument/2006/relationships/image" Target="../media/image2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5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8.xml"/><Relationship Id="rId23" Type="http://schemas.openxmlformats.org/officeDocument/2006/relationships/image" Target="../media/image35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bird standing on a beach&#10;&#10;Description automatically generated">
            <a:extLst>
              <a:ext uri="{FF2B5EF4-FFF2-40B4-BE49-F238E27FC236}">
                <a16:creationId xmlns:a16="http://schemas.microsoft.com/office/drawing/2014/main" id="{79579AE7-F3A7-418C-802A-CF538CFA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736494"/>
            <a:ext cx="12203501" cy="2115163"/>
          </a:xfrm>
          <a:prstGeom prst="rect">
            <a:avLst/>
          </a:prstGeom>
        </p:spPr>
      </p:pic>
      <p:pic>
        <p:nvPicPr>
          <p:cNvPr id="8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EBBD0567-1717-4706-9322-03153A6E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9"/>
            <a:ext cx="12160367" cy="4730167"/>
          </a:xfrm>
          <a:prstGeom prst="rect">
            <a:avLst/>
          </a:prstGeom>
        </p:spPr>
      </p:pic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B42429-07B5-493B-81EA-645AC0D05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5" t="14737" r="20419" b="-1053"/>
          <a:stretch/>
        </p:blipFill>
        <p:spPr>
          <a:xfrm>
            <a:off x="483079" y="2057400"/>
            <a:ext cx="2801873" cy="4064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ED9A6F-3462-4772-AE40-E246396641E8}"/>
              </a:ext>
            </a:extLst>
          </p:cNvPr>
          <p:cNvSpPr/>
          <p:nvPr/>
        </p:nvSpPr>
        <p:spPr>
          <a:xfrm>
            <a:off x="3122762" y="700177"/>
            <a:ext cx="5707809" cy="284671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​</a:t>
            </a:r>
            <a:endParaRPr lang="en-US" dirty="0"/>
          </a:p>
        </p:txBody>
      </p:sp>
      <p:pic>
        <p:nvPicPr>
          <p:cNvPr id="14" name="Picture 14" descr="A picture containing bowl, plate, cup, food&#10;&#10;Description automatically generated">
            <a:extLst>
              <a:ext uri="{FF2B5EF4-FFF2-40B4-BE49-F238E27FC236}">
                <a16:creationId xmlns:a16="http://schemas.microsoft.com/office/drawing/2014/main" id="{6EAD7B4E-CF42-465B-AFE8-B224AFFC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67" t="3279" r="984" b="-1422"/>
          <a:stretch/>
        </p:blipFill>
        <p:spPr>
          <a:xfrm>
            <a:off x="2910643" y="4770954"/>
            <a:ext cx="6197359" cy="2125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D94AB2-B6F6-4739-96FB-8EBC22EE8ECB}"/>
              </a:ext>
            </a:extLst>
          </p:cNvPr>
          <p:cNvSpPr txBox="1"/>
          <p:nvPr/>
        </p:nvSpPr>
        <p:spPr>
          <a:xfrm>
            <a:off x="5270740" y="635458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27C15-63EA-4F81-831D-84F92DFCAD27}"/>
              </a:ext>
            </a:extLst>
          </p:cNvPr>
          <p:cNvSpPr txBox="1"/>
          <p:nvPr/>
        </p:nvSpPr>
        <p:spPr>
          <a:xfrm>
            <a:off x="4724400" y="43672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B8A87B96-117F-475B-9698-3DEE51504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71" y="1978694"/>
            <a:ext cx="2743199" cy="3446952"/>
          </a:xfrm>
          <a:prstGeom prst="rect">
            <a:avLst/>
          </a:prstGeom>
        </p:spPr>
      </p:pic>
      <p:pic>
        <p:nvPicPr>
          <p:cNvPr id="23" name="Picture 23" descr="A table that has some furniture in it&#10;&#10;Description automatically generated">
            <a:extLst>
              <a:ext uri="{FF2B5EF4-FFF2-40B4-BE49-F238E27FC236}">
                <a16:creationId xmlns:a16="http://schemas.microsoft.com/office/drawing/2014/main" id="{F85CBA25-68D1-4641-AB09-8B0F2232C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20000">
            <a:off x="7556739" y="4201254"/>
            <a:ext cx="2743199" cy="1877301"/>
          </a:xfrm>
          <a:prstGeom prst="rect">
            <a:avLst/>
          </a:prstGeom>
        </p:spPr>
      </p:pic>
      <p:pic>
        <p:nvPicPr>
          <p:cNvPr id="26" name="Picture 26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C9262316-85F7-470E-988D-3A6E6AE84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433758" y="3551773"/>
            <a:ext cx="1506747" cy="890265"/>
          </a:xfrm>
          <a:prstGeom prst="rect">
            <a:avLst/>
          </a:prstGeom>
        </p:spPr>
      </p:pic>
      <p:pic>
        <p:nvPicPr>
          <p:cNvPr id="30" name="Picture 30" descr="A clock is shown at the time&#10;&#10;Description automatically generated">
            <a:extLst>
              <a:ext uri="{FF2B5EF4-FFF2-40B4-BE49-F238E27FC236}">
                <a16:creationId xmlns:a16="http://schemas.microsoft.com/office/drawing/2014/main" id="{ED6CC4EC-9CCF-40E3-A292-BFA9728AB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892287" y="1576016"/>
            <a:ext cx="715992" cy="9742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24835F-5AB4-4849-A0E2-1DB0E0DEBE61}"/>
              </a:ext>
            </a:extLst>
          </p:cNvPr>
          <p:cNvSpPr txBox="1"/>
          <p:nvPr/>
        </p:nvSpPr>
        <p:spPr>
          <a:xfrm>
            <a:off x="4724400" y="52673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BF07D-9D51-4082-A084-0B48DAB2B72D}"/>
              </a:ext>
            </a:extLst>
          </p:cNvPr>
          <p:cNvSpPr txBox="1"/>
          <p:nvPr/>
        </p:nvSpPr>
        <p:spPr>
          <a:xfrm>
            <a:off x="4214191" y="740973"/>
            <a:ext cx="32525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  Welcome to Algebra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05499A8-4AA8-4DE7-92DA-A87AB109820D}"/>
              </a:ext>
            </a:extLst>
          </p:cNvPr>
          <p:cNvSpPr/>
          <p:nvPr/>
        </p:nvSpPr>
        <p:spPr>
          <a:xfrm>
            <a:off x="5356802" y="1608088"/>
            <a:ext cx="920150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Delta Math</a:t>
            </a:r>
            <a:endParaRPr lang="en-US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DB9AF1-8308-4041-B151-11C162461989}"/>
              </a:ext>
            </a:extLst>
          </p:cNvPr>
          <p:cNvSpPr/>
          <p:nvPr/>
        </p:nvSpPr>
        <p:spPr>
          <a:xfrm>
            <a:off x="3597013" y="1630134"/>
            <a:ext cx="140897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Mrs. Carter's Website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3" descr="A picture containing frog&#10;&#10;Description automatically generated">
            <a:extLst>
              <a:ext uri="{FF2B5EF4-FFF2-40B4-BE49-F238E27FC236}">
                <a16:creationId xmlns:a16="http://schemas.microsoft.com/office/drawing/2014/main" id="{81D682ED-8359-4566-AA1D-E6432E9FEE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7763" y="1215383"/>
            <a:ext cx="1682935" cy="19975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84624E-AAAB-433A-B9CC-D8B9E97D71D2}"/>
                  </a:ext>
                </a:extLst>
              </p14:cNvPr>
              <p14:cNvContentPartPr/>
              <p14:nvPr/>
            </p14:nvContentPartPr>
            <p14:xfrm>
              <a:off x="6791035" y="1980779"/>
              <a:ext cx="29880" cy="2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84624E-AAAB-433A-B9CC-D8B9E97D71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82395" y="1971779"/>
                <a:ext cx="47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D93712-751C-4C2E-90F0-C553C01745FF}"/>
                  </a:ext>
                </a:extLst>
              </p14:cNvPr>
              <p14:cNvContentPartPr/>
              <p14:nvPr/>
            </p14:nvContentPartPr>
            <p14:xfrm>
              <a:off x="6947275" y="2176979"/>
              <a:ext cx="12240" cy="2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D93712-751C-4C2E-90F0-C553C01745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38275" y="2168339"/>
                <a:ext cx="298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DE6D27-1649-47ED-8493-B92C1E12C9CB}"/>
                  </a:ext>
                </a:extLst>
              </p14:cNvPr>
              <p14:cNvContentPartPr/>
              <p14:nvPr/>
            </p14:nvContentPartPr>
            <p14:xfrm>
              <a:off x="6790315" y="244193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DE6D27-1649-47ED-8493-B92C1E12C9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81675" y="243329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1-4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596BA-FDE9-466E-A801-2358785A2E1F}"/>
              </a:ext>
            </a:extLst>
          </p:cNvPr>
          <p:cNvSpPr/>
          <p:nvPr/>
        </p:nvSpPr>
        <p:spPr>
          <a:xfrm>
            <a:off x="641230" y="2151664"/>
            <a:ext cx="10199048" cy="277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 startAt="6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(They do) The cost to rent a moving truck is $75 plus $58 per hour. If Keisha paid $336 to rent the truck, how many hours did she rent the truck?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 startAt="7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(They do) Avery charges $10 to babysit one child and $3.50 for each additional child. If Avery earned         $38.00, how many children did she babysit?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C34F57-E6FD-480F-91F3-714584BF5808}"/>
                  </a:ext>
                </a:extLst>
              </p14:cNvPr>
              <p14:cNvContentPartPr/>
              <p14:nvPr/>
            </p14:nvContentPartPr>
            <p14:xfrm>
              <a:off x="3675960" y="36468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C34F57-E6FD-480F-91F3-714584BF58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2640" y="2124000"/>
                <a:ext cx="7876800" cy="46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57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1-4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3833" y="0"/>
            <a:ext cx="1157198" cy="116672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AA939-D701-4876-86E1-1207AF5E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81" y="1853248"/>
            <a:ext cx="9358895" cy="35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1-4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452C3D2-EFCE-4F76-9C02-53E49F152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81" y="1853248"/>
            <a:ext cx="9358895" cy="35543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6656E4-CE45-4BC1-8D1B-03222518C5A3}"/>
              </a:ext>
            </a:extLst>
          </p:cNvPr>
          <p:cNvGrpSpPr/>
          <p:nvPr/>
        </p:nvGrpSpPr>
        <p:grpSpPr>
          <a:xfrm>
            <a:off x="3347849" y="2914395"/>
            <a:ext cx="711720" cy="228960"/>
            <a:chOff x="3347849" y="2914395"/>
            <a:chExt cx="71172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0A66C6E-0D41-409F-BC9E-CD7F5A8392E0}"/>
                    </a:ext>
                  </a:extLst>
                </p14:cNvPr>
                <p14:cNvContentPartPr/>
                <p14:nvPr/>
              </p14:nvContentPartPr>
              <p14:xfrm>
                <a:off x="3347849" y="2914395"/>
                <a:ext cx="110520" cy="228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0A66C6E-0D41-409F-BC9E-CD7F5A8392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30209" y="2896755"/>
                  <a:ext cx="146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3502438-7533-4624-9B6F-00209AB70D50}"/>
                    </a:ext>
                  </a:extLst>
                </p14:cNvPr>
                <p14:cNvContentPartPr/>
                <p14:nvPr/>
              </p14:nvContentPartPr>
              <p14:xfrm>
                <a:off x="3536129" y="2988195"/>
                <a:ext cx="113760" cy="12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3502438-7533-4624-9B6F-00209AB70D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18489" y="2970195"/>
                  <a:ext cx="149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E99902-DD11-4953-9A64-50A6667F5CAD}"/>
                    </a:ext>
                  </a:extLst>
                </p14:cNvPr>
                <p14:cNvContentPartPr/>
                <p14:nvPr/>
              </p14:nvContentPartPr>
              <p14:xfrm>
                <a:off x="3546929" y="2956155"/>
                <a:ext cx="82080" cy="169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E99902-DD11-4953-9A64-50A6667F5C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9289" y="2938155"/>
                  <a:ext cx="117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E2E971-DDA4-49A6-994C-0130B9C47532}"/>
                    </a:ext>
                  </a:extLst>
                </p14:cNvPr>
                <p14:cNvContentPartPr/>
                <p14:nvPr/>
              </p14:nvContentPartPr>
              <p14:xfrm>
                <a:off x="3705689" y="3004755"/>
                <a:ext cx="83880" cy="1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E2E971-DDA4-49A6-994C-0130B9C475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87689" y="2987115"/>
                  <a:ext cx="119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C83E53-2866-487F-9FC0-724FE8594C95}"/>
                    </a:ext>
                  </a:extLst>
                </p14:cNvPr>
                <p14:cNvContentPartPr/>
                <p14:nvPr/>
              </p14:nvContentPartPr>
              <p14:xfrm>
                <a:off x="3730889" y="3073875"/>
                <a:ext cx="85320" cy="1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C83E53-2866-487F-9FC0-724FE8594C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2889" y="3055875"/>
                  <a:ext cx="120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CB2478-D322-4A7F-8AB9-93E999DC1250}"/>
                    </a:ext>
                  </a:extLst>
                </p14:cNvPr>
                <p14:cNvContentPartPr/>
                <p14:nvPr/>
              </p14:nvContentPartPr>
              <p14:xfrm>
                <a:off x="3875969" y="2936355"/>
                <a:ext cx="183600" cy="178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CB2478-D322-4A7F-8AB9-93E999DC12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58329" y="2918715"/>
                  <a:ext cx="2192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9E98E7-C617-4A42-A3C9-45B8A9505F27}"/>
              </a:ext>
            </a:extLst>
          </p:cNvPr>
          <p:cNvGrpSpPr/>
          <p:nvPr/>
        </p:nvGrpSpPr>
        <p:grpSpPr>
          <a:xfrm>
            <a:off x="3434249" y="3285195"/>
            <a:ext cx="577440" cy="184320"/>
            <a:chOff x="3434249" y="3285195"/>
            <a:chExt cx="57744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4E731F-1635-4755-9DAB-DFD6696E4577}"/>
                    </a:ext>
                  </a:extLst>
                </p14:cNvPr>
                <p14:cNvContentPartPr/>
                <p14:nvPr/>
              </p14:nvContentPartPr>
              <p14:xfrm>
                <a:off x="3434249" y="3303555"/>
                <a:ext cx="151920" cy="159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4E731F-1635-4755-9DAB-DFD6696E45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16609" y="3285555"/>
                  <a:ext cx="187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FFD372-7748-4B7A-8864-7CC30F264502}"/>
                    </a:ext>
                  </a:extLst>
                </p14:cNvPr>
                <p14:cNvContentPartPr/>
                <p14:nvPr/>
              </p14:nvContentPartPr>
              <p14:xfrm>
                <a:off x="3451169" y="3323715"/>
                <a:ext cx="90360" cy="14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FFD372-7748-4B7A-8864-7CC30F2645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3529" y="3305715"/>
                  <a:ext cx="12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08ED0E-3A13-4690-8EE0-94D0B2D9A91F}"/>
                    </a:ext>
                  </a:extLst>
                </p14:cNvPr>
                <p14:cNvContentPartPr/>
                <p14:nvPr/>
              </p14:nvContentPartPr>
              <p14:xfrm>
                <a:off x="3660689" y="3337755"/>
                <a:ext cx="86760" cy="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08ED0E-3A13-4690-8EE0-94D0B2D9A9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3049" y="3320115"/>
                  <a:ext cx="12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2BA0C3-E2A5-492B-8D7B-4075E0FAAE4C}"/>
                    </a:ext>
                  </a:extLst>
                </p14:cNvPr>
                <p14:cNvContentPartPr/>
                <p14:nvPr/>
              </p14:nvContentPartPr>
              <p14:xfrm>
                <a:off x="3698489" y="3393555"/>
                <a:ext cx="79200" cy="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2BA0C3-E2A5-492B-8D7B-4075E0FAAE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80849" y="3375555"/>
                  <a:ext cx="11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ED7D1E-74EC-4290-8C4D-CCD75EF4C9E2}"/>
                    </a:ext>
                  </a:extLst>
                </p14:cNvPr>
                <p14:cNvContentPartPr/>
                <p14:nvPr/>
              </p14:nvContentPartPr>
              <p14:xfrm>
                <a:off x="3868409" y="3285195"/>
                <a:ext cx="143280" cy="17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ED7D1E-74EC-4290-8C4D-CCD75EF4C9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0769" y="3267195"/>
                  <a:ext cx="1789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D3B6E2-B6D8-4BA7-93AA-691E6C7DF630}"/>
              </a:ext>
            </a:extLst>
          </p:cNvPr>
          <p:cNvGrpSpPr/>
          <p:nvPr/>
        </p:nvGrpSpPr>
        <p:grpSpPr>
          <a:xfrm>
            <a:off x="5709809" y="2749515"/>
            <a:ext cx="1088640" cy="585720"/>
            <a:chOff x="5709809" y="2749515"/>
            <a:chExt cx="108864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D4B1F7-0F27-4499-9C5C-A6DE8352A92E}"/>
                    </a:ext>
                  </a:extLst>
                </p14:cNvPr>
                <p14:cNvContentPartPr/>
                <p14:nvPr/>
              </p14:nvContentPartPr>
              <p14:xfrm>
                <a:off x="5709809" y="2749515"/>
                <a:ext cx="99720" cy="11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D4B1F7-0F27-4499-9C5C-A6DE8352A9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92169" y="2731875"/>
                  <a:ext cx="135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B0D56B-6CE7-45B1-9731-97E395C4756E}"/>
                    </a:ext>
                  </a:extLst>
                </p14:cNvPr>
                <p14:cNvContentPartPr/>
                <p14:nvPr/>
              </p14:nvContentPartPr>
              <p14:xfrm>
                <a:off x="5777129" y="2767875"/>
                <a:ext cx="38160" cy="21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B0D56B-6CE7-45B1-9731-97E395C475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59129" y="2749875"/>
                  <a:ext cx="73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06B792-0826-4EA4-BD4C-FA36FDEAFABA}"/>
                    </a:ext>
                  </a:extLst>
                </p14:cNvPr>
                <p14:cNvContentPartPr/>
                <p14:nvPr/>
              </p14:nvContentPartPr>
              <p14:xfrm>
                <a:off x="5850209" y="2772915"/>
                <a:ext cx="139320" cy="231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06B792-0826-4EA4-BD4C-FA36FDEAFA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32209" y="2754915"/>
                  <a:ext cx="174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50562A-F911-43B8-B42D-2835D6F89361}"/>
                    </a:ext>
                  </a:extLst>
                </p14:cNvPr>
                <p14:cNvContentPartPr/>
                <p14:nvPr/>
              </p14:nvContentPartPr>
              <p14:xfrm>
                <a:off x="6018689" y="2878035"/>
                <a:ext cx="7920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50562A-F911-43B8-B42D-2835D6F893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01049" y="2860035"/>
                  <a:ext cx="114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202811-D437-49E1-B5E5-89AC4EF6A893}"/>
                    </a:ext>
                  </a:extLst>
                </p14:cNvPr>
                <p14:cNvContentPartPr/>
                <p14:nvPr/>
              </p14:nvContentPartPr>
              <p14:xfrm>
                <a:off x="6165929" y="2809995"/>
                <a:ext cx="23760" cy="179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202811-D437-49E1-B5E5-89AC4EF6A8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48289" y="2791995"/>
                  <a:ext cx="59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733A3E-E85A-43B2-B160-823AF7CAD122}"/>
                    </a:ext>
                  </a:extLst>
                </p14:cNvPr>
                <p14:cNvContentPartPr/>
                <p14:nvPr/>
              </p14:nvContentPartPr>
              <p14:xfrm>
                <a:off x="6228929" y="2808555"/>
                <a:ext cx="91800" cy="19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733A3E-E85A-43B2-B160-823AF7CAD1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11289" y="2790915"/>
                  <a:ext cx="127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9170CE-21B8-4ED0-AE9B-25C99A62CD13}"/>
                    </a:ext>
                  </a:extLst>
                </p14:cNvPr>
                <p14:cNvContentPartPr/>
                <p14:nvPr/>
              </p14:nvContentPartPr>
              <p14:xfrm>
                <a:off x="6373289" y="2842395"/>
                <a:ext cx="46440" cy="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9170CE-21B8-4ED0-AE9B-25C99A62CD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55289" y="2824755"/>
                  <a:ext cx="82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CE6524-43DD-486D-8D75-6C969EA643B5}"/>
                    </a:ext>
                  </a:extLst>
                </p14:cNvPr>
                <p14:cNvContentPartPr/>
                <p14:nvPr/>
              </p14:nvContentPartPr>
              <p14:xfrm>
                <a:off x="6356009" y="2896395"/>
                <a:ext cx="88560" cy="1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CE6524-43DD-486D-8D75-6C969EA643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38369" y="2878395"/>
                  <a:ext cx="124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22E36EC-ADFC-4021-B7E6-862FDFCF351D}"/>
                    </a:ext>
                  </a:extLst>
                </p14:cNvPr>
                <p14:cNvContentPartPr/>
                <p14:nvPr/>
              </p14:nvContentPartPr>
              <p14:xfrm>
                <a:off x="6525569" y="2792715"/>
                <a:ext cx="132480" cy="15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22E36EC-ADFC-4021-B7E6-862FDFCF35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07569" y="2775075"/>
                  <a:ext cx="168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B2A7B6-EF8C-4275-9048-3B395AE6CBB0}"/>
                    </a:ext>
                  </a:extLst>
                </p14:cNvPr>
                <p14:cNvContentPartPr/>
                <p14:nvPr/>
              </p14:nvContentPartPr>
              <p14:xfrm>
                <a:off x="6666689" y="2766435"/>
                <a:ext cx="131760" cy="20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B2A7B6-EF8C-4275-9048-3B395AE6CB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48689" y="2748795"/>
                  <a:ext cx="167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D2E714-10F5-4B5F-B34F-59FED6FB6BA9}"/>
                    </a:ext>
                  </a:extLst>
                </p14:cNvPr>
                <p14:cNvContentPartPr/>
                <p14:nvPr/>
              </p14:nvContentPartPr>
              <p14:xfrm>
                <a:off x="5812769" y="3215715"/>
                <a:ext cx="84960" cy="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D2E714-10F5-4B5F-B34F-59FED6FB6B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94769" y="3197715"/>
                  <a:ext cx="120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9FBCBFB-514B-4405-A564-201764863A24}"/>
                    </a:ext>
                  </a:extLst>
                </p14:cNvPr>
                <p14:cNvContentPartPr/>
                <p14:nvPr/>
              </p14:nvContentPartPr>
              <p14:xfrm>
                <a:off x="5967569" y="3158115"/>
                <a:ext cx="30240" cy="17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9FBCBFB-514B-4405-A564-201764863A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49569" y="3140115"/>
                  <a:ext cx="65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9FC13A-F3F7-4F2C-A51B-328BF2E956A1}"/>
                    </a:ext>
                  </a:extLst>
                </p14:cNvPr>
                <p14:cNvContentPartPr/>
                <p14:nvPr/>
              </p14:nvContentPartPr>
              <p14:xfrm>
                <a:off x="6030209" y="3155235"/>
                <a:ext cx="115920" cy="15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9FC13A-F3F7-4F2C-A51B-328BF2E956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12569" y="3137235"/>
                  <a:ext cx="151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EECFE39-3ACD-43C9-BC6D-65E745C219B3}"/>
                    </a:ext>
                  </a:extLst>
                </p14:cNvPr>
                <p14:cNvContentPartPr/>
                <p14:nvPr/>
              </p14:nvContentPartPr>
              <p14:xfrm>
                <a:off x="6196889" y="3185115"/>
                <a:ext cx="29880" cy="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EECFE39-3ACD-43C9-BC6D-65E745C219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78889" y="3167115"/>
                  <a:ext cx="65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5163A3C-E1CB-42F1-B507-55078262D0BC}"/>
                    </a:ext>
                  </a:extLst>
                </p14:cNvPr>
                <p14:cNvContentPartPr/>
                <p14:nvPr/>
              </p14:nvContentPartPr>
              <p14:xfrm>
                <a:off x="6197969" y="3258195"/>
                <a:ext cx="73440" cy="1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5163A3C-E1CB-42F1-B507-55078262D0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80329" y="3240195"/>
                  <a:ext cx="109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680935-4E67-4BB4-9997-6A5FDA8B81CF}"/>
                    </a:ext>
                  </a:extLst>
                </p14:cNvPr>
                <p14:cNvContentPartPr/>
                <p14:nvPr/>
              </p14:nvContentPartPr>
              <p14:xfrm>
                <a:off x="6338009" y="3173955"/>
                <a:ext cx="54360" cy="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680935-4E67-4BB4-9997-6A5FDA8B81C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20009" y="3155955"/>
                  <a:ext cx="90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D65B7D-5177-41B3-847C-A7916655575F}"/>
                    </a:ext>
                  </a:extLst>
                </p14:cNvPr>
                <p14:cNvContentPartPr/>
                <p14:nvPr/>
              </p14:nvContentPartPr>
              <p14:xfrm>
                <a:off x="6445289" y="3099435"/>
                <a:ext cx="91440" cy="151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D65B7D-5177-41B3-847C-A791665557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27289" y="3081795"/>
                  <a:ext cx="127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303334A-147D-4D91-ACB8-4D82EC228851}"/>
                    </a:ext>
                  </a:extLst>
                </p14:cNvPr>
                <p14:cNvContentPartPr/>
                <p14:nvPr/>
              </p14:nvContentPartPr>
              <p14:xfrm>
                <a:off x="6571289" y="3071715"/>
                <a:ext cx="96840" cy="20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303334A-147D-4D91-ACB8-4D82EC2288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3649" y="3054075"/>
                  <a:ext cx="1324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F21994-C5C1-454D-B64D-FCF73C75193B}"/>
              </a:ext>
            </a:extLst>
          </p:cNvPr>
          <p:cNvGrpSpPr/>
          <p:nvPr/>
        </p:nvGrpSpPr>
        <p:grpSpPr>
          <a:xfrm>
            <a:off x="5940209" y="3469155"/>
            <a:ext cx="565560" cy="235080"/>
            <a:chOff x="5940209" y="3469155"/>
            <a:chExt cx="5655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553875-18BB-46EC-B087-FB13F055EB2C}"/>
                    </a:ext>
                  </a:extLst>
                </p14:cNvPr>
                <p14:cNvContentPartPr/>
                <p14:nvPr/>
              </p14:nvContentPartPr>
              <p14:xfrm>
                <a:off x="5940209" y="3514875"/>
                <a:ext cx="114120" cy="18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553875-18BB-46EC-B087-FB13F055EB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22569" y="3497235"/>
                  <a:ext cx="149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ECD46A-4B43-4F8A-940D-E8E0CD38AA7D}"/>
                    </a:ext>
                  </a:extLst>
                </p14:cNvPr>
                <p14:cNvContentPartPr/>
                <p14:nvPr/>
              </p14:nvContentPartPr>
              <p14:xfrm>
                <a:off x="6142889" y="3565995"/>
                <a:ext cx="79200" cy="7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ECD46A-4B43-4F8A-940D-E8E0CD38AA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24889" y="3547995"/>
                  <a:ext cx="114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FE2AD0-66DF-4849-BE8B-D58EAA83E9B1}"/>
                    </a:ext>
                  </a:extLst>
                </p14:cNvPr>
                <p14:cNvContentPartPr/>
                <p14:nvPr/>
              </p14:nvContentPartPr>
              <p14:xfrm>
                <a:off x="6180329" y="3610635"/>
                <a:ext cx="94680" cy="1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FE2AD0-66DF-4849-BE8B-D58EAA83E9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62689" y="3592635"/>
                  <a:ext cx="130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46BA28-4390-4D65-AAE3-845936D68A84}"/>
                    </a:ext>
                  </a:extLst>
                </p14:cNvPr>
                <p14:cNvContentPartPr/>
                <p14:nvPr/>
              </p14:nvContentPartPr>
              <p14:xfrm>
                <a:off x="6345209" y="3469155"/>
                <a:ext cx="160560" cy="20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46BA28-4390-4D65-AAE3-845936D68A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27569" y="3451155"/>
                  <a:ext cx="1962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004093-5EC4-4394-AC9E-AA8989A95DD2}"/>
              </a:ext>
            </a:extLst>
          </p:cNvPr>
          <p:cNvGrpSpPr/>
          <p:nvPr/>
        </p:nvGrpSpPr>
        <p:grpSpPr>
          <a:xfrm>
            <a:off x="7553369" y="3429195"/>
            <a:ext cx="1951560" cy="288000"/>
            <a:chOff x="7553369" y="3429195"/>
            <a:chExt cx="19515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70994F-3B30-4857-A965-EBBF737463CE}"/>
                    </a:ext>
                  </a:extLst>
                </p14:cNvPr>
                <p14:cNvContentPartPr/>
                <p14:nvPr/>
              </p14:nvContentPartPr>
              <p14:xfrm>
                <a:off x="7553369" y="3600555"/>
                <a:ext cx="108000" cy="2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70994F-3B30-4857-A965-EBBF737463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35369" y="3582555"/>
                  <a:ext cx="143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DB36A9-81E9-4255-8E5A-5401980DF701}"/>
                    </a:ext>
                  </a:extLst>
                </p14:cNvPr>
                <p14:cNvContentPartPr/>
                <p14:nvPr/>
              </p14:nvContentPartPr>
              <p14:xfrm>
                <a:off x="7704209" y="3528915"/>
                <a:ext cx="122400" cy="188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DB36A9-81E9-4255-8E5A-5401980DF7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86569" y="3511275"/>
                  <a:ext cx="158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CE4BF1-8AC4-4578-99A4-77E3AB50C30B}"/>
                    </a:ext>
                  </a:extLst>
                </p14:cNvPr>
                <p14:cNvContentPartPr/>
                <p14:nvPr/>
              </p14:nvContentPartPr>
              <p14:xfrm>
                <a:off x="7875569" y="3566715"/>
                <a:ext cx="173160" cy="115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CE4BF1-8AC4-4578-99A4-77E3AB50C3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57929" y="3548715"/>
                  <a:ext cx="208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2A7B26E-489C-40A5-9D16-B541E2A49725}"/>
                    </a:ext>
                  </a:extLst>
                </p14:cNvPr>
                <p14:cNvContentPartPr/>
                <p14:nvPr/>
              </p14:nvContentPartPr>
              <p14:xfrm>
                <a:off x="8139449" y="3539355"/>
                <a:ext cx="50760" cy="10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2A7B26E-489C-40A5-9D16-B541E2A497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21449" y="3521715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51E2D3-7B10-46E5-83B0-19141C44A2F2}"/>
                    </a:ext>
                  </a:extLst>
                </p14:cNvPr>
                <p14:cNvContentPartPr/>
                <p14:nvPr/>
              </p14:nvContentPartPr>
              <p14:xfrm>
                <a:off x="8109569" y="3583635"/>
                <a:ext cx="117720" cy="1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51E2D3-7B10-46E5-83B0-19141C44A2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91569" y="3565635"/>
                  <a:ext cx="153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19D76D-4F38-4DC0-942D-C702DDBAAB8E}"/>
                    </a:ext>
                  </a:extLst>
                </p14:cNvPr>
                <p14:cNvContentPartPr/>
                <p14:nvPr/>
              </p14:nvContentPartPr>
              <p14:xfrm>
                <a:off x="8300369" y="3472035"/>
                <a:ext cx="131040" cy="21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19D76D-4F38-4DC0-942D-C702DDBAAB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82369" y="3454395"/>
                  <a:ext cx="166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234401-5E30-4224-8CB9-0D49CB60493E}"/>
                    </a:ext>
                  </a:extLst>
                </p14:cNvPr>
                <p14:cNvContentPartPr/>
                <p14:nvPr/>
              </p14:nvContentPartPr>
              <p14:xfrm>
                <a:off x="8491889" y="3536115"/>
                <a:ext cx="77040" cy="1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234401-5E30-4224-8CB9-0D49CB6049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73889" y="3518475"/>
                  <a:ext cx="112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E87100-CDB2-4354-8FD5-F1AA4224995D}"/>
                    </a:ext>
                  </a:extLst>
                </p14:cNvPr>
                <p14:cNvContentPartPr/>
                <p14:nvPr/>
              </p14:nvContentPartPr>
              <p14:xfrm>
                <a:off x="8493689" y="3601275"/>
                <a:ext cx="92880" cy="14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E87100-CDB2-4354-8FD5-F1AA422499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76049" y="3583275"/>
                  <a:ext cx="12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885388-460D-4876-A1B7-CF7C8FF363E7}"/>
                    </a:ext>
                  </a:extLst>
                </p14:cNvPr>
                <p14:cNvContentPartPr/>
                <p14:nvPr/>
              </p14:nvContentPartPr>
              <p14:xfrm>
                <a:off x="8661449" y="3459075"/>
                <a:ext cx="44280" cy="17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885388-460D-4876-A1B7-CF7C8FF363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43449" y="3441075"/>
                  <a:ext cx="79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E9BE7B1-5DA5-4253-9F5E-924F5ACEB526}"/>
                    </a:ext>
                  </a:extLst>
                </p14:cNvPr>
                <p14:cNvContentPartPr/>
                <p14:nvPr/>
              </p14:nvContentPartPr>
              <p14:xfrm>
                <a:off x="8739929" y="3429195"/>
                <a:ext cx="583560" cy="20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E9BE7B1-5DA5-4253-9F5E-924F5ACEB5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21929" y="3411195"/>
                  <a:ext cx="619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7E3AB3-8B3C-440B-9CD6-D999A3AA4852}"/>
                    </a:ext>
                  </a:extLst>
                </p14:cNvPr>
                <p14:cNvContentPartPr/>
                <p14:nvPr/>
              </p14:nvContentPartPr>
              <p14:xfrm>
                <a:off x="9375689" y="3477795"/>
                <a:ext cx="129240" cy="140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7E3AB3-8B3C-440B-9CD6-D999A3AA48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57689" y="3460155"/>
                  <a:ext cx="16488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626C0A0-D7A9-45DE-B7B2-ADCE34436311}"/>
              </a:ext>
            </a:extLst>
          </p:cNvPr>
          <p:cNvGrpSpPr/>
          <p:nvPr/>
        </p:nvGrpSpPr>
        <p:grpSpPr>
          <a:xfrm>
            <a:off x="8034329" y="3800715"/>
            <a:ext cx="854640" cy="475560"/>
            <a:chOff x="8034329" y="3800715"/>
            <a:chExt cx="85464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A59EE2-16F7-4024-A055-B3F895587B17}"/>
                    </a:ext>
                  </a:extLst>
                </p14:cNvPr>
                <p14:cNvContentPartPr/>
                <p14:nvPr/>
              </p14:nvContentPartPr>
              <p14:xfrm>
                <a:off x="8034329" y="3809715"/>
                <a:ext cx="109440" cy="187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A59EE2-16F7-4024-A055-B3F895587B1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16689" y="3792075"/>
                  <a:ext cx="145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B3525D-F05B-4B9C-A488-11556ED63933}"/>
                    </a:ext>
                  </a:extLst>
                </p14:cNvPr>
                <p14:cNvContentPartPr/>
                <p14:nvPr/>
              </p14:nvContentPartPr>
              <p14:xfrm>
                <a:off x="8231249" y="3871275"/>
                <a:ext cx="149400" cy="116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B3525D-F05B-4B9C-A488-11556ED639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13249" y="3853275"/>
                  <a:ext cx="185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D34C6B-EA5B-4390-BCF2-E9707EBE9EFD}"/>
                    </a:ext>
                  </a:extLst>
                </p14:cNvPr>
                <p14:cNvContentPartPr/>
                <p14:nvPr/>
              </p14:nvContentPartPr>
              <p14:xfrm>
                <a:off x="8444729" y="3860835"/>
                <a:ext cx="8928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D34C6B-EA5B-4390-BCF2-E9707EBE9EF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26729" y="3843195"/>
                  <a:ext cx="12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FB9765C-ABE4-4133-A1BA-12AF483FFD4B}"/>
                    </a:ext>
                  </a:extLst>
                </p14:cNvPr>
                <p14:cNvContentPartPr/>
                <p14:nvPr/>
              </p14:nvContentPartPr>
              <p14:xfrm>
                <a:off x="8474969" y="3919515"/>
                <a:ext cx="142560" cy="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FB9765C-ABE4-4133-A1BA-12AF483FFD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56969" y="3901875"/>
                  <a:ext cx="178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EC5702-3409-498E-8C46-9D917C445A8F}"/>
                    </a:ext>
                  </a:extLst>
                </p14:cNvPr>
                <p14:cNvContentPartPr/>
                <p14:nvPr/>
              </p14:nvContentPartPr>
              <p14:xfrm>
                <a:off x="8696369" y="3800715"/>
                <a:ext cx="158040" cy="174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EC5702-3409-498E-8C46-9D917C445A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78369" y="3783075"/>
                  <a:ext cx="193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5E10782-E08E-4FCC-9AE7-DCD3DCB21896}"/>
                    </a:ext>
                  </a:extLst>
                </p14:cNvPr>
                <p14:cNvContentPartPr/>
                <p14:nvPr/>
              </p14:nvContentPartPr>
              <p14:xfrm>
                <a:off x="8372369" y="4123995"/>
                <a:ext cx="190800" cy="124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5E10782-E08E-4FCC-9AE7-DCD3DCB218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54369" y="4106355"/>
                  <a:ext cx="226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B753F36-8239-49C5-BD80-1EAA55E924C9}"/>
                    </a:ext>
                  </a:extLst>
                </p14:cNvPr>
                <p14:cNvContentPartPr/>
                <p14:nvPr/>
              </p14:nvContentPartPr>
              <p14:xfrm>
                <a:off x="8657849" y="4133715"/>
                <a:ext cx="77760" cy="6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B753F36-8239-49C5-BD80-1EAA55E924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40209" y="4115715"/>
                  <a:ext cx="113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74497E-5090-4C59-81B7-AF59974A0479}"/>
                    </a:ext>
                  </a:extLst>
                </p14:cNvPr>
                <p14:cNvContentPartPr/>
                <p14:nvPr/>
              </p14:nvContentPartPr>
              <p14:xfrm>
                <a:off x="8652449" y="4072155"/>
                <a:ext cx="236520" cy="204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74497E-5090-4C59-81B7-AF59974A04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4449" y="4054155"/>
                  <a:ext cx="27216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0275A9-D50B-4024-BEA7-66DED75311BA}"/>
              </a:ext>
            </a:extLst>
          </p:cNvPr>
          <p:cNvGrpSpPr/>
          <p:nvPr/>
        </p:nvGrpSpPr>
        <p:grpSpPr>
          <a:xfrm>
            <a:off x="2663129" y="4905195"/>
            <a:ext cx="623520" cy="230400"/>
            <a:chOff x="2663129" y="4905195"/>
            <a:chExt cx="6235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A537616-BA62-4DC2-8978-48221BB664BB}"/>
                    </a:ext>
                  </a:extLst>
                </p14:cNvPr>
                <p14:cNvContentPartPr/>
                <p14:nvPr/>
              </p14:nvContentPartPr>
              <p14:xfrm>
                <a:off x="2663129" y="4905195"/>
                <a:ext cx="172800" cy="230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A537616-BA62-4DC2-8978-48221BB664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45489" y="4887555"/>
                  <a:ext cx="208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E06CA6-7E9E-4471-85A2-64C3269339D3}"/>
                    </a:ext>
                  </a:extLst>
                </p14:cNvPr>
                <p14:cNvContentPartPr/>
                <p14:nvPr/>
              </p14:nvContentPartPr>
              <p14:xfrm>
                <a:off x="2876249" y="4921035"/>
                <a:ext cx="106920" cy="19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E06CA6-7E9E-4471-85A2-64C3269339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58609" y="4903395"/>
                  <a:ext cx="142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AA60D2-7C5C-4916-BACE-088F9C3D020A}"/>
                    </a:ext>
                  </a:extLst>
                </p14:cNvPr>
                <p14:cNvContentPartPr/>
                <p14:nvPr/>
              </p14:nvContentPartPr>
              <p14:xfrm>
                <a:off x="3089369" y="4976835"/>
                <a:ext cx="197280" cy="138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AA60D2-7C5C-4916-BACE-088F9C3D02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71369" y="4959195"/>
                  <a:ext cx="2329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9E75D8-7FD2-4CB1-93C1-D36D78CE8DA2}"/>
              </a:ext>
            </a:extLst>
          </p:cNvPr>
          <p:cNvGrpSpPr/>
          <p:nvPr/>
        </p:nvGrpSpPr>
        <p:grpSpPr>
          <a:xfrm>
            <a:off x="3472769" y="4902675"/>
            <a:ext cx="939240" cy="205560"/>
            <a:chOff x="3472769" y="4902675"/>
            <a:chExt cx="9392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9400AB-39B6-444A-A632-3E8A662D6386}"/>
                    </a:ext>
                  </a:extLst>
                </p14:cNvPr>
                <p14:cNvContentPartPr/>
                <p14:nvPr/>
              </p14:nvContentPartPr>
              <p14:xfrm>
                <a:off x="3510209" y="4969275"/>
                <a:ext cx="37080" cy="138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9400AB-39B6-444A-A632-3E8A662D63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92569" y="4951275"/>
                  <a:ext cx="72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2CCAD45-A28E-40ED-90C6-96049919BF58}"/>
                    </a:ext>
                  </a:extLst>
                </p14:cNvPr>
                <p14:cNvContentPartPr/>
                <p14:nvPr/>
              </p14:nvContentPartPr>
              <p14:xfrm>
                <a:off x="3472769" y="5007435"/>
                <a:ext cx="111240" cy="3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2CCAD45-A28E-40ED-90C6-96049919BF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54769" y="4989435"/>
                  <a:ext cx="146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82F733-234E-43E4-B1FA-C4479FCCE77F}"/>
                    </a:ext>
                  </a:extLst>
                </p14:cNvPr>
                <p14:cNvContentPartPr/>
                <p14:nvPr/>
              </p14:nvContentPartPr>
              <p14:xfrm>
                <a:off x="3679049" y="4914555"/>
                <a:ext cx="176760" cy="190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82F733-234E-43E4-B1FA-C4479FCCE7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61049" y="4896555"/>
                  <a:ext cx="212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A92087C-5233-4916-A258-D3A3191C883B}"/>
                    </a:ext>
                  </a:extLst>
                </p14:cNvPr>
                <p14:cNvContentPartPr/>
                <p14:nvPr/>
              </p14:nvContentPartPr>
              <p14:xfrm>
                <a:off x="3925289" y="4902675"/>
                <a:ext cx="127440" cy="19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A92087C-5233-4916-A258-D3A3191C883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07649" y="4885035"/>
                  <a:ext cx="163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C32578-6B12-469C-8445-20A161F6363A}"/>
                    </a:ext>
                  </a:extLst>
                </p14:cNvPr>
                <p14:cNvContentPartPr/>
                <p14:nvPr/>
              </p14:nvContentPartPr>
              <p14:xfrm>
                <a:off x="4156769" y="4921035"/>
                <a:ext cx="255240" cy="163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C32578-6B12-469C-8445-20A161F636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38769" y="4903395"/>
                  <a:ext cx="2908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8B67DCB-B927-43BD-B06A-4BA0406DF810}"/>
              </a:ext>
            </a:extLst>
          </p:cNvPr>
          <p:cNvGrpSpPr/>
          <p:nvPr/>
        </p:nvGrpSpPr>
        <p:grpSpPr>
          <a:xfrm>
            <a:off x="4613969" y="4903395"/>
            <a:ext cx="823320" cy="215640"/>
            <a:chOff x="4613969" y="4903395"/>
            <a:chExt cx="82332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8A3F79-6B1A-4C27-AB66-A0BFC4629481}"/>
                    </a:ext>
                  </a:extLst>
                </p14:cNvPr>
                <p14:cNvContentPartPr/>
                <p14:nvPr/>
              </p14:nvContentPartPr>
              <p14:xfrm>
                <a:off x="4613969" y="4980795"/>
                <a:ext cx="104760" cy="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8A3F79-6B1A-4C27-AB66-A0BFC46294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5969" y="4962795"/>
                  <a:ext cx="14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DE7CB0-A00A-4BC4-82B4-82141B08DA1B}"/>
                    </a:ext>
                  </a:extLst>
                </p14:cNvPr>
                <p14:cNvContentPartPr/>
                <p14:nvPr/>
              </p14:nvContentPartPr>
              <p14:xfrm>
                <a:off x="4656089" y="5072235"/>
                <a:ext cx="95400" cy="8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DE7CB0-A00A-4BC4-82B4-82141B08DA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38089" y="5054235"/>
                  <a:ext cx="13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5B2191-E9CB-461F-8550-A1F783F41D74}"/>
                    </a:ext>
                  </a:extLst>
                </p14:cNvPr>
                <p14:cNvContentPartPr/>
                <p14:nvPr/>
              </p14:nvContentPartPr>
              <p14:xfrm>
                <a:off x="4905569" y="4928595"/>
                <a:ext cx="138600" cy="181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5B2191-E9CB-461F-8550-A1F783F41D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87929" y="4910955"/>
                  <a:ext cx="174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B41A7D-E471-4A5D-9915-14BD60C2D497}"/>
                    </a:ext>
                  </a:extLst>
                </p14:cNvPr>
                <p14:cNvContentPartPr/>
                <p14:nvPr/>
              </p14:nvContentPartPr>
              <p14:xfrm>
                <a:off x="5089169" y="4915275"/>
                <a:ext cx="97200" cy="172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B41A7D-E471-4A5D-9915-14BD60C2D4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71169" y="4897275"/>
                  <a:ext cx="132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28C22D8-5AEB-4A97-80B9-FE3CCE4900BE}"/>
                    </a:ext>
                  </a:extLst>
                </p14:cNvPr>
                <p14:cNvContentPartPr/>
                <p14:nvPr/>
              </p14:nvContentPartPr>
              <p14:xfrm>
                <a:off x="5274569" y="4903395"/>
                <a:ext cx="162720" cy="215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28C22D8-5AEB-4A97-80B9-FE3CCE4900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56929" y="4885755"/>
                  <a:ext cx="19836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83B6058-FAAB-4A56-9A42-6D659025F77E}"/>
              </a:ext>
            </a:extLst>
          </p:cNvPr>
          <p:cNvGrpSpPr/>
          <p:nvPr/>
        </p:nvGrpSpPr>
        <p:grpSpPr>
          <a:xfrm>
            <a:off x="3034649" y="5202685"/>
            <a:ext cx="1832760" cy="682560"/>
            <a:chOff x="3034649" y="5202685"/>
            <a:chExt cx="183276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3D0022-8777-43A8-9F64-4F3C3C5EC2DE}"/>
                    </a:ext>
                  </a:extLst>
                </p14:cNvPr>
                <p14:cNvContentPartPr/>
                <p14:nvPr/>
              </p14:nvContentPartPr>
              <p14:xfrm>
                <a:off x="3172889" y="5202685"/>
                <a:ext cx="162720" cy="26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3D0022-8777-43A8-9F64-4F3C3C5EC2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55249" y="5185045"/>
                  <a:ext cx="198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7B2246-89D8-494C-9A51-D2C41B73C7E3}"/>
                    </a:ext>
                  </a:extLst>
                </p14:cNvPr>
                <p14:cNvContentPartPr/>
                <p14:nvPr/>
              </p14:nvContentPartPr>
              <p14:xfrm>
                <a:off x="3421289" y="5251285"/>
                <a:ext cx="145440" cy="264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7B2246-89D8-494C-9A51-D2C41B73C7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03289" y="5233645"/>
                  <a:ext cx="181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3C42594-10C5-4A58-90AA-5EFA74CD4FE4}"/>
                    </a:ext>
                  </a:extLst>
                </p14:cNvPr>
                <p14:cNvContentPartPr/>
                <p14:nvPr/>
              </p14:nvContentPartPr>
              <p14:xfrm>
                <a:off x="3653129" y="5287285"/>
                <a:ext cx="230760" cy="170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3C42594-10C5-4A58-90AA-5EFA74CD4F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35489" y="5269285"/>
                  <a:ext cx="266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C3AE5F-CB73-4A3F-86DF-316D44648217}"/>
                    </a:ext>
                  </a:extLst>
                </p14:cNvPr>
                <p14:cNvContentPartPr/>
                <p14:nvPr/>
              </p14:nvContentPartPr>
              <p14:xfrm>
                <a:off x="4027169" y="5293405"/>
                <a:ext cx="121320" cy="11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C3AE5F-CB73-4A3F-86DF-316D446482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09529" y="5275405"/>
                  <a:ext cx="156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CC3E68D-E0FF-4541-ABF4-D0944D6775E6}"/>
                    </a:ext>
                  </a:extLst>
                </p14:cNvPr>
                <p14:cNvContentPartPr/>
                <p14:nvPr/>
              </p14:nvContentPartPr>
              <p14:xfrm>
                <a:off x="4049129" y="5375845"/>
                <a:ext cx="96840" cy="1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CC3E68D-E0FF-4541-ABF4-D0944D6775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31489" y="5358205"/>
                  <a:ext cx="132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3AC77F-7756-4D2C-A342-956D168322E5}"/>
                    </a:ext>
                  </a:extLst>
                </p14:cNvPr>
                <p14:cNvContentPartPr/>
                <p14:nvPr/>
              </p14:nvContentPartPr>
              <p14:xfrm>
                <a:off x="4255769" y="5213845"/>
                <a:ext cx="232560" cy="234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3AC77F-7756-4D2C-A342-956D168322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37769" y="5195845"/>
                  <a:ext cx="268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C664A9-9F66-4E72-83A9-13209A2BA65E}"/>
                    </a:ext>
                  </a:extLst>
                </p14:cNvPr>
                <p14:cNvContentPartPr/>
                <p14:nvPr/>
              </p14:nvContentPartPr>
              <p14:xfrm>
                <a:off x="4501649" y="5246965"/>
                <a:ext cx="148320" cy="199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C664A9-9F66-4E72-83A9-13209A2BA6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84009" y="5229325"/>
                  <a:ext cx="183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761B5EC-B5AB-4A34-8060-CF653EC5EEC5}"/>
                    </a:ext>
                  </a:extLst>
                </p14:cNvPr>
                <p14:cNvContentPartPr/>
                <p14:nvPr/>
              </p14:nvContentPartPr>
              <p14:xfrm>
                <a:off x="4715849" y="5262445"/>
                <a:ext cx="151560" cy="18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761B5EC-B5AB-4A34-8060-CF653EC5EE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97849" y="5244805"/>
                  <a:ext cx="187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08CFA3-6CAC-45D5-B764-4B58F4DA3815}"/>
                    </a:ext>
                  </a:extLst>
                </p14:cNvPr>
                <p14:cNvContentPartPr/>
                <p14:nvPr/>
              </p14:nvContentPartPr>
              <p14:xfrm>
                <a:off x="3034649" y="5530285"/>
                <a:ext cx="712080" cy="25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08CFA3-6CAC-45D5-B764-4B58F4DA381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16649" y="5512285"/>
                  <a:ext cx="747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A3A1EF8-E907-465E-9D39-D22995F21DD2}"/>
                    </a:ext>
                  </a:extLst>
                </p14:cNvPr>
                <p14:cNvContentPartPr/>
                <p14:nvPr/>
              </p14:nvContentPartPr>
              <p14:xfrm>
                <a:off x="3158489" y="5657725"/>
                <a:ext cx="169560" cy="227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A3A1EF8-E907-465E-9D39-D22995F21D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40849" y="5640085"/>
                  <a:ext cx="205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ECAACA6-58E6-46DF-B07C-ECF3C95BD2D6}"/>
                    </a:ext>
                  </a:extLst>
                </p14:cNvPr>
                <p14:cNvContentPartPr/>
                <p14:nvPr/>
              </p14:nvContentPartPr>
              <p14:xfrm>
                <a:off x="3413009" y="5657365"/>
                <a:ext cx="141480" cy="202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ECAACA6-58E6-46DF-B07C-ECF3C95BD2D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95009" y="5639365"/>
                  <a:ext cx="177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A857C0D-7555-4729-8EEB-BA236FD327E9}"/>
                    </a:ext>
                  </a:extLst>
                </p14:cNvPr>
                <p14:cNvContentPartPr/>
                <p14:nvPr/>
              </p14:nvContentPartPr>
              <p14:xfrm>
                <a:off x="4338209" y="5538205"/>
                <a:ext cx="529200" cy="12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A857C0D-7555-4729-8EEB-BA236FD327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20209" y="5520565"/>
                  <a:ext cx="564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CEA3928-E92E-4029-8459-82319FE2D909}"/>
                    </a:ext>
                  </a:extLst>
                </p14:cNvPr>
                <p14:cNvContentPartPr/>
                <p14:nvPr/>
              </p14:nvContentPartPr>
              <p14:xfrm>
                <a:off x="4404809" y="5645485"/>
                <a:ext cx="152280" cy="180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CEA3928-E92E-4029-8459-82319FE2D9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86809" y="5627485"/>
                  <a:ext cx="187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D94761-BF16-4504-AD92-5972C1AD8A4C}"/>
                    </a:ext>
                  </a:extLst>
                </p14:cNvPr>
                <p14:cNvContentPartPr/>
                <p14:nvPr/>
              </p14:nvContentPartPr>
              <p14:xfrm>
                <a:off x="4662929" y="5606605"/>
                <a:ext cx="191160" cy="18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D94761-BF16-4504-AD92-5972C1AD8A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44929" y="5588965"/>
                  <a:ext cx="2268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E24360-600A-4090-95D0-293CBB0FE712}"/>
              </a:ext>
            </a:extLst>
          </p:cNvPr>
          <p:cNvGrpSpPr/>
          <p:nvPr/>
        </p:nvGrpSpPr>
        <p:grpSpPr>
          <a:xfrm>
            <a:off x="2931689" y="6048685"/>
            <a:ext cx="1524600" cy="642600"/>
            <a:chOff x="2931689" y="6048685"/>
            <a:chExt cx="15246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BD2BC5B-5892-459B-941B-FF94FE6D2CA7}"/>
                    </a:ext>
                  </a:extLst>
                </p14:cNvPr>
                <p14:cNvContentPartPr/>
                <p14:nvPr/>
              </p14:nvContentPartPr>
              <p14:xfrm>
                <a:off x="3330209" y="6114925"/>
                <a:ext cx="223920" cy="17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BD2BC5B-5892-459B-941B-FF94FE6D2C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12209" y="6096925"/>
                  <a:ext cx="259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385AD8-E5D4-4105-A14C-6A82C94D96AF}"/>
                    </a:ext>
                  </a:extLst>
                </p14:cNvPr>
                <p14:cNvContentPartPr/>
                <p14:nvPr/>
              </p14:nvContentPartPr>
              <p14:xfrm>
                <a:off x="3676529" y="6097645"/>
                <a:ext cx="150840" cy="20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385AD8-E5D4-4105-A14C-6A82C94D96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58889" y="6080005"/>
                  <a:ext cx="186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21A6254-6F44-4FDF-BD27-5293300A58A3}"/>
                    </a:ext>
                  </a:extLst>
                </p14:cNvPr>
                <p14:cNvContentPartPr/>
                <p14:nvPr/>
              </p14:nvContentPartPr>
              <p14:xfrm>
                <a:off x="3722609" y="6167125"/>
                <a:ext cx="139320" cy="21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21A6254-6F44-4FDF-BD27-5293300A58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04609" y="6149125"/>
                  <a:ext cx="174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A88BC5F-1DB2-458C-B3EB-485F0B7480AA}"/>
                    </a:ext>
                  </a:extLst>
                </p14:cNvPr>
                <p14:cNvContentPartPr/>
                <p14:nvPr/>
              </p14:nvContentPartPr>
              <p14:xfrm>
                <a:off x="4065329" y="6048685"/>
                <a:ext cx="170280" cy="27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A88BC5F-1DB2-458C-B3EB-485F0B7480A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47329" y="6031045"/>
                  <a:ext cx="205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84D790F-DB55-4147-9F84-7F1D35CB7661}"/>
                    </a:ext>
                  </a:extLst>
                </p14:cNvPr>
                <p14:cNvContentPartPr/>
                <p14:nvPr/>
              </p14:nvContentPartPr>
              <p14:xfrm>
                <a:off x="2931689" y="6429925"/>
                <a:ext cx="220320" cy="25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84D790F-DB55-4147-9F84-7F1D35CB76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13689" y="6412285"/>
                  <a:ext cx="255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9BE4DF-9DC6-4418-9236-3564067BFA22}"/>
                    </a:ext>
                  </a:extLst>
                </p14:cNvPr>
                <p14:cNvContentPartPr/>
                <p14:nvPr/>
              </p14:nvContentPartPr>
              <p14:xfrm>
                <a:off x="3277289" y="6550885"/>
                <a:ext cx="215280" cy="132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9BE4DF-9DC6-4418-9236-3564067BFA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59649" y="6533245"/>
                  <a:ext cx="250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33602E-77BA-41E9-927D-96A210CF84D5}"/>
                    </a:ext>
                  </a:extLst>
                </p14:cNvPr>
                <p14:cNvContentPartPr/>
                <p14:nvPr/>
              </p14:nvContentPartPr>
              <p14:xfrm>
                <a:off x="3569609" y="6528205"/>
                <a:ext cx="208800" cy="152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33602E-77BA-41E9-927D-96A210CF84D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51609" y="6510565"/>
                  <a:ext cx="244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387273B-85EC-4327-B3B6-C10D3513A09F}"/>
                    </a:ext>
                  </a:extLst>
                </p14:cNvPr>
                <p14:cNvContentPartPr/>
                <p14:nvPr/>
              </p14:nvContentPartPr>
              <p14:xfrm>
                <a:off x="3798209" y="6531085"/>
                <a:ext cx="245160" cy="141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387273B-85EC-4327-B3B6-C10D3513A09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80209" y="6513085"/>
                  <a:ext cx="28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17EF7C5-2CBC-479D-A880-5D82D6070172}"/>
                    </a:ext>
                  </a:extLst>
                </p14:cNvPr>
                <p14:cNvContentPartPr/>
                <p14:nvPr/>
              </p14:nvContentPartPr>
              <p14:xfrm>
                <a:off x="4078289" y="6400045"/>
                <a:ext cx="69840" cy="291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17EF7C5-2CBC-479D-A880-5D82D60701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60649" y="6382045"/>
                  <a:ext cx="105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51A95FF-4355-4B10-8C23-FFAA5DF14CEA}"/>
                    </a:ext>
                  </a:extLst>
                </p14:cNvPr>
                <p14:cNvContentPartPr/>
                <p14:nvPr/>
              </p14:nvContentPartPr>
              <p14:xfrm>
                <a:off x="4100609" y="6515245"/>
                <a:ext cx="187560" cy="12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51A95FF-4355-4B10-8C23-FFAA5DF14CE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82969" y="6497245"/>
                  <a:ext cx="223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D1B4994-62EA-4F9A-ABA6-ED0182A0F052}"/>
                    </a:ext>
                  </a:extLst>
                </p14:cNvPr>
                <p14:cNvContentPartPr/>
                <p14:nvPr/>
              </p14:nvContentPartPr>
              <p14:xfrm>
                <a:off x="4265849" y="6494725"/>
                <a:ext cx="190440" cy="185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D1B4994-62EA-4F9A-ABA6-ED0182A0F0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47849" y="6477085"/>
                  <a:ext cx="22608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898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7990"/>
          </a:xfrm>
        </p:spPr>
        <p:txBody>
          <a:bodyPr/>
          <a:lstStyle/>
          <a:p>
            <a:r>
              <a:rPr lang="en-US" dirty="0"/>
              <a:t> 1-5 Standards               Objectives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857B7-717E-4058-9011-A4B062405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475071" y="1856647"/>
            <a:ext cx="4396341" cy="4200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A2.FBF.A.1 Write an expression that describes a relationship between two quantities. </a:t>
            </a:r>
          </a:p>
          <a:p>
            <a:endParaRPr lang="en-US" dirty="0"/>
          </a:p>
          <a:p>
            <a:r>
              <a:rPr lang="en-US" dirty="0">
                <a:ea typeface="+mj-lt"/>
                <a:cs typeface="+mj-lt"/>
              </a:rPr>
              <a:t>A2.FBF.A.1 Write a function that describes a relationship between two quantities. </a:t>
            </a:r>
          </a:p>
          <a:p>
            <a:endParaRPr lang="en-US" dirty="0">
              <a:ea typeface="+mj-lt"/>
              <a:cs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6250130" y="1856646"/>
            <a:ext cx="4954617" cy="4200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 can write and graph linear inequalities  without procedural errors.</a:t>
            </a:r>
          </a:p>
          <a:p>
            <a:endParaRPr lang="en-US" dirty="0"/>
          </a:p>
          <a:p>
            <a:r>
              <a:rPr lang="en-US" dirty="0"/>
              <a:t>I can solve one-, two-, and multi-step linear inequalities without procedural errors.</a:t>
            </a:r>
          </a:p>
          <a:p>
            <a:endParaRPr lang="en-US" dirty="0"/>
          </a:p>
          <a:p>
            <a:r>
              <a:rPr lang="en-US" dirty="0"/>
              <a:t>I can solve compound inequalities without procedural errors.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0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672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Bell Work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B6C7D5-3371-45BC-8B44-D5B980773F26}"/>
                  </a:ext>
                </a:extLst>
              </p:cNvPr>
              <p:cNvSpPr/>
              <p:nvPr/>
            </p:nvSpPr>
            <p:spPr>
              <a:xfrm>
                <a:off x="646111" y="1394908"/>
                <a:ext cx="6096000" cy="37738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Solve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+2=6</m:t>
                    </m:r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 Solve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−2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=80</m:t>
                    </m:r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B6C7D5-3371-45BC-8B44-D5B980773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1394908"/>
                <a:ext cx="6096000" cy="3773854"/>
              </a:xfrm>
              <a:prstGeom prst="rect">
                <a:avLst/>
              </a:prstGeom>
              <a:blipFill>
                <a:blip r:embed="rId3"/>
                <a:stretch>
                  <a:fillRect l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56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1-5 Solving Linear Inequalities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 Concepts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E3E18B-D7D2-429E-8318-EF12CEC31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67517"/>
              </p:ext>
            </p:extLst>
          </p:nvPr>
        </p:nvGraphicFramePr>
        <p:xfrm>
          <a:off x="792538" y="1969524"/>
          <a:ext cx="6779987" cy="250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915">
                  <a:extLst>
                    <a:ext uri="{9D8B030D-6E8A-4147-A177-3AD203B41FA5}">
                      <a16:colId xmlns:a16="http://schemas.microsoft.com/office/drawing/2014/main" val="2277837289"/>
                    </a:ext>
                  </a:extLst>
                </a:gridCol>
                <a:gridCol w="3715229">
                  <a:extLst>
                    <a:ext uri="{9D8B030D-6E8A-4147-A177-3AD203B41FA5}">
                      <a16:colId xmlns:a16="http://schemas.microsoft.com/office/drawing/2014/main" val="3828913128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2024780083"/>
                    </a:ext>
                  </a:extLst>
                </a:gridCol>
              </a:tblGrid>
              <a:tr h="1974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x &gt;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x is greater than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14714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x ≥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x is greater than or equal to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48242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x &lt; 4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x is less than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6382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x ≤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x is less than or equal to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31819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DE5136-D1A8-43B0-8D46-F5A7C04ED993}"/>
              </a:ext>
            </a:extLst>
          </p:cNvPr>
          <p:cNvCxnSpPr/>
          <p:nvPr/>
        </p:nvCxnSpPr>
        <p:spPr>
          <a:xfrm>
            <a:off x="5605670" y="2305878"/>
            <a:ext cx="14709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792BFB-075B-462C-9E42-022D09CEB957}"/>
              </a:ext>
            </a:extLst>
          </p:cNvPr>
          <p:cNvCxnSpPr/>
          <p:nvPr/>
        </p:nvCxnSpPr>
        <p:spPr>
          <a:xfrm>
            <a:off x="5605668" y="2908853"/>
            <a:ext cx="14709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B6D529-36E7-4557-A4AD-B44E351F4A68}"/>
              </a:ext>
            </a:extLst>
          </p:cNvPr>
          <p:cNvCxnSpPr/>
          <p:nvPr/>
        </p:nvCxnSpPr>
        <p:spPr>
          <a:xfrm>
            <a:off x="5605668" y="3551583"/>
            <a:ext cx="14709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DF1C1A-480C-42D3-BE17-18F10976CD8F}"/>
              </a:ext>
            </a:extLst>
          </p:cNvPr>
          <p:cNvCxnSpPr/>
          <p:nvPr/>
        </p:nvCxnSpPr>
        <p:spPr>
          <a:xfrm>
            <a:off x="5605669" y="4128052"/>
            <a:ext cx="14709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1EE45C-0858-42F3-ACE9-EDDF14FCB656}"/>
              </a:ext>
            </a:extLst>
          </p:cNvPr>
          <p:cNvSpPr/>
          <p:nvPr/>
        </p:nvSpPr>
        <p:spPr>
          <a:xfrm>
            <a:off x="641230" y="4808269"/>
            <a:ext cx="8831634" cy="1764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 - two inequalities joined with the word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the word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means that a solution makes BOTH inequalities true.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means that a solution makes EITHER inequality true.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F5D7D-1C91-4B03-B44C-FA4C51C57340}"/>
              </a:ext>
            </a:extLst>
          </p:cNvPr>
          <p:cNvSpPr txBox="1"/>
          <p:nvPr/>
        </p:nvSpPr>
        <p:spPr>
          <a:xfrm>
            <a:off x="792538" y="4778832"/>
            <a:ext cx="224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Compound Inequality</a:t>
            </a:r>
          </a:p>
        </p:txBody>
      </p:sp>
    </p:spTree>
    <p:extLst>
      <p:ext uri="{BB962C8B-B14F-4D97-AF65-F5344CB8AC3E}">
        <p14:creationId xmlns:p14="http://schemas.microsoft.com/office/powerpoint/2010/main" val="8354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1-5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910365-6101-4382-8FBC-124A5A9B6362}"/>
              </a:ext>
            </a:extLst>
          </p:cNvPr>
          <p:cNvSpPr/>
          <p:nvPr/>
        </p:nvSpPr>
        <p:spPr>
          <a:xfrm>
            <a:off x="646111" y="2029527"/>
            <a:ext cx="9263271" cy="318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an inequality that represents the sentence.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 do) Two fewer than a number is at most ten. __________________________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 (We do) The quotient of a number and 5 is no more than 14. 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  (They do) A person must be at least 48 inches to ride. ________________________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81B603-DD97-490C-A6EB-ABE434C0A61C}"/>
                  </a:ext>
                </a:extLst>
              </p:cNvPr>
              <p:cNvSpPr txBox="1"/>
              <p:nvPr/>
            </p:nvSpPr>
            <p:spPr>
              <a:xfrm>
                <a:off x="6665843" y="2489060"/>
                <a:ext cx="1347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−2≤10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81B603-DD97-490C-A6EB-ABE434C0A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43" y="2489060"/>
                <a:ext cx="13476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33B10-CCEA-4BD4-A50A-C9F4DB015605}"/>
                  </a:ext>
                </a:extLst>
              </p:cNvPr>
              <p:cNvSpPr txBox="1"/>
              <p:nvPr/>
            </p:nvSpPr>
            <p:spPr>
              <a:xfrm>
                <a:off x="7743161" y="3312008"/>
                <a:ext cx="943656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33B10-CCEA-4BD4-A50A-C9F4DB01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161" y="3312008"/>
                <a:ext cx="943656" cy="566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810E5D-D3FE-416E-A9BF-2C773F9F0791}"/>
                  </a:ext>
                </a:extLst>
              </p:cNvPr>
              <p:cNvSpPr txBox="1"/>
              <p:nvPr/>
            </p:nvSpPr>
            <p:spPr>
              <a:xfrm>
                <a:off x="7313841" y="4368940"/>
                <a:ext cx="901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≥48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810E5D-D3FE-416E-A9BF-2C773F9F0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841" y="4368940"/>
                <a:ext cx="901148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DCFC30B-6B30-4A03-9817-E20E39455746}"/>
              </a:ext>
            </a:extLst>
          </p:cNvPr>
          <p:cNvSpPr txBox="1"/>
          <p:nvPr/>
        </p:nvSpPr>
        <p:spPr>
          <a:xfrm>
            <a:off x="646111" y="1381395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5780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1-5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3730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BEF3F1B-A5F8-4C53-987C-CE53E1EFD263}"/>
                  </a:ext>
                </a:extLst>
              </p:cNvPr>
              <p:cNvSpPr/>
              <p:nvPr/>
            </p:nvSpPr>
            <p:spPr>
              <a:xfrm>
                <a:off x="641230" y="2073296"/>
                <a:ext cx="10317922" cy="1027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 Graph the inequalities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 (I do)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≤5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    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(We do)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c.    (We do)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BEF3F1B-A5F8-4C53-987C-CE53E1EFD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0" y="2073296"/>
                <a:ext cx="10317922" cy="1027782"/>
              </a:xfrm>
              <a:prstGeom prst="rect">
                <a:avLst/>
              </a:prstGeom>
              <a:blipFill>
                <a:blip r:embed="rId3"/>
                <a:stretch>
                  <a:fillRect l="-473"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AutoShape 19">
            <a:extLst>
              <a:ext uri="{FF2B5EF4-FFF2-40B4-BE49-F238E27FC236}">
                <a16:creationId xmlns:a16="http://schemas.microsoft.com/office/drawing/2014/main" id="{236FDA85-EA2B-48A8-A81B-439FC57D67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1931" y="3101078"/>
            <a:ext cx="2028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9">
            <a:extLst>
              <a:ext uri="{FF2B5EF4-FFF2-40B4-BE49-F238E27FC236}">
                <a16:creationId xmlns:a16="http://schemas.microsoft.com/office/drawing/2014/main" id="{B44A7001-AEF1-41D1-80B8-CDED9FD9B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8491" y="3101078"/>
            <a:ext cx="2028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1548B582-7FA3-46EF-9D6B-34D74A1407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28062" y="3101078"/>
            <a:ext cx="2028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3E19274-A8A8-4430-BBC0-E47E4FCB4952}"/>
                  </a:ext>
                </a:extLst>
              </p:cNvPr>
              <p:cNvSpPr/>
              <p:nvPr/>
            </p:nvSpPr>
            <p:spPr>
              <a:xfrm>
                <a:off x="641229" y="4016235"/>
                <a:ext cx="10072263" cy="1156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 (They do) Solve the inequality and graph the solution.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+6&gt;13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                		b.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 ≤4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3E19274-A8A8-4430-BBC0-E47E4FCB4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29" y="4016235"/>
                <a:ext cx="10072263" cy="1156022"/>
              </a:xfrm>
              <a:prstGeom prst="rect">
                <a:avLst/>
              </a:prstGeom>
              <a:blipFill>
                <a:blip r:embed="rId4"/>
                <a:stretch>
                  <a:fillRect l="-484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AutoShape 19">
            <a:extLst>
              <a:ext uri="{FF2B5EF4-FFF2-40B4-BE49-F238E27FC236}">
                <a16:creationId xmlns:a16="http://schemas.microsoft.com/office/drawing/2014/main" id="{F785677C-0EF4-47FC-A996-1405BEA8DC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4430" y="4565443"/>
            <a:ext cx="2028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9">
            <a:extLst>
              <a:ext uri="{FF2B5EF4-FFF2-40B4-BE49-F238E27FC236}">
                <a16:creationId xmlns:a16="http://schemas.microsoft.com/office/drawing/2014/main" id="{6CD00D56-98A0-4B21-82DB-BFA0A09279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30327" y="4565443"/>
            <a:ext cx="2028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4553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1-5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FAF775-148A-459D-B2A7-C2B2868DC38F}"/>
                  </a:ext>
                </a:extLst>
              </p:cNvPr>
              <p:cNvSpPr/>
              <p:nvPr/>
            </p:nvSpPr>
            <p:spPr>
              <a:xfrm>
                <a:off x="641230" y="1969524"/>
                <a:ext cx="11086944" cy="370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AutoNum type="arabicPeriod" startAt="4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(They do) A music download service has two subscription plans. The first plan has a $9 membership fee and then   charges $1 per download. The second plan charges a $25 membership fee and $.50 per download. How many songs must you download for the second plan to cost less than the first plan?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  Is the inequality, always, sometimes or never true?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 do)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b. (We do)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≤3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FAF775-148A-459D-B2A7-C2B2868DC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0" y="1969524"/>
                <a:ext cx="11086944" cy="3708516"/>
              </a:xfrm>
              <a:prstGeom prst="rect">
                <a:avLst/>
              </a:prstGeom>
              <a:blipFill>
                <a:blip r:embed="rId3"/>
                <a:stretch>
                  <a:fillRect l="-440" t="-329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64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1-5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AAAEFD-3A75-4149-B879-E073617A67AE}"/>
                  </a:ext>
                </a:extLst>
              </p:cNvPr>
              <p:cNvSpPr/>
              <p:nvPr/>
            </p:nvSpPr>
            <p:spPr>
              <a:xfrm>
                <a:off x="927651" y="1815694"/>
                <a:ext cx="9554817" cy="4823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 ( I do) Solve the compound inequality and graph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7&lt;2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≤18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7. 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(We do) Solve the compound inequality and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AAAEFD-3A75-4149-B879-E073617A6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51" y="1815694"/>
                <a:ext cx="9554817" cy="4823180"/>
              </a:xfrm>
              <a:prstGeom prst="rect">
                <a:avLst/>
              </a:prstGeom>
              <a:blipFill>
                <a:blip r:embed="rId3"/>
                <a:stretch>
                  <a:fillRect l="-510" t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8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56117506-5EA2-48E1-9422-2825F64C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4217"/>
          </a:xfrm>
        </p:spPr>
        <p:txBody>
          <a:bodyPr/>
          <a:lstStyle/>
          <a:p>
            <a:r>
              <a:rPr lang="en-US" dirty="0"/>
              <a:t>Weekly Overview       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E35A3E0-D326-4D09-B6D1-BE4C8E2D1CB6}"/>
              </a:ext>
            </a:extLst>
          </p:cNvPr>
          <p:cNvSpPr txBox="1">
            <a:spLocks/>
          </p:cNvSpPr>
          <p:nvPr/>
        </p:nvSpPr>
        <p:spPr>
          <a:xfrm>
            <a:off x="3613659" y="1972498"/>
            <a:ext cx="2588358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 World Applications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CC2DD56-6C10-457D-81BA-256BFB1444E0}"/>
              </a:ext>
            </a:extLst>
          </p:cNvPr>
          <p:cNvSpPr txBox="1">
            <a:spLocks/>
          </p:cNvSpPr>
          <p:nvPr/>
        </p:nvSpPr>
        <p:spPr>
          <a:xfrm>
            <a:off x="885888" y="1972498"/>
            <a:ext cx="2427155" cy="377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Lessons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1-4 Solving Equations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1-5 Solving Inequalities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1EB6C91-6FDE-4F8D-B64D-9A1EFDFB8D1D}"/>
              </a:ext>
            </a:extLst>
          </p:cNvPr>
          <p:cNvSpPr txBox="1">
            <a:spLocks/>
          </p:cNvSpPr>
          <p:nvPr/>
        </p:nvSpPr>
        <p:spPr>
          <a:xfrm>
            <a:off x="6639088" y="1972497"/>
            <a:ext cx="3233782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Assignments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Delta Math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1-4 &amp; 1-5 Enrichment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Practice Problems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21" name="Picture 20" descr="C:\Users\cartertn2\AppData\Local\Microsoft\Windows\INetCache\Content.MSO\C30EDC4.tmp">
            <a:extLst>
              <a:ext uri="{FF2B5EF4-FFF2-40B4-BE49-F238E27FC236}">
                <a16:creationId xmlns:a16="http://schemas.microsoft.com/office/drawing/2014/main" id="{FCC800BC-D629-4B59-B43C-6DC9B9884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46" y="0"/>
            <a:ext cx="1241771" cy="12233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92F770-4444-43D2-8706-03647145AA57}"/>
                  </a:ext>
                </a:extLst>
              </p14:cNvPr>
              <p14:cNvContentPartPr/>
              <p14:nvPr/>
            </p14:nvContentPartPr>
            <p14:xfrm>
              <a:off x="2593080" y="5943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92F770-4444-43D2-8706-03647145AA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720" y="2319120"/>
                <a:ext cx="4674600" cy="36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07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1-5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D45379-B0C8-498B-9E9C-D2EDE7E43277}"/>
                  </a:ext>
                </a:extLst>
              </p:cNvPr>
              <p:cNvSpPr/>
              <p:nvPr/>
            </p:nvSpPr>
            <p:spPr>
              <a:xfrm>
                <a:off x="641230" y="2116437"/>
                <a:ext cx="7262191" cy="1731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8.  (They do) Solve the compound inequality and graph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−6≤2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−4≤12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D45379-B0C8-498B-9E9C-D2EDE7E43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0" y="2116437"/>
                <a:ext cx="7262191" cy="1731051"/>
              </a:xfrm>
              <a:prstGeom prst="rect">
                <a:avLst/>
              </a:prstGeom>
              <a:blipFill>
                <a:blip r:embed="rId3"/>
                <a:stretch>
                  <a:fillRect l="-672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54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1-5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AAF19A-8F7E-4C42-92E3-3128A41F7530}"/>
                  </a:ext>
                </a:extLst>
              </p:cNvPr>
              <p:cNvSpPr/>
              <p:nvPr/>
            </p:nvSpPr>
            <p:spPr>
              <a:xfrm>
                <a:off x="641230" y="1872917"/>
                <a:ext cx="8497889" cy="5229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   Write the solution set as a graph and as an interval.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 do)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	______________</a:t>
                </a:r>
              </a:p>
              <a:p>
                <a:pPr lvl="1">
                  <a:lnSpc>
                    <a:spcPct val="115000"/>
                  </a:lnSpc>
                  <a:spcAft>
                    <a:spcPts val="1000"/>
                  </a:spcAft>
                </a:pP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5000"/>
                  </a:lnSpc>
                  <a:buAutoNum type="alphaLcPeriod" startAt="2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(We do)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−1≤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______________		</a:t>
                </a:r>
              </a:p>
              <a:p>
                <a:pPr marL="800100" lvl="1" indent="-342900">
                  <a:lnSpc>
                    <a:spcPct val="115000"/>
                  </a:lnSpc>
                  <a:buAutoNum type="alphaLcPeriod" startAt="2"/>
                </a:pP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15000"/>
                  </a:lnSpc>
                  <a:buAutoNum type="alphaLcPeriod" startAt="2"/>
                </a:pP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  (They do)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______________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  (I do)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______________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e.   (We do)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≤−3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≥−2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______________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AAF19A-8F7E-4C42-92E3-3128A41F7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0" y="1872917"/>
                <a:ext cx="8497889" cy="5229765"/>
              </a:xfrm>
              <a:prstGeom prst="rect">
                <a:avLst/>
              </a:prstGeom>
              <a:blipFill>
                <a:blip r:embed="rId3"/>
                <a:stretch>
                  <a:fillRect t="-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AutoShape 18">
            <a:extLst>
              <a:ext uri="{FF2B5EF4-FFF2-40B4-BE49-F238E27FC236}">
                <a16:creationId xmlns:a16="http://schemas.microsoft.com/office/drawing/2014/main" id="{768EBA99-B179-4B72-87D5-B3F4846C34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39467" y="2861530"/>
            <a:ext cx="180717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">
            <a:extLst>
              <a:ext uri="{FF2B5EF4-FFF2-40B4-BE49-F238E27FC236}">
                <a16:creationId xmlns:a16="http://schemas.microsoft.com/office/drawing/2014/main" id="{2AB9B06C-6AA8-4BAA-9C00-801C3158D2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0406" y="3742800"/>
            <a:ext cx="180717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8">
            <a:extLst>
              <a:ext uri="{FF2B5EF4-FFF2-40B4-BE49-F238E27FC236}">
                <a16:creationId xmlns:a16="http://schemas.microsoft.com/office/drawing/2014/main" id="{EC6DABCF-9A2E-4AAC-A59F-28DE6388BF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0406" y="4696956"/>
            <a:ext cx="180717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8">
            <a:extLst>
              <a:ext uri="{FF2B5EF4-FFF2-40B4-BE49-F238E27FC236}">
                <a16:creationId xmlns:a16="http://schemas.microsoft.com/office/drawing/2014/main" id="{D3978A10-CA07-4DD1-AA31-BECB7AE1E9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8823" y="5584852"/>
            <a:ext cx="180717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8">
            <a:extLst>
              <a:ext uri="{FF2B5EF4-FFF2-40B4-BE49-F238E27FC236}">
                <a16:creationId xmlns:a16="http://schemas.microsoft.com/office/drawing/2014/main" id="{37FEF491-53C1-4095-A465-FEB5C7D436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4719" y="6539009"/>
            <a:ext cx="180717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8691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793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1-5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BA869-B525-466B-9BF7-F3DC8306F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65" y="1280291"/>
            <a:ext cx="5000613" cy="55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1-5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4C3816C0-A42A-4C1A-B055-7F66AEE2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65" y="1280291"/>
            <a:ext cx="5000613" cy="55303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D6E4B5-2DED-4225-9616-D945CEDE02FB}"/>
              </a:ext>
            </a:extLst>
          </p:cNvPr>
          <p:cNvGrpSpPr/>
          <p:nvPr/>
        </p:nvGrpSpPr>
        <p:grpSpPr>
          <a:xfrm>
            <a:off x="5028689" y="1622715"/>
            <a:ext cx="1411560" cy="219960"/>
            <a:chOff x="5028689" y="1622715"/>
            <a:chExt cx="141156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47B2DC-B523-4D4D-884C-D6284C8FDA0B}"/>
                    </a:ext>
                  </a:extLst>
                </p14:cNvPr>
                <p14:cNvContentPartPr/>
                <p14:nvPr/>
              </p14:nvContentPartPr>
              <p14:xfrm>
                <a:off x="5028689" y="1692195"/>
                <a:ext cx="137520" cy="150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47B2DC-B523-4D4D-884C-D6284C8FDA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10689" y="1674555"/>
                  <a:ext cx="173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4B39F6-71F6-446D-8B37-E65A20299389}"/>
                    </a:ext>
                  </a:extLst>
                </p14:cNvPr>
                <p14:cNvContentPartPr/>
                <p14:nvPr/>
              </p14:nvContentPartPr>
              <p14:xfrm>
                <a:off x="5245769" y="1766355"/>
                <a:ext cx="80280" cy="9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4B39F6-71F6-446D-8B37-E65A202993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28129" y="1748715"/>
                  <a:ext cx="115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870A91-0311-4B0E-BCA8-7C4A676D6E40}"/>
                    </a:ext>
                  </a:extLst>
                </p14:cNvPr>
                <p14:cNvContentPartPr/>
                <p14:nvPr/>
              </p14:nvContentPartPr>
              <p14:xfrm>
                <a:off x="5445929" y="1641795"/>
                <a:ext cx="117360" cy="18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870A91-0311-4B0E-BCA8-7C4A676D6E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7929" y="1623795"/>
                  <a:ext cx="153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C90B84-159D-488B-852B-E0C7B509B5EF}"/>
                    </a:ext>
                  </a:extLst>
                </p14:cNvPr>
                <p14:cNvContentPartPr/>
                <p14:nvPr/>
              </p14:nvContentPartPr>
              <p14:xfrm>
                <a:off x="5691449" y="1656195"/>
                <a:ext cx="114120" cy="73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C90B84-159D-488B-852B-E0C7B509B5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3449" y="1638555"/>
                  <a:ext cx="149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87D6BC4-3D05-45E3-8776-539F85A8ACDE}"/>
                    </a:ext>
                  </a:extLst>
                </p14:cNvPr>
                <p14:cNvContentPartPr/>
                <p14:nvPr/>
              </p14:nvContentPartPr>
              <p14:xfrm>
                <a:off x="5709809" y="1792275"/>
                <a:ext cx="116640" cy="1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87D6BC4-3D05-45E3-8776-539F85A8AC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91809" y="1774275"/>
                  <a:ext cx="15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CFCF85-4563-4D51-8FAC-7D97E3F3D771}"/>
                    </a:ext>
                  </a:extLst>
                </p14:cNvPr>
                <p14:cNvContentPartPr/>
                <p14:nvPr/>
              </p14:nvContentPartPr>
              <p14:xfrm>
                <a:off x="5972609" y="1726035"/>
                <a:ext cx="87120" cy="5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CFCF85-4563-4D51-8FAC-7D97E3F3D7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54969" y="1708395"/>
                  <a:ext cx="122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55983B-59A8-449C-948B-CFA61ED8A6B8}"/>
                    </a:ext>
                  </a:extLst>
                </p14:cNvPr>
                <p14:cNvContentPartPr/>
                <p14:nvPr/>
              </p14:nvContentPartPr>
              <p14:xfrm>
                <a:off x="6149009" y="1637835"/>
                <a:ext cx="115200" cy="19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55983B-59A8-449C-948B-CFA61ED8A6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31009" y="1620195"/>
                  <a:ext cx="150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AF2273-3CE7-4088-88FC-27D1EE5D5AE8}"/>
                    </a:ext>
                  </a:extLst>
                </p14:cNvPr>
                <p14:cNvContentPartPr/>
                <p14:nvPr/>
              </p14:nvContentPartPr>
              <p14:xfrm>
                <a:off x="6291929" y="1622715"/>
                <a:ext cx="148320" cy="18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AF2273-3CE7-4088-88FC-27D1EE5D5A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73929" y="1605075"/>
                  <a:ext cx="1839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8D5A8E-D2B4-4A54-952F-7C7676D623C9}"/>
              </a:ext>
            </a:extLst>
          </p:cNvPr>
          <p:cNvGrpSpPr/>
          <p:nvPr/>
        </p:nvGrpSpPr>
        <p:grpSpPr>
          <a:xfrm>
            <a:off x="5502449" y="2648355"/>
            <a:ext cx="1206000" cy="419040"/>
            <a:chOff x="5502449" y="2648355"/>
            <a:chExt cx="120600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25879E-D974-4C16-86B0-14696EDC82A3}"/>
                    </a:ext>
                  </a:extLst>
                </p14:cNvPr>
                <p14:cNvContentPartPr/>
                <p14:nvPr/>
              </p14:nvContentPartPr>
              <p14:xfrm>
                <a:off x="5552489" y="2648355"/>
                <a:ext cx="102600" cy="119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25879E-D974-4C16-86B0-14696EDC82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34849" y="2630355"/>
                  <a:ext cx="138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C32A11-1DA4-4048-A044-46ABA265D4F9}"/>
                    </a:ext>
                  </a:extLst>
                </p14:cNvPr>
                <p14:cNvContentPartPr/>
                <p14:nvPr/>
              </p14:nvContentPartPr>
              <p14:xfrm>
                <a:off x="5502449" y="2790555"/>
                <a:ext cx="203040" cy="20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C32A11-1DA4-4048-A044-46ABA265D4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84809" y="2772915"/>
                  <a:ext cx="238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5A8E99-267D-437A-9AEA-20F1FBEFC074}"/>
                    </a:ext>
                  </a:extLst>
                </p14:cNvPr>
                <p14:cNvContentPartPr/>
                <p14:nvPr/>
              </p14:nvContentPartPr>
              <p14:xfrm>
                <a:off x="5536649" y="2872275"/>
                <a:ext cx="132840" cy="19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5A8E99-267D-437A-9AEA-20F1FBEFC0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18649" y="2854635"/>
                  <a:ext cx="168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C66E3B-8A44-403C-A181-8AFD47EB7F56}"/>
                    </a:ext>
                  </a:extLst>
                </p14:cNvPr>
                <p14:cNvContentPartPr/>
                <p14:nvPr/>
              </p14:nvContentPartPr>
              <p14:xfrm>
                <a:off x="5895569" y="2805675"/>
                <a:ext cx="9000" cy="12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C66E3B-8A44-403C-A181-8AFD47EB7F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7929" y="2787675"/>
                  <a:ext cx="44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B25419-BF86-45BD-9CF2-1B4AAF80256D}"/>
                    </a:ext>
                  </a:extLst>
                </p14:cNvPr>
                <p14:cNvContentPartPr/>
                <p14:nvPr/>
              </p14:nvContentPartPr>
              <p14:xfrm>
                <a:off x="5821769" y="2878755"/>
                <a:ext cx="12744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B25419-BF86-45BD-9CF2-1B4AAF8025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03769" y="2861115"/>
                  <a:ext cx="163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501567-1DB0-4121-B13A-83A179EABF15}"/>
                    </a:ext>
                  </a:extLst>
                </p14:cNvPr>
                <p14:cNvContentPartPr/>
                <p14:nvPr/>
              </p14:nvContentPartPr>
              <p14:xfrm>
                <a:off x="6026969" y="2780475"/>
                <a:ext cx="133560" cy="17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501567-1DB0-4121-B13A-83A179EABF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08969" y="2762475"/>
                  <a:ext cx="169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3FE6A8-16D3-488D-BF90-7A14819020F8}"/>
                    </a:ext>
                  </a:extLst>
                </p14:cNvPr>
                <p14:cNvContentPartPr/>
                <p14:nvPr/>
              </p14:nvContentPartPr>
              <p14:xfrm>
                <a:off x="6289409" y="2781555"/>
                <a:ext cx="117360" cy="10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3FE6A8-16D3-488D-BF90-7A14819020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71409" y="2763915"/>
                  <a:ext cx="153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8BA947-2934-4758-899B-AFDE04B1FFFD}"/>
                    </a:ext>
                  </a:extLst>
                </p14:cNvPr>
                <p14:cNvContentPartPr/>
                <p14:nvPr/>
              </p14:nvContentPartPr>
              <p14:xfrm>
                <a:off x="6527369" y="2772915"/>
                <a:ext cx="23040" cy="15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8BA947-2934-4758-899B-AFDE04B1FF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09369" y="2754915"/>
                  <a:ext cx="58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18EAE0-F409-4D74-89B9-DA8859D12291}"/>
                    </a:ext>
                  </a:extLst>
                </p14:cNvPr>
                <p14:cNvContentPartPr/>
                <p14:nvPr/>
              </p14:nvContentPartPr>
              <p14:xfrm>
                <a:off x="6598649" y="2777235"/>
                <a:ext cx="109080" cy="63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18EAE0-F409-4D74-89B9-DA8859D122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1009" y="2759595"/>
                  <a:ext cx="144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0C5095-2112-4213-94EB-71BDF7DB5A16}"/>
                    </a:ext>
                  </a:extLst>
                </p14:cNvPr>
                <p14:cNvContentPartPr/>
                <p14:nvPr/>
              </p14:nvContentPartPr>
              <p14:xfrm>
                <a:off x="6689369" y="2713155"/>
                <a:ext cx="19080" cy="21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0C5095-2112-4213-94EB-71BDF7DB5A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71369" y="2695155"/>
                  <a:ext cx="5472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B71E0E-EC52-42C6-A59D-06BAA0BE91BB}"/>
              </a:ext>
            </a:extLst>
          </p:cNvPr>
          <p:cNvGrpSpPr/>
          <p:nvPr/>
        </p:nvGrpSpPr>
        <p:grpSpPr>
          <a:xfrm>
            <a:off x="5484809" y="2042835"/>
            <a:ext cx="1109160" cy="209520"/>
            <a:chOff x="5484809" y="2042835"/>
            <a:chExt cx="110916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69668D-C1D0-4D12-8D31-62BA4FDA5C36}"/>
                    </a:ext>
                  </a:extLst>
                </p14:cNvPr>
                <p14:cNvContentPartPr/>
                <p14:nvPr/>
              </p14:nvContentPartPr>
              <p14:xfrm>
                <a:off x="5484809" y="2042835"/>
                <a:ext cx="116640" cy="8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69668D-C1D0-4D12-8D31-62BA4FDA5C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67169" y="2024835"/>
                  <a:ext cx="152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69B8601-9330-441F-80A0-BE7BBEF20B43}"/>
                    </a:ext>
                  </a:extLst>
                </p14:cNvPr>
                <p14:cNvContentPartPr/>
                <p14:nvPr/>
              </p14:nvContentPartPr>
              <p14:xfrm>
                <a:off x="5594249" y="2047155"/>
                <a:ext cx="34560" cy="171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69B8601-9330-441F-80A0-BE7BBEF20B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6609" y="2029155"/>
                  <a:ext cx="70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590B68-3B79-4A06-9682-218A0EBCB856}"/>
                    </a:ext>
                  </a:extLst>
                </p14:cNvPr>
                <p14:cNvContentPartPr/>
                <p14:nvPr/>
              </p14:nvContentPartPr>
              <p14:xfrm>
                <a:off x="5701529" y="2103315"/>
                <a:ext cx="131400" cy="149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590B68-3B79-4A06-9682-218A0EBCB8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83529" y="2085315"/>
                  <a:ext cx="167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D2929A-BDE1-4030-A7AD-7049F3524E93}"/>
                    </a:ext>
                  </a:extLst>
                </p14:cNvPr>
                <p14:cNvContentPartPr/>
                <p14:nvPr/>
              </p14:nvContentPartPr>
              <p14:xfrm>
                <a:off x="5955689" y="2048235"/>
                <a:ext cx="91800" cy="79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D2929A-BDE1-4030-A7AD-7049F3524E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37689" y="2030595"/>
                  <a:ext cx="127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871646-C9F4-4433-BC66-846909D081F2}"/>
                    </a:ext>
                  </a:extLst>
                </p14:cNvPr>
                <p14:cNvContentPartPr/>
                <p14:nvPr/>
              </p14:nvContentPartPr>
              <p14:xfrm>
                <a:off x="5967929" y="2228235"/>
                <a:ext cx="106560" cy="2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871646-C9F4-4433-BC66-846909D081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50289" y="2210595"/>
                  <a:ext cx="142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83135C-52FE-45CC-B7F4-A27FA5F5B3F3}"/>
                    </a:ext>
                  </a:extLst>
                </p14:cNvPr>
                <p14:cNvContentPartPr/>
                <p14:nvPr/>
              </p14:nvContentPartPr>
              <p14:xfrm>
                <a:off x="6199409" y="2123835"/>
                <a:ext cx="8604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83135C-52FE-45CC-B7F4-A27FA5F5B3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81409" y="2106195"/>
                  <a:ext cx="12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085B7F-E0CB-441B-984D-F7E74923FC61}"/>
                    </a:ext>
                  </a:extLst>
                </p14:cNvPr>
                <p14:cNvContentPartPr/>
                <p14:nvPr/>
              </p14:nvContentPartPr>
              <p14:xfrm>
                <a:off x="6348449" y="2099355"/>
                <a:ext cx="51840" cy="14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085B7F-E0CB-441B-984D-F7E74923FC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30809" y="2081715"/>
                  <a:ext cx="87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7CF393A-4850-4BBB-B2C2-D2D02A69375F}"/>
                    </a:ext>
                  </a:extLst>
                </p14:cNvPr>
                <p14:cNvContentPartPr/>
                <p14:nvPr/>
              </p14:nvContentPartPr>
              <p14:xfrm>
                <a:off x="6468329" y="2072355"/>
                <a:ext cx="125640" cy="166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7CF393A-4850-4BBB-B2C2-D2D02A6937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50329" y="2054715"/>
                  <a:ext cx="1612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394FAF-FDC1-40FD-967C-212CB1F00E0E}"/>
              </a:ext>
            </a:extLst>
          </p:cNvPr>
          <p:cNvGrpSpPr/>
          <p:nvPr/>
        </p:nvGrpSpPr>
        <p:grpSpPr>
          <a:xfrm>
            <a:off x="3323369" y="3002595"/>
            <a:ext cx="1391040" cy="381960"/>
            <a:chOff x="3323369" y="3002595"/>
            <a:chExt cx="139104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36E0B03-68A4-4A41-A463-5B5224D484E2}"/>
                    </a:ext>
                  </a:extLst>
                </p14:cNvPr>
                <p14:cNvContentPartPr/>
                <p14:nvPr/>
              </p14:nvContentPartPr>
              <p14:xfrm>
                <a:off x="3323369" y="3128595"/>
                <a:ext cx="153360" cy="137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36E0B03-68A4-4A41-A463-5B5224D484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05369" y="3110595"/>
                  <a:ext cx="189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C0874C-37EE-4A2C-8EB8-A36D23A51E2F}"/>
                    </a:ext>
                  </a:extLst>
                </p14:cNvPr>
                <p14:cNvContentPartPr/>
                <p14:nvPr/>
              </p14:nvContentPartPr>
              <p14:xfrm>
                <a:off x="3562769" y="3126075"/>
                <a:ext cx="99720" cy="82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C0874C-37EE-4A2C-8EB8-A36D23A51E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44769" y="3108075"/>
                  <a:ext cx="135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49D14B-288B-47F0-8900-EE77CB12CE0D}"/>
                    </a:ext>
                  </a:extLst>
                </p14:cNvPr>
                <p14:cNvContentPartPr/>
                <p14:nvPr/>
              </p14:nvContentPartPr>
              <p14:xfrm>
                <a:off x="3733769" y="3092235"/>
                <a:ext cx="134640" cy="149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49D14B-288B-47F0-8900-EE77CB12CE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16129" y="3074235"/>
                  <a:ext cx="170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EB9014-8C62-4C89-AF75-DCC6EF826ED9}"/>
                    </a:ext>
                  </a:extLst>
                </p14:cNvPr>
                <p14:cNvContentPartPr/>
                <p14:nvPr/>
              </p14:nvContentPartPr>
              <p14:xfrm>
                <a:off x="4050569" y="3085755"/>
                <a:ext cx="663840" cy="11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EB9014-8C62-4C89-AF75-DCC6EF826E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32569" y="3067755"/>
                  <a:ext cx="699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1E4951-0591-462A-B90B-08B3C2704CC3}"/>
                    </a:ext>
                  </a:extLst>
                </p14:cNvPr>
                <p14:cNvContentPartPr/>
                <p14:nvPr/>
              </p14:nvContentPartPr>
              <p14:xfrm>
                <a:off x="4009889" y="3066675"/>
                <a:ext cx="92160" cy="10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1E4951-0591-462A-B90B-08B3C2704C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91889" y="3049035"/>
                  <a:ext cx="127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DC8FCE-30B2-4573-8AB9-5E3540F70798}"/>
                    </a:ext>
                  </a:extLst>
                </p14:cNvPr>
                <p14:cNvContentPartPr/>
                <p14:nvPr/>
              </p14:nvContentPartPr>
              <p14:xfrm>
                <a:off x="4345769" y="3070635"/>
                <a:ext cx="15480" cy="102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DC8FCE-30B2-4573-8AB9-5E3540F707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27769" y="3052635"/>
                  <a:ext cx="51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34A7E07-9567-4F26-A5E6-578FEAB21C25}"/>
                    </a:ext>
                  </a:extLst>
                </p14:cNvPr>
                <p14:cNvContentPartPr/>
                <p14:nvPr/>
              </p14:nvContentPartPr>
              <p14:xfrm>
                <a:off x="4291049" y="3251355"/>
                <a:ext cx="106200" cy="13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34A7E07-9567-4F26-A5E6-578FEAB21C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73049" y="3233715"/>
                  <a:ext cx="141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90BCC41-1DBB-4B8F-882F-17D3F33BB4A7}"/>
                    </a:ext>
                  </a:extLst>
                </p14:cNvPr>
                <p14:cNvContentPartPr/>
                <p14:nvPr/>
              </p14:nvContentPartPr>
              <p14:xfrm>
                <a:off x="4274489" y="3002595"/>
                <a:ext cx="163800" cy="19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90BCC41-1DBB-4B8F-882F-17D3F33BB4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56489" y="2984595"/>
                  <a:ext cx="199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5E738A-AA0A-4370-9F73-F8AAAB781462}"/>
                    </a:ext>
                  </a:extLst>
                </p14:cNvPr>
                <p14:cNvContentPartPr/>
                <p14:nvPr/>
              </p14:nvContentPartPr>
              <p14:xfrm>
                <a:off x="4453409" y="3055515"/>
                <a:ext cx="255600" cy="140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5E738A-AA0A-4370-9F73-F8AAAB7814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35409" y="3037515"/>
                  <a:ext cx="2912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522EDF-9B0B-46FB-8D84-6347C601B81A}"/>
              </a:ext>
            </a:extLst>
          </p:cNvPr>
          <p:cNvGrpSpPr/>
          <p:nvPr/>
        </p:nvGrpSpPr>
        <p:grpSpPr>
          <a:xfrm>
            <a:off x="3650249" y="3483915"/>
            <a:ext cx="504360" cy="166680"/>
            <a:chOff x="3650249" y="3483915"/>
            <a:chExt cx="50436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22E053-6B7E-4787-8CD7-AEF43A0DAE6F}"/>
                    </a:ext>
                  </a:extLst>
                </p14:cNvPr>
                <p14:cNvContentPartPr/>
                <p14:nvPr/>
              </p14:nvContentPartPr>
              <p14:xfrm>
                <a:off x="3650249" y="3508395"/>
                <a:ext cx="116640" cy="10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22E053-6B7E-4787-8CD7-AEF43A0DAE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2249" y="3490395"/>
                  <a:ext cx="15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5350FB6-B2E8-4EEA-9A60-3E911DD0B099}"/>
                    </a:ext>
                  </a:extLst>
                </p14:cNvPr>
                <p14:cNvContentPartPr/>
                <p14:nvPr/>
              </p14:nvContentPartPr>
              <p14:xfrm>
                <a:off x="3848969" y="3483915"/>
                <a:ext cx="101160" cy="10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5350FB6-B2E8-4EEA-9A60-3E911DD0B0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31329" y="3466275"/>
                  <a:ext cx="136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F4AC0D-DEFC-47BB-82BC-D0A69DE19F57}"/>
                    </a:ext>
                  </a:extLst>
                </p14:cNvPr>
                <p14:cNvContentPartPr/>
                <p14:nvPr/>
              </p14:nvContentPartPr>
              <p14:xfrm>
                <a:off x="3889649" y="3632595"/>
                <a:ext cx="96480" cy="18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F4AC0D-DEFC-47BB-82BC-D0A69DE19F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72009" y="3614955"/>
                  <a:ext cx="132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0117D7-EA63-409D-84A1-2F454D23C472}"/>
                    </a:ext>
                  </a:extLst>
                </p14:cNvPr>
                <p14:cNvContentPartPr/>
                <p14:nvPr/>
              </p14:nvContentPartPr>
              <p14:xfrm>
                <a:off x="4069289" y="3523515"/>
                <a:ext cx="85320" cy="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0117D7-EA63-409D-84A1-2F454D23C4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51649" y="3505515"/>
                  <a:ext cx="12096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A0A7D2C-8B53-4582-B8A3-9F31849093A7}"/>
                  </a:ext>
                </a:extLst>
              </p14:cNvPr>
              <p14:cNvContentPartPr/>
              <p14:nvPr/>
            </p14:nvContentPartPr>
            <p14:xfrm>
              <a:off x="4191329" y="3476715"/>
              <a:ext cx="76680" cy="132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A0A7D2C-8B53-4582-B8A3-9F31849093A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73689" y="3458715"/>
                <a:ext cx="11232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FE1E9A6-65EA-4C8D-9CF1-B72D2FF09D2C}"/>
              </a:ext>
            </a:extLst>
          </p:cNvPr>
          <p:cNvGrpSpPr/>
          <p:nvPr/>
        </p:nvGrpSpPr>
        <p:grpSpPr>
          <a:xfrm>
            <a:off x="4445849" y="3551595"/>
            <a:ext cx="491040" cy="302400"/>
            <a:chOff x="4445849" y="3551595"/>
            <a:chExt cx="49104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F39CDC-10C7-4596-AB16-0A850F150E1E}"/>
                    </a:ext>
                  </a:extLst>
                </p14:cNvPr>
                <p14:cNvContentPartPr/>
                <p14:nvPr/>
              </p14:nvContentPartPr>
              <p14:xfrm>
                <a:off x="4473569" y="3604515"/>
                <a:ext cx="451440" cy="8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F39CDC-10C7-4596-AB16-0A850F150E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55569" y="3586875"/>
                  <a:ext cx="487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7D3022-8F53-48BA-A31A-883752AFE717}"/>
                    </a:ext>
                  </a:extLst>
                </p14:cNvPr>
                <p14:cNvContentPartPr/>
                <p14:nvPr/>
              </p14:nvContentPartPr>
              <p14:xfrm>
                <a:off x="4445849" y="3551595"/>
                <a:ext cx="74520" cy="12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7D3022-8F53-48BA-A31A-883752AFE7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27849" y="3533595"/>
                  <a:ext cx="110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20777B-BA0F-4AC1-A5A0-CB68EDB07585}"/>
                    </a:ext>
                  </a:extLst>
                </p14:cNvPr>
                <p14:cNvContentPartPr/>
                <p14:nvPr/>
              </p14:nvContentPartPr>
              <p14:xfrm>
                <a:off x="4852289" y="3576435"/>
                <a:ext cx="74520" cy="49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20777B-BA0F-4AC1-A5A0-CB68EDB075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34649" y="3558435"/>
                  <a:ext cx="110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0D6AC8A-AEB5-419B-91EA-13B03427EC6B}"/>
                    </a:ext>
                  </a:extLst>
                </p14:cNvPr>
                <p14:cNvContentPartPr/>
                <p14:nvPr/>
              </p14:nvContentPartPr>
              <p14:xfrm>
                <a:off x="4661489" y="3594435"/>
                <a:ext cx="10440" cy="87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0D6AC8A-AEB5-419B-91EA-13B03427EC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43849" y="3576435"/>
                  <a:ext cx="46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9AB19F-875F-476D-8AA7-B048F449B147}"/>
                    </a:ext>
                  </a:extLst>
                </p14:cNvPr>
                <p14:cNvContentPartPr/>
                <p14:nvPr/>
              </p14:nvContentPartPr>
              <p14:xfrm>
                <a:off x="4506689" y="3789915"/>
                <a:ext cx="64080" cy="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9AB19F-875F-476D-8AA7-B048F449B1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89049" y="3772275"/>
                  <a:ext cx="99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277B45B-625B-4096-829A-BAA836767524}"/>
                    </a:ext>
                  </a:extLst>
                </p14:cNvPr>
                <p14:cNvContentPartPr/>
                <p14:nvPr/>
              </p14:nvContentPartPr>
              <p14:xfrm>
                <a:off x="4652849" y="3736635"/>
                <a:ext cx="60120" cy="11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277B45B-625B-4096-829A-BAA8367675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34849" y="3718635"/>
                  <a:ext cx="95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3399143-D1C9-4197-A04C-6B389B37ACA5}"/>
                    </a:ext>
                  </a:extLst>
                </p14:cNvPr>
                <p14:cNvContentPartPr/>
                <p14:nvPr/>
              </p14:nvContentPartPr>
              <p14:xfrm>
                <a:off x="4633769" y="3569955"/>
                <a:ext cx="66960" cy="102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3399143-D1C9-4197-A04C-6B389B37AC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16129" y="3552315"/>
                  <a:ext cx="102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38B415A-16BD-4A87-B5DF-5AB9256ABF49}"/>
                    </a:ext>
                  </a:extLst>
                </p14:cNvPr>
                <p14:cNvContentPartPr/>
                <p14:nvPr/>
              </p14:nvContentPartPr>
              <p14:xfrm>
                <a:off x="4697489" y="3558075"/>
                <a:ext cx="239400" cy="131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38B415A-16BD-4A87-B5DF-5AB9256ABF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79849" y="3540075"/>
                  <a:ext cx="2750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2EE7C61-1781-4130-B1FC-60EA3AA8E77B}"/>
              </a:ext>
            </a:extLst>
          </p:cNvPr>
          <p:cNvGrpSpPr/>
          <p:nvPr/>
        </p:nvGrpSpPr>
        <p:grpSpPr>
          <a:xfrm>
            <a:off x="5975129" y="3140475"/>
            <a:ext cx="561960" cy="253440"/>
            <a:chOff x="5975129" y="3140475"/>
            <a:chExt cx="5619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A6E004-074E-473D-BC59-3F77EBA37206}"/>
                    </a:ext>
                  </a:extLst>
                </p14:cNvPr>
                <p14:cNvContentPartPr/>
                <p14:nvPr/>
              </p14:nvContentPartPr>
              <p14:xfrm>
                <a:off x="5975129" y="3144435"/>
                <a:ext cx="125280" cy="24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A6E004-074E-473D-BC59-3F77EBA372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57489" y="3126435"/>
                  <a:ext cx="16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E344D4-978D-4F1D-B822-EC4AD8B5FE6B}"/>
                    </a:ext>
                  </a:extLst>
                </p14:cNvPr>
                <p14:cNvContentPartPr/>
                <p14:nvPr/>
              </p14:nvContentPartPr>
              <p14:xfrm>
                <a:off x="6186089" y="3159195"/>
                <a:ext cx="65520" cy="59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E344D4-978D-4F1D-B822-EC4AD8B5FE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68089" y="3141555"/>
                  <a:ext cx="101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5B1A232-3F04-4831-8291-C6061A0E1E35}"/>
                    </a:ext>
                  </a:extLst>
                </p14:cNvPr>
                <p14:cNvContentPartPr/>
                <p14:nvPr/>
              </p14:nvContentPartPr>
              <p14:xfrm>
                <a:off x="6194369" y="3301395"/>
                <a:ext cx="73440" cy="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5B1A232-3F04-4831-8291-C6061A0E1E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76369" y="3283395"/>
                  <a:ext cx="109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D32025D-94C6-4AE2-A79D-1CB475A39FA6}"/>
                    </a:ext>
                  </a:extLst>
                </p14:cNvPr>
                <p14:cNvContentPartPr/>
                <p14:nvPr/>
              </p14:nvContentPartPr>
              <p14:xfrm>
                <a:off x="6327929" y="3183315"/>
                <a:ext cx="72720" cy="8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D32025D-94C6-4AE2-A79D-1CB475A39FA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09929" y="3165315"/>
                  <a:ext cx="108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7A7C34D-3E6B-45A8-9C52-E98A8F0F84E0}"/>
                    </a:ext>
                  </a:extLst>
                </p14:cNvPr>
                <p14:cNvContentPartPr/>
                <p14:nvPr/>
              </p14:nvContentPartPr>
              <p14:xfrm>
                <a:off x="6422609" y="3140475"/>
                <a:ext cx="114480" cy="162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7A7C34D-3E6B-45A8-9C52-E98A8F0F84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04609" y="3122475"/>
                  <a:ext cx="1501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E4D15CF-4C43-405B-BC44-36FB88AAB058}"/>
              </a:ext>
            </a:extLst>
          </p:cNvPr>
          <p:cNvGrpSpPr/>
          <p:nvPr/>
        </p:nvGrpSpPr>
        <p:grpSpPr>
          <a:xfrm>
            <a:off x="6605489" y="3119235"/>
            <a:ext cx="443880" cy="391320"/>
            <a:chOff x="6605489" y="3119235"/>
            <a:chExt cx="4438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75291B7-B06B-4846-BD7D-52B87557344E}"/>
                    </a:ext>
                  </a:extLst>
                </p14:cNvPr>
                <p14:cNvContentPartPr/>
                <p14:nvPr/>
              </p14:nvContentPartPr>
              <p14:xfrm>
                <a:off x="6700889" y="3161355"/>
                <a:ext cx="348480" cy="135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75291B7-B06B-4846-BD7D-52B8755734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83249" y="3143355"/>
                  <a:ext cx="384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58F058C-334E-43BB-943F-011EE30D019B}"/>
                    </a:ext>
                  </a:extLst>
                </p14:cNvPr>
                <p14:cNvContentPartPr/>
                <p14:nvPr/>
              </p14:nvContentPartPr>
              <p14:xfrm>
                <a:off x="6632489" y="3160275"/>
                <a:ext cx="90000" cy="9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58F058C-334E-43BB-943F-011EE30D01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14489" y="3142635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85C3A4-7D14-4DD6-857F-CDA520AEE446}"/>
                    </a:ext>
                  </a:extLst>
                </p14:cNvPr>
                <p14:cNvContentPartPr/>
                <p14:nvPr/>
              </p14:nvContentPartPr>
              <p14:xfrm>
                <a:off x="6803849" y="3142275"/>
                <a:ext cx="11160" cy="140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85C3A4-7D14-4DD6-857F-CDA520AEE44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85849" y="3124635"/>
                  <a:ext cx="46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8AF8EC4-F3B6-49AA-9E1B-BE0F33811D2B}"/>
                    </a:ext>
                  </a:extLst>
                </p14:cNvPr>
                <p14:cNvContentPartPr/>
                <p14:nvPr/>
              </p14:nvContentPartPr>
              <p14:xfrm>
                <a:off x="6642929" y="3410115"/>
                <a:ext cx="70920" cy="14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8AF8EC4-F3B6-49AA-9E1B-BE0F33811D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25289" y="3392475"/>
                  <a:ext cx="106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4854FCB-33CE-43A0-A52D-DF01D46B0CBD}"/>
                    </a:ext>
                  </a:extLst>
                </p14:cNvPr>
                <p14:cNvContentPartPr/>
                <p14:nvPr/>
              </p14:nvContentPartPr>
              <p14:xfrm>
                <a:off x="6758489" y="3355035"/>
                <a:ext cx="90360" cy="155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4854FCB-33CE-43A0-A52D-DF01D46B0C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40489" y="3337395"/>
                  <a:ext cx="126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C7910FE-3E7F-4FB0-A426-E04940DCF47F}"/>
                    </a:ext>
                  </a:extLst>
                </p14:cNvPr>
                <p14:cNvContentPartPr/>
                <p14:nvPr/>
              </p14:nvContentPartPr>
              <p14:xfrm>
                <a:off x="6605489" y="3119235"/>
                <a:ext cx="227880" cy="152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C7910FE-3E7F-4FB0-A426-E04940DCF4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87489" y="3101235"/>
                  <a:ext cx="2635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89EB83E-7065-4F0C-8AE1-A4FA18393456}"/>
              </a:ext>
            </a:extLst>
          </p:cNvPr>
          <p:cNvGrpSpPr/>
          <p:nvPr/>
        </p:nvGrpSpPr>
        <p:grpSpPr>
          <a:xfrm>
            <a:off x="5731769" y="3686235"/>
            <a:ext cx="565200" cy="179280"/>
            <a:chOff x="5731769" y="3686235"/>
            <a:chExt cx="5652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5C3B98-D3A8-4738-855B-44E9DEB52841}"/>
                    </a:ext>
                  </a:extLst>
                </p14:cNvPr>
                <p14:cNvContentPartPr/>
                <p14:nvPr/>
              </p14:nvContentPartPr>
              <p14:xfrm>
                <a:off x="5731769" y="3716475"/>
                <a:ext cx="148320" cy="130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5C3B98-D3A8-4738-855B-44E9DEB528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3769" y="3698835"/>
                  <a:ext cx="183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6BA998D-EB1B-4B95-AB99-881C94A3A243}"/>
                    </a:ext>
                  </a:extLst>
                </p14:cNvPr>
                <p14:cNvContentPartPr/>
                <p14:nvPr/>
              </p14:nvContentPartPr>
              <p14:xfrm>
                <a:off x="5956049" y="3751755"/>
                <a:ext cx="86040" cy="92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6BA998D-EB1B-4B95-AB99-881C94A3A2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38049" y="3733755"/>
                  <a:ext cx="121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4CB9A83-25B2-49C8-BA21-3563E3ED65C1}"/>
                    </a:ext>
                  </a:extLst>
                </p14:cNvPr>
                <p14:cNvContentPartPr/>
                <p14:nvPr/>
              </p14:nvContentPartPr>
              <p14:xfrm>
                <a:off x="6136409" y="3733035"/>
                <a:ext cx="89280" cy="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4CB9A83-25B2-49C8-BA21-3563E3ED65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8769" y="3715035"/>
                  <a:ext cx="12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2936838-6D76-4CBC-8F32-1BD91390E9F3}"/>
                    </a:ext>
                  </a:extLst>
                </p14:cNvPr>
                <p14:cNvContentPartPr/>
                <p14:nvPr/>
              </p14:nvContentPartPr>
              <p14:xfrm>
                <a:off x="6282929" y="3686235"/>
                <a:ext cx="14040" cy="179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2936838-6D76-4CBC-8F32-1BD91390E9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65289" y="3668235"/>
                  <a:ext cx="496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0DF3F0E-535A-4310-B8E4-BCB178C64114}"/>
              </a:ext>
            </a:extLst>
          </p:cNvPr>
          <p:cNvGrpSpPr/>
          <p:nvPr/>
        </p:nvGrpSpPr>
        <p:grpSpPr>
          <a:xfrm>
            <a:off x="6485249" y="3681195"/>
            <a:ext cx="550440" cy="350640"/>
            <a:chOff x="6485249" y="3681195"/>
            <a:chExt cx="5504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5AE9879-D8B6-45EE-811D-77E978031D52}"/>
                    </a:ext>
                  </a:extLst>
                </p14:cNvPr>
                <p14:cNvContentPartPr/>
                <p14:nvPr/>
              </p14:nvContentPartPr>
              <p14:xfrm>
                <a:off x="6485249" y="3729075"/>
                <a:ext cx="541800" cy="122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5AE9879-D8B6-45EE-811D-77E978031D5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67249" y="3711075"/>
                  <a:ext cx="577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166DB66-4A71-44E6-8F25-72E28E59A15B}"/>
                    </a:ext>
                  </a:extLst>
                </p14:cNvPr>
                <p14:cNvContentPartPr/>
                <p14:nvPr/>
              </p14:nvContentPartPr>
              <p14:xfrm>
                <a:off x="6501809" y="3716835"/>
                <a:ext cx="97200" cy="148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166DB66-4A71-44E6-8F25-72E28E59A1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83809" y="3698835"/>
                  <a:ext cx="132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17AF076-8D2D-4F67-B95D-2685F9E94928}"/>
                    </a:ext>
                  </a:extLst>
                </p14:cNvPr>
                <p14:cNvContentPartPr/>
                <p14:nvPr/>
              </p14:nvContentPartPr>
              <p14:xfrm>
                <a:off x="6668849" y="3740235"/>
                <a:ext cx="30600" cy="90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17AF076-8D2D-4F67-B95D-2685F9E9492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51209" y="3722595"/>
                  <a:ext cx="66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759A2D8-9E1D-4876-841D-E4C5320CAC4D}"/>
                    </a:ext>
                  </a:extLst>
                </p14:cNvPr>
                <p14:cNvContentPartPr/>
                <p14:nvPr/>
              </p14:nvContentPartPr>
              <p14:xfrm>
                <a:off x="6548249" y="3966315"/>
                <a:ext cx="82800" cy="7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759A2D8-9E1D-4876-841D-E4C5320CAC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30249" y="3948315"/>
                  <a:ext cx="11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A09E37C-E85B-4E9C-8EB7-9608B3BBAF7C}"/>
                    </a:ext>
                  </a:extLst>
                </p14:cNvPr>
                <p14:cNvContentPartPr/>
                <p14:nvPr/>
              </p14:nvContentPartPr>
              <p14:xfrm>
                <a:off x="6730769" y="3910155"/>
                <a:ext cx="21600" cy="121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A09E37C-E85B-4E9C-8EB7-9608B3BBAF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12769" y="3892515"/>
                  <a:ext cx="57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656162-A728-43ED-A57F-5048B3170500}"/>
                    </a:ext>
                  </a:extLst>
                </p14:cNvPr>
                <p14:cNvContentPartPr/>
                <p14:nvPr/>
              </p14:nvContentPartPr>
              <p14:xfrm>
                <a:off x="6634289" y="3682995"/>
                <a:ext cx="132480" cy="181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656162-A728-43ED-A57F-5048B317050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16289" y="3665355"/>
                  <a:ext cx="168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CF90A98-F88D-458F-9198-1BEA4557747F}"/>
                    </a:ext>
                  </a:extLst>
                </p14:cNvPr>
                <p14:cNvContentPartPr/>
                <p14:nvPr/>
              </p14:nvContentPartPr>
              <p14:xfrm>
                <a:off x="6788369" y="3681195"/>
                <a:ext cx="247320" cy="165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CF90A98-F88D-458F-9198-1BEA4557747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70729" y="3663195"/>
                  <a:ext cx="2829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92131BC-E4A4-40C4-932B-16AFB3C05D40}"/>
              </a:ext>
            </a:extLst>
          </p:cNvPr>
          <p:cNvGrpSpPr/>
          <p:nvPr/>
        </p:nvGrpSpPr>
        <p:grpSpPr>
          <a:xfrm>
            <a:off x="5456729" y="4515675"/>
            <a:ext cx="1524600" cy="241200"/>
            <a:chOff x="5456729" y="4515675"/>
            <a:chExt cx="152460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3F5AAAA-8D67-42BE-A69A-508B25905403}"/>
                    </a:ext>
                  </a:extLst>
                </p14:cNvPr>
                <p14:cNvContentPartPr/>
                <p14:nvPr/>
              </p14:nvContentPartPr>
              <p14:xfrm>
                <a:off x="5456729" y="4528995"/>
                <a:ext cx="101520" cy="147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3F5AAAA-8D67-42BE-A69A-508B259054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38729" y="4510995"/>
                  <a:ext cx="137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D183FA5-3D08-4726-8BD6-779F7116B538}"/>
                    </a:ext>
                  </a:extLst>
                </p14:cNvPr>
                <p14:cNvContentPartPr/>
                <p14:nvPr/>
              </p14:nvContentPartPr>
              <p14:xfrm>
                <a:off x="5675969" y="4526475"/>
                <a:ext cx="79920" cy="102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D183FA5-3D08-4726-8BD6-779F7116B53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57969" y="4508475"/>
                  <a:ext cx="115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467409-8314-4F3F-8C1F-307D529C5F82}"/>
                    </a:ext>
                  </a:extLst>
                </p14:cNvPr>
                <p14:cNvContentPartPr/>
                <p14:nvPr/>
              </p14:nvContentPartPr>
              <p14:xfrm>
                <a:off x="5692529" y="4692075"/>
                <a:ext cx="99360" cy="18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467409-8314-4F3F-8C1F-307D529C5F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74889" y="4674075"/>
                  <a:ext cx="135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ABDDAD2-DB31-483F-BB17-E1FBEB655D54}"/>
                    </a:ext>
                  </a:extLst>
                </p14:cNvPr>
                <p14:cNvContentPartPr/>
                <p14:nvPr/>
              </p14:nvContentPartPr>
              <p14:xfrm>
                <a:off x="5925809" y="4558515"/>
                <a:ext cx="17280" cy="129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ABDDAD2-DB31-483F-BB17-E1FBEB655D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07809" y="4540875"/>
                  <a:ext cx="52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6876B3F-C20E-41AA-810D-6A1974B8800A}"/>
                    </a:ext>
                  </a:extLst>
                </p14:cNvPr>
                <p14:cNvContentPartPr/>
                <p14:nvPr/>
              </p14:nvContentPartPr>
              <p14:xfrm>
                <a:off x="6020849" y="4527195"/>
                <a:ext cx="87480" cy="79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6876B3F-C20E-41AA-810D-6A1974B880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03209" y="4509195"/>
                  <a:ext cx="123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1326DB4-82A7-4CAB-A0D2-1AB1F9A86716}"/>
                    </a:ext>
                  </a:extLst>
                </p14:cNvPr>
                <p14:cNvContentPartPr/>
                <p14:nvPr/>
              </p14:nvContentPartPr>
              <p14:xfrm>
                <a:off x="6113729" y="4515675"/>
                <a:ext cx="31680" cy="171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1326DB4-82A7-4CAB-A0D2-1AB1F9A867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96089" y="4498035"/>
                  <a:ext cx="67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4BDAE7-1DF4-400F-82AC-BCFA6AC4820E}"/>
                    </a:ext>
                  </a:extLst>
                </p14:cNvPr>
                <p14:cNvContentPartPr/>
                <p14:nvPr/>
              </p14:nvContentPartPr>
              <p14:xfrm>
                <a:off x="6301289" y="4559955"/>
                <a:ext cx="151560" cy="147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4BDAE7-1DF4-400F-82AC-BCFA6AC4820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83649" y="4541955"/>
                  <a:ext cx="187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5F837D8-D15D-48A7-BD26-9E480EA98A9C}"/>
                    </a:ext>
                  </a:extLst>
                </p14:cNvPr>
                <p14:cNvContentPartPr/>
                <p14:nvPr/>
              </p14:nvContentPartPr>
              <p14:xfrm>
                <a:off x="6546809" y="4536555"/>
                <a:ext cx="111600" cy="74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F837D8-D15D-48A7-BD26-9E480EA98A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29169" y="4518555"/>
                  <a:ext cx="147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71CE4EF-1A03-4ABB-B844-7B094F030959}"/>
                    </a:ext>
                  </a:extLst>
                </p14:cNvPr>
                <p14:cNvContentPartPr/>
                <p14:nvPr/>
              </p14:nvContentPartPr>
              <p14:xfrm>
                <a:off x="6556889" y="4693155"/>
                <a:ext cx="89640" cy="3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71CE4EF-1A03-4ABB-B844-7B094F0309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39249" y="4675155"/>
                  <a:ext cx="125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7F12649-1804-4E29-8687-C814D443F2A3}"/>
                    </a:ext>
                  </a:extLst>
                </p14:cNvPr>
                <p14:cNvContentPartPr/>
                <p14:nvPr/>
              </p14:nvContentPartPr>
              <p14:xfrm>
                <a:off x="6746249" y="4537635"/>
                <a:ext cx="31680" cy="192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7F12649-1804-4E29-8687-C814D443F2A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28609" y="4519995"/>
                  <a:ext cx="67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E854E38-A543-44C6-9187-666AF26FECB5}"/>
                    </a:ext>
                  </a:extLst>
                </p14:cNvPr>
                <p14:cNvContentPartPr/>
                <p14:nvPr/>
              </p14:nvContentPartPr>
              <p14:xfrm>
                <a:off x="6825809" y="4576875"/>
                <a:ext cx="155520" cy="180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E854E38-A543-44C6-9187-666AF26FECB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07809" y="4558875"/>
                  <a:ext cx="1911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53D8CA9-8F5A-4906-A02D-C176C149AF79}"/>
              </a:ext>
            </a:extLst>
          </p:cNvPr>
          <p:cNvGrpSpPr/>
          <p:nvPr/>
        </p:nvGrpSpPr>
        <p:grpSpPr>
          <a:xfrm>
            <a:off x="3629369" y="4819155"/>
            <a:ext cx="1373760" cy="254160"/>
            <a:chOff x="3629369" y="4819155"/>
            <a:chExt cx="137376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19BCB74-2DB8-4026-BF16-F1584488438E}"/>
                    </a:ext>
                  </a:extLst>
                </p14:cNvPr>
                <p14:cNvContentPartPr/>
                <p14:nvPr/>
              </p14:nvContentPartPr>
              <p14:xfrm>
                <a:off x="3629369" y="4921395"/>
                <a:ext cx="100440" cy="148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19BCB74-2DB8-4026-BF16-F1584488438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11729" y="4903755"/>
                  <a:ext cx="136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6D6451-CE80-4C55-8A1D-97A5DAF7ACC0}"/>
                    </a:ext>
                  </a:extLst>
                </p14:cNvPr>
                <p14:cNvContentPartPr/>
                <p14:nvPr/>
              </p14:nvContentPartPr>
              <p14:xfrm>
                <a:off x="3778409" y="4910955"/>
                <a:ext cx="103680" cy="128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6D6451-CE80-4C55-8A1D-97A5DAF7ACC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60409" y="4893315"/>
                  <a:ext cx="139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DCE9ED-C132-4D77-B90F-90146375D120}"/>
                    </a:ext>
                  </a:extLst>
                </p14:cNvPr>
                <p14:cNvContentPartPr/>
                <p14:nvPr/>
              </p14:nvContentPartPr>
              <p14:xfrm>
                <a:off x="3909449" y="4919955"/>
                <a:ext cx="231120" cy="116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DCE9ED-C132-4D77-B90F-90146375D12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91809" y="4901955"/>
                  <a:ext cx="266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C9DABD8-1540-405D-A70D-558C7766ED01}"/>
                    </a:ext>
                  </a:extLst>
                </p14:cNvPr>
                <p14:cNvContentPartPr/>
                <p14:nvPr/>
              </p14:nvContentPartPr>
              <p14:xfrm>
                <a:off x="4162529" y="4916355"/>
                <a:ext cx="199800" cy="11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C9DABD8-1540-405D-A70D-558C7766ED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44529" y="4898355"/>
                  <a:ext cx="235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4ECFCC7-F6FC-4AD2-893D-E486805BE45D}"/>
                    </a:ext>
                  </a:extLst>
                </p14:cNvPr>
                <p14:cNvContentPartPr/>
                <p14:nvPr/>
              </p14:nvContentPartPr>
              <p14:xfrm>
                <a:off x="4333169" y="4860555"/>
                <a:ext cx="149400" cy="190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4ECFCC7-F6FC-4AD2-893D-E486805BE4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15169" y="4842915"/>
                  <a:ext cx="185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90F6DF6-66BF-4A73-A2F1-C548C75FDA6D}"/>
                    </a:ext>
                  </a:extLst>
                </p14:cNvPr>
                <p14:cNvContentPartPr/>
                <p14:nvPr/>
              </p14:nvContentPartPr>
              <p14:xfrm>
                <a:off x="4498049" y="4928235"/>
                <a:ext cx="48960" cy="126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90F6DF6-66BF-4A73-A2F1-C548C75FDA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80049" y="4910235"/>
                  <a:ext cx="84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8358A5F-01B9-4E6B-BABC-94276034EAB4}"/>
                    </a:ext>
                  </a:extLst>
                </p14:cNvPr>
                <p14:cNvContentPartPr/>
                <p14:nvPr/>
              </p14:nvContentPartPr>
              <p14:xfrm>
                <a:off x="4596689" y="4924995"/>
                <a:ext cx="326520" cy="142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8358A5F-01B9-4E6B-BABC-94276034EA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79049" y="4906995"/>
                  <a:ext cx="362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EE835A1-4079-45CD-A379-B14603E6E438}"/>
                    </a:ext>
                  </a:extLst>
                </p14:cNvPr>
                <p14:cNvContentPartPr/>
                <p14:nvPr/>
              </p14:nvContentPartPr>
              <p14:xfrm>
                <a:off x="4903769" y="4921395"/>
                <a:ext cx="99360" cy="151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EE835A1-4079-45CD-A379-B14603E6E4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86129" y="4903755"/>
                  <a:ext cx="135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AC1F2CA-E4C5-42EC-BEA3-A947ED8CCC54}"/>
                    </a:ext>
                  </a:extLst>
                </p14:cNvPr>
                <p14:cNvContentPartPr/>
                <p14:nvPr/>
              </p14:nvContentPartPr>
              <p14:xfrm>
                <a:off x="4737809" y="4819155"/>
                <a:ext cx="1440" cy="1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AC1F2CA-E4C5-42EC-BEA3-A947ED8CCC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20169" y="4801155"/>
                  <a:ext cx="370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0EDF2B7-E186-4451-A0B0-6AB119571575}"/>
              </a:ext>
            </a:extLst>
          </p:cNvPr>
          <p:cNvGrpSpPr/>
          <p:nvPr/>
        </p:nvGrpSpPr>
        <p:grpSpPr>
          <a:xfrm>
            <a:off x="3390329" y="5332515"/>
            <a:ext cx="1508400" cy="204480"/>
            <a:chOff x="3390329" y="5332515"/>
            <a:chExt cx="15084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DAF5468-3495-48B4-9F52-7C3DADF1F74A}"/>
                    </a:ext>
                  </a:extLst>
                </p14:cNvPr>
                <p14:cNvContentPartPr/>
                <p14:nvPr/>
              </p14:nvContentPartPr>
              <p14:xfrm>
                <a:off x="3390329" y="5403795"/>
                <a:ext cx="288000" cy="13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DAF5468-3495-48B4-9F52-7C3DADF1F7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72329" y="5385795"/>
                  <a:ext cx="323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4D1457-9E29-4060-AB2F-E23EA195DCF3}"/>
                    </a:ext>
                  </a:extLst>
                </p14:cNvPr>
                <p14:cNvContentPartPr/>
                <p14:nvPr/>
              </p14:nvContentPartPr>
              <p14:xfrm>
                <a:off x="3678329" y="5395515"/>
                <a:ext cx="411840" cy="130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4D1457-9E29-4060-AB2F-E23EA195DCF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60689" y="5377875"/>
                  <a:ext cx="447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536F117-7058-4175-B7F5-D67AD2CC1457}"/>
                    </a:ext>
                  </a:extLst>
                </p14:cNvPr>
                <p14:cNvContentPartPr/>
                <p14:nvPr/>
              </p14:nvContentPartPr>
              <p14:xfrm>
                <a:off x="4279169" y="5332515"/>
                <a:ext cx="60120" cy="183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536F117-7058-4175-B7F5-D67AD2CC145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61169" y="5314875"/>
                  <a:ext cx="95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EFC04CC-DB01-406A-91B5-EA0DF97DB373}"/>
                    </a:ext>
                  </a:extLst>
                </p14:cNvPr>
                <p14:cNvContentPartPr/>
                <p14:nvPr/>
              </p14:nvContentPartPr>
              <p14:xfrm>
                <a:off x="4198889" y="5405595"/>
                <a:ext cx="155160" cy="12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EFC04CC-DB01-406A-91B5-EA0DF97DB37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81249" y="5387955"/>
                  <a:ext cx="19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BB2A9F9-EE8D-423A-890F-97A3D30A9178}"/>
                    </a:ext>
                  </a:extLst>
                </p14:cNvPr>
                <p14:cNvContentPartPr/>
                <p14:nvPr/>
              </p14:nvContentPartPr>
              <p14:xfrm>
                <a:off x="4396169" y="5396955"/>
                <a:ext cx="83880" cy="99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BB2A9F9-EE8D-423A-890F-97A3D30A91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78529" y="5379315"/>
                  <a:ext cx="119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6928B1C-471D-4F33-8875-0BAAB323CA32}"/>
                    </a:ext>
                  </a:extLst>
                </p14:cNvPr>
                <p14:cNvContentPartPr/>
                <p14:nvPr/>
              </p14:nvContentPartPr>
              <p14:xfrm>
                <a:off x="4503449" y="5383635"/>
                <a:ext cx="395280" cy="112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6928B1C-471D-4F33-8875-0BAAB323CA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85809" y="5365995"/>
                  <a:ext cx="4309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546374B-432B-4561-86F5-58C4BDF9ACF7}"/>
              </a:ext>
            </a:extLst>
          </p:cNvPr>
          <p:cNvGrpSpPr/>
          <p:nvPr/>
        </p:nvGrpSpPr>
        <p:grpSpPr>
          <a:xfrm>
            <a:off x="6263489" y="4939395"/>
            <a:ext cx="728640" cy="136800"/>
            <a:chOff x="6263489" y="4939395"/>
            <a:chExt cx="7286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F818342-3442-4E2C-ADCB-A1C748118404}"/>
                    </a:ext>
                  </a:extLst>
                </p14:cNvPr>
                <p14:cNvContentPartPr/>
                <p14:nvPr/>
              </p14:nvContentPartPr>
              <p14:xfrm>
                <a:off x="6263489" y="4939395"/>
                <a:ext cx="232560" cy="132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F818342-3442-4E2C-ADCB-A1C74811840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45849" y="4921395"/>
                  <a:ext cx="268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A4F0DA1-7986-4CC5-950E-992D1CEDE01D}"/>
                    </a:ext>
                  </a:extLst>
                </p14:cNvPr>
                <p14:cNvContentPartPr/>
                <p14:nvPr/>
              </p14:nvContentPartPr>
              <p14:xfrm>
                <a:off x="6539969" y="4939755"/>
                <a:ext cx="452160" cy="136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A4F0DA1-7986-4CC5-950E-992D1CEDE0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22329" y="4921755"/>
                  <a:ext cx="4878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4ED5B11-2C59-4AF3-BDAB-167B2859D173}"/>
              </a:ext>
            </a:extLst>
          </p:cNvPr>
          <p:cNvGrpSpPr/>
          <p:nvPr/>
        </p:nvGrpSpPr>
        <p:grpSpPr>
          <a:xfrm>
            <a:off x="6032729" y="5401995"/>
            <a:ext cx="763560" cy="174960"/>
            <a:chOff x="6032729" y="5401995"/>
            <a:chExt cx="7635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59664CD-F099-4A71-A9B8-C18345BA2620}"/>
                    </a:ext>
                  </a:extLst>
                </p14:cNvPr>
                <p14:cNvContentPartPr/>
                <p14:nvPr/>
              </p14:nvContentPartPr>
              <p14:xfrm>
                <a:off x="6032729" y="5457795"/>
                <a:ext cx="140760" cy="119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59664CD-F099-4A71-A9B8-C18345BA26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14729" y="5440155"/>
                  <a:ext cx="176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CFD401E-7373-4850-A6D7-7A52F65A3A68}"/>
                    </a:ext>
                  </a:extLst>
                </p14:cNvPr>
                <p14:cNvContentPartPr/>
                <p14:nvPr/>
              </p14:nvContentPartPr>
              <p14:xfrm>
                <a:off x="6217049" y="5451675"/>
                <a:ext cx="135000" cy="114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CFD401E-7373-4850-A6D7-7A52F65A3A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99049" y="5434035"/>
                  <a:ext cx="170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ADA3B47-ED3A-4E05-B37F-8C4D1C489360}"/>
                    </a:ext>
                  </a:extLst>
                </p14:cNvPr>
                <p14:cNvContentPartPr/>
                <p14:nvPr/>
              </p14:nvContentPartPr>
              <p14:xfrm>
                <a:off x="6370769" y="5438715"/>
                <a:ext cx="141840" cy="130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ADA3B47-ED3A-4E05-B37F-8C4D1C4893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52769" y="5420715"/>
                  <a:ext cx="177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BDE62D6-D84F-41D7-BB54-F59D743348A3}"/>
                    </a:ext>
                  </a:extLst>
                </p14:cNvPr>
                <p14:cNvContentPartPr/>
                <p14:nvPr/>
              </p14:nvContentPartPr>
              <p14:xfrm>
                <a:off x="6523409" y="5401995"/>
                <a:ext cx="272880" cy="147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BDE62D6-D84F-41D7-BB54-F59D743348A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05769" y="5383995"/>
                  <a:ext cx="3085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6C0B682-7F64-4A56-8F06-07C796650BA7}"/>
              </a:ext>
            </a:extLst>
          </p:cNvPr>
          <p:cNvGrpSpPr/>
          <p:nvPr/>
        </p:nvGrpSpPr>
        <p:grpSpPr>
          <a:xfrm>
            <a:off x="2852489" y="6054675"/>
            <a:ext cx="753840" cy="148320"/>
            <a:chOff x="2852489" y="6054675"/>
            <a:chExt cx="75384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E1ACD3F-9CDC-418D-9AA9-1E39DC9F0B94}"/>
                    </a:ext>
                  </a:extLst>
                </p14:cNvPr>
                <p14:cNvContentPartPr/>
                <p14:nvPr/>
              </p14:nvContentPartPr>
              <p14:xfrm>
                <a:off x="2852489" y="6089955"/>
                <a:ext cx="151560" cy="99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E1ACD3F-9CDC-418D-9AA9-1E39DC9F0B9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34849" y="6071955"/>
                  <a:ext cx="187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27F218B-F28D-4733-81F0-702843337ECD}"/>
                    </a:ext>
                  </a:extLst>
                </p14:cNvPr>
                <p14:cNvContentPartPr/>
                <p14:nvPr/>
              </p14:nvContentPartPr>
              <p14:xfrm>
                <a:off x="2889929" y="6092475"/>
                <a:ext cx="99000" cy="110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27F218B-F28D-4733-81F0-702843337E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72289" y="6074475"/>
                  <a:ext cx="134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09DA61E-4AF7-44B8-8486-E7BCFBBCD1F5}"/>
                    </a:ext>
                  </a:extLst>
                </p14:cNvPr>
                <p14:cNvContentPartPr/>
                <p14:nvPr/>
              </p14:nvContentPartPr>
              <p14:xfrm>
                <a:off x="3087569" y="6093555"/>
                <a:ext cx="104040" cy="74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09DA61E-4AF7-44B8-8486-E7BCFBBCD1F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69569" y="6075555"/>
                  <a:ext cx="139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559F0F4-E56F-4564-AE29-B268AE401C17}"/>
                    </a:ext>
                  </a:extLst>
                </p14:cNvPr>
                <p14:cNvContentPartPr/>
                <p14:nvPr/>
              </p14:nvContentPartPr>
              <p14:xfrm>
                <a:off x="3253529" y="6114435"/>
                <a:ext cx="93960" cy="12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559F0F4-E56F-4564-AE29-B268AE401C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35889" y="6096795"/>
                  <a:ext cx="129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1159D67-9985-46B0-95A4-896E1E9C20D4}"/>
                    </a:ext>
                  </a:extLst>
                </p14:cNvPr>
                <p14:cNvContentPartPr/>
                <p14:nvPr/>
              </p14:nvContentPartPr>
              <p14:xfrm>
                <a:off x="3422729" y="6054675"/>
                <a:ext cx="183600" cy="141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1159D67-9985-46B0-95A4-896E1E9C20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05089" y="6037035"/>
                  <a:ext cx="2192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14F6B6A-B4F5-4C96-B395-2FFBB3D17FB7}"/>
              </a:ext>
            </a:extLst>
          </p:cNvPr>
          <p:cNvGrpSpPr/>
          <p:nvPr/>
        </p:nvGrpSpPr>
        <p:grpSpPr>
          <a:xfrm>
            <a:off x="3849689" y="6057915"/>
            <a:ext cx="510840" cy="170640"/>
            <a:chOff x="3849689" y="6057915"/>
            <a:chExt cx="51084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18B71DA-5402-45BD-A18F-52C03EAE6EA4}"/>
                    </a:ext>
                  </a:extLst>
                </p14:cNvPr>
                <p14:cNvContentPartPr/>
                <p14:nvPr/>
              </p14:nvContentPartPr>
              <p14:xfrm>
                <a:off x="3849689" y="6074115"/>
                <a:ext cx="155160" cy="133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18B71DA-5402-45BD-A18F-52C03EAE6EA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31689" y="6056115"/>
                  <a:ext cx="19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E155951-A5DB-41D2-9548-45C5861C4209}"/>
                    </a:ext>
                  </a:extLst>
                </p14:cNvPr>
                <p14:cNvContentPartPr/>
                <p14:nvPr/>
              </p14:nvContentPartPr>
              <p14:xfrm>
                <a:off x="3855809" y="6103275"/>
                <a:ext cx="112320" cy="9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E155951-A5DB-41D2-9548-45C5861C42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38169" y="6085275"/>
                  <a:ext cx="147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2B552AC-884C-44D7-B725-BBC26245DCAF}"/>
                    </a:ext>
                  </a:extLst>
                </p14:cNvPr>
                <p14:cNvContentPartPr/>
                <p14:nvPr/>
              </p14:nvContentPartPr>
              <p14:xfrm>
                <a:off x="4050569" y="6085995"/>
                <a:ext cx="106200" cy="82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2B552AC-884C-44D7-B725-BBC26245DC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32569" y="6068355"/>
                  <a:ext cx="141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524A9DA-B1A8-4CCC-8CF2-B747A856E7D5}"/>
                    </a:ext>
                  </a:extLst>
                </p14:cNvPr>
                <p14:cNvContentPartPr/>
                <p14:nvPr/>
              </p14:nvContentPartPr>
              <p14:xfrm>
                <a:off x="4235609" y="6057915"/>
                <a:ext cx="124920" cy="170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524A9DA-B1A8-4CCC-8CF2-B747A856E7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17609" y="6040275"/>
                  <a:ext cx="1605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3CAD502-4108-41F5-9EE7-83B6951114C0}"/>
              </a:ext>
            </a:extLst>
          </p:cNvPr>
          <p:cNvGrpSpPr/>
          <p:nvPr/>
        </p:nvGrpSpPr>
        <p:grpSpPr>
          <a:xfrm>
            <a:off x="5377169" y="6066555"/>
            <a:ext cx="817560" cy="179640"/>
            <a:chOff x="5377169" y="6066555"/>
            <a:chExt cx="8175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ED063C4-C817-4D5B-91E4-E9162672F46B}"/>
                    </a:ext>
                  </a:extLst>
                </p14:cNvPr>
                <p14:cNvContentPartPr/>
                <p14:nvPr/>
              </p14:nvContentPartPr>
              <p14:xfrm>
                <a:off x="5377169" y="6123435"/>
                <a:ext cx="171000" cy="97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ED063C4-C817-4D5B-91E4-E9162672F46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59529" y="6105795"/>
                  <a:ext cx="206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BA4DEDC-64C2-4DC3-9DC7-4C5F9698CCD4}"/>
                    </a:ext>
                  </a:extLst>
                </p14:cNvPr>
                <p14:cNvContentPartPr/>
                <p14:nvPr/>
              </p14:nvContentPartPr>
              <p14:xfrm>
                <a:off x="5440169" y="6138915"/>
                <a:ext cx="44280" cy="88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BA4DEDC-64C2-4DC3-9DC7-4C5F9698CCD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22529" y="6121275"/>
                  <a:ext cx="79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9D05A4-3111-4803-AB4A-278ED680AA4C}"/>
                    </a:ext>
                  </a:extLst>
                </p14:cNvPr>
                <p14:cNvContentPartPr/>
                <p14:nvPr/>
              </p14:nvContentPartPr>
              <p14:xfrm>
                <a:off x="5691449" y="6115875"/>
                <a:ext cx="91440" cy="58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9D05A4-3111-4803-AB4A-278ED680AA4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73449" y="6097875"/>
                  <a:ext cx="127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570860-9ABE-459D-AE6B-1C704C0B809B}"/>
                    </a:ext>
                  </a:extLst>
                </p14:cNvPr>
                <p14:cNvContentPartPr/>
                <p14:nvPr/>
              </p14:nvContentPartPr>
              <p14:xfrm>
                <a:off x="5697209" y="6238635"/>
                <a:ext cx="110520" cy="7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570860-9ABE-459D-AE6B-1C704C0B80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79209" y="6220995"/>
                  <a:ext cx="146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2EB05BE-CD85-472D-8F23-1AD6565E9C8D}"/>
                    </a:ext>
                  </a:extLst>
                </p14:cNvPr>
                <p14:cNvContentPartPr/>
                <p14:nvPr/>
              </p14:nvContentPartPr>
              <p14:xfrm>
                <a:off x="5922569" y="6075915"/>
                <a:ext cx="264600" cy="83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2EB05BE-CD85-472D-8F23-1AD6565E9C8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04569" y="6058275"/>
                  <a:ext cx="300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8735F98-C439-4E67-8115-8E3E9A5FC0EF}"/>
                    </a:ext>
                  </a:extLst>
                </p14:cNvPr>
                <p14:cNvContentPartPr/>
                <p14:nvPr/>
              </p14:nvContentPartPr>
              <p14:xfrm>
                <a:off x="6166289" y="6066555"/>
                <a:ext cx="28440" cy="169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8735F98-C439-4E67-8115-8E3E9A5FC0E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48289" y="6048915"/>
                  <a:ext cx="640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CB2706A-7216-4847-B422-D647766B1195}"/>
              </a:ext>
            </a:extLst>
          </p:cNvPr>
          <p:cNvGrpSpPr/>
          <p:nvPr/>
        </p:nvGrpSpPr>
        <p:grpSpPr>
          <a:xfrm>
            <a:off x="6474449" y="6056475"/>
            <a:ext cx="460080" cy="172800"/>
            <a:chOff x="6474449" y="6056475"/>
            <a:chExt cx="46008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E3A5E93-0E80-4CAD-A5E1-93965669712C}"/>
                    </a:ext>
                  </a:extLst>
                </p14:cNvPr>
                <p14:cNvContentPartPr/>
                <p14:nvPr/>
              </p14:nvContentPartPr>
              <p14:xfrm>
                <a:off x="6474449" y="6071595"/>
                <a:ext cx="189720" cy="106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E3A5E93-0E80-4CAD-A5E1-93965669712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56809" y="6053595"/>
                  <a:ext cx="225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25E0C3D-EE93-4108-9F47-D2117EF053FE}"/>
                    </a:ext>
                  </a:extLst>
                </p14:cNvPr>
                <p14:cNvContentPartPr/>
                <p14:nvPr/>
              </p14:nvContentPartPr>
              <p14:xfrm>
                <a:off x="6539969" y="6065475"/>
                <a:ext cx="255240" cy="119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25E0C3D-EE93-4108-9F47-D2117EF053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21969" y="6047475"/>
                  <a:ext cx="290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7C86228-5829-4409-A20C-D54263D8E574}"/>
                    </a:ext>
                  </a:extLst>
                </p14:cNvPr>
                <p14:cNvContentPartPr/>
                <p14:nvPr/>
              </p14:nvContentPartPr>
              <p14:xfrm>
                <a:off x="6920849" y="6056475"/>
                <a:ext cx="13680" cy="172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7C86228-5829-4409-A20C-D54263D8E5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02849" y="6038835"/>
                  <a:ext cx="493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A230107-E01D-4F7B-93A2-F8AABBBCB2E1}"/>
              </a:ext>
            </a:extLst>
          </p:cNvPr>
          <p:cNvGrpSpPr/>
          <p:nvPr/>
        </p:nvGrpSpPr>
        <p:grpSpPr>
          <a:xfrm>
            <a:off x="4273409" y="6641835"/>
            <a:ext cx="1365480" cy="188640"/>
            <a:chOff x="4273409" y="6641835"/>
            <a:chExt cx="13654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45F2713-A9AA-4805-8919-2FD84FD95E26}"/>
                    </a:ext>
                  </a:extLst>
                </p14:cNvPr>
                <p14:cNvContentPartPr/>
                <p14:nvPr/>
              </p14:nvContentPartPr>
              <p14:xfrm>
                <a:off x="4273409" y="6660915"/>
                <a:ext cx="110160" cy="169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45F2713-A9AA-4805-8919-2FD84FD95E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55409" y="6643275"/>
                  <a:ext cx="145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78EA158-E9B8-4A76-8E05-49374074EA44}"/>
                    </a:ext>
                  </a:extLst>
                </p14:cNvPr>
                <p14:cNvContentPartPr/>
                <p14:nvPr/>
              </p14:nvContentPartPr>
              <p14:xfrm>
                <a:off x="4443689" y="6672795"/>
                <a:ext cx="110520" cy="155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78EA158-E9B8-4A76-8E05-49374074EA4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26049" y="6655155"/>
                  <a:ext cx="146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C6F306D-1949-43FC-A3A1-FCAB91B51934}"/>
                    </a:ext>
                  </a:extLst>
                </p14:cNvPr>
                <p14:cNvContentPartPr/>
                <p14:nvPr/>
              </p14:nvContentPartPr>
              <p14:xfrm>
                <a:off x="4657529" y="6681075"/>
                <a:ext cx="92160" cy="70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C6F306D-1949-43FC-A3A1-FCAB91B5193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39529" y="6663435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E2F3E60-82C7-4B95-AD67-C7218DB7DC84}"/>
                    </a:ext>
                  </a:extLst>
                </p14:cNvPr>
                <p14:cNvContentPartPr/>
                <p14:nvPr/>
              </p14:nvContentPartPr>
              <p14:xfrm>
                <a:off x="4876409" y="6659115"/>
                <a:ext cx="191880" cy="153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E2F3E60-82C7-4B95-AD67-C7218DB7DC8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58409" y="6641475"/>
                  <a:ext cx="227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6D04361-9FC7-47CB-B722-CBD68A426F12}"/>
                    </a:ext>
                  </a:extLst>
                </p14:cNvPr>
                <p14:cNvContentPartPr/>
                <p14:nvPr/>
              </p14:nvContentPartPr>
              <p14:xfrm>
                <a:off x="4922129" y="6692955"/>
                <a:ext cx="77760" cy="94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6D04361-9FC7-47CB-B722-CBD68A426F1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04489" y="6674955"/>
                  <a:ext cx="113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23F5FF4-D671-4185-AE22-B3328C0A6DB5}"/>
                    </a:ext>
                  </a:extLst>
                </p14:cNvPr>
                <p14:cNvContentPartPr/>
                <p14:nvPr/>
              </p14:nvContentPartPr>
              <p14:xfrm>
                <a:off x="5146049" y="6672075"/>
                <a:ext cx="110160" cy="83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23F5FF4-D671-4185-AE22-B3328C0A6DB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28409" y="6654435"/>
                  <a:ext cx="145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B07936A-F995-484D-ABE2-121A6E8AE64A}"/>
                    </a:ext>
                  </a:extLst>
                </p14:cNvPr>
                <p14:cNvContentPartPr/>
                <p14:nvPr/>
              </p14:nvContentPartPr>
              <p14:xfrm>
                <a:off x="5332889" y="6653715"/>
                <a:ext cx="93960" cy="154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B07936A-F995-484D-ABE2-121A6E8AE64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15249" y="6635715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7B0B8AF-942B-425E-81A8-7CAD7CCFB242}"/>
                    </a:ext>
                  </a:extLst>
                </p14:cNvPr>
                <p14:cNvContentPartPr/>
                <p14:nvPr/>
              </p14:nvContentPartPr>
              <p14:xfrm>
                <a:off x="5490569" y="6641835"/>
                <a:ext cx="148320" cy="135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7B0B8AF-942B-425E-81A8-7CAD7CCFB24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72929" y="6623835"/>
                  <a:ext cx="183960" cy="17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11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7990"/>
          </a:xfrm>
        </p:spPr>
        <p:txBody>
          <a:bodyPr/>
          <a:lstStyle/>
          <a:p>
            <a:r>
              <a:rPr lang="en-US" dirty="0"/>
              <a:t> 1-4 Standards               Objectives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857B7-717E-4058-9011-A4B062405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987253" y="1856645"/>
            <a:ext cx="4396341" cy="4200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A2.FBF.A.1 Write a function that describes a relationship between two quantities. </a:t>
            </a:r>
          </a:p>
          <a:p>
            <a:endParaRPr lang="en-US" dirty="0"/>
          </a:p>
          <a:p>
            <a:r>
              <a:rPr lang="en-US" dirty="0">
                <a:ea typeface="+mj-lt"/>
                <a:cs typeface="+mj-lt"/>
              </a:rPr>
              <a:t>A2.CED.A.2 Rearrange formulas to highlight a quantity of interest</a:t>
            </a:r>
          </a:p>
          <a:p>
            <a:endParaRPr lang="en-US" dirty="0">
              <a:ea typeface="+mj-lt"/>
              <a:cs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6250130" y="1856646"/>
            <a:ext cx="4954617" cy="4200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 can solve one-, two-, and multi-step equations with no procedural errors.</a:t>
            </a:r>
          </a:p>
          <a:p>
            <a:r>
              <a:rPr lang="en-US" dirty="0"/>
              <a:t>I can solve literal equations for an indicated variable without procedural errors.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6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672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Bell Work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9C7339-3E3D-48FC-BAB3-6A15CD6D01B7}"/>
                  </a:ext>
                </a:extLst>
              </p:cNvPr>
              <p:cNvSpPr/>
              <p:nvPr/>
            </p:nvSpPr>
            <p:spPr>
              <a:xfrm>
                <a:off x="646111" y="2077635"/>
                <a:ext cx="9404722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/>
                  <a:t> </a:t>
                </a:r>
                <a:r>
                  <a:rPr lang="en-US" sz="2800" dirty="0"/>
                  <a:t>1.  Write an algebraic expression for “three more  </a:t>
                </a:r>
              </a:p>
              <a:p>
                <a:pPr lvl="0"/>
                <a:r>
                  <a:rPr lang="en-US" sz="2800" dirty="0"/>
                  <a:t>      than twice the sum of </a:t>
                </a:r>
                <a:r>
                  <a:rPr lang="en-US" sz="2800" i="1" dirty="0"/>
                  <a:t>x</a:t>
                </a:r>
                <a:r>
                  <a:rPr lang="en-US" sz="2800" dirty="0"/>
                  <a:t> and 4.”</a:t>
                </a:r>
              </a:p>
              <a:p>
                <a:r>
                  <a:rPr lang="en-US" sz="2800" dirty="0"/>
                  <a:t> </a:t>
                </a:r>
              </a:p>
              <a:p>
                <a:r>
                  <a:rPr lang="en-US" sz="2800" dirty="0"/>
                  <a:t> </a:t>
                </a:r>
              </a:p>
              <a:p>
                <a:pPr lvl="0"/>
                <a:r>
                  <a:rPr lang="en-US" sz="2800" dirty="0"/>
                  <a:t> 2.  Simplify by combining like terms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12+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 </a:t>
                </a:r>
              </a:p>
              <a:p>
                <a:r>
                  <a:rPr lang="en-US" sz="2800" dirty="0"/>
                  <a:t> </a:t>
                </a:r>
              </a:p>
              <a:p>
                <a:r>
                  <a:rPr lang="en-US" sz="2800" dirty="0"/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05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9C7339-3E3D-48FC-BAB3-6A15CD6D0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2077635"/>
                <a:ext cx="9404722" cy="4154984"/>
              </a:xfrm>
              <a:prstGeom prst="rect">
                <a:avLst/>
              </a:prstGeom>
              <a:blipFill>
                <a:blip r:embed="rId3"/>
                <a:stretch>
                  <a:fillRect l="-713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63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1-4 Solving Equations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C21651-2463-4EE1-8B80-14D81C9B30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6196828"/>
                  </p:ext>
                </p:extLst>
              </p:nvPr>
            </p:nvGraphicFramePr>
            <p:xfrm>
              <a:off x="1524000" y="2080327"/>
              <a:ext cx="8898271" cy="319423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91409">
                      <a:extLst>
                        <a:ext uri="{9D8B030D-6E8A-4147-A177-3AD203B41FA5}">
                          <a16:colId xmlns:a16="http://schemas.microsoft.com/office/drawing/2014/main" val="1159853750"/>
                        </a:ext>
                      </a:extLst>
                    </a:gridCol>
                    <a:gridCol w="6406862">
                      <a:extLst>
                        <a:ext uri="{9D8B030D-6E8A-4147-A177-3AD203B41FA5}">
                          <a16:colId xmlns:a16="http://schemas.microsoft.com/office/drawing/2014/main" val="899380951"/>
                        </a:ext>
                      </a:extLst>
                    </a:gridCol>
                  </a:tblGrid>
                  <a:tr h="3632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Property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Definition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500654"/>
                      </a:ext>
                    </a:extLst>
                  </a:tr>
                  <a:tr h="3632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Reflexive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145624"/>
                      </a:ext>
                    </a:extLst>
                  </a:tr>
                  <a:tr h="3632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Symmetric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227459"/>
                      </a:ext>
                    </a:extLst>
                  </a:tr>
                  <a:tr h="36322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Transitive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0014166"/>
                      </a:ext>
                    </a:extLst>
                  </a:tr>
                  <a:tr h="38988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Substitution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may replace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in any expression.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609114"/>
                      </a:ext>
                    </a:extLst>
                  </a:tr>
                  <a:tr h="62838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Addition/ Subtraction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2802501"/>
                      </a:ext>
                    </a:extLst>
                  </a:tr>
                  <a:tr h="62415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Multiplication/ Division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 err="1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and  </a:t>
                          </a:r>
                          <a:r>
                            <a:rPr lang="en-US" sz="1800" baseline="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1800" b="0" i="1" baseline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6825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C21651-2463-4EE1-8B80-14D81C9B30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6196828"/>
                  </p:ext>
                </p:extLst>
              </p:nvPr>
            </p:nvGraphicFramePr>
            <p:xfrm>
              <a:off x="1524000" y="2080327"/>
              <a:ext cx="8898271" cy="334473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91409">
                      <a:extLst>
                        <a:ext uri="{9D8B030D-6E8A-4147-A177-3AD203B41FA5}">
                          <a16:colId xmlns:a16="http://schemas.microsoft.com/office/drawing/2014/main" val="1159853750"/>
                        </a:ext>
                      </a:extLst>
                    </a:gridCol>
                    <a:gridCol w="6406862">
                      <a:extLst>
                        <a:ext uri="{9D8B030D-6E8A-4147-A177-3AD203B41FA5}">
                          <a16:colId xmlns:a16="http://schemas.microsoft.com/office/drawing/2014/main" val="899380951"/>
                        </a:ext>
                      </a:extLst>
                    </a:gridCol>
                  </a:tblGrid>
                  <a:tr h="38614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Property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Definition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500654"/>
                      </a:ext>
                    </a:extLst>
                  </a:tr>
                  <a:tr h="38836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Reflexive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145624"/>
                      </a:ext>
                    </a:extLst>
                  </a:tr>
                  <a:tr h="38836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Symmetric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227459"/>
                      </a:ext>
                    </a:extLst>
                  </a:tr>
                  <a:tr h="38836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Transitive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0014166"/>
                      </a:ext>
                    </a:extLst>
                  </a:tr>
                  <a:tr h="38988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Substitution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may replace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in any expression.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3609114"/>
                      </a:ext>
                    </a:extLst>
                  </a:tr>
                  <a:tr h="70180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Addition/ Subtraction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If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, then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</a:t>
                          </a:r>
                          <a:r>
                            <a:rPr lang="en-US" sz="1800" i="1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2802501"/>
                      </a:ext>
                    </a:extLst>
                  </a:tr>
                  <a:tr h="70180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Multiplication/ Division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06" t="-380000" r="-190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68257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90D37FC-6990-41AF-9E3C-2DF240E64AB2}"/>
              </a:ext>
            </a:extLst>
          </p:cNvPr>
          <p:cNvSpPr txBox="1"/>
          <p:nvPr/>
        </p:nvSpPr>
        <p:spPr>
          <a:xfrm>
            <a:off x="641230" y="5612688"/>
            <a:ext cx="10848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___________________- an equation that is true for every value of the variable.</a:t>
            </a:r>
          </a:p>
          <a:p>
            <a:endParaRPr lang="en-US" dirty="0"/>
          </a:p>
          <a:p>
            <a:r>
              <a:rPr lang="en-US" dirty="0"/>
              <a:t>________________________________- an equation that uses at least 2 letters as variables.  You can solve for any variable “in terms of” the other variables.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739DE-2A76-44ED-83F2-905D4F8D58F8}"/>
              </a:ext>
            </a:extLst>
          </p:cNvPr>
          <p:cNvSpPr txBox="1"/>
          <p:nvPr/>
        </p:nvSpPr>
        <p:spPr>
          <a:xfrm>
            <a:off x="1179443" y="550502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Identity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49F9A-C885-40C1-94AC-973C18A37222}"/>
              </a:ext>
            </a:extLst>
          </p:cNvPr>
          <p:cNvSpPr txBox="1"/>
          <p:nvPr/>
        </p:nvSpPr>
        <p:spPr>
          <a:xfrm>
            <a:off x="1179443" y="6062998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Literal Equation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1CCE90-1AFB-4647-93E6-1E41B0F03BD3}"/>
                  </a:ext>
                </a:extLst>
              </p14:cNvPr>
              <p14:cNvContentPartPr/>
              <p14:nvPr/>
            </p14:nvContentPartPr>
            <p14:xfrm>
              <a:off x="5658840" y="4362840"/>
              <a:ext cx="93600" cy="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1CCE90-1AFB-4647-93E6-1E41B0F03B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9480" y="4353480"/>
                <a:ext cx="11232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7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1-4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914799-3C67-4A65-AE30-15D8AA27067B}"/>
                  </a:ext>
                </a:extLst>
              </p:cNvPr>
              <p:cNvSpPr/>
              <p:nvPr/>
            </p:nvSpPr>
            <p:spPr>
              <a:xfrm>
                <a:off x="795130" y="1976530"/>
                <a:ext cx="8772940" cy="365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Solve the one-step equations. 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−2=10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(I do)							b.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(We do)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  Solve the two-step equations.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+1=26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(I do)							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−2=10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(We do)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914799-3C67-4A65-AE30-15D8AA270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0" y="1976530"/>
                <a:ext cx="8772940" cy="3656194"/>
              </a:xfrm>
              <a:prstGeom prst="rect">
                <a:avLst/>
              </a:prstGeom>
              <a:blipFill>
                <a:blip r:embed="rId3"/>
                <a:stretch>
                  <a:fillRect l="-556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44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1-4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D9BF33-76C5-40BD-B136-15CA303433D4}"/>
                  </a:ext>
                </a:extLst>
              </p:cNvPr>
              <p:cNvSpPr/>
              <p:nvPr/>
            </p:nvSpPr>
            <p:spPr>
              <a:xfrm>
                <a:off x="927652" y="2080222"/>
                <a:ext cx="10376452" cy="709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 Solve the multi-step equations.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(We do)				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+27=3(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(They do)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D9BF33-76C5-40BD-B136-15CA30343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52" y="2080222"/>
                <a:ext cx="10376452" cy="709233"/>
              </a:xfrm>
              <a:prstGeom prst="rect">
                <a:avLst/>
              </a:prstGeom>
              <a:blipFill>
                <a:blip r:embed="rId3"/>
                <a:stretch>
                  <a:fillRect l="-470" t="-1709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5E3138-EB95-49CB-9A08-33ECFD2BDEF5}"/>
                  </a:ext>
                </a:extLst>
              </p14:cNvPr>
              <p14:cNvContentPartPr/>
              <p14:nvPr/>
            </p14:nvContentPartPr>
            <p14:xfrm>
              <a:off x="900360" y="258588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5E3138-EB95-49CB-9A08-33ECFD2BDE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000" y="2576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97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1-4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DF2EBE-621E-4F5A-8872-234AE9B49A7B}"/>
                  </a:ext>
                </a:extLst>
              </p:cNvPr>
              <p:cNvSpPr/>
              <p:nvPr/>
            </p:nvSpPr>
            <p:spPr>
              <a:xfrm>
                <a:off x="795130" y="2201136"/>
                <a:ext cx="9198985" cy="1156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   (I do)  Determine whether the equations are always true, sometimes true or never true.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11+3−7=6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+5−3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+5−2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=4+4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DF2EBE-621E-4F5A-8872-234AE9B49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0" y="2201136"/>
                <a:ext cx="9198985" cy="1156022"/>
              </a:xfrm>
              <a:prstGeom prst="rect">
                <a:avLst/>
              </a:prstGeom>
              <a:blipFill>
                <a:blip r:embed="rId3"/>
                <a:stretch>
                  <a:fillRect l="-530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1EC9D3-887C-448B-9524-64F03888D17F}"/>
                  </a:ext>
                </a:extLst>
              </p14:cNvPr>
              <p14:cNvContentPartPr/>
              <p14:nvPr/>
            </p14:nvContentPartPr>
            <p14:xfrm>
              <a:off x="1264320" y="62650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1EC9D3-887C-448B-9524-64F03888D17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2760" y="2737800"/>
                <a:ext cx="7577280" cy="35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0C3649-E444-4AB1-9D77-A2D3ECE1D728}"/>
                  </a:ext>
                </a:extLst>
              </p14:cNvPr>
              <p14:cNvContentPartPr/>
              <p14:nvPr/>
            </p14:nvContentPartPr>
            <p14:xfrm>
              <a:off x="1258920" y="10886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0C3649-E444-4AB1-9D77-A2D3ECE1D7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49560" y="1079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93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Lesson 1-4 Notes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1230" y="1446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2827ED-731C-4FC4-99DC-4D585252FA38}"/>
                  </a:ext>
                </a:extLst>
              </p:cNvPr>
              <p:cNvSpPr/>
              <p:nvPr/>
            </p:nvSpPr>
            <p:spPr>
              <a:xfrm>
                <a:off x="641230" y="2357613"/>
                <a:ext cx="8507896" cy="1294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   (We do) Solve the literal equations.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b.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−32)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2827ED-731C-4FC4-99DC-4D585252F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0" y="2357613"/>
                <a:ext cx="8507896" cy="1294137"/>
              </a:xfrm>
              <a:prstGeom prst="rect">
                <a:avLst/>
              </a:prstGeom>
              <a:blipFill>
                <a:blip r:embed="rId3"/>
                <a:stretch>
                  <a:fillRect l="-573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36440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61d2b80f-bbce-4555-9ac5-a2a7d4f75ca0">
      <UserInfo>
        <DisplayName/>
        <AccountId xsi:nil="true"/>
        <AccountType/>
      </UserInfo>
    </Teachers>
    <Has_Teacher_Only_SectionGroup xmlns="61d2b80f-bbce-4555-9ac5-a2a7d4f75ca0" xsi:nil="true"/>
    <Members xmlns="61d2b80f-bbce-4555-9ac5-a2a7d4f75ca0">
      <UserInfo>
        <DisplayName/>
        <AccountId xsi:nil="true"/>
        <AccountType/>
      </UserInfo>
    </Members>
    <Invited_Members xmlns="61d2b80f-bbce-4555-9ac5-a2a7d4f75ca0" xsi:nil="true"/>
    <IsNotebookLocked xmlns="61d2b80f-bbce-4555-9ac5-a2a7d4f75ca0" xsi:nil="true"/>
    <Invited_Leaders xmlns="61d2b80f-bbce-4555-9ac5-a2a7d4f75ca0" xsi:nil="true"/>
    <CultureName xmlns="61d2b80f-bbce-4555-9ac5-a2a7d4f75ca0" xsi:nil="true"/>
    <Owner xmlns="61d2b80f-bbce-4555-9ac5-a2a7d4f75ca0">
      <UserInfo>
        <DisplayName/>
        <AccountId xsi:nil="true"/>
        <AccountType/>
      </UserInfo>
    </Owner>
    <Distribution_Groups xmlns="61d2b80f-bbce-4555-9ac5-a2a7d4f75ca0" xsi:nil="true"/>
    <Member_Groups xmlns="61d2b80f-bbce-4555-9ac5-a2a7d4f75ca0">
      <UserInfo>
        <DisplayName/>
        <AccountId xsi:nil="true"/>
        <AccountType/>
      </UserInfo>
    </Member_Groups>
    <Has_Leaders_Only_SectionGroup xmlns="61d2b80f-bbce-4555-9ac5-a2a7d4f75ca0" xsi:nil="true"/>
    <TeamsChannelId xmlns="61d2b80f-bbce-4555-9ac5-a2a7d4f75ca0" xsi:nil="true"/>
    <Invited_Teachers xmlns="61d2b80f-bbce-4555-9ac5-a2a7d4f75ca0" xsi:nil="true"/>
    <NotebookType xmlns="61d2b80f-bbce-4555-9ac5-a2a7d4f75ca0" xsi:nil="true"/>
    <DefaultSectionNames xmlns="61d2b80f-bbce-4555-9ac5-a2a7d4f75ca0" xsi:nil="true"/>
    <Is_Collaboration_Space_Locked xmlns="61d2b80f-bbce-4555-9ac5-a2a7d4f75ca0" xsi:nil="true"/>
    <AppVersion xmlns="61d2b80f-bbce-4555-9ac5-a2a7d4f75ca0" xsi:nil="true"/>
    <FolderType xmlns="61d2b80f-bbce-4555-9ac5-a2a7d4f75ca0" xsi:nil="true"/>
    <Student_Groups xmlns="61d2b80f-bbce-4555-9ac5-a2a7d4f75ca0">
      <UserInfo>
        <DisplayName/>
        <AccountId xsi:nil="true"/>
        <AccountType/>
      </UserInfo>
    </Student_Groups>
    <Templates xmlns="61d2b80f-bbce-4555-9ac5-a2a7d4f75ca0" xsi:nil="true"/>
    <Teams_Channel_Section_Location xmlns="61d2b80f-bbce-4555-9ac5-a2a7d4f75ca0" xsi:nil="true"/>
    <Students xmlns="61d2b80f-bbce-4555-9ac5-a2a7d4f75ca0">
      <UserInfo>
        <DisplayName/>
        <AccountId xsi:nil="true"/>
        <AccountType/>
      </UserInfo>
    </Students>
    <Leaders xmlns="61d2b80f-bbce-4555-9ac5-a2a7d4f75ca0">
      <UserInfo>
        <DisplayName/>
        <AccountId xsi:nil="true"/>
        <AccountType/>
      </UserInfo>
    </Leaders>
    <Math_Settings xmlns="61d2b80f-bbce-4555-9ac5-a2a7d4f75ca0" xsi:nil="true"/>
    <Self_Registration_Enabled xmlns="61d2b80f-bbce-4555-9ac5-a2a7d4f75ca0" xsi:nil="true"/>
    <Invited_Students xmlns="61d2b80f-bbce-4555-9ac5-a2a7d4f75ca0" xsi:nil="true"/>
    <LMS_Mappings xmlns="61d2b80f-bbce-4555-9ac5-a2a7d4f75c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A01932A7F094CBEF3148B354A32BD" ma:contentTypeVersion="37" ma:contentTypeDescription="Create a new document." ma:contentTypeScope="" ma:versionID="4f294b455a2a58d270c02d838066bd56">
  <xsd:schema xmlns:xsd="http://www.w3.org/2001/XMLSchema" xmlns:xs="http://www.w3.org/2001/XMLSchema" xmlns:p="http://schemas.microsoft.com/office/2006/metadata/properties" xmlns:ns3="61d2b80f-bbce-4555-9ac5-a2a7d4f75ca0" xmlns:ns4="e47951db-ec5a-4133-8821-9e573dd8426a" targetNamespace="http://schemas.microsoft.com/office/2006/metadata/properties" ma:root="true" ma:fieldsID="d60e2674258416e971d23a2b296db964" ns3:_="" ns4:_="">
    <xsd:import namespace="61d2b80f-bbce-4555-9ac5-a2a7d4f75ca0"/>
    <xsd:import namespace="e47951db-ec5a-4133-8821-9e573dd842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2b80f-bbce-4555-9ac5-a2a7d4f75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Leaders" ma:index="3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6" nillable="true" ma:displayName="Has Leaders Only SectionGroup" ma:internalName="Has_Leaders_Only_SectionGroup">
      <xsd:simpleType>
        <xsd:restriction base="dms:Boolea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3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951db-ec5a-4133-8821-9e573dd8426a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7F474-3FAA-4DDD-9B84-EB5E7201B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39BB30-C9AA-4E45-B583-0056B04B870C}">
  <ds:schemaRefs>
    <ds:schemaRef ds:uri="http://schemas.microsoft.com/office/2006/metadata/properties"/>
    <ds:schemaRef ds:uri="http://schemas.microsoft.com/office/infopath/2007/PartnerControls"/>
    <ds:schemaRef ds:uri="61d2b80f-bbce-4555-9ac5-a2a7d4f75ca0"/>
  </ds:schemaRefs>
</ds:datastoreItem>
</file>

<file path=customXml/itemProps3.xml><?xml version="1.0" encoding="utf-8"?>
<ds:datastoreItem xmlns:ds="http://schemas.openxmlformats.org/officeDocument/2006/customXml" ds:itemID="{CCABAE9C-D4AB-4596-B5E1-BF32CA6DB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2b80f-bbce-4555-9ac5-a2a7d4f75ca0"/>
    <ds:schemaRef ds:uri="e47951db-ec5a-4133-8821-9e573dd84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3159</TotalTime>
  <Words>1307</Words>
  <Application>Microsoft Office PowerPoint</Application>
  <PresentationFormat>Widescreen</PresentationFormat>
  <Paragraphs>203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Franklin Gothic Book</vt:lpstr>
      <vt:lpstr>Times New Roman</vt:lpstr>
      <vt:lpstr>Wingdings 3</vt:lpstr>
      <vt:lpstr>Crop</vt:lpstr>
      <vt:lpstr>PowerPoint Presentation</vt:lpstr>
      <vt:lpstr>Weekly Overview       </vt:lpstr>
      <vt:lpstr> 1-4 Standards               Objectives</vt:lpstr>
      <vt:lpstr>Bell Work</vt:lpstr>
      <vt:lpstr>1-4 Solving Equations</vt:lpstr>
      <vt:lpstr>Lesson 1-4 Notes</vt:lpstr>
      <vt:lpstr>Lesson 1-4 Notes</vt:lpstr>
      <vt:lpstr>Lesson 1-4 Notes</vt:lpstr>
      <vt:lpstr>Lesson 1-4 Notes</vt:lpstr>
      <vt:lpstr>Lesson 1-4 Notes</vt:lpstr>
      <vt:lpstr>Independent Practice/Lesson Check 1-4</vt:lpstr>
      <vt:lpstr>Independent Practice/Lesson Check 1-4</vt:lpstr>
      <vt:lpstr> 1-5 Standards               Objectives</vt:lpstr>
      <vt:lpstr>Bell Work</vt:lpstr>
      <vt:lpstr>1-5 Solving Linear Inequalities</vt:lpstr>
      <vt:lpstr>Lesson 1-5 Notes</vt:lpstr>
      <vt:lpstr>Lesson 1-5 Notes</vt:lpstr>
      <vt:lpstr>Lesson 1-5 Notes</vt:lpstr>
      <vt:lpstr>Lesson 1-5 Notes</vt:lpstr>
      <vt:lpstr>Lesson 1-5 Notes</vt:lpstr>
      <vt:lpstr>Lesson 1-5 Notes</vt:lpstr>
      <vt:lpstr>Independent Practice/Lesson Check 1-5</vt:lpstr>
      <vt:lpstr>Independent Practice/Lesson Check 1-5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N CARTER</dc:creator>
  <cp:lastModifiedBy>Tracy Carter</cp:lastModifiedBy>
  <cp:revision>846</cp:revision>
  <dcterms:created xsi:type="dcterms:W3CDTF">2020-08-17T17:54:10Z</dcterms:created>
  <dcterms:modified xsi:type="dcterms:W3CDTF">2020-09-11T10:15:48Z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0x010100838A01932A7F094CBEF3148B354A32BD</vt:lpwstr>
  </property>
</Properties>
</file>