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90" r:id="rId4"/>
    <p:sldId id="370" r:id="rId5"/>
    <p:sldId id="263" r:id="rId6"/>
    <p:sldId id="350" r:id="rId7"/>
    <p:sldId id="363" r:id="rId8"/>
    <p:sldId id="364" r:id="rId9"/>
    <p:sldId id="332" r:id="rId10"/>
    <p:sldId id="365" r:id="rId11"/>
    <p:sldId id="335" r:id="rId12"/>
    <p:sldId id="373" r:id="rId13"/>
    <p:sldId id="337" r:id="rId14"/>
    <p:sldId id="355" r:id="rId15"/>
    <p:sldId id="366" r:id="rId16"/>
    <p:sldId id="340" r:id="rId17"/>
    <p:sldId id="367" r:id="rId18"/>
    <p:sldId id="352" r:id="rId19"/>
    <p:sldId id="374" r:id="rId20"/>
    <p:sldId id="360" r:id="rId21"/>
    <p:sldId id="361" r:id="rId22"/>
    <p:sldId id="368" r:id="rId23"/>
    <p:sldId id="357" r:id="rId24"/>
    <p:sldId id="36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299CC0-6E3F-49FB-B3BA-5D741F815FD6}" v="8" dt="2020-10-29T14:54:03.839"/>
    <p1510:client id="{DFB6DD6C-4694-4944-85EA-38EFEC8E0D6B}" v="20" dt="2020-10-29T15:27:53.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0T14:31:29.008"/>
    </inkml:context>
    <inkml:brush xml:id="br0">
      <inkml:brushProperty name="width" value="0.05" units="cm"/>
      <inkml:brushProperty name="height" value="0.05" units="cm"/>
    </inkml:brush>
  </inkml:definitions>
  <inkml:trace contextRef="#ctx0" brushRef="#br0">1 0 6911 0 0,'0'0'304'0'0,"1"18"64"0"0,3-1-296 0 0,1-1-72 0 0,4-4 0 0 0,-9-12 0 0 0,12 9 368 0 0,-12-9 56 0 0,14 0 16 0 0,-14 0 0 0 0,14-5-440 0 0,-2-2 0 0 0,-1-2-64 0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54:13.6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24498 11513 27871 0,'0'0'608'0,"0"0"128"0,5 4 32 0,0-2 16 0,1 2-624 0,-6-4-160 0,0 0 0 0,0 0 0 16,0 0 896-16,0 0 160 0,0 0 32 0,0 0 0 15,0 0-112-15,0 0-16 0,0 0 0 0,0 0 0 16,0 0 112-16,0 0 16 0,0 0 0 0,-6 3 0 15,6-3-320-15,0 0-48 0,-6 1-16 0,6-1 0 16,0 0 64-16,0 0 0 0,0 0 0 0,0 0 0 16,0 0-112-16,0 0-16 0,5-4 0 0,6 0 0 0,2-2-144 0,2 3-48 15,4-1 0-15,2 2 0 0,2 0-192 0,5 0-64 16,3-2 0-16,6 4 0 0,2 0-48 0,3 0-16 16,3 0 0-16,3 1 0 0,0-1 0 0,2 0 0 15,1-1 0-15,-1 1 0 0,-3-3-128 0,-2-1-176 16,-3-1 48-16,-6 4 0 0,-3-2 0 0,-4 3 0 15,-3-1 0-15,-5 1 0 0,-4 0 128 0,-4 1 0 16,-5-1 128-16,-8 0-128 0,0 0 128 0,0 0-128 16,-12 4 128-16,-5 3-128 0,-6-1 0 0,-8 3 0 0,-4 1 0 0,-8-3 0 15,-6 3 128-15,-2-3-128 16,-1 0 128-16,0 0-128 0,-1-5 0 0,3 2-240 16,3-1 48-16,3 1 0 0,3-2 192 0,4 2 0 15,6-4 0-15,4 3 0 0,3-3 0 0,4 0 0 0,5-3 0 0,3 3 160 16,4-2-160-16,8 2 128 15,0 0-128-15,0 0 128 0,0 0 64 0,7-4 0 0,2 0 0 0,4 1 0 16,2-1-64-16,6 2 0 0,4 2 0 0,4-4 0 16,3 6-128-16,2 0 0 0,4 0 0 0,1 1 0 15,2-2 160-15,0 2 0 0,3-2 0 0,-1 2 0 32,-1-3-1024-32,-2 0-208 0,0 0-32 0,-2 0-16 15,0 0-3920-15,-2 0-784 0,-2-4-144 0,-4-3-48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02.616"/>
    </inkml:context>
    <inkml:brush xml:id="br0">
      <inkml:brushProperty name="width" value="0.1" units="cm"/>
      <inkml:brushProperty name="height" value="0.1" units="cm"/>
      <inkml:brushProperty name="color" value="#E71224"/>
    </inkml:brush>
  </inkml:definitions>
  <inkml:trace contextRef="#ctx0" brushRef="#br0">1 0 11975 0 0,'1'1'4154'0'0,"0"0"-4001"0"0,0 1 283 0 0,1-1 0 0 0,-1 1 0 0 0,1-1 1 0 0,-1 0-1 0 0,1 1 0 0 0,-1-1 0 0 0,1 0 0 0 0,0 0 0 0 0,3 1 0 0 0,0-1-275 0 0,1 0 0 0 0,0 0 0 0 0,0-1-1 0 0,9 0 1 0 0,127-7-138 0 0,-55 1-312 0 0,-36 2-5031 0 0,-35 2 3274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03.136"/>
    </inkml:context>
    <inkml:brush xml:id="br0">
      <inkml:brushProperty name="width" value="0.1" units="cm"/>
      <inkml:brushProperty name="height" value="0.1" units="cm"/>
      <inkml:brushProperty name="color" value="#E71224"/>
    </inkml:brush>
  </inkml:definitions>
  <inkml:trace contextRef="#ctx0" brushRef="#br0">92 64 13823 0 0,'0'0'1388'0'0,"2"-2"-1276"0"0,0-2-110 0 0,0 1-1 0 0,1 0 0 0 0,-1-1 1 0 0,1 1-1 0 0,0 0 0 0 0,0 1 1 0 0,0-1-1 0 0,0 0 1 0 0,6-2-1 0 0,1-2-3 0 0,-8 5 2 0 0,12-5 0 0 0,-6 5-3 0 0,-1-1 0 0 0,1 1 0 0 0,-1 0 0 0 0,1 0 1 0 0,10 0-1 0 0,-15 2 8 0 0,0 0-1 0 0,0 0 1 0 0,0 1 0 0 0,0-1 0 0 0,0 1 0 0 0,0-1 0 0 0,0 1 0 0 0,-1 0 0 0 0,1 0 0 0 0,0 0 0 0 0,0 1-1 0 0,-1-1 1 0 0,1 1 0 0 0,-1-1 0 0 0,1 1 0 0 0,-1 0 0 0 0,3 3 0 0 0,1 1 104 0 0,0 1 1 0 0,-1 0-1 0 0,0 0 1 0 0,0 0-1 0 0,-1 1 0 0 0,0 0 1 0 0,0-1-1 0 0,-1 1 1 0 0,0 1-1 0 0,-1-1 0 0 0,1 0 1 0 0,-1 1-1 0 0,-1-1 1 0 0,0 1-1 0 0,0-1 0 0 0,-1 1 1 0 0,-1 17-1 0 0,-1-5-109 0 0,-1 1 0 0 0,0-1 0 0 0,-2 0 0 0 0,0 0 0 0 0,-2-1 0 0 0,0 1 0 0 0,-1-1 0 0 0,-1-1 0 0 0,-1 0 0 0 0,-1 0 0 0 0,0-1 0 0 0,-2 0 0 0 0,0-1 0 0 0,-30 30 0 0 0,39-43 0 0 0,1-1 0 0 0,-2 0 0 0 0,1 0 0 0 0,0 0 0 0 0,-1 0 0 0 0,1-1 0 0 0,-1 0 0 0 0,0 0 0 0 0,1 0 0 0 0,-1 0 0 0 0,0-1 0 0 0,-9 1 0 0 0,10-1 0 0 0,1-1 0 0 0,0 0 0 0 0,0 0 0 0 0,-1 0 0 0 0,1-1 0 0 0,0 1 0 0 0,0-1 0 0 0,0 0 0 0 0,0 0 0 0 0,0 0 0 0 0,0 0 0 0 0,0-1 0 0 0,0 1 0 0 0,0-1 0 0 0,0 1 0 0 0,1-1 0 0 0,-1 0 0 0 0,1 0 0 0 0,-1 0 0 0 0,1-1 0 0 0,-3-3 0 0 0,1 2 0 0 0,1-1 0 0 0,-1 0 0 0 0,2 0 0 0 0,-1 0 0 0 0,0 0 0 0 0,1 0 0 0 0,0 0 0 0 0,0-1 0 0 0,0 1 0 0 0,1-1 0 0 0,-1-6 0 0 0,1 2 0 0 0,1 1 0 0 0,0-1 0 0 0,1 1 0 0 0,0-1 0 0 0,5-17 0 0 0,0 5 0 0 0,1 0 0 0 0,1 1 0 0 0,1 0 0 0 0,1 0 0 0 0,20-30 0 0 0,-19 33-179 0 0,1 0 1 0 0,1 1-1 0 0,1 0 0 0 0,0 1 0 0 0,1 1 0 0 0,33-27 0 0 0,-46 40-232 0 0,-1 2 216 0 0,-1-1 0 0 0,1 0-1 0 0,0 1 1 0 0,0-1-1 0 0,0 0 1 0 0,-1 1 0 0 0,1-1-1 0 0,0 1 1 0 0,0 0 0 0 0,0-1-1 0 0,0 1 1 0 0,1-1 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03.497"/>
    </inkml:context>
    <inkml:brush xml:id="br0">
      <inkml:brushProperty name="width" value="0.1" units="cm"/>
      <inkml:brushProperty name="height" value="0.1" units="cm"/>
      <inkml:brushProperty name="color" value="#E71224"/>
    </inkml:brush>
  </inkml:definitions>
  <inkml:trace contextRef="#ctx0" brushRef="#br0">1 0 15663 0 0,'0'0'762'0'0,"1"2"-336"0"0,6 3-180 0 0,2 1 257 0 0,4 6 3802 0 0,-13-12-4261 0 0,1 1 0 0 0,0-1 0 0 0,0 1 1 0 0,-1-1-1 0 0,1 1 0 0 0,0-1 1 0 0,0 0-1 0 0,0 1 0 0 0,0-1 1 0 0,-1 0-1 0 0,1 0 0 0 0,0 0 1 0 0,0 0-1 0 0,0 0 0 0 0,0 0 1 0 0,1 0-1 0 0,14-3-6717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03.936"/>
    </inkml:context>
    <inkml:brush xml:id="br0">
      <inkml:brushProperty name="width" value="0.1" units="cm"/>
      <inkml:brushProperty name="height" value="0.1" units="cm"/>
      <inkml:brushProperty name="color" value="#E71224"/>
    </inkml:brush>
  </inkml:definitions>
  <inkml:trace contextRef="#ctx0" brushRef="#br0">77 1 11975 0 0,'4'8'1275'0'0,"-1"-3"-1035"0"0,0 0 0 0 0,-1-1 0 0 0,0 1 0 0 0,0 0 0 0 0,0 0 0 0 0,0 0 0 0 0,-1 0 0 0 0,0 0 1 0 0,0 1-1 0 0,-1-1 0 0 0,1 0 0 0 0,-1 0 0 0 0,0 1 0 0 0,0-1 0 0 0,-1 0 0 0 0,0 1 0 0 0,1-1 0 0 0,-2 0 0 0 0,1 0 0 0 0,-3 5 0 0 0,-21 67 940 0 0,-11 37 212 0 0,26-77-851 0 0,5-17-528 0 0,0 0 1 0 0,1 0-1 0 0,1 0 1 0 0,-1 22-1 0 0,4-36-13 0 0,1 1 0 0 0,-1 0 0 0 0,1-1 0 0 0,0 1 0 0 0,1-1 0 0 0,0 1 0 0 0,0-1 0 0 0,0 0 0 0 0,0 0 0 0 0,1 0 0 0 0,0 0 0 0 0,1 0 0 0 0,5 7 0 0 0,-4-7 0 0 0,1 0 0 0 0,-1 0 0 0 0,2 0 0 0 0,-1-1 0 0 0,1 0 0 0 0,-1 0 0 0 0,1-1 0 0 0,1 1 0 0 0,12 4 0 0 0,-8-4 0 0 0,-1-1 0 0 0,1-1 0 0 0,-1 0 0 0 0,1-1 0 0 0,0 0 0 0 0,0 0 0 0 0,0-2 0 0 0,0 1 0 0 0,0-2 0 0 0,1 1 0 0 0,-1-2 0 0 0,-1 1 0 0 0,1-2 0 0 0,19-5 0 0 0,-21 4 0 0 0,0-1 0 0 0,0 0 0 0 0,0-1 0 0 0,0 0 0 0 0,-1 0 0 0 0,0-1 0 0 0,0 0 0 0 0,9-10 0 0 0,-15 13 0 0 0,1 0 0 0 0,-1 0 0 0 0,0-1 0 0 0,0 1 0 0 0,-1-1 0 0 0,1 1 0 0 0,-1-1 0 0 0,3-9 0 0 0,-4 11 0 0 0,0-1 0 0 0,-1 1 0 0 0,0-1 0 0 0,1 1 0 0 0,-1-1 0 0 0,0 1 0 0 0,0 0 0 0 0,-1-1 0 0 0,1 1 0 0 0,-1-1 0 0 0,0 1 0 0 0,0-1 0 0 0,0 1 0 0 0,-2-4 0 0 0,2 4 0 0 0,0 1 0 0 0,0 0 0 0 0,-1 0 0 0 0,1 0 0 0 0,0 0 0 0 0,-1 0 0 0 0,0 1 0 0 0,1-1 0 0 0,-1 0 0 0 0,0 1 0 0 0,0-1 0 0 0,0 1 0 0 0,0 0 0 0 0,0-1 0 0 0,-3 0 0 0 0,1 1 0 0 0,1-1 0 0 0,-1 1 0 0 0,0 1 0 0 0,0-1 0 0 0,0 0 0 0 0,0 1 0 0 0,0 0 0 0 0,-6 1 0 0 0,-5 1 0 0 0,1 0 0 0 0,-1 2 0 0 0,-26 9 0 0 0,37-11 0 0 0,-12 4 0 0 0,0 0 0 0 0,0 1 0 0 0,1 1 0 0 0,-1 1 0 0 0,2 0 0 0 0,-1 1 0 0 0,1 0 0 0 0,-17 18 0 0 0,28-25 0 0 0,1 0 0 0 0,-1 1 0 0 0,1-1 0 0 0,-1 1 0 0 0,1 0 0 0 0,0 0 0 0 0,0 0 0 0 0,1 0 0 0 0,-1 0 0 0 0,1 0 0 0 0,0 0 0 0 0,0 0 0 0 0,0 7 0 0 0,3 0 0 0 0,-1-8 1 0 0,1-1 0 0 0,-1 1 0 0 0,1-1 0 0 0,-1 0 0 0 0,1 0 0 0 0,0 1-1 0 0,0-1 1 0 0,0 0 0 0 0,0-1 0 0 0,0 1 0 0 0,0 0 0 0 0,1-1 0 0 0,-1 1 0 0 0,1-1 0 0 0,-1 1-1 0 0,1-1 1 0 0,-1 0 0 0 0,6 1 0 0 0,3 1-496 0 0,1-1 0 0 0,-1 0 0 0 0,15 0 0 0 0,-18-1-188 0 0,15 0-6143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04.452"/>
    </inkml:context>
    <inkml:brush xml:id="br0">
      <inkml:brushProperty name="width" value="0.1" units="cm"/>
      <inkml:brushProperty name="height" value="0.1" units="cm"/>
      <inkml:brushProperty name="color" value="#E71224"/>
    </inkml:brush>
  </inkml:definitions>
  <inkml:trace contextRef="#ctx0" brushRef="#br0">202 160 11975 0 0,'2'-1'267'0'0,"2"-1"-128"0"0,0 0 0 0 0,1 0 0 0 0,-1-1-1 0 0,0 1 1 0 0,0-1 0 0 0,0 0 0 0 0,-1 0 0 0 0,1-1 0 0 0,-1 1 0 0 0,1-1 0 0 0,-1 0-1 0 0,0 1 1 0 0,-1-1 0 0 0,1-1 0 0 0,-1 1 0 0 0,0 0 0 0 0,0-1 0 0 0,2-5 0 0 0,-3 8-68 0 0,0-1 0 0 0,0 1 0 0 0,-1-1 1 0 0,1 0-1 0 0,-1 1 0 0 0,0-1 1 0 0,1 0-1 0 0,-1 0 0 0 0,0 1 0 0 0,-1-1 1 0 0,1 0-1 0 0,0 0 0 0 0,-1 1 0 0 0,0-1 1 0 0,1 0-1 0 0,-1 1 0 0 0,0-1 1 0 0,0 1-1 0 0,-1-1 0 0 0,1 1 0 0 0,0 0 1 0 0,-1-1-1 0 0,0 1 0 0 0,1 0 0 0 0,-1 0 1 0 0,0 0-1 0 0,0 0 0 0 0,0 0 1 0 0,0 1-1 0 0,-1-1 0 0 0,1 1 0 0 0,0-1 1 0 0,-1 1-1 0 0,-2-1 0 0 0,0 0-71 0 0,1 0 0 0 0,-1 1 0 0 0,0 0 0 0 0,0 0 0 0 0,0 1 0 0 0,0 0 0 0 0,0-1 0 0 0,0 1 0 0 0,0 1 0 0 0,0-1 0 0 0,0 1 0 0 0,1 0 0 0 0,-1 0 0 0 0,0 0 0 0 0,0 1 0 0 0,1 0 0 0 0,-8 3 0 0 0,1 1 0 0 0,1-1 0 0 0,0 1 0 0 0,1 1 0 0 0,-1 0 0 0 0,1 0 0 0 0,-12 14 0 0 0,14-14 124 0 0,0 1-1 0 0,1 0 1 0 0,1 1 0 0 0,0-1-1 0 0,0 1 1 0 0,-5 12 0 0 0,7-14-23 0 0,1 0 1 0 0,0 0 0 0 0,0 0-1 0 0,0 0 1 0 0,1 0 0 0 0,0 1 0 0 0,1-1-1 0 0,0 0 1 0 0,0 12 0 0 0,1-17-95 0 0,-1 1 0 0 0,1 0 0 0 0,-1-1 1 0 0,1 1-1 0 0,0 0 0 0 0,0-1 0 0 0,0 1 0 0 0,1-1 1 0 0,-1 0-1 0 0,0 1 0 0 0,1-1 0 0 0,0 0 0 0 0,-1 0 1 0 0,1 0-1 0 0,0 0 0 0 0,0 0 0 0 0,0 0 0 0 0,0-1 1 0 0,1 1-1 0 0,-1-1 0 0 0,0 1 0 0 0,1-1 0 0 0,-1 0 1 0 0,5 2-1 0 0,-3-2-8 0 0,-1 0 0 0 0,1-1 0 0 0,0 1 0 0 0,0-1 1 0 0,-1 0-1 0 0,1 0 0 0 0,0 0 0 0 0,0 0 0 0 0,0 0 1 0 0,-1-1-1 0 0,1 0 0 0 0,0 0 0 0 0,-1 0 0 0 0,1 0 1 0 0,-1 0-1 0 0,1-1 0 0 0,4-3 0 0 0,9-6 6 0 0,-1-2 0 0 0,19-17 1 0 0,-5 2-423 0 0,-9 6-595 0 0,1-2 1319 0 0,-22 24-319 0 0,0 0 1 0 0,1-1-1 0 0,-1 1 1 0 0,1 0-1 0 0,-1 0 1 0 0,0 0 0 0 0,1 0-1 0 0,-1-1 1 0 0,1 1-1 0 0,-1 0 1 0 0,1 0-1 0 0,-1 0 1 0 0,1 0 0 0 0,-1 0-1 0 0,0 0 1 0 0,1 0-1 0 0,-1 0 1 0 0,1 0-1 0 0,-1 0 1 0 0,1 0 0 0 0,-1 0-1 0 0,1 1 1 0 0,-1-1-1 0 0,0 0 1 0 0,1 0-1 0 0,-1 0 1 0 0,1 0 0 0 0,-1 1-1 0 0,0-1 1 0 0,1 0-1 0 0,-1 1 1 0 0,0-1-1 0 0,1 0 1 0 0,-1 1 0 0 0,0-1-1 0 0,1 0 1 0 0,-1 1-1 0 0,0-1 1 0 0,0 0-1 0 0,1 1 1 0 0,-1-1 0 0 0,0 1-1 0 0,0-1 1 0 0,0 0-1 0 0,0 1 1 0 0,0-1-1 0 0,1 1 1 0 0,-1-1 0 0 0,0 1-1 0 0,5 25 584 0 0,-6 3-361 0 0,-1 1 0 0 0,-1-1 0 0 0,-2 0 0 0 0,-10 39 0 0 0,-8 46 771 0 0,2 40 135 0 0,18-130-1117 0 0,2 42 0 0 0,1-65 0 0 0,0-1 0 0 0,0 1 0 0 0,0-1 0 0 0,0 1 0 0 0,0-1 0 0 0,0 1 0 0 0,0-1 0 0 0,0 1 0 0 0,0-1 0 0 0,0 0 0 0 0,0 1 0 0 0,0-1 0 0 0,0 1 0 0 0,0-1 0 0 0,0 1 0 0 0,1-1 0 0 0,-1 1 0 0 0,0-1 0 0 0,0 0 0 0 0,1 1 0 0 0,-1-1 0 0 0,0 1 0 0 0,1-1 0 0 0,-1 0 0 0 0,0 1 0 0 0,1-1 0 0 0,-1 0 0 0 0,0 0 0 0 0,1 1 0 0 0,-1-1 0 0 0,1 0 0 0 0,-1 0 0 0 0,0 1 0 0 0,1-1 0 0 0,0 0 0 0 0,8-4 0 0 0,-8 4 0 0 0,2-2-155 0 0,1-1 0 0 0,-1 1 0 0 0,0 0 0 0 0,0-1-1 0 0,0 0 1 0 0,-1 1 0 0 0,1-1 0 0 0,3-5 0 0 0,16-28-2472 0 0,-19 31 2448 0 0,12-22-1355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04.847"/>
    </inkml:context>
    <inkml:brush xml:id="br0">
      <inkml:brushProperty name="width" value="0.1" units="cm"/>
      <inkml:brushProperty name="height" value="0.1" units="cm"/>
      <inkml:brushProperty name="color" value="#E71224"/>
    </inkml:brush>
  </inkml:definitions>
  <inkml:trace contextRef="#ctx0" brushRef="#br0">0 18 13823 0 0,'0'0'1247'0'0,"1"1"-1023"0"0,11 17-57 0 0,-11-16 168 0 0,1 1 1 0 0,0-1-1 0 0,0 1 1 0 0,0-1 0 0 0,0 0-1 0 0,1 0 1 0 0,-1 0-1 0 0,0 0 1 0 0,1-1 0 0 0,0 1-1 0 0,-1-1 1 0 0,1 1-1 0 0,0-1 1 0 0,0 0 0 0 0,0 0-1 0 0,-1 0 1 0 0,6 1-1 0 0,0-1-339 0 0,0-1 0 0 0,-1 0-1 0 0,1 0 1 0 0,0 0 0 0 0,0-1-1 0 0,7-1 1 0 0,8-4 4 0 0,0 0 0 0 0,32-14 0 0 0,-34 12 0 0 0,-1 0 0 0 0,1 2 0 0 0,31-6 0 0 0,-48 12 0 0 0,-1 0 0 0 0,1 0 0 0 0,0 0 0 0 0,-1 0 0 0 0,6 1 0 0 0,7 4 0 0 0,-13-2 0 0 0,-1 0 0 0 0,0-1 0 0 0,0 1 0 0 0,0-1 0 0 0,0 1 0 0 0,0-1 0 0 0,0 1 0 0 0,-1 0 0 0 0,0-1 0 0 0,1 1 0 0 0,-1 0 0 0 0,0 0 0 0 0,0 0 0 0 0,-1 0 0 0 0,1 0 0 0 0,-1 0 0 0 0,1 0 0 0 0,-1 1 0 0 0,0 2 0 0 0,0 5 0 0 0,-1 0 0 0 0,0 0 0 0 0,-4 18 0 0 0,-5 5-10 0 0,-2-1-1 0 0,-1 0 0 0 0,-30 54 1 0 0,23-50 171 0 0,3 0 1 0 0,-18 51 0 0 0,28-64 569 0 0,-14 49-568 0 0,19-62-419 0 0,0 0 0 0 0,1 0 0 0 0,0 0-1 0 0,0 19 1 0 0,3-21 320 0 0,-2-7 273 0 0,0-2-302 0 0,0 0 0 0 0,1 1 0 0 0,-1-1 0 0 0,0 1 0 0 0,1-1 0 0 0,-1 0 0 0 0,0 1 0 0 0,1-1 0 0 0,-1 0 0 0 0,1 1 0 0 0,-1-1 0 0 0,0 0 0 0 0,1 0 0 0 0,-1 1 0 0 0,1-1 0 0 0,-1 0 0 0 0,1 0 0 0 0,-1 0 0 0 0,1 1 0 0 0,0-1 0 0 0,18-15-3200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07.899"/>
    </inkml:context>
    <inkml:brush xml:id="br0">
      <inkml:brushProperty name="width" value="0.1" units="cm"/>
      <inkml:brushProperty name="height" value="0.1" units="cm"/>
      <inkml:brushProperty name="color" value="#E71224"/>
    </inkml:brush>
  </inkml:definitions>
  <inkml:trace contextRef="#ctx0" brushRef="#br0">223 83 10135 0 0,'0'0'2979'0'0,"1"-1"-2830"0"0,0-1-148 0 0,0 0 0 0 0,0 1-1 0 0,0-1 1 0 0,0 1 0 0 0,0 0-1 0 0,0-1 1 0 0,0 1 0 0 0,0 0-1 0 0,1 0 1 0 0,-1 0 0 0 0,1 0-1 0 0,-1 0 1 0 0,1 0-1 0 0,2-2 1 0 0,-3 3 6 0 0,0-1-1 0 0,0 1 1 0 0,0-1-1 0 0,0 1 1 0 0,0-1-1 0 0,0 0 1 0 0,0 0-1 0 0,0 0 1 0 0,0 1-1 0 0,0-1 1 0 0,1-2-1 0 0,2-1 159 0 0,0-1 0 0 0,1 1-1 0 0,-1 0 1 0 0,1 0 0 0 0,0 1-1 0 0,0-1 1 0 0,1 1 0 0 0,-1 0-1 0 0,1 1 1 0 0,-1-1 0 0 0,8-1-1 0 0,-8 2-164 0 0,1 0 0 0 0,-1 1 0 0 0,1 0 0 0 0,0 0 0 0 0,-1 1 0 0 0,1-1 0 0 0,0 1 0 0 0,0 0 0 0 0,-1 1 0 0 0,1-1 0 0 0,7 3 0 0 0,-11-3 0 0 0,1 1 0 0 0,0 0 0 0 0,0 0 0 0 0,0 0 0 0 0,-1 0 0 0 0,1 1 0 0 0,-1-1 0 0 0,1 1 0 0 0,-1-1 0 0 0,1 1 0 0 0,-1 0 0 0 0,0 0 0 0 0,0 0 0 0 0,0 1 0 0 0,0-1 0 0 0,0 0 0 0 0,-1 1 0 0 0,1-1 0 0 0,-1 1 0 0 0,1-1 0 0 0,-1 1 0 0 0,0 0 0 0 0,1 2 0 0 0,0 3 171 0 0,0 0 1 0 0,0-1-1 0 0,-1 1 0 0 0,0 0 0 0 0,0 0 0 0 0,-1 0 0 0 0,0 0 0 0 0,0 0 1 0 0,-1 0-1 0 0,-2 12 0 0 0,-2-1-144 0 0,-1 0 1 0 0,0 0 0 0 0,-1-1-1 0 0,-1 0 1 0 0,-19 32-1 0 0,10-19-27 0 0,12-21 0 0 0,-1 0 0 0 0,-13 19 0 0 0,-38 37 0 0 0,50-57 0 0 0,0 0 0 0 0,-1-1 0 0 0,0 1 0 0 0,0-2 0 0 0,-1 1 0 0 0,-15 9 0 0 0,17-13 0 0 0,0-1 0 0 0,0 1 0 0 0,0-1 0 0 0,0-1 0 0 0,0 1 0 0 0,-1-1 0 0 0,1-1 0 0 0,-1 1 0 0 0,1-1 0 0 0,-14 0 0 0 0,14-1 0 0 0,0 0 0 0 0,0-1 0 0 0,-1 0 0 0 0,1 0 0 0 0,0 0 0 0 0,0-1 0 0 0,1 0 0 0 0,-1-1 0 0 0,-10-4 0 0 0,14 5 0 0 0,0 0 0 0 0,-1 0 0 0 0,1 0 0 0 0,0-1 0 0 0,0 0 0 0 0,1 1 0 0 0,-1-1 0 0 0,0 0 0 0 0,1 0 0 0 0,0 0 0 0 0,0-1 0 0 0,0 1 0 0 0,0-1 0 0 0,0 1 0 0 0,1-1 0 0 0,-1 1 0 0 0,1-1 0 0 0,-2-7 0 0 0,2 4 0 0 0,1 0 0 0 0,-1-1 0 0 0,1 1 0 0 0,0 0 0 0 0,1 0 0 0 0,-1-1 0 0 0,2 1 0 0 0,-1 0 0 0 0,1 0 0 0 0,0 0 0 0 0,4-9 0 0 0,3-4 0 0 0,2 0 0 0 0,15-24 0 0 0,-24 41 0 0 0,6-8 0 0 0,1 0 0 0 0,-1 0 0 0 0,2 1 0 0 0,0 0 0 0 0,16-13 0 0 0,61-36 0 0 0,-64 44 0 0 0,-4 4 0 0 0,1 1 0 0 0,0 1 0 0 0,37-12 0 0 0,-38 16-201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08.247"/>
    </inkml:context>
    <inkml:brush xml:id="br0">
      <inkml:brushProperty name="width" value="0.1" units="cm"/>
      <inkml:brushProperty name="height" value="0.1" units="cm"/>
      <inkml:brushProperty name="color" value="#E71224"/>
    </inkml:brush>
  </inkml:definitions>
  <inkml:trace contextRef="#ctx0" brushRef="#br0">1 0 17503 0 0,'0'0'399'0'0,"1"2"60"0"0,18 42 743 0 0,-17-40-521 0 0,-2-4-600 0 0,0 1 1 0 0,0 0-1 0 0,1-1 0 0 0,-1 1 0 0 0,0 0 1 0 0,1-1-1 0 0,-1 1 0 0 0,0-1 0 0 0,1 1 1 0 0,-1-1-1 0 0,0 1 0 0 0,1 0 1 0 0,-1-1-1 0 0,1 0 0 0 0,-1 1 0 0 0,1-1 1 0 0,-1 1-1 0 0,1-1 0 0 0,-1 0 1 0 0,1 1-1 0 0,0-1 0 0 0,-1 0 0 0 0,1 1 1 0 0,-1-1-1 0 0,1 0 0 0 0,0 0 0 0 0,-1 0 1 0 0,1 0-1 0 0,0 0 0 0 0,-1 0 1 0 0,1 0-1 0 0,0 0 0 0 0,-1 0 0 0 0,1 0 1 0 0,0 0-1 0 0,-1 0 0 0 0,1 0 1 0 0,0 0-1 0 0,0-1 0 0 0,3 0-629 0 0,0 0 1 0 0,-1 0-1 0 0,1-1 1 0 0,-1 1-1 0 0,0-1 0 0 0,1 0 1 0 0,-1 0-1 0 0,5-4 0 0 0,-4 3-109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08.798"/>
    </inkml:context>
    <inkml:brush xml:id="br0">
      <inkml:brushProperty name="width" value="0.1" units="cm"/>
      <inkml:brushProperty name="height" value="0.1" units="cm"/>
      <inkml:brushProperty name="color" value="#E71224"/>
    </inkml:brush>
  </inkml:definitions>
  <inkml:trace contextRef="#ctx0" brushRef="#br0">304 1 15663 0 0,'0'0'356'0'0,"1"2"50"0"0,2 2-162 0 0,-2-3-190 0 0,0 1-1 0 0,0 0 1 0 0,0-1 0 0 0,0 1 0 0 0,0 0 0 0 0,0 0 0 0 0,-1 0-1 0 0,1 0 1 0 0,-1 0 0 0 0,1 0 0 0 0,-1 0 0 0 0,0 3 0 0 0,1-1 22 0 0,-1-1-1 0 0,1 0 1 0 0,-1 0 0 0 0,0 0 0 0 0,0 0 0 0 0,-1 1 0 0 0,1-1 0 0 0,-1 0 0 0 0,1 0 0 0 0,-1 0 0 0 0,0 0 0 0 0,0 0 0 0 0,0 0 0 0 0,-1 0 0 0 0,-2 4 0 0 0,2-3 0 0 0,-1-1 1 0 0,0 0-1 0 0,0 0 0 0 0,-1 0 0 0 0,1 0 1 0 0,-1 0-1 0 0,1 0 0 0 0,-1-1 1 0 0,0 0-1 0 0,-6 3 0 0 0,-8 4-76 0 0,12-6 0 0 0,0 0 0 0 0,0 0 0 0 0,0 0 0 0 0,0-1 0 0 0,-11 2 0 0 0,7-2 0 0 0,0-1 0 0 0,0-1 0 0 0,-19-1 0 0 0,-17 0 0 0 0,38 0 0 0 0,6 1 0 0 0,-1 0 0 0 0,1 0 0 0 0,-1 0 0 0 0,1 0 0 0 0,-1 0 0 0 0,1 0 0 0 0,-1 1 0 0 0,1 0 0 0 0,0-1 0 0 0,-4 2 0 0 0,4-1 0 0 0,0 0 0 0 0,0 0 0 0 0,0 0 0 0 0,0 0 0 0 0,0 0 0 0 0,1 0 0 0 0,-1 0 0 0 0,0 0 0 0 0,1 1 0 0 0,-1-1 0 0 0,1 1 0 0 0,-1-1 0 0 0,1 1 0 0 0,0 0 0 0 0,-1 0 0 0 0,0 3 0 0 0,-1 0 0 0 0,1 0 0 0 0,1 1 0 0 0,-1-1 0 0 0,1 1 0 0 0,0-1 0 0 0,-1 11 0 0 0,-4 24 0 0 0,-3 19 0 0 0,14-29 0 0 0,-4-22 0 0 0,5-1 0 0 0,-3-5 0 0 0,-1 0 0 0 0,1 0 0 0 0,0 0 0 0 0,0-1 0 0 0,0 1 0 0 0,0-1 0 0 0,0 0 0 0 0,0 0 0 0 0,0 0 0 0 0,0 0 0 0 0,0-1 0 0 0,5 1 0 0 0,4 0 0 0 0,25-2 0 0 0,-10-1 0 0 0,-6 3 0 0 0,1 1 0 0 0,-1 1 0 0 0,0 1 0 0 0,34 10 0 0 0,-52-13 0 0 0,0 0 0 0 0,1 1 0 0 0,-1-1 0 0 0,0 1 0 0 0,1-1 0 0 0,-1 1 0 0 0,0 0 0 0 0,0 0 0 0 0,-1 1 0 0 0,1-1 0 0 0,0 0 0 0 0,-1 1 0 0 0,1 0 0 0 0,-1 0 0 0 0,0-1 0 0 0,0 1 0 0 0,0 1 0 0 0,0-1 0 0 0,0 0 0 0 0,-1 0 0 0 0,0 1 0 0 0,1-1 0 0 0,-1 0 0 0 0,0 5 0 0 0,0-3 0 0 0,0 0 0 0 0,-1 0 0 0 0,0 0 0 0 0,0-1 0 0 0,-1 1 0 0 0,1 0 0 0 0,-1 0 0 0 0,0 0 0 0 0,0-1 0 0 0,-1 1 0 0 0,1-1 0 0 0,-1 1 0 0 0,0-1 0 0 0,0 1 0 0 0,-1-1 0 0 0,1 0 0 0 0,-6 6 0 0 0,-1 1 108 0 0,-1 0 0 0 0,0-1 0 0 0,-1 0-1 0 0,0-1 1 0 0,0 0 0 0 0,-1-1 0 0 0,0 0 0 0 0,0-1-1 0 0,-1 0 1 0 0,0-1 0 0 0,0 0 0 0 0,-1-1-1 0 0,1-1 1 0 0,-1 0 0 0 0,0-1 0 0 0,0 0 0 0 0,-1-1-1 0 0,-24 0 1 0 0,32-2-172 0 0,5 0-273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09.131"/>
    </inkml:context>
    <inkml:brush xml:id="br0">
      <inkml:brushProperty name="width" value="0.1" units="cm"/>
      <inkml:brushProperty name="height" value="0.1" units="cm"/>
      <inkml:brushProperty name="color" value="#E71224"/>
    </inkml:brush>
  </inkml:definitions>
  <inkml:trace contextRef="#ctx0" brushRef="#br0">81 0 13823 0 0,'0'2'630'0'0,"4"6"-334"0"0,-1 0 1 0 0,0 1 0 0 0,0-1 0 0 0,-1 1 0 0 0,0-1-1 0 0,0 1 1 0 0,-1 0 0 0 0,-1-1 0 0 0,1 1 0 0 0,-1 0 0 0 0,-1 0-1 0 0,0-1 1 0 0,0 1 0 0 0,0 0 0 0 0,-1-1 0 0 0,-1 1-1 0 0,-2 8 1 0 0,-62 161 1379 0 0,61-155-1672 0 0,-8 21-141 0 0,24-53-3546 0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54:15.6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8258 11060 30399 0,'0'0'1344'0,"4"6"288"0,-4-6-1312 0,0 0-320 15,5 8 0-15,0-3 0 0,-5-5 2016 0,0 0 336 16,4 8 64-16,-4-8 16 0,0 0-928 0,0 0-176 16,3 7-48-16,-3-7 0 0,0 0-704 0,0 0-160 15,0 0-32-15,0 0 0 0,0 0-144 0,0 0-48 16,0 0 0-16,8 2 0 0,1-2-48 0,0 0-16 15,2 0 0-15,0-2 0 0,2 2 256 0,2 0 64 16,2 0 0-16,2 0 0 0,5 0-208 0,5 2-48 16,5 2 0-16,5-1 0 0,4-2-192 0,7 2 0 15,5 1 0-15,5-2 0 0,7-4 0 0,7 1 144 16,7 1-144-16,5 0 128 0,6 0-128 0,4 0 0 16,2-3 0-16,3 0-176 0,1 2 176 0,0 1 0 15,-1-3 0-15,-2 1 0 0,1 0 0 0,-3 0 0 16,-2 2 0-16,-2-3 0 0,-4 2-128 0,-4-2 0 15,-3-1 0-15,-5 4 0 0,-4 3 256 0,-5-2 48 0,-6 2 16 0,-6-2 0 16,-7 4-192-16,-6-3 128 16,-5 3-128-16,-5-1 128 0,-6-1-128 0,-3 0 0 0,-5 4 0 0,-3-3 0 15,-4 2 0-15,-2 1 0 0,-3 2 0 16,-3-5 0-16,-4-4 0 0,0 0-176 16,-1 11 48-16,-3-5 0 0,-3 1 128 0,-3-1-128 0,-7 1 128 15,-8 2-128-15,-8-1 0 0,-10-2 0 0,-12 1 0 0,-7 2 0 16,-7 2 0-16,-12-1 0 0,-11-1 0 0,-9 2 0 15,-9-5-64-15,-3 1 0 0,-2-5 0 16,-1-2 0-16,-2-5 192 0,4 1 0 0,5-2 128 0,0-1-128 16,3 1 0-16,4-5 0 0,3 2 0 0,3-2 0 15,6 5 128-15,3-1-128 0,5 1 128 0,0 2-128 16,4 1 0-16,6 2 0 0,6 2 0 0,6-1-128 16,5 7 128-16,4-1 0 0,4-2 128 0,4 2-128 0,2 0 128 0,4-2-128 15,5 3 128-15,4-1-128 0,5 1 176 0,3-3-48 16,3 0 0-16,5 1 0 0,4 1-128 0,3-2 128 15,5-4-128-15,0 0 128 0,3 7-128 0,3 1 0 16,3-2 0-16,4 1 0 0,6-1-272 0,3 1-96 16,4-1-16-16,4 4 0 0,4-7 64 0,6 1 0 15,4 2 0-15,7-2 0 0,7 0 96 0,5-2 32 16,6 1 0-16,6-6 0 0,6 1-64 0,6-2 0 16,4 0 0-16,6-3 0 0,4 2 256 0,2-6-144 15,2 1 144-15,1-1-128 0,2 2 128 0,0-4 0 16,0-1 128-16,0 1-128 0,2 0 0 0,-1-1 0 15,-1 1 0-15,-5 0 0 0,-3 0 128 0,-5 3-128 16,-3 2 128-16,-6-1-128 0,-6 2 0 0,-8 1 0 16,-9-4 0-16,-7 3 0 0,-7 0 272 0,-7 3-16 15,-6-1 0-15,-7 1 0 0,-6 0-48 0,-6 1-16 16,-6 3 0-16,-3-2 0 0,-8 2 64 0,0 0 0 16,0 0 0-16,-12 0 0 0,-3 2-256 0,-13 1 144 15,-10 1-144-15,-14 2 128 0,-14-2-128 0,-14 3-176 16,-11 2 48-16,-17 4 0 0,-12 0 128 0,-10-1-128 0,-5 0 128 0,-6-2-128 15,-7 1 128-15,1-5 0 16,3 1 0-16,1-1 0 0,2-2 0 0,6 2 0 0,5-5 0 0,7 2 0 16,3 1 0-16,7-2 0 0,10-2 0 0,7 0 0 15,10 3 128-15,6-3 48 0,5 0 16 0,6 0 0 16,2-3-192-16,7 1 128 0,5 0-128 0,2-3 128 16,5 1 0-16,6 0 0 0,5 1 0 0,6-3 0 15,2-1-128-15,5 1 0 0,3-1 0 0,4 1 0 0,4-2 128 0,4 1 0 16,3 1 0-16,3-1 0 0,3 7-128 15,1-6 0-15,5-1 0 0,3 1 0 0,2 2 0 16,5-2 128-16,3 2-128 0,5 3 128 0,8 1-128 0,6 1 0 16,4 2 0-16,6-2-176 0,5 2-16 0,6 1 0 15,3 1 0-15,8-1 0 0,3-4-144 0,8 3-48 16,8-2 0-16,4-1 0 0,4-4 112 0,4 0 16 16,5 2 0-16,4-1 0 0,3-4 256 0,1 2-160 15,1 0 160-15,0-2-128 0,-1 1 128 0,-1-2-128 16,-6 1 128-16,-5 1-128 0,-5 3 128 0,-10-3 0 15,-13-1 128-15,-12 1-128 0,-14-1 176 0,-8 1-48 16,-11 0 0-16,-10 0 0 0,-7-1 256 0,-8 1 64 16,-4 6 0-16,-11-7 0 0,-7-2 96 0,-11 5 32 15,-10-3 0-15,-9 5 0 0,-9-2-320 0,-8 1-48 0,-10 6-16 16,-10-3 0-16,-11 0-192 0,-4 0 0 16,-8 6 0-16,-6-2 0 0,-2 0 144 0,0 2-16 15,4 1 0-15,0 3 0 0,1-1-128 0,2 1 0 16,3 1 0-16,8 2 0 0,8 4 128 0,5-4 0 0,3 3 0 15,6-2 0-15,7-1 0 0,4 0 0 16,2 0 0-16,6-2 0 0,8-1-128 0,4-1 128 0,4-2-128 0,6 0 128 16,5-4-128-16,4 0 0 0,4 1 0 15,2-1 0-15,4-3 0 0,3 0-272 0,1 0 64 0,6-3 16 32,6 3-1744-32,0 0-352 0,0 0-64 0,0 0-17808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11.579"/>
    </inkml:context>
    <inkml:brush xml:id="br0">
      <inkml:brushProperty name="width" value="0.1" units="cm"/>
      <inkml:brushProperty name="height" value="0.1" units="cm"/>
      <inkml:brushProperty name="color" value="#E71224"/>
    </inkml:brush>
  </inkml:definitions>
  <inkml:trace contextRef="#ctx0" brushRef="#br0">6 29 13823 0 0,'0'0'315'0'0,"-1"2"45"0"0,0 4-186 0 0,0 4 446 0 0,-2 3 3346 0 0,21-16-3801 0 0,9-10-298 0 0,-16 7 443 0 0,0 1-1 0 0,-1 0 0 0 0,2 1 0 0 0,-1 0 1 0 0,0 1-1 0 0,15-3 0 0 0,86-2-1122 0 0,-88 7-1151 0 0,-13 0 941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12.178"/>
    </inkml:context>
    <inkml:brush xml:id="br0">
      <inkml:brushProperty name="width" value="0.1" units="cm"/>
      <inkml:brushProperty name="height" value="0.1" units="cm"/>
      <inkml:brushProperty name="color" value="#E71224"/>
    </inkml:brush>
  </inkml:definitions>
  <inkml:trace contextRef="#ctx0" brushRef="#br0">114 96 11975 0 0,'3'18'5039'0'0,"-1"-19"-5001"0"0,-1 0 0 0 0,0 0 0 0 0,1-1 0 0 0,-1 1 0 0 0,0 0 0 0 0,0-1 0 0 0,1 1 0 0 0,0-3 0 0 0,1 1-43 0 0,5-7 5 0 0,1 0 0 0 0,0 1 0 0 0,1 1 0 0 0,0 0 0 0 0,14-9 0 0 0,-24 17 0 0 0,12-7 0 0 0,0 0 0 0 0,16-6 0 0 0,-24 11 0 0 0,1 1 0 0 0,-1 0 0 0 0,1 0 0 0 0,-1 0 0 0 0,1 0 0 0 0,-1 1 0 0 0,1-1 0 0 0,-1 1 0 0 0,1 1 0 0 0,8 0 0 0 0,-8 0 67 0 0,0 0 0 0 0,0 1 0 0 0,-1-1 0 0 0,1 1-1 0 0,0 0 1 0 0,-1 0 0 0 0,1 1 0 0 0,-1-1 0 0 0,0 1 0 0 0,0 0-1 0 0,0 0 1 0 0,0 0 0 0 0,0 1 0 0 0,-1-1 0 0 0,0 1 0 0 0,0 0-1 0 0,0 0 1 0 0,0 0 0 0 0,0 1 0 0 0,-1-1 0 0 0,1 0 0 0 0,-1 1 0 0 0,-1 0-1 0 0,1-1 1 0 0,-1 1 0 0 0,1 0 0 0 0,-1 0 0 0 0,-1 0 0 0 0,1 0-1 0 0,-1 9 1 0 0,0 2-67 0 0,-2 0 0 0 0,0 0 0 0 0,-1-1 0 0 0,0 1 0 0 0,-2-1 0 0 0,0 0 0 0 0,-12 27 0 0 0,-6 4 0 0 0,-31 44 0 0 0,39-67 0 0 0,-1 0 0 0 0,-1-1 0 0 0,-27 27 0 0 0,37-41 0 0 0,-1-1 0 0 0,-1 0 0 0 0,0 0 0 0 0,1-1 0 0 0,-2 0 0 0 0,1-1 0 0 0,-1 1 0 0 0,0-2 0 0 0,0 0 0 0 0,0 0 0 0 0,-16 3 0 0 0,23-6 0 0 0,1-1 0 0 0,0 1 0 0 0,-1-1 0 0 0,1 0 0 0 0,-1 0 0 0 0,1 0 0 0 0,0 0 0 0 0,-1 0 0 0 0,1-1 0 0 0,-1 1 0 0 0,1-1 0 0 0,0 0 0 0 0,0 1 0 0 0,-1-1 0 0 0,1 0 0 0 0,0 0 0 0 0,0-1 0 0 0,0 1 0 0 0,0 0 0 0 0,0-1 0 0 0,0 1 0 0 0,0-1 0 0 0,1 1 0 0 0,-1-1 0 0 0,0 0 0 0 0,1 0 0 0 0,-1 0 0 0 0,1 0 0 0 0,0 0 0 0 0,0 0 0 0 0,-2-4 0 0 0,1 0 0 0 0,0 0 0 0 0,1 0 0 0 0,-1 0 0 0 0,1 0 0 0 0,0 0 0 0 0,1 0 0 0 0,-1 0 0 0 0,1 0 0 0 0,1 0 0 0 0,-1 0 0 0 0,3-9 0 0 0,5-16 0 0 0,1 1 0 0 0,2 1 0 0 0,1-1 0 0 0,1 2 0 0 0,2 0 0 0 0,1 0 0 0 0,29-38 0 0 0,-36 54 94 0 0,1 0 0 0 0,0 1-1 0 0,1 0 1 0 0,23-17 0 0 0,-26 23-322 0 0,-1 0 0 0 0,1 1 0 0 0,0 0 0 0 0,0 0 0 0 0,9-3 0 0 0,-11 6-661 0 0,-1-1 0 0 0,1 1 0 0 0,-1 0 0 0 0,12 0 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12.556"/>
    </inkml:context>
    <inkml:brush xml:id="br0">
      <inkml:brushProperty name="width" value="0.1" units="cm"/>
      <inkml:brushProperty name="height" value="0.1" units="cm"/>
      <inkml:brushProperty name="color" value="#E71224"/>
    </inkml:brush>
  </inkml:definitions>
  <inkml:trace contextRef="#ctx0" brushRef="#br0">0 0 17503 0 0,'1'2'399'0'0,"11"48"985"0"0,0-7 2488 0 0,5-56-4344 0 0,1 1-2716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12.964"/>
    </inkml:context>
    <inkml:brush xml:id="br0">
      <inkml:brushProperty name="width" value="0.1" units="cm"/>
      <inkml:brushProperty name="height" value="0.1" units="cm"/>
      <inkml:brushProperty name="color" value="#E71224"/>
    </inkml:brush>
  </inkml:definitions>
  <inkml:trace contextRef="#ctx0" brushRef="#br0">168 1 17503 0 0,'0'2'399'0'0,"3"6"-224"0"0,-1 1 0 0 0,0 0 0 0 0,-1-1 0 0 0,0 1 1 0 0,0 0-1 0 0,-1 0 0 0 0,0 0 0 0 0,-1 0 0 0 0,0 0 0 0 0,0-1 0 0 0,-1 1 1 0 0,0 0-1 0 0,-5 13 0 0 0,-61 120 1047 0 0,47-101-1257 0 0,1 0 0 0 0,-28 85 0 0 0,46-118 162 0 0,0 1 0 0 0,1 0 0 0 0,0 0 0 0 0,0 0 0 0 0,1 0 0 0 0,1 0 0 0 0,-1 0 0 0 0,1 0 0 0 0,1 0 0 0 0,-1 0 0 0 0,2 0 0 0 0,-1-1 0 0 0,1 1 0 0 0,6 11 0 0 0,-6-13-119 0 0,1 0 0 0 0,0-1 0 0 0,1 1 0 0 0,-1-1 0 0 0,1 0 0 0 0,0-1 0 0 0,0 1 0 0 0,1-1-1 0 0,0 0 1 0 0,0 0 0 0 0,0-1 0 0 0,0 0 0 0 0,1 0 0 0 0,0 0 0 0 0,-1-1 0 0 0,1 0 0 0 0,12 3 0 0 0,-5-2-86 0 0,1 0 0 0 0,0-2 1 0 0,0 0-1 0 0,1 0 0 0 0,-1-1 0 0 0,0-1 0 0 0,0-1 0 0 0,1 0 0 0 0,-1-1 0 0 0,0 0 1 0 0,0-2-1 0 0,0 1 0 0 0,-1-2 0 0 0,1 0 0 0 0,-1-1 0 0 0,0 0 0 0 0,-1-1 1 0 0,1-1-1 0 0,17-13 0 0 0,-21 14 222 0 0,1-2 0 0 0,-2 0 0 0 0,1 0 0 0 0,-1 0 0 0 0,14-21 0 0 0,-20 25-169 0 0,0 1 1 0 0,0-1 0 0 0,-1 0 0 0 0,0 0-1 0 0,0-1 1 0 0,0 1 0 0 0,-1 0-1 0 0,0-1 1 0 0,0 1 0 0 0,0-1-1 0 0,-1 1 1 0 0,1-1 0 0 0,-1 1-1 0 0,-1-1 1 0 0,1 1 0 0 0,-3-10-1 0 0,3 13 22 0 0,0 0 0 0 0,-1 1-1 0 0,1-1 1 0 0,-1 0 0 0 0,1 1-1 0 0,-1-1 1 0 0,0 0-1 0 0,0 1 1 0 0,1-1 0 0 0,-1 1-1 0 0,0-1 1 0 0,-1 1-1 0 0,1 0 1 0 0,0-1 0 0 0,0 1-1 0 0,0 0 1 0 0,-1 0 0 0 0,1 0-1 0 0,-1 0 1 0 0,1 0-1 0 0,-1 0 1 0 0,1 0 0 0 0,-1 0-1 0 0,0 1 1 0 0,1-1-1 0 0,-1 0 1 0 0,0 1 0 0 0,1 0-1 0 0,-1-1 1 0 0,0 1-1 0 0,0 0 1 0 0,1 0 0 0 0,-1 0-1 0 0,0 0 1 0 0,0 0 0 0 0,1 0-1 0 0,-1 1 1 0 0,0-1-1 0 0,-2 1 1 0 0,-6 2-172 0 0,-1 1 0 0 0,1 0 0 0 0,0 0 0 0 0,-18 11 0 0 0,25-13 300 0 0,-15 9-125 0 0,0 0 0 0 0,1 2 0 0 0,1 0 0 0 0,0 1 0 0 0,1 0 0 0 0,1 1 0 0 0,0 1 0 0 0,1 0 0 0 0,1 1 0 0 0,-19 33 0 0 0,28-43 9 0 0,0-1 0 0 0,1 1 1 0 0,-1-1-1 0 0,1 1 0 0 0,1 0 0 0 0,-3 16 1695 0 0,6-24-2356 0 0,22-14-960 0 0,13-13-4957 0 0,-23 18 4011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14.751"/>
    </inkml:context>
    <inkml:brush xml:id="br0">
      <inkml:brushProperty name="width" value="0.1" units="cm"/>
      <inkml:brushProperty name="height" value="0.1" units="cm"/>
      <inkml:brushProperty name="color" value="#E71224"/>
    </inkml:brush>
  </inkml:definitions>
  <inkml:trace contextRef="#ctx0" brushRef="#br0">0 0 10135 0 0,'0'0'919'0'0,"1"1"-759"0"0,4 3 65 0 0,-2-3 234 0 0,0 1-1 0 0,-1-1 1 0 0,1 1-1 0 0,0-1 1 0 0,0 0 0 0 0,0 0-1 0 0,0 0 1 0 0,0-1-1 0 0,0 1 1 0 0,0-1-1 0 0,4 1 1 0 0,36-3 1460 0 0,-28 1-1461 0 0,46-5 1285 0 0,-38 4-1607 0 0,0 0 1 0 0,42 2-1 0 0,-48 2-136 0 0,0 0 0 0 0,31 9 0 0 0,2-2-2793 0 0,-39-7 1770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15.100"/>
    </inkml:context>
    <inkml:brush xml:id="br0">
      <inkml:brushProperty name="width" value="0.1" units="cm"/>
      <inkml:brushProperty name="height" value="0.1" units="cm"/>
      <inkml:brushProperty name="color" value="#E71224"/>
    </inkml:brush>
  </inkml:definitions>
  <inkml:trace contextRef="#ctx0" brushRef="#br0">85 1 15663 0 0,'1'1'356'0'0,"1"0"-208"0"0,1 0-106 0 0,4 11 1118 0 0,-5-10-1034 0 0,-1 0 0 0 0,0 0 0 0 0,-1 1 0 0 0,1-1 0 0 0,0 1 0 0 0,-1-1 0 0 0,1 1 0 0 0,-1-1 0 0 0,0 1 0 0 0,0-1 0 0 0,0 1 1 0 0,0-1-1 0 0,0 1 0 0 0,0-1 0 0 0,-2 4 0 0 0,0 4-36 0 0,-2 0 1 0 0,-5 14-1 0 0,2-6 607 0 0,-6 15 155 0 0,5-14-719 0 0,-8 28-1 0 0,13-32-127 0 0,-10 35 29 0 0,-11 88-1 0 0,23-124 135 0 0,0-8-29 0 0,0 0 1 0 0,1 0 0 0 0,0 0-1 0 0,0 0 1 0 0,0 0-1 0 0,1 0 1 0 0,0 0-1 0 0,0 0 1 0 0,0 0 0 0 0,1 0-1 0 0,3 7 1 0 0,-4-12-273 0 0,-1 0 0 0 0,1-1 1 0 0,-1 1-1 0 0,1 0 0 0 0,0-1 1 0 0,-1 1-1 0 0,1 0 0 0 0,0-1 1 0 0,0 1-1 0 0,-1-1 0 0 0,1 1 1 0 0,0-1-1 0 0,0 0 0 0 0,0 1 1 0 0,-1-1-1 0 0,3 1 0 0 0,0-1-271 0 0,5 4-619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15.433"/>
    </inkml:context>
    <inkml:brush xml:id="br0">
      <inkml:brushProperty name="width" value="0.1" units="cm"/>
      <inkml:brushProperty name="height" value="0.1" units="cm"/>
      <inkml:brushProperty name="color" value="#E71224"/>
    </inkml:brush>
  </inkml:definitions>
  <inkml:trace contextRef="#ctx0" brushRef="#br0">81 0 15663 0 0,'1'34'1359'0'0,"0"-25"-1221"0"0,-1-1-1 0 0,-1 16 0 0 0,-19 88 3297 0 0,7-60-3132 0 0,-24 59-1 0 0,30-98-107 0 0,2-3-4252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17.954"/>
    </inkml:context>
    <inkml:brush xml:id="br0">
      <inkml:brushProperty name="width" value="0.1" units="cm"/>
      <inkml:brushProperty name="height" value="0.1" units="cm"/>
      <inkml:brushProperty name="color" value="#E71224"/>
    </inkml:brush>
  </inkml:definitions>
  <inkml:trace contextRef="#ctx0" brushRef="#br0">93 168 8287 0 0,'0'0'3872'0'0,"0"-2"-3360"0"0,17-25 72 0 0,-4 8-117 0 0,-7 11-266 0 0,0-1-1 0 0,0 1 1 0 0,1 1 0 0 0,0-1-1 0 0,1 1 1 0 0,0 0 0 0 0,13-8-1 0 0,-8 5-120 0 0,-8 6 43 0 0,1 0 1 0 0,-1 0 0 0 0,0 0-1 0 0,1 1 1 0 0,0 0 0 0 0,0 0-1 0 0,0 1 1 0 0,0-1 0 0 0,0 1 0 0 0,10-2-1 0 0,12 0 469 0 0,-16 4-576 0 0,-9 1-16 0 0,0-1 0 0 0,0 1 0 0 0,-1 0 0 0 0,1 0 0 0 0,0 1 0 0 0,-1-1 0 0 0,1 0 0 0 0,-1 1 0 0 0,1 0 0 0 0,-1-1 0 0 0,0 1 0 0 0,0 0 0 0 0,1 0 0 0 0,-2 0 0 0 0,1 1 0 0 0,3 4 0 0 0,-3-3 0 0 0,1 0 0 0 0,-2 0 0 0 0,1 1 0 0 0,0-1 0 0 0,-1 1 0 0 0,0 0 0 0 0,0-1 0 0 0,-1 1 0 0 0,1 7 0 0 0,-1 4 0 0 0,-1 0 0 0 0,-1-1 0 0 0,0 1 0 0 0,-2-1 0 0 0,-5 19 0 0 0,1-5 0 0 0,-2 0 0 0 0,-1-1 0 0 0,-1 0 0 0 0,-1 0 0 0 0,-2-2 0 0 0,-20 29 0 0 0,22-37 0 0 0,4-6 0 0 0,0 0 0 0 0,0-1 0 0 0,-1 0 0 0 0,-17 14 0 0 0,22-21 0 0 0,-1 0 0 0 0,1 0 0 0 0,-1 0 0 0 0,1-1 0 0 0,-1 0 0 0 0,0 0 0 0 0,0-1 0 0 0,0 0 0 0 0,-11 3 0 0 0,0-5 0 0 0,13-2 0 0 0,1 0 0 0 0,-3 1 0 0 0,0-1 0 0 0,0-1 0 0 0,0 1 0 0 0,1-1 0 0 0,-1 0 0 0 0,-8-6 0 0 0,11 7 0 0 0,1-1 0 0 0,-1 0 0 0 0,0 0 0 0 0,1 0 0 0 0,0 0 0 0 0,0 0 0 0 0,0 0 0 0 0,0 0 0 0 0,0-1 0 0 0,1 1 0 0 0,-1 0 0 0 0,-1-7 0 0 0,1 2 0 0 0,1 0 0 0 0,0 0 0 0 0,0 0 0 0 0,0 0 0 0 0,1 0 0 0 0,0 0 0 0 0,1 0 0 0 0,-1 0 0 0 0,3-8 0 0 0,0 4 0 0 0,0 1 0 0 0,1-1 0 0 0,1 1 0 0 0,0 0 0 0 0,9-15 0 0 0,-1 5 0 0 0,2 0 0 0 0,1 2 0 0 0,0-1 0 0 0,2 2 0 0 0,21-18 0 0 0,-23 22 17 0 0,35-23 0 0 0,-45 33-36 0 0,1 0 1 0 0,0 1-1 0 0,0 0 1 0 0,1 0-1 0 0,-1 0 0 0 0,0 1 1 0 0,1 0-1 0 0,13-2 1 0 0,-16 4-425 0 0,-1 0-1 0 0,1 0 1 0 0,0 1 0 0 0,0 0-1 0 0,6 1 1 0 0,-1 1-580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18.301"/>
    </inkml:context>
    <inkml:brush xml:id="br0">
      <inkml:brushProperty name="width" value="0.1" units="cm"/>
      <inkml:brushProperty name="height" value="0.1" units="cm"/>
      <inkml:brushProperty name="color" value="#E71224"/>
    </inkml:brush>
  </inkml:definitions>
  <inkml:trace contextRef="#ctx0" brushRef="#br0">0 1 15663 0 0,'6'17'1069'0'0,"6"8"-418"0"0,-7-15 3076 0 0,-3-10-3423 0 0,8 1-275 0 0,-5-2-24 0 0,9-6-6 0 0,11-3-808 0 0,-13 5-2174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18.822"/>
    </inkml:context>
    <inkml:brush xml:id="br0">
      <inkml:brushProperty name="width" value="0.1" units="cm"/>
      <inkml:brushProperty name="height" value="0.1" units="cm"/>
      <inkml:brushProperty name="color" value="#E71224"/>
    </inkml:brush>
  </inkml:definitions>
  <inkml:trace contextRef="#ctx0" brushRef="#br0">261 64 13823 0 0,'0'0'1388'0'0,"1"-1"-1276"0"0,5-1-29 0 0,-4 1 282 0 0,-12-14 1074 0 0,7 12-1430 0 0,-1 1 1 0 0,0-1-1 0 0,1 1 0 0 0,-1 1 1 0 0,0-1-1 0 0,0 0 1 0 0,0 1-1 0 0,0 0 0 0 0,0 0 1 0 0,0 0-1 0 0,0 0 1 0 0,-1 1-1 0 0,1 0 0 0 0,0 0 1 0 0,-6 0-1 0 0,-9 2-3 0 0,0 0-1 0 0,-21 6 1 0 0,18-4-8 0 0,-21 10 2 0 0,21-4 0 0 0,16-2 0 0 0,3-4 0 0 0,1-3 0 0 0,1 0 0 0 0,0 0 0 0 0,0 0 0 0 0,0 0 0 0 0,0 1 0 0 0,0-1 0 0 0,0 0 0 0 0,1 0 0 0 0,-1 0 0 0 0,0 1 0 0 0,1-1 0 0 0,-1 0 0 0 0,1 1 0 0 0,-1-1 0 0 0,1 1 0 0 0,-1-1 0 0 0,1 3 0 0 0,-1 1 0 0 0,1-1 43 0 0,-1 1 1 0 0,1-1-1 0 0,0 0 0 0 0,0 0 0 0 0,0 0 0 0 0,0 0 0 0 0,1 0 1 0 0,0 0-1 0 0,0 0 0 0 0,0 0 0 0 0,0 0 0 0 0,0-1 0 0 0,1 1 1 0 0,0 0-1 0 0,0-1 0 0 0,0 1 0 0 0,0-1 0 0 0,0 1 0 0 0,4 3 1 0 0,6 7 330 0 0,1-1-1 0 0,28 23 1 0 0,-26-23-311 0 0,6 4-222 0 0,-4-3 455 0 0,-1 0-1 0 0,0 1 0 0 0,-1 0 1 0 0,-1 1-1 0 0,15 21 1 0 0,-27-32-335 0 0,1 0 1 0 0,-1-1 0 0 0,0 1 0 0 0,-1 0 0 0 0,1 0 0 0 0,-1 0 0 0 0,0 0 0 0 0,0 1-1 0 0,-1-1 1 0 0,1 0 0 0 0,-1 0 0 0 0,-1 0 0 0 0,1 1 0 0 0,-1-1 0 0 0,1 0 0 0 0,-1 0 0 0 0,-1 0-1 0 0,1 0 1 0 0,-1 0 0 0 0,0 0 0 0 0,0 0 0 0 0,-3 5 0 0 0,2-5 5 0 0,0 0 1 0 0,0-1 0 0 0,0 1-1 0 0,-1-1 1 0 0,1 1-1 0 0,-1-1 1 0 0,0 0 0 0 0,0-1-1 0 0,-1 1 1 0 0,1-1-1 0 0,-1 1 1 0 0,0-1-1 0 0,1-1 1 0 0,-1 1 0 0 0,-1-1-1 0 0,1 0 1 0 0,0 0-1 0 0,0 0 1 0 0,-1-1 0 0 0,-8 2-1 0 0,11-3 33 0 0,-1 0 0 0 0,0 0 0 0 0,1-1 0 0 0,-1 1 0 0 0,0-1 0 0 0,1 1 0 0 0,-1-1 0 0 0,1 0 0 0 0,-1-1 0 0 0,1 1 0 0 0,-1-1 0 0 0,1 1 0 0 0,0-1 0 0 0,0 0 0 0 0,0 0 0 0 0,0-1 0 0 0,0 1 0 0 0,0 0 0 0 0,0-1 0 0 0,-4-5 0 0 0,4 4 0 0 0,1 0 0 0 0,-1-1 0 0 0,0 1 0 0 0,1 0 0 0 0,0-1 0 0 0,0 0 0 0 0,1 1 0 0 0,-1-1 0 0 0,1 0 0 0 0,0 0 0 0 0,0 0 0 0 0,0 0 0 0 0,1 0 0 0 0,0-8 0 0 0,1 6 71 0 0,0 1-1 0 0,1-1 1 0 0,-1 1-1 0 0,2 0 1 0 0,-1 0-1 0 0,0 0 1 0 0,5-8-1 0 0,27-38 750 0 0,11-6 1227 0 0,-26 34-1844 0 0,-1 0 0 0 0,15-27 0 0 0,-18 26-203 0 0,-9 16 0 0 0,-1 1 0 0 0,0-1 0 0 0,-1 0 0 0 0,5-14 0 0 0,-7 17-374 0 0,-1-1 0 0 0,0 1 0 0 0,0-1 0 0 0,0 0 0 0 0,-1 0 0 0 0,1 1 0 0 0,-2-1 0 0 0,1 0 0 0 0,-1 1 0 0 0,0-1 0 0 0,0 0 0 0 0,-1 1 0 0 0,0-1 0 0 0,-4-9 0 0 0,2 5-1672 0 0</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52:50.001"/>
    </inkml:context>
    <inkml:brush xml:id="br0">
      <inkml:brushProperty name="width" value="0.05292" units="cm"/>
      <inkml:brushProperty name="height" value="0.05292" units="cm"/>
      <inkml:brushProperty name="color" value="#FF0000"/>
    </inkml:brush>
  </inkml:definitions>
  <inkml:trace contextRef="#ctx0" brushRef="#br0">7912 8013 32767 0,'0'0'720'0,"0"0"160"0,-26-3 16 0,26 3 16 0,4-6-720 0,1 0-192 16,0-1 0-16,1 3 0 0,-2-2 1360 0,-4 6 240 16,0 0 64-16,0 0 0 0,0 0-1024 0,7-2-192 15,-7 2-32-15,10 2-16 0,-3-2 48 0,1 2 16 16,0 2 0-16,1 5 0 0,-1-1 208 0,1 5 32 16,0 0 16-16,1 1 0 0,-1 3 96 0,0 0 16 15,0 2 0-15,2 5 0 0,0-2-128 0,3 2 0 16,0-1-16-16,0 3 0 0,1-2-352 0,0 0-64 15,1-2-16-15,0-1 0 0,1-2-128 0,-1-1-128 16,1-3 192-16,-2-2-192 0,1-2 128 0,1-3-128 16,-2 1 0-16,-2-5 0 0,-3-2 0 0,2 1 0 0,-2-6 0 0,1 1 0 31,-1-2-576-31,-1 0-128 0,-1-5-32 0,0-2 0 16,-1-2-1392-16,-2 0-288 0,0-4-48 0,2 1-16 0</inkml:trace>
  <inkml:trace contextRef="#ctx0" brushRef="#br0" timeOffset="187.31">8291 7985 43487 0,'-6'5'960'0,"0"5"192"0,-3 1 32 0,-2 5 32 0,-1-2-960 0,-1 6-256 15,-1-1 0-15,-2 5 0 0,2-1 1456 0,-1 4 240 16,0 0 48-16,-1 2 16 0,-2-6-1072 0,3 4-224 16,2-1-32-16,0-3-16 0,3-2-112 0,2-1-32 15,1 0 0-15,1-3 0 0,0 0 64 0,2-4 16 16,2-3 0-16,-1-1 0 0,3 1-352 0,0-10 0 15,0 0 0-15,4 6 0 16,4-2-2240-16,2 0-480 0,5-4-96 0,-1 0 0 0</inkml:trace>
  <inkml:trace contextRef="#ctx0" brushRef="#br0" timeOffset="1130.46">8770 7970 38751 0,'0'0'848'0,"0"0"176"0,0 0 48 0,3 4 16 0,-3-4-864 0,0 0-224 0,0 0 0 0,5 3 0 16,-5-3 1712-16,6 2 288 0,-6-2 64 0,8-2 16 15,-1 2-1488-15,1-3-288 0,0 2-64 0,-1-2-16 16,3-1-224-16,-1-1 0 0,0 1 0 0,1 0 0 16,3-1 128-16,2 1 0 0,1 0-128 0,-1 0 192 15,0-1-192-15,-1 4-128 16,-2-2 128-16,0 0-208 0,-2 3 208 0,1 0 128 16,-2 3 0-16,-3 1-128 15,0 3-2624-15,-4-1-640 0,-2 3-128 0,-2 2-32 0</inkml:trace>
  <inkml:trace contextRef="#ctx0" brushRef="#br0" timeOffset="1310.14">8794 8193 40079 0,'0'0'880'0,"0"0"176"0,6 4 32 0,3 0 64 0,2-2-928 0,-1-2-224 16,-1 0 0-16,3-2 0 0,1 2 1376 0,2-2 224 15,-1-3 64-15,-1 4 0 0,2 1-832 0,-2 0-144 16,0 0-48-16,0-3 0 0,-1 1-448 0,-1 0-192 15,-1 2 128-15,0 0-128 16,-1 0-528-16,-1 2-192 0,-8-2-48 0,8 2-13168 16,0-2-2640-16</inkml:trace>
  <inkml:trace contextRef="#ctx0" brushRef="#br0" timeOffset="2685.76">9946 7754 17503 0,'0'0'1552'0,"0"0"-1232"0,0 0-320 0,0 0 0 15,0 0 4096-15,0 0 768 0,0 0 160 0,0 0 32 16,0 0-2928-16,0 0-576 0,0 0-112 0,-6 0-32 16,-1 3-960-16,-2 1-208 0,-2-2-48 0,-2 2 0 15,-1-1-192-15,-2-2 144 0,-1-1-144 16,1 3 128-16,-1-3-128 0,0 0 0 0,-1 0 0 0,1 0 0 15,-3-3 0-15,3 3 0 0,2-1 0 0,0 1-176 16,2 0 176-16,0 0 0 0,2 1 0 0,1-2 0 16,-2 1 0-16,4 1 0 0,1 2 128 0,-1-1-128 15,2 0 0-15,1 0 0 0,5-2 0 0,-4 4 0 16,0 3 176-16,2 2-48 0,-2-2 0 0,1 0 0 0,-1 3 0 0,2 0 0 16,-2-1 0-16,1-1 0 0,2 5 112 0,-1-4 16 15,1 2 0-15,0-1 0 0,1-1-112 0,0 2-16 16,-2-2 0-16,2-1 0 0,2 1 0 0,-1-2 0 15,0-1 0-15,-1-6 0 0,2 7-128 0,-2-7 0 16,0 0 0-16,0 0 0 0,2 8 0 0,-2-8 0 16,4 5 0-16,-4-5 0 0,0 0 0 0,0 0 128 15,0 0-128-15,8 4 128 0,-1-2-128 0,-1 0 0 16,1-2 0-16,1-2 0 0,0 2 128 0,1 0-128 16,0 0 192-16,3 0-64 0,-1-2-128 0,4 2-256 15,1-3 64-15,1 6 16 0,0-1 176 0,2 2 176 16,1-2-48-16,1 3 0 0,0 1-128 0,1 5 128 15,-1-2-128-15,0 2 128 0,-1-1-128 0,-3 3 128 16,-2 2-128-16,-2 0 128 0,-1 2-128 0,0 3 128 16,-3-3-128-16,-2 0 128 0,-3 3-128 0,-3-1 0 15,-1 4 0-15,-3-5 0 0,-2 2 0 0,-1-1 128 16,-1 1-128-16,-2-1 128 0,-3-4-128 0,-2 1-176 0,-2-2 48 0,-1-1 0 16,-3-4 128-16,1-1 0 15,-1-3 128-15,0-1-128 0,-2 0 0 0,0-1-128 16,0-6 0-16,-1 2 0 0,4-2 128 0,0-3 0 0,2-1 128 0,0 1-128 15,-1-5-1008 1,4 1-272-16,-1-3-48 0,6-1-16 0</inkml:trace>
  <inkml:trace contextRef="#ctx0" brushRef="#br0" timeOffset="3215.36">9269 7851 38703 0,'0'0'848'0,"0"0"176"0,8 7 48 0,0-1 16 16,-2-3-880-16,2 1-208 0,0-2 0 0,0 0 0 0,0 3 1280 0,0-4 192 15,-1 2 64-15,1-3 0 0,1 0-1024 0,1 0-208 16,-1 0-48-16,0 0 0 0,0-3-256 0,-1 2 160 16,-8 1-160-16,8 0 128 0,0-3-128 0,-8 3-144 15,8 0 144-15,-8 0-13488 16,0 0-2576-16</inkml:trace>
  <inkml:trace contextRef="#ctx0" brushRef="#br0" timeOffset="3886.8">7882 9022 29951 0,'0'0'1328'0,"0"0"272"0,0 0-1280 0,0 0-320 0,5 4 0 0,2 2 0 16,1 1 2720-16,0-1 480 15,-2 5 112-15,3-1 16 0,2 4-1488 0,-1 1-304 0,1 0-48 0,-1 4-16 16,2 1-512-16,1 4-96 15,0-2-32-15,2 1 0 0,-1 1-448 0,2 2-112 0,2-2-16 16,-1-1 0-16,0-2-96 0,0 1-32 0,0-1 0 0,-1-1 0 16,1-3-128-16,0-1 0 0,-1-6 0 0,-1-1-176 15,1-1 176-15,0-2-128 0,-2-2 128 0,2-4-128 32,0-3-1184-32,-2-1-224 0,0 0-64 0,-1-5 0 0,-1-2-1632 0,-3-4-336 0,-1-2-64 0,-1 0-16 0</inkml:trace>
  <inkml:trace contextRef="#ctx0" brushRef="#br0" timeOffset="4062.75">8217 9063 32015 0,'-19'6'704'0,"9"-2"128"0,1 5 48 0,-4 2 32 0,-1-2-720 0,-2 1-192 15,0 7 0-15,-1 0 0 0,-1 0 2640 0,0 3 496 16,1 0 112-16,1 2 16 0,3-1-1648 0,-2 2-320 16,-2 0-64-16,3 0-16 0,2-2-560 0,2 1-112 15,-2-2-32-15,3 1 0 0,1-5-304 0,1 1-64 16,1-3-16-16,1-1 0 0,2-1-128 0,3-4-176 15,0-8 48-15,1 9 0 16,3-2-1344-16,3-6-256 0,1-1-48 0,2-1-18640 0</inkml:trace>
  <inkml:trace contextRef="#ctx0" brushRef="#br0" timeOffset="4328.59">8503 9179 38239 0,'12'7'832'0,"-5"-3"192"0,3-4 16 0,0 2 48 0,1-2-880 0,0 3-208 0,1-2 0 0,0-1 0 0,2 3 1424 0,-1-2 240 16,2 2 64-16,-2-3 0 0,0-3-976 0,1 3-192 15,1-1-48-15,-1 1 0 0,1 0-352 0,-1 0-160 16,0-3 128-16,0 3-128 0,-3 0 0 0,1 3 0 15,-1 1 0-15,-2-2 0 16,-1 2-784-16,-2 3-240 0,-2-3-64 0,-1 2 0 16,-1 3-3264-16,-8 8-672 0,-9-1-128 0,10-12-32 0</inkml:trace>
  <inkml:trace contextRef="#ctx0" brushRef="#br0" timeOffset="4509.54">8678 9382 41919 0,'0'0'928'0,"4"7"192"0,-4-7 32 0,0 0 16 0,8 6-928 0,0-2-240 16,0-4 0-16,1 3 0 0,0-3 1280 0,2 0 192 16,-2-3 64-16,1 3 0 0,2-4-832 0,1 4-144 0,0-2-48 0,0 2 0 15,-1-4-512-15,1 4 0 16,0-3 0-16,2 3 0 0,-3 0 0 0,2-1-304 0,-1-2 48 0,0 3 0 31,-1-3-4352-31,17 6-880 0,0 1-160 0,-29-4-48 0</inkml:trace>
  <inkml:trace contextRef="#ctx0" brushRef="#br0" timeOffset="5303.81">9391 8983 28335 0,'0'0'624'0,"0"0"128"0,0 0 16 0,0 0 32 0,0 0-640 0,0 0-160 15,0 0 0-15,0 0 0 0,0 0 1776 0,0 0 320 16,4 9 64-16,-2 1 16 0,0 1-720 0,0-1-144 16,1 3-32-16,-2 3 0 0,0 1-656 0,1 3-144 15,0 1-32-15,0 1 0 0,-1-1-96 0,0 1-32 0,1-1 0 0,-1 5 0 16,0-5-144-16,1 2-48 16,-1 0 0-16,0-3 0 0,2-1-128 0,-1 2 128 0,0-1-128 0,-1-4 128 15,0-2-128-15,1-1 128 16,-1-2-128-16,2-2 128 0,-2-3-128 0,-1-6 0 15,0 0 0-15,0 0 0 16,0 0-992-16,8 4-224 0,-8-4-64 0,9 0-17200 0</inkml:trace>
  <inkml:trace contextRef="#ctx0" brushRef="#br0" timeOffset="5529.81">9756 9399 38463 0,'0'0'1712'0,"0"0"336"0,0 0-1632 0,0 0-416 15,0 0 0-15,0 0 0 0,0 0 1312 0,0 0 176 16,0 0 48-16,0 0 0 0,0 0-976 0,0 0-192 16,0 0-48-16,0 0 0 0,1-8-320 0,2 2 0 15,0-1 0-15,-1 1-128 16,-2-4-768-16,0 10-160 0,4-6-32 0,-4 6-17792 0</inkml:trace>
  <inkml:trace contextRef="#ctx0" brushRef="#br0" timeOffset="6069.54">10095 8916 38015 0,'0'0'832'0,"8"0"192"0,-1 0 16 0,-7 0 16 0,0 0-848 0,0 0-208 0,0 0 0 0,0 0 0 16,0 0 912-16,0 0 144 0,0 0 32 0,0 0 0 15,-8-3-688-15,0 3-128 0,-1 0-16 0,0 0-16 16,0 0-240-16,-1 3 0 0,0-3 0 0,-1 2 0 16,1 0 0-16,-1-2 0 0,2 2 0 0,1 2 0 15,1-1 0-15,-1 1 0 0,0 0 0 0,3 1 0 16,-1 2 0-16,2 0 0 0,1-1 0 0,0 2 0 0,0 1 256 0,5 1-64 15,-2 1 0-15,0-1 0 0,0 3-192 0,1 0 0 16,2 0 0-16,-2 1 0 0,1-1 304 0,0 0 16 16,0 0 0-16,1-3 0 0,-2 3-112 0,2-5-16 15,-2 1 0-15,1 1 0 0,-1-4-64 0,-1-6-128 16,0 0 176-16,2 4-176 0,-2-4 0 0,0 0 0 16,0 0 0-16,0 0 0 0,7 0 0 0,-7 0 0 15,7 0 128-15,0-3-128 0,1 0 0 0,1 0 0 16,-1-1-208-16,2 1 80 0,-1-1 304 0,1-2 64 15,2 2 16-15,1 1 0 0,0 3 48 0,0 0 16 16,0 0 0-16,2 3 0 0,-1 1 0 0,3 2 0 16,0-2 0-16,-1 6 0 0,1-3-64 0,-3 5-16 15,-1 1 0-15,-1-1 0 0,-1 4-240 0,-3-1 176 16,-3 2-176-16,-1 3 160 0,-3-3-160 0,0 0 128 16,-6 0-128-16,-1-1 128 0,-4 1-128 0,0 0 0 15,-3 0 0-15,-2-1-176 0,1-3 176 0,-2-3-128 0,-1 1 128 16,2-2-128-16,-2 1 128 0,1-3 0 0,0 0 0 0,0-4 0 15,2 0 0-15,0-3 0 0,-1 0 0 16,-1 0-128 0,3-3-336-16,2 2-64 0,-1-4-16 0,1-2-13776 0,1-3-2752 0</inkml:trace>
  <inkml:trace contextRef="#ctx0" brushRef="#br0" timeOffset="7135.78">7874 11150 31791 0,'0'0'1408'0,"0"0"288"0,1 7-1360 0,-1-7-336 16,3 6 0-16,-3-6 0 0,4 7 2480 0,-4-7 416 15,0 0 96-15,0 0 16 0,7 4-1536 0,0-2-320 16,1-2-48-16,1 0-16 0,1 0-656 0,1 0-144 16,4 0-32-16,1-2 0 0,1 2-256 0,1-3 0 15,3 3 0-15,0-1-144 0,0 1 144 0,0 0 176 16,1 0-48-16,0 0 0 16,0 4-704-16,1-2-160 0,-2 0-32 0,0 0 0 15,-2 1-2352-15,0 1-464 0,16-2-112 0,-5-7-16 0</inkml:trace>
  <inkml:trace contextRef="#ctx0" brushRef="#br0" timeOffset="7740.11">8822 10837 33631 0,'0'0'736'0,"0"0"160"0,0 0 16 0,0 0 48 0,0 0-768 0,0 0-192 0,0 0 0 0,0 0 0 15,0 0 1520-15,0 0 272 0,-7 3 48 0,-1-2 16 0,-2 2-880 0,0-1-160 16,0-2-48-16,-1 2 0 16,-1-2-512-16,0 0-96 0,2 2-32 0,-2-2 0 0,0 0 64 0,1 0 0 15,0 0 0-15,1 0 0 0,1 0-192 0,-1 0 0 16,0 0 0-16,1-2 0 16,1 2-384-16,1-4-96 0,1 1-32 0,-1 3 0 0,7 0 768 0,-6 0 160 15,-1 0 32-15,7 0 0 0,0 0-320 0,0 0-128 16,-6 3 128-16,-1 1-128 0,0 1 128 0,1-1-128 15,2 2 128-15,0 2-128 0,0 1 128 0,0 1-128 16,2-3 128-16,-2 3-128 0,0 0 128 0,1 0-128 16,2 0 128-16,-1 0-128 0,1 1 128 0,-1 0-128 15,2 0 128-15,0-5-128 0,0-6 0 0,2 8 0 16,1 1 0-16,-3-9 0 0,4 7 0 0,-4-7 0 16,4 7 0-16,1-1 0 0,3-6 128 0,0 4-128 15,-2-1 128-15,3-3-128 0,2 0 0 0,-1-3-224 16,2 0 32-16,0 2 0 0,1 1 192 0,1 0 0 15,1 0 0-15,0 1 160 0,2 2 32 0,2-3 0 16,-1 3 0-16,0-2 0 0,2 4-192 0,0-1 0 16,-1 3 0-16,0-1 0 0,-1 1 0 0,-1-1 128 0,-1 5-128 15,-2-1 128-15,-2 3 160 0,-1 3 32 0,-2 2 0 0,-3 2 0 16,-2 0-112-16,-1-1-16 0,-3 5 0 0,-3-2 0 16,-1 2-192-16,-2-3 0 0,-5 1 0 0,1 2 0 15,-5-3 0-15,0-2 0 0,-2-2 0 0,0-1 0 16,-2-2 0-16,0-1-160 0,-1-3 32 0,-1-3 0 15,0 0 128-15,1-2 0 0,2-5 0 0,0 0 0 16,-3-2 0-16,2-1-128 0,4-1 128 0,0 0-128 0,2-2 128 0,3 2 0 16,2-3 128-16,3 1-128 0,-1-1 0 0,5 0-240 15,2 1 48-15,3-1 0 16,3 1-2256-16,3 2-448 0,3 1-96 0,3-1-16 0</inkml:trace>
  <inkml:trace contextRef="#ctx0" brushRef="#br0" timeOffset="7945.52">9268 11446 35935 0,'0'0'784'0,"2"7"176"0,2-1 16 0,0 2 48 0,-4-8-832 0,3 12-192 16,-2 0 0-16,-1 1 0 0,-1 0 1472 0,-2 0 256 15,1 0 64-15,-1 0 0 0,-1 0-976 0,0 0-192 16,0-2-48-16,0 2 0 0,-1-3-400 0,1 1-176 15,-1-5 128-15,1 1-128 0,1 3 0 0,2-3 0 16,1-7 0-16,0 0 0 16,0 9-1248-16,0-9-336 0,0 0-64 0,6 3-16 0</inkml:trace>
  <inkml:trace contextRef="#ctx0" brushRef="#br0" timeOffset="8365.07">9734 10798 34783 0,'0'0'768'0,"0"0"144"0,4 9 48 0,0-1 16 0,-2 1-784 0,1 0-192 15,-2 2 0-15,1-5 0 0,-2 5 1536 0,1 2 256 16,-1 0 48-16,0 0 16 0,-1 4-624 0,-1 0-112 15,1-1-32-15,1 5 0 0,-1-2-400 0,1-2-96 16,-2 3-16-16,1 2 0 0,1-1-48 0,-1 0-16 16,2 1 0-16,0-2 0 0,1 1-192 0,-1-4-64 15,-1 1 0-15,0-3 0 0,0-2-96 0,0-3-32 16,0 2 0-16,0-4 0 0,0 1-128 0,-1-2 0 16,1-7 0-16,0 0-176 0,-2 8 176 0,2-8 0 15,0 6 0-15,-1 1 0 0,-2-1 0 0,3-6 0 16,-2 9 0-16,-1-2 0 0,1 0 0 0,-1-1 0 15,0-2 128-15,1 4-128 0,-1-2 0 0,2 1 0 16,-1 0 0-16,1-1-128 0,-1 1 128 0,0-1 0 16,2-6 0-16,0 0 0 0,0 0 0 0,0 9 0 0,0-9 128 0,0 0-128 31,0 0-336-31,0 0-144 0,2 7-32 0,-2-7 0 16,0 0-1888-16,0 0-384 0,0 0-80 0,0 0-15952 0</inkml:trace>
  <inkml:trace contextRef="#ctx0" brushRef="#br0" timeOffset="8636.81">9957 11373 34319 0,'0'0'752'0,"0"0"144"0,0 0 48 0,0 0 32 0,0 0-784 0,0 0-192 16,0 0 0-16,0 0 0 0,0 0 1584 0,0 0 272 16,0 0 48-16,0 0 16 0,0 0-864 0,0 0-160 15,0 0-48-15,0 0 0 0,0 0-528 0,5 1-128 16,-5-1 0-16,0 0-16 0,6 3-176 0,-6-3 0 16,0 0 0-16,8 0-176 15,-8 0-720-15,8-4-160 0,-1 1-32 0,-7 3-17680 0</inkml:trace>
  <inkml:trace contextRef="#ctx0" brushRef="#br0" timeOffset="9257.94">10517 10807 8287 0,'0'0'736'0,"8"0"-592"0,1 0-144 0,0 0 0 15,-1 0 5648-15,-8 0 1104 0,0 0 224 0,8 0 32 16,-8 0-4336-16,0 0-880 0,0 0-160 0,0 0-32 16,0 0-800-16,0 0-160 0,0 0-16 0,0 0-16 0,0 0-384 0,-5 7-80 15,0-4-16-15,-3 0 0 0,-3 1-128 0,1-4 0 16,-1 3 0-16,1-3-176 0,-2 1 176 0,0 2 0 16,-1-3 0-16,0 0 0 0,0 0 0 0,0 0 0 15,1 0 128-15,0 0-128 0,0 0 0 0,2 0 0 16,-1 0 0-16,1 2-128 0,0 0 128 0,0 0 0 15,2 2 128-15,2-1-128 0,-1 1 0 0,1-2 0 16,-1 5 0-16,1-1 0 0,1 5 176 0,1-1-48 16,-3-1 0-16,3 2 0 0,1-1 0 0,2 3 0 15,-1-3 0-15,0 3 0 0,1-3-128 0,1 3 0 16,1 2 0-16,1-2 0 0,0-4 336 0,2 1 48 16,0 1 0-16,0-2 0 0,-4-9-256 0,5 7-128 15,-1 1 128-15,-4-8-128 0,0 0 0 0,9 5 0 16,0-1 0-16,-1-2 0 0,-1-2 0 0,1-2 0 0,0-2 0 0,-1 4 0 15,3-3 0-15,-1 1 0 16,1-2 0-16,1 2-128 0,-1 0 128 0,1-1 0 16,-1 2 0-16,2-2 0 0,0 1 0 0,0 2 176 15,-1-2-48-15,1 0 0 0,0 2 112 0,0 0 16 16,-1 4 0-16,1-2 0 0,0 2-112 0,-1 3-16 0,-1-1 0 0,-1 3 0 16,0-1 256-16,0 1 64 0,-1 4 0 0,-1 1 0 15,-2 3-208-15,0 0-48 0,1 2 0 16,-4-2 0-16,0 3-192 0,-2 0 0 0,-3-1 0 0,-1 0 0 15,0 0 0-15,-1-2 0 0,-3 3 0 0,-1-3 0 16,0-4 0-16,-1 0 0 0,0 0 0 0,0-2 0 16,-4-2 0-16,3 0 0 0,-1-2-128 0,0-4 128 0,-1-1 0 15,0 0 0-15,-2-2 0 0,2-4 0 16,0 2-624-16,1-5-64 0,2 1-16 0,1 2 0 16,1-3-2400-16,4 1-480 0,-4-14-112 0,0-1-16 0</inkml:trace>
  <inkml:trace contextRef="#ctx0" brushRef="#br0" timeOffset="10008.84">10860 10611 15663 0,'0'0'1392'0,"0"0"-1120"16,0 0-272-16,0 0 0 0,0 0 3888 0,0 0 720 16,0 0 128-16,3-7 48 0,1 0-3056 0,0 1-592 15,0-3-128-15,0 1-32 0,-1-1-624 0,3-2-128 16,-2 1-32-16,0-1 0 0,0-1-64 0,1 2 0 16,1-3-128-16,1 2 192 0,1 1 128 0,1 1 0 0,0 1 16 0,2-1 0 15,-1 2 496-15,2 3 112 0,0-2 16 0,1 3 0 16,-2-1-480-16,4 4-96 0,-1-2 0 0,1 4-16 15,-1 2 48-15,0-1 16 0,-2 3 0 16,0 2 0-16,0 1-64 0,0 4-16 0,-2 4 0 0,1 0 0 16,-4-1-96-16,1 4 0 0,0 1-16 0,-1 2 0 0,-2 4-112 15,0-4-128-15,2 3 176 0,-1 2-176 16,1-5 192-16,-1 4-64 0,1-1 0 0,-1-3-128 0,1-3 192 0,1 0-64 16,1-1 0-16,2-2-128 0,-2 0 128 0,0 0-128 15,4-4 0-15,0 1 0 0,0-1 0 16,0-3 0-16,2-1 0 0,-1-1 0 0,0-3 0 0,1-1 0 15,-1 0 0-15,1-1 0 0,-1-2 0 0,-1-1 0 16,-1-1 0-16,0-2 0 0,0 1 0 0,-1-2 0 16,-3 0 0-16,-1-3-144 0,-2 1 144 0,-1-1 0 15,-1-2-144-15,-2 1 144 0,-1-1-192 0,-3 1 48 16,-1 2 0-16,-2-4 0 0,-3 4 16 0,-2-1 0 16,1 1 0-16,-3 4 0 0,-2 0 128 0,-1 2 0 15,1 0 128-15,-1 4-128 0,-1 1 0 0,1 2 0 16,2 0 0-16,1 3 0 0,-2 0 0 0,4 0 0 15,0 4 0-15,5-1 0 0,0 4 128 0,4-2-128 16,2 0 128-16,1 2-128 0,2 1 176 0,1-1-48 16,1-4 0-16,4 4 0 0,3 3-128 0,1 1 0 15,1-1 0-15,2-1 0 0,0 5 128 0,1-1 0 16,0 1 0-16,-2-2 0 0,1-1-128 0,-1 3 0 0,-2-2 0 16,-2-1 0-16,-1 1 0 0,-3-2 128 0,0 3-128 0,-4 1 128 15,-2 0-128-15,-1-5 192 16,-4 5-192-16,-1-1 192 0,-4-3-192 0,-2 0 0 0,-1-1 0 0,-1-2 128 15,-3 0-128-15,-1-1 0 0,-1-4 0 0,-4 1 0 16,0 0 0-16,-1-4-144 0,0-2 144 0,-2-3 0 16,-1 0-128-16,1-2 128 0,-1 1 0 0,1-3 0 15,0 0-128-15,1-3 128 0,2 1 0 0,1-2 0 16,0 0 0-16,3-3 0 0,-1 1 0 0,5-1 0 16,1-2-1376-16,2 1-160 0,4-1-48 15,1-2-18416-15</inkml:trace>
  <inkml:trace contextRef="#ctx0" brushRef="#br0" timeOffset="11311.07">7733 10371 28095 0,'0'0'624'0,"0"0"128"0,0 0 16 0,2-11 16 0,4 2-624 0,-3 0-160 16,1 1 0-16,0-1 0 0,-2 1 1728 0,-2-1 304 15,0-1 64-15,0 3 16 0,-3 0-624 0,2 1-112 16,-2-1-32-16,3 7 0 0,-3-6-448 0,3 6-112 16,0 0-16-16,-3-4 0 0,3 4-256 0,0 0-48 15,-7-3-16-15,0 6 0 0,0-3-144 0,-1 4-48 16,0 2 0-16,0-2 0 0,0 3 0 0,-1 2 0 16,-1-2 0-16,-1 3 0 0,1-1-256 0,-2 2 0 15,0-1 0-15,0 1 0 0,0 0 0 0,1-3 0 0,-2 1 0 16,1-2 0-16,0 0 0 0,0-4 0 0,0 1 0 0,2-1 0 15,1 0 0-15,2-3 0 0,1-3 0 0,0 3 0 16,6 0 0-16,0 0 0 0,0 0 0 0,-5-7-144 16,-1 4 144-16,6 3-128 0,0 0 128 0,0 0-128 15,0 0 128-15,0 0 0 0,0 0 0 0,0 0 0 16,0 0 0-16,0 0 176 0,0 0-48 0,0 0 0 16,-4 7 0-16,-2 3 0 0,0 0 0 0,1 1 0 15,-2 2 320-15,1 2 48 0,-2-2 16 0,0 2 0 0,-1 2-160 16,0 1-32-16,-2 2 0 0,1-3 0 0,-1 2-192 0,1-1-128 15,0 2 128-15,0 0-128 0,0-3 224 0,-2 3-32 16,0-3 0-16,0 2 0 0,-1-3-192 0,1-1 0 16,0-2 0-16,-1 2-160 0,-1-3 160 0,1 0 176 15,1-2-48-15,0 1 0 0,-1 2-128 0,0-4 0 16,1 2 0-16,2-1 0 0,-1-1 0 0,1 2-176 16,1-2 48-16,0 1 0 0,-1-2 128 0,3 4 0 15,0-4 0-15,2 1 0 0,1-1 0 0,0-1-128 16,1-1 128-16,3-6-128 0,-1 9 128 0,1-9 0 15,0 7 0-15,1 1 0 0,2 1 0 0,-1 0-128 16,-2-9 128-16,0 0-128 0,6 7-64 0,-6-7 0 16,0 0 0-16,0 0 0 0,0 0 192 0,8 1-128 15,-8-1 128-15,0 0-128 0,6-4 128 0,1 0-128 16,-7 4 128-16,5-7-128 0,-1 1 128 0,0-1 176 16,-2 1-48-16,2-1 0 0,-4 7-128 0,4-6-176 15,0-1 48-15,0 1 0 0,-4 6 128 0,7-7 0 0,-2 3 0 16,1-2 0-16,1 2 0 0,-7 4 0 15,8-7 0-15,0 4 0 0,0 0 0 0,1 0 0 0,0-1 0 0,0 1 0 16,0 3 0-16,2 0 176 0,-1 0-48 0,1 0 0 16,-2 0-128-16,1 3 0 0,1-3 0 0,-3 4-176 15,1-1 176-15,0 0 0 0,0 0 128 0,0 1-128 16,-1 0 128-16,0 2-128 0,-3 1 128 0,1 0-128 0,-1 2 128 16,-1-1-128-16,0 5 128 0,-2-3-128 15,0 3 0-15,-1 0 0 0,-1 0 0 0,-1 5-128 16,-3 1 128-16,-2 1 176 0,1 3-48 0,0 1 0 0,0 2-128 0,-1 0 128 15,1-2-128-15,0 2 128 0,0 2-128 0,-1-2 0 16,1 0 0-16,-1-1 0 0,0-3 0 0,4 4 128 16,-1-2-128-16,2-1 128 0,-2 1-128 0,2-2 0 15,1-1 0-15,3-1 0 0,-1 0 0 0,2-1 0 16,1 0 0-16,3 0 0 0,0-3 0 0,1-3 0 16,2 4 0-16,1 0 0 0,1 0 0 0,1-1 0 15,0-6 0-15,0 1 0 0,-1-2 0 0,0-1 0 16,0-3 0-16,0-1-176 0,0-4 48 0,1 0 0 15,1-4 0-15,-1-3 0 16,1 4-928-16,0-7-176 0,2-3-48 0,0 0-19760 0</inkml:trace>
  <inkml:trace contextRef="#ctx0" brushRef="#br0" timeOffset="15097.06">12273 10384 10191 0,'12'-16'448'0,"-5"10"96"0,1-2-544 0,1-4 0 16,1 2 0-16,1 2 0 0,-1-1 1536 0,-1-2 208 15,0 2 48-15,1 2 0 0,-2 0 192 0,-2 0 64 16,1 2 0-16,-7 5 0 0,0 0 0 0,0 0 0 15,6 2 0-15,-6-2 0 0,5 10-304 0,-2 0-48 16,-2 7-16-16,1 3 0 0,-2 3-416 0,-2 7-96 16,0 3-16-16,-1 4 0 0,0 6-432 0,2 4-80 15,-1 6-32-15,-1 3 0 0,2 1-208 0,-1 4-32 16,1-1-16-16,1 3 0 0,1 0-48 0,2 3-16 16,2 1 0-16,0 0 0 0,1-1 80 0,1-2 16 15,3-1 0-15,0-3 0 0,2-4-80 0,1 3-16 16,1-1 0-16,2-2 0 0,0 0-288 0,1-2 128 15,-1-2-128-15,-2-4 0 0,-1-1 128 0,0-4-128 16,-2 0 0-16,-2-4 0 0,0-2 0 0,-2 0 0 0,-2-6 0 16,-3 2 0-16,0-3 0 0,-2 0 0 15,-3-1 0-15,0-3-144 0,-3-1 144 0,-3-3-128 0,-3-2 128 16,-2-3-128-16,-3 0-16 0,0-6 0 0,-6 2 0 0,-3-3 0 16,-3 2-16-16,-1-4 0 0,-3 1 0 0,-2-5 0 15,0 0 32-15,-15 1 0 0,-2-5 0 0,-6 0 0 16,-4-3 128-16,9-1-160 0,-4-2 160 0,-2-1-160 15,-3 3 160-15,-4-1-128 0,-3 1 128 0,-5 2-128 16,-3-2 128-16,-19 0 0 0,6 4 0 0,6 0-128 0,4 0 128 16,2 1 0-16,-2 2 0 0,3-3 0 0,-1 0 0 15,6 2 0-15,4 0 0 0,4 0 0 0,1 1 0 0,2 1 0 16,-4-2 0-16,3 0 0 0,-1 0 0 16,0 2 0-16,4 0 0 0,1 1 0 0,5-1 0 0,0-1 0 15,-1 1 128-15,1 0-128 0,-1-2 0 0,-1 2 0 16,1-4 0-16,1 0-128 0,-1 0 128 0,4 3 0 15,2-3 128-15,-1 0-128 0,2 0 0 0,0 0 144 16,-1 0-144-16,-2-3 0 0,0-1 0 0,0 1 0 16,-1-4 0-16,3 4 0 0,-1-3 0 0,3 2 0 15,1 1 0-15,1-3 0 0,0 2 0 0,-1 0 0 16,2 1 0-16,-1 1 0 0,0 0 160 0,1 0-160 16,1-2 128-16,0 1-128 0,2 1 0 0,0 0 0 15,4 2 0-15,0-2 0 0,4 2 0 0,-2 0 0 16,1-3 0-16,0 3 0 0,2 0 0 0,-1 0 0 15,2 3 0-15,1-3 0 0,-1 0 0 0,1 0-176 16,-1 0 176-16,1 2-128 0,1-2 128 0,-3 0 0 16,4 4 0-16,-1-4 0 0,2 0 0 0,0 3 0 15,1-2 128-15,-1 4-128 0,1-1 0 0,0 5 0 16,-1-3 0-16,1-1 0 0,-2 1 0 0,2 1 0 0,-3 0 0 16,2-4 0-16,-3 4 176 0,2-3-48 0,-1 3 0 15,-2-4 0-15,-1 3-128 0,-1-2 0 0,2 0 0 0,1-2 0 16,-1 2 0-16,3 1 128 0,1-1-128 0,-2 0 128 15,2 0-128-15,1 1 128 0,0-1-128 0,0-1 128 16,2 1 16-16,-1 2 0 0,0-3 0 0,4-2 0 16,0 2-144-16,0 0 0 0,2-2 144 0,1-1-144 15,0 0 176-15,1 0-48 0,-1 2 0 0,1-2 0 16,2 0-128-16,-2 0 0 0,1 2 0 0,0-2 0 0,1 0 0 16,-2 0 128-16,2-2-128 0,1 2 128 15,-2 0 0-15,3-2 0 0,1 2 0 0,0 0 0 0,-2 0-128 0,2 0 0 16,1 0 0-16,0-1 0 0,-1-2 0 0,-1 3 0 15,3-3 0-15,0 3 0 0,1-1 0 0,-2-2 0 16,0 3 0-16,1-2 0 0,0 2 0 0,0-2-176 16,0 0 48-16,1 2 0 0,0 0 128 0,-1-3 0 15,2 2 0-15,1-2 0 0,-1-1 0 0,-1 2 128 16,3-2-128-16,0 1 176 0,0-1-176 0,-2-2 0 16,3 2 0-16,0-1-176 0,0-2 176 0,0 3-160 15,2-2 160-15,-1-1-160 0,1-1 160 0,-2-1-160 16,2 2 160-16,1 1-160 0,0-5 160 0,-1 1-128 15,2-3 128-15,0 4-128 0,0-4 128 0,0-2-128 16,-1 2 128-16,1-3-128 0,0 2-16 0,1-3 0 16,-1 1 0-16,2-1 0 0,-2 1-16 0,0-1 0 15,0-2 0-15,1 2 0 0,-1 0 160 0,0 0-208 16,0 1 80-16,0-1 128 0,-1-3-192 0,1 3 192 0,0 0-160 16,0-2 160-16,-2 2 0 0,4-3-144 0,-2 3 144 15,0 0 0-15,-2-1 0 0,4 1-128 0,-2-1 128 0,1 1 0 16,0-5 0-16,-1 1-160 0,2-2 160 0,-1 0 0 15,0 2-224-15,1-2 64 0,-2-2 16 0,0 4 0 16,0-1 144-16,0 1-160 0,-2-5 160 0,1 5-160 16,-2 1 160-16,2 0-128 0,0-3 128 0,-1 3-128 0,1 1 128 15,0-2-128-15,-1-2 128 0,1 4-128 0,-2-2 128 16,2 1-128-16,0-1 128 0,1-1-128 0,-1-2 0 16,-1 1 0-16,2-1 0 0,0 1 0 0,-1-4-112 15,0-1-16-15,-1 0 0 0,1 2 0 0,0 0-64 16,-2 2 0-16,2-1-16 0,-1-1 0 0,0 2 48 0,1 0 16 15,-1 3 0-15,1-3 0 0,-2 4 64 0,1-1 16 16,0 2 0-16,1-1 0 0,-2 3 192 0,2-1 0 16,0 1-160-16,0 0 160 0,-2 0 0 0,2 0 0 15,-1-3 0-15,1 3 0 0,0 0 0 16,-1-3 0-16,1 3 128 0,0-2-128 0,-1 3 0 0,1-4 0 16,-2 3 0-16,2 0 0 0,-1 0 0 0,0 0 0 15,1-1 0-15,0 3 0 0,-2 2 0 0,2 0 0 16,-1 0 0-16,1 3 0 0,0-1 0 0,-1 2 160 15,1-1-160-15,1 0 160 0,-1 0-160 0,1 1 0 16,0-2 0-16,1 1 0 0,-1 1 0 0,0 1 192 16,0-1-192-16,0-2 192 0,1 5-192 0,-1-4 0 0,0 3 144 0,0 7-144 15,2-7 0-15,-1-2 128 16,-1 9-128-16,0-7 0 0,1-1 0 0,-1-1 144 0,0 3-144 0,0 6 0 16,0-7 160-16,0 7-160 15,2-8 128-15,-1-1-128 0,-1 9 192 0,0 0-32 16,0 0-16-16,3-6 0 0,-1-4 96 0,1 5 16 15,-3 5 0-15,2-9 0 0,1 2-256 0,0-2 0 0,-3 9 0 0,4-8 0 16,-2 2 0-16,1-3 0 0,-3 9 0 16,4-7 0-16,-2-1 0 0,1 2 0 0,0-1 0 0,-2 1 0 15,0-1 144-15,2 1-144 0,-3 6 128 0,3-10-128 16,-1 3 192-16,1 0-64 0,-2-2 0 0,2 2 0 16,-3 7-128-16,2-8 0 0,1 2 144 0,0-1-144 15,-3 7 0-15,3-6 0 0,-3 6-160 0,0 0 160 16,4-7 0-16,0 3 0 0,0-2 0 0,-4 6 0 15,4-6 0-15,-4 6 144 0,3-3-144 0,-3 3 128 0,4-7-128 0,-2 0 0 16,1 1 0-16,0 2 0 0,-2-3 0 0,0 1 0 16,1-1 0-16,-1 1 0 0,0-1 0 0,0 1 0 15,2-1 176-15,-2 3-176 0,1-2 144 0,-2 6-144 16,2-7 128-16,-2 7-128 0,0 0 0 0,0 0 0 16,3-4 0-16,-3 4 0 0,3-6 0 0,-3 6 0 0,2-7 192 0,-2 7-64 15,0 0 0-15,0 0 0 16,0 0 0-16,7-3 0 0,-2 2 112 0,-5 1 16 15,7-2 0-15,-1-2 0 0,-6 4-112 0,7-3-16 16,-1 3 0-16,1-4 0 0,-7 4-128 0,8-3 128 0,-2 2-128 0,1-1 128 16,-7 2-128-16,8 0 192 15,-1-3-192-15,1 3 192 0,0-1-192 0,0-2 128 16,0 0-128-16,1 2 128 0,1-2-128 0,0 3 0 16,-1-4 0-16,1 4 0 0,2 0 160 0,1 0 96 15,-1 0 32-15,1-2 0 0,0 2-288 0,2-3 160 0,-1 2-160 16,0 1 128-16,-1 0-128 0,2 0 0 0,-1 0 144 15,2 0-144-15,-2-3 0 0,1 3 0 0,1-2 0 0,-2 0 128 16,0 0-128-16,1-1 0 0,-1 2 0 0,2-2 0 16,-2 2 0-16,1-2 0 0,-2 3 0 0,0-2 0 15,0 0 0-15,0 0 0 0,0 2 0 0,-1 0 0 0,0 0 0 16,0 0 144-16,-1 0-144 0,1 0 0 0,0 2 0 0,0 0 0 16,1-2 0-16,-1 0 0 15,-1 2 128-15,2 1 32 0,2-2 0 0,-1-1 0 0,1 3-160 0,0 1 128 16,2-2-128-16,0 0 128 0,-1 0-128 0,1 1 0 15,0 1 0-15,2-2 0 0,-1 0 0 0,0 3 0 16,-1-1 0-16,-1 0 0 0,0-4 0 0,-1 3 128 16,1 0-128-16,0 0 128 0,0-3-128 0,-1 0 128 15,1 0-128-15,0 1 128 0,-1-1-128 0,1 0 0 16,0 0 0-16,0 3 0 0,-1-3 0 0,1 3 0 16,0-2 0-16,-2 2 0 0,0-3 0 0,2 2 0 15,0-2 0-15,0 4 128 0,1 0-128 0,0-1 0 16,0-3 0-16,0 2 0 0,0 0 128 0,0-2-128 15,1 0 0-15,2 0 128 0,-1 0-128 0,1 0 0 16,0 0 0-16,-1 0-176 0,0 0 176 0,-1 0-128 16,-1 0 128-16,1 0-128 0,1-4 128 0,-1 4 0 15,-1-3 128-15,0 3-128 0,0-1 0 0,0-2 0 16,-1 3 0-16,0-3 0 0,-1 2 0 0,1-4-192 0,0 1 192 16,-1 1-192-16,1 2 192 0,0 1 0 15,1-3 128-15,0 2-128 0,1-1 0 0,2-1 0 0,0 3 0 16,-1-1-128-16,1 2 128 0,1-1 0 0,1-1 128 0,-1 1-128 15,0 0 0-15,0 0 0 0,-1 0 0 0,1 0 0 16,-1 0 128-16,1 0-128 0,-1 0 128 0,0-3-128 16,-1 0 0-16,1 2 0 0,1-2 0 0,-1 3 0 15,-1-2 0-15,1 0 144 0,0 2-144 0,-1 0 160 0,1 0-160 16,1 0 0-16,0 0 0 0,1 0-176 16,3 0 176-16,-2 0 0 0,1 0 128 0,1 0-128 0,0 0 0 0,1 0 0 15,0 0 0-15,0 2 0 0,1 0 0 0,-1-2 0 16,-1 0 0-16,1 0 0 0,-1 0 0 0,0 0 0 15,-2 0 0-15,-1-2-128 0,-1 2 128 0,2-2 0 16,-4 2 128-16,2-2-128 0,-1 2 0 16,1 0 0-16,0 0 0 0,0-3-128 0,1 3 128 0,0-1 0 15,1-2 0-15,-1-1 0 0,-1 2 0 0,-2 2 0 16,1 0 0-16,-2-3 0 0,2 2 0 0,0-2 0 16,-1-1 0-16,1 2-128 0,0 0 128 0,-1 0 0 15,1-1 0-15,1 3 0 0,0-4 0 0,-1 4 0 16,-2-2 0-16,0 2 0 0,1-2 0 0,-2 2 0 15,1 0 0-15,0 0 0 0,1-2 0 0,0 2 0 16,1 0 0-16,2 2 0 0,0-2 0 0,1 0 0 16,-1 2 0-16,0 0 0 0,3-2 0 0,-1 0 0 15,-2 3 0-15,1-3 0 0,1-3 0 0,1 3 0 16,-2 0 0-16,1 0 0 0,0 0 0 0,-1 0 0 16,-1-2 0-16,2 0 0 0,-2 0 0 0,1-1 0 15,-2 2 0-15,1-2 0 0,0 0 0 0,2 2 0 0,-3 1 0 16,1 0 0-16,1 0 0 0,1 0 0 0,1 0 0 15,0 1-128-15,0 2 128 0,0 0 0 0,1-3 0 0,-1 1 0 16,0-1 0-16,-1 0 0 0,1 0 0 0,-1-1-128 16,-2 1 128-16,-1-3 0 0,0 0 0 0,0 2 0 15,-3-3 0-15,-1-1-128 0,0 1 128 0,0 1 0 16,-1 0 0-16,0-1-160 0,2-2 160 0,-1 5 0 0,-1-2 0 16,0 3 0-16,1-2 0 0,-2 1 0 0,1 1-160 15,1 0 160-15,1 0-128 0,-2 0 128 0,-1 1 0 0,0 1 0 16,0 1 0-16,-1-3 128 0,0 1-128 0,4 2-192 15,-3-3 64-15,1 4 0 0,2-1 128 0,-2-3 144 16,0 2-16-16,1-1-128 0,1-1 0 0,0 0 0 16,-1 0 0-16,2 0 0 0,-2 0 0 0,0 0 0 15,0 0 0-15,1 0 0 0,-1 0 0 0,2-1 0 16,0-1 0-16,1-1 0 0,-2 6 0 0,1-3 0 16,0 2 0-16,-1-1-144 0,0-1-64 0,-1 3-16 15,1 1 0-15,-2-1 0 0,-1 1 224 0,0-2 0 16,-2-1 192-16,0 2-192 0,-3 1 0 0,1 1 0 15,2-5 0-15,-3 2 0 0,0-2 0 0,0 0 0 16,-1 0 0-16,2 0 0 0,-2-2 0 0,0 2 0 16,2-2 0-16,-2 2-144 0,-1 0 144 0,-1-3 0 15,3 3 0-15,-3 0-128 0,0-1 128 0,2 1 0 16,-2 0 0-16,1 0 0 0,-2-3 0 0,2 3 0 16,-1-3 0-16,-1 3 0 0,1 0 0 0,-1 0 0 15,1 0 0-15,-1 0 0 0,-6 0 0 0,0 0 0 16,7 0 0-16,-1 0 0 0,1-1 0 0,-7 1 0 0,6 1 0 15,0 2 0-15,-1 0 0 0,1 1 0 0,-6-4 0 0,7 4 0 16,-7-4 0-16,7 6 0 0,-2 1 0 0,1-1 0 16,0-2 0-16,-1 3 0 0,0 2 0 0,2-3 0 15,0 1 0-15,1 0 0 0,2 0 0 16,-1 3 0-16,0 0 0 0,1-1 0 0,0 4 0 0,-1-2 0 0,0 2 0 16,1 1 0-16,-1 2 0 0,-1 1 0 15,0 0 0-15,1 3 0 0,-2-1 0 0,-1 4 0 16,0-2 0-16,0 2 0 0,-1-3 0 0,1 3 0 0,-2 1 0 15,1-2 0-15,-1-1 0 0,0-4 0 0,0 1 0 16,0-3 0-16,0-6 0 0,1-1-128 16,0-2-944-16,-5-6-176 0,8 0-32 0,0-3-18752 15</inkml:trace>
  <inkml:trace contextRef="#ctx0" brushRef="#br0" timeOffset="19092.58">21150 12016 19807 0,'0'0'432'0,"0"0"80"0,0 0 32 0,0-7 32 0,0 7-576 0,3-6 0 0,-2-1 0 0,1 1 0 15,-2-2 832-15,2 1 48 0,-1-2 16 0,2 3 0 16,-3 6 96-16,3-7 32 0,-3 7 0 0,0 0 0 15,0 0 192-15,0 0 64 0,0 0 0 0,0 0 0 16,0 0 0-16,0 0 16 0,5 3 0 0,-5-3 0 16,5 1-80-16,-5-1 0 0,4 5-16 0,-1 2 0 15,-2-1-400-15,-1 2-80 0,-1 1-16 0,-1-2 0 0,0-1-128 0,-1 2-48 16,-1-1 0-16,0-1 0 0,-1 1-272 0,1-1-64 16,0-3-16-16,-1 1 0 0,0-1-176 0,0-3 0 15,-1 0 0-15,2 0 0 0,-1-3 0 0,0-1 0 16,1-3 0-16,0 4-176 0,1-4 176 0,2-2 0 15,0 2 128-15,1 1-128 0,1-2 176 0,0-1-48 16,2 2 0-16,0-2 0 0,1 1-128 0,0 2 128 16,1-4-128-16,0 4 128 0,2-2-128 0,-1 1 0 15,2 2 0-15,0 1-176 0,-2 0 176 0,1 2 0 16,-1 0 128-16,2 0-128 0,0-2 0 0,0 4 0 16,-8 0 0-16,7 4 0 0,-2 2 128 0,-1 1-128 15,-2-1 128-15,0 5-128 0,-4-1 128 0,0 0-128 0,-1 0 128 0,-2 1-128 16,-2-2 224-16,1 1-32 15,-2-1 0-15,0-2 0 0,0 1-48 0,0-2-16 16,-1 0 0-16,0-3 0 0,-1-1-128 0,0 0 0 0,3-4 0 0,0-2 0 16,-1 0 0-16,0-3 0 0,2 1 0 0,2-5-176 15,1 5 176-15,2-3 0 0,1-2 0 0,1-2 0 16,-1 0 0-16,3 2 0 0,2-2 128 16,0 3-128-16,0-3 0 0,1 2 0 0,2 0 0 0,-1 0 0 15,1 3 0-15,0-1 0 0,0 5 0 16,0 2 0-16,-2-1 128 0,1 3-128 0,0 3 128 15,-1 3-128-15,-1 1 176 0,1 3-48 0,-3-1 0 0,0 2 0 16,-2-1 64-16,-1 6 0 0,-1-3 0 0,-2 1 0 16,0 0 48-16,-3-1 16 0,0-3 0 0,-1 2 0 15,-1-4-112-15,0 1-16 0,1-3 0 0,-1-2 0 16,-1 0-128-16,-1-4-176 0,0 0 48 0,2 0 0 16,2-4 128-16,-1-2 0 0,0-1 128 0,2 1-128 0,1-5 0 0,2 1 0 15,0-3 0-15,2 0-128 0,2-1 128 0,0 1 0 16,2 0 0-16,0 3 0 0,1-3 0 0,2 0 0 15,1 2 0-15,0 1 0 0,1 1 0 0,0-1 0 16,0 5 128-16,0 0-128 0,2 5 128 0,-3 0-128 16,0 0 128-16,-1 2-128 0,1 2 176 0,-1 3-48 15,-2 0 0-15,-1-1 0 0,-1 3-128 0,-1-2 0 16,-2-7 0-16,0 8-176 0,-1-2 176 0,-3 3 0 16,-1 2 0-16,-4-5 0 0,-1 5 192 0,1-1-16 15,-1-1-16-15,-2 2 0 0,0-4-160 0,-1-1-272 16,0-2 64-16,1 1 16 0,2-3 192 0,1 0 0 0,-2-2 0 0,3-2 0 15,2-2 0-15,2 0 0 0,1-3 0 0,2 1-144 32,-1-4-272-32,5 0-48 0,4-1-16 0,3-2 0 15,3 4-2432-15,4-4-480 0,19-12-112 0,-12 0-16 0</inkml:trace>
  <inkml:trace contextRef="#ctx0" brushRef="#br0" timeOffset="24982.98">23772 11912 15663 0,'0'0'336'0,"0"0"80"0,0 0 16 0,0 0 16 0,0 0-448 0,0 0 0 15,0 0 0-15,0 0 0 0,0 0 1056 0,0 0 128 16,4-4 32-16,-4 4 0 0,5-5-464 0,-5 5-96 15,4-4-16-15,0 0 0 0,-4 4-48 0,0 0-16 16,0 0 0-16,0 0 0 0,6 0 320 0,-6 0 48 0,6 0 16 0,-6 0 0 16,0 0-256-16,0 0-64 0,0 0 0 0,0 0 0 15,0 0-48-15,0 8-16 0,0-1 0 0,0-7 0 16,-4 9-144-16,0-3-48 0,-1-2 0 0,0 3 0 16,5-7-384-16,0 0 0 0,-7 4 0 0,1-2 0 15,-1-4 0-15,2 2 0 0,5 0-224 0,-5-1 80 16,-1-2 144-16,1-1 0 0,0-3 0 0,1 2 0 15,0 1 0-15,1-2 0 0,2-1 128 0,0-1-128 16,0 2 0-16,1-3 0 0,1 2 0 0,1 1 0 16,1-2 0-16,0 2 0 0,-1 3 0 0,1-4 0 15,1 3 128-15,0 1-128 0,0-1 128 0,-4 4-128 16,0 0 176-16,6-2-48 0,1 2 0 0,-1 0 0 0,0 0-128 0,-1 0 128 16,1 2-128-16,0 1 128 0,-6-3 112 0,5 4 16 15,-1 3 0-15,1-3 0 0,-2 2 0 0,-2 1 0 16,-1-1 0-16,-3 1 0 0,-1-1 48 0,0 1 16 15,1-1 0-15,-1 1 0 0,-2-3-160 0,1 2-32 16,0-2 0-16,-2 0 0 0,1-1-128 0,-1-1 0 16,-1-2 0-16,1 0 0 0,-3 0 0 0,3-2 0 15,-1-5 0-15,1 3 0 0,2 0 0 0,0-1 0 16,5 5 0-16,-6-8 0 0,2 2 0 0,2-3 128 16,-1 2-128-16,3-1 128 0,0-1-128 0,2 0 0 15,-1 2 0-15,1 2 0 0,2-1 128 0,2-1 0 16,-1 0 0-16,1 2 0 0,1 1-128 0,0 0 128 15,-1 2-128-15,1-2 128 0,0 1 112 0,1 3 16 16,-1 0 0-16,-1 0 0 0,2 3 48 0,-1 1 16 16,-2 0 0-16,0 1 0 0,-1 1 0 0,-1 2 0 15,-2 1 0-15,-1-1 0 0,-1 2 0 0,-2-1 0 0,1 1 0 0,-2-1 0 16,-3-1-112-16,2 1-16 0,-2 2 0 16,2-2 0-16,-1-1 64 0,-1-2 0 0,-2 1 0 0,1-3 0 15,-1-2-256-15,1 1 0 0,0-3 0 0,2 0-160 16,-1 0 160-16,0-3-128 0,1 0 128 0,1-4-128 15,1 0 128-15,1 1 0 0,2-1 0 0,0 1 0 16,-1-1 128-16,2 1 48 0,3-1 16 0,-1-1 0 16,2 2-192-16,-1-1 0 0,0-2 0 0,2 3 0 15,1-4 0-15,1 5 0 0,0-1 0 0,-1-1 0 16,1 0 0-16,0 5 128 0,1-2-128 0,1-1 128 0,-1 3-128 16,0 0 128-16,1-2-128 0,2 4 128 0,-2-3-128 15,1 3 0-15,-2 3 0 0,0-1-176 0,-1 2 176 0,-1 0 0 16,0-1 128-16,-1 3-128 0,-3 1 0 0,0 0 0 15,-2 0 0-15,-2 0 0 0,1 2 176 0,-2-1-48 16,-2 1 0-16,-1 0 0 0,-2-1-128 0,-1 1 128 16,-3-1-128-16,3-1 128 0,0-1-128 0,-2-2 0 15,-2 1 0-15,1-1 0 0,-1-1 0 0,1-3 0 16,2-3 0-16,-1 1 0 0,1-2 0 0,3 0 128 16,-1 0-128-16,2-1 128 0,-1-2-128 0,2-1 0 15,0-1 0-15,1-1-176 0,0 1 176 0,1-2 176 16,2 1-48-16,2-1 0 0,-1-1-128 0,3 2 0 15,1 1 0-15,1 1 0 0,2-1 0 0,2 1 128 16,0-1-128-16,0 5 128 0,2 1 0 0,1 0 0 0,-1 2 0 0,0 1 0 16,-1 1 0-16,1 2 0 15,-1 1 0-15,2 3 0 0,-2 2-128 0,0 1 0 0,-4-3 0 16,-1 3 0-16,-2 3 0 0,-2 0-176 0,-1-2 48 16,-1 1 0-16,-3-4 304 0,0 3 64 0,0-3 16 15,0 1 0-15,-2-1-256 0,1-1 0 0,-1-1 0 0,1-2-160 16,-3-1 32-16,3-1 0 0,0-2 0 0,-1-2 0 15,1-1 128-15,0-1 0 0,0 0 128 0,0-2-128 16,-1-3 176-16,1 1-48 0,0-1 0 0,1 2 0 16,0-3-128-16,1 3-272 0,1-3 64 0,0 3 16 31,2-2-1488-31,0 2-304 0,0-1-48 0,2 2-16 0</inkml:trace>
  <inkml:trace contextRef="#ctx0" brushRef="#br0" timeOffset="25941.12">23657 11889 12671 0,'0'0'560'0,"0"0"112"0,5-5-544 0,1 1-128 0,-3 0 0 16,3-3 0-16,0 3 1216 0,2-2 192 0,-3-1 64 16,1 2 0-16,0 1-320 0,1 0-48 0,-1 1-16 0,-1 2 0 15,-5 1 416-15,0 0 80 0,0 0 16 0,0 0 0 16,7 0-368-16,-7 0-64 0,0 0-16 0,5 4 0 16,0 3-192-16,-2-1-64 0,-3 2 0 0,0 1 0 15,-1 2-192-15,-2-5-64 0,1 3 0 0,-1-1 0 16,-1-1-256-16,0 2-48 0,-1-3-16 0,0 1 0 15,-2-3-320-15,1 2-240 0,0-2 48 0,6-4 0 16,-8 3 192-16,2-3 0 0,6 0 0 0,-7 0 0 16,7 0 0-16,0 0 0 0,-5-4 0 0,1-1 0 15,4 5 0-15,0 0 0 0,-2-8 0 0,-2 1 160 0,2 1-160 0,1-1 0 16,-2-2 0-16,3 1-176 0,0 2 176 0,2-1 176 16,0 1-48-16,1-1 0 0,-2 1-128 0,2-1 0 15,-3 7 0-15,4-4 0 0,0-2 0 0,-4 6-144 16,6-3 0-16,1-1 0 0,-7 4 272 0,6 0 48 15,-6 0 16-15,7-3 0 16,-7 3-928-16,0 0-176 0,6 0-48 0,-6 0-15168 0</inkml:trace>
  <inkml:trace contextRef="#ctx0" brushRef="#br0" timeOffset="28811.4">23191 16474 4543 0,'0'0'192'0,"0"0"64"0,0 0-256 0,0 0 0 16,0 0 0-16,0 0 0 0,0-7 0 0,0 7 176 15,0-6-176-15,0 6 160 0,0-7 240 0,-2 1 48 16,2 6 16-16,0-7 0 0,0 7 608 0,3-6 112 16,-2-2 32-16,1 1 0 0,-1-2-96 0,-1 9-16 15,0 0 0-15,3-6 0 0,-3 6-272 0,2-7-48 16,-2 7-16-16,4-4 0 0,-4 4-80 0,0 0-32 15,4-6 0-15,-4 6 0 0,0 0-16 0,0 0 0 16,0 0 0-16,0 0 0 0,7-3-80 0,-7 3-32 16,0 0 0-16,0 0 0 0,0 0-32 0,0 0-16 15,0 0 0-15,0 0 0 0,0 0-80 0,0 9-16 16,0-9 0-16,-3 9 0 0,-1-1-96 0,-1-1-32 16,-2-1 0-16,1 1 0 0,-2-3-256 0,0-2 0 15,0 2 0-15,0-1 0 0,1-3 0 0,-1 0 0 0,1 0 0 0,7 0 0 16,-6-3 0-16,-1-1 0 15,2 0 128-15,0-1-128 0,5 5 0 0,-3-4 0 16,3 4 0-16,-3-6 0 0,3 6 0 0,-1-7 0 16,1 7 0-16,0-6 0 0,1-1 128 0,-1 7-128 0,3-7 192 0,1 4-192 15,0-4 192-15,1 3-192 0,0-3 192 0,0 4-192 16,1-3 144-16,-6 6-144 16,8-1 0-16,1-2 144 0,0 1-144 0,0 2 0 0,-1 0 144 0,0 0-144 15,-8 0 0-15,6 2 0 0,-6-2 0 0,0 0 0 16,6 4 336-16,-6-4 0 0,2 9 0 0,0-2 0 15,-2-7 112-15,0 8 0 0,-2 1 16 0,0-2 0 16,-4 0-208-16,1 3-32 0,-1-4-16 0,-1-2 0 16,2 3-208-16,-2-5 0 0,-1 2 0 0,2-1 0 15,-1-1 0-15,7-2-192 0,-8 0 48 0,2-2 0 0,6 2 144 16,-8-3 128-16,1-1-128 0,7 4 176 0,-5-6-176 0,1-1 0 16,2-2 0-16,-1 1 0 0,2 2 0 0,1-4 0 15,0 3 144-15,1-3-144 0,2 3 144 0,1-3-144 16,0 0 192-16,1 3-192 0,1-2 176 0,2 3-176 15,0-1 160-15,0 1-160 0,-2-1 160 0,4 3-160 16,0 0 160-16,1 2-160 0,-2 2 128 0,0 0-128 16,-1 0 0-16,0 2 0 0,-8-2 448 0,6 4 0 15,-1 3 0-15,1-1 0 0,-2 1 80 0,-2 3 16 16,-2-1 0-16,-2 4 0 0,-1-2-272 0,-2-1-48 16,-2 4-16-16,-1-1 0 0,-1-3-48 0,0-1-16 15,0 2 0-15,0-2 0 0,-2-1-144 0,2-4 0 16,-1 1 0-16,0-4 0 0,2 2 0 0,1-3 0 15,-1-4 0-15,1 1 0 0,1-1 0 0,0 0 0 16,3-5 0-16,-1 0 0 0,1-1 0 0,2 0 128 16,1 3-128-16,1-3 128 0,0 3 0 0,2-3-128 0,1 3 192 15,0-3-64-15,1 4 16 0,2-1 0 16,-1 1 0-16,1 2 0 0,-1 1-144 0,1-1 160 16,1 4-160-16,-1-2 160 0,-7 2-160 0,7 0 0 0,-7 0 144 15,0 0-144-15,0 0 0 0,7 4 0 0,-7-4 0 16,0 0 128-16,3 9-128 0,0-3 0 0,-3-6 0 15,-3 9-128-15,-2-1 128 0,1-1 0 0,-2-1 0 16,-1-3-12000-16,2-2-2368 0</inkml:trace>
  <inkml:trace contextRef="#ctx0" brushRef="#br0" timeOffset="31604.65">22122 18152 10127 0,'0'0'208'0,"0"0"48"0,0 0 16 0,0 0 48 0,0-7-320 0,0 1 0 16,-1-1 0-16,1 0 0 0,0 1 208 0,0 6-16 15,0 0 0-15,0 0 0 0,0 0-192 0,-2-7 0 16,2 7 0-16,0 0 0 0,0 0 0 0,0 0 0 15,0 0 0-15,0 0 0 0,0 0 256 0,0 0 0 16,0 0 0-16,0 0 0 0,0 0 912 0,0 0 192 16,8 0 48-16,-8 0 0 0,6 4 256 0,-1 3 48 15,-5-7 16-15,4 9 0 0,-2-1-464 0,1 1-96 16,-2 0-16-16,-1 2 0 0,-1-1-352 0,-2-1-80 16,2-1-16-16,-2 1 0 0,1-2-256 0,-2 1-48 15,-1-2-16-15,-2 1 0 0,7-7-256 0,-5 6-128 16,5-6 128-16,-7 3-128 0,-1-3 0 0,1 3 0 0,0-3-224 0,2-3 80 15,5 3 144-15,-5-3 0 0,-1-3 128 0,1-1-128 16,1 1 0-16,2 1 0 0,-1-5 0 0,0 4 0 16,2-3 0-16,0 1 0 0,-1-1 0 0,1 1 0 0,0-1 128 0,1-1-128 15,1 3 128-15,0-3-128 16,-1 3 128-16,4-3-128 0,2 4 128 0,-1-1-128 0,-1 1 0 0,1-1 0 16,2 3 0-16,-1 0 0 15,-6 4 128-15,8-2-128 0,0 2 128 0,0 0-128 16,-1 2 176-16,0 2-48 0,0 0 0 0,-1 3 0 0,-1 2 576 15,1 1 96-15,-4 1 32 0,1 2 0 0,-2 0-160 16,-1 0-32-16,-2 0 0 0,-1 4 0 0,-1-1-256 0,-1-2-48 16,-2-1-16-16,1 1 0 0,-2-4-192 0,-1-3-128 15,1 2 128-15,0-3-128 0,-1-2 128 0,0 0-128 16,-1-4 128-16,1 0-128 0,1-1 0 0,1-2 0 16,0-1 0-16,2-2-128 0,-1-1 128 0,3-2 0 15,-1-1 0-15,1-4 0 0,2 4 0 0,-1-3 0 16,2 2 128-16,2-2-128 0,0 3 0 0,1-2 0 15,1 2 0-15,1 0 0 0,2 3 176 0,1 0-48 16,1 0 0-16,0 1 0 0,0 2-128 0,2-1 128 16,-1 3-128-16,0 2 128 0,1 0-128 0,-2 2 128 15,0 3-128-15,-1 3 128 0,-1 1-128 0,-1 1 128 16,-1 1-128-16,-1 2 128 0,-2 3 64 0,-2-2 0 16,-3 5 0-16,-1-2 0 0,-1-3 0 0,0-1 0 15,-2 0 0-15,1 0 0 0,-2-2-192 0,-1-5 0 16,-2 1 0-16,1-1 0 0,-1-2 0 0,2-1 0 0,0-3 0 0,0 0 0 15,-1-3 0-15,3-3 0 16,0-2 0-16,2-1 0 0,1-2 0 0,3 1 0 0,-2-6 0 0,2 2-176 16,1-2 176-16,0-1 0 0,1 1 128 0,2 2-128 15,0 1 128-15,3 0-128 0,0-1 128 0,2 1-128 0,0 3 0 0,1 3 0 16,2 1 0-16,-1-1 0 0,-1 6 176 0,0-2-48 16,1 3 0-16,-1 4 0 0,-1 0-128 15,-2 3 128-15,-1 2-128 0,-1 1 128 0,-1 0 160 16,-3 3 32-16,-1 1 0 0,-2-1 0 15,-1 3 0-15,-1-2 0 0,-2-1 0 0,1 0 0 0,-2-2-320 16,0-2 0-16,0-5 0 0,0 0 0 0,1-1 0 0,-1-1 0 16,0-2 0-16,0-2-144 0,-1-2 144 0,1-6 0 15,1-3 0-15,2 0-19904 16</inkml:trace>
  <inkml:trace contextRef="#ctx0" brushRef="#br0" timeOffset="38461.98">21004 9742 12895 0,'0'0'576'0,"0"0"112"0,0 0-560 0,0 0-128 16,0 0 0-16,0 0 0 0,0 0 960 0,0 0 176 15,0 0 16-15,0 0 16 0,0 0-496 0,0 0-96 16,6 0-32-16,-6 0 0 0,0 0-96 0,4 7-32 16,-4-7 0-16,4 6 0 0,-3 1-64 0,1-1-16 15,-1 4 0-15,0-3 0 0,-1 0 16 0,-1 2 0 16,0-2 0-16,-1 3 0 0,1 1 96 0,0-1 0 15,-1 2 16-15,1-2 0 0,0 1 0 0,0-1 0 0,-2 3 0 0,2 1 0 16,-2-1-128-16,2 0-16 0,-1 0-16 0,1 0 0 16,1 0 16-16,0 0 16 0,0 2 0 0,0-2 0 15,-1 0-80-15,-1 0-32 0,1 1 0 0,0-1 0 16,1 0 32-16,0 1 0 0,-2-1 0 0,2 1 0 16,-1 2-32-16,0-3 0 0,2 1 0 0,0 2 0 15,1-3-224-15,-1 4 0 0,2-2 128 0,-2 0-128 16,0-2 352-16,1 0 32 0,-2 1 0 0,0-1 0 15,0-2-192-15,1 2-48 0,-1 1 0 0,0-1 0 0,-1 0-144 0,1 0 192 16,1 0-192-16,0 0 192 0,1 1-64 0,-1 0 0 16,0-1 0-16,1 0 0 0,-2 0 16 0,0 0 0 15,1 0 0-15,-1-1 0 0,0 1-16 0,-1 0 0 16,1 0 0-16,0 0 0 0,0 0-128 0,0 0 128 16,0-2-128-16,1 2 128 0,0 0 16 0,0 0 0 15,-2-2 0-15,0 2 0 0,2 0-144 0,0 1 160 16,-1-1-160-16,0 0 160 0,0 1-160 0,0-1 0 15,0 1 0-15,2-1 128 0,-1 0-128 0,0 0 192 16,-1 0-192-16,0 1 192 0,-1-1-192 0,-2 1 0 16,2-1 0-16,0 3 0 0,0-2 0 0,1-1 0 15,0 0 128-15,0 3-128 0,0-1 0 0,0-2 0 16,1 2 128-16,-1 0-128 0,-1 1 0 0,1-2 0 16,0-4 144-16,1 4-144 0,-1 1 0 0,0-2 144 15,0 2-144-15,0 0 0 0,0 0 208 0,1 1-64 16,0 1-16-16,-1-4 0 0,0 0-128 0,0 1 160 15,-1 2-160-15,1-3 160 0,-2 0-160 0,2 2 0 0,0-2 0 16,0 2 0-16,0-2 0 0,0-1 0 0,0 0 0 0,0 2 0 16,0-1 0-16,0 1 128 0,0-1-128 0,0 0 0 15,0 0 0-15,0 0 0 0,0-1 128 0,1 1-128 16,0 3 0-16,-1-3 0 0,-1 0 0 0,1 1 0 16,0-1 0-16,0 3 0 0,1-2 0 0,0-1 0 15,-1 1 0-15,0 0 0 0,0-1 0 0,0 0 0 16,2 0 0-16,-1 0 0 0,0 0 0 0,1 1 0 0,-1-4 0 15,0 1 0-15,1 2 128 0,-1 0-128 0,-1 0 0 16,1 0 0-16,2 0 0 0,-2 0 0 0,-1 0 0 0,1 2 0 16,1-2 0-16,-1 2 0 0,0 0 0 0,-1-2 0 15,0 0 0-15,2 0 0 0,-1 2 0 0,0 0 0 16,1-2 0-16,-1 2 0 0,0-2 0 0,1 0 0 16,-1 3 0-16,0-2 128 0,0-1-128 0,1 3 0 15,-1-2 0-15,0-1 0 0,1 2 0 0,-1 1 0 16,-1-3 0-16,0 0 0 0,1 0 0 0,1 1 0 15,-1-1 0-15,0 3 0 0,-2-2 0 0,1 0 0 16,0 1 0-16,1 0 0 0,-1 0 0 0,2 2 0 16,-1-2 128-16,0 1-128 0,-1 1 192 0,2-2 0 15,-1 0 0-15,0 2 0 0,0 2 64 0,1-2 0 16,-1 2 16-16,0-2 0 0,1 0-272 0,-1 0 0 16,0 0-176-16,1 1 176 0,-1-3 0 0,-1 2 0 15,0 0 128-15,0-2-128 0,1-2 0 0,-1 4 0 16,0 0 0-16,2 3 0 0,-2-3 144 0,1 3-144 15,0-3 128-15,2 2-128 0,-1-3 0 0,0 4 0 16,-1-3 0-16,0 4 0 0,1-2 0 0,-1 4 0 16,0-2 0-16,1-2 0 0,-2 5-144 0,1-5 144 15,1 2 0-15,-2-1 0 0,2 2 0 0,-1-1 0 16,0-1 128-16,1 1-128 0,-1-1 192 0,0 2-48 0,1-1-16 0,-1-2 0 16,0 1 0-16,1 0-128 0,-1-1 192 0,2-2-64 15,-1 3-128-15,2-3 0 0,0 4 0 0,-1-1 128 16,-1-1-128-16,1 1 0 0,-1 0 0 0,1 1 0 15,0 1 0-15,1-1 128 0,0 1-128 0,-1-1 0 0,1-1 0 16,-1 1 0-16,0 1 0 0,1 1 0 16,-2-2 0-16,2 4 0 0,0-4 128 0,0-1-128 0,-1 1 0 15,-1 1 0-15,1 2 0 0,-1-3 0 0,2 1 0 16,-1-1 0-16,0 1 128 0,-1-1-128 0,4 1 0 0,-3-1 128 16,0 2-128-16,0 0 128 0,-1 1-128 0,1-1 192 15,0 0-192-15,-2 0 192 0,0 1-192 0,0-3 0 16,1 4 0-16,-1-2 128 0,-1 1-128 0,1-3 0 15,-1 1 0-15,0-2 0 0,0 0 0 0,2 3 0 16,-2-4 0-16,1 2 0 0,-1-1 0 0,1 0 0 16,1-2 128-16,-1 0-128 0,0 2 0 0,1-2 0 15,0 5 0-15,1-2 0 0,-1 1 0 0,1 1 0 16,0 4 0-16,-1-4 128 0,1 3-128 0,0-2 0 16,-1-1 0-16,1 1 0 0,-2 0 0 0,2-5 0 15,-2 1 128-15,2 1-128 0,-2-2 0 0,0 1 0 16,1 0 0-16,-1-3 0 0,0 2 0 0,0-2 0 15,1 1 0-15,-1-3 0 0,0 5 0 0,1-3 128 16,-1 0-128-16,0 0 0 0,1 3 128 0,-1-3-128 16,0 2 0-16,2 2 128 0,-2-1-128 0,0 2 0 15,1-1 0-15,0-1 128 0,0 2-128 0,-1-1 0 0,0 1 0 16,1 2 0-16,-1-3 0 0,0 1 0 16,2-1 128-16,-2 1-128 0,2-1 0 0,-1-1 0 0,0 3 0 15,0-3 0-15,0 1 0 0,0-1 0 0,0 2 0 0,-1-2 0 16,0-2 0-16,1 2 0 0,-1-1 0 0,1 1 128 15,0-1-128-15,0 2 0 0,1-1 0 0,-2 0 0 16,1-3 0-16,-1 2 192 0,0-2-192 0,1 3 192 16,-1-3-192-16,0 3 0 0,-1-3 0 0,1 0 0 15,-1 2 0-15,0-2-144 0,2 2 144 0,-1-5-208 0,0 3 208 0,2-1 0 16,-2-2 144-16,1 5-144 0,-1-2 192 16,2 0-64-16,-2 0-128 0,2 0 192 0,-1-2-192 0,1 3 144 15,-1-1-144-15,2 0 128 0,0 1-128 0,0 0 0 16,0 2 0-16,-1-3 0 0,-1 3 0 0,1-1 0 15,0-2 0-15,-1 3 0 0,1 0 0 0,-1-1 128 16,1 1-128-16,-2 1 128 0,2-2-128 0,0 2 0 16,-3-1 0-16,2 0 0 0,0-1 128 0,-1 2 0 15,1 2 0-15,0-4 0 0,0 1-128 0,1-3-256 16,0 2 64-16,-2-2 16 0,2 1 176 0,-1-1 0 16,1 2 0-16,-2-2 0 0,2 3 0 0,1 0 128 15,-3-3 0-15,2 2 0 0,-1 1-128 0,1 1 0 16,-1-2-128-16,0 1 128 0,0 0 0 0,1-3 0 15,-2 2 0-15,2 1 128 0,-2-2-128 0,2 2 0 16,-3 0-128-16,2-1 128 0,1-2 0 0,0 0 0 16,-2-1 0-16,2-2 0 0,1 2 0 0,-2 1 0 15,2-4 0-15,0 3 0 0,0-2 0 0,-1 3 0 16,-1-1 0-16,1-1 128 0,-1 3-128 0,2 3 0 0,0 2 0 16,2-3-128-16,-3 0 128 0,1 1 0 0,0 2 0 15,0 0 0-15,0 0 0 0,0-1 0 0,-1-1 0 16,1 0 0-16,-2-1 0 0,1-2 0 0,0-3 0 0,-1 0 0 15,1 0 0-15,-1-2 0 0,1 3 0 0,1-2 0 16,-1-1 0-16,0 7 0 0,1-3 0 0,0 0 128 16,-2 0-128-16,2 1 0 0,1-1 0 0,-1 4 0 0,-2-5 0 15,1 4 0-15,1-3-144 0,0 0 144 0,0 0 0 16,0-2 0-16,1 0 0 0,-1 2 128 0,0 2-128 16,0-3 0-16,0 1 0 0,1 3 0 0,-1-6 0 15,0 5 0-15,0-2 144 0,-2 0-144 0,1 0 128 0,0-2-128 16,0 2 160-16,0 0-160 0,0-4 0 0,1 4 0 15,0-3 0-15,-1-1 0 0,0 0 0 0,1 0 0 16,1-3 0-16,-2 3 0 0,1-2 0 0,0-1 0 16,1 0 0-16,0 0 144 0,-1 1-16 0,0-2-128 15,0 1 192-15,0-1-64 0,1 2-128 0,0 2 0 16,-1-3 144-16,2 0-144 0,-1 0 0 0,-1 1 0 16,0-2 0-16,0 1 0 0,1 3 0 0,0-2 0 15,-1-2 0-15,1 1 0 0,1 1 0 0,-1 2 0 16,-1 0 0-16,1-2 0 0,1 0 0 0,0 0 0 15,-1-3 0-15,0 1 0 0,0-3 128 0,1 4-128 16,-2-3 128-16,0 0-128 0,-1-1 128 0,1-2-128 16,-4-4 160-16,0 0-160 0,8 7 0 0,0-4 0 15,-8-3 0-15,7 3 0 0,0 0 0 0,1 0 144 16,-8-3-144-16,0 0 192 0,8 0-192 0,0-3 0 0,-8 3 0 16,9-3 0-16,-9 3 0 0,9-3 0 0,-1 0 0 0,0-4 0 15,0 3 0-15,-3 1 0 16,2-3 0-16,-1 2 0 0,1-2 0 0,-2 2-176 0,-5 4 48 15,8-7 0-15,0 1 128 0,1-1 176 0,0-2-48 0,0 4 0 16,0-4-128-16,2 2-176 0,-1 1 48 0,1-1 0 16,-2-2 128-16,2 1 224 0,-4 4-48 0,3-2-16 15,0-1-160-15,1 0 0 0,0 1 0 0,1-1 0 16,0 1 0-16,0-3 0 0,-2 1 0 0,3-5 0 0,-2 2 0 0,1-1 0 16,-2 2 0-16,0 2 0 0,0-1 0 0,-1 2 0 15,0-2 0-15,0 1 0 0,0-1-176 0,2 1 48 16,-2-1 0-16,0 3 0 0,0-5 128 0,2 1 0 15,-2 0 0-15,0 0 0 0,0 3 0 0,0-2 0 16,-1-1 0-16,1 1 0 0,1 1 0 0,-1-3 0 16,0 0 0-16,0 0 0 0,0 2 0 0,2-2 144 15,-3 1-16-15,0-1-128 0,-2 1 0 0,1 1 0 16,-1-2 0-16,1 2 0 0,-1 0 0 0,-1 1 0 16,1-2 0-16,0-2 0 0,0 1 0 0,-1 1 0 15,0-1 0-15,0 0 0 0,0-1 0 0,1-1 0 16,0 0 0-16,-1 0 0 0,1-3 0 0,0 1 0 15,1 0-160-15,-1 0 160 0,0 0 0 0,1 0 0 16,1-1 0-16,0 3 192 0,-1 0-192 0,-2 0 0 16,2 1 0-16,0 1 0 0,0 0 0 0,1 1 0 15,0-1 0-15,0-1 0 0,-1 2 0 0,1-1 0 16,0-2 128-16,1 3-128 0,-1 1 0 0,0 1-176 0,-1-4 48 16,-1-1 0-16,1 2 128 0,-1-2 0 15,1 3 0-15,1-1 0 0,-2-2 0 0,1 3 0 0,1-2 0 0,-1 2 0 16,0-1 0-16,1-2 128 0,-2 0-128 0,1 0 176 15,-1 0-176-15,1-2 0 16,1 2 0-16,0-3 0 0,-2 2 0 0,2-2 0 0,0-1-192 0,0 3 192 16,0-4 0-16,0 1 0 0,-1 0 0 0,3 0 128 15,-4-1-128-15,1 3 0 0,-1 0 0 0,1 0 128 16,-1-1-128-16,2 2 0 0,-1-3 0 0,-1 1 0 16,1 1 0-16,-1 2-176 0,1-2 176 0,-1 0-192 15,1-1 192-15,0 3 0 0,-2-4 128 0,0 0-128 0,2 0 0 0,-2 0 0 16,0 2 0-16,0-2 0 0,1 1 128 0,-1 1-128 15,-1 0 128-15,0 0-128 0,0 0 0 0,-1 1 0 16,1-3 0-16,0 4-128 0,0-1 128 0,0-2 0 16,0 3 0-16,0-1 0 0,0-2 0 0,0 2 0 15,0-2 128-15,0 3-128 0,-2-2 0 0,1 0 0 16,0 2 0-16,1-1-192 0,-2 0 192 0,2 1 0 16,-1 0 0-16,1 0 0 0,0-4 0 0,-2 0 0 15,3 1 0-15,1 3 0 0,-2-2 0 0,1 0 0 16,0-2 0-16,0 0 0 0,2 1 0 0,-2-1 0 15,0-3 0-15,1 3 0 0,-2-2 0 0,1 2 0 16,0-3 0-16,-1 3 0 0,1-3 0 0,-1 3 0 16,0-2 0-16,0 2 0 0,-1 0 0 0,0 1 0 15,1-4 0-15,0 3 0 0,-1 3 0 0,0-2 0 16,-1-1 0-16,2 1 0 0,0 2 0 0,0-3 0 0,1 1 0 16,-1 2 0-16,0-2 0 0,1-1 0 15,1 1 0-15,-1-1 0 0,1 0 0 0,0 0 0 0,-2-2 0 16,-1-1 0-16,3 3 0 0,-1-3 0 0,-1 1 0 15,0-1 0-15,-2 2 0 0,4-2 0 0,-4 3 0 16,1-3 0-16,0 3 0 0,0-2 0 0,3 3 0 0,-2-1 0 16,-2 0 0-16,2 1 0 0,0 2 0 0,0-2 0 15,0 3 0-15,0-4 0 0,0 3 0 0,0-5 0 16,-2 2 0-16,2 0 0 0,0 0 0 0,0-3 0 16,0 1 0-16,0-1 0 0,0 1 0 0,0 0 0 0,1 0 0 15,-1-1 0-15,0 0 0 0,0 1 0 0,0 2 0 16,0-3 0-16,-2-1 0 0,2 1 0 0,2 1 0 0,-3 2 0 15,1-3-144-15,0 3 144 0,0-3 0 0,1 3 0 16,-1-2 0-16,0 2 0 0,0 0 0 0,0 1 0 16,-1-4 0-16,1 3 0 0,-2-2 0 0,2-2 0 15,0 1 0-15,0 0 0 0,0 1 0 0,0-2 0 16,1 1 0-16,0 0 0 0,-1 0 0 0,0-3 0 16,2 2 0-16,-2-1 128 0,-1-2-128 0,1 1 0 15,2-1 0-15,-2 1-176 0,-1-1 176 0,1 2-128 16,-1 1 128-16,0-1-128 0,-1 2 128 0,2-1 0 15,-1-1 0-15,1 1 0 0,-2 1 0 0,1 1 144 16,0-2-16-16,-1-2-128 0,1 2 0 0,-1-1 0 16,0-1 0-16,0 3 0 0,1-1 0 0,-2-1 0 15,1-2 0-15,-1 1 0 0,0-4 0 0,1 1 0 16,-2 3 0-16,0-1 0 0,0 0 0 0,0 3 0 16,0-1 0-16,0 3 0 0,0-2 0 0,1 1 0 15,0 3 0-15,0 1 0 0,1 2 128 0,-1-2-128 16,0 2 0-16,1-2 0 0,-1 3 0 0,2 0 0 15,-2-2 0-15,0 2 0 0,2 0 0 0,-2 0 0 16,0 0 0-16,1 0 0 0,0-1 0 0,0 0 0 0,-1 1 0 16,0 0 0-16,2-1 0 0,-2-2 0 0,1 0 0 0,-1 2 0 15,0-3 0-15,1-3 0 0,-2 3 0 0,1 2 0 16,-1-2 0-16,1 0 0 0,-1-3 0 0,0 4 0 16,0 2 0-16,0-2 0 0,0 2 0 0,1 1 0 15,1-3 0-15,-1 1 0 0,-1 2 0 0,0 0 0 0,0 0 0 16,1 0 0-16,1-1 0 0,-1 1 0 0,0 2 0 0,1-5 0 15,-2 3 0-15,0 0 0 0,0-1 0 16,1-2 0-16,0 2 0 0,1-2 0 0,1-1 0 0,0 0 0 16,-2 0 0-16,1-2 0 0,-1 5 0 0,0-2 0 15,1-1 0-15,-1 3 0 0,0-2 0 0,1-1 0 16,-2 4 0-16,0-3 0 0,0 5 0 0,0-5 0 16,0 3 0-16,0-2 0 0,0 0 0 0,0-1 0 15,0 4 0-15,1-1 0 0,-1 0 0 0,0 0 0 16,-1-3 0-16,1 2 0 0,0 1 0 0,0-3 0 15,-2 1 0-15,2 2 0 0,0 0 0 0,0-1 0 16,0-2 0-16,2 3 0 0,-2-4 0 0,0 1 0 16,-2 2 0-16,2-2 0 0,0 2 0 0,0 1 0 15,0-3 0-15,0 3 0 0,0 2 0 0,2-2 0 0,-1 3 0 0,0-5 0 16,2 2 0-16,-1 0 0 16,0 0 0-16,-1 0 0 0,0 0 0 0,2 0 0 15,0-2 0-15,-1-3 0 0,0 1 0 0,-1 0 0 16,1 0 0-16,0 0 0 0,-2 0 0 0,1-1 0 0,0-1 0 15,2 0 0-15,0 3 0 0,-1-1 0 0,0 0 0 16,0 1 0-16,1-1 0 0,-1 3 0 0,1-5 0 16,-2 2 0-16,1-2 0 0,0 2 0 0,0-3 0 0,-1 3 0 15,-1-3 0-15,0-1 0 0,1 2 0 0,1-1 0 16,-2 1 0-16,0-1 0 0,0 2 0 0,0-2 0 16,1 3 0-16,-1-3 0 0,0 1 0 0,0 2 0 15,0 0 0-15,1-2 0 0,0 5 0 0,1-2 0 16,-1-1 0-16,-1 0 0 0,0 0 0 0,0 1 0 0,0-1 0 0,0 0 0 15,0 2 0-15,0-5 0 0,1-1 0 16,1 1 0-16,-1-3 0 0,0 0 0 0,-1 0 0 0,0 2 0 16,-1-3 0-16,1 2 0 0,0-2 0 0,1 1 0 15,-1-1 0-15,0 2 0 0,0 1 0 0,0 1 0 16,0 1 0-16,0-1 0 0,0 3 0 0,2 0 0 16,-2 0 0-16,0 0 0 0,0-3 0 0,0 1 0 15,1-1 0-15,-1 1 0 0,0-2 0 0,0 1 0 16,-1-4 0-16,1 1 0 0,0-3 0 0,1-1 0 15,-2 1 0-15,1-1 0 0,0-3 0 0,0 1 0 16,-2 1 0-16,2-2 0 0,-1 1 0 0,1 2 0 16,0 1 0-16,3 2 0 0,-3-2 0 0,1 2 0 15,-1-3 0-15,1 3 0 0,2 2 0 0,-1-4 0 16,1 2 0-16,0-3 0 0,-1-3 0 0,2-1 0 16,-1 1 0-16,-2-2 0 0,0-1 0 0,1 0 0 15,-1 2 0-15,0-2 0 0,1 3 0 0,2 0 0 16,-2 0 0-16,1 3 0 0,0 1 0 0,-1-1 0 0,1-2 0 15,1 1 0-15,-2 2 0 0,1-4 0 0,0 2 0 16,-2-4 0-16,0 2 0 0,2-1 0 0,-3 1 0 0,0-2 0 16,-2 2 0-16,1-1 0 0,0 1-128 15,1 4 128-15,0-3 0 0,0 4 0 0,0-1 0 0,1 3 0 16,2 0 0-16,-1 2 0 0,1 2 0 0,1-1 0 16,1 3 0-16,2 4 0 0,-1-1 0 0,1 2 0 15,1 4 0-15,1 1 0 0,-1 1 0 0,0 2 0 0,-1-1 128 16,3 5-128-16,-4 0 0 0,2 0 0 15,-1 2 128-15,2 5-128 0,-1-1 0 0,-1 2 0 0,1 5 0 16,3 0 160-16,-2 3-160 0,1 1 128 0,2 3-128 0,3 1 0 16,-1 2 0-16,0 4 128 0,3 1-128 0,-1 6 0 15,1 0 0-15,2 6 0 0,-1-4 0 0,0 5 0 16,-1-2 0-16,2 2 0 0,-1-2 0 0,3-2 0 16,-3 0 0-16,2-5 0 0,-2-4 0 0,0 1 0 15,-2-6 0-15,0-2 128 0,-2-1-128 0,-2-3 0 16,0-4 0-16,-3-4 0 0,-9-9 0 0,0 0 0 15,0 0 0-15,0-9 0 0,-5-4 0 0,-3-4 0 16,-2-7-176-16,-2-6 176 0,-3-5 0 0,-3-2-128 16,0-1 128-16,-1-4 0 0,0 2 0 0,0-1 0 15,1 4 0-15,0 1-128 0,-1 0 128 0,2 6 0 16,2 0 0-16,0 3 0 0,2 3 0 0,0 2 0 16,3 5 0-16,-1 0 0 0,2 4 0 0,2-1 0 15,-1 4 0-15,2 3 0 0,1 1 0 0,1-1 0 16,0 5 0-16,4 2 0 0,0 0 0 0,0 0 0 15,-8 2 0-15,1 2 0 0,0 5 0 0,-1 2 0 16,-1 5 0-16,-2 1 0 0,-1 4 0 0,-1 5 0 16,-1 0 0-16,-2 4 0 0,-4 0 0 0,1 0 0 0,-4 0 0 15,3 1-128-15,0-3 128 0,-1 0 0 0,1-5 0 0,1 0 0 16,2-4 0-16,1-2 0 0,1-2 0 0,1-2 0 16,2-3 0-16,3 0 0 0,1-4 0 0,0 1 0 15,2-3 0-15,1-1 0 0,5-3 0 0,-7 3 0 16,7-3 0-16,-6 0 0 0,-1 0 0 0,7 0 128 0,-7 0-128 15,1-4 0-15,-1 2 0 0,1-5 0 16,1 3-1008-16,-1-2-208 0,1-4-64 0,0 3-18096 16</inkml:trace>
  <inkml:trace contextRef="#ctx0" brushRef="#br0" timeOffset="39300.75">21177 9822 7359 0,'-6'-8'656'0,"2"-1"-528"15,-1-1-128-15,-1 0 0 0,-2 0 2176 0,0-1 384 16,-1 0 96-16,2 0 16 0,1-2-752 0,-2 3-128 15,2-3-48-15,1 2 0 0,0 1-272 0,0 0-64 16,-2 3-16-16,3-3 0 0,0 4-144 0,2 2-32 16,-1-3 0-16,3 7 0 0,0 0-64 0,0 0-32 15,0 0 0-15,0 0 0 0,0 0-96 0,0 0 0 16,0 0-16-16,0 0 0 0,8 8-176 0,2 4-16 16,2-1-16-16,3 6 0 0,2 5-80 0,1 1-16 15,3 2 0-15,1 4 0 0,1 1-192 0,1 0-64 16,1-3 0-16,-1 3 0 15,-1-3-864-15,-2-1-176 0,-1 1-48 0,-2-4 0 0,-2-3 1472 0,-3 1 272 16,-1-2 64-16,-2-2 16 0,-2-4-1056 0,-2 1-128 16,-3-4-176-16,0-1 48 0,-3-9 128 0,0 0 144 0,0 0-16 0,0 0-128 15,-8-6 0-15,-1-4 0 0,-3-1 0 0,-1-8 0 16,-1 1 0-16,-3-7 0 16,-2-2 0-16,-2-1 0 0,-1-5 0 0,1-3 0 0,0-4 0 0,-1-3 0 15,-2 0 0-15,2 0 0 0,-1 0 0 0,2 2 0 0,1-2 0 16,2 6 0-16,3 0 0 0,2 7 0 15,-1 4 0-15,2 5 0 0,1 1 0 0,1 5 0 16,2 2 0-16,2 6 0 0,0 3 0 0,0 4 0 16,-1 7 0-16,1 2-144 0,-3 5 144 0,-1 6 0 15,0 4 0-15,-2 8 0 0,0 6 0 0,-2 5-128 16,-3 6 272-16,-1-2 64 0,-1 0 16 0,-2-1 0 0,-1-3-64 16,0-3-16-16,-1-6 0 0,3-4 0 0,1-3-144 15,2-2 0-15,1-4 0 0,3-5 0 0,3-4 0 0,1-3 128 16,2-3-128-16,7-6 0 15,0 0-768-15,0 0-224 0,-1-10-48 0,3-2-20272 0</inkml:trace>
  <inkml:trace contextRef="#ctx0" brushRef="#br0" timeOffset="40964.3">18854 11556 32255 0,'0'0'704'0,"0"0"160"0,0 0 32 0,0 0 0 0,0 0-720 0,0 0-176 16,0 0 0-16,0 0 0 0,0 0 1312 0,0 0 224 16,0 0 64-16,0 0 0 0,0 0-464 0,0 0-96 15,7-2-16-15,1 2 0 0,0 0-400 0,0 0-96 16,1 0-16-16,1 0 0 0,3 2-256 0,0-2-48 0,1 0-16 0,-1 0 0 15,1 0-192-15,0 0 0 16,0 0 0-16,-1 0 0 16,1 3-576-16,-3-3-144 0,-2-3-48 0,0 3 0 15,-1-2-3072-15,0 2-608 0,1 2-128 0,-1-4-32 0</inkml:trace>
  <inkml:trace contextRef="#ctx0" brushRef="#br0" timeOffset="41526.3">19419 11373 31791 0,'0'0'704'0,"0"0"128"0,0 0 48 0,0 0 16 0,0 0-720 0,0 0-176 0,0 0 0 0,0 0 0 15,0 0 1312-15,0 0 224 0,-8 1 64 0,0 2 0 0,-1-3-976 0,0-3-192 16,-2 3-48-16,0 0 0 0,0 3-384 0,1-3 0 15,-1-3 0-15,1 3 0 0,2 0 0 0,0 0 0 16,0 3 0-16,2-6 0 0,-1 3 128 16,0 0-128-16,2 3 128 0,5-3-128 0,0 0 128 15,-5 4-128-15,5-4 128 0,-4 6-128 0,1 3 192 0,2-2-64 16,1-7 0-16,-1 10 0 0,0-3-128 0,1-1 128 16,-2 4-128-16,2-2 128 0,0-2 64 0,0 3 0 15,0-2 0-15,2-1 0 0,-1 1 48 0,-1-2 16 0,0-5 0 16,0 0 0-16,0 0-112 0,0 0-16 15,1 7 0-15,-1-7 0 0,3 6-128 0,-3-6 128 16,0 0-128-16,0 0 128 0,0 0 0 0,0 0 0 16,0 0 0-16,8 3 0 0,-8-3-128 0,9 0 0 15,0-3 0-15,0 3-176 0,-1-1 176 0,2 1 0 0,2 1 0 0,0 2 0 16,-1-3 0-16,0 2-128 0,2 2 128 0,-1 0-128 16,-1 2 128-16,-1 0 0 15,2 2 128-15,-3 1-128 0,-2-1 128 0,-1 4-128 0,-1-2 128 0,-3 3-128 16,-2 2 0-16,-3 0 0 0,-1 0 0 15,-2 1 272-15,-4-3-16 0,0 1 0 0,0-2 0 16,-1-2-256-16,1 1 160 0,-4-2-160 0,0-1 128 16,1-2-128-16,5-2 0 0,-2-1 0 0,0 0-176 15,1 0 176-15,0-3 0 0,0-2 0 0,1 1 0 16,2-2 0-16,-2-1 0 0,1-1 0 0,2 1 0 16,5 4 0-16,0 0 0 0,-3-4 0 0,2-3 0 15,1 3-3264 1,0 4-608-16,3-5-128 0,-1 1-32 0</inkml:trace>
  <inkml:trace contextRef="#ctx0" brushRef="#br0" timeOffset="41787.17">19680 11649 32015 0,'0'0'704'0,"0"0"128"0,0 0 48 0,0 0 32 0,0 0-720 0,0 0-192 16,0 0 0-16,0 7 0 0,0 1 1472 0,0-2 256 15,-2 1 48-15,1-1 16 0,0 3-624 0,-1-1-112 0,1 1-32 0,1 2 0 16,0 2-304-16,0-3-64 0,0 4-16 0,0-1 0 16,0 0-256-16,0 0-48 15,0-3-16-15,1 1 0 0,1-2-320 0,-1 0-128 0,0-4 0 0,2 5 0 31,1-4-464-31,-4-6-96 0,0 0-16 0,0 0-18656 0</inkml:trace>
  <inkml:trace contextRef="#ctx0" brushRef="#br0" timeOffset="42254.66">19850 11442 22335 0,'0'0'496'0,"0"0"96"0,0 0 32 0,0 0 0 0,0 0-496 0,0 0-128 0,0 0 0 0,0 0 0 0,0 0 1296 0,0 0 240 16,0 0 64-16,0 0 0 0,0 0-512 0,0 0-112 15,0 0-16-15,0 0 0 0,6-2 0 0,2-1 0 16,0 3 0-16,-8 0 0 0,0 0-144 0,8-1-48 15,2-2 0-15,0 3 0 0,-3-3-400 0,1 3-96 16,-1 0-16-16,2 0 0 0,0 0 64 0,0 3 0 0,2 1 0 0,1-1 0 16,-1 3-160-16,1 1-32 15,1 1 0-15,-1 1 0 0,-1 0 64 0,0 1 0 16,0 3 0-16,-1 1 0 0,-2-3 96 0,-3 2 32 0,-1 1 0 16,-2-1 0-16,-2 2 144 0,0 0 48 0,-4 2 0 15,-2-2 0-15,-1 3-208 0,-1-5-48 0,-1 0 0 0,-1 0 0 16,-1 0-256-16,-2-5 0 0,-1 1 0 15,0-5-144-15,0-2 144 0,-5 0 0 0,0-4 0 0,3 0 0 16,2-6 0-16,0-1 0 0,3-4 0 0,0 0 0 16,2-2 0-16,4 0-128 0,1 1 128 0,-1 0-128 15,2-2 128-15,2 2 176 0,1-2-48 0,1-1 0 16,0 1-128-16,2 2-176 0,2-3 48 0,2 1 0 31,-1 3-1856-31,3 3-352 0,2-1-80 0,1 5-16 0</inkml:trace>
  <inkml:trace contextRef="#ctx0" brushRef="#br0" timeOffset="42545.06">20257 11213 14735 0,'0'0'1312'0,"0"0"-1056"15,8 0-256-15,2 4 0 0,2-1 4976 0,0 0 928 16,1 4 192-16,-1 2 48 0,1-1-3328 0,1 3-672 15,0 2-128-15,0 2-32 0,2 2-1024 0,-2 0-192 16,2 3-64-16,-2 0 0 0,2 1-560 0,-4-3-144 16,-2 0 0-16,1 5 0 0,-2 0 0 0,-1 1 0 15,-3-2 0-15,-2 3 0 0,-5 4 0 0,-2 1 128 16,-2 3-128-16,-3-3 128 0,-5 1-128 0,-1 2 0 16,-2 0 0-16,-6 7-176 0,0-7 176 0,-2-3 144 15,-1-2-16-15,-2-6-128 16,-1-3-640-16,-2-4-256 0,-3-3-32 0,-1-7-16 15,-2-2-3744-15,-47-6-752 0,11-5-160 0,43 4-32 0</inkml:trace>
  <inkml:trace contextRef="#ctx0" brushRef="#br0" timeOffset="42965.81">18826 11038 35247 0,'0'0'768'0,"0"0"176"0,-6-2 16 0,1 0 32 0,-1-1-800 0,-1 3-192 16,1 3 0-16,-4 1 0 0,3-2 1984 0,-1 5 368 16,-2 3 64-16,1 3 16 0,-2 3-1136 0,-1 1-208 15,-1 4-64-15,-2 5 0 0,1 0-192 0,-3 4-64 0,-2 5 0 0,2-3 0 16,2 5-144-16,-1-3-48 16,2 1 0-16,1-1 0 0,1 3-256 0,3-3-48 15,2 1-16-15,3 0 0 0,3-3-96 0,3 1-32 16,4-2 0-16,1 2 0 0,4 3-128 0,3-5 0 15,5-2 0-15,0-2-176 0,1-1 176 0,2-2 0 16,1-2 0-16,3-3 0 16,3-1-848-16,2-4-144 0,4-1-32 0,3-2 0 15,3-2-2352-15,1-2-464 0,1-1-112 0,-2-4-16 0</inkml:trace>
  <inkml:trace contextRef="#ctx0" brushRef="#br0" timeOffset="43922.91">24476 11256 20271 0,'0'0'448'0,"0"0"80"0,0 0 32 0,0 0 16 0,0 0-576 0,0 0 0 0,0 0 0 0,0 0 0 16,-4-9 2464-16,4 9 384 0,-4-4 80 0,4 4 16 15,-7 0-208-15,1 4-48 0,-2 0 0 0,0 5 0 16,-1 4-1120-16,0 0-224 0,-1 4-64 0,1 0 0 0,-1 3-512 0,1 0-96 16,-1 1-32-16,3 1 0 0,0 1-352 0,2-3-80 15,2 0-16-15,2 1 0 0,1-2-48 0,1 5-16 16,2-4 0-16,1 3 0 16,2 1-128-16,2-2 128 0,1-1-128 0,2-1 128 0,1-1-128 15,2 1 0-15,0-3 0 0,1-3 0 0,-1-1 0 0,2 1 0 16,0-5 0-16,-2-1 0 15,0-3-1712-15,0-1-368 16,-1 0-80-16,1-6-16 0</inkml:trace>
  <inkml:trace contextRef="#ctx0" brushRef="#br0" timeOffset="44881.89">24751 11362 23487 0,'0'0'512'0,"0"0"128"0,0 0 0 0,5-5 16 0,0 1-528 0,0-2-128 16,1 2 0-16,-6 4 0 0,4-3 1776 0,-4 3 320 16,3-4 64-16,-3 4 16 0,0 0-144 0,0 0-32 15,0 0 0-15,4 4 0 0,-4-4-720 0,2 11-160 16,-1 2-32-16,-1 2 0 0,-1 0-64 0,-1 2 0 15,0 2-16-15,-1 1 0 0,-1 0-192 0,0-1-48 16,0 2 0-16,2-1 0 0,-2-3-352 0,1 3-80 16,1-5-16-16,0 2 0 0,1-4-96 0,1 2-32 15,-1-3 0-15,1-2 0 0,0-2-192 0,0-1-160 0,0-7 32 0,1 6 0 32,-1-6-320-32,4 7-48 0,1-2-16 0,0-4 0 15,2 2-3376-15,3-6-672 0,-10 3-144 0,0 0-32 0</inkml:trace>
  <inkml:trace contextRef="#ctx0" brushRef="#br0" timeOffset="45143.44">25015 11643 41007 0,'0'0'1808'0,"5"6"384"0,-5-6-1744 0,6 8-448 0,-1 1 0 0,-5-9 0 0,0 0 1824 0,0 0 288 16,0 0 48-16,0 0 16 0,0 0-1488 0,0 0-304 16,0 0-48-16,0 0-16 0,0 0-320 0,0 0 0 15,0 0 0-15,0 0 0 0,6-4 0 0,-6 4 0 16,0 0 0-16,6-5-128 16,-6 5-512-16,5-7-80 0,-5 7-14176 15,0 0-2224-15</inkml:trace>
  <inkml:trace contextRef="#ctx0" brushRef="#br0" timeOffset="45739.06">25341 11333 34783 0,'0'0'768'0,"0"0"144"0,0 0 48 0,6 0 16 0,-6 0-784 0,0 0-192 0,0 0 0 0,0 0 0 16,0 0 1424-16,0 0 240 0,0 0 64 0,0 0 0 15,0 0-1024-15,0 0-208 0,0 0-48 0,0 0 0 16,-10 0-448-16,1 0 0 0,0-2 0 0,-1-2 0 16,-4 0-160-16,4 1 160 0,1 2-128 0,0-2 128 0,-1 3 0 0,3-2 0 15,-1 2 0-15,1 0 0 0,1 0 0 0,-1 0 0 16,1 2 0-16,0 2 128 0,2 2 96 0,0 1 32 15,1 3 0-15,0-2 0 0,0 3-256 0,1 0 0 16,-1 2 0-16,2 1 0 0,-1-5 0 0,1 5 0 16,0 0 0-16,0-1 0 0,1-2 0 0,0 2 0 15,-3-4 0-15,3 1-160 0,0 1 160 0,0-2 176 16,0 0-48-16,0-9 0 0,0 5-128 0,0-5 0 16,1 9 0-16,-1-9-176 0,0 0-64 0,0 0-16 15,0 0 0-15,0 0 0 0,0 0 416 0,0 0 80 16,0 0 16-16,0 0 0 0,7 3-256 0,-7-3 0 15,0 0 0-15,8 1-160 0,-1 2-32 0,1-3 0 16,-8 0 0-16,9 3 0 0,1-3 192 0,-2-3 0 0,-1 3 0 0,3 3 0 16,-3-2 272-16,4 2 96 15,-1 1 16-15,1-2 0 0,-1 5-384 0,1-1 0 0,-2 1 0 16,0-1-128-16,-1 5-160 0,0-2-32 0,-3 1 0 16,-1 1 0-16,-1 2 576 0,-2 1 96 0,-1 0 32 0,-1-1 0 15,-3 2 192-15,-2-2 64 0,3 1 0 0,-4-4 0 16,-2 0-512-16,0 1-128 0,-1-2 0 0,0-1 0 15,0-3 0-15,-1-1 0 0,1-1 0 0,0-2 0 16,1-1 0-16,0-1 0 0,0-2 0 0,1 1 0 16,0 0 0-16,2-3 0 0,-1 1 0 0,7 4 0 15,0 0 0-15,-6-4 0 0,0 2 0 0,6 2 0 16,0 0-3264-16,0 0-736 16,0 0-144-16,0 0-16 0</inkml:trace>
  <inkml:trace contextRef="#ctx0" brushRef="#br0" timeOffset="46714.93">25628 11664 35007 0,'0'0'768'0,"0"0"176"0,0 0 16 0,0 0 16 0,0 0-784 0,0 0-192 16,0 0 0-16,0 0 0 0,-10-2 1424 0,14 13 240 16,-2-1 64-16,-1 1 0 0,1 2-1120 0,-2 2-224 15,0 0-32-15,-2 3-16 0,1-1 464 0,0 0 96 16,0 0 0-16,-2 0 16 0,2-1-656 0,-2-2-128 15,0 0-128-15,1-1 192 0,-2 0-192 0,1-3 0 16,1-3 0-16,0-1-176 0,2-6 176 0,0 0 0 16,-1 9 128-16,1-9-128 15,0 0-960-15,0 0-256 0,0 0-48 0,0 0-17936 0</inkml:trace>
  <inkml:trace contextRef="#ctx0" brushRef="#br0" timeOffset="47135.07">25767 11466 5519 0,'0'0'496'0,"0"0"-496"0,0 0 0 0,8-5 0 16,0 3 6272-16,0 0 1168 0,-2-2 240 0,1-2 32 16,-1 3-4720-16,-1-1-944 0,1 1-192 0,0-1-48 15,-1 0-1136-15,2-1-224 0,1 1-64 0,0 0 0 16,1 1-176-16,0-1-32 0,0 1-16 0,0 0 0 0,1 0-160 0,0 3 0 15,-1 0 0-15,0 3 128 16,2 1 0-16,-1 0 0 0,-1 2 0 0,1 3 0 0,-1 1 736 0,0 1 144 16,-1 3 16-16,-2 1 16 0,1-2-848 0,-3 2-192 15,-3 0 0-15,0-1 0 0,-1 0 160 0,-1 2 32 16,-1-3 0-16,-2 1 0 0,-2 2-192 0,0-2 0 16,-2-1 0-16,-1 1 0 0,0-1 0 0,-2-3 0 15,-1-3 0-15,1-1 0 0,-3-2 0 0,1-1 0 0,0-3 0 16,0-3-176-16,0-1 176 0,-4-6 0 0,3 3 0 0,3 1 0 15,2-5-128-15,0 2 0 16,1 1 0-16,1-4 0 0,2 2 128 0,1-1 176 16,0 2-48-16,3-1 0 0,0-1-128 0,1-2 128 15,1 0-128-15,3 0 128 0,1 0 0 0,0 2 0 16,2 1 0-16,2-2 0 16,0 4-1376-16,3-1-288 0,1 1-48 0,0 2-16 15,0 0-2912-15,2 3-592 0,14-8-112 0,-10 4-32 0</inkml:trace>
  <inkml:trace contextRef="#ctx0" brushRef="#br0" timeOffset="47422.78">26174 11187 12895 0,'0'0'1152'0,"3"-4"-928"0,1-3-224 0,0 2 0 16,0 1 4048-16,0 0 768 0,1-2 160 0,0 3 16 15,-5 3-2208-15,0 0-448 0,8-4-96 0,0 4 0 16,0 3-1024-16,1-2-208 0,0 2-48 0,1 1 0 0,1-2 192 0,-1 5 16 15,1-1 16-15,1 1 0 0,-1-1-432 0,0 8-96 16,1 0-16-16,1 6 0 0,-1-1-176 16,3 11-32-16,0 3-16 0,-6-5 0 0,1-1-80 0,0 2-16 15,-4-2 0-15,-1 4 0 0,-2 1-192 0,-2-2-128 16,-1 3 128-16,-2-3-128 0,-2 0 0 0,-2 1 0 16,-1-1 0-16,-3-4 0 0,0 1 0 0,1 0 0 15,-2-8 0-15,1 1 0 0,-1-3 0 0,1-1 0 16,-1-5 0-16,-2 2-128 15,0-1-960-15,3-4-192 0,-2-5-48 0,0 1-20288 16</inkml:trace>
  <inkml:trace contextRef="#ctx0" brushRef="#br0" timeOffset="51555.51">24042 16095 20271 0,'4'-14'896'0,"-4"14"192"0,4-6-880 0,0-4-208 0,-2 2 0 0,1-1 0 16,0 3 2048-16,-2-1 352 0,0-1 80 0,-1 3 16 15,0 5-720-15,0 0-144 16,0 0-32-16,0 0 0 0,-4-4-352 0,4 4-80 0,-6 0-16 0,-1 3 0 16,-1 3-256-16,-1 1-48 15,-1 1-16-15,-2 2 0 0,-1 2-48 0,0 2-16 16,-5 3 0-16,2 3 0 0,0 0-256 0,2 2-48 0,2-1-16 0,1-1 0 15,0-1-48-15,1 2-16 0,4-1 0 0,1 2 0 16,1-4-48-16,1 2-16 0,0 0 0 0,3-1 0 16,2 1-192-16,2 1-128 0,1-1 128 0,2-1-128 15,2-2 0-15,2 0 0 0,0-1 0 0,1 1 0 16,2-4 0-16,1 0 0 0,0 0 0 0,5-2-128 16,0 2 128-16,1-7 0 0,-2-2 0 15,-1-1-7504 1,0-2-1472-16,-4-2-304 0,-1 1-48 0</inkml:trace>
  <inkml:trace contextRef="#ctx0" brushRef="#br0" timeOffset="51953.68">24211 16211 33407 0,'0'0'736'0,"0"0"160"0,0 0 16 0,0 0 16 0,0 0-736 0,0 0-192 15,0 0 0-15,0 0 0 0,7 0 896 0,-2-3 160 16,-5 3 32-16,0 0 0 0,9 0-720 0,-1 0-144 16,-8 0-32-16,6-4 0 0,2 4-192 0,0-2 144 15,-1 2-144-15,4 0 128 0,3 0-128 0,-4 2 0 0,0 2 0 16,1-1 240-16,1 1 16 0,0 0 0 0,-2 2 0 16,1 1 144-16,-4 2 48 15,1 4 0-15,-1-3 0 0,-2 4-256 0,0-1-64 16,-2 0 0-16,-2 1 0 0,-1 2 368 0,-2 1 64 0,-1-4 16 0,-4 4 0 15,-2-4-320-15,-1 1-48 0,-2 0-16 16,0-1 0-16,-1-4-192 0,1 1 0 0,-2-3 0 0,1-5 0 0,0 0 0 16,0-2 0-16,-2-4 0 0,3 0-160 15,2-3 160-15,-2-2 0 0,2-1 0 0,2-3 0 16,0 0 0-16,3-1 0 0,-1 0 0 0,4-2 0 16,1 2 0-16,1-4 0 0,0 1 0 0,2 2 0 0,1-1 0 15,2 2 0-15,2 1 0 0,0 2 0 0,1 0 0 0,0 0 0 16,4 5 128-16,-2 2-128 15,1-3-1568-15,2 5-384 0,1 2-80 0,2 0-16 16,0 2-5312-16,-2 2-1088 0,-1-4-192 16,2 3-64-16</inkml:trace>
  <inkml:trace contextRef="#ctx0" brushRef="#br0" timeOffset="52190.36">24544 16454 32479 0,'0'0'704'0,"2"7"160"0,-2-7 32 0,3 6 16 0,0 4-720 0,-1-3-192 16,-1 0 0-16,1 6 0 0,-2-2 0 0,0 2 0 0,0 0 0 15,-2 0 2592-15,1 0 480 0,-1 0 112 16,-1 0 16-16,0-1-2304 0,1 1-464 0,-1 0-96 0,0-1-16 16,2-2-320-16,0-3 0 0,1-7 0 0,0 0 0 15,0 8 0-15,0-8 0 0,0 0 0 16,0 0 0-1,0 0-896-15,0 0-256 0,0 0-64 0,0 0 0 16,6-2-5824-16,0-4-1184 0,-1-1-224 0,0-2-64 0</inkml:trace>
  <inkml:trace contextRef="#ctx0" brushRef="#br0" timeOffset="52465.74">24681 16295 26943 0,'0'0'592'0,"0"0"128"0,0 0 32 0,0 0 0 0,0 0-608 0,0 0-144 0,0 0 0 0,0 0 0 0,0 0 1664 0,0 0 320 16,7-4 48-16,-7 4 16 0,6-3-320 0,1-1-48 15,2 4-16-15,-1-3 0 0,0 0-560 0,0 0-112 16,-1 2-32-16,3-2 0 0,0-1-304 0,2 4-64 15,-2-3-16-15,0 1 0 0,0 0-304 0,-1 2-64 16,0 0-16-16,1 0 0 0,0 2-192 0,-1 0 0 0,-1-2 0 16,0 3 0-1,-2 1-2464-15,0-4-544 0,-6 0-96 0,0 0-32 0</inkml:trace>
  <inkml:trace contextRef="#ctx0" brushRef="#br0" timeOffset="52894.15">25113 16178 31791 0,'0'0'704'0,"0"0"128"0,0 0 48 0,0 0 16 0,0 0-720 0,0 0-176 0,0 0 0 0,0 0 0 0,3 9 1824 0,-2-1 336 16,-1 1 64-16,0 2 16 0,0-2-1280 0,-2 4-256 15,0-3-64-15,1 5 0 0,0 1 0 0,-1 1 0 16,1 0 0-16,1-2 0 0,0 2-304 0,0 0-64 15,-1 3-16-15,1-3 0 0,1-1 208 0,0-2 48 16,1 2 0-16,0-2 0 0,1-1-368 0,0 0-144 16,-1-3 128-16,1-4-128 0,-3-6 0 0,2 8 0 15,-2-8 0-15,0 0 0 0,0 0-224 0,7 5-128 16,-7-5-32-16,0 0 0 16,7 4-560-16,-1-4-112 0,-6 0-32 0,0 0 0 15,7-2-4288-15,2-12-880 0,-9 14-160 0,1-7-48 0</inkml:trace>
  <inkml:trace contextRef="#ctx0" brushRef="#br0" timeOffset="53324.98">25420 16158 31327 0,'0'0'688'0,"0"0"144"0,0 0 16 0,0 0 48 0,0 0-720 0,0 0-176 0,0 0 0 0,0 0 0 0,0 0 1264 15,0 0 208-15,0 0 64 0,-8 3 0 0,-2 1-832 16,0-2-144-16,1 2-48 0,0-1 0 0,1 1-304 16,-1 0-64-16,0 1-16 0,0-1 0 0,2 0 64 0,2 3 0 15,0-5 0-15,5-2 0 0,0 0 0 0,-3 7 0 16,3-7 0-16,0 0 0 0,1 8 192 0,2-2 64 16,-3-6 0-16,6 7 0 0,2-1-64 0,2 1 0 15,0-3 0-15,0 1 0 0,1-1-48 0,1 0-16 16,1 1 0-16,1 2 0 0,1-3-96 0,-1-1-32 15,-1 4 0-15,0 0 0 0,0-1-48 0,-1 3-16 16,-1-1 0-16,-2 1 0 0,0 2 112 0,-1-2 16 16,-2-1 0-16,-2 1 0 0,-1 1-112 0,0 1-16 15,-2 2 0-15,-1-3 0 0,-3 4-128 0,2-1 128 0,-3 0-128 16,-1 0 128-16,-2-3-128 0,1 2 0 16,-2-4 0-16,1 1-176 0,-1-2 176 0,1-3-128 15,-3 0 128-15,1-2-128 0,0 2-112 0,-1-4-16 0,-1 3 0 16,1-3 0-16,-2-3 416 0,0-1 80 15,0 2 16-15,-1 0 0 16,-1-3-1232-16,-1 1-240 0,1-2-64 0,-1-4 0 16,1 3-2352-16,1-4-464 0,0-2-112 0,0 0-16 0</inkml:trace>
  <inkml:trace contextRef="#ctx0" brushRef="#br0" timeOffset="53513.36">25366 16161 35935 0,'19'4'1600'0,"-12"-4"320"0,1 2-1536 0,1-2-384 0,2 0 0 0,1 0 0 0,-1 0 1856 0,1-2 320 16,0 2 48-16,0-1 16 0,1-2-1184 0,0 3-224 16,0-4-64-16,0-1 0 0,2 1-512 0,-1 0-96 15,-1 1-32-15,3 3 0 16,-3-4-128-16,0 2 128 0,-1 2-128 0,-2-3 128 0,-1 2-128 0,-1 1 0 16,0 0 0-16,-1 1-176 15,-7-1-3408-15,5 3-704 0</inkml:trace>
  <inkml:trace contextRef="#ctx0" brushRef="#br0" timeOffset="53863.84">25822 15837 12895 0,'0'0'1152'0,"6"-2"-928"0,2 4-224 0,0 0 0 0,0-4 4960 0,1 2 944 15,-1 2 192-15,1-2 48 0,-1 2-3184 0,1 1-624 0,-1 1-128 0,1 0-32 16,0-2-912-16,2 5-192 16,1 1-48-16,0 4 0 0,-1-2-304 0,2 3-64 0,1 2-16 0,-3 2 0 15,1 1-256-15,0 3-48 0,0 3-16 0,-2-1 0 16,-1 3-96-16,2 4-32 0,-5-1 0 0,0 3 0 0,-3 0 64 0,-1 5 0 16,-2 0 0-16,-4 2 0 15,-3 0-256-15,-2 2 0 0,-1 2 0 0,-2 0-160 0,-3 1 160 16,0-4 0-16,-1-1 0 0,-1-4 0 0,0-5 0 15,-1-7-128-15,-2 0 128 0,2-9-128 16,-1-1-464-16,2-6-96 0,2-1-16 16,0-6 0-16,3-4-2240 15,2-2-464-15,-8-14-96 0,7-1-16 0</inkml:trace>
  <inkml:trace contextRef="#ctx0" brushRef="#br0" timeOffset="65826.19">22578 18281 33855 0,'0'0'752'0,"0"0"144"0,0 0 48 0,0 0 0 15,8 2-752-15,0 0-192 0,-1 1 0 0,1-2 0 0,-8-1 1664 0,8 0 320 16,0 3 48-16,0-3 16 0,0 0-928 0,1 0-176 16,0 0-48-16,2 2 0 0,-1 0-304 0,2-2-64 15,1-2-16-15,0 4 0 0,0-2-256 0,2 2-48 16,2-2-16-16,0 0 0 0,0 0-192 0,0 0 144 16,0 0-144-16,0 0 128 0,0 0-128 0,0 0-176 15,-2 0 48-15,0 0 0 0,-2 2 128 0,0-2 0 16,-1 0 0-16,-2 0 0 15,-1-2-3008-15,-1 2-560 0,-1 0-112 0,-7 0-32 0</inkml:trace>
  <inkml:trace contextRef="#ctx0" brushRef="#br0" timeOffset="66047.53">23112 18060 35935 0,'0'0'784'0,"0"0"176"0,0 0 16 0,0 0 48 0,0 0-832 0,7 3-192 0,-1 3 0 0,0 1 0 16,-1-1 1792-16,-1 1 304 0,-3 3 64 0,2-1 16 16,-2 2-1184-16,0 2-224 0,1 4-64 0,-2 0 0 15,0 3-192-15,0 2-64 0,-2-1 0 0,1 1 0 16,0 2-144-16,-1-1-48 0,0-2 0 0,-1-1 0 16,0 4 0-16,2-5 0 0,0 1 0 0,0-3 0 15,-1-1-256-15,1-2 0 0,0-4 0 0,1 2-144 16,0-4 144-16,0-8 0 0,1 9 0 0,-1-9 0 15,0 0-544-15,0 0-80 0,6 4-16 0,-6-4-13648 16,7-4-2736-16</inkml:trace>
  <inkml:trace contextRef="#ctx0" brushRef="#br0" timeOffset="66296.25">23347 18416 44927 0,'0'0'992'0,"0"0"208"0,0 0 32 0,0 0 16 0,0 0-992 0,0 0-256 15,10 7 0-15,-10-7 0 0,0 0 816 0,0 0 112 16,0 0 32-16,5 5 0 0,-5-5-672 0,4 7-128 0,-4-7-32 0,0 0 0 16,8 0-128-16,-8 0 0 15,7-3 0-15,-1 3 0 16,1-4-1760-16,-1 1-384 0,1-3-80 0,-2-1-16 15,-1 3-7104-15,0-5-1440 0,0-5-288 0,0 3-48 0</inkml:trace>
  <inkml:trace contextRef="#ctx0" brushRef="#br0" timeOffset="66680.45">23517 18166 35247 0,'0'0'1552'0,"0"0"336"0,0 0-1504 0,6 3-384 0,-6-3 0 0,10 2 0 0,-3 0 2064 0,1-2 352 16,-8 0 64-16,10 2 16 15,-10-2-1488-15,9 0-304 0,-1 0-48 0,-1 0-16 16,1-2-304-16,0 2-64 0,0-2-16 0,1 0 0 0,0 2-256 0,2-3 160 16,-2 2-160-16,3-2 128 0,0-1-128 0,-2 2 0 15,-1-2 0-15,2-2 0 0,0 5 0 0,0-2 0 16,-2 0 0-16,-1 3-176 0,1-3 176 0,-9 3 0 16,7 0 0-16,-1 3 0 0,-6-3 0 0,7 3 0 15,-2 1 0-15,-5-4 0 0,1 10 0 0,1 0 176 16,0-1-48-16,-2 4 0 0,-1 2-128 0,-2 0 128 15,2 0-128-15,-3 3 128 0,-2-1 64 0,-1 3 0 16,2-3 0-16,-1 3 0 0,-1-6 0 0,0 6 0 16,1-3 0-16,0-2 0 0,2 0-64 0,2 0 0 15,-1 0 0-15,2 1 0 0,0-6-128 0,-1 3 0 16,0-2 0-16,0-2 0 0,2 1 0 0,0-1 0 16,0-9 0-16,2 8 0 0,2-1 0 0,-4-7-176 15,0 0 48-15,0 0 0 16,6 0-2048-16,2 0-416 0,1-1-80 0,2-2-16 15,-4 0-5520-15,3-3-1120 0,0-5-208 0,2 1-64 0</inkml:trace>
  <inkml:trace contextRef="#ctx0" brushRef="#br0" timeOffset="67263.8">24174 18089 31551 0,'0'0'704'0,"0"0"128"0,0 0 48 0,0 0 0 0,0 0-704 0,0 0-176 0,0 0 0 0,0 0 0 0,0 0 1920 0,0 0 368 16,0 0 64-16,0 0 16 0,0 0-1232 0,0 0-240 16,-9 2-64-16,1 0 0 0,0 0-400 0,1 2-96 15,-1-4-16-15,1 3 0 0,-2-3-320 0,1 1 0 16,0 2 0-16,0-3-128 0,1 2 128 0,-1 2-128 15,0-1 128-15,1-2-128 0,1 2 128 0,-1 1 0 16,2-2 128-16,0 2-128 0,0 3 128 0,1-1-128 16,0-2 128-16,0 3-128 0,1 2 128 0,-1 0-128 15,0-1 128-15,0 1-128 0,0 2 0 0,0-1 0 16,1-1 0-16,0 2 0 0,0-1 176 0,1 0-48 16,0-4 0-16,2-6 0 0,0 0-128 0,0 0 0 0,0 0 0 0,0 0-176 15,0 0 176-15,0 0 176 16,6 7-48-16,-6-7 0 0,6 4 0 0,1 0 0 0,-7-4 0 15,8 2 0-15,1-2-128 0,1 0 128 0,1 0-128 16,0 0 128-16,-1 0-128 0,0 0 0 0,1 3 0 0,2-3 0 16,0 4 0-16,-1 0 0 0,-2 1 0 15,1-1 128-15,-2 2 0 0,-1 1 0 0,-1 1 0 16,1 1 0-16,-1 0 0 0,-3-1 0 0,-3 1 0 16,2 2 0-16,-2-2 0 0,-1 1 0 0,-4 3 0 15,-2 2-128-15,-2-2 0 0,-1 0 0 16,-3 0 0-16,-1 0 0 0,0-2 0 0,-3-1-176 0,-1-1 176 0,0 2-128 15,0-5 128-15,0 1-128 0,0-1 128 0,1-2 0 16,0 3 128-16,1-5-128 0,0-2 0 0,3 0 0 16,2 2 0-16,2-2 0 0,0 0 128 0,8 0-128 15,0 0 128-15,0 0-128 0,0 0-240 0,0 0-112 16,4-5-32-16,3-2 0 16,2 0-3072-16,3 1-608 0,2-3-128 0,0 2-32 0</inkml:trace>
  <inkml:trace contextRef="#ctx0" brushRef="#br0" timeOffset="67437.39">24370 18508 36159 0,'0'0'1600'0,"0"10"336"0,-2 0-1552 0,1-3-384 0,-2 3 0 0,1 0 0 16,-1 1 1920-16,0 2 320 15,1 0 48-15,-1-3 16 0,-1 3-1280 0,2-2-256 16,0-2-64-16,1 1 0 0,0-3-560 0,1-1-144 15,0 1 0-15,1 0 0 16,0 2-1344-16,2-1-320 0,2-2-48 0,2-2-16 0</inkml:trace>
  <inkml:trace contextRef="#ctx0" brushRef="#br0" timeOffset="68454.53">24436 18145 34591 0,'0'0'176'0,"0"0"-176"0,0 0 0 0,0 0 0 16,0 0 2240-16,0 0 400 0,0 0 96 0,0 0 16 16,0 0-1024-16,7 0-208 0,1 1-48 0,0 2 0 0,-1-3-656 0,3 0-144 15,-1 0-32-15,0 0 0 0,1 0-304 0,0 3-64 16,1-3-16-16,1 0 0 0,1-3-48 0,2 6-16 15,0-3 0-15,1 1 0 0,0 2-192 0,-2-3-256 16,-1 2 48-16,-1-2 16 16,-1 2-3392-16,-1 0-656 0,-2-2-144 0,-8 0-32 0</inkml:trace>
  <inkml:trace contextRef="#ctx0" brushRef="#br0" timeOffset="68933.27">24783 18013 36159 0,'0'0'800'0,"0"0"160"0,0 0 48 0,0 0 0 0,8-1-816 0,-8 1-192 15,0 0 0-15,7-3 0 0,-1-1 1280 0,0-1 192 16,-6 5 64-16,6-4 0 0,2-3-1024 0,-1 1-208 16,-4 2-48-16,1-3 0 0,0 3-256 0,2-2 160 15,-1-1-160-15,1 2 128 0,1 1-128 0,-1 0 128 16,4 4-128-16,-1-3 128 0,0 2-128 0,0-1 0 0,2 2 0 0,-1 0-176 15,1 0 176-15,-1 3 0 0,0 0 128 0,2 1-128 16,-1 3 176-16,-1-1-48 0,-1 3 0 0,1 2 0 16,-3-1 0-16,-1 6 0 0,-2 1 0 0,-2 3 0 15,0 1 0-15,-4 5 0 0,0 1 0 0,-4 2 0 16,0 1 64-16,-3-2 0 0,-2 1 0 0,1-6 0 16,-3 3-64-16,-1-7 0 0,0-1 0 0,1-5 0 0,-1-1-128 0,0 0 0 15,3-4 0-15,-1-2-176 16,0-3 176-16,3-3-128 0,2 0 128 0,2-3-128 0,0-3 128 0,1-2-128 15,4 1 128-15,1 1-128 0,3-4 128 0,0 4 0 16,1-5 0-16,2 2 0 0,-1 1 0 0,2-1 0 16,2 5 0-16,-1-2 0 0,1 3 0 0,-1-1 176 15,1 2-48-15,-1 0 0 0,0 2-128 0,0 2 128 16,-1 0-128-16,1 1 128 0,0 1-128 0,0 2 0 16,1 1 0-16,-1 1-176 0,0 1 176 0,0-3 176 15,0 1-48-15,2 2 0 0,-1-1-128 0,1-2 0 16,-2 1 0-16,1-3-176 0,-1-1 176 0,1 1 0 15,-1-2 0-15,-1 1 0 16,1-3-800-16,0 0-128 0,-1-3-32 0,0-1-18352 0</inkml:trace>
  <inkml:trace contextRef="#ctx0" brushRef="#br0" timeOffset="69218.16">25278 17957 34319 0,'0'0'1520'0,"6"5"320"0,0-1-1472 0,1 0-368 0,-2-2 0 0,-5-2 0 15,5 7 2176-15,-1-1 352 0,-1 1 80 0,-2 1 16 16,2 1-1184-16,-1 4-224 0,-2 0-64 0,0 2 0 16,0 2-704-16,0 2-160 0,-2 1-32 0,-1 2 0 15,0 2 256-15,3-1 64 0,-1 1 0 0,-1 2 0 0,-2-2-368 0,0-1-64 16,0 1-16-16,1-5 0 0,-1 1 0 0,2 0 0 15,0-3 0-15,1 0 0 0,1-4-128 0,0-3 0 16,0 1 0-16,1-2-176 16,-1-9-464-16,0 0-112 0,0 0-16 0,0 0 0 15,7 3-3328-15,-7-3-656 0,0 0-144 0,5-6-32 0</inkml:trace>
  <inkml:trace contextRef="#ctx0" brushRef="#br0" timeOffset="69444.95">25544 18376 39615 0,'0'0'880'0,"0"0"176"0,0 0 32 0,0 0 16 0,0 0-880 0,0 0-224 16,0 0 0-16,0 0 0 0,0 0 704 0,13 2 112 15,-13-2 16-15,0 0 0 0,0 0-464 0,0 0-96 0,7-2-16 0,-7 2 0 16,6-4-256-16,-6 4 160 0,7-3-160 0,-2-1-19344 16</inkml:trace>
  <inkml:trace contextRef="#ctx0" brushRef="#br0" timeOffset="70451.58">25671 17989 34319 0,'0'0'752'0,"0"0"144"0,0 0 48 0,0 0 32 0,0 0-784 0,0 0-192 15,4 4 0-15,0 1 0 0,0-1 1728 0,-4-4 320 16,3 7 48-16,-1-3 16 0,0 2-1088 0,-1 1-192 16,2 2-64-16,-2 2 0 0,0 2-304 0,1 0-64 15,-2 4-16-15,1 2 0 0,0-2 112 0,-1 4 16 16,0 2 0-16,0-2 0 0,1 1-64 0,-1-2 0 16,0 0 0-16,0 3 0 0,0-4-192 0,2 0-64 15,-1 0 0-15,-1-3 0 0,-1-1-192 0,1-2-160 16,0 0 32-16,1-4 0 0,-1-1 128 0,1 1 176 15,1-3-48-15,-2-6 0 0,0 0-128 0,0 0 0 16,0 0 0-16,0 0 0 16,0 0-2112-16,0 0-464 0,4-6-96 0,0-5-16 0</inkml:trace>
  <inkml:trace contextRef="#ctx0" brushRef="#br0" timeOffset="70950.36">25801 18056 31327 0,'0'0'688'0,"0"0"144"0,0 0 16 0,0 0 48 0,0 0-720 0,0 0-176 0,0 0 0 0,0 0 0 16,0 0 1728-16,0 0 304 0,0 0 64 0,0 0 16 15,0 0-1088-15,0 0-192 0,0 0-64 0,0-1 0 16,5-4-304-16,0 1-64 0,1-3-16 0,0 3 0 0,2-2-192 16,0-1-64-16,0 3 0 0,0-1 0 0,1 1-128 0,0 0 0 15,0 1 0-15,2-1-176 0,-2 2 176 0,1 2 176 16,-1 0-48-16,2 0 0 0,-1 2-128 0,0 2 128 16,-3 0-128-16,3 3 128 0,-3 2 0 0,0 1 0 15,-2 4 0-15,-1 0 0 0,-2 2-128 0,-1 1 0 16,-2 2 0-16,-1 4 0 0,0-2 128 0,-2 5 0 15,0-3 0-15,-3-2 0 0,-1 2-128 0,0-2 0 16,-1-2 0-16,0-3 0 0,3-2 0 0,0-1 0 16,1 0 0-16,1-3 0 0,0 0 0 0,2-3 0 0,2-7 0 15,0 0 0-15,0 0 0 0,0 0 128 16,2 6-128-16,-2-6 128 0,7 7-128 0,1-1 128 16,1-2-128-16,0-1 128 0,1-2-128 0,2-1 128 0,0 0-128 0,1 0 128 15,0 0-128-15,0 0 0 16,0 0 0-16,-1-1 0 0,1-2 0 0,-1 1 0 0,0 0 0 0,0 0 0 15,-2-2 0-15,-1 1-176 0,-1 1 48 0,1-2 0 32,-2-3-3184-32,-2 1-624 0,0-2-128 0,-1-2-32 0</inkml:trace>
  <inkml:trace contextRef="#ctx0" brushRef="#br0" timeOffset="71487.92">26344 17938 33407 0,'0'0'736'0,"0"0"160"0,0 0 16 0,6 1 16 0,-6-1-736 0,0 0-192 0,0 0 0 0,0 0 0 0,0 0 1360 0,0 0 240 16,0 0 64-16,0 0 0 0,0 0-976 0,-4 7-192 16,-1 0-48-16,-1-3 0 0,0-2-304 0,-1 1-144 15,1 1 128-15,-2-4-128 0,-1 0 0 0,-1 0 0 16,1 0 0-16,1 0 0 0,1 0 0 0,7 0 0 15,-8 0 0-15,8 0 0 0,0 0 0 0,0 0 0 16,0 0 192-16,0 0-64 0,0 0-128 0,-7 4 0 16,7-4 0-16,-2 5 0 0,-2 1 128 0,1 0 0 15,2 3 0-15,-1-3 0 0,1 4 64 0,1-3 0 16,-1 4 0-16,-1 2 0 0,1-1 192 0,-1-2 64 16,0 3 0-16,0-2 0 0,-1-1-208 0,0 1-48 15,1-2 0-15,0 0 0 0,1-2-48 0,1-2-16 16,0-5 0-16,0 0 0 0,0 0-128 0,-1 6-176 15,0 1 48-15,1-7 0 0,0 0 128 0,0 0 176 16,0 0-48-16,5 5 0 0,-5-5-128 0,8 4 0 16,1-4 0-16,0 3-176 0,0-3 176 0,2 0 176 0,-1-3-48 15,2 3 0-15,0 0-128 0,1 3 0 16,-1-2 0-16,1-1 0 0,1 7 0 0,0-2 0 0,0-1 0 16,-1 4 0-16,0 1 128 0,-1 1 0 0,-3 3 0 0,-1 0 0 15,-1 1 64-15,-1 0 16 0,-5-1 0 0,0 3 0 16,-1 1-208-16,-2-1 0 0,-2-2 0 0,-3-1 0 15,-5 0 0-15,2 0 0 0,-1-2 144 0,1-1-144 16,-2-1 0-16,0-1 0 0,1 1-224 0,-1-5 80 16,0 2 144-16,2-5 0 0,-2 1 128 0,1-2-128 15,1-2-592 1,-1 1-192-16,1-5-48 0,1 2 0 0,0-2-3776 0,-9-14-768 0,7 6-160 16,8 7-32-16</inkml:trace>
  <inkml:trace contextRef="#ctx0" brushRef="#br0" timeOffset="71794.98">26397 17756 32479 0,'12'0'1440'0,"-7"0"288"0,-5 0-1376 0,9 0-352 15,-1 0 0-15,0 0 0 0,0 0 2016 0,1 3 336 16,0 1 64-16,-67-11 16 0,138 27-832 0,-67-11-144 15,0 1-48-15,2 5 0 0,-2-2-448 0,1 4-112 16,1 3-16-16,-1-1 0 0,-1 5-256 0,0-1-48 16,0 4-16-16,2 3 0 0,-2 0-144 0,-1 5-48 15,-3 2 0-15,0 1 0 0,-4 1-320 0,-1 2 0 16,-2-2 0-16,-5 0 0 0,-2-1 0 0,-4-1 0 0,-2 0 0 16,-3-2 0-16,-3-1 0 0,-3-1-128 0,-2 0 0 0,-3-3 0 31,-4-3-1024-31,-1-3-208 0,-3-2-48 0,0-1 0 15,1-5-3472-15,-40 14-704 0,11-13-144 0,39-13-32 0</inkml:trace>
  <inkml:trace contextRef="#ctx0" brushRef="#br0" timeOffset="72597.03">22801 17743 32255 0,'0'0'704'0,"0"0"160"0,0 0 32 0,-2 7 0 0,1-1-720 0,-2 3-176 15,1-2 0-15,-1-1 0 0,0 1 2128 0,1-3 400 16,-1 2 80-16,-2 2 16 0,1 1-1392 0,0-2-272 15,-1 0-48-15,-2 3-16 0,-1 1-448 0,1-2-112 16,-1-1-16-16,-1-2 0 0,-1 3-192 0,-3-2-128 0,0 2 128 0,0-1-128 16,-1 2 272-16,-2-1-16 0,-1 5 0 0,0-1 0 15,-1 1 416-15,1 6 80 16,0-1 16-16,0 5 0 0,-1 0-64 0,3 2 0 0,0 1 0 16,2 5 0-16,0-1-144 0,3-1-48 0,1 3 0 0,2 0 0 15,2-3-96-15,2 4-32 0,3-4 0 0,1 3 0 16,5-3-48-16,0 0-16 0,3-4 0 0,2 2 0 15,2 0-144-15,1 0-48 0,3 1 0 0,3-4 0 16,1 1-128-16,1 0 0 0,2-2 0 0,2-5-176 16,0 2-416-16,2-2-96 15,-1-6-16-15,2-3 0 0,0 1-2304 0,1-5-448 0,1-2-112 16,-2-4-16-16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20.800"/>
    </inkml:context>
    <inkml:brush xml:id="br0">
      <inkml:brushProperty name="width" value="0.1" units="cm"/>
      <inkml:brushProperty name="height" value="0.1" units="cm"/>
      <inkml:brushProperty name="color" value="#E71224"/>
    </inkml:brush>
  </inkml:definitions>
  <inkml:trace contextRef="#ctx0" brushRef="#br0">0 51 11975 0 0,'0'0'1200'0'0,"1"-3"-1098"0"0,0 0-55 0 0,-1 0 1 0 0,1 0-1 0 0,0 0 1 0 0,0 0-1 0 0,0 0 1 0 0,0 1 0 0 0,1-1-1 0 0,1-3 1 0 0,-2 6 1 0 0,-1-1 1 0 0,1 1-1 0 0,-1 0 1 0 0,1-1-1 0 0,-1 1 1 0 0,1-1 0 0 0,-1 1-1 0 0,1 0 1 0 0,-1-1-1 0 0,1 1 1 0 0,0 0-1 0 0,-1 0 1 0 0,1-1-1 0 0,-1 1 1 0 0,1 0 0 0 0,1 0-1 0 0,3-1 123 0 0,-2 0 9 0 0,10-10 1177 0 0,-2 12-337 0 0,-9 0-904 0 0,0 0 0 0 0,1 0 0 0 0,-1 0 0 0 0,0 0 0 0 0,0 1 0 0 0,0-1 0 0 0,0 1 0 0 0,0 0 0 0 0,0-1-1 0 0,-1 1 1 0 0,1 0 0 0 0,0 0 0 0 0,-1 0 0 0 0,0 0 0 0 0,3 5 0 0 0,0 1-26 0 0,0 1 0 0 0,6 18 0 0 0,17 83 352 0 0,-22-94-214 0 0,0 0 1 0 0,1-1-1 0 0,1 0 0 0 0,1 0 1 0 0,0-1-1 0 0,17 24 0 0 0,-20-32-229 0 0,-1-1 0 0 0,1 0 0 0 0,0 0 0 0 0,0 0 0 0 0,1-1 0 0 0,-1 0 0 0 0,1 0 0 0 0,0 0 0 0 0,0-1 0 0 0,0 0 0 0 0,1 0 0 0 0,-1-1 0 0 0,1 1 0 0 0,-1-1 0 0 0,1-1 0 0 0,0 1 0 0 0,0-1 0 0 0,0 0 0 0 0,0-1 0 0 0,0 0 0 0 0,0 0 0 0 0,0 0 0 0 0,-1-1 0 0 0,1 0 0 0 0,12-4 0 0 0,-8 2 123 0 0,-6 2-644 0 0,1-1 0 0 0,-1 0-1 0 0,1 0 1 0 0,-1 0 0 0 0,0 0 0 0 0,0-1-1 0 0,0 0 1 0 0,-1 0 0 0 0,1 0 0 0 0,7-7 0 0 0,-4-1-1525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21.160"/>
    </inkml:context>
    <inkml:brush xml:id="br0">
      <inkml:brushProperty name="width" value="0.1" units="cm"/>
      <inkml:brushProperty name="height" value="0.1" units="cm"/>
      <inkml:brushProperty name="color" value="#E71224"/>
    </inkml:brush>
  </inkml:definitions>
  <inkml:trace contextRef="#ctx0" brushRef="#br0">217 0 15663 0 0,'-2'16'334'0'0,"0"-1"-1"0"0,0 1 1 0 0,-2-1-1 0 0,-7 23 1 0 0,6-23-296 0 0,-2 7-28 0 0,-12 23 1 0 0,1-3 418 0 0,6-17 427 0 0,-16 29-1 0 0,1-2 478 0 0,-15 18-725 0 0,7 0-608 0 0,35-70-25 0 0,0 0-1 0 0,-1 0 0 0 0,1 1 1 0 0,0-1-1 0 0,0 0 1 0 0,0 0-1 0 0,-1 0 1 0 0,1 1-1 0 0,0-1 0 0 0,0 0 1 0 0,0 0-1 0 0,0 1 1 0 0,0-1-1 0 0,0 0 1 0 0,-1 0-1 0 0,1 1 0 0 0,0-1 1 0 0,0 0-1 0 0,0 0 1 0 0,0 1-1 0 0,0-1 1 0 0,0 0-1 0 0,0 0 0 0 0,0 1 1 0 0,0-1-1 0 0,0 0 1 0 0,0 1-1 0 0,1-1 1 0 0,-1 0-1 0 0,0 0 0 0 0,0 1 1 0 0,0-1-1 0 0,0 0 1 0 0,0 0-1 0 0,0 1 1 0 0,1-1-1 0 0,-1 0 0 0 0,0 0 1 0 0,0 0-1 0 0,0 1 1 0 0,0-1-1 0 0,1 0 1 0 0,-1 0-1 0 0,0 0 0 0 0,0 0 1 0 0,1 1-1 0 0,-1-1 1 0 0,0 0-1 0 0,0 0 1 0 0,1 0-1 0 0,-1 0 0 0 0,0 0 1 0 0,0 0-1 0 0,1 0 1 0 0,16-2-4179 0 0,5-5 2158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21.497"/>
    </inkml:context>
    <inkml:brush xml:id="br0">
      <inkml:brushProperty name="width" value="0.1" units="cm"/>
      <inkml:brushProperty name="height" value="0.1" units="cm"/>
      <inkml:brushProperty name="color" value="#E71224"/>
    </inkml:brush>
  </inkml:definitions>
  <inkml:trace contextRef="#ctx0" brushRef="#br0">1 0 11975 0 0,'1'1'267'0'0,"1"4"-143"0"0,1-2 0 0 0,1 1 0 0 0,-1 0 0 0 0,0 0 0 0 0,1-1 0 0 0,0 0 0 0 0,0 0 0 0 0,5 3 0 0 0,-8-5 241 0 0,1-1-236 0 0,-1 0 0 0 0,1 1 0 0 0,-1-1 0 0 0,1 0 0 0 0,0 0 0 0 0,-1-1 0 0 0,1 1 0 0 0,-1 0 1 0 0,4-1-1 0 0,-3 0 88 0 0,55-12 522 0 0,-43 9-505 0 0,1 0 1 0 0,0 1-1 0 0,1 1 0 0 0,-1 0 0 0 0,19 1 0 0 0,-24 2-234 0 0,3 2-600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21.839"/>
    </inkml:context>
    <inkml:brush xml:id="br0">
      <inkml:brushProperty name="width" value="0.1" units="cm"/>
      <inkml:brushProperty name="height" value="0.1" units="cm"/>
      <inkml:brushProperty name="color" value="#E71224"/>
    </inkml:brush>
  </inkml:definitions>
  <inkml:trace contextRef="#ctx0" brushRef="#br0">0 11 15663 0 0,'0'0'356'0'0,"6"3"476"0"0,0 0-709 0 0,-1-1 0 0 0,1 1 1 0 0,0-1-1 0 0,-1-1 0 0 0,1 1 0 0 0,0-1 0 0 0,0 0 0 0 0,0-1 0 0 0,12 1 0 0 0,3-3 615 0 0,31-5 0 0 0,-17 2-873 0 0,5-2 161 0 0,-26 4-326 0 0,-1 0-1 0 0,22 0 0 0 0,-34 3-207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22.533"/>
    </inkml:context>
    <inkml:brush xml:id="br0">
      <inkml:brushProperty name="width" value="0.1" units="cm"/>
      <inkml:brushProperty name="height" value="0.1" units="cm"/>
      <inkml:brushProperty name="color" value="#E71224"/>
    </inkml:brush>
  </inkml:definitions>
  <inkml:trace contextRef="#ctx0" brushRef="#br0">33 29 8287 0 0,'0'0'191'0'0,"-33"-25"10864"0"0,40 23-12293 0 0,-3 1 1426 0 0,0 1-1 0 0,-1 0 1 0 0,1-1-1 0 0,0 2 1 0 0,-1-1-1 0 0,1 0 1 0 0,0 1 0 0 0,-1 0-1 0 0,1-1 1 0 0,0 2-1 0 0,-1-1 1 0 0,1 0-1 0 0,-1 1 1 0 0,0-1-1 0 0,1 1 1 0 0,-1 0-1 0 0,0 0 1 0 0,0 0-1 0 0,0 1 1 0 0,3 3-1 0 0,3 2 28 0 0,-2 0-1 0 0,1 0 0 0 0,-1 1 1 0 0,0 0-1 0 0,9 16 0 0 0,82 164-214 0 0,-92-178 0 0 0,1 0 0 0 0,0 0 0 0 0,1-1 0 0 0,0 0 0 0 0,0 0 0 0 0,19 15 0 0 0,-22-21 3 0 0,1 0-1 0 0,-1-1 1 0 0,1 1 0 0 0,0-2-1 0 0,-1 1 1 0 0,1 0 0 0 0,0-1-1 0 0,7 1 1 0 0,-9-2-97 0 0,0 0 0 0 0,0 0 0 0 0,0-1 0 0 0,0 1 1 0 0,0-1-1 0 0,0 0 0 0 0,0 0 0 0 0,0-1 0 0 0,0 1 0 0 0,-1-1 1 0 0,1 0-1 0 0,0 0 0 0 0,0 0 0 0 0,4-2 0 0 0,5-4-550 0 0,-6 3-642 0 0,1 1 1 0 0,-1-2-1 0 0,10-6 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22.895"/>
    </inkml:context>
    <inkml:brush xml:id="br0">
      <inkml:brushProperty name="width" value="0.1" units="cm"/>
      <inkml:brushProperty name="height" value="0.1" units="cm"/>
      <inkml:brushProperty name="color" value="#E71224"/>
    </inkml:brush>
  </inkml:definitions>
  <inkml:trace contextRef="#ctx0" brushRef="#br0">442 1 11975 0 0,'0'0'267'0'0,"-1"1"42"0"0,-9 8-66 0 0,0 1 0 0 0,-15 21-1 0 0,6-8-95 0 0,-55 55 3597 0 0,4-6-1595 0 0,-53 89 103 0 0,100-128-2352 0 0,-53 80 100 0 0,66-97-64 0 0,10-15 21 0 0,1-1 1 0 0,-1 0-1 0 0,1 1 0 0 0,-1-1 0 0 0,0 0 1 0 0,1 1-1 0 0,-1-1 0 0 0,1 0 1 0 0,-1 0-1 0 0,1 0 0 0 0,0 1 0 0 0,-1-1 1 0 0,1 0-1 0 0,-1 0 0 0 0,1 0 0 0 0,-1 0 1 0 0,1 0-1 0 0,0 0 0 0 0,15-3-465 0 0,1-2-4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23.258"/>
    </inkml:context>
    <inkml:brush xml:id="br0">
      <inkml:brushProperty name="width" value="0.1" units="cm"/>
      <inkml:brushProperty name="height" value="0.1" units="cm"/>
      <inkml:brushProperty name="color" value="#E71224"/>
    </inkml:brush>
  </inkml:definitions>
  <inkml:trace contextRef="#ctx0" brushRef="#br0">1 6 11975 0 0,'0'0'1200'0'0,"0"1"-1098"0"0,3 4-21 0 0,-2-5 20 0 0,0 1-1 0 0,0 0 1 0 0,0 0-1 0 0,0-1 1 0 0,0 1-1 0 0,0 0 1 0 0,0-1-1 0 0,0 1 1 0 0,0-1-1 0 0,1 1 1 0 0,-1-1 0 0 0,0 0-1 0 0,0 0 1 0 0,1 1-1 0 0,-1-1 1 0 0,0 0-1 0 0,0 0 1 0 0,1 0-1 0 0,-1 0 1 0 0,0-1 0 0 0,0 1-1 0 0,2 0 1 0 0,-1-1-29 0 0,60-8 2905 0 0,-18 1-2274 0 0,-39 8-703 0 0,0-1 0 0 0,0 1 0 0 0,-1 0 0 0 0,1 1 0 0 0,0-1 0 0 0,0 1 0 0 0,5 2 0 0 0,16 2 0 0 0,-22-4 160 0 0,-1 0-1144 0 0</inkml:trace>
  <inkml:trace contextRef="#ctx0" brushRef="#br0" timeOffset="1">23 196 11975 0 0,'1'2'547'0'0,"0"3"-256"0"0,-1-3-256 0 0,0 0 0 0 0,1 0 0 0 0,-1 0 1 0 0,1 0-1 0 0,-1 0 0 0 0,1-1 1 0 0,0 1-1 0 0,0 0 0 0 0,0 0 0 0 0,0 0 1 0 0,0-1-1 0 0,2 3 0 0 0,-1-1 221 0 0,0 0 0 0 0,0-1-1 0 0,0 0 1 0 0,0 1 0 0 0,0-1-1 0 0,1 0 1 0 0,-1 0 0 0 0,1 0 0 0 0,0 0-1 0 0,-1-1 1 0 0,1 1 0 0 0,0-1-1 0 0,0 1 1 0 0,0-1 0 0 0,0 0-1 0 0,0 0 1 0 0,0-1 0 0 0,1 1 0 0 0,-1 0-1 0 0,4-1 1 0 0,6 0 379 0 0,0 0 0 0 0,0-1 1 0 0,23-5-1 0 0,7 0-346 0 0,-29 5-381 0 0,-1-1 0 0 0,0-1 0 0 0,20-5 0 0 0,13-8-3330 0 0,-43 15 3010 0 0,11-4-1122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24.294"/>
    </inkml:context>
    <inkml:brush xml:id="br0">
      <inkml:brushProperty name="width" value="0.1" units="cm"/>
      <inkml:brushProperty name="height" value="0.1" units="cm"/>
      <inkml:brushProperty name="color" value="#E71224"/>
    </inkml:brush>
  </inkml:definitions>
  <inkml:trace contextRef="#ctx0" brushRef="#br0">0 0 13823 0 0,'0'0'2435'0'0,"2"1"-1926"0"0,73 7 2147 0 0,-70-7-2631 0 0,1 1-1 0 0,-1-1 1 0 0,0 1-1 0 0,0 0 1 0 0,0 0-1 0 0,0 1 1 0 0,-1 0-1 0 0,1-1 1 0 0,0 2-1 0 0,3 2 1 0 0,9 9 659 0 0,16 19 0 0 0,-15-16-290 0 0,-13-13-390 0 0,0 1-1 0 0,-1 1 0 0 0,0-1 1 0 0,7 13-1 0 0,9 14-4 0 0,70 85 1441 0 0,-80-107-1120 0 0,1 3-637 0 0,1 0-1 0 0,1 0 1 0 0,28 21 0 0 0,-33-29 446 0 0,1 0 0 0 0,0-1-1 0 0,0-1 1 0 0,0 1 0 0 0,18 4 0 0 0,-22-7-222 0 0,0-1 0 0 0,1 0 0 0 0,-1 0 0 0 0,1 0 0 0 0,-1-1 1 0 0,1 0-1 0 0,0 0 0 0 0,-1 0 0 0 0,1 0 0 0 0,-1-1 0 0 0,1 0 0 0 0,5-2 0 0 0,-1-1-92 0 0,-7 3-232 0 0,1 0-1 0 0,-1 0 1 0 0,0 0 0 0 0,1-1-1 0 0,-1 0 1 0 0,0 1 0 0 0,0-1-1 0 0,3-3 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24.639"/>
    </inkml:context>
    <inkml:brush xml:id="br0">
      <inkml:brushProperty name="width" value="0.1" units="cm"/>
      <inkml:brushProperty name="height" value="0.1" units="cm"/>
      <inkml:brushProperty name="color" value="#E71224"/>
    </inkml:brush>
  </inkml:definitions>
  <inkml:trace contextRef="#ctx0" brushRef="#br0">306 0 13823 0 0,'0'0'315'0'0,"-1"2"45"0"0,-11 11-39 0 0,2 0 0 0 0,-11 16 0 0 0,12-15 584 0 0,-2-1 0 0 0,-19 22 1 0 0,13-17 343 0 0,-18 24 0 0 0,1-2-45 0 0,-30 33 419 0 0,57-62-1622 0 0,-1-1 1 0 0,1 1 0 0 0,1 0-1 0 0,0 1 1 0 0,1-1-1 0 0,0 1 1 0 0,1 0-1 0 0,0 0 1 0 0,1 1 0 0 0,-3 24-1 0 0,7-22-1 0 0,4-12 0 0 0,-4-2 0 0 0,1 1-439 0 0,1 0 1 0 0,0-1-1 0 0,-1 1 0 0 0,1-1 0 0 0,0 0 1 0 0,0 0-1 0 0,0 0 0 0 0,0 0 0 0 0,0 0 1 0 0,0 0-1 0 0,0-1 0 0 0,0 1 0 0 0,1-1 1 0 0,-1 0-1 0 0,6-1 0 0 0,4 0-2117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24.999"/>
    </inkml:context>
    <inkml:brush xml:id="br0">
      <inkml:brushProperty name="width" value="0.1" units="cm"/>
      <inkml:brushProperty name="height" value="0.1" units="cm"/>
      <inkml:brushProperty name="color" value="#E71224"/>
    </inkml:brush>
  </inkml:definitions>
  <inkml:trace contextRef="#ctx0" brushRef="#br0">0 3 10135 0 0,'0'0'464'0'0,"2"1"-9"0"0,11 11-206 0 0,-11-11-116 0 0,0 0 0 0 0,0 1 0 0 0,0-2 0 0 0,0 1 0 0 0,0 0 0 0 0,0 0 0 0 0,0-1-1 0 0,0 1 1 0 0,1-1 0 0 0,-1 1 0 0 0,0-1 0 0 0,0 0 0 0 0,1 0 0 0 0,-1 0 0 0 0,0 0 0 0 0,0-1-1 0 0,4 0 1 0 0,-5 1 379 0 0,1 0 0 0 0,88-6 5160 0 0,-25 1-4592 0 0,-17-1-1080 0 0,-37 4 0 0 0,0 0 0 0 0,0 1 0 0 0,0 0 0 0 0,0 1 0 0 0,14 2 0 0 0,-12 1-512 0 0,-11-1 464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38.257"/>
    </inkml:context>
    <inkml:brush xml:id="br0">
      <inkml:brushProperty name="width" value="0.1" units="cm"/>
      <inkml:brushProperty name="height" value="0.1" units="cm"/>
      <inkml:brushProperty name="color" value="#33CCFF"/>
    </inkml:brush>
  </inkml:definitions>
  <inkml:trace contextRef="#ctx0" brushRef="#br0">1677 1 5063 0 0,'0'2'6426'0'0,"4"45"6284"0"0,-5-46-12639 0 0,-1 0-1 0 0,1 0 0 0 0,-1 1 1 0 0,1-1-1 0 0,0 1 1 0 0,0-1-1 0 0,-1 1 0 0 0,1 0 1 0 0,-1 2-1 0 0,-5 7 144 0 0,-9 16 326 0 0,-18 40-1 0 0,7-9-183 0 0,-6 14 11 0 0,32-71-362 0 0,-89 212 1206 0 0,48-119-1413 0 0,6-12 68 0 0,-4 5 187 0 0,16-39-36 0 0,-24 70 0 0 0,15-32 168 0 0,-9 21-273 0 0,1-3 24 0 0,-4 4 224 0 0,-6 14-277 0 0,15-49 106 0 0,-66 157 11 0 0,12 15 0 0 0,82-223 0 0 0,-15 25 0 0 0,-1 2 0 0 0,17-34 0 0 0,-31 82 0 0 0,34-85 0 0 0,-11 20 0 0 0,-2 4 0 0 0,-1 0 0 0 0,13-27 0 0 0,1-1 0 0 0,-6 15 0 0 0,-95 244 248 0 0,36-97-248 0 0,11-32 0 0 0,27-70-56 0 0,-3 9-65 0 0,10-16 177 0 0,-3 0 1 0 0,-54 86-1 0 0,74-134-56 0 0,-57 100 0 0 0,61-107 0 0 0,-5 8 0 0 0,1 1 0 0 0,1 0 0 0 0,-7 26 0 0 0,4 0-16 0 0,9-40 11 0 0,0-1-1 0 0,0 1 1 0 0,0 0 0 0 0,-1 0-1 0 0,1 0 1 0 0,1-1 0 0 0,-1 1-1 0 0,0 0 1 0 0,0 0 0 0 0,0 0-1 0 0,0-1 1 0 0,0 1 0 0 0,1 0-1 0 0,-1 0 1 0 0,0-1-1 0 0,1 1 1 0 0,-1 0 0 0 0,1-1-1 0 0,-1 1 1 0 0,1 0 0 0 0,-1-1-1 0 0,1 1 1 0 0,-1 0 0 0 0,1-1-1 0 0,-1 1 1 0 0,1-1 0 0 0,0 1-1 0 0,-1-1 1 0 0,1 0 0 0 0,0 1-1 0 0,0-1 1 0 0,-1 0-1 0 0,1 1 1 0 0,0-1 0 0 0,0 0-1 0 0,-1 0 1 0 0,1 0 0 0 0,0 1-1 0 0,0-1 1 0 0,1 0 0 0 0,4 0 90 0 0,0 1-1 0 0,-1-1 1 0 0,12-1 0 0 0,-9 1-111 0 0,-1-1 1 0 0,1 0-1 0 0,-1-1 1 0 0,0 1-1 0 0,1-2 0 0 0,-1 1 1 0 0,0-1-1 0 0,0 0 0 0 0,12-7 1 0 0,1-1 41 0 0,66-38-9 0 0,17-7-139 0 0,-86 47 121 0 0,38-15 139 0 0,-73 40-62 0 0,6-4-68 0 0,-41 34 21 0 0,-67 49-78 0 0,119-94 62 0 0,-23 15 31 0 0,-36 18 0 0 0,53-31-36 0 0,-1 0 0 0 0,1 0 0 0 0,-1 0 0 0 0,0-1 1 0 0,1 0-1 0 0,-1-1 0 0 0,0 1 0 0 0,0-1 0 0 0,0-1 1 0 0,-9 0-1 0 0,14-1-6 0 0,-1 1 1 0 0,1-1 0 0 0,0 0 0 0 0,0 0-1 0 0,-1 0 1 0 0,1 0 0 0 0,0-1-1 0 0,0 1 1 0 0,0-1 0 0 0,0 0 0 0 0,0 0-1 0 0,1 0 1 0 0,-1 0 0 0 0,1-1-1 0 0,-1 1 1 0 0,1 0 0 0 0,0-1-1 0 0,0 0 1 0 0,0 0 0 0 0,0 1 0 0 0,0-1-1 0 0,1 0 1 0 0,-1-1 0 0 0,0-2-1 0 0,-4-9 64 0 0,2 1-1 0 0,0-1 0 0 0,-3-31 0 0 0,6 44-72 0 0,-1-26 138 0 0,2 1-1 0 0,0-1 1 0 0,2 0 0 0 0,8-44-1 0 0,-9 64-102 0 0,3-16-1 0 0,-1 1 12 0 0,11-41 0 0 0,-12 56-81 0 0,0 1 0 0 0,-1 0 0 0 0,0-1-1 0 0,0 1 1 0 0,0-1 0 0 0,-1 1 0 0 0,0-1 0 0 0,-1 1 0 0 0,0-1 0 0 0,0 1-1 0 0,0 0 1 0 0,-1-1 0 0 0,0 1 0 0 0,-1 0 0 0 0,1 0 0 0 0,-1 0 0 0 0,-7-11-1 0 0,-10-12-2124 0 0,-2 4-3486 0 0,0-1-2946 0 0,12 14 3749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25.347"/>
    </inkml:context>
    <inkml:brush xml:id="br0">
      <inkml:brushProperty name="width" value="0.1" units="cm"/>
      <inkml:brushProperty name="height" value="0.1" units="cm"/>
      <inkml:brushProperty name="color" value="#E71224"/>
    </inkml:brush>
  </inkml:definitions>
  <inkml:trace contextRef="#ctx0" brushRef="#br0">0 38 15663 0 0,'0'0'1188'0'0,"4"3"-670"0"0,-2-1-383 0 0,1 0 0 0 0,-1 1 0 0 0,1-1 1 0 0,0 0-1 0 0,-1 0 0 0 0,1-1 0 0 0,0 1 1 0 0,0-1-1 0 0,0 1 0 0 0,0-1 0 0 0,0 0 1 0 0,1 0-1 0 0,-1 0 0 0 0,0 0 0 0 0,5 0 1 0 0,-1-1 170 0 0,-1-1 0 0 0,0 0 0 0 0,1 0 0 0 0,-1 0 1 0 0,11-4-1 0 0,12-2-205 0 0,84-15-101 0 0,-83 16 0 0 0,24-10-207 0 0,-39 11-1015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29.116"/>
    </inkml:context>
    <inkml:brush xml:id="br0">
      <inkml:brushProperty name="width" value="0.1" units="cm"/>
      <inkml:brushProperty name="height" value="0.1" units="cm"/>
      <inkml:brushProperty name="color" value="#E71224"/>
    </inkml:brush>
  </inkml:definitions>
  <inkml:trace contextRef="#ctx0" brushRef="#br0">0 15 8287 0 0,'0'0'7840'0'0,"10"-4"-5160"0"0,48-1 2379 0 0,3 0-3523 0 0,-58 5-1527 0 0,-1 1 1 0 0,1-1-1 0 0,-1 1 1 0 0,0-1 0 0 0,0 1-1 0 0,1 0 1 0 0,-1 0-1 0 0,0 0 1 0 0,0 0-1 0 0,0 1 1 0 0,0-1-1 0 0,0 1 1 0 0,0-1 0 0 0,0 1-1 0 0,1 1 1 0 0,16 11 5 0 0,-17-13-15 0 0,-1-1 0 0 0,0 1-1 0 0,0-1 1 0 0,0 0 0 0 0,0 0 0 0 0,0 0 0 0 0,0 1 0 0 0,1-1 0 0 0,-1 0-1 0 0,0 0 1 0 0,0 0 0 0 0,0-1 0 0 0,0 1 0 0 0,1 0 0 0 0,-1 0 0 0 0,0-1-1 0 0,0 1 1 0 0,2-1 0 0 0,47-18-3588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29.461"/>
    </inkml:context>
    <inkml:brush xml:id="br0">
      <inkml:brushProperty name="width" value="0.1" units="cm"/>
      <inkml:brushProperty name="height" value="0.1" units="cm"/>
      <inkml:brushProperty name="color" value="#E71224"/>
    </inkml:brush>
  </inkml:definitions>
  <inkml:trace contextRef="#ctx0" brushRef="#br0">43 1 11975 0 0,'0'0'5772'0'0,"1"1"-5228"0"0,-1 6-242 0 0,0-1-1 0 0,0 0 0 0 0,0 0 1 0 0,-1 0-1 0 0,-2 10 1 0 0,-1 11 453 0 0,3-20-543 0 0,-1 0-1 0 0,1 0 1 0 0,-4 10-1 0 0,-4 16 479 0 0,-1 72 451 0 0,7-60-1154 0 0,-1 90 13 0 0,4-121 0 0 0,4 26 0 0 0,-2-27 0 0 0,-1-1 0 0 0,0 25 0 0 0,-1-30 0 0 0,0 1 0 0 0,3 15 0 0 0,-1 14 0 0 0,-3-34-77 0 0,1-2-6 0 0,0 0 0 0 0,0 0 0 0 0,0 0 1 0 0,0 0-1 0 0,0-1 0 0 0,0 1 0 0 0,0 0 1 0 0,0 0-1 0 0,0 0 0 0 0,1 0 1 0 0,-1 0-1 0 0,0 0 0 0 0,0 0 0 0 0,1-1 1 0 0,-1 1-1 0 0,1 0 0 0 0,0 1 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41.163"/>
    </inkml:context>
    <inkml:brush xml:id="br0">
      <inkml:brushProperty name="width" value="0.1" units="cm"/>
      <inkml:brushProperty name="height" value="0.1" units="cm"/>
      <inkml:brushProperty name="color" value="#E71224"/>
    </inkml:brush>
  </inkml:definitions>
  <inkml:trace contextRef="#ctx0" brushRef="#br0">80 0 11975 0 0,'0'2'3140'0'0,"-2"17"-1144"0"0,2-13-1657 0 0,-1-1 1 0 0,0 1-1 0 0,0-1 0 0 0,-2 7 0 0 0,-4 11 8 0 0,-6 42-1 0 0,10-45 20 0 0,-13 61 1047 0 0,4-27-852 0 0,-5 78 1 0 0,13 7 608 0 0,5-119-1181 0 0,1 0 1 0 0,0 1-1 0 0,2-2 1 0 0,10 36-1 0 0,-12-50 29 0 0,0 0-1 0 0,0 0 1 0 0,1 0-1 0 0,-1-1 1 0 0,1 1-1 0 0,0-1 1 0 0,0 0-1 0 0,1 0 1 0 0,-1 0-1 0 0,1 0 1 0 0,0-1-1 0 0,5 4 1 0 0,-6-5-180 0 0,0 0 0 0 0,0 0 0 0 0,1 0 0 0 0,-1 0 0 0 0,1-1 0 0 0,-1 0 0 0 0,1 0 0 0 0,0 0 0 0 0,-1 0 0 0 0,1 0 0 0 0,0-1 0 0 0,0 1 0 0 0,-1-1 0 0 0,1 0 0 0 0,0 0 0 0 0,0-1 0 0 0,4 0 0 0 0,8-4-2410 0 0,0 2-4248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41.544"/>
    </inkml:context>
    <inkml:brush xml:id="br0">
      <inkml:brushProperty name="width" value="0.1" units="cm"/>
      <inkml:brushProperty name="height" value="0.1" units="cm"/>
      <inkml:brushProperty name="color" value="#E71224"/>
    </inkml:brush>
  </inkml:definitions>
  <inkml:trace contextRef="#ctx0" brushRef="#br0">617 0 13823 0 0,'-2'0'315'0'0,"-58"12"963"0"0,-73 24-1 0 0,0 0 1825 0 0,-77 6-1426 0 0,204-41-1680 0 0,0 0-2 0 0,0-1 1 0 0,0 2-1 0 0,0-1 1 0 0,0 1 0 0 0,1 0-1 0 0,-1 0 1 0 0,1 0-1 0 0,-1 1 1 0 0,1 0 0 0 0,-10 7-1 0 0,15-10-39 0 0,0 1 0 0 0,0-1 0 0 0,1 1 0 0 0,-1-1 0 0 0,0 1 0 0 0,0-1-1 0 0,1 0 1 0 0,-1 1 0 0 0,0-1 0 0 0,1 1 0 0 0,-1-1 0 0 0,1 0 0 0 0,-1 1 0 0 0,0-1 0 0 0,1 0-1 0 0,-1 0 1 0 0,1 1 0 0 0,10 3-463 0 0,6 0-4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41.907"/>
    </inkml:context>
    <inkml:brush xml:id="br0">
      <inkml:brushProperty name="width" value="0.1" units="cm"/>
      <inkml:brushProperty name="height" value="0.1" units="cm"/>
      <inkml:brushProperty name="color" value="#E71224"/>
    </inkml:brush>
  </inkml:definitions>
  <inkml:trace contextRef="#ctx0" brushRef="#br0">0 41 13823 0 0,'0'0'1388'0'0,"2"-2"-1276"0"0,1 0-56 0 0,0 0 0 0 0,0 0-1 0 0,1 0 1 0 0,-1 1 0 0 0,1-1 0 0 0,-1 1-1 0 0,1 0 1 0 0,0 0 0 0 0,-1 0 0 0 0,1 0-1 0 0,6 0 1 0 0,10-3 719 0 0,2-1-111 0 0,-1 1 0 0 0,1 0 0 0 0,27 0 0 0 0,-37 4-690 0 0,1 1-1 0 0,-1 0 0 0 0,1 1 1 0 0,21 5-1 0 0,-32-6-669 0 0,3 6-2291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42.253"/>
    </inkml:context>
    <inkml:brush xml:id="br0">
      <inkml:brushProperty name="width" value="0.1" units="cm"/>
      <inkml:brushProperty name="height" value="0.1" units="cm"/>
      <inkml:brushProperty name="color" value="#E71224"/>
    </inkml:brush>
  </inkml:definitions>
  <inkml:trace contextRef="#ctx0" brushRef="#br0">1 0 15663 0 0,'0'0'1188'0'0,"7"4"-670"0"0,0-1-517 0 0,1-1 1 0 0,0 0 0 0 0,0 0-1 0 0,-1-1 1 0 0,1 0-1 0 0,0 0 1 0 0,0 0 0 0 0,12-2-1 0 0,-13 1-1 0 0,86-5 193 0 0,-1 0-1156 0 0,-80 4-3048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42.600"/>
    </inkml:context>
    <inkml:brush xml:id="br0">
      <inkml:brushProperty name="width" value="0.1" units="cm"/>
      <inkml:brushProperty name="height" value="0.1" units="cm"/>
      <inkml:brushProperty name="color" value="#E71224"/>
    </inkml:brush>
  </inkml:definitions>
  <inkml:trace contextRef="#ctx0" brushRef="#br0">177 1 10135 0 0,'0'0'5564'0'0,"-1"1"-5020"0"0,-38 50 1868 0 0,25-34-1678 0 0,0 0-1 0 0,-12 23 0 0 0,14-20-439 0 0,1 1 0 0 0,1 0-1 0 0,1 1 1 0 0,1 0 0 0 0,1 1-1 0 0,-6 34 1 0 0,9-32 48 0 0,1-3-242 0 0,0 0 0 0 0,1 22 0 0 0,2-36-103 0 0,0 0-1 0 0,1-1 1 0 0,1 1-1 0 0,-1 0 1 0 0,1-1 0 0 0,0 0-1 0 0,1 1 1 0 0,-1-1 0 0 0,7 11-1 0 0,-3-9 4 0 0,-1-2 0 0 0,1 1 0 0 0,0-1 0 0 0,0 0 0 0 0,1 0 0 0 0,0-1 0 0 0,0 0 0 0 0,0 0 0 0 0,1 0 0 0 0,0-1 0 0 0,0 0 0 0 0,1-1 0 0 0,-1 0 0 0 0,1 0 0 0 0,0-1 0 0 0,0 0 0 0 0,0 0 0 0 0,0-1 0 0 0,1-1 0 0 0,-1 1 0 0 0,0-1 0 0 0,1-1 0 0 0,-1 0 0 0 0,1 0 0 0 0,-1-1 0 0 0,1 0 0 0 0,-1-1 0 0 0,0 0 0 0 0,0 0 0 0 0,0-1 0 0 0,0 0 0 0 0,11-6 0 0 0,8-4 0 0 0,-12 6 0 0 0,0-1 0 0 0,0-1 0 0 0,27-19 0 0 0,-39 25 0 0 0,-1 0 0 0 0,0 0 0 0 0,0 0 0 0 0,0 0 0 0 0,0-1 0 0 0,0 1 0 0 0,-1-1 0 0 0,1 0 0 0 0,-1 1 0 0 0,0-1 0 0 0,0 0 0 0 0,0 0 0 0 0,-1-1 0 0 0,0 1 0 0 0,1 0 0 0 0,-1 0 0 0 0,-1-1 0 0 0,1 1 0 0 0,-1-1 0 0 0,0-7 0 0 0,0 10 0 0 0,0 1 0 0 0,0-1 0 0 0,0 0 0 0 0,0 1 0 0 0,0-1 0 0 0,-1 1 0 0 0,1-1 0 0 0,0 1 0 0 0,-1-1 0 0 0,0 1 0 0 0,1-1 0 0 0,-1 1 0 0 0,0-1 0 0 0,0 1 0 0 0,0 0 0 0 0,1-1 0 0 0,-1 1 0 0 0,-1 0 0 0 0,1 0 0 0 0,0 0 0 0 0,0 0 0 0 0,0 0 0 0 0,-1 0 0 0 0,1 0 0 0 0,0 0 0 0 0,-1 1 0 0 0,-2-2 0 0 0,1 1 0 0 0,-1 0 0 0 0,1 1 0 0 0,-1 0 0 0 0,0 0 0 0 0,1 0 0 0 0,-1 0 0 0 0,1 0 0 0 0,-5 2 0 0 0,7-2 0 0 0,-17 3 0 0 0,0 1 0 0 0,0 0 0 0 0,1 2 0 0 0,0 0 0 0 0,0 1 0 0 0,0 1 0 0 0,1 0 0 0 0,0 1 0 0 0,0 1 0 0 0,-18 15 0 0 0,32-23 0 0 0,0 0 0 0 0,-1 0 0 0 0,1 0 0 0 0,0 1 0 0 0,0-1 0 0 0,0 1 0 0 0,0-1 0 0 0,0 1 0 0 0,1 0 0 0 0,-1-1 0 0 0,1 1 0 0 0,0 0 0 0 0,0 0 0 0 0,-2 6 0 0 0,3-8-1 0 0,0-1 0 0 0,0 1 0 0 0,-1-1 0 0 0,1 1 0 0 0,0-1 0 0 0,0 1 0 0 0,0 0 0 0 0,0-1 0 0 0,0 1-1 0 0,0-1 1 0 0,0 1 0 0 0,0-1 0 0 0,0 1 0 0 0,0 0 0 0 0,0-1 0 0 0,1 1 0 0 0,-1-1 0 0 0,0 1 0 0 0,0-1 0 0 0,0 1 0 0 0,1-1 0 0 0,-1 1 0 0 0,0-1 0 0 0,1 1-1 0 0,-1-1 1 0 0,0 1 0 0 0,1-1 0 0 0,-1 1 0 0 0,1-1 0 0 0,1 1-31 0 0,0 2-183 0 0,1 0-1 0 0,0-1 0 0 0,0 1 1 0 0,-1-1-1 0 0,7 4 0 0 0,9 3-5960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42.932"/>
    </inkml:context>
    <inkml:brush xml:id="br0">
      <inkml:brushProperty name="width" value="0.1" units="cm"/>
      <inkml:brushProperty name="height" value="0.1" units="cm"/>
      <inkml:brushProperty name="color" value="#E71224"/>
    </inkml:brush>
  </inkml:definitions>
  <inkml:trace contextRef="#ctx0" brushRef="#br0">11 1 17503 0 0,'-9'13'399'0'0,"9"-13"-367"0"0,0 1 0 0 0,0-1 1 0 0,0 1-1 0 0,-1-1 0 0 0,1 1 0 0 0,0-1 1 0 0,0 1-1 0 0,0-1 0 0 0,0 1 0 0 0,0 0 1 0 0,0-1-1 0 0,0 1 0 0 0,0-1 0 0 0,0 1 1 0 0,0-1-1 0 0,0 1 0 0 0,0-1 0 0 0,1 1 1 0 0,-1-1-1 0 0,0 1 0 0 0,0-1 0 0 0,0 1 1 0 0,1-1-1 0 0,-1 1 0 0 0,1 1 101 0 0,1 3 352 0 0,1 11 106 0 0,-1-1 2650 0 0,1-6-2937 0 0,5-2-538 0 0,-7-6-256 0 0,5 2 212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48.507"/>
    </inkml:context>
    <inkml:brush xml:id="br0">
      <inkml:brushProperty name="width" value="0.1" units="cm"/>
      <inkml:brushProperty name="height" value="0.1" units="cm"/>
      <inkml:brushProperty name="color" value="#E71224"/>
    </inkml:brush>
  </inkml:definitions>
  <inkml:trace contextRef="#ctx0" brushRef="#br0">21 121 4607 0 0,'19'-7'208'0'0,"-17"6"-169"0"0,-1 0-1 0 0,1 1 0 0 0,-1-1 0 0 0,1 0 1 0 0,-1-1-1 0 0,0 1 0 0 0,1 0 0 0 0,-1 0 1 0 0,0-1-1 0 0,0 1 0 0 0,2-3 0 0 0,2-2 629 0 0,17-17 2438 0 0,23-46 8704 0 0,-59 88-10525 0 0,-20 35 0 0 0,21-31-1268 0 0,2 1 0 0 0,1 0 0 0 0,1 1 0 0 0,1 0 0 0 0,-8 46 0 0 0,2 38-16 0 0,14-97 0 0 0,-1 1 0 0 0,2 0 0 0 0,0-1 0 0 0,1 1 0 0 0,0 0 0 0 0,6 18 0 0 0,-5-21 0 0 0,0-1 0 0 0,1 0 0 0 0,0 0 0 0 0,1 0 0 0 0,0 0 0 0 0,1-1 0 0 0,7 10 0 0 0,-9-13 0 0 0,1-1 0 0 0,-1 0 0 0 0,1 0 0 0 0,0 0 0 0 0,0-1 0 0 0,0 1 0 0 0,1-1 0 0 0,-1 0 0 0 0,1-1 0 0 0,0 1 0 0 0,-1-1 0 0 0,12 2 0 0 0,-3-1-24 0 0,1 0-1 0 0,0-1 1 0 0,0-1-1 0 0,0 0 1 0 0,0-1-1 0 0,0-1 1 0 0,16-3-1 0 0,-24 3-69 0 0,-1 0-1 0 0,0-1 1 0 0,0 1-1 0 0,1-1 1 0 0,-1-1-1 0 0,0 1 1 0 0,0-1-1 0 0,-1 0 0 0 0,1-1 1 0 0,-1 1-1 0 0,0-1 1 0 0,1 0-1 0 0,-2-1 1 0 0,1 1-1 0 0,0-1 1 0 0,-1 0-1 0 0,0 0 1 0 0,6-9-1 0 0,0-3 95 0 0,-2 3 0 0 0,0-1 0 0 0,-1 0 0 0 0,0 0 0 0 0,5-20 0 0 0,-11 30 0 0 0,0 0 0 0 0,-1 1 0 0 0,1-1 0 0 0,-1 0 0 0 0,0 0 0 0 0,-1 0 0 0 0,1 1 0 0 0,-1-1 0 0 0,0 0 0 0 0,0 1 0 0 0,-3-7 0 0 0,-2 4 0 0 0,4 6 0 0 0,-1 0 0 0 0,0 0 0 0 0,0 0 0 0 0,1 0 0 0 0,-1 0 0 0 0,0 1 0 0 0,0 0 0 0 0,0-1 0 0 0,0 1 0 0 0,0 0 0 0 0,0 1 0 0 0,0-1 0 0 0,1 0 0 0 0,-1 1 0 0 0,0-1 0 0 0,0 1 0 0 0,-4 2 0 0 0,-7 2 0 0 0,1 1 0 0 0,-16 9 0 0 0,16-8 0 0 0,-9 6 395 0 0,1 0 1 0 0,0 2-1 0 0,1 0 0 0 0,-22 22 0 0 0,36-30-392 0 0,0 0-1 0 0,1 0 1 0 0,0 1 0 0 0,0-1-1 0 0,-5 13 1 0 0,9-19-3 0 0,1 0 0 0 0,-1 0 0 0 0,1 0 0 0 0,-1 0 0 0 0,1 1 0 0 0,0-1 0 0 0,-1 0 0 0 0,1 0 0 0 0,0 0 0 0 0,0 3 0 0 0,3 1 0 0 0,-2-4 0 0 0,0 1-62 0 0,1 0 1 0 0,-1 0-1 0 0,1 0 1 0 0,0 0-1 0 0,0 0 0 0 0,0-1 1 0 0,0 1-1 0 0,0 0 0 0 0,0-1 1 0 0,0 0-1 0 0,1 1 0 0 0,-1-1 1 0 0,0 0-1 0 0,1 0 0 0 0,-1 0 1 0 0,4 0-1 0 0,14 2-6424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1.033"/>
    </inkml:context>
    <inkml:brush xml:id="br0">
      <inkml:brushProperty name="width" value="0.1" units="cm"/>
      <inkml:brushProperty name="height" value="0.1" units="cm"/>
      <inkml:brushProperty name="color" value="#33CCFF"/>
    </inkml:brush>
  </inkml:definitions>
  <inkml:trace contextRef="#ctx0" brushRef="#br0">55 139 919 0 0,'0'-1'224'0'0,"-20"-44"4652"0"0,-1 0-3464 0 0,20 43-820 0 0,-1-9 56 0 0,-9-23 11663 0 0,20 60-11347 0 0,8 44 1 0 0,5 24 462 0 0,-10-50-911 0 0,4 23-163 0 0,-12-39-235 0 0,12 85 56 0 0,-5-51-1 0 0,-3-10 53 0 0,4 43-5 0 0,1 20-143 0 0,-4-38 100 0 0,-9-75-173 0 0,25 176 386 0 0,-1-22-214 0 0,-5-23-131 0 0,0 0-17 0 0,-17-117-29 0 0,0 24 0 0 0,1 0 0 0 0,-2-26 0 0 0,0-3 0 0 0,1 0 0 0 0,2 13 0 0 0,1-1 0 0 0,-1 1 0 0 0,-1 0 0 0 0,-1 37 0 0 0,2 14 0 0 0,17 54-100 0 0,-4-22 211 0 0,-10-70-106 0 0,2 0-1 0 0,15 44 1 0 0,-12-44-6 0 0,13 37 1 0 0,-4-7 0 0 0,31 109 0 0 0,8 100 0 0 0,-33-179 0 0 0,-3-16 0 0 0,16 80-237 0 0,-4-21 237 0 0,-1-22 166 0 0,-25-91-151 0 0,12 58 204 0 0,-4-14-54 0 0,-16-67-165 0 0,2 16-64 0 0,-3-17 73 0 0,0-1 0 0 0,-1 0 0 0 0,0 1 0 0 0,1-1 0 0 0,-1 0 0 0 0,0 1 0 0 0,0-1 0 0 0,-1 1 0 0 0,0 3 0 0 0,0 1 69 0 0,6-28-62 0 0,-3 11-18 0 0,0-1-8 0 0,-1 0 0 0 0,0 0-1 0 0,0 0 1 0 0,-1 0-1 0 0,-2-22 1 0 0,1 12 16 0 0,1 13-160 0 0,2-41-19 0 0,-1-31 374 0 0,-1 11-361 0 0,-3 33 160 0 0,3 24 20 0 0,0 6-13 0 0,0 1 0 0 0,-1 0-1 0 0,1 0 1 0 0,-3-9-1 0 0,1 5-38 0 0,2 7 362 0 0,1 4-256 0 0,4 7-59 0 0,2 0-15 0 0,2 3 0 0 0,-7-8 0 0 0,7 12 0 0 0,-3-3 10 0 0,0 0 0 0 0,-1 0-1 0 0,0 1 1 0 0,4 22 0 0 0,7 60 71 0 0,-12-61-62 0 0,-3-26 15 0 0,-1-4-9 0 0,1 0-1 0 0,0 0 1 0 0,-1-1-1 0 0,4 10 0 0 0,-4-14-22 0 0,1 0-1 0 0,-1-1 1 0 0,0 1-1 0 0,0 0 0 0 0,0-1 1 0 0,0 1-1 0 0,0 0 1 0 0,0 0-1 0 0,1 0 0 0 0,-1-1 1 0 0,0 1-1 0 0,0 0 1 0 0,0 0-1 0 0,1 0 0 0 0,-1-1 1 0 0,0 1-1 0 0,0 0 0 0 0,0 0 1 0 0,1 0-1 0 0,-1 0 1 0 0,0 0-1 0 0,1-1 0 0 0,-1 1 1 0 0,0 0-1 0 0,0 0 1 0 0,1 0-1 0 0,-1 0 0 0 0,0 0 1 0 0,0 0-1 0 0,1 0 1 0 0,-1 0-1 0 0,0 0 0 0 0,1 0 1 0 0,-1 0-1 0 0,0 0 1 0 0,0 0-1 0 0,1 0 0 0 0,-1 1 1 0 0,0-1-1 0 0,0 0 1 0 0,1 0-1 0 0,-1 0 0 0 0,0 0 1 0 0,0 0-1 0 0,1 1 0 0 0,-1-1 1 0 0,0 0-1 0 0,0 0 1 0 0,0 0-1 0 0,1 0 0 0 0,-1 1 1 0 0,0-1-1 0 0,0 0 1 0 0,0 0-1 0 0,0 1 0 0 0,0-1 1 0 0,1 0-1 0 0,-1 0 1 0 0,0 1-1 0 0,0-1 0 0 0,0 0 1 0 0,0 1-1 0 0,0-1 1 0 0,0 0-1 0 0,0 0 0 0 0,0 1 1 0 0,0-1-1 0 0,3-4-1 0 0,0 0 0 0 0,-1 0 0 0 0,0-1 0 0 0,0 1 0 0 0,0-1 0 0 0,0 0 0 0 0,-1 0 0 0 0,2-6 0 0 0,4-44 0 0 0,-5 24 0 0 0,3-51-29 0 0,2-10-6 0 0,-6 77 35 0 0,-2-8 0 0 0,2 14-16 0 0,-21 132 128 0 0,-4 135 0 0 0,20-224-96 0 0,-1 10 85 0 0,5-5-90 0 0,1-35-8 0 0,-2 16-21 0 0,-1-9-51 0 0,-3 0 1 0 0,-2-2 25 0 0,6-8 48 0 0,-1 0-1 0 0,1 0 0 0 0,-1 0 0 0 0,1 0 0 0 0,-1 0 0 0 0,0 0 1 0 0,1 0-1 0 0,-1 0 0 0 0,0-1 0 0 0,0 1 0 0 0,0-1 1 0 0,1 1-1 0 0,-1-1 0 0 0,0 0 0 0 0,0 0 0 0 0,0 0 0 0 0,0 0 1 0 0,0 0-1 0 0,0 0 0 0 0,1 0 0 0 0,-1-1 0 0 0,0 1 0 0 0,0-1 1 0 0,0 1-1 0 0,1-1 0 0 0,-1 0 0 0 0,0 1 0 0 0,0-1 1 0 0,1 0-1 0 0,-1 0 0 0 0,-2-3 0 0 0,-5-3-34 0 0,1 0-1 0 0,0-1 1 0 0,1 0 0 0 0,-10-13-1 0 0,4 5 39 0 0,-31-37 47 0 0,13 16-77 0 0,-1 1 0 0 0,-38-34 0 0 0,61 64 46 0 0,2-1 0 0 0,-1-1 0 0 0,1 1 0 0 0,1-1 0 0 0,-1-1 0 0 0,1 1 0 0 0,-5-10 0 0 0,10 17-40 0 0,0-1 0 0 0,1 1 0 0 0,-1 0 0 0 0,1 0 1 0 0,-1-1-1 0 0,1 1 0 0 0,-1 0 0 0 0,1-1 0 0 0,0 1 0 0 0,-1-1 0 0 0,1 1 0 0 0,0 0 0 0 0,0-1 0 0 0,0 1 1 0 0,0-1-1 0 0,0 1 0 0 0,0 0 0 0 0,1-1 0 0 0,-1 1 0 0 0,0 0 0 0 0,2-2 0 0 0,-1-2-159 0 0,8-22-2580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48.857"/>
    </inkml:context>
    <inkml:brush xml:id="br0">
      <inkml:brushProperty name="width" value="0.1" units="cm"/>
      <inkml:brushProperty name="height" value="0.1" units="cm"/>
      <inkml:brushProperty name="color" value="#E71224"/>
    </inkml:brush>
  </inkml:definitions>
  <inkml:trace contextRef="#ctx0" brushRef="#br0">73 0 17503 0 0,'10'7'1338'0'0,"-8"-4"-1272"0"0,0-1 1 0 0,0 1 0 0 0,-1 0 0 0 0,1 0 0 0 0,-1 0 0 0 0,0 0 0 0 0,0 0-1 0 0,0 0 1 0 0,0 0 0 0 0,0 0 0 0 0,-1 0 0 0 0,0 1 0 0 0,1-1 0 0 0,-1 0 0 0 0,0 0-1 0 0,0 0 1 0 0,-1 1 0 0 0,0 3 0 0 0,-2 5 465 0 0,0 0-1 0 0,-2 0 0 0 0,-7 17 1 0 0,2-5 142 0 0,-4 11-471 0 0,2 1-1 0 0,-14 70 1 0 0,20-58 305 0 0,3 1 0 0 0,1-1 0 0 0,6 65 0 0 0,-2-108-367 0 0,0 1-714 0 0</inkml:trace>
</inkml:ink>
</file>

<file path=ppt/ink/ink14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08:53.54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7276 5041 4607 0,'0'0'400'15,"0"0"-400"-15,0 0 0 0,0 0 0 0,0 0 2832 0,0 0 496 16,0 0 80-16,0 0 32 0,0 0-2048 0,0 0-416 16,0 0-80-16,0 0 0 0,0 0-256 0,0 0-32 15,0 0-16-15,-7-3 0 0,7 3 0 0,0 0 0 16,0 0 0-16,0 0 0 0,0 0 96 0,0 0 16 16,0 0 0-16,0 0 0 0,0 0 80 0,0 0 32 15,0 0 0-15,0 0 0 0,0 0 0 0,0 0 0 16,0 0 0-16,0 0 0 0,0 0-208 0,0 0-32 0,0 0-16 0,0 0 0 15,4-7-192-15,-4 7-48 0,4-4 0 0,-4 4 0 16,5-6-144-16,0 2-48 0,-1-3 0 0,-4 7 0 16,0 0 48-16,7-4 0 0,1 2 0 0,-2-2 0 15,-6 4 144-15,8-5 16 0,-8 5 16 0,8-4 0 16,-3 0-32-16,-5 4 0 0,8-4 0 0,-8 4 0 16,9-5-64-16,-1 3-32 0,-8 2 0 0,0 0 0 15,8-2-32-15,1-1-16 0,-9 3 0 0,8 0 0 16,-8 0-32-16,9-1 0 0,-9 1 0 0,0 0 0 15,0 0-144-15,11 0 192 0,0-3-192 0,-1 3 192 0,-10 0-192 0,0 0 128 16,9 3-128-16,-9-3 128 0,10 1-128 0,-10-1 0 16,11 0 144-16,-1 0-144 0,-1 0 0 0,-9 0 128 15,11 3-128-15,-3-3 0 0,0 2 128 0,-8-2-128 16,0 0 128-16,9 2-128 0,0-2 192 0,-3 2-48 16,2-2 0-16,0 3 0 0,-8-3-144 0,0 0 128 15,9 1-128-15,-1 2 128 0,-1 1 0 0,1-2-128 16,1 0 192-16,-1 0-64 0,-8-2-128 0,0 0 0 15,8 0 0-15,-1 0 0 0,0 3 0 0,-1-2 0 16,-6-1 0-16,7 5 0 0,1-3 0 0,-8-2 0 0,0 0 0 0,6 5 128 16,1-1-128-16,0 0 0 15,-2-2 0-15,-5-2 0 0,5 4 128 0,0 0-128 16,-5-4 0-16,5 6 128 0,-5-6-128 0,8 4 0 16,-2-1 0-16,-1 3 0 0,-5-6 0 0,0 0 0 15,5 4 0-15,-1 2 0 0,-4-6 0 0,7 4 0 16,-2 3 128-16,-5-7-128 0,4 4 0 0,0 1 0 15,0 1 0-15,-4-6 0 0,5 4 0 0,-5-4 128 16,5 7-128-16,-1-3 0 0,-4-4 0 0,4 6 128 0,0 1-128 16,0-1 0-16,-4-6 0 0,4 4 0 0,0 3 128 0,-2-2-128 15,-2-5 0-15,4 7 0 0,-1-2 0 0,-1 1 0 16,1 4 0-16,0-4 0 0,-3-6 0 0,4 7 0 16,-4-7 0-16,2 6 0 0,-2-6 0 0,3 8 0 15,-2-1 0-15,-1-7 0 0,3 6 0 0,-3-6 0 16,2 7 0-16,-2-7 0 0,2 6 0 0,0 1 0 0,-2-7 0 15,0 0 0-15,2 6 0 0,-2-6 0 0,0 0 0 0,1 7 0 16,-1-7 0-16,1 9 0 0,1-2 0 0,-2-7 0 16,1 6 0-16,-1-6 0 0,1 5 0 0,0 2 0 15,-1-7 0-15,3 7 0 0,-3-7 0 0,0 9 0 16,0-3 0-16,0-6 0 0,0 7 0 0,0-1 0 16,0-6 0-16,0 7 0 0,0-7 0 0,0 6 0 15,0 2 0-15,0-8 0 0,0 7 0 0,0-1 0 16,0-6 0-16,0 10 0 0,-1-4 0 0,1-6 0 15,-2 8 0-15,1-1 0 0,0-1 0 0,0 1 0 16,1-7 0-16,-2 6 0 0,2-6 0 0,-1 9 0 16,-2-2 0-16,1-1 0 0,0 1 0 0,0-2 0 15,-1 2 0-15,0-1 0 0,3-6 0 0,-2 7 0 16,-1-1 0-16,1 1 0 0,2-7 0 0,-4 9 0 16,0-2 0-16,0-1 0 0,0 1 0 0,1-1 0 0,-1 1 0 15,0-2 0-15,0 0 0 0,1-1 0 0,0 3 0 16,0-1 0-16,-1-2 0 0,0 3 0 15,1-1 0-15,-1 1 0 0,0 0 0 0,0-4 0 0,0 4 0 16,0-2 0-16,4-5 0 0,-4 5 0 16,-1 2 0-16,1 0 0 0,-1-1 0 0,1 1 0 0,-2-1 0 0,2-1 0 15,1-1 0-15,-4 3 0 0,2-1 0 0,0 1 0 16,-1-3 0-16,2 3 0 0,0-4 0 0,-1 7 0 16,-3-4 0-16,3-2 0 0,1 0 0 0,-1 3 0 15,-3-2 0-15,3-1 0 0,0 0 0 0,-1 2 0 0,0-2 0 0,-1 1 0 16,2 2 0-16,0-3 0 15,-2 0 0-15,1 2 0 0,0-2 0 0,1 1 0 16,-1-1 0-16,-2-1 0 0,1 1 0 0,1 0 0 0,0 1 0 0,-1-4 0 16,0 2 0-16,0 1 0 0,0 3 0 0,0-5 0 15,-1 2 0-15,3-1 0 0,0 1 0 0,0-2 0 16,-2 2 0-16,-1 0 0 0,3 1 0 0,0-1 0 16,-1-1 0-16,1 1 0 0,0 0 0 0,5-4 0 15,-5 4 0-15,-1 1 0 0,1-4 0 0,0 4 0 16,-2-1 0-16,1 0 0 0,-1-1 0 0,7-3 0 15,-5 4 0-15,-1 2 0 0,-2-3 0 0,1 1 0 16,7-4 0-16,-8 3 0 0,-1 1 0 0,0-2 0 16,1-1 0-16,0 5 128 0,0-5-128 0,8-1 0 15,-6 0 0-15,6 0 0 0,-9 0 0 0,-1 3 0 16,1-3 0-16,0 0 0 0,0 0 0 0,2 0 0 16,0 0 128-16,-3-3-128 0,1 3 0 0,0-1 0 15,1-2 0-15,0 3 0 0,0-3 0 0,2 2 0 16,-1 1 0-16,1-2 0 0,-1 2 0 0,1-4 0 15,-1 1 0-15,1 3 0 0,0-4 0 0,1 1 0 16,-1 1 0-16,-1 1 0 0,2-2 0 0,0-1 0 0,-1 1 0 0,1-1 0 16,0 0 0-16,0-1 0 0,-1 4 0 0,0-4 0 15,1 1 0-15,1 0 0 0,0 1 128 16,0-1-128-16,-1 0 0 0,1-1 0 0,0-1 0 0,-2 2 128 16,1-3-128-16,0 3 0 0,2 0 0 0,3 4 0 15,-4-5 0-15,1-2 0 0,-1 4 0 0,1-4 0 16,2 0 0-16,-1 1 0 0,2 6 128 0,-2-7-128 0,-1 1 0 0,2-1 0 15,0 3 0-15,1 4 0 0,-2-6 0 0,2 6 0 16,-2-7 128-16,0 1-128 0,1-1 0 0,1 1 0 16,0-2 0-16,0 8 0 0,0-7 0 0,0 1 0 15,0-1 0-15,-1 1 0 0,1-1 0 0,0 7 128 16,0-7-128-16,0 1 0 0,0-1 0 0,0 1 0 16,0-1 128-16,0 7-128 0,1-8 0 0,0 2 0 15,1-1 0-15,-1 1 0 0,0-1 0 0,-1 1 0 16,0-4 0-16,0 10 0 0,-1-6 0 0,2-1 0 15,1 1 0-15,-1 1 0 0,-1-5 0 0,0 4 0 16,0-1 0-16,0 1 0 0,1-1 0 0,-1 1 0 16,0-1 0-16,0 1 0 0,0-1 0 0,1 0 0 15,1 0 0-15,-1 0 0 0,0 3 0 0,1-2 0 16,0-1 0-16,-2 7 0 0,2-9 0 0,0 2 0 16,1-1 0-16,-2-1 0 0,-1 0 0 0,1 1 0 15,2 2 0-15,0-3 0 0,-2 1 0 0,2-1 0 16,-1-2 0-16,1 4 0 0,-1-2 0 0,1-1 128 15,-2 1-128-15,3 3 0 0,0-3 0 0,0 0 0 16,-1 1 128-16,1 2-128 0,0-3 0 0,0 2 0 0,-2 0 0 16,2 4 0-16,1-4 0 0,2 3 0 0,-3-3 128 15,0 1-128-15,1-1 0 0,0 1 0 0,2-1 0 0,1 1 128 16,-3-1-128-16,1 1 0 0,1-1 0 0,0 1 0 16,-1-2 0-16,2 1 0 0,0 1 128 0,-2-1-128 15,0 0 128-15,0 4 0 0,1-4 0 0,1 2 0 16,-2 1-128-16,-1 0 192 0,1-1-192 0,-1 3 192 15,1-2-192-15,0 2 0 0,-1-1 0 0,0-1 128 0,-5 4-128 0,5-2 0 16,-5 2 0-16,7-4 128 0,-2 0-128 16,-5 4 0-16,0 0 0 0,0 0 0 0,5-3 0 0,-5 3 0 15,6-4 0-15,-6 4 0 0,6-2 0 0,-1-2 0 16,-5 4 0-16,6-3 0 0,-1 2 0 0,-5 1 0 16,0 0 0-16,4-5 0 0,0 1-320 0,-4 4 0 15,2-3 0-15,-2 3 0 16,0 0-400-16,3-8-80 0,-3 8-16 0,0 0 0 15,0 0-1872-15,0 0-384 0,0 0-80 0</inkml:trace>
  <inkml:trace contextRef="#ctx0" brushRef="#br0" timeOffset="12441.2">22374 6152 1839 0,'0'0'160'0,"0"0"-160"16,0 0 0-16,0 0 0 0,0 0 2096 0,0 0 384 15,0 0 80-15,0 0 0 0,0 0-832 0,0 0-192 16,0 0-16-16,-7 0-16 0,7 0-48 0,-8 0-16 0,0-2 0 0,0 0 0 16,-1 2-352-16,3-2-64 15,-2 2 0-15,0-3-16 0,0 2-48 0,0-2-16 16,-1 3 0-16,0-2 0 0,0 0-176 0,-3 0-48 16,0 2 0-16,2-3 0 0,-2-1-352 0,1 3-80 15,0-2-16-15,0 1 0 0,1-2 16 0,1 1 0 16,-1 2 0-16,1-2 0 0,1 1 160 0,-1 0 48 0,1-3 0 0,0 4 0 15,2-2-496-15,-2-1 0 0,0-2 0 0,0 2 0 16,2-3 0-16,-2 1 0 0,0-4 0 0,2 4 0 16,0-2 0-16,2-1 0 0,0-2 0 0,1 0 144 15,-3 3-144-15,2-1-224 0,0-2 48 0,0 1 16 16,-1 0 160-16,1 0 0 0,-1-1 0 0,1 0 0 16,-2-1 0-16,0-6 128 0,0 1 48 15,1 6-176-15,1-2 0 0,1 3 0 0,-1-4-176 16,0 1 176-16,2 3 0 0,-1 1 128 0,0 1-128 15,2-4 0-15,0 4 128 0,-1-1-128 0,1 2 0 16,0-3 0-16,-1 3 0 0,1 1 0 0,0-1 0 16,0 1 0-16,-1-1 128 0,1-1-128 0,1-1 0 0,0 3 240 15,0-2-32-15,0-1 0 0,0-2 0 0,0 2-208 0,0-1 0 16,1-1 128-16,1-1-128 0,-1 2 0 0,0-3 0 16,0 2 0-16,1 1 0 0,-1 3 0 0,0 1 0 15,1-4 0-15,0 3 0 0,0 0 0 0,2-2 0 16,-3 1 0-16,1 1 0 0,0-2 0 0,-1 3 0 15,2-1 0-15,-1 1 0 0,1-2 0 0,0 1 0 16,-1 1 0-16,1-1 0 0,-1-2 0 0,2 2 0 0,-1 1 0 16,1-2 0-16,-1 1 0 0,0-2-128 15,1 1 128-15,2-1-208 0,-2 3 208 0,1-3 0 0,1 1 0 16,1 1 0-16,-1-2 128 0,5-1-128 0,1-1 192 16,-3 2-192-16,-1 2 0 0,1 1 0 15,0-1 496-15,2 1-16 0,-2 0 0 0,1 0 0 16,1-1-224-16,2-2-32 0,-1 5-16 0,-2-1 0 15,1 1 112-15,-1 1 0 0,-1 2 16 0,0-1 0 16,0 0-336-16,2 0 0 0,-1-1 0 0,5 2 0 16,-3-2 0-16,-2 3 0 0,1-3 0 0,0 2 0 15,-1-1 0-15,0-2 176 0,1 4-176 0,-2-3 192 16,0 3-192-16,0-3 0 0,-1 3 144 0,0 0-144 16,1 0 0-16,-1 0 0 0,0 0 0 0,-1 0 0 15,1 3 0-15,-1-3 0 0,-1 0 0 0,1 3 0 0,0-3 128 0,-1 1-128 16,-6-1 160-16,7 3-160 0,-1 0 224 15,1 4-48-15,-2-4-16 0,0 1 0 0,0-2-160 0,1 2 0 16,-1 0 0-16,0 1 128 0,0-1-128 0,1-1 160 16,-1 1-160-16,-1 2 160 0,0 1 96 0,0-3 0 15,0 2 16-15,0-2 0 0,-1 1-272 0,1 3 0 16,2-2 0-16,-1 0 0 0,-1-1 0 0,0 5-176 16,0-4 32-16,0 1 0 0,-1 2 144 0,0-1 0 15,0-2 0-15,-1 1 0 0,2 3 0 0,-2 2 0 16,-1-2 0-16,0 4 0 0,1-1 0 0,-1-2 0 15,-1 3 0-15,0-1 0 0,0 0 0 0,1-3 128 16,-1-1-128-16,0 2 0 0,0-2 0 0,0-1 0 16,0 1 0-16,0 2 0 0,-1-2 0 0,0-1 0 15,1 1 0-15,-2 1 0 0,1-1 0 0,0-1 0 16,1-8 0-16,-2 12 0 0,1-1 0 0,0-1 0 0,-1-1 0 16,0-1 0-16,0 1 0 0,2 2 0 15,-1-2 0-15,0-1 0 0,-1 1 128 0,0 1-128 0,-1-1 128 0,1-1-128 16,-2 2 0-16,1-1 0 0,0-1-160 0,1 2 160 15,-1 3 0-15,1-1 0 0,-2-2 192 0,1 3-48 16,0-2-144-16,0-1 0 0,-1 0 0 16,1 0 0-16,-1 3 0 0,1-2 0 0,-1-1 0 0,1 2 0 15,-1-4 0-15,1 2 0 0,-1-1 0 0,0 2 0 16,0-2 0-16,0-1-192 0,0 1 32 0,0 0 16 0,2-1 144 16,-2-1 0-16,-1 2 0 0,1-1 0 0,-2-2 0 15,1 1 0-15,0-1 0 0,1 1 0 16,-2 2 0-16,-1-2 0 0,-1-3 0 0,2-1 0 0,-1 4 0 0,0-2 0 15,1 0 0-15,1 1 0 0,-3 0 0 0,0 1 0 16,-1-3 0-16,1 2 0 0,0 1 128 0,0-6-128 16,0 4 128-16,1-1-128 0,-3 0 0 0,1 1 0 15,1-3 0-15,0 0 0 0,-1 2 0 0,0-1 0 16,0-6 0-16,0 3 0 0,0 0 0 0,1-1 144 16,-1-2-144-16,-1-1 0 0,1-1 0 0,0 1 0 15,1 0 0-15,0-1 0 0,1 1 0 0,-1 0 0 16,-2 0 0-16,4-1 0 0,1 1 0 0,5 4 0 15,-6-4 0-15,1-1 0 0,5 5 0 0,0 0 0 16,0 0 0-16,0 0 0 0,0 0 0 0,0 0 0 16,0 0 0-16,0 0 0 0,0 0 288 0,0 0-48 15,0 0-16-15,0 0 0 0,0 0-384 0,0 0-80 16,0 0-16-16,0 0-18752 0</inkml:trace>
  <inkml:trace contextRef="#ctx0" brushRef="#br0" timeOffset="40579.31">7741 7364 29087 0,'-2'-13'640'0,"2"9"128"0,-1-5 16 0,1 2 48 0,-1 1-672 0,1 6-160 0,-2-7 0 0,2 7 0 15,0 0 2192-15,0 0 416 0,0 0 80 0,-5 3 0 16,1-2-1040-16,-1 4-224 0,1 3-32 0,0 4-16 16,-2 0-368-16,2 3-80 0,0 5-16 0,-2 1 0 15,4 3 96-15,0 2 16 0,2 4 0 0,2-1 0 16,-1-2-816-16,2 3-208 0,2 0 0 0,2-1 0 0,0-1 672 0,1-2 48 15,3-5 16-15,-1-1 0 0,-1-3-560 0,2-2-176 16,-1-2 0-16,2-2 0 16,0-2-224-16,0-5-160 0,-2-1-16 0,2-6-16 0,0-1 32 15,0-3 0-15,-2-2 0 0,2-5 0 16,-2-2-448-16,-1-1-64 0,1-3-32 0,-3 0 0 16,0-5-352-16,-2 0-80 0,-2-4-16 0,-2 1 0 15,-1-2 608-15,-4 2 112 0,0-4 16 0,0 3 16 0,-1 2 624 16,-1 1 0-16,-4 2 0 0,4 2 0 0,-1 5 0 0,1 4 0 15,-2 2 0-15,3 7 0 0,5 4 704 0,0 0 96 16,0 0 32-16,-4 8 0 0,1 8 144 0,3 1 48 16,3 6 0-16,1 4 0 0,1 9 16 0,3 5 16 15,1 2 0-15,1 3 0 0,2 1-688 0,1 5-144 16,2-2-32-16,-1 1 0 0,2 8 64 0,0-1 16 16,-2 2 0-16,-1-1 0 0,-2-3-112 0,-2-2-32 15,-1-4 0-15,-2-3 0 0,-2 0-128 0,-3-1 0 16,-1-3 0-16,-1 0 0 0,-2-2 0 0,-1-4 0 15,-5-1 0-15,-1-6 0 0,-5-3-320 0,1-4 48 0,-3-6 16 16,-1-1 0 0,-1-7-368-16,0-5-64 0,-1 0-16 0,0-8 0 15,-2-3-192-15,1-2-64 0,0-1 0 0,3-7 0 16,0-3-2304-16,2-3-448 0,3-4-112 0,5-5-16 0</inkml:trace>
  <inkml:trace contextRef="#ctx0" brushRef="#br0" timeOffset="41020.53">8291 7518 42383 0,'0'0'928'0,"0"0"192"0,0 0 32 0,0 0 64 0,0 0-976 0,6-1-240 0,3-2 0 0,1 3 0 16,0-2 1168-16,0 1 192 0,2-2 48 0,0-1 0 16,0-3-624-16,2 4-112 0,1-4-32 0,0 2 0 15,1-3-640-15,1 1 0 0,0 1 0 0,0-1 0 16,0 5-272-16,2 2 16 0,-2-2 0 0,-2 4 0 15,0 4-1904-15,-2-3-368 0,-3-1-80 0,-2 2-16 16</inkml:trace>
  <inkml:trace contextRef="#ctx0" brushRef="#br0" timeOffset="41198.78">8312 7698 48607 0,'0'0'1072'16,"7"2"208"-16,4-2 64 0,1 4 16 0,-2-4-1088 0,5 3-272 0,0-3 0 0,2 1 0 0,-1-1 768 0,2-1 112 16,2 1 16-16,0 0 0 0,3 0-720 0,2 0-176 15,0 0 0-15,0 0 0 16,1-4-3200-16,-2 1-656 0,-3 1-144 0,-3 2-32 0</inkml:trace>
  <inkml:trace contextRef="#ctx0" brushRef="#br0" timeOffset="42263.52">9451 7674 25791 0,'0'0'576'0,"0"0"112"0,0 0 16 0,0 0 16 0,0 0-576 0,0 0-144 0,0 0 0 0,5-6 0 0,2-5 2032 0,-2 1 368 15,0-3 80-15,-1 0 16 0,0-1-976 0,0 1-192 16,-1-4-48-16,-1 0 0 0,0 2-560 0,-1-6-112 16,-1 1-32-16,-1-4 0 0,-1 2-400 0,0 1-176 15,-2-1 128-15,0 1-128 0,-1 5 128 0,-2-1-128 16,-1 0 128-16,-1 2-128 0,-3 1 128 0,2 4-128 15,-2 2 128-15,0 2-128 0,0-1 192 0,1 4-64 16,-3 3 0-16,1 3 0 0,-1 1 208 0,0 2 48 16,-2 5 0-16,1-2 0 0,2 4-160 0,2 2-32 15,-4 7 0-15,2 1 0 0,0 5 0 0,3-2 0 16,0 4 0-16,2 0 0 0,1 3 0 0,3-3 0 16,0 0 0-16,1-1 0 0,2-1-192 0,2-2 144 15,2-3-144-15,2 1 128 0,0-4-128 0,0-1 0 16,3-2 0-16,2-2 0 0,0 0-144 0,2-1-64 0,1-4-16 0,1-1 0 15,2-1-96-15,1-1-32 0,0-5 0 0,0 0 0 32,-1-4-288-32,1 0-48 0,0-5-16 0,0 1 0 15,-1-2-192-15,-2-5-64 0,-1-3 0 0,-1 1 0 16,-2 0 256-16,0-2 64 0,-1 4 0 0,-3 0 0 0,1-2 400 0,-2 2 96 0,-1-3 16 0,0-1 0 16,-2-2 128-16,1-2 176 0,-2 1-48 0,1 0 0 15,-2-3 368-15,0 6 64 0,-2 1 16 0,1 2 0 0,0-2-64 0,-1 5 0 16,1 1 0-16,0 1 0 0,0 0-96 15,1 5-32-15,0 4 0 0,0 0 0 16,0 0 320-16,0 0 48 0,0 4 16 0,0 2 0 16,0 3-64-16,1 2 0 0,1 2 0 0,2 3 0 0,0 1-96 0,0 2-32 15,2 5 0-15,0-1 0 0,2 1-192 16,0-4-64-16,1-1 0 0,0 2 0 0,2-1-96 0,-1-3-32 16,2-1 0-16,0-3 0 0,1 1-48 0,2-1-16 15,1-2 0-15,0-2 0 0,0-3-304 0,-1-2-64 16,1-1-16-16,-2-3 0 15,5-3-1680-15,-4-1-352 0,0-2-64 0,-1-1-17488 16</inkml:trace>
  <inkml:trace contextRef="#ctx0" brushRef="#br0" timeOffset="42579.49">9879 7335 36159 0,'0'0'1600'0,"0"0"336"0,0 0-1552 0,0 0-384 16,0 0 0-16,0 0 0 0,7 5 2080 0,-1-1 336 0,-6-4 64 0,7 7 16 16,-7-7-1088-16,8 6-192 0,-2 1-64 0,-2 1 0 15,-4-8-608-15,7 9-128 0,-3 1-32 0,1 1 0 16,0 2 16-16,0-1 0 0,1-2 0 0,0 5 0 16,2-2-64-16,0 2-16 0,-2 2 0 0,2 0 0 15,2 3-64-15,0 0 0 0,2-1-16 0,-2-2 0 16,2 0-96-16,0 0-16 0,-2-1 0 0,5 1 0 15,0 0-128-15,4 0 128 0,0 0-128 0,1-1 128 16,1 1-128-16,0-4 0 0,1 0 0 0,1 0 0 0,-1-2-176 0,-1-2-64 16,-2-1-16-16,1-2 0 15,-3-3-864-15,0 1-176 16,-1-4-48-16,-2 0 0 0,-1-4-1280 0,-2-5-256 0,-2-2-48 0,-1 1-16 0</inkml:trace>
  <inkml:trace contextRef="#ctx0" brushRef="#br0" timeOffset="42801.95">10217 7329 39855 0,'0'0'880'0,"-4"6"176"0,-1-1 32 0,-2 2 32 0,1-3-896 0,-2 4-224 0,0 3 0 0,-1 0 0 0,0 2 1728 0,-3 1 320 16,0 6 48-16,0 2 16 0,1 2-880 0,-1-1-160 15,0 4-48-15,0-2 0 0,1 3-448 0,-1-1-112 16,1 0-16-16,2-1 0 0,0 0-144 0,2 2-48 0,2-4 0 0,0-2 0 15,0-1-256-15,1-2 0 0,2 1 0 0,2-6 0 16,2 0 0-16,-1-1-144 0,2-4 16 0,1-3 0 31,-4-6-2000-31,6 2-400 0,1-2-80 0,1-4-16 0</inkml:trace>
  <inkml:trace contextRef="#ctx0" brushRef="#br0" timeOffset="43481.54">10427 7171 31791 0,'0'0'1408'0,"0"0"288"0,0 0-1360 0,0 0-336 0,-7 0 0 15,3 0 0-15,4 0 2432 0,-5-2 400 0,5 2 96 0,-7-2 16 16,7 2-1184-16,0 0-224 0,0 0-64 0,-3-5 0 16,-1 1-656-16,1 0-144 0,2-2-32 0,1 6 0 15,0-7-352-15,0 7-80 0,1-4-16 0,3-2 0 16,1-1-192-16,0 1 144 0,1-1-144 0,0 1 128 15,1-1 0-15,2 3 0 0,0-2 0 0,0 3 0 16,0-1-128-16,2 1 128 0,1 1-128 0,-1 2 128 16,1 2-128-16,-1 1 128 0,-2 1-128 0,0 0 128 15,0 5 0-15,-1 0 0 0,-1-1 0 0,-3 3 0 0,1 2-128 16,-1 2 0-16,-3 0 0 0,-1 3 0 0,0-1 0 16,-1 0 128-16,-3 0-128 0,0 0 128 0,-1-1-128 0,1-2 0 15,0 2 0-15,0-3-176 0,0 0 176 0,1-2-128 16,2-5 128-16,1-6-128 0,-3 8 128 0,3-8 0 15,0 0 0-15,0 0 0 0,0 0 0 0,0 0 0 16,7 7 0-16,-1-2 0 0,-6-5 0 0,10-3-128 16,0 3 128-16,2-4-128 0,0 2 128 0,1-2 0 15,0 0 128-15,1-1-128 0,2 1 0 0,-2 1 0 16,1-1 0-16,-1 2-128 16,2 0-512-16,0 0-112 0,-1-2-16 0,1 1 0 15,0 0-3632-15,5-1-720 0,-21 4-160 0,8-1-32 0</inkml:trace>
  <inkml:trace contextRef="#ctx0" brushRef="#br0" timeOffset="44046.13">11370 7327 25567 0,'0'0'1136'0,"0"0"224"0,0 0-1088 0,0 0-272 15,0 0 0-15,0 0 0 0,0 0 2928 0,0 0 528 0,4 8 96 0,0 4 32 16,-1-2-1232-16,1 3-240 16,-1 2-64-16,0 1 0 0,-1 3-912 0,1 2-192 0,-3 1-48 0,2 2 0 15,1 3-448-15,0 0-112 0,-1 0-16 0,1-1 0 16,0 1-96-16,-2-4-32 0,2-3 0 0,-1 1 0 15,2-2-192-15,0-3 0 0,-1-1 0 0,1 0 0 16,-1-4 0-16,3-1-256 0,0-3 48 0,1-5 16 16,-2 2-2112-1,3-4-400-15,0 0-96 0,1-1-16 0</inkml:trace>
  <inkml:trace contextRef="#ctx0" brushRef="#br0" timeOffset="44239.47">11541 7524 34559 0,'0'0'1536'0,"-9"4"304"0,-1 0-1472 0,-2-2-368 0,-3 2 0 0,0 3 0 0,-2-1 2176 0,1 1 352 15,-2-1 80-15,-1 1 16 0,0-1-1648 0,-1-2-320 16,0 3-64-16,1-3-16 0,0 1-400 0,1-4-176 16,-2 2 128-16,2-3-128 0,2 0 0 0,2 0 0 15,1 0 0-15,2 0 0 16,2 0-2272-16,3-3-336 0,0 2-64 0,6 1-16 0</inkml:trace>
  <inkml:trace contextRef="#ctx0" brushRef="#br0" timeOffset="44865.87">11939 7148 27183 0,'0'0'592'0,"0"0"128"0,-4-7 32 0,4 7 16 0,-6-4-624 0,1-1-144 0,-1 4 0 0,3-2 0 16,3 3 1264-16,0 0 208 0,-7 0 64 0,2-2 0 15,5 2-416-15,0 0-80 0,0 0-16 0,-6 5 0 0,6-5-256 0,-3 8-48 16,-1 1-16-16,1 4 0 0,2-3 64 0,-2 3 0 15,2 2 0-15,2 1 0 0,-4-3 0 0,3 4 0 16,0 5 0-16,3 2 0 0,-2-1-64 0,-1 1 0 16,3 6 0-16,-2-3 0 0,1 2 64 0,0 1 0 15,1-2 0-15,-1 2 0 0,0 1-368 0,0-3-64 16,2-2-16-16,-1-2 0 0,0-5-192 0,-1 1-128 16,1-6 128-16,-1 2-128 0,1-3 0 0,0-5 0 15,-1-2 0-15,-2-6-128 0,0 0 0 0,0 0 0 16,0 0 0-16,0 0 0 0,7-3-64 0,-2-4 0 15,0-2 0-15,1-2 0 0,-3-2-96 0,3 0-32 16,-1-1 0-16,0-5 0 0,0 2 112 0,2-4 16 16,1 2 0-16,0-1 0 0,0-1 192 0,1 2 0 15,1-1 0-15,2 0 0 0,0 1 0 0,0 2-144 0,1 0 144 16,1 3-128-16,2 1 128 0,-2 3 0 0,3-1 0 0,0 5 128 16,-1 1-128-16,1 3-160 0,0 0 160 0,-1 2-208 15,-1 2 336-15,2 5 64 0,-1 1 0 0,0 5 16 16,-2 3-48-16,-1 1-16 0,-1 2 0 0,-4 2 0 15,-1 3 16-15,-3 2 0 0,-4 0 0 0,-3 0 0 16,-2-5-160-16,-3-1 0 0,-1 2 0 0,-2-1 0 16,-2-1-176-16,-1-3 176 0,-3 0-128 0,1-4 128 15,-1 0-160-15,-1 0 160 0,-2-5-192 0,0-3 192 0,1-1-400 16,0-4 16-16,1-4 16 0,1-2 0 0,1-1 368 16,2-2-176-16,1-2 176 0,-2-2-128 15,6-1-928-15,1-2-176 0,3 2-48 16,4-2-18320-16</inkml:trace>
  <inkml:trace contextRef="#ctx0" brushRef="#br0" timeOffset="45667.6">12530 7444 28095 0,'0'0'624'0,"0"0"128"0,-4-7 16 0,2 5 16 0,2 2-624 0,0 0-160 16,-2-7 0-16,2 0 0 0,0 0 1920 0,-1 0 368 0,1 2 64 0,1 1 16 15,-1 4-880-15,0 0-160 0,0 0-48 0,0 0 0 16,4-7-400-16,1 3-96 0,-5 4-16 0,0 0 0 15,0 0-96-15,10 0-32 0,-3 0 0 0,0 2 0 16,1 3-96-16,0 2-32 0,1-1 0 0,0 5 0 16,1 2-256-16,1 1-48 0,-2 2-16 0,2 1 0 15,0 0-48-15,2 2-16 0,1-1 0 0,-3 1 0 16,1 1-128-16,1-3 128 0,-2-1-128 0,1-2 128 16,-1 2-128-16,1-2 128 0,0-1-128 0,1-4 128 0,0 2-128 15,0-1 0-15,2-1 0 0,3-1-176 16,-1-1 176-16,0-2-128 0,-1-5 128 0,-1-3-128 15,1 0-576-15,-1-4-96 16,0-2-32-16,-4 1 0 0,-2-5-1424 0,0 0-304 0,-1-3-48 16,-3 2-16-16,-1-6-1472 0,-1 3-320 0,-1-33-48 0,-6 15-16 0</inkml:trace>
  <inkml:trace contextRef="#ctx0" brushRef="#br0" timeOffset="45833.6">12851 7308 25103 0,'-13'0'1104'0,"6"0"240"0,2 3-1072 0,-2 4-272 15,1-3 0-15,-2 5 0 0,-1 0 3648 0,0 2 656 16,-2 2 144-16,1 4 32 0,-2-3-2256 0,0 6-448 15,0 4-96-15,1 2-16 0,-2 3-656 0,-1-2-144 16,1 3-32-16,0 0 0 0,-1 0-352 0,1-1-80 16,1-4-16-16,1 1 0 0,2-3-144 0,1-4-48 15,2-2 0-15,1-4 0 0,1 2-192 0,2-6 0 16,2-9 0-16,0 0-160 16,0 0-1760-16,11-4-368 0,1-5-64 0,1-4-16 0</inkml:trace>
  <inkml:trace contextRef="#ctx0" brushRef="#br0" timeOffset="46432.54">13680 7368 22111 0,'0'0'976'0,"0"0"208"0,0 0-944 0,0 0-240 0,0 0 0 0,-4-4 0 15,1-1 2912-15,1 1 544 0,-1 0 96 0,3 4 32 16,0 0-1184-16,0 0-224 0,0 0-64 0,-4 6 0 16,2 1-560-16,0 1-112 0,1 5-32 0,0 0 0 15,-1 0-608-15,2 3-128 0,0-4-32 0,2 3 0 16,-1 2-256-16,0 3-48 0,2 0-16 0,0 1 0 15,-1-2-144-15,1 1-48 0,-1-1 0 0,2-2 0 16,0 0-128-16,1-1 0 0,-1-1 0 0,2-2 0 16,-2-3-992-16,1 2-224 15,0-4-64-15,2-2 0 0,0 1-2608 0,1-3-528 0,7 1-96 0,-15-5-32 16</inkml:trace>
  <inkml:trace contextRef="#ctx0" brushRef="#br0" timeOffset="46616.28">13773 7528 44463 0,'0'0'976'0,"-12"10"208"0,-1-7 32 0,-1 3 32 0,-3 1-992 0,-2-1-256 15,0-2 0-15,-1 3 0 0,-2-1 560 0,1-2 64 16,0-1 16-16,-1 1 0 0,-3-2-464 0,2-2-176 0,2 0 128 16,2-2-128-16,0 2 0 0,4-1 0 0,2-2 0 15,3 0 0 1,1-1-1808-16,9 4-240 0,0 0-64 0,0 0-16560 0</inkml:trace>
  <inkml:trace contextRef="#ctx0" brushRef="#br0" timeOffset="47166.86">14411 7298 10127 0,'0'0'448'0,"0"0"96"16,0 0-544-16,0 0 0 0,0 0 0 0,5 7 0 0,-5-7 7024 0,0 0 1296 15,0 0 256-15,5 5 48 0,-1 0-5776 0,0 2-1152 16,-1 0-224-16,-1 2-64 0,0-3-416 0,-1 2-96 0,-1-8 0 0,1 9-16 15,1 0-512-15,-2-9-112 16,0 0 0-16,0 0-16 0,0 0-240 0,0 0 0 0,0 0 0 0,0 0 0 16,0 0 0-16,0 0 0 15,-3-6 0-15,0-1-160 0,-1 1 0 0,0-1 0 16,1-3 0-16,-3 1 0 0,-2-1 160 0,1 3 0 16,-3-3 0-16,0 0 0 0,-2 3 0 0,-1 1 0 0,0 3 0 15,-1 2 0-15,-3 1 0 0,1 0 0 16,1 1 0-16,0 4 0 0,-1 3 0 0,0 1 192 0,1 5-64 0,1-4 0 15,0 3-128-15,2 0 128 0,2 0-128 16,1 4 128-16,-1 3-128 0,4 1 0 0,3-1 0 0,1 2 0 16,0 1 224-16,4 4 32 0,2-2 0 0,-1 3 0 15,4 0-256-15,2-2 0 0,2 0 0 0,4 4 0 16,2-3 0-16,2-7 144 0,2 0-144 0,0-5 128 16,1-4-128-16,2 2-144 0,0-5 144 0,3 1-208 15,-3-5 208-15,3-1-176 0,-5-2 176 0,3-1-160 16,1-1 32-16,2-2 0 0,0 3 0 0,0-2 0 15,-2 0 128-15,0-3 0 0,0 0 0 0,1-4 128 16,-4 2-128-16,-1-3 0 0,-2-3-128 0,1 2 128 16,-1-2-1168-16,-2 0-160 15,-1 0-16-15,1-3-19600 0</inkml:trace>
  <inkml:trace contextRef="#ctx0" brushRef="#br0" timeOffset="94030.48">9067 10865 23727 0,'0'0'1040'0,"-6"-7"240"0,-5-1-1024 0,1 2-256 0,-1-1 0 0,-2 3 0 16,-3 2 2192-16,-2-1 400 0,-3 6 80 0,-4-1 16 15,-4 5-832-15,-2-1-144 0,-2 1-48 0,-1 1 0 0,-1 1-960 0,0 1-208 16,-2 0-48-16,2-3 0 0,-1 4-304 0,3-2-144 16,3 1 128-16,3 0-128 0,2-2 128 0,3-2-128 15,1 1 128-15,4-1-128 0,1 1 128 0,4-1-128 16,4-3 128-16,3 1-128 0,5-4 0 0,0 0 0 15,0 0 0-15,0 0 0 16,0 0-1920-16,8-3-256 0,2 2-48 0,5 1-13968 0</inkml:trace>
  <inkml:trace contextRef="#ctx0" brushRef="#br0" timeOffset="94519.19">8787 10973 18191 0,'0'0'384'0,"0"0"96"0,0-9 16 0,0 3 32 0,0 6-528 0,0-8 0 0,0-1 0 0,0 2 0 0,0 7 1696 0,0 0 224 16,0 0 64-16,0 0 0 0,0 0 0 0,0 0 0 15,0 0 0-15,1 7 0 0,-1 2-64 0,2 5 0 16,-2 2 0-16,1 5 0 0,0 1-960 0,2 2-208 16,-1 3-48-16,2 3 0 0,0 3-192 0,0 0-64 15,0 1 0-15,0-1 0 0,0 1-448 0,0-2 0 16,0-2 0-16,0-1 0 0,0-1 256 0,0-5-64 16,1 0 0-16,0-6 0 0,0 0-192 0,1-4-256 15,-1-3 48-15,0-1 16 16,0-5-1088-16,2 0-192 0,-7-4-64 0,8-1 0 15,0-6-3216-15,6-11-656 0,-5 1-128 0,-6 9-32 0</inkml:trace>
  <inkml:trace contextRef="#ctx0" brushRef="#br0" timeOffset="95270.07">8976 10971 27871 0,'0'0'608'0,"0"0"128"0,0 0 32 0,0 0 16 0,0 0-624 0,0 0-160 0,0 0 0 0,0 0 0 15,1 6 1472-15,0 3 256 0,1-1 48 0,-1 1 16 0,-1-1-672 0,0 1-128 16,0 1-32-16,0 0 0 0,0 5-192 0,1 0-64 16,0 1 0-16,1-2 0 0,-1 6-144 0,2 0-48 15,1 1 0-15,0 1 0 0,-2 1-144 0,2 1-48 16,0-3 0-16,0 1 0 0,-1 2-48 0,1-5-16 15,-1 1 0-15,1 0 0 0,3-3-256 0,-3 0 160 16,0-4-160-16,0 0 128 0,0-3-128 0,-2-3 0 16,-2-7 0-16,0 0 0 0,0 0 0 0,0 0-176 15,0 0 48-15,0 0 0 0,0 0 0 0,3-9 0 16,-1-2 0-16,0 1 0 0,-1-3 0 0,0 0 0 16,1-4 0-16,-2 1 0 0,0-1 128 0,1 0-128 15,0-3 128-15,1 6-128 0,-1-2 128 0,2-1 0 16,1 4 128-16,-1 0-128 0,1 0 0 0,2 2 0 15,-1 5 0-15,1-1 0 0,1 1 128 0,1 3-128 16,1 2 128-16,-1 2-128 0,0 4 128 0,1 2-128 16,0 1 128-16,0 4-128 0,-2-2 0 0,1 3 0 15,-1 0 0-15,0 2 0 0,-3 2 128 0,1 0-128 0,0 1 128 16,-1-1-128-16,0 0 0 0,0 0 0 0,3 3 0 0,-3-1 0 16,0-2 0-16,0-1 0 0,-1-1 0 15,3 0 0-15,0-2 128 0,1-2-128 0,-1-1 128 0,2-1-128 16,1-1 0-16,1-2 0 0,-1-3 0 0,1-3-128 15,1-2 128-15,-1-2-128 0,1-3 128 0,-1 1-128 16,1-5-320-16,-1 1-48 16,1-6-16-16,-1 3 0 0,0-1 112 0,-2-2 16 0,-1-1 0 0,-1 0 0 0,0-1 384 0,-2 1 0 15,-2-1 0-15,0-1 0 0,-1-1 0 0,-1 3 0 16,-1 0 0-16,-1 0 0 0,1 1 0 0,0 6 0 16,-3-1 0-16,1 2 0 0,0 1 0 15,3 8 0-15,0 0 0 0,0 0 0 0,0 0 0 0,-5 4 128 16,0 0 0-16,1 3 0 0,0 2 96 0,1-1 32 15,1 5 0-15,1 0 0 0,-1 0 96 0,2 3 32 16,0-2 0-16,2 6 0 0,0 0-160 0,2-6-32 16,0 2 0-16,1 1 0 0,1 0-48 0,-1-2-16 15,1-1 0-15,1 0 0 0,-1-1-128 0,2-4 128 16,-1 2-128-16,1-5 128 0,1 2-128 0,0-3 0 16,1-1 0-16,1-1 0 0,-1-3 0 0,4 0 0 15,-1-3 0-15,1-1-176 16,0-1-208-16,2 1-64 0,-3-2 0 0,2-1 0 15,-1-1-1472-15,0 2-320 0,0-3-48 0,-1-2-16 16,-3 1-1328-16,1-2-272 0,-2 0-48 0,-1-4-16 0</inkml:trace>
  <inkml:trace contextRef="#ctx0" brushRef="#br0" timeOffset="96201.43">9714 11129 25103 0,'0'0'544'0,"0"0"112"0,0 0 32 0,0 0 32 0,0 0-576 0,0 0-144 0,-2 8 0 16,-1-1 0-16,3-7 2432 0,-3 10 464 0,1 3 96 0,0-4 16 15,0 4-1280-15,-1 2-256 0,3-2-64 0,0 4 0 16,0-1-608-16,0 1-128 0,2 0-32 0,-2-2 0 16,0 5-256-16,1-3-48 0,0-2-16 0,2 0 0 15,-2 2-144-15,2-1-48 0,-1-4 0 0,2 0 0 0,-2-2-128 0,-1-1 0 16,-1-9 0-16,0 0 0 0,0 0 0 0,0 0 0 16,0 0 0-16,0 0 0 0,0 0 0 0,0 0-176 15,4-9 48-15,0 0 0 0,1-2 128 0,-1 1-128 16,0-3 128-16,-2-4-128 0,1 1 0 0,0-1 0 15,1 0 0-15,0-3 0 0,-1 1 128 0,1 2 0 16,2 0 128-16,-1 0-128 0,-1 1 0 0,1 2 0 16,2 0 0-16,-2 5 0 0,0-1 0 0,0 3 0 15,3 1 0-15,-1 3 0 0,-1 2 128 0,-6 1-128 16,7-3 128-16,-7 3-128 0,8 7 128 0,-2-1-128 16,-1 1 128-16,1 3-128 0,-2 3 0 0,0 3 0 15,-2-2 0-15,1 2 0 0,1 1 128 0,-2 0-128 16,0 0 128-16,0 3-128 0,1-3 0 0,1-1 0 15,0-2 0-15,1 2 0 0,0-3 0 0,2 0 0 16,1-1 0-16,1 0-128 0,1-2 128 0,2-1 256 16,0-1-64-16,1-4-16 0,0 1-176 0,0-5 0 15,0 0 0-15,0 0-176 16,0-2-320-16,1-5-64 0,-1 1-16 0,1-2 0 16,2-4-592-16,-2 1-128 0,1-2-32 0,-1-1 0 15,-1-2-416-15,0-1-96 0,-1-5-16 0,-2-3 0 16,1-1 208-16,-3-3 48 0,-3 1 0 0,0-2 0 15,0-2 656-15,-1 4 144 0,-1-1 32 0,0 6 0 0,-1-3 560 0,0 5 208 0,-2 1-144 0,-2 3 144 16,1 1 0-16,0 6 0 0,-1-1 0 0,1 2 0 16,1 9 432-16,0 0 160 0,0 0 48 0,0 0 0 15,0 0 1008-15,-5 9 208 0,1 0 32 0,0 2 16 16,-1-1-288-16,1 3-48 0,0 1-16 0,0 3 0 0,0 2-528 0,1 2-96 16,1 3-32-16,-1 2 0 0,0 3-192 0,2-2-64 15,0 3 0-15,1-3 0 0,1-1-192 16,0 1-64-16,2-1 0 0,-2-2 0 0,1 0-192 15,0-5-64-15,2 1 0 0,0-6 0 0,0 2-128 0,0-5 0 16,0-2 0-16,1-3-176 0,-5-6 176 0,0 0-128 16,8 0 128-16,-1 0-128 15,-2-2-416-15,3-5-80 0,1-3-16 0,-3 0 0 16,2 0-144-16,0-7-48 0,-1 0 0 0,1-3 0 16,-1 1 256-16,3 2 64 0,-1-6 0 0,1 6 0 0,1-6 512 0,2-1 0 15,0 1 0-15,-1 0 0 0,-1 6 0 0,1 0 0 16,-1 7 0-16,-2 1 0 0,-1-2 0 0,-2 5 128 15,0 2-128-15,-6 4 0 0,0 0 0 0,0 0 144 16,0 0-144-16,-4 6 128 0,-4-1 16 0,-4 5 0 16,2 3 0-16,-4 0 0 0,-1 0 0 0,-2 1 0 15,0-1 0-15,1 3 0 0,-1-1-144 0,1 0 0 16,2-2 0-16,2 0 0 0,2-1 0 0,2 0 160 16,2 1 16-16,5-1 0 0,1-3 144 0,4 2 48 15,0-2 0-15,3-1 0 0,2-2-224 0,2 1-144 0,3 2 192 0,0-3-192 16,3 1 368-16,1-3-48 0,2 2 0 0,1-3 0 15,1 1-160-15,2-1-32 0,1-3-128 0,0 0 192 16,1 0-192-16,-1-3 0 0,-2-4 0 0,1 3 0 16,-1-2 0-16,1-1 0 0,1-3 0 0,-2 1-160 15,1-4-64-15,-2 0-16 0,0-5 0 0,1 1 0 16,-2-2-1728 0,-4-1-336-16,-4-6-80 0</inkml:trace>
  <inkml:trace contextRef="#ctx0" brushRef="#br0" timeOffset="96384.98">9552 10701 41231 0,'0'0'896'0,"0"0"192"15,0 0 48-15,0 0 32 0,0 0-928 0,0 0-240 0,0 0 0 0,0 0 0 0,0 0 400 0,0 0 48 16,0 0 0-16,0 0 0 0,0 0-320 0,8 0-128 15,0 0 128-15,-1 3-19216 0</inkml:trace>
  <inkml:trace contextRef="#ctx0" brushRef="#br0" timeOffset="97551.55">11442 10854 24191 0,'0'0'1072'0,"0"0"208"0,0 0-1024 0,0 0-256 0,0 0 0 0,0 0 0 16,0 0 1904-16,-2 7 320 0,2-1 64 0,-1 5 16 0,0 2-624 0,-1-3-112 15,0 3-32-15,-1 0 0 0,1 1-608 0,-2 3-128 16,-2-2-32-16,3 2 0 0,-1-1-448 0,1 1-112 16,0 0-16-16,-1-2 0 0,3 0-192 0,1 1 144 15,0-6-144-15,1 1 128 0,-1-2-128 0,4-1 128 16,2 2-128-16,-1 0 128 0,0-4-128 0,3 1 0 16,0-1 0-16,1-2 0 0,1-1 0 0,2-2 0 15,0 2 0-15,1-1 0 0,0-2 0 0,2 0 0 16,-2 0 0-16,0-5 0 0,1 1 0 0,1 0 0 15,-1 4 0-15,-1-2-176 0,0-2 48 0,-1 0 0 16,-2-3 0-16,0 2 0 16,-1 1-1184-16,-1-3-224 0,-3-3-64 0,0 3 0 15,-2-3-1840-15,-1 1-368 0,0-4-80 0,-2 2-16 0</inkml:trace>
  <inkml:trace contextRef="#ctx0" brushRef="#br0" timeOffset="97785.3">11642 10880 29951 0,'0'0'656'0,"0"0"144"0,0 0 32 0,0 0 0 0,0 7-672 0,0-1-160 16,-3 1 0-16,2 0 0 0,0 3 1776 0,0 0 320 0,1 1 64 0,-2 5 16 16,2 1-768-16,0-2-160 0,2 2-32 0,-1 0 0 15,-1 3-400-15,0 1-96 0,0 4-16 0,1-1 0 16,0 0-304-16,1 3-64 0,-1-1-16 0,2 1 0 16,-1 0-96-16,1-1-32 0,1 0 0 0,0 0 0 15,-2-5-192-15,2 1 144 0,0-1-144 16,-1-1 128-16,0-3-128 0,-1-4-176 0,2 0 48 0,-1 0 0 15,-1-2-208-15,1-1-48 0,0-3 0 0,0-1 0 16,-3-6-2816-16,0 0-560 16,0 0-112-16,0 0-32 0</inkml:trace>
  <inkml:trace contextRef="#ctx0" brushRef="#br0" timeOffset="98069.26">11842 11036 29951 0,'12'8'1328'0,"-12"-8"272"0,7 9-1280 0,-1-2-320 16,0-1 0-16,-1 2 0 0,0 1 2256 0,0-2 400 15,1 3 80-15,-1 0 16 0,0-3-1744 0,0 5-352 16,-1-1-64-16,1-1-16 0,-1 1-304 0,2 2-64 16,-2 0-16-16,1 0 0 0,-1-3-48 0,1 6-16 0,1 1 0 0,0-2 0 15,-1 0 0-15,3 0 0 16,0 3 0-16,2-4 0 0,-1 2-128 0,2 1 0 15,-1-4 0-15,2 0 0 0,2 0 0 0,1-2 0 16,-1-1 0-16,3 0 0 0,-1-3 0 0,0 0 0 16,-1 0 0-16,0-5-176 0,-2 2 48 0,0-4 0 0,-1 0 0 15,-2-3 0 1,2 0-1856-16,-1-1-384 0,-1-6-64 0,1 3-14160 0</inkml:trace>
  <inkml:trace contextRef="#ctx0" brushRef="#br0" timeOffset="98291.82">12141 11030 12895 0,'-5'14'576'0,"2"-7"112"0,-1 3-560 0,0 3-128 0,-1 0 0 0,-1 4 0 0,-2 3 5872 0,-1 0 1136 16,1 2 224-16,-1-1 64 0,-1 2-4768 0,0 1-944 16,-1 0-192-16,2 0-48 0,0 0-768 0,0 0-144 15,1-5-48-15,1 0 0 0,0 0-384 0,0 1 0 16,2-4 0-16,0-2 0 0,-1-1 128 0,4 0-128 15,0-2 128-15,1-5-128 0,1 1 0 0,0-7 0 16,0 0-224-16,0 0 80 16,0 0-2800-16,0 0-576 0,7-4-96 0,1 1-32 0</inkml:trace>
  <inkml:trace contextRef="#ctx0" brushRef="#br0" timeOffset="98700.29">12493 11174 12895 0,'0'0'1152'0,"0"0"-928"0,0 0-224 0,0 0 0 0,0 0 3472 0,0 0 656 15,0 0 128-15,0 0 32 0,0 0-2096 0,8 0-400 16,0 0-96-16,-8 0-16 0,8-4-688 0,1 1-144 15,0 2-16-15,3-2-16 0,1 3-96 0,2 0-16 16,-1-2 0-16,2 0 0 0,-1 0-304 0,1 2-64 16,1 0-16-16,-1 2 0 0,-2 0-192 0,1 3-128 15,-1-1 128-15,-2 0-128 16,-3 0-1360-16,-1 2-352 0,-2 1-64 0,-2 2-14752 0</inkml:trace>
  <inkml:trace contextRef="#ctx0" brushRef="#br0" timeOffset="98909.83">12598 11374 24879 0,'0'0'1088'0,"0"0"256"0,0 0-1088 0,0 0-256 16,0 0 0-16,7 3 0 0,-7-3 1792 0,8 0 320 0,-2 0 48 0,2 0 16 16,-1 0-928-16,0-3-176 0,1 2-48 0,0-2 0 15,1-1-448-15,0 2-112 0,1 0-16 0,0 0 0 16,1-2-448-16,-1-1 0 0,-1 1 0 0,0 1 0 15,1 2 0-15,-1-2 0 0,-1-1 0 0,-1 4 0 16,0-3-416-16,0 3-176 0,-7 0-48 0,7 0-15616 16</inkml:trace>
  <inkml:trace contextRef="#ctx0" brushRef="#br0" timeOffset="99636.32">13092 11031 21183 0,'0'0'1888'0,"0"0"-1504"0,0 0-384 0,0 0 0 16,0 0 2112-16,0 0 336 16,0 0 80-16,0 0 16 0,0 0-1008 0,0 0-192 0,0 0-32 0,0 0-16 15,3-7-672-15,0 3-144 0,3-2-32 0,-1 2 0 16,0-3-256-16,2 4-48 0,-1-3-16 0,2 0 0 15,0 2 0-15,1-3-128 0,2 3 192 0,-1-2-64 16,-1 3 0-16,2-1 0 0,-1-2 0 0,3 3 0 16,-1 2-128-16,0 1 192 0,0 0-192 0,-1 1 192 15,0 2-192-15,-3-1 192 0,1 2-192 0,-1 0 192 16,-8-4 0-16,6 9 0 0,0-1 0 0,-4 1 0 16,0 2-16-16,-2 2 0 0,-2 0 0 0,0 3 0 0,-2-2-176 15,0-1 160-15,-3 3-160 0,1-2 160 0,-1-3-160 16,1 2 0-16,-2 0 0 0,0 0 0 0,0 0 0 0,0-2 0 15,-1-5 0-15,1 3 0 0,0-1 0 0,3-2 0 16,5-6 0-16,-4 3 0 0,4-3 0 0,0 0 0 16,0 0 0-16,0 0 0 0,0 0 0 0,0 0 0 15,0 0 192-15,0 0-64 0,0 0-128 0,0 0 0 16,8 4 0-16,0-4-176 0,0 0 176 0,1-1 0 16,-1-2 0-16,2 3 0 0,1-2 0 0,-1 2 0 15,1-1 0-15,-1-2 128 0,1 3-128 0,-1 0 0 0,1 0 0 16,-1 3 0-16,-1-2 128 0,-1 4-128 0,0-1 128 0,-2 4-128 15,0 1 240-15,-2 2-32 16,-2 2 0-16,-2 0 0 0,-1 2-32 0,-3 0-16 16,-3 4 0-16,0-2 0 0,-3 1-160 0,1-3 0 0,-1 5 0 0,-2-3 128 15,-1-4-128-15,1 1 0 16,0-2 0-16,0-4 0 0,-1-1-144 0,0-1 144 16,0-2 0-16,1-1 0 0,1-3-128 0,0 0 128 0,1 0 0 0,-1-4 0 15,2-3-128-15,1 2 128 16,3-2 0-16,0 4 0 15,-1-4-1600-15,3-1-192 0,0-1-64 0,3 0-14816 0</inkml:trace>
  <inkml:trace contextRef="#ctx0" brushRef="#br0" timeOffset="100104.04">13634 10861 28559 0,'0'0'1264'0,"0"0"272"0,8 0-1232 0,-8 0-304 16,0 0 0-16,0 0 0 0,5 4 1952 0,-5-4 336 16,3 6 64-16,-2 3 16 0,-2 1-1136 0,0 0-208 15,-2 0-64-15,-2 4 0 0,-1-4-448 0,1 3-80 16,-1 4-32-16,-1-1 0 0,-1-2-48 0,3 2-16 16,0 4 0-16,0-3 0 0,1-3 96 0,2 6 16 15,4-3 0-15,0 2 0 0,1 1-256 0,2-3-64 16,3 3 0-16,1-5 0 0,0 2 0 0,2 0-128 15,2-3 192-15,1 0-64 0,2-1-128 0,1 0 0 16,-1-4 0-16,1-2 128 0,0-1-128 0,1-2 0 16,0-1 0-16,1-3 0 0,-1-3 0 0,-1-3 0 0,0-1 0 15,0 1 0-15,0-5 0 0,0-2-144 0,0 0 144 16,-1-1-160-16,-3-2 160 0,-4-1-192 0,-1 0 192 0,-3 1-192 16,-2-3 192-16,-3 1-160 15,-3 1 160-15,-3 4-160 0,-3 0 160 0,-3 3-208 16,-1-1 80-16,0 6 128 0,-2 4-192 0,1-2 192 0,-2 3-160 0,0 3 160 15,2 5 0-15,-2 1 0 0,-1 1 0 0,2 1 0 16,0 4 0-16,3 2 0 0,2-1 0 0,1 5 0 16,-1-1 304-16,3-1-48 0,1 5-16 0,2 0 0 15,2-5 80-15,1 1 32 0,1-3 0 0,1-1 0 16,1-5-208-16,1 1-144 0,1-4 192 0,0-1-192 16,-4-7 0-16,0 0 0 0,0 0 0 0,8 0 0 15,0-4-1456 1,1-3-400-16,-3-2-64 0</inkml:trace>
  <inkml:trace contextRef="#ctx0" brushRef="#br0" timeOffset="138754.34">6173 11673 32255 0,'0'0'1424'0,"0"0"304"0,0 0-1392 0,0 0-336 16,0 0 0-16,-5-3 0 0,-5-1 1408 0,-1 2 192 16,-6-2 64-16,-4-3 0 0,-5 1-672 0,-6-1-128 0,-6 0-32 0,-2 1 0 15,-2-1-368-15,-2 3-80 0,-1 0 0 0,-1 2-16 16,-1 2-112-16,-2 0-32 0,2 0 0 0,0 2 0 16,-2-2-224-16,4 0 0 0,1 0 0 15,1 0 0-15,0 4 0 0,4-1 0 0,3 1 0 0,6 0 0 16,3 1 192-16,2-1-64 0,4 3-128 0,2 0-12848 15,5 3-2672-15</inkml:trace>
  <inkml:trace contextRef="#ctx0" brushRef="#br0" timeOffset="139461.57">5509 11912 33167 0,'0'0'1472'0,"0"0"304"0,0 0-1424 0,0 0-352 0,0 0 0 0,0 0 0 16,0 0 2368-16,0 7 384 0,0-1 96 0,-1 5 16 15,-1-2-1504-15,0-1-288 0,-2 1-64 0,0 2-16 16,1-1-608-16,-1 3-112 0,-2-2-16 0,2 0-16 16,1 0-240-16,1-1 0 0,-2 0 128 0,1 0-128 15,2-3 0-15,1-7 0 0,0 0 0 0,0 0 0 0,2 10 0 0,2-3 0 16,1-1 0-16,-5-6 0 0,10 4 0 0,-1-1 0 16,3-3 0-16,1 0 0 0,1 0 0 0,2-4 0 15,0 1 0-15,1-1 0 0,0-2-192 0,-2-1 192 16,1 1-192-16,0-4 192 15,-2 3-848-15,-1-3-64 0,-1 0-16 0,0-1 0 16,-2-2-1296-16,-2 3-256 0,-3-2-48 0,3-2-16 16,1 1-1008-16,-3-1-208 0,-6 1-32 0,0 3-16 15,1-3 2336-15,-1 0 480 0,-1 0 96 0,1 2 0 0,-3 5 704 0,3 6 192 16,-3-10 0-16,3 10 0 0,0 0 1632 0,0 0 400 16,0 0 80-16,0 0 0 0,-5 6 768 0,1-2 128 15,2 6 48-15,-1 1 0 0,-2 2-640 0,1 5-128 16,0 0-32-16,1 5 0 0,1 0-720 0,-1 3-128 15,0 4-48-15,2-2 0 0,0-2-864 0,1 4-176 16,0 0-48-16,1 3 0 0,2-3-112 0,-1-2-32 16,1-2 0-16,0-2 0 0,1-2-128 0,1-5-144 15,-1-4 144-15,1-4-208 16,1-4-3024-16,2-2-608 0,3-7-112 0,-1 1-16 0</inkml:trace>
  <inkml:trace contextRef="#ctx0" brushRef="#br0" timeOffset="139984.07">8059 11612 27183 0,'-24'-2'1200'0,"11"2"256"0,-4-3-1168 0,-4 3-288 0,-5 0 0 0,-2 0 0 16,-2 3 2464-16,-5-3 432 0,-3 2 96 0,-4-2 16 15,-2 4-1536-15,-1-1-320 0,-1-3-48 0,0 1-16 16,-1 2-704-16,4-3-160 0,4 3-32 0,1-2 0 0,2 1-192 0,2 1 0 16,3-2 0-16,1 2 0 0,1-3 0 15,4 3 0-15,1-2 0 0,4-1-12592 16,3 3-2560-16</inkml:trace>
  <inkml:trace contextRef="#ctx0" brushRef="#br0" timeOffset="140540.07">7426 11882 18431 0,'9'-10'816'0,"-9"10"160"0,6-5-784 0,-1-3-192 0,1 1 0 16,1-2 0-16,0-2 2096 0,-2 5 368 15,0-3 80-15,0 2 16 0,-1 3-512 0,-4 4-112 0,0 0-16 0,0 0 0 16,0 0-96-16,0 0-32 0,0 0 0 0,1 7 0 15,-2 2-608-15,-1 1-128 0,-4 4-32 0,1 3 0 16,0 0-448-16,-2 0-112 0,-1 2-16 0,1-3 0 16,0 4-192-16,2-3-64 0,0-3 0 0,1 2 0 15,0-2-192-15,2-1 0 0,2-2 0 0,2 1 0 0,-1-5 144 16,4 0-16-16,3-2 0 0,1-1 0 0,0-1-128 0,3-2 0 16,4 2 0-16,1-3-176 0,0-3 48 15,1-1 0-15,2 2 0 0,0-5 0 16,-2-1-1232-16,-1-1-240 15,-1-2-64-15,-1 1 0 0,0-3-1728 0,-3-3-368 0,-2-3-64 16,-2 2-16-16,-2-3 1280 0,0 0 256 0,-5-1 64 0,-1 2 0 16,-1-1 816-16,-2 3 160 0,0-3 48 15,0 6 0-15,-3 1 1584 0,1 2 320 0,0 0 64 0,0 7 16 0,-2 4 2144 0,7 0 432 16,-6 4 96-16,-1 7 16 0,0 4-112 0,2 2-16 16,0 5 0-16,1 2 0 0,1 2-1168 0,1 4-240 15,-1 3-64-15,1-2 0 0,2 2-560 0,0 1-112 16,0-1-32-16,2-1 0 0,1 1-656 0,1-1-144 15,0-6-32-15,1-3 0 0,0-3-192 0,0-3-128 16,2-7 128-16,1 2-128 16,1-8-1520-16,4-1-368 0,1-6-80 0,3-3-16 0</inkml:trace>
  <inkml:trace contextRef="#ctx0" brushRef="#br0" timeOffset="143123.84">5404 10748 13823 0,'0'0'1216'0,"0"0"-960"0,0 0-256 0,0 0 0 0,0 0 3264 15,3 5 592-15,-1 3 128 0,4 8 32 0,-1 1-896 0,0 3-176 16,2 6-48-16,0 4 0 0,1 4-1216 0,1 9-240 16,2 0-48-16,1 7-16 0,2 6-544 0,2 7-128 15,1 4 0-15,0 1-16 0,3 2-224 0,-1-1-32 16,0-2-16-16,0 0 0 0,1-5-96 0,-1 1 0 16,0-2-16-16,-2-5 0 0,0-5-128 0,-3-3-32 15,2-7 0-15,-2-4 0 16,1-5-576-16,-2-4-112 0,1-4-32 0,-1-9-13664 15,-2 0-2736-15</inkml:trace>
  <inkml:trace contextRef="#ctx0" brushRef="#br0" timeOffset="143873.59">5230 13259 9215 0,'0'0'816'0,"0"0"-656"0,0 0-160 0,6 0 0 15,-6 0 5248-15,8 2 1008 0,-8-2 208 0,7 4 32 16,-1 3-3376-16,0 2-688 0,-1-2-128 0,0 3-16 15,-1 3-1072-15,0 0-192 0,1 0-64 0,0 4 0 16,1 3-368-16,-1 0-80 0,0 3 0 0,0 1-16 0,1-1-192 0,2 1-48 16,1-1 0-16,0 4 0 0,0-4-256 0,2 0-176 15,0 0 32-15,2-2 0 0,0 1 144 0,1-2 0 16,0-3 0-16,0 0 0 0,2 0 0 0,0-4 0 16,1-2 0-16,0-2 0 0,-1 1 0 0,-1-3 0 15,0-5-160-15,-1 0 160 16,2-4-1488-16,-2 0-192 0,-1-5-48 0,-1 1-10944 15,0-5-2176-15</inkml:trace>
  <inkml:trace contextRef="#ctx0" brushRef="#br0" timeOffset="144077.57">5530 13357 30399 0,'-13'8'1344'0,"8"-2"288"0,-3 4-1312 0,-2 3-320 16,1 1 0-16,-1 2 0 0,-3 5 2720 0,0 1 480 0,-3-1 80 0,2 1 32 15,-2 2-1776-15,0-3-368 16,3 5-64-16,0-3-16 0,-2-3-464 0,5 2-112 0,0-1 0 0,0-4-16 16,3 3-288-16,-1-3-48 15,2-4-16-15,2 3 0 0,2-3-144 0,1-3 0 0,3 1 0 16,2-5 128 0,-4-6-1280-16,7 7-256 0,1-7-48 0,2 0-18704 0</inkml:trace>
  <inkml:trace contextRef="#ctx0" brushRef="#br0" timeOffset="144818.31">5713 13031 6447 0,'0'0'576'0,"0"0"-576"0,0 0 0 0,0 0 0 15,0 0 3440-15,0 0 576 0,0 0 112 0,0 0 32 16,0 0-1424-16,0 0-288 0,0 0-48 0,-1 6-16 15,1-6-736-15,-3 8-160 0,3-8-16 0,0 0-16 16,-5 7-496-16,5-7-112 0,0 0-16 0,-5 5 0 0,5-5-144 0,0 0-48 16,0 0 0-16,0 0 0 0,0 0-464 0,0 0-176 15,0 0 0-15,0 0 144 0,0 0-144 0,-3-7 160 16,1-2-160-16,2 3 160 0,1-5-160 0,1 2 128 16,1-1-128-16,1-1 128 0,0 2-128 0,1-1 128 15,2-1-128-15,-1 2 128 0,2-2-128 0,0 5 0 16,1-1 0-16,0 1-176 0,1 3 176 0,0 2-128 15,0 2 128-15,1 4-128 0,-1 2 128 0,0 1 0 16,-3 2 128-16,0 3-128 0,-3 0 0 0,-1 4 0 16,-3 3 0-16,-2 2 0 0,0-1 0 0,-2 3 0 15,-2-2 0-15,-1-1-192 0,-1 1 192 0,-1 2 0 16,-1-4 160-16,3-1-160 0,0-2 0 0,0 0 0 16,2-4 0-16,0-2-160 0,2-2 160 0,1-2-128 0,2-7 128 0,0 0-128 15,0 0 128-15,0 0 0 16,0 0 160-16,0 0-160 0,8-7 288 0,1 0-32 0,-1 1-16 0,2-3 0 15,2 2 272-15,1 1 64 16,1 2 16-16,2-3 0 0,0 3-256 0,1 2-48 16,0-2-16-16,-1 4 0 0,-1 0 32 0,1 0 0 0,0 4 0 15,-3-2 0 1,-3 2-6336-16,1-1-1264 0,-3 1-256 0,-2 2-64 0</inkml:trace>
  <inkml:trace contextRef="#ctx0" brushRef="#br0" timeOffset="146039.07">6352 13477 28559 0,'0'0'1264'0,"0"0"272"0,0 0-1232 0,0 0-304 16,8 0 0-16,-8 0 0 0,7 0 2208 0,-1 0 384 15,-6 0 80-15,9-2 16 0,1-2-1440 0,-1 1-288 16,0-1-48-16,1 0-16 0,1 2-608 0,1-2-128 0,1 1-32 0,1-1 0 15,1 2-128-15,-1 2 128 16,-1-2-128-16,2 0 128 16,-4 2-1280-16,0 4-256 0,-2-2-48 0,0 2-15808 0</inkml:trace>
  <inkml:trace contextRef="#ctx0" brushRef="#br0" timeOffset="146236.37">6426 13624 41007 0,'0'0'896'0,"0"0"192"0,8 0 48 0,-1 3 16 0,1-2-928 0,1 2-224 0,2-3 0 0,-2 0 0 0,0 0 608 0,0 0 80 15,1-3 16-15,-1 3 0 0,1-1-464 0,1 1-96 16,2-3-16-16,-1 0 0 0,-1 3-128 16,1 0 0-16,0-1 0 0,0-1 0 15,1 2-1712-15,-1-3-368 0,-2 2-80 0,1 1-16 0</inkml:trace>
  <inkml:trace contextRef="#ctx0" brushRef="#br0" timeOffset="146871.91">7358 13348 13823 0,'13'-13'608'0,"-6"9"128"0,1 0-592 0,0-5-144 0,1-1 0 0,0 3 0 15,0-6 3920-15,-1 3 752 0,-3-3 160 0,0 3 32 16,-2-3-3296-16,-2 2-656 0,-2 1-128 0,-3-1-16 0,-3 2-528 0,0-1-112 16,-5 0 0-16,1 4-128 0,0-1 144 0,-1 3-144 15,-1 2 0-15,0 0 144 0,-2 0 32 0,-1 2 0 16,1 2 0-16,-1 0 0 0,3 3-16 0,-1-1 0 15,0 3 0-15,1 0 0 0,-1 3 48 0,1-1 16 16,1-1 0-16,0 2 0 0,0 2 128 0,3 1 32 16,0-1 0-16,1 3 0 0,2 1 0 15,3-1 0-15,1-2 0 0,2 2 0 0,0 0-160 0,2-2-32 16,3 0 0-16,2-3 0 0,1 1-192 0,1-2 144 16,0 2-144-16,3-8 128 0,0 3-128 0,-1-5 128 15,0-1-128-15,-1-1 128 0,1-2-128 0,2-3 0 16,0-1-160-16,-1-3 160 0,-2-4-224 0,2 1 48 15,-1-1 16-15,-1-4 0 16,1-1-240-16,-2 0-48 0,0-1-16 0,0 3 0 16,-2 0-48-16,0 1 0 0,0 2 0 0,0 1 0 0,-2 0 368 0,-1 3 144 15,0 4-128-15,0-2 128 0,-4 8 0 0,0 0 0 16,4-5 0-16,-4 5 0 0,0 0 0 0,0 0 128 16,0 0 0-16,0 0 0 0,1 9 256 0,-1 4 48 0,0 0 16 15,0 4 0-15,-1 3 144 0,-1 3 48 0,1 5 0 16,-2 1 0-16,1 1 192 0,-1 4 64 0,0 3 0 15,2-1 0-15,-1 0-64 0,0 0 0 0,0-2 0 0,0 0 0 16,1-1-304-16,1-3-64 0,0-4-16 0,0-2 0 16,1-4-256-16,-1-1-48 0,0-2-16 0,0-2 0 15,0-2-128-15,0 0 0 0,0-4 0 0,2-2 0 16,-2-7 0-16,0 0 0 0,0 0 0 0,0 0-176 16,0 0-208-16,0 0-64 15,1-7 0-15,0 1 0 0,1-5-1840 16,0-2-368-16,1 0-80 0,-1 0-15296 0</inkml:trace>
  <inkml:trace contextRef="#ctx0" brushRef="#br0" timeOffset="173805.83">4567 13561 9215 0,'0'0'816'0,"0"0"-656"0,0 0-160 0,0 0 0 16,0 0 4272-16,0 0 816 15,3 11 160-15,-1-2 48 0,0 1-2464 0,0 3-480 16,-2-3-112-16,3 3 0 0,0 0-896 0,-1 1-192 16,1 2-16-16,1 1-16 0,1 0-448 0,0 5-96 0,-1-1 0 0,1 3-16 15,2-1-64-15,0 4-16 16,-1-4 0-16,2 3 0 0,-1 1-224 0,0-4-64 0,1 3 0 0,0-2 0 16,0-3-192-16,-2-2 176 0,2-2-176 0,0 1 160 15,-1-3-160-15,-2 1 192 0,0-6-192 16,0 1 192-16,2-5-192 0,-7-6 0 0,0 0 144 0,7 4-144 15,-7-4 0-15,0 0 0 0,0 0 0 0,6-1 0 16,-1-4 0-16,1-2-208 0,-1-1 80 0,-1-1 128 16,-2-4-192-16,1 0 192 0,0-1-160 0,1-3 160 15,-3-3 0-15,1-4-144 0,1 2 144 0,-2-4 0 16,-1 1 0-16,2-4 0 0,0 2 0 0,2-3 0 0,-1 0 0 0,-3-1 0 16,1-1 0-16,2 2 0 0,1-3-176 15,1 0 176-15,-1 2-208 0,0-2 80 0,0-1 128 0,0-2 0 16,-2 0 0-16,2 2-128 0,0-3 128 0,0 0 0 15,-1 2 0-15,1 1 0 0,0 1 0 0,0 2 0 16,-2-2 0-16,3-10 0 0,-1 6 0 0,-1 14 0 16,0-4 0-16,-1 1 0 0,-1 3 0 0,1-4 0 15,-1 0 0-15,-1 3 0 0,0-1 0 0,0 5 0 16,3-4 0-16,-3 4 0 0,0 1 0 0,1 2 0 16,0 1 0-16,1 2 0 0,-2 0 0 0,0 4 144 15,0-1-144-15,1 2 160 0,0 0-160 0,-1 9 0 16,0-6 0-16,0 6 0 0,0 0 256 0,0 0-16 15,0 0-16-15,0 0 0 0,3-4 32 0,-3 4 0 16,0 0 0-16,0 0 0 0,6-4-112 0,-6 4-16 16,6-3 0-16,-6 3 0 0,0 0 48 0,5-4 0 15,0 4 0-15,-5 0 0 0,0 0-176 0,8-2 128 16,0 2-128-16,0 0 128 0,-8 0-128 0,6 0 160 16,-6 0-160-16,9 0 160 0,1 0-160 0,-1 0 0 0,0 0 0 15,1 0 0-15,1 0 256 0,-1 0-16 0,1-2-16 16,-1 2 0-16,3-2-64 0,-1 2-16 0,0-3 0 15,1 3 0-15,0-1-144 0,2-2 128 0,-2-1-128 0,1 2 128 16,0-2-128-16,1 1 0 0,-1-4 0 0,2 3 128 16,0 1-128-16,1-3 160 0,1 0-160 0,2 2 160 15,-1-3-32-15,5 3-128 0,1-2 192 0,1-1-64 16,0 5 0-16,4-5-128 0,0 1 192 0,2-1-64 0,1 0-128 16,-3 2 0-16,0-1 0 0,-1-1 0 0,-2 1 0 0,1-1 0 15,-5 0 128-15,1 1-128 0,-2 2 0 0,-1-1 0 16,0 1 0-16,-1-3 0 0,-2 5 0 0,-1 0 0 15,-1 2 0-15,-2-2 0 0,-2 2 0 0,0 0 0 16,0 2 0-16,-2 0 0 16,-2 0-832-16,-2 2-80 0,-6-4-32 0,0 0 0 15,-1 7-2480-15,-5 2-496 0</inkml:trace>
  <inkml:trace contextRef="#ctx0" brushRef="#br0" timeOffset="175138.98">6646 13897 16639 0,'0'0'736'0,"0"0"160"0,0 0-720 0,0-7-176 0,0 0 0 0,0 7 0 16,-2-6 1408-16,1-1 240 0,1 1 48 0,0 6 16 15,0-7-192-15,0 7-48 0,0-6 0 0,0 6 0 16,0 0-192-16,0 0-64 0,0 0 0 0,0 0 0 16,0 0 112-16,0 0 16 0,0 0 0 0,0 0 0 0,0 0-320 0,1 6-48 15,2 3-16-15,1 2 0 0,0 2-448 16,0 0-112-16,1 1-16 0,0 4 0 0,0 0-96 0,1-1-32 15,-2 3 0-15,-2-3 0 0,4 2-256 0,0 0 160 16,-1-1-160-16,1-1 128 0,-1 0-128 0,0-1 0 16,-1-5 144-16,1 3-144 0,0-1 0 0,1-4 0 15,-2 1 0-15,0-1 128 0,-1-1-128 0,-3-8 0 16,0 0-128-16,0 0 128 0,0 0 0 0,6 6 0 16,-6-6 0-16,0 0 128 0,0 0-128 0,8 1-192 15,-8-1 64-15,7-4 0 0,-1-3 128 0,-1 3-128 16,0-2 128-16,-1-1-128 0,-1-2 128 0,1-1-128 15,-2 1 128-15,1-2-128 0,-1 1 128 0,2-4-128 16,-1-3 128-16,-2 2-128 0,2-5 0 0,0-1 0 16,-2-2 0-16,0-4 0 0,2 0 0 0,-2-3 0 15,-1-3 0-15,1 0 0 0,1-3 128 0,-1 2 0 16,0 1 128-16,1 0-128 0,-1 2 0 0,0-2 0 16,1 3 0-16,0 0 0 0,0-1 128 0,0 0-128 15,2 1 128-15,-1 0-128 0,-2 0 0 0,0 0 0 16,1-1 0-16,-1 1-128 0,-1 0 128 0,0 0 0 0,-1 0 0 15,-1 0 0-15,1 1 0 0,0 2 0 0,-1-4 0 0,1 5 0 16,0-1 0-16,-2 0 0 0,2 1 0 16,1 3 0-16,0 0 0 0,0 3 0 0,-1 0 0 15,1 0 0-15,1 1 0 0,-1 2 0 0,0 2 0 0,0-1 0 16,0 3 0-16,0 0 0 0,0 3 0 0,0-1 0 16,0 1 0-16,1 1-160 0,-1-1 160 0,1 4 0 15,-1 6 0-15,0 0 0 0,2-5 0 0,-2 5 0 16,2-6 144-16,-2 6-144 0,0 0 128 0,0 0-128 0,3-6 192 0,-3 6-64 15,0 0 0-15,0 0 0 0,0 0 112 0,0 0 16 16,0 0 0-16,0 0 0 0,0 0-112 0,0 0-16 16,0 0 0-16,0 0 0 0,0 0 0 0,0 0 0 15,0 0 0-15,0 0 0 0,0 0 0 0,0 0 0 16,5-1 0-16,-5 1 0 0,0 0-128 0,7-3 0 16,-1 3 0-16,1 0-176 0,-1 0 176 0,4 0 176 15,-3-3-48-15,3 3 0 0,0 0-128 0,3-1 128 16,2 1-128-16,0-3 128 0,5 3-128 0,1-4 0 15,1 2 0-15,3-1 0 0,-1-1 128 0,1 0-128 16,2 2 192-16,1-2-64 0,-1 0 0 0,1-1 0 16,-2 1 0-16,0-3 0 0,-1 3 96 0,0-1 16 15,0 1 0-15,1 0 0 0,1-2-80 0,2 3-16 16,0-1 0-16,2 0 0 0,2 2-144 0,-1-2 0 16,-1 1 144-16,0 0-144 0,-1 2 0 0,1-2 0 0,-4 2 0 0,-2-2 128 15,-1 1-128-15,-3 2 0 0,1-1 0 0,-4-2 0 16,-3 3 0-16,-4 0 0 0,1 0 0 0,-4 3 0 31,-1-2-1408-31,-7-1-208 0,0 0-48 0</inkml:trace>
  <inkml:trace contextRef="#ctx0" brushRef="#br0" timeOffset="178347.27">4794 15053 13247 0,'0'0'576'0,"0"0"128"0,0 0-560 0,0-7-144 16,1 0 0-16,0 0 0 0,-1-2 1712 0,0 2 304 15,2-1 64-15,-2 2 16 0,1-1-240 0,2 1-64 16,-1-1 0-16,1 1 0 0,-3 6-128 0,0 0-48 16,3-4 0-16,-3 4 0 0,5-5-192 0,-5 5-32 15,0 0-16-15,0 0 0 0,8 0-304 0,-1 2-64 0,0 2-16 0,1 3 0 16,-2-1-224-16,2 3-64 0,0 2 0 0,0 2 0 16,0 0-256-16,1 4-64 0,2 0-16 0,-2 3 0 15,-1-1-176-15,-1 5-16 0,3-1-16 0,-1 1 0 16,1 0-160-16,2 2 128 0,0-3-128 0,1 0 128 15,0 0 16-15,0 1 0 0,-2-2 0 0,2-1 0 16,1-1-16-16,2-1 0 0,-2 1 0 0,1-3 0 16,-1-3-128-16,0 2 0 0,1-3 0 0,-2 0 128 15,0-2-128-15,0-5 0 0,-1 1 0 0,-2-3 0 0,1 0-192 16,-1-4 48-16,-1 0 0 0,1-2 0 16,-3-3-1184-16,1-1-224 0,-1-2-48 15,-2-1-16-15,0-2-1968 0,1-2-384 16</inkml:trace>
  <inkml:trace contextRef="#ctx0" brushRef="#br0" timeOffset="178609.09">5200 15036 24479 0,'0'0'1088'0,"0"0"208"0,0 0-1040 0,0 0-256 15,-4 6 0-15,0 4 0 0,0-2 2768 0,-1 1 496 16,-4 1 112-16,-1 1 16 0,1 2-1568 0,-1 2-304 0,-3 2-64 0,0 3-16 15,-2-3-720-15,-1 4-144 16,1 1-16-16,-2 2-16 0,0-2-224 0,0-1-32 0,0-1-16 0,2 3 0 16,1-3-144-16,1 4-128 15,0-3 192-15,1 1-192 0,1-3 160 0,2 1-160 16,0-3 128-16,3 0-128 0,2 0 128 0,1-4-128 0,2-2 128 0,1 1-128 16,2-2 0-16,1-3 0 0,1-4 128 0,-4-3-128 31,6 3-1664-31,4-3-384 0,0-3-64 0,3 0-16064 0</inkml:trace>
  <inkml:trace contextRef="#ctx0" brushRef="#br0" timeOffset="179077.76">5701 15139 2751 0,'0'0'256'0,"0"0"-256"15,0 0 0-15,0 0 0 0,0 0 3408 0,0 0 640 0,0 0 128 0,-4 7 32 16,2-1-2016-16,2-6-400 16,0 0-64-16,-4 7-32 0,4-7-320 0,-4 7-64 0,4-7-16 0,0 0 0 15,0 0-96-15,0 0-32 0,0 0 0 16,0 0 0-16,0 0 112 0,0 0 0 0,0 0 16 0,0 0 0 16,0 0-416-16,0 0-96 0,0 0-16 0,0 0 0 15,8 0-272-15,0 0-64 0,0-3-16 0,-1 2 0 16,3-2-128-16,-1-1-32 15,1-1 0-15,1 1 0 0,-1 0-128 0,2 1-128 0,1 2 192 0,1-2-192 16,2 1 144-16,-1 1-144 0,-1-2 0 0,0 3 144 16,2 0-144-16,0 3 128 0,-2-2-128 0,-1 1 128 15,-2-2 0-15,-2 4 0 0,-2-1 0 0,-7-3 0 16,0 0-1504-16,0 0-304 0,0 0-64 16,-3 7-10224-16,-1-4-2032 0</inkml:trace>
  <inkml:trace contextRef="#ctx0" brushRef="#br0" timeOffset="179500.06">5741 15362 10127 0,'0'0'896'0,"0"0"-704"16,0 0-192-16,4 7 0 0,-4-7 3328 0,0 0 640 15,0 0 128-15,0 0 32 0,0 0-1696 0,0 0-320 16,6 6-80-16,-6-6-16 0,0 0-784 0,0 0-144 16,0 0-48-16,8 4 0 0,-8-4-16 0,9 0-16 0,-1 3 0 0,0-3 0 15,0-3-368-15,-2 3-64 16,-6 0 0-16,9-1-16 0,-1-2 64 0,2 3 16 0,-1-4 0 0,-1 2 0 15,1 2-192-15,1 0-16 0,1 0-16 0,0 0 0 16,1 0-160-16,0 0-48 0,0 0 0 0,0 0 0 16,-2 0 48-16,2 0 0 0,0 4 0 0,-2-2 0 15,1-2-256-15,-2 3 0 0,-1-2 0 0,-1 2 0 0,1 1 0 0,-1-2 0 16,-7-2 0-16,0 0 0 0,6 4 0 16,-6-4-336-16,7 3 48 0,-7-3 16 15,0 0-1776-15,0 0-368 0,0 0-64 0,0 0-16 16,0 0-1536-16,0 0-320 0,0 0-64 0,0 0-16 15</inkml:trace>
  <inkml:trace contextRef="#ctx0" brushRef="#br0" timeOffset="189350.61">6710 14909 15311 0,'0'0'672'0,"0"0"160"0,0 0-672 0,0 0-160 16,0 0 0-16,0 0 0 0,0 0 1696 0,0 0 304 15,0 0 64-15,0 0 16 0,0 0-272 0,0 0-48 16,0 0-16-16,0 0 0 0,0 0-432 0,1 4-96 16,0 5 0-16,1-2-16 0,-1 3 80 0,0-1 0 15,-1 2 16-15,0 2 0 0,0-3-592 0,0 5-112 16,0 0-16-16,0-2-16 0,-1 2 80 0,1 1 0 15,1-3 16-15,1 0 0 0,-2 0-512 0,1-1-144 16,0 1 0-16,1 0 0 0,-1-1 0 0,2-2 0 16,-1 1 0-16,1-1 128 0,-1-1-128 0,0 2 0 15,-1-2 0-15,0-1-128 0,-1-8 128 0,2 6 0 0,-2-6 0 16,0 0 128-16,0 0-128 0,0 0 0 0,-3 7 0 16,3-7-128-1,0 0-2368-15,-5 4-448 0,5-4-112 0,0 0-16 0</inkml:trace>
  <inkml:trace contextRef="#ctx0" brushRef="#br0" timeOffset="189712.91">6863 15056 29135 0,'0'0'640'0,"0"0"128"0,0 0 16 0,0 0 48 0,0 0-656 0,0 0-176 15,0 0 0-15,-5 4 0 0,-2 2 1584 0,1-2 272 16,-3 1 64-16,1-1 16 0,0-1-1312 0,0 1-272 16,-2-2-48-16,-1 0-16 0,-1-2 128 0,0 2 32 15,-1 1 0-15,-1-2 0 0,-2-1-576 0,2 0-128 16,1 0 0-16,-2 0-16 0,1-1 272 0,0-2-160 15,0 3 160-15,1-2-128 0,0 2 352 0,1 0 80 16,1 0 16-16,2 0 0 0,1-2-320 0,1 2 0 16,7 0 128-16,-6 0-128 0,6 0 0 0,0 0 0 15,0 0 0-15,0 0 0 0,0 0 0 0,0 0 0 16,0 0 0-16,0 0 0 16,1 7-2416-16,0-3-528 0,-1-4-128 0,4 6 0 0</inkml:trace>
  <inkml:trace contextRef="#ctx0" brushRef="#br0" timeOffset="190270.03">6913 15462 26031 0,'0'0'576'0,"0"0"112"0,0 0 16 0,0 0 32 0,0 0-592 0,0 0-144 16,0 0 0-16,0 0 0 0,0 0 1216 0,-9 0 192 15,1 4 64-15,0-2 0 0,-1-2 96 0,-2 4 32 0,1-1 0 0,-2-3 0 16,0 0-720-16,0 0-144 0,1 0-32 0,-2 0 0 15,-2 0-400-15,2 0-96 0,0 0-16 0,0 0 0 16,-1 0-16-16,0 0-16 0,3 0 0 0,-1 0 0 16,0 1-160-16,0-1 192 0,0 0-192 0,2 3 192 15,1-3-192-15,1 2 128 0,1-2-128 0,7 0 128 16,-6 2-128-16,6-2 0 0,0 0 0 0,0 0 0 16,0 0 128-16,0 0 0 0,-4 6 0 0,4-6 0 0,0 0-128 0,0 7 128 15,0-7-128-15,3 6 128 0,-3-6-128 0,3 7-272 16,3-1 64-16,-1 1 16 15,2-3-2560-15,-1-2-496 0,1 2-96 0,-1 2-32 0</inkml:trace>
  <inkml:trace contextRef="#ctx0" brushRef="#br0" timeOffset="191583.98">7295 14839 14735 0,'0'0'640'0,"0"0"160"0,0 0-640 0,0 0-160 16,0 0 0-16,0 0 0 0,0 0 1312 0,0 0 224 15,0 0 64-15,0 0 0 0,0 0-512 0,0 0-112 0,0 0-16 0,0 0 0 16,0 0 320-16,0 0 48 0,-6 0 16 0,6 0 0 16,0 0-256-16,0 0-64 0,0 0 0 0,0 0 0 15,0 0 0-15,0 0 0 0,0 0 0 0,0 0 0 16,0 0-304-16,0 0-64 0,0 0-16 0,0 0 0 16,0 0-304-16,2-3-64 0,0-4-16 0,2 0 0 15,0 4-96-15,-1-4-32 0,3 2 0 0,-1 1 0 0,0-3-128 0,2 3 128 16,-1 0-128-16,1-1 128 0,-1 1-128 0,2 0 0 15,0-1 0-15,1 1 0 0,0 0 0 0,1 2 128 16,0-1-128-16,1 2 128 0,-1-2-128 0,0 3 128 16,0-1-128-16,-1 1 128 0,-1 0-128 0,0 1 128 15,-1 2-128-15,1-2 128 0,-1 4-128 0,-1-1 128 16,1 0-128-16,-2 3 128 0,-5-7-128 0,3 6 0 16,-1 3 0-16,0-1 0 0,-4 1 0 0,1 4 128 15,-2-2-128-15,0 2 128 0,-3 0-128 0,2 4 0 16,-1-4 0-16,-1 3 0 0,-1-4 0 0,-1 1 128 15,0 0-128-15,-1 0 128 0,0 0-128 0,0-2 0 16,1-1 0-16,1 2 0 0,1-2 0 0,1 1 0 16,-2-2 0-16,1-1 0 0,0 1 0 0,1-2 0 15,0-1 0-15,1-2 0 0,0 3 0 0,4-7 128 16,0 0-128-16,-5 6 128 0,5-6-128 0,0 0 0 16,0 0 0-16,0 0 0 0,-6 3 0 0,6-3 0 15,0 0 0-15,0 0 0 0,0 0 0 0,0 0 128 16,0 0-128-16,0 0 128 0,0 0 0 0,0 0 0 15,0 0 0-15,0 0 0 0,0 0 0 0,0 0 0 16,0 0 0-16,0 0 0 0,0 0 0 0,8-3 0 0,-1-1 0 0,-1 2 0 16,-6 2-128-16,8-3 0 0,0 2 0 15,0 1 0-15,0-3 288 0,1 3 32 0,0 0 0 0,0 3 0 16,1-3-112-16,0 4-16 0,2-2 0 0,0 2 0 16,-1 0-192-16,1 1 144 0,1-3-144 0,2 4 128 15,-1 1 0-15,-1 2 0 0,-1 1 0 0,0 1 0 16,-2-2 0-16,-1 4 0 0,-1 0 0 0,-1 2 0 15,-2-2-128-15,-2 0 128 0,-2 3-128 0,-1-2 128 16,-1 3-128-16,-2-1 0 0,0 1 0 0,-1 0 0 0,-1-4 0 0,-1 4 0 16,-1-1 0-16,-1-2-176 0,-1-1 176 0,0 0 0 15,0 0 128-15,0-2-128 0,-3-2 0 0,0 1 0 16,-1 0 0-16,0-3-128 0,-2 0 128 0,1 0-128 16,-2-5 128-16,1 2-128 0,-1-1 128 0,0-3 0 15,0 0 128-15,-1 0-128 0,-1-3 0 0,1-1 0 16,1-2 0-16,1 2 0 0,-4-3 0 0,4-2 0 15,0 2 0-15,2-3-128 0,3-1 128 0,0 0 0 16,3 0 0-16,0 1 0 0,2 1 0 0,1-2 0 16,1 1 128-16,2 0-128 0,2 3 0 0,1-5 0 15,-1 4 0-15,3 1 0 0,-2 1 128 0,-2 6-128 16,7-3 128-16,1-1-128 0,0 2-128 0,0 2-112 16,-1-2-16-16,1 2-20160 0</inkml:trace>
  <inkml:trace contextRef="#ctx0" brushRef="#br1" timeOffset="212071.86">6584 14740 1839 0,'0'0'160'0,"0"0"-160"16,0 0 0-16,0 0 0 0,0 0 4240 0,0 0 816 0,0 0 176 0,0 0 16 16,0 0-3280-16,0 0-672 0,0 0-128 0,0 0-16 15,4-4-576-15,-4 4-96 0,0 0-32 0,0 0 0 16,5-7 112-16,-5 7 16 0,0 0 0 0,4-6 0 15,-4 6 128-15,4-4 48 0,-4 4 0 0,5-5 0 16,-5 5-176-16,7-4-48 0,-2 0 0 0,2 1 0 16,-1 2-224-16,-6 1-48 0,7-3-16 0,-1 1 0 15,-6 2-48-15,8-4 0 0,0 1 0 0,0 2 0 0,0-2 80 16,-2-1 16-16,1 4 0 0,-1-2 0 0,-6 2 32 0,7-3 0 16,2 2 0-16,-1 1 0 0,-1-3 64 0,-1 3 32 15,2 0 0-15,0 0 0 0,-8 0 32 16,0 0 16-16,9 3 0 0,0-3 0 0,-9 0-336 0,11 0-128 15,-3 0 0-15,1 4 0 0,-1-2 160 0,-2 0-160 16,-6-2 160-16,0 0-160 0,9 6 272 0,0 1-32 16,-9-7-16-16,10 6 0 0,-10-6 0 0,7 7 0 15,3 2 0-15,-3-5 0 0,1 2-32 0,-1 1-16 16,1 0 0-16,-2-3 0 0,1 2-176 0,1 1 0 16,0-1 144-16,-2 1-144 0,-6-7 0 0,5 6 128 15,3 3-128-15,-1-1 0 0,-1-1 0 0,1 2 128 16,-2 1-128-16,0 0 0 0,1 0 144 0,-1-2-144 15,0 1 192-15,0 2-192 0,-1-2 144 0,1-1-144 16,1 1 0-16,-1 1 144 0,-1-1-144 0,0-1 0 16,0 1 144-16,0 2-144 0,-2-1 0 0,3 2 144 15,-1-1-144-15,0-1 0 0,-2-1 128 0,0 2-128 0,1 2 0 0,0-3 0 16,-1 3 0-16,1-2 0 16,-2-2 0-16,2 2 0 0,-1-1 0 0,0 2 0 0,-1-2 0 0,0 3 0 15,2-2 0-15,-1-1 0 0,0 0 0 0,-1 0 0 16,0-1 0-16,1-1 0 0,-1 1 0 0,0 2 0 15,1-1 0-15,-1 2 0 0,0-4 0 0,1 1 0 16,-2 1 0-16,0 0 0 0,1 0 0 0,-1 1 0 16,-1-5 0-16,1 3 0 0,0-1 0 0,0 1 0 15,0-2 0-15,0 1 0 0,0 1 0 0,0 1 0 0,-2-3 0 16,1 2 0-16,0 4 0 0,-1-2 0 0,1-3 0 16,0 3 0-16,-2-3 0 0,2 1 0 0,-1 2 0 15,1-2 0-15,-1-1 0 0,-1 1 0 0,2 2 0 0,-3-2 0 16,0 1 0-16,0-1 0 0,-1-1 0 0,-1 1 0 15,1-1 0-15,0 1 0 0,-2-2 0 0,2 1 0 16,0 1 0-16,0 1 0 0,-1 0 0 0,0-3 0 16,1 3 0-16,-1-4 0 0,-2 3 0 0,2-1 0 15,1-1 0-15,-1 2 0 0,1-3 0 0,0 2 0 16,-3-1 0-16,2-2 0 0,-1-1 0 0,-1 0 0 16,2 0 0-16,-1 1 0 0,1-4 0 0,0 5 0 15,0-2 0-15,-2-2 0 0,1 0 0 0,2 3 0 16,0-1 0-16,0-2 0 0,-2 0 0 0,1 0 0 15,0 2 0-15,1-1 0 0,-2-2 0 0,1 2 0 16,-2-1 0-16,2 2 0 0,6-4 0 0,-8 4 0 16,0-1 0-16,0 1 0 0,0-2 0 0,0 2 0 15,-1-4 0-15,0 3 0 0,-2 1 0 0,2-2 0 0,4 0 0 0,-3 0 0 16,-1-2 0-16,0 3 0 0,0-3 0 16,-1 1 0-16,1 2 0 0,0 1 0 0,-1-4 0 0,1 2 0 15,-1-2 0-15,1 0 0 0,0 0 0 0,0 0 0 16,0 0 0-16,0 0 0 0,-1-2 0 0,1 2 0 15,0-1 0-15,0-2 0 0,0 0 0 0,0 2 0 16,-1-2 0-16,1 3 0 0,0-4 0 0,1 2 0 0,-1-1 0 0,0 2 0 16,0-3 0-16,1-1 0 0,0 3 0 15,1 0 0-15,0-2 0 0,0-3 0 0,0 2 0 0,1 1 0 16,1 0-128-16,-1 0 128 0,-1-1 0 0,0 4 0 16,0-4 0-16,2 1 0 0,-1 0 0 0,-1 1 0 15,2-1 0-15,1-2 0 0,-1 0 0 0,1 2 0 16,0-2 0-16,0 2 0 0,0-3 0 0,4 7 0 15,-4-6 0-15,0-1 0 0,4 7 0 0,-4-6 0 16,2-2 0-16,-1-1 0 0,0 0 0 0,1 1 0 16,-1 1 0-16,2-2 0 0,-1 1 0 0,1-1 0 15,0 0 0-15,0 1 0 0,-1-1 128 0,2 1-128 16,-1-1 0-16,1 2 0 0,0-1 0 0,0-1 0 16,0 0 0-16,-1 1 0 0,1-1 0 0,0 2 0 15,0-3 0-15,0 3 0 0,0-2 0 0,0 1 0 16,0-1 0-16,0 1 0 0,-2 2 0 0,2-3 0 15,0 2 0-15,0-1 0 0,0 2 0 0,0-1 0 16,0 1 0-16,-1-1 0 0,2-2 0 0,-1 2 0 16,0 3 0-16,0 4 0 0,2-6 0 0,-1-1 0 0,0 1 0 0,1-1 160 15,-2 1-160-15,1-1 0 0,-2 1 0 16,1 6 0-16,1-7 0 0,0 0 160 0,2 2-160 0,-2-1 160 16,-1-1-160-16,0 7 0 0,3-6 0 0,-1-1 0 15,0 0 0-15,-2 7 0 0,1-6 0 0,-1 6 0 16,1-7 0-16,1 1 0 0,-2 6 0 0,1-7 0 15,0 1 0-15,-1 6 0 0,2-7 0 0,-1 1 0 16,-1 6 0-16,1-7 0 0,-1 7 0 0,0-6 0 16,0 6 0-16,1-8 0 0,-1 8 0 0,0 0 0 15,2-7 0-15,-2 7 0 0,1-6 0 0,0-1 0 0,-1-2 128 16,2 2-128-16,-2 7 0 0,1-6 128 0,-1 6-128 16,1-8 0-16,1 1 0 0,-1 1-176 0,-1-1 176 0,1 1 0 15,-1 6 0-15,2-7 0 0,-1-2 0 0,1 4-128 16,1-2 128-16,-3 7-128 0,1-9 128 0,-1 9 0 15,4-7 160-15,0 1-160 0,-1-1 0 0,1 1 128 16,0 2-128-16,0-3 0 0,-2 1 0 0,-2 6 0 16,3-7 0-16,0 1 0 0,-1-1 0 0,1 1 0 15,-1-1 0-15,-2 7 0 0,4-8 0 0,0 2 0 16,0-1 0-16,0 1 0 0,0-1 0 0,0 0 0 16,-1 1 0-16,-1-1 0 0,1 1 0 0,1-1 0 15,0 1 0-15,0-1 0 0,1 1 0 0,0-1 0 16,0 1 0-16,1 0 0 0,-1 0 0 0,0-1 0 0,2 1 0 15,-2-1 0-15,0 1 0 0,0 2 0 16,2-3 144-16,-2 2-144 0,0-2 0 0,1 3 0 16,-1-2 0-16,0 2 0 0,-5 4 0 0,5-5 128 15,2 1-128-15,1-3 0 0,-3 3 368 0,0 0-16 0,0-1 0 0,2 1 0 16,-2 0-512-16,0-1-96 0,-5 5-32 0,6-4 0 16,0 0 288-16,-1 2 0 0,-5 2-128 0,7-4 128 15,0 0 0-15,-2-2 0 0,-5 6 0 0,6-1 0 16,-6 1 144-16,7-3-16 0,-1 1 0 15,-6 2 0-15,0 0 48 0,7 0 0 0,-7 0 0 0,0 0 0 16,0 0-176-16,5 2 0 0,2 1 0 0,-7-3 0 16,0 0 0-16,0 0 0 0,0 0 0 0,0 0 0 15,0 0 256-15,0 0-48 0,0 0 0 0,0 0 0 16,0 0-880-16,0 0-176 0,0 0-48 16,0 0-12480-16,0 0-2512 0</inkml:trace>
  <inkml:trace contextRef="#ctx0" brushRef="#br1" timeOffset="213449.67">3965 16360 10127 0,'0'0'896'0,"0"0"-704"0,0 0-192 0,1 7 0 0,0 0 6080 0,1 0 1168 16,0 2 240-16,1-1 64 0,0 1-4560 0,-1 2-912 16,1-1-176-16,1 3-48 0,0 0-976 0,1 0-208 15,0 1-32-15,3 0-16 0,-1 2-352 0,-1-3-64 16,1 4-16-16,1 0 0 0,-1-2-192 0,3 3-128 15,-3-1 128-15,3 0-208 0,-1 1 336 0,1-4 64 16,1 3 0-16,-1-1 16 0,2-2-208 0,0 0 0 16,1-4 0-16,1 2 0 0,1-4 0 0,-2 1-128 15,-1-1 128-15,2-3-160 16,2 1-1136-16,-1-2-240 0,-2-4-32 0,1 0-11392 16,-1 0-2272-16</inkml:trace>
  <inkml:trace contextRef="#ctx0" brushRef="#br1" timeOffset="213676.31">4207 16398 18431 0,'-4'5'1632'0,"-1"3"-1312"0,-3 1-320 0,-1 2 0 16,-2 2 4736-16,0 1 864 0,-1 2 176 0,0 4 48 16,0-3-3616-16,2 2-720 0,-2 2-144 0,0-1-16 15,-1 0-864-15,0 0-160 0,0 0-48 0,-1 2 0 0,-2-1-256 0,1-1 0 16,2 0 128-16,4-6-128 0,1 2 0 0,0-1 160 15,2-3-160-15,1 1 128 0,1-3-128 0,1 0 0 16,2-3 0-16,1-7 128 0,4 6-128 0,2-3-272 16,3 1 64-16,2-4 16 15,2-3-2336-15,-3 2-464 0,2-5-80 0</inkml:trace>
  <inkml:trace contextRef="#ctx0" brushRef="#br1" timeOffset="213987.4">4555 16564 11055 0,'0'0'976'0,"0"0"-784"15,0 0-192-15,0 0 0 0,0 0 5216 0,0 0 992 0,7 3 208 0,-7-3 48 16,0 0-3776-16,8 1-768 0,-8-1-128 0,6-1-48 16,-6 1-944-16,8 0-192 0,0-3-32 0,0 3-16 15,-1-4-368-15,0 4-64 0,1-2 0 0,0 2-128 16,0-2 144-16,0 0-144 0,1 2 0 0,0 0 144 16,2 0-144-16,-1 0 0 0,1 0 144 0,-1 2-144 15,-1 0 0-15,-1 0-288 0,-8-2 48 0,7 4-12480 16,-3 0-2496-16</inkml:trace>
  <inkml:trace contextRef="#ctx0" brushRef="#br1" timeOffset="214205.2">4571 16724 15663 0,'0'0'688'16,"0"0"144"-16,5 7-656 0,1-3-176 0,-6-4 0 0,4 5 0 0,1 1 5360 0,0-2 1040 15,-5-4 192-15,7 7 64 0,-1-3-4544 0,-6-4-912 16,0 0-176-16,8 2-48 0,0-2-656 0,0 2-128 0,0 0-16 16,-1-2-16-16,-7 0-160 0,10 0 0 15,0 0 0-15,1-4 0 0,-2 4 0 0,0-2 0 0,0 2 128 16,0 0-128 0,0 0-896-16,1 0-224 0,-1 0-32 0,0 0-17168 0</inkml:trace>
  <inkml:trace contextRef="#ctx0" brushRef="#br1" timeOffset="-214112.02">5094 16370 24639 0,'0'0'1088'0,"0"0"240"0,0 0-1072 16,0 0-256-16,0 0 0 0,0 0 0 0,0 0 2160 0,0 0 368 15,0 0 80-15,0 0 16 0,0 0-1136 0,0 0-208 16,0 0-64-16,0 0 0 0,0 0-448 0,0 0-112 16,-4-2-16-16,4 2 0 0,-4-4-304 0,4 4-64 0,0 0-16 0,0 0 0 15,1-7 112-15,-1 7 16 16,3-6 0-16,1 2 0 0,0-3-112 0,1 5-16 16,0-2 0-16,2-1 0 0,1 1-96 0,1-3-32 15,-1 1 0-15,1-2 0 0,1 2-128 0,2 3 128 16,0-4-128-16,0 3 128 0,-2 0-128 0,2 2 0 15,0-1 0-15,-1 2 0 0,0 1 0 0,-1 0 128 0,1 1-128 0,-1-1 128 16,-1 3-128-16,2 0 128 0,-3 4-128 16,-2 0 128-16,0-1-128 0,-2 3 0 0,-2-1 0 15,-2 1 0-15,-2-1 0 0,-2 4 128 0,-2-2-128 0,0 3 128 16,-3-2-128-16,-2 2 0 0,2 1 0 0,-1 2 0 16,-1-3 0-16,1 0 0 0,0-2 0 0,1 2 0 15,1 0 0-15,2-2 0 0,-1-5 0 0,1 3 0 16,0-2 0-16,1-2 0 0,0 0 0 0,5-5 0 15,-5 4 0-15,5-4 0 0,0 0 0 0,0 0 0 0,0 0 0 16,0 0 0-16,0 0 0 0,0 0 0 0,0 0 0 0,0 0 0 16,0 0 0-16,0 0 0 0,6 3 0 0,1-3 0 15,-1 0 0-15,2 0 0 0,1-3 0 0,2 3 128 16,1 0-128-16,1 0 128 0,0 0-128 0,1 0 0 16,1 3 0-16,-1-2-176 0,1 4 176 0,0-3 0 15,1 0 128-15,-2 2-128 0,-1 3 128 0,-1-1-128 16,0 1 128-16,-1 2-128 0,-2-1 272 0,-1 5-16 15,-2 0 0-15,-2 0 0 0,-3 4-48 0,-2-1-16 16,-2 1 0-16,-2 0 0 0,-3 3-192 0,-2-3 144 16,-3-2-144-16,-2 2 128 0,-2-2-128 0,2 1 0 15,-2-3 0-15,0-3 0 0,-2 1 0 0,1-5 0 16,1 1 0-16,0-1 0 0,1-3 0 0,2 1 0 16,1-4 0-16,-1 0-176 0,4-4 176 0,1 1-128 15,0-3 128-15,1 2-128 0,1-3 128 0,2-2 0 16,0 1 0-16,1-1 0 15,1-1-1216-15,3-1-192 0,2-2-64 0,-1 4 0 0</inkml:trace>
  <inkml:trace contextRef="#ctx0" brushRef="#br1" timeOffset="-212916.94">6144 15841 21183 0,'0'0'464'0,"0"0"112"0,0 0 0 0,0 0 16 0,0 0-464 0,0 0-128 0,0 0 0 0,0 0 0 0,0 0 1232 0,0 0 240 16,-5 3 32-16,0-2 16 0,-2 2-176 0,1 1-48 16,-2-2 0-16,-2 2 0 0,-1-1-688 0,0 4-144 15,-1-3-16-15,1 2-16 0,-2 3 128 0,-1-1 16 16,0-1 16-16,0-1 0 0,-2 5-272 0,-1 2-48 15,0-4-16-15,0 4 0 0,0 0 160 0,0 2 32 16,-2-2 0-16,2 0 0 0,0 4 144 0,2-2 48 16,0 0 0-16,2-2 0 0,1 3-320 0,1-2-48 15,-1 2-16-15,1-3 0 0,1-3-256 0,1 3 160 16,0-2-160-16,1 2 128 0,0-2-128 0,0-2 128 0,0-1-128 16,2 1 128-16,-1-1-128 0,0 1 0 15,1-3 0-15,1 1 0 0,-1-1 0 0,1 1 128 16,0-1-128-16,5-6 128 0,-4 4-128 0,4-4 0 15,0 0 0-15,0 0-176 0,0 0 176 0,0 0 176 0,0 0-48 0,0 0 0 16,0 0-128-16,0 0 0 16,0 0 0-16,0 0-176 0,0 0 176 0,0 0 0 0,0 0 128 0,0 0-128 15,0 0 128-15,0 0-128 16,0 0 128-16,8 3-128 0,-8-3 0 0,0 0 0 0,0 0 0 0,8-3 0 16,1 3 0-16,-1-2 0 0,-8 2 0 0,9-2-128 15,0 0 128-15,-2-2 0 0,1 1 0 0,-1 1 0 16,1 0 0-16,0 0 0 0,0-2 128 0,-2 1-128 15,2 3 128-15,0-1-128 0,1-2 128 0,1 3-128 16,-3-2 0-16,-7 2 0 0,0 0 0 0,10 0 0 0,-10 0 0 0,7 0 0 16,-7 0 0-16,0 0 0 0,0 0 0 0,0 0 0 15,0 0 0-15,0 0-128 0,0 0 128 0,0 0 0 16,0 0 128-16,-5 6-128 0,1-1 0 0,-1-1 0 16,-2 3 0-16,1-3 0 0,-1 0 224 0,1 1-32 15,-2-1 0-15,0 0 0 0,0-1-192 0,0 0 144 16,1 0-144-16,0 1 128 0,0-1 0 0,1-2 0 15,-1 2 0-15,-1-1 0 0,2-2 0 0,1 0 0 16,5 0 0-16,-6 0 0 0,0-2-128 0,6 2 0 16,0 0 0-16,0 0-176 0,-5-3 304 0,5 3 48 15,-4-4 16-15,0-3 0 0,1 4-192 0,1-4 128 0,-1 0-128 0,2-2 128 16,1 1 64-16,0-1 0 16,1 1 0-16,-1-1 0 0,1-1-192 0,-1 1 128 15,0-2-128-15,2 1 128 0,-1 3 160 0,-1-2 32 16,0-2 0-16,0 2 0 0,0 1-320 0,0-1 0 0,0 1 0 0,0-1 0 15,0 3 0-15,0-4 0 16,1 3 0-16,-1 0 0 0,-1-2 0 0,0 2 160 0,1 7-160 0,0-6 128 16,0 6-128-16,0 0 128 15,0 0-128-15,0 0 128 0,-2-8-128 0,2 8 0 16,0 0 0-16,0 0 0 16,-4-7-688-16,4 7-160 0,0 0-48 0,0 0-19200 0</inkml:trace>
  <inkml:trace contextRef="#ctx0" brushRef="#br1" timeOffset="-211857.77">6753 16347 13407 0,'0'0'592'0,"0"0"128"0,0 0-576 0,0 0-144 0,0 0 0 16,0 0 0-16,0 0 1248 0,0 0 224 0,0 0 32 15,-6 4 16-15,6-4-656 0,-7 4-128 0,7-4-32 0,0 0 0 16,-8 0 160-16,8 0 32 0,0 0 0 0,0 0 0 16,-8-2 144-16,8 2 48 0,0 0 0 0,0 0 0 15,0 0-160-15,0 0-32 0,-5-6 0 0,5 6 0 16,0 0 32-16,0 0 0 0,0 0 0 0,0 0 0 0,0 0-160 0,0 0-16 16,0 0-16-16,0 0 0 0,5 0-32 0,2 0 0 15,-7 0 0-15,6 4 0 0,1 0-192 0,-1 2-64 16,1 1 0-16,0 2 0 0,-2-1 64 0,1 5 0 15,1 0 0-15,-1 3 0 0,0-2-112 0,0 3-16 16,1 3 0-16,-1-4 0 0,0 1-48 0,1 0-16 16,0 2 0-16,1-2 0 0,0-1-192 0,0 1-128 15,1-3 128-15,1 2-128 0,2-3 0 0,0 0 0 16,0-2 0-16,-1-1 0 0,2 0 0 0,3 0 0 16,-1-3 0-16,0-1 0 0,1 1 0 0,0-1 0 15,-2-2 0-15,-1-1 0 0,0-2 0 0,0 2-240 16,-2-3 48-16,-2 0 0 15,-1 0-1184-15,-2 0-224 0,-6 0-64 0,7 0 0 16,0-4-2048-16,-7 4-400 0</inkml:trace>
  <inkml:trace contextRef="#ctx0" brushRef="#br1" timeOffset="-211534.84">6986 16342 20959 0,'0'0'928'0,"0"0"192"0,0 0-896 0,0 0-224 0,0 0 0 0,0 0 0 15,0 0 2016-15,0 0 352 0,0 0 80 0,0 0 16 0,-8 6-992 16,2 1-192-16,-1-2-32 0,-1 2-16 0,-1-4-256 0,-1 8-48 16,-1-1-16-16,1 2 0 0,-2 0-16 15,0 4 0-15,0 1 0 0,2 0 0 0,-1 2-256 16,2 1-48-16,0 0-16 0,-1 1 0 0,-1 1 0 0,1-1 0 15,1 1 0-15,-1-1 0 0,1-4-320 0,1 3-64 16,2-4 0-16,1 1-16 0,-1-4-176 0,2 0 0 16,2 0 0-16,-1-3 0 0,1-3 0 0,2-7 0 15,0 8 0-15,0-8 0 0,0 0 0 0,0 0 0 16,0 0 0-16,0 0 0 16,0 0-2880-16,0 0-592 0,6-2-128 0,2-2-32 0</inkml:trace>
  <inkml:trace contextRef="#ctx0" brushRef="#br1" timeOffset="-211066.34">7348 16508 27871 0,'0'0'608'0,"0"0"128"0,0 0 32 0,0 0 16 0,0 0-624 0,5-4-160 0,0 1 0 0,0 2 0 0,1-5 2080 0,-1 3 384 15,0-1 80-15,-1 1 16 0,1 0-1136 0,2 0-208 16,1-1-64-16,1 1 0 0,0-1-608 0,1 2-128 15,-2-2-32-15,2 1 0 0,1 2-384 0,1-2 0 16,1 1 0-16,0 0 0 0,2 2 192 0,-1 0-64 16,-1 4 0-16,0-1 0 15,-2 1-2496-15,-2-2-512 0,-1 5-112 0,-2 1-16 0</inkml:trace>
  <inkml:trace contextRef="#ctx0" brushRef="#br1" timeOffset="-210810.9">7376 16681 30175 0,'0'0'656'0,"0"0"144"0,0 0 32 0,6 4 16 0,-6-4-672 0,0 0-176 0,6 5 0 0,-6-5 0 16,8 1 1056-16,1 2 176 0,-1-3 48 0,0 0 0 15,-8 0-576-15,9 0-96 0,0-3-32 0,2 2 0 16,-2-4-256-16,1 4-48 0,2-2-16 0,1 3 0 15,0-1 112-15,2-2 16 0,-1 3 0 0,1 0 0 0,-1 0-112 0,0 0-16 16,1 0 0-16,1 4 0 0,-3-4-256 0,0 3 0 16,0-2 0-16,-1 1 0 15,-1 1-1168-15,1 1-304 0,0-1-48 0,-1-3-16 0</inkml:trace>
  <inkml:trace contextRef="#ctx0" brushRef="#br1" timeOffset="-210477.65">8050 16524 27647 0,'0'0'608'0,"0"0"128"0,0 0 32 0,0 0 0 0,0 0-624 0,0 0-144 0,8-3 0 0,-1 2 0 15,-7 1 1856-15,0 0 320 0,10-3 80 0,-3 3 16 16,0-2-960-16,1-2-192 0,0 4-32 0,0-3-16 16,-1 2-496-16,3-5-80 0,-1 5-32 0,1-1 0 15,1-2-224-15,-1 1-48 0,-1-1-16 0,2 1 0 16,1 2-176-16,-1-1 160 0,1-1-160 0,-1 3 160 15,-1 0-160-15,1 0 160 0,-2 3-160 0,0 0 160 16,-1 0-1104-16,-2 1-208 0,0-1-64 0</inkml:trace>
  <inkml:trace contextRef="#ctx0" brushRef="#br1" timeOffset="-209829.18">8465 16374 14735 0,'0'0'640'0,"0"0"160"0,0 0-640 0,0 0-160 16,0 0 0-16,0 0 0 0,0 0 3536 0,0 0 688 15,0 0 128-15,0 0 16 0,5-4-3072 0,-5 4-608 16,0 0-128-16,7-2-32 0,-7 2-352 0,0 0-176 0,5-4 160 15,1-3-160-15,0 3 240 0,0-1-48 0,-1 1-16 0,2 0 0 16,0-1 144-16,0 1 16 0,1 0 16 0,1 2 0 16,2-2 0-16,1 0 0 0,1-1 0 0,0 3 0 15,1 0 96-15,1-1 32 0,0 2 0 0,0 2 0 16,-1-1-224-16,-1 0-64 0,0 3 0 0,-1-1 0 16,-1 0 80-16,-2 3 16 0,0-1 0 0,-2 2 0 15,-2-2 32-15,-1 5 0 0,-3-2 0 0,-1 3 0 16,-3 3 176-16,-2-2 32 0,-4 2 16 0,1 0 0 0,-1 0-368 0,-2 2-176 15,-2 0 160-15,0-2-160 0,-1 1 0 16,1-4 128-16,0 3-128 0,1-2 0 0,0-5 0 16,3 2 0-16,1-1 0 0,2-2 0 0,-1-1 0 0,7-4 0 15,0 0 0-15,0 0 0 0,0 0 0 0,0 0 0 16,0 0-160-16,0 0 160 0,0 0 0 0,0 0 0 16,7 4 0-16,0-2 128 0,4 1-128 15,-1-2-128-15,2-1 128 0,1 0-192 0,3 0 192 0,0 0 0 16,-1 0 0-16,4 0 0 0,-1 3 176 0,0-3 64 15,1 2 16-15,-2 0 0 0,0 3-256 0,-3-1 144 16,-2 0-144-16,1 0 128 0,-1 2-128 0,-2 1 0 16,-2 2 0-16,-1-2 0 0,-2 3 0 0,-1-1 0 15,-3 2 0-15,-1 2 0 0,-1 0 176 0,-2 0-48 16,-2-2-128-16,-1 2 192 0,-1 0-192 0,-1-3 128 16,-2 1-128-16,-2-1 0 0,-1-1 0 0,-2 0 0 0,0-3 0 0,-1 0 0 15,-1-1 0-15,0-1 0 16,-1 0 0-16,-2-4 0 0,0 3 0 0,-1-3 0 15,-1 0 0-15,0 0 0 0,-2 0 0 0,2-3 0 16,1 2 0-16,1-2 0 16,2-3-2944-16,0 2-512 0</inkml:trace>
  <inkml:trace contextRef="#ctx0" brushRef="#br1" timeOffset="-208486.91">7306 15815 18191 0,'0'0'800'0,"0"0"176"0,0 0-784 15,0 0-192-15,0 0 0 0,0 0 0 0,0 0 1312 0,0 0 224 0,0 0 32 0,0 0 16 16,0 0-688-16,0 0-128 0,0 0-16 0,0 0-16 15,0 0-288-15,0 0-64 0,0 0-16 0,0 0 0 16,0 0 16-16,0 0 0 0,0 0 0 0,0 0 0 0,0 0 0 0,4-6 16 16,-4 6 0-16,0 0 0 0,0 0 80 0,0 0 16 15,0 0 0-15,5-4 0 0,-5 4 320 0,0 0 64 16,8 0 16-16,-8 0 0 0,0 0-208 0,6-3-48 16,-6 3 0-16,8 0 0 0,-8 0 0 0,8 0 0 15,-1 3 0-15,-1-3 0 0,-6 0-256 0,9 2-48 16,-1 0-16-16,3 0 0 0,-1 2 0 0,1-1 0 15,0 1 0-15,2 0 0 0,1 1-48 0,0-1-16 16,0 2 0-16,2-2 0 0,1 3-96 0,1-1-32 16,3-2 0-16,-1 3 0 0,-2-1-128 0,1 4 128 15,0-4-128-15,1 1 128 0,1-3 64 0,-1 2 0 16,-2 3 0-16,-1-2 0 0,-1-1 0 0,1 0 0 16,0 0 0-16,-2 3 0 0,1-2 0 0,-3 2 0 15,0 2 0-15,-1-4 0 0,-1 3-192 0,-1-4 128 16,2 5-128-16,-2-2 128 0,0-3-128 0,0 2 0 15,-1 1 0-15,0-2 0 0,1 1 0 0,-1 1 0 16,1-2 0-16,-1-1 0 0,1 1 0 0,-1-1 0 16,0 1 0-16,-1-1 0 0,-2 1 0 0,1-3 0 15,1 2 0-15,-2-2-176 0,-6-4 176 0,7 3 0 0,-2 1 0 16,-5-4 0-16,0 0 0 0,5 4 0 0,-5-4 0 0,0 0 0 16,5 2 0-16,-5-2 0 0,0 0 0 0,0 0 0 15,0 0 0-15,0 0 0 0,0 0 0 0,0 0 0 16,0 0 0-16,0 0-128 0,0 0 128 0,0 0-128 15,0 0 128-15,0 0-128 0,-2-6 128 0,-1-1-128 16,-1 1 128-16,2 2 0 0,-2-3 0 0,4 7 0 0,-4-6 0 16,0-1 0-16,0 1 0 0,0-1 0 0,4 7 0 15,-3-7 0-15,0 0 0 0,0-3 0 16,0 4 0-16,1-1 0 0,0 1 0 0,1-1 0 0,-3-1 0 0,0 2 0 16,3-1 0-16,0 1 0 0,-2-1 0 0,2 1 0 15,-1-1 0-15,1-2 0 0,0 1 0 0,-1 1 0 16,2 1 0-16,-2-1 0 0,-1-3 0 0,2 3 0 15,1 7 0-15,-1-6 0 0,-1 2 0 0,2 4 0 16,-1-5 0-16,1 5 0 0,0 0 0 0,0 0 0 16,-1-7 0-16,1 7 0 0,0 0 0 0,0 0 0 15,0 0 0-15,0 0 0 0,0 0 0 0,0 0 0 16,0 0 0-16,0 0 0 0,0 0 0 0,0 0 0 16,0 0 128-16,0 0-128 0,0 0 0 0,0 0 0 15,4 9 0-15,-1-2 0 0,1-1 128 0,-1 5-128 16,0-2 128-16,1 1-128 0,-1 1 128 0,1-2-128 15,0 2 128-15,0-1-128 0,-1-1 224 0,2 2-32 16,-1-1 0-16,0 3 0 0,0-4-192 0,0 2 144 16,0-1-144-16,0 4 128 0,0-5-128 0,0 1 0 0,1 1 0 15,-1 2 0-15,0-4 0 0,-2-1 0 0,1 1 0 16,-2 1 0-16,1 0 0 0,-1-4 128 0,0 2-128 0,-1-1 128 16,0-7-128-16,-1 6 0 0,1-6 0 0,0 0-176 15,0 0 176-15,-4 7-128 0,-3-3 128 0,7-4-128 16,-6 2 128-16,-1-2-128 0,-1 0 128 0,1 0-128 0,-3 0 128 15,1-2-128-15,0 0 128 0,-1 2-128 0,-1-2 128 16,1 2 0-16,-2 0 0 0,1 0 0 0,1 0 0 0,-1 0 0 16,0 0 0-16,0 0 0 0,2 2 0 15,0-2 0-15,0 2 0 0,1 0 0 0,1-2 0 0,7 0 0 16,-6 3 0-16,6-3 0 0,0 0 0 0,0 0 0 16,0 0 128-16,0 0-128 0,-7 1 0 0,7-1 0 15,0 0 0-15,0 0 0 0,0 0 128 0,0 0-128 16,0 0 128-16,0 0-128 15,0 0-1264-15,0 0-320 0,0 0-64 0,4-4-17680 16</inkml:trace>
  <inkml:trace contextRef="#ctx0" brushRef="#br1" timeOffset="-205343.78">8710 12978 16127 0,'0'0'352'0,"0"0"80"0,0 0 16 0,0 0 0 0,0 0-448 0,0 0 0 0,0 0 0 0,0 0 0 16,0 0 1664-16,0 0 256 0,0 0 64 0,0 0 0 15,0 0-160-15,0 0-32 0,0 0 0 0,0 0 0 16,0 0-448-16,0 0-112 0,0 0-16 0,0 0 0 15,0 0-96-15,0 0-32 0,0 0 0 0,0 0 0 0,0 0-400 0,8 0-96 16,-1 0-16-16,1 0 0 16,0 0 112-16,0 0 16 0,0 0 0 0,1 0 0 0,0 0-208 0,3-1-48 15,0-1 0-15,0 2 0 0,1-3-304 0,1 2-144 16,0-2 128-16,1 3-128 0,-2-3 128 0,-1 3-128 16,1-1 128-16,-1 1-128 0,-2 0 192 0,-1 0-64 15,-1 0 0-15,-1 0 0 0,-7 0-128 0,0 0 0 16,0 0 0-16,8 0 0 15,-8 0-688-15,0 0-160 0,0 0-48 0,0 0 0 16,6-3-3728-16,-6 3-752 0,0 0-160 0,0 0-32 0</inkml:trace>
  <inkml:trace contextRef="#ctx0" brushRef="#br1" timeOffset="-204539.08">9160 12705 34319 0,'70'10'752'0,"-70"-10"144"0,0 0 48 0,0 0 32 0,0 0-784 0,0 0-192 0,0 0 0 0,0 0 0 0,0 0 864 0,0 0 128 16,0 0 32-16,0 0 0 0,0 0-768 0,0 0-256 15,0 0 144-15,0 0-144 0,0 0 128 0,0 0-128 16,0 0 128-16,0 0-128 0,0 0 128 0,0 0-128 16,0 0 128-16,0 0-128 0,5-6 128 0,3 2-128 15,0 1 128-15,-1-1-128 0,1 2 128 0,2-2-128 16,-1 1 128-16,0 2-128 0,0-2 0 0,1 3 0 15,1-3 0-15,-1 2 0 0,1 1 240 0,-1 0-48 16,-2 0 0-16,1 1 0 0,-1 2-192 0,-8-3 0 16,8 4 0-16,-1-1 0 0,-2 1 0 0,-1 2 0 15,-4-6 0-15,2 9 0 0,-2 2 144 0,-1-1-16 16,-1 3 0-16,-2 0 0 0,-2 1-128 0,0 0 0 16,-2 2 0-16,-1-3 0 0,0 0 0 0,-1 0 128 15,1 1-128-15,0-1 128 0,0 1-128 0,1-4 128 16,0-1-128-16,0 2 128 0,1-2-128 0,-1-1 128 15,0-2-128-15,0 1 128 0,1-1-128 0,1 1 0 0,1-3 0 0,-1 1-176 16,6-5 176-16,-5 4-128 16,5-4 128-16,0 0-128 0,0 0 128 0,0 0 176 0,0 0-48 15,0 0 0-15,0 0-128 0,0 0 128 0,0 0-128 16,0 0 128-16,0 0 64 0,0 0 0 0,0 0 0 0,5 4 0 16,-5-4-192-16,8 3 0 0,-1-1 0 15,-1-1 0-15,-6-1 0 0,8 0 0 0,1 3 0 0,1-3-176 16,-1 4 176-16,1-4 0 0,1-3 128 0,-1 3-128 15,1 0 128-15,-1 3-128 0,1-3 128 0,-1 3-128 16,1 1 0-16,-1-2 0 0,0 2 0 0,0 3 0 0,-2-1 128 16,1 1-128-16,-1-1 128 0,-2 1-128 15,-2-1 272-15,0 2-16 0,0 1 0 0,-3-1 0 0,-1 1-48 16,0 2-16-16,-2 1 0 0,-1-2 0 0,-1 1-192 0,-3 2 0 16,-2-3 0-16,0 1-160 0,0 0 160 15,-3 0 0-15,0-1 128 0,1 0-128 0,-3-4 0 16,1 2 0-16,0-5 0 0,0 1-128 0,0-2 128 0,0 1-128 15,1-6 128-15,0 3-128 0,1-2 128 0,1-2 0 16,1 0 0-16,1-3 0 0,2 2 0 0,1 1 0 16,1-3 128-16,1 4-128 15,3 3-704-15,1-10-192 0,1 4-64 0,0-2 0 16,1 3-2816-16,2 1-560 0,2 0-112 0,1 1-32 0</inkml:trace>
  <inkml:trace contextRef="#ctx0" brushRef="#br1" timeOffset="-204022.72">9619 12739 25343 0,'0'0'560'0,"0"0"112"0,0 0 32 0,0 0 0 0,0 0-576 0,0 0-128 0,-6-13 0 0,6 13 0 0,0 0 640 0,0 0 112 15,0 0 16-15,7-4 0 0,-7 4-208 0,0 0-48 16,0 0 0-16,0 0 0 0,0 0 320 0,0 0 48 16,0 0 16-16,0 0 0 0,7 2 192 0,-1 0 64 15,-6-2 0-15,5 5 0 0,1-1 0 0,0 2 0 16,1-2 0-16,-3 0 0 0,-1 3-320 0,1-2-48 15,3-1-16-15,-2 3 0 0,-1-4-256 0,0 4-48 16,1-3-16-16,1 1 0 0,-1 2-192 0,0-1-64 16,2-2 0-16,-1 3 0 0,-1-1-48 0,1 1-16 15,-2 1 0-15,1 1 0 0,0 0 0 0,2-1 0 16,-4 2 0-16,1 3 0 0,2 1 0 0,-1-1 0 16,-1 0 0-16,1 4 0 0,-2-2 160 0,-1 3 32 15,0 1 0-15,-2 1 0 0,-2-2-160 0,0 2-32 16,-2-1 0-16,-2 1 0 0,0 1-128 0,-1-1 0 15,1-3 0-15,-2-2 0 0,-1 0 0 0,0-2 128 0,-1 0-128 0,1-4 128 16,0-1-128-16,0-1 0 16,0-2 0-16,1 1-176 0,1-4 176 0,1 0-128 0,-1 1 128 0,1-3-128 15,-2-3 128-15,1 3 0 0,2-2 0 16,0-2 0 0,-2 0-1472-16,3-3-256 0,0 2-48 0,1 1-16 15,0-2-5056-15,0-1-1024 0,3 7-208 0,-4-10-48 0</inkml:trace>
  <inkml:trace contextRef="#ctx0" brushRef="#br1" timeOffset="-203356.84">8740 12635 24191 0,'0'0'528'0,"0"0"112"0,0 0 32 0,0 0 0 0,0 0-544 0,0 0-128 0,0 0 0 0,-7 3 0 0,-1 1 2032 0,2-2 368 15,-1 5 80-15,-1-3 16 0,-1 2-976 0,-1 1-192 16,-1 4-48-16,1-1 0 0,-2 2-352 0,-2 2-80 16,-1 2-16-16,2-2 0 0,1 6-144 0,-1-3-48 15,-1 3 0-15,-1-1 0 0,2 2-112 0,2 3-16 16,-2-2-16-16,2 2 0 0,2-1 16 0,1-1 0 15,0 2 0-15,2-4 0 0,0 1-336 0,2 1-176 16,3-1 192-16,0-1-192 0,-2-1 240 0,3 2-64 16,3-5-16-16,-1 3 0 0,2-1-160 0,3 1 128 15,2-2-128-15,2 0 128 0,0 0 160 0,4 0 32 16,2 2 0-16,1-2 0 0,2 0-512 0,1 0-80 16,-2-4-32-16,2 2 0 0,2-3 304 0,-4 4-192 15,0-6 192-15,-1 2-160 0,-1-4-32 0,-1 1 0 16,-2-2 0-16,-1-3 0 15,0 0-1472-15,-1 1-288 0,-1-4-64 0,-1-1-16 0</inkml:trace>
  <inkml:trace contextRef="#ctx0" brushRef="#br1" timeOffset="-202137.01">9916 12562 21183 0,'0'0'464'0,"0"0"112"0,0 0 0 0,0 0 16 0,0 0-464 0,0 0-128 16,0 0 0-16,0 0 0 0,0 0 1200 0,0 0 208 15,0 0 64-15,0 0 0 0,0 0-672 0,0 0-128 16,0 0-32-16,0 0 0 0,0 0-144 0,0 0-48 0,-7-3 0 16,7 3 0-16,0 0 112 0,0 0 16 15,0 0 0-15,-2-4 0 0,-1-2-64 0,3 6 0 16,0-7 0-16,0 7 0 0,3-8-256 0,-1 2-48 16,2-1-16-16,0 1 0 0,0 1-48 0,0 1-16 15,0-3 0-15,1 1 0 0,2 2-128 0,-1-3 128 0,1 3-128 0,1-1 128 16,0 1 64-16,-1 3 0 0,1-5 0 0,0 5 0 15,-8 1-64-15,9 0 0 0,-1 0 0 0,0 1 0 16,-8-1 16-16,7 3 0 16,-1 1 0-16,-1 3 0 0,-5-7 336 0,6 9 64 0,-2-1 16 0,-2 1 0 15,1 1-96-15,-2 1-16 0,0 0 0 0,-1 3 0 16,-1-3-48-16,-1 5-16 0,-4-3 0 0,2 2 0 16,0 0-192-16,1-2-64 0,-4 0 0 0,2 2 0 0,-1-5 0 15,0 2-128-15,-1 1 192 0,1-2-64 0,-1-3-128 0,1 1-144 16,-1 0 144-16,1-3-208 0,-1-2 208 0,7-4 0 15,-5 4 0-15,5-4 0 0,0 0 0 0,0 0 0 16,0 0 0-16,-7 0 0 0,7 0 0 0,-5-4 0 16,5 4 0-16,-4-4 0 0,2-2 0 0,-1-1-144 15,2 1 144-15,1 6-128 0,0-7 128 0,0 7 0 16,1-9 0-16,0 3 0 0,-1 6 0 0,3-7 0 16,1 0 0-16,-4 7 0 0,6-3 0 0,1-1 0 15,-1 1 0-15,2 3 0 0,0-3 160 0,0 2-32 16,0 1-128-16,0 0 192 0,0 1-192 0,-1-1 128 15,3 3-128-15,-1 0 0 0,-1 1 0 0,1-1 0 16,-1 0 0-16,1 1 0 0,-1-1 448 0,1 1 0 16,0-2 0-16,0 2 0 0,0-1-448 0,0-2 0 15,1 2 0-15,-1-1 0 0,0-2 144 0,0 2-144 16,-1 0 128-16,0-2-128 0,0 0 0 0,0 3 0 16,-1-3 0-16,1 0 0 15,0-3-688-15,0 3-16 0,-1-4 0 0,0 2-18560 0</inkml:trace>
  <inkml:trace contextRef="#ctx0" brushRef="#br1" timeOffset="-201686.27">10440 12944 16575 0,'0'0'736'0,"0"0"160"0,0 0-720 0,0 0-176 0,0 0 0 0,0 0 0 15,0 0 1872-15,0 0 352 16,0 0 64-16,0 0 16 0,0 0-672 0,0 0-128 0,0 0-32 0,0 0 0 16,0 0-144-16,0 0-48 15,0 0 0-15,0 0 0 0,6-2-144 0,2-2-48 16,-1 1 0-16,1 2 0 0,-1-2-304 0,1 1-64 15,2 0-16-15,0 0 0 0,0 2-256 0,1-4-48 0,1 4-16 0,0-3 0 16,-2 3-256-16,2 0-128 0,-2 0 128 0,1 0-128 16,-2 3 128-16,0-2-128 0,-2 2 128 0,-1 1-128 31,-6-4-2224-31,5 6-528 0,-5-6-96 0,2 9-32 0</inkml:trace>
  <inkml:trace contextRef="#ctx0" brushRef="#br1" timeOffset="-201469.16">10436 13124 26719 0,'0'0'1184'15,"0"0"240"-15,1 6-1136 0,-1-6-288 0,0 0 0 0,1 8 0 0,2-1 2624 0,-3-7 448 16,0 0 112-16,0 0 16 0,8 2-1488 0,0 2-304 16,0-4-48-16,0 3-16 0,1-3-656 0,0 0-144 15,1-3-32-15,1 3 0 0,1-4-352 0,-1 2-160 16,0-1 128-16,-1 2-128 0,2-2 192 0,-3-1-64 15,2 4 0-15,-2 0 0 16,-1 0-448-16,0 3-112 0,-8-3-16 0,0 0-12800 16,0 0-2560-16</inkml:trace>
  <inkml:trace contextRef="#ctx0" brushRef="#br1" timeOffset="-199301.86">11095 12897 3679 0,'0'0'320'0,"0"0"-320"0,0 0 0 0,0 0 0 15,0 0 2112-15,0 0 368 0,0 0 64 0,0 0 16 16,0 0-624-16,0 0-112 16,0 0-32-16,0 0 0 0,0 0 64 0,0 0 0 15,0 0 0-15,0 0 0 0,0 0 512 0,0 0 96 0,0 0 32 0,0 0 0 16,0 0-1040-16,0 0-208 0,0 0-32 0,0 0-16 16,0 0-288-16,6-5-48 0,-1 4-16 0,2-2 0 15,0 0-160-15,0 3-48 0,0-1 0 0,-1-1 0 16,1-1-480-16,2 2-160 0,2 1 0 0,-2 0 0 15,-1 0 192-15,0 0-192 0,1 0 192 0,0 0-192 16,0 0 192-16,0 0-192 0,-1 1 192 0,-1 2-192 16,-7-3-576-16,6 3-208 0,-6-3-48 15,8 3-16-15,-1-3-1792 0,-7 0-368 16,0 0-64-16</inkml:trace>
  <inkml:trace contextRef="#ctx0" brushRef="#br1" timeOffset="-198548.03">11546 12741 33407 0,'0'0'736'0,"0"0"160"0,0 0 16 0,0 0 16 0,0 0-736 0,0 0-192 16,0 0 0-16,0 0 0 0,0 0 976 0,0 0 176 0,0 0 16 0,0 0 16 15,0 0-928-15,0 0-256 0,7-15 0 0,-7 15 128 16,0 0-128-16,5-4 0 0,-5 4 0 16,6-7 0-16,-1 1 0 0,0 2 128 15,0-3-128-15,2 3 128 0,-1-1-128 0,1 1 128 16,1 0-128-16,0-1 128 0,-2 1-128 0,2 0 0 0,0 1 0 0,0 2 0 15,0-2 128-15,-1 1 0 0,3 2 0 0,-3 0 0 16,-7 0-128-16,10 0 128 0,-3 2-128 0,1 1 128 0,-1-2-128 0,-7-1 128 16,6 7-128-16,0-3 128 0,-1 1-128 0,-2 3 128 15,-3-1-128-15,0 3 128 0,0 2-128 0,-3 1 0 16,-2 1 0-16,-1-1 0 0,1 4 192 16,0-3 0-16,-2 3 0 0,1-2 0 0,-2-2-192 0,1 4 128 15,1-4-128-15,-2-2 128 0,0-1-128 0,2 4 0 16,-1-5 0-16,1 1 0 0,-1-3 0 0,2 3 0 15,0-3 0-15,-1 2 0 0,1-3 0 0,1-2 0 16,0 3 0-16,4-7 0 0,0 0 0 0,0 0 0 16,0 0 0-16,0 0-176 0,0 0 176 0,0 0 0 15,0 0 128-15,0 0-128 0,0 0 0 0,0 0 0 16,0 0 0-16,0 0 0 0,8 0 0 0,0 0 0 16,-2 0 0-16,1 0 0 0,0-3 0 0,0 3 0 15,0 0 0-15,1 0 0 0,-2 0 0 0,2 0 0 0,1 0 0 0,1 0 0 16,-1 3 128-16,1 1-128 15,1-1 128-15,-1 0-128 0,-1 0 0 0,2 1 0 16,-1 0 0-16,1 2 0 0,-2 1 176 0,-1 2-48 16,0-2 0-16,-2 3 0 0,-1-1 112 0,-1 2 16 15,-2-1 0-15,-1 1 0 0,-1 2 0 0,-1 0 0 0,-5 0 0 16,1 0 0-16,1 0-256 0,-1 0 144 0,-3-2-144 0,-2 2 128 16,-1-3-128-16,1 4 0 0,-1-4 0 0,-1-3 0 0,1 2 0 15,-1-1 0-15,1 1 0 0,0-3 0 16,-2 1 0-16,1-1 0 0,0-2 0 0,-1-1-176 15,0-6 48-15,-2 3 0 0,1-4 0 0,1 2 0 16,0-2 128-16,1-3 176 0,0 1-48 0,2-1 0 16,-1-2-128-16,3 1 0 0,1-2 0 0,1 1-176 15,2-2-624 1,2 2-128-16,0-2-32 0,2 2 0 0,2 3-3472 0,2-11-704 0,1 2-144 16,-5 15-32-16</inkml:trace>
  <inkml:trace contextRef="#ctx0" brushRef="#br1" timeOffset="-197251.99">12019 12905 15663 0,'0'0'336'0,"0"0"80"0,0 0 16 0,0 0 16 0,0 0-448 0,0 0 0 0,0 0 0 0,0 0 0 16,0 0 288-16,6-6-32 16,-6-1 0-16,0 0 0 0,1 0 0 0,0 0 0 15,-2 2 0-15,2 1 0 0,-1 4 0 0,3-7 0 16,-2 1 0-16,-1 6 0 0,3-8 624 0,-1 3 112 16,-2 5 32-16,4-4 0 0,-4 4 304 0,0 0 64 15,0 0 16-15,0 0 0 0,0 0-256 0,7-3-64 0,-7 3 0 0,0 0 0 16,0 0-192-16,0 0-64 0,0 0 0 0,5 7 0 15,-2 2 64-15,-2-3 0 0,-1 4 0 0,0-3 0 16,-1 0-416-16,-1 0-80 0,0-1-16 0,-2 1 0 16,0-1-144-16,4-6-48 0,0 0 0 0,-5 7 0 15,5-7-192-15,-6 4 0 0,6-4 0 0,0 0 0 0,0 0 0 0,0 0 0 16,0 0 0-16,0 0-160 0,0 0 160 0,0 0-128 16,0 0 128-16,-4-7-128 0,4 7 128 0,-1-6 0 15,0-1 0-15,2 3 0 0,0-2 0 0,-1 6 0 16,3-4 0-16,-3 4 0 0,4-7 0 0,-4 7 0 15,0 0 128-15,0 0-128 0,0 0 320 0,0 0 0 16,0 0 0-16,0 0 0 0,0 0 256 0,0 0 64 16,5 7 0-16,-1 0 0 0,-3 3-160 0,1-4-32 15,-2-6 0-15,0 7 0 0,-2-1-256 0,1 2-48 16,1-8-16-16,0 0 0 0,-1 7-128 0,1-7 0 16,0 0 0-16,0 0-176 0,0 0 176 0,0 0-128 15,0 0 128-15,0 0-128 16,0 0-1440-16,0 0-288 0,0 0-48 0,6-2-16 0</inkml:trace>
  <inkml:trace contextRef="#ctx0" brushRef="#br1" timeOffset="-196857.9">12293 12806 21647 0,'0'0'960'16,"0"0"192"-16,0 0-912 0,0 0-240 0,0 0 0 0,0 0 0 0,0 0 2144 0,7 0 384 15,-7 0 80-15,7 0 16 0,0 0-1232 0,-7 0-240 16,7-2-64-16,-1 0 0 0,1-1-400 0,-7 3-96 16,6-1-16-16,2-2 0 0,0 0-144 0,1 2-48 15,-1 1 0-15,0-2 0 0,0 2 160 0,2-3 32 16,-1 2 0-16,2 1 0 0,-1 0-320 0,2 0-48 16,-3 1-16-16,0 2 0 0,0-3-192 0,1 2 144 15,-2-1-144-15,-1 2 128 0,0 0-128 0,-1 1 128 16,0 0-128-16,-6-4 128 15,0 0-2656-15,0 0-544 0,4 5-96 0,0-1-32 0</inkml:trace>
  <inkml:trace contextRef="#ctx0" brushRef="#br1" timeOffset="-196216.76">12692 12711 24639 0,'0'0'544'0,"0"0"112"0,0 0 32 0,0 0 0 0,0 0-560 0,0 0-128 0,0 0 0 0,0 0 0 16,0 0 1152-16,0 0 208 0,0 0 48 0,0 0 0 16,0 0-624-16,0 0-112 0,0 0-32 0,0 0 0 15,0 0-352-15,0 0-80 0,0 0-16 0,0 0 0 16,4-6 64-16,2 2 0 0,-6 4 0 0,5-5 0 0,0-2-64 0,0 3 0 15,1 0 0-15,0-1 0 0,1 4-48 0,-7 1-16 16,6-6 0-16,1 5 0 0,-1-2 208 0,1 2 48 16,-7 1 0-16,8 0 0 0,-8 0 96 0,8 1 32 15,-2 2 0-15,-6-3 0 0,8 4 0 0,-1 3 0 16,-2-1 0-16,-1 1 0 0,-4-7-208 0,4 10-48 16,-2 1 0-16,-2 0 0 0,2 6-48 0,-2-2-16 15,0 1 0-15,-3 1 0 0,-1-2-48 0,-1 0-16 16,-2 0 0-16,1 0 0 0,-2-2-128 0,0 0 0 15,-1-3 0-15,0 2 0 0,-1-1 0 0,3-1 0 16,-1-3 0-16,0 2 0 0,0-3 0 0,1-2 0 16,1 0 0-16,6-4 0 0,0 0 0 0,-5 3 0 15,5-3 0-15,0 0 0 0,0 0 0 0,0 0 0 0,0 0 0 16,0 0 0-16,0 0 0 0,0 0 0 0,0 0 0 0,0 0 0 16,0 0 0-16,8 0 0 15,-1 0 0-15,3 0 0 0,-1 0 0 0,0 1 0 0,0 2 0 0,2-1 128 16,-1 2-128-16,2 0 128 0,0 2-128 0,-1-2 128 15,2 2-128-15,1 1 128 16,-3-1-128-16,1 5 128 0,-1-2-128 0,-2 1 128 16,-3 1-128-16,0 2 128 0,-2 0-128 0,-3 0 0 0,-2 0 0 0,-2-1 128 15,-1 1 0-15,-1 3-128 0,-2-3 192 16,-1 0-64-16,-3-3-128 0,-1 1 0 0,0 2 0 0,0-4 128 16,0 2-128-16,1-5-192 0,-1 1 32 0,-1-3 16 15,0-2 144-15,-2 2 0 0,2-4 128 0,0 0-128 16,-1 0 0-16,1-4 0 0,1 2 0 0,0-2 0 0,1 0 0 15,1-1 0-15,1-2 0 0,1-1-128 16,1 2-960 0,2-1-176-16,1 1-32 0,4 6-16432 0</inkml:trace>
  <inkml:trace contextRef="#ctx0" brushRef="#br1" timeOffset="-195827.61">13237 12868 22287 0,'0'0'976'0,"0"0"224"0,0 0-960 0,0 0-240 0,0 0 0 0,0 0 0 15,0 0 1760-15,0 0 304 0,0 0 64 0,0 0 16 16,7-2-880-16,-1 0-176 0,-6 2-48 0,8-2 0 16,-1 1-384-16,-1-2-80 0,1-1 0 0,1-1-16 15,-2 1-384-15,2 0-176 0,1 1 160 0,0 1-160 16,-1 0 512-16,2 0 0 0,-1-2 0 0,1 4 0 15,2-3-512-15,0 3-160 0,-2 3 0 0,-1-3 0 0,-1 4 160 0,0-2 0 16,-1 2 0-16,-7-4 0 16,2 7-2928-16,-2 2-656 0</inkml:trace>
  <inkml:trace contextRef="#ctx0" brushRef="#br1" timeOffset="-195565.43">13254 13065 25919 0,'0'0'1152'0,"0"0"224"0,0 0-1104 0,0 0-272 15,0 0 0-15,8 0 0 0,0 2 1952 0,-8-2 336 0,8 0 64 0,0 0 16 16,-2-2-1152-16,1-1-240 16,-1 2-32-16,-6 1-16 0,7-3-496 0,-1-1-112 15,1 2 0-15,0 0-16 0,-2-3-128 0,3 1-32 0,0 2 0 0,-1 0 0 16,1 0-16-16,0-2 0 0,0 1 0 15,0 3 0-15,-2-2-128 0,2 0 128 0,0 2-128 16,0 0 128-16,0 0 0 0,0 0 0 0,-2 2 0 0,3 0 0 31,2-2-1984-31,-1 0-416 0,1 3-80 0,2-3-16 0</inkml:trace>
  <inkml:trace contextRef="#ctx0" brushRef="#br1" timeOffset="-194749.02">14061 12905 22799 0,'0'0'1008'0,"0"0"208"0,7 3-960 0,-7-3-256 16,6 0 0-16,-6 0 0 0,8-3 1328 0,-1 0 208 0,-7 3 64 0,6-3 0 16,1-4-832-16,-1 0-176 15,1 0-16-15,-2 0-16 0,0-2-352 0,0 1-64 16,-1-4-16-16,-1 2 0 0,1-3-128 0,-1 0 0 16,-1-2 0-16,-1 2 0 0,1 3 0 0,-2-4 0 0,-3 4 0 0,1-2 0 15,-2 2 0-15,-2 3 128 0,-1 1-128 0,-3-2 128 16,1 3 16-16,-3 1 0 0,-1 1 0 0,-1 3 0 15,0 0 288-15,-1 0 48 0,-1 3 16 0,1 1 0 16,-2 2-224-16,0 3-32 0,1-2-16 16,0 3 0-16,2-1-96 0,-1 2 0 0,2 2-128 0,1-2 192 15,2 2-64-15,1 0 0 0,0-3-128 0,1 3 192 16,1-2-48-16,3 2-16 0,2-3 0 0,-1-1 0 16,2 2 0-16,1-2 0 0,1-1 0 0,0-1 0 15,2-1-128-15,1 3 192 0,0-5-192 0,1 0 192 16,2 1-192-16,1-3 0 0,1 0 144 0,0-2-144 15,1-2 0-15,2 0 0 0,3 0 0 0,-1-2 0 16,-1 1 0-16,1-1 0 0,1-2 0 0,-1-1 0 0,-1 1 0 0,0-4-128 16,1 3 0-16,-3 0 0 0,0-2 128 0,-1-2 0 15,1 2 0-15,-2 1 0 0,0-1 0 0,-1-1 0 16,-1 1 128-16,-1 1-128 0,-1-1 0 0,1 1-240 16,-1-1 48-16,-1 2 0 0,-4 7 192 0,2-4 240 15,0-3-48-15,-2 7-16 0,0 0-176 0,0 0 0 16,0 0 0-16,0 0 0 0,0 0 400 0,0 0 48 15,-2 11 16-15,0-1 0 0,-1 0 48 0,0 3 0 16,2 1 0-16,-1 2 0 0,-2 1-64 0,0 2 0 16,1 2 0-16,0-1 0 0,1 4 64 0,1-2 0 15,-1 4 0-15,2-1 0 0,-2-3 0 0,0 2 0 0,1-1 0 0,0 1 0 16,-1-2-256-16,2-1-64 16,-2-1 0-16,2-3 0 0,0 0-48 0,0 1-16 15,-2-3 0-15,2-2 0 0,2 0-128 0,-1-3 0 0,0 1 0 0,-1-2 0 16,0-9 0-16,0 0 0 15,0 0 0-15,0 0 0 0,0 0 0 0,0 0 0 16,0 0 0-16,0 0-176 0,0 0 176 0,0 0-128 0,0 0 128 16,0 0-128-16,2-7 128 0,-1 3-128 15,-1 4 128-15,1-9-128 0,-1 3 128 0,0 6 0 0,0 0 128 0,2-7-128 16,-2 7 0-16,1-6 0 0,-1 6 0 0,0 0-128 16,1-7 128-16,-1 7 0 0,0 0 128 0,0 0-128 15,0 0-1008-15,0-6-272 16,-1-1-48-16,1 7-16 0,0 0-2208 0,-1-5-448 15,1 5-96-15,-2-16 0 0</inkml:trace>
  <inkml:trace contextRef="#ctx0" brushRef="#br1" timeOffset="-192641.25">8960 14084 28623 0,'0'0'624'16,"0"0"128"-16,0 0 16 0,0 0 64 0,0 0-672 0,0 0-160 0,0 0 0 0,0 0 0 0,0 0 1664 0,0 0 288 15,0 0 64-15,0 0 16 0,0 0-1344 0,0 0-272 16,6-4-48-16,1 1-16 0,-2-1 64 0,-5 4 16 16,7-4 0-16,-1-2 0 0,1 1-432 0,-1 1 0 15,2 0 128-15,1 1-128 0,1-1 0 0,-1 2 0 16,-1-2 0-16,1 0 0 0,1-2 0 0,1 5 0 0,-2-1 0 15,1 2 0-15,1-3 0 0,1 2 0 16,-1 1 0-16,1 1 0 0,-1 2 192 0,-1 0 64 16,1 3 16-16,-2-2 0 0,-3 0-272 0,0 0 0 15,-2 2 0-15,-1 3 0 0,0 2 144 0,-3 0 32 0,-1 0 0 0,-2 2 0 16,-2-2 0-16,0 2 0 0,-3 1 0 0,0-1 0 16,-1 0 208-16,0-2 32 0,-3 2 16 0,3-4 0 15,1-1-432-15,1-2 0 0,1 1 0 0,0-2 0 16,6-5 0-16,-5 4 0 0,5-4 0 0,0 0 0 15,-5 3 0-15,5-3 0 0,0 0 0 0,0 0 0 16,0 0 0-16,0 0 0 0,0 0 0 0,0 0 0 16,0 0 0-16,0 0 0 0,7 1 0 0,0 2 0 0,0-3 0 15,1 4 0-15,1-2 0 0,0 0 0 0,0 0 0 0,2 1 0 16,-1-2 128-16,2 2-128 0,0 1 0 0,0 1 0 16,-1-1 0-16,3 0 0 0,-3 2 0 0,1-2 0 15,-1 1 0-15,-2-1 0 0,-1 3 0 0,-2 2 0 16,-1-1 0-16,-2 2 0 0,-2 2 160 0,-2-1 96 15,-2 2 32-15,-2 0 0 0,-1 0-288 0,-4-1 0 16,-1 3 0-16,-1-1 0 0,-3-1 0 0,1-3 160 16,0 1-160-16,-1-2 192 0,-2-1-192 0,1-2 0 15,2-1-192-15,0-1 192 0,-1 0-128 0,3-4 128 16,2 3 0-16,0-6 0 0,-2 2 0 0,1-4 0 16,2 1 0-16,3 0 0 15,0-3-1728-15,2 1-240 0,0-1-32 0,4 7-16 0</inkml:trace>
  <inkml:trace contextRef="#ctx0" brushRef="#br1" timeOffset="-192266.2">9514 13920 35071 0,'0'0'768'0,"0"0"176"0,0 0 16 0,0 0 16 0,0 0-784 0,0 0-192 0,5 7 0 0,-5-7 0 0,4 4 880 0,0 2 128 15,-1 1 16-15,1-1 16 0,-1 1-320 0,1 1-64 16,0 1-16-16,2 1 0 0,-1 3-192 0,1-2-32 16,1 1-16-16,1 2 0 0,1-1-32 0,1 3-16 15,1 1 0-15,-1 3 0 0,1 0 240 0,1 0 48 16,1 4 16-16,-3-1 0 0,-1 1-336 0,-1 2-64 15,-3 4 0-15,-1-1-16 0,-2 1-240 0,-4 3 0 16,-2-2 0-16,-1 2 0 0,-1 0 0 0,-1-3 0 16,-2-3 0-16,-4 0 0 0,0-4 0 0,0-1 0 15,-2-3 0-15,1 0 0 0,-1-3 0 0,2-3 128 16,0 2-128-16,0-6 0 0,0-3-192 0,0-2-64 16,-1 0-32-16,-1-1 0 15,-1-6-4464-15,1 2-896 0,-2-6-176 0,1 1-48 0</inkml:trace>
  <inkml:trace contextRef="#ctx0" brushRef="#br1" timeOffset="-191878.89">8669 14000 25503 0,'0'0'560'0,"0"0"112"0,-6-4 32 0,-1 1 16 0,2 3-576 0,-2 0-144 0,-3 0 0 0,1 4 0 0,-2 3 1728 0,2-1 320 16,-3 4 64-16,2 0 16 0,-1 1-464 0,1 2-80 15,-2 0-32-15,-2 4 0 0,0 2-400 0,4 1-96 16,1 0-16-16,0 3 0 0,-1 1-656 0,3-1-128 16,3 4-16-16,0-1-16 0,0 4 432 0,3 0 96 15,2 0 16-15,0 3 0 0,-2-2-400 0,2 0-80 16,3-1-16-16,3 1 0 0,2-3-272 0,1-1 0 16,-3-1 0-16,2-3 0 0,3-3 0 0,1 0 0 15,0-4 0-15,4-4 0 16,4 3-1360-16,1-4-288 0,0-5-48 0,3-2-11200 15,2-1-2240-15</inkml:trace>
  <inkml:trace contextRef="#ctx0" brushRef="#br1" timeOffset="-191277.91">9788 13866 31551 0,'0'0'704'0,"0"0"128"0,0 0 48 0,0 0 0 15,0 0-704-15,0 0-176 0,0 0 0 0,0 0 0 0,0 0 800 0,0 0 128 16,0 0 32-16,0-9 0 0,1 3-464 0,2-1-96 16,0 1-16-16,1-2 0 0,0-1-256 0,2 2-128 15,0-1 128-15,1-1-128 0,-1 2 128 0,2 1-128 16,1-1 128-16,0-2-128 0,1 4 0 0,0 0 0 15,1 1 0-15,-1 0 0 0,0-1 192 0,1 3-64 16,-2 0 0-16,0 2 0 0,0 0 0 0,1 0 0 16,-1 2 0-16,-3 0 0 0,1 3 0 0,-1 1 0 15,0 2 0-15,-4 1 0 0,0 2 320 0,-2 2 48 0,-2 1 16 16,0 5 0-16,-2-2-160 0,-2 0-32 0,-3 2 0 16,1-2 0-16,1 3-320 0,-1-3 0 0,-1 0 0 0,-1-1 0 15,0 1 0-15,1-4 0 0,0-3 0 0,1 0-128 16,0 0 128-16,3-3 0 0,5-7 0 0,-4 4 0 15,4-4 0-15,0 6 0 0,0-6 0 0,0 0 0 16,0 0 0-16,8 4 0 0,1-1 128 0,0-1-128 16,0-2 0-16,3 2 0 0,2 0 0 0,2-2 0 15,-2 0 128-15,1 0-128 0,-1 0 128 0,1 0-128 0,-2 0 0 16,-1 0 0-16,-2 0 0 0,-1 0 0 16,-2 0-848-16,-7 0-240 0,0 0-64 15,0 0 0-15</inkml:trace>
  <inkml:trace contextRef="#ctx0" brushRef="#br1" timeOffset="-190766.05">10449 14220 27871 0,'0'0'1232'0,"0"0"256"0,0 0-1184 0,0 0-304 0,0 0 0 0,0 0 0 0,0 0 2304 0,0 0 416 16,0 0 80-16,10 0 16 0,-10 0-1440 0,11 0-288 15,2 0-48-15,0 0-16 0,-2-4-656 0,2 1-144 16,0 1-32-16,-1 1 0 0,1-2-192 0,0 0 144 16,0 2-144-16,0 1 128 15,3 0-960-15,-2 0-208 0,-1 4-48 0,-1-1-16768 0</inkml:trace>
  <inkml:trace contextRef="#ctx0" brushRef="#br1" timeOffset="-190547.62">10478 14407 36863 0,'0'0'816'0,"0"0"160"0,0 0 48 0,2 7 0 0,-2-7-832 0,4 6-192 16,-4-6 0-16,6 7 0 0,-6-7 1216 0,7 3 208 0,-7-3 48 0,10 0 0 15,-3 0-1024-15,3 0-208 0,-1-3-48 0,0-1 0 16,-1 0-192-16,2-1 0 0,2 1 0 0,0 0 0 16,-2-3 0-16,3 1 0 0,3 2 0 0,0 1 0 15,-2-1 0-15,2 2-256 0,1-2 48 0,0 1 16 16,0 3-3184-16,1 0-624 0,1 0-128 0,0 3-32 16</inkml:trace>
  <inkml:trace contextRef="#ctx0" brushRef="#br1" timeOffset="-189949.82">11480 14179 31551 0,'0'0'704'0,"0"0"128"0,5-6 48 0,0-3 0 0,0-2-704 0,-1 1-176 16,0-2 0-16,-1 1 0 0,-2-2 336 0,-1 3 48 15,0-3 0-15,-1 2 0 0,-2 1-160 0,-2 1-32 16,-2 0 0-16,0 1 0 0,-1 1 112 0,-1 4 16 16,-3 0 0-16,-1-1 0 0,0 4-112 0,-2 0-16 15,-2 0 0-15,0 4 0 0,-1-1 112 0,-1 0 16 16,1 1 0-16,1 3 0 0,1 2-64 0,1-3 0 16,-1 5 0-16,3-2 0 0,1 1 64 0,2 1 0 0,-1-1 0 15,2 0 0-15,4 0 96 0,1 1 32 0,0-2 0 16,3 1 0-16,2 3-160 0,-1-4-32 0,0-9 0 0,4 8 0 15,-4-8-256-15,9 6 160 0,1-3-160 0,1 1 128 16,-1-1-128-16,1-3 0 0,1 0 0 0,1-3 0 16,0-1 0-16,3 2 0 0,1-2 0 0,1-3 0 15,0 1-176-15,1-5-64 0,-1 2-16 0,-1-1 0 16,0-1 112-16,-1-1 16 0,-2 2 0 0,-1 2 0 16,-1-4 128-16,0 4 0 0,-2 2 0 15,-1-1 0-15,-1 1 0 0,-1 2 0 0,-7 4 0 0,0 0 0 16,0 0 0-16,4 6 0 0,-3 1 0 0,-1 1 0 15,-1 5 384-15,-3 3 96 0,-1 1 32 0,-3 10 0 0,-1 6-512 16,-1-6 0-16,1 4 0 0,0 0 960 16,0-1 112-16,1 0 16 0,0 0 0 15,0 2-672-15,2-3-128 0,1-3-32 0,-1-3 0 0,2 1 0 0,2-4 0 16,0 1 0-16,1-4 0 0,-1-2-96 0,2 1-32 16,1-4 0-16,0 0 0 0,0-5-128 0,1 3 0 15,-2-10 0-15,0 0-176 0,0 0 176 0,0 0-128 16,8-3 128-16,-1-4-128 15,1 1-1392-15,1-5-272 0,1 1-48 0,0-6-16 16,1 2-2864-16,10-22-576 0,-4 13-112 0,-10 16-32 0</inkml:trace>
  <inkml:trace contextRef="#ctx0" brushRef="#br1" timeOffset="-181171.82">6124 10727 10991 0,'0'0'480'0,"0"0"112"0,0 0-464 0,0 0-128 0,0 0 0 0,0 0 0 15,0 0 640-15,0 0 128 0,0 0 0 0,0 0 16 0,0 0 0 0,0 0 0 16,0 0 0-16,0 0 0 0,0 0 384 0,0 0 80 15,0 0 16-15,0 0 0 0,0 0 208 0,0 0 32 16,0 0 16-16,0 0 0 0,0 0-432 16,0 0-96-16,0 0-16 0,0 0 0 0,0 0-320 0,4-4-64 15,-4 4-16-15,0 0 0 0,6-5-368 0,-6 5-80 16,5-4 0-16,-5 4-128 0,5-4 128 0,-5 4-128 16,5-3 0-16,-5 3 0 0,0 0 0 0,0 0 0 15,4-6 0-15,-4 6-144 0,0 0 400 0,5-4 64 16,-5 4 32-16,0 0 0 0,6-3 224 0,-6 3 32 15,5-6 16-15,-5 6 0 0,0 0-240 0,7-1-32 16,-7 1-16-16,6-3 0 0,-6 3-80 0,8 0 0 16,-8 0-16-16,8-3 0 0,-8 3-64 0,6-1-16 15,-6 1 0-15,8 0 0 0,-8 0-32 0,0 0-128 16,8 0 192-16,-8 0-64 0,0 0-128 0,8 0 0 16,-8 0 0-16,9 1 0 0,-9-1 0 0,0 0 0 15,0 0 0-15,8 0 0 0,-8 0 144 0,0 0-144 16,0 0 160-16,9 3-160 0,-9-3 304 0,0 0-48 0,8 3 0 15,-8-3 0-15,0 0-16 0,8 1-16 0,-8-1 0 16,0 0 0-16,0 0 16 0,0 0 0 16,0 0 0-16,9 2 0 0,-2 2-64 0,-7-4-16 0,0 0 0 15,0 0 0-15,6 7-160 0,-6-7 0 0,8 4 144 0,-8-4-144 16,0 0 0-16,8 5 128 0,-8-5-128 0,8 4 0 16,-8-4 128-16,6 7-128 0,-6-7 128 0,0 0-128 15,7 3 224-15,-7-3-32 0,5 7 0 0,-5-7 0 0,5 7-192 16,0-3 144-16,-5-4-144 0,0 0 128 15,7 9 64-15,-2-3 0 0,-5-6 0 0,5 7 0 0,-5-7-192 16,6 6 0-16,-2 1 0 0,0-3 0 0,-4-4 0 0,4 6 128 16,-1 1-128-16,-3-7 128 0,3 9-128 0,-3-9 0 15,3 8 0-15,-2-2 0 0,0 1 0 16,2 0 0-16,-3-7 0 0,0 0-176 0,0 0 176 0,0 0 0 16,0 9 128-16,1-1-128 0,-1-8 128 0,3 6-128 15,-1 1 128-15,-2-7-128 0,2 6 0 0,-1 1 0 16,-1-7 0-16,1 9-128 0,-1-9 256 0,0 0 48 15,2 8 16-15,-2-8 0 0,0 0-192 0,1 6 0 16,0 4 0-16,1-4 0 0,-2-6 128 0,0 8 0 16,0-8 0-16,1 9 0 0,-1-9-128 0,0 7 0 15,0-7 0-15,0 8-176 0,-1 1 176 0,1-9 0 16,0 0 128-16,-3 9-128 0,2-3 0 0,-1 2 0 16,2-8 0-16,-1 7 0 0,1-7 0 0,-1 10 0 15,-2-3 0-15,2-1 0 0,1-6 0 0,0 0 176 16,-3 10-176-16,2-3 192 0,-2-1-192 0,2 2-192 15,1-8 32-15,-1 6 16 0,-2 1 144 0,0-1 0 16,3-6 128-16,-1 9-128 0,-1-2 0 0,-1 1 0 0,-1-2 0 16,1 1 0-16,3-7 0 0,-4 9 0 0,0-2 0 15,2 0 0-15,-1 0 0 0,3-7 0 0,-4 5 0 0,0 0 0 16,0 2 0-16,4-7 0 0,-2 7 0 0,-1-1 0 16,3-6 0-16,-4 7 0 0,0-1 0 0,4-6 0 15,-4 4 0-15,1 1 0 0,-1 2 0 0,4-7-128 16,-4 6 128-16,1-2 0 0,-1 3 0 0,4-7 128 15,0 0-128-15,-4 4 0 0,0 2 0 0,4-6 0 0,-5 4 0 0,5-4-160 16,-5 6 160-16,5-6-208 0,-5 6 208 0,5-6 0 16,-6 4 192-16,1 0-192 0,5-4 128 15,-5 3-128-15,5-3 0 0,-5 4 0 0,-1 1 0 0,6-5 0 16,-5 4 0-16,5-4 0 0,-6 4 0 0,-1 0 0 16,7-4 0-16,-7 2 0 0,7-2 0 0,-6 3 0 15,6-3 0-15,-7 0 0 0,7 0 0 0,-8 1 0 16,2 2 0-16,6-3 0 0,0 0 0 0,-7 2 0 15,0 0 0-15,0-2 0 0,7 0 0 0,0 0 0 16,-8 0 0-16,8 0 0 0,0 0 0 0,-6-2 0 16,-1 0 0-16,7 2 0 0,0 0 0 0,-7-4 0 15,1 1 0-15,1-1 0 0,5 4-144 0,-6-5 144 16,6 5-128-16,-6-4 128 0,6 4 0 0,0 0 0 16,-7-4 0-16,7 4 128 0,-6-4-128 0,6 4 0 15,-5-5 0-15,5 5 0 0,0 0 0 0,-4-4 0 16,4 4 0-16,-6-4 0 0,6 4 0 0,-5-3-192 15,0 0 64-15,5 3 0 0,-5-6 256 0,-1 2 48 0,6 4 16 16,0 0 0-16,-5-4-192 0,5 4 0 16,-5-3 0-16,5 3 0 0,-5-6 0 0,1 0 0 15,0 2 0-15,4 4 0 0,0 0 0 0,0 0 0 0,-4-7 0 0,0 3 0 16,4 4 0-16,-3-6 0 0,-1 2 0 0,2-1-176 16,2 5 176-16,0 0-128 0,0 0 128 0,0 0-128 15,-3-7 128-15,3 7 176 0,-4-8-48 0,0 2 0 16,0-1-128-16,4 7 0 0,0 0 0 0,-2-4-176 0,-1-1 176 15,3 5-128-15,0 0 128 0,0 0-128 16,-4-7 128-16,4 7 0 0,-2-6 128 0,2 6-128 16,0 0 128-16,-3-7-128 0,0 1 128 0,3 6-128 15,-2-4 0-15,0-3 0 0,1 1 0 0,1 6 0 0,0 0 0 0,0 0 0 16,-2-7 0-16,2 7-128 0,0 0 128 0,0-6 176 16,0 6-48-16,-2-7 0 0,2-1-128 0,0 2 0 15,0 6 0-15,0 0-176 0,0 0 176 0,0-7 0 16,0-2 0-16,0 9 0 0,0 0 0 0,0 0-128 15,2-8 128-15,-2 8-128 0,0 0 128 0,0 0 176 16,1-6-48-16,-1 6 0 0,0 0-128 0,0 0 0 16,0 0 0-16,1-7 0 0,-1 7 0 0,1-7-144 15,-1 7 0-15,0 0 0 0,0 0 144 0,0 0 0 16,2-9 128-16,-1 3-128 0,-1 6 0 0,1-7 0 16,-1 7 0-16,3-6 0 0,0 0 176 0,-3 6-48 15,0 0 0-15,1-6 0 0,-1 6-128 0,3-5 0 16,-1-3 0-16,-2 8-176 0,0 0 176 0,2-7 0 15,0 1 128-15,-2 6-128 0,0 0 0 0,3-7 0 16,-3 7 0-16,0 0-128 0,4-6 128 0,-4 6 0 16,4-7 0-16,0 0 0 0,-4 7 0 0,3-6 0 15,-3 6 128-15,4-7-128 0,0 1 0 0,0 2 0 0,-4 4 0 0,5-7 0 16,1 1 0-16,-1 2 0 0,-5 4 0 16,0 0 0-16,7-7 0 0,-2 1 0 0,0-1 0 0,0 3 0 15,-1-1 0-15,1-1 0 0,2 2 128 0,-7 4-128 16,5-7 0-16,0 4 0 0,1-1 0 0,-6 4 0 15,6-3 0-15,-6 3-208 0,0 0 48 0,5-7 16 16,1 3 272-16,-6 4 48 0,0 0 16 0,5-5 0 16,0 1-192-16,-5 4 0 0,5-4 0 0,-5 4 0 0,4-7 0 0,-4 7 0 15,4-5 0-15,-4 5 0 0,0 0 0 0,0 0 128 16,4-4-128-16,-4 4 192 0,0 0 0 0,0 0 0 16,0 0 0-16,0 0 0 0,5-6-192 0,-5 6 128 15,0 0-128-15,0 0 128 0,0 0-128 0,0 0 128 16,0 0-128-16,0 0 128 0,0 0-128 0,0 0 0 15,0 0 0-15,0 0 0 0,0 0 0 0,0 0 0 16,0 0 0-16,0 0 128 0,0 0-128 0,0 0 0 16,0 0 0-16,0 0 0 0,0 0 0 0,0 0 0 15,0 0 0-15,0 0 0 0,0 0 0 0,0 0 0 16,0 0 0-16,0 0 0 16,0 0-2128-16,0 0-368 0,0 0-64 0</inkml:trace>
  <inkml:trace contextRef="#ctx0" brushRef="#br0" timeOffset="-164710.75">14919 10787 12895 0,'0'0'1152'0,"1"7"-928"0,1-1-224 0,-1 5 0 0,0 2 2512 0,-1 0 464 16,0 0 96-16,0 4 0 0,-1 3-1600 0,0 0-320 16,-2 0-64-16,0 0 0 0,-1 4-288 0,2 2-48 15,-1 0-16-15,0 6 0 0,0 3-256 0,0-1-48 16,-1 3-16-16,1 6 0 0,1 0 320 0,-1 4 64 16,2 6 16-16,0 0 0 0,-2 1-592 0,2 18-224 15,1 4 176-15,1-1-176 0,0 1 192 0,-1 1-48 16,-1 3-16-16,2 0 0 0,1 2-128 0,-1 5 0 15,0-1 0-15,0 0 0 0,-1 2 0 0,2-1 0 0,-1 2 0 0,2 1 0 16,-1-1 0-16,1-1 0 16,-2-4 0-16,2 1 0 0,-1-1 560 0,2-1 80 15,-2 3 0-15,0-5 16 0,2 1 112 0,0 2 0 16,-1 0 16-16,1 2 0 0,0 3-336 0,-2 2-64 16,0 2 0-16,0 4-16 0,0 2-368 0,-2 5 128 0,0 2-128 0,-2 4 0 15,0 2 128-15,-2 2-128 0,-3 3 160 16,1 0-160-16,-1 3 256 0,0 2-64 0,-2-4 0 0,1 1 0 15,-2-7 272-15,1 1 48 0,-2-3 16 0,2-6 0 16,0-1-16-16,0-6-16 0,0-7 0 0,2-1 0 16,1-5-48-16,-1-4 0 0,2-3 0 0,1-2 0 15,0-7-192-15,-1-2-64 0,2-4 0 0,-1-1 0 16,3-1-64-16,0-4-128 0,-2 2 176 0,2 1-176 0,-1-3 0 16,1-2 0-16,-3 0 0 0,1-5 0 0,1-2 0 15,-2 1 128-15,0 0-128 0,0-3 160 0,0-6-160 0,0 0 0 16,0-5-160-16,2-4 160 0,-1-1 0 0,0-4 0 15,1-5 0-15,0-5 0 16,1-4-1104-16,1-2-128 0,0-9-32 0,0 0-19488 16</inkml:trace>
  <inkml:trace contextRef="#ctx0" brushRef="#br0" timeOffset="-161639.66">7932 14513 21247 0,'0'0'944'0,"0"0"192"0,0 0-912 0,0 0-224 16,0 0 0-16,0 0 0 0,0 0 1568 0,0 0 272 15,0 0 48-15,4 7 16 0,-2 2-336 0,1 2-64 0,-2-1-16 0,-1 3 0 16,-2 0-320-16,-1 4-64 0,-1 0-16 0,0 6 0 16,0 0-544-16,-1 1-112 0,-2 2-32 0,2 0 0 15,0 4-192-15,0 0-32 0,-1 4-16 0,3 3 0 16,0-2-160-16,-1 3 160 0,1 2-160 0,1-1 160 15,-1-1-160-15,2 1 160 0,1-2-160 0,1 2 160 16,0-5 48-16,1 3 16 0,0-3 0 0,2 1 0 16,2-1 32-16,-1 2 0 0,1-5 0 0,0 2 0 0,-1-3-256 15,0 0 0-15,-1 0 0 0,0 0 0 0,-1-6 0 16,-2 1 0-16,0-4 0 0,0 1 0 0,-1-5 0 0,-1 0 0 16,0 0 0-16,0-1 0 0,-2-2 0 0,-1-1 0 15,0-2 0-15,0-2-160 0,-1-1 160 0,0 1 0 16,-2 0 0-16,-1-2 0 0,-2-1-192 0,1 1 0 15,-2-2 0-15,-1 2 0 0,-2-2 192 0,0 1-128 16,-1-2 128-16,-1 3-128 0,1-3 128 0,-5 0 0 16,-1 1 0-16,-1-1 0 0,-2-1 0 0,-1 1-128 15,-1-2 128-15,-1 2-128 0,-3-4 128 0,-1 3 0 16,0-3 128-16,2-3-128 0,2 6 0 0,0-2 0 16,3 2 0-16,-1 1 0 0,0-2 0 0,-1 1 0 15,-1-2 0-15,0 2 0 0,3-3 176 0,-1 0-48 16,-1 1 0-16,0 2 0 0,-1-1-128 0,-1-2 0 15,-1 0 0-15,0 0 0 0,-7 0 0 0,2 0 128 16,2 0-128-16,4 2 128 0,1-4-128 0,4 2 128 16,0 0-128-16,3 2 128 0,-1-4 0 0,0 2 0 15,-4 0 0-15,2 0 0 0,1 0-128 0,0-2 0 0,-2 2 0 16,1 0 0-16,-2 0 0 0,1-3 128 16,1 2-128-16,-1 1 128 0,-1-3 64 0,-2 3 0 0,1 0 0 15,1-1 0-15,0-2-192 0,1 3 0 0,1 0 0 0,0 0-176 16,1 0 176-16,0 0 0 0,1 0 128 0,0 0-128 15,0 0 128-15,-1 0-128 0,-1 4 128 0,1-4-128 16,0 0 0-16,0 0 0 0,-2 0 0 0,1 0 0 16,-2-1 0-16,1-2 0 0,-1 1 0 0,0 0 0 0,0 0 0 0,-1-1 0 15,0-1 0-15,2 1-128 16,4 2 128-16,-5-1 0 0,-3-1 128 0,3 2-128 0,3-2 0 16,0 3 0-16,-2-3 0 0,1 2-128 0,-4 1 128 0,2 0 176 15,1-3-48-15,1 3 0 0,-2-2-128 0,1 0 0 16,-1 0 0-16,-5 1-176 0,-7-2 176 0,5 3 0 15,10-3 0-15,-1-1 0 0,-6 2 0 0,3-2 0 16,3 1 0-16,1 2 0 0,0-2 0 0,-7 1 176 16,3 0-48-16,1 0 0 0,1 2-128 0,1 0 0 15,-2 0 0-15,7 0 0 0,-2 0 0 0,-1-3 0 16,-1 3 0-16,-1 0-176 0,0 0 176 0,1 0 0 16,1-1 0-16,0 1 128 0,0 0-128 0,0 0 0 15,1-3 128-15,1 3-128 0,-1 0 352 0,-2 0 0 16,1 0 0-16,2 0 0 0,1 0-224 0,1 0-128 15,0 0 128-15,3 0-128 0,-1 0 0 0,2 3 0 16,1-2 0-16,-1 2 128 0,0-3-128 0,0 0 0 16,1 0 0-16,0 2 0 0,2-2 0 0,-2 0 128 0,-1 0-128 15,0 0 0-15,4 0 0 0,1 0 0 0,0 0 0 16,0 0 128-16,0 0-128 0,0 0 0 0,1 0 0 0,-1 0 0 16,1-2 176-16,1 2-48 0,0-3 0 15,6 3 0-15,-5-1 0 0,5 1-128 0,-5-3 192 0,1-1-64 16,4 4-128-16,0 0 0 0,-4-4 0 0,4 4 128 15,0 0-128-15,0 0 128 0,0 0-128 0,-1-9 128 16,1 3-128-16,0-4 0 0,0 10 0 0,1-7 128 16,0 0-128-16,1 0 0 0,-1-2 0 0,0 1 0 0,1 2 0 15,-1-3 0-15,0 1 0 0,1-1 0 0,-1-2 0 0,0 1 0 16,0-3 0-16,1 0 0 0,0-1 0 16,2 1 0-16,-1-2 0 0,0-2 0 0,-2 0 0 0,1-3 0 15,0 0 0-15,0-1 0 0,0-1 0 0,-1-1 0 16,2-1 0-16,-1-2 0 0,0 2 0 0,-1 3 0 15,2-2 0-15,-1-1 0 0,-1-2 0 0,2 4 0 16,-3-2 0-16,1 0 0 0,-1 1 0 0,3 1 0 16,-3 1 0-16,1-2 0 0,1 6 0 0,-2-2 0 15,0 0 0-15,1 0 0 0,0-1 0 0,-1 3-144 16,0-3 144-16,2 3 0 0,-1-2-160 0,0 2 160 16,-1-2-128-16,1 2 128 0,-1 0 0 0,2-2 0 15,-1-1 192-15,0 3-64 0,1 3-128 0,0-2 0 16,1-1 0-16,-2 0 0 0,1 0 0 0,-1-3 0 15,1 1 0-15,1 2 0 0,-2 1 0 0,1 1 0 16,-1 0 0-16,0-2 0 0,1 1 0 0,-1 2-256 16,0 0 64-16,2 1 0 0,0 4 192 0,-1 1 256 15,1-1-64-15,-2 1-16 0,0 2-176 0,-1 6-256 16,2-9 64-16,0 2 16 0,-2 7 352 0,0 0 64 16,3-6 16-16,-3 6 0 0,4-7-256 0,0 0-160 0,-4 7 32 15,4-4 0-15,-4 4 128 0,5-3-128 0,0-3 128 0,0 2-128 16,-5 4 128-16,7-1 0 0,0-2 128 0,-1 1-128 15,-6 2 176-15,8 0-48 0,0 0 0 0,0 0 0 16,-2 0-128-16,2 0 128 0,0 2-128 16,0 2 128-16,0-4 0 0,1 3 0 0,1 1 0 0,1-1 0 15,-1-3-128-15,1 1 0 0,-1 1 0 0,1-2 0 16,-1 3 128-16,2-3-128 0,1 1 192 0,3 2-64 16,-3-3-128-16,1 3 0 0,2-3 0 0,0 1 0 0,-1 2-176 0,2-3 176 15,0 0-128-15,0 0 128 0,0 0 0 0,2 0 0 16,-1 0 0-16,0-3 128 0,0 2-128 0,0 1 0 15,1 0 0-15,0 0 0 0,-1-3 0 0,1 3 0 16,-2-3 0-16,0 3 0 0,-2-1 0 0,1 1 0 16,0 0 0-16,1 0 0 0,1 0 0 0,-1 0 144 15,0 1-144-15,0 2 160 0,1-3-160 0,1 3 0 16,-1-3 0-16,2 1 0 0,-2 2 0 0,2-1 0 16,-1-2-144-16,1 0 144 0,0 0 0 0,-2 0 0 15,0-2 0-15,2 2 0 0,0-3-160 0,-2 2 160 16,-1 1-128-16,0 0 128 0,0-3 0 0,0 0 128 15,-1 2 0-15,0 1 0 0,-2-3-128 0,0 3 0 0,1-2-128 16,-1 1 128-16,-2 1 0 0,1-3 0 16,0 3 0-16,2 0 128 0,-1 0-128 0,0-3 0 15,1 2 0-15,-1 1 0 0,2 0 0 0,0-3 0 0,1 3 0 0,0 0 0 16,0-1 0-16,0 1-192 0,0 0 64 0,-2 0 0 16,1-3 128-16,0 3 0 0,0 0 128 0,-1 0-128 15,1-2 0-15,1 4 0 0,-1-4 0 16,1 2-128-16,-1-1 128 0,-1 1 0 0,1-3 0 0,0 3 0 15,1 0 0-15,-2-3 144 0,1 3-16 0,0-1-128 16,-2-2 0-16,1 1 0 0,-1 0 0 0,0 0 0 16,1 2 0-16,1-3-176 0,-1 2 0 0,1 1 0 15,-2-3 176-15,2 3 0 0,0-2 0 0,0 2 0 16,1 0 240-16,0-2 80 0,1 2 0 0,-1-2 16 0,0 2-336 16,0 0 0-16,0 0 0 0,0 0-192 0,-1 0 192 15,1-2 0-15,0 2 128 0,0 0-128 0,0 0 0 16,0 2 0-16,-1-4 0 0,-1 2-128 0,0 0 128 0,0 0 0 15,1-2 128-15,0 2-128 0,-3 0 0 0,1 0 0 16,1 0 0-16,-1 0-128 0,-1 0 128 0,0 0 0 16,1 0 0-16,-1 0 0 0,0-3 0 0,1 3 0 15,2 0 128-15,0 0-128 0,-1 0 0 0,1 3 0 16,-2-3 0-16,2 0-128 0,1 0 128 0,0 2 176 16,0-2-48-16,-1 2 0 0,0-2-128 0,-1 0 0 15,1 0 0-15,0 2-176 0,2-2 176 0,-2 2 0 16,0 0 128-16,-1-2-128 0,1 3 0 0,0-3 0 0,-2 0 0 15,1 1 0-15,-1-1 128 0,0 3-128 16,1-3 128-16,-1 0-128 0,-1 2 0 0,0-2 0 16,-1 0 0-16,0 0-128 0,0 0 128 0,-2 2 0 15,1 0 128-15,-2-2-128 0,0 3 0 0,0-3 0 16,0 0 0-16,0 1-128 0,-1-1 128 0,2 3 0 16,0-3 128-16,0 0-128 0,1 3 0 0,-1-2 0 0,1-1 0 15,1 2-128-15,-1-2 128 0,3 3 0 0,0-2 0 16,2-1 0-16,-1 3 0 0,0-2 0 0,-2 2 0 0,1-3 0 15,1 3 0-15,-2-2 0 0,-1 1 0 0,-1-2 0 16,1 3 0-16,0-3 0 0,0 0 0 0,0 0 0 16,-2 0 0-16,-1 0 0 0,0 0 0 0,1 1 0 15,-1-2 0-15,-1 1 0 0,-1-3 0 0,0 3 0 16,-1 0 0-16,-6 0 176 0,0 0-48 0,0 0 0 16,8-2-128-16,-8 2-144 0,7-1 144 0,-7 1-208 15,0 0 208-15,6 0 0 0,-6 0 0 0,0 0 0 0,0 0 0 16,0 0 0-16,7 0 0 0,-7 0 160 0,0 0-160 0,0 0 0 15,0 0 0-15,0 0 128 0,0 0-128 0,0 0 0 16,0 0 0-16,0 0 0 0,0 0 0 0,0 0 0 16,0 0 0-16,0 0 0 0,0 0 0 0,0 0 0 15,0 0 0-15,0 0 0 0,0 0 0 0,0 0 0 16,0 0 0-16,0 0 0 0,0 0 0 0,0 0 0 16,0 0 0-16,0 0 0 0,0 0-272 0,0 0-96 15,5-3-16-15,-5 3 0 16,4-7-3264-16,-3 1-640 0</inkml:trace>
  <inkml:trace contextRef="#ctx0" brushRef="#br0" timeOffset="-144097.75">21437 10927 32703 0,'0'0'720'0,"0"0"160"0,0 0 16 0,0 0 16 0,3 6-720 0,-1-1-192 0,0 4 0 16,-1 0 0-16,-1 2 1392 0,0 2 240 0,-1 1 48 0,-1 3 16 15,1 3-992-15,-2 9-192 0,2 1-32 0,-1 4-16 16,0-1 80-16,0 3 16 0,-2 1 0 0,-2-3 0 16,1-1-560-16,0 0 0 0,0-3 0 0,1-4 0 15,0 1 0-15,1-3-256 0,2 2 32 0,1-6 0 16,1-3 224-16,1-1-144 0,-1-2 144 0,1-5-128 31,4-1-2112-31,0-5-400 0,-6-3-96 0,11 0-16 0</inkml:trace>
  <inkml:trace contextRef="#ctx0" brushRef="#br0" timeOffset="-143855.52">21833 10880 32255 0,'0'0'1424'0,"-11"0"304"0,-1 3-1392 0,-1-2-336 0,-4-1 0 0,-2 3 0 0,-4 1 2064 0,-3-2 352 16,-3 2 64-16,-1-1 16 0,0 4-1600 0,-8-4-304 16,4 4-64-16,0 2-16 0,0-5-352 0,1 3-160 15,1-1 128-15,0 1-128 0,1-6 128 0,1 2-128 16,-1 1 128-16,4-4-128 0,2 0 128 0,1 0-128 16,5 0 128-16,2 0-128 0,2 0 0 0,5-2 0 15,1 2-224-15,9 0 80 16,0 0-1376-16,0 0-272 0,0 0-48 0,0 0-16 15,6-2-2496-15,2 2-512 0,1 2-112 0,3 0-16 0</inkml:trace>
  <inkml:trace contextRef="#ctx0" brushRef="#br0" timeOffset="-142164.75">21643 10857 32943 0,'0'0'720'0,"0"0"160"0,0 0 16 0,0 0 32 0,0 0-736 0,0 0-192 0,0 0 0 0,0 0 0 16,0 0 1152-16,0 0 208 0,2 10 48 0,1-1 0 15,-3-1-416-15,1 5-80 0,2 0-16 0,-3 3 0 16,-4 1-512-16,3 3-96 0,-1 1-32 0,1 2 0 16,-2 1-48-16,1 2-16 0,-1 4 0 0,2 3 0 15,1-3 64-15,-1 3 0 0,-2 1 0 0,0-1 0 16,2-3 0-16,0 0 0 0,1-7 0 0,0 1 0 0,0-2-256 15,1-1 144-15,0-4-144 0,1-1 128 0,-1-2-128 16,0-2 0-16,1-4 0 0,-2-8 0 0,0 0 0 0,0 0-176 16,0 0 48-16,6-1 0 0,1-6-160 0,-1 1-32 15,2-5 0-15,0-1 0 0,-3-1 112 0,2-1 16 16,-2-6 0-16,0-1 0 0,0-1 192 0,2-2-144 16,-2 5 144-16,2-2-128 0,-2-1 256 0,3-5 48 15,-2 6 16-15,1 2 0 0,0 2-64 0,-1 4 0 16,1 0 0-16,-1 6 0 0,-1 3-128 0,-5 4 0 15,0 0 0-15,8 1 0 0,-1 5 192 0,-1-2 0 16,0 2 0-16,-1 1 0 0,-1 6-64 0,0-3 0 16,-2 3 0-16,1 0 0 0,0 4 0 0,-1 1 0 0,1-1 0 0,-1 2 0 15,1-3-128-15,1-2 0 16,-1 2 0-16,1 1 0 0,-1-1 0 0,1-4 0 0,0-1 0 16,2 0 0-16,-1-1 0 0,0-1 0 0,0-1 0 0,1 1-176 15,0-2 176-15,3-3 0 0,0 1 0 16,1-3 0-16,0-2-192 0,-1 0 0 0,2-4 0 0,0-3 0 31,1-2-448-31,0-2-112 0,1 1-16 0,-1-3 0 16,-2 0-192-16,0-4-64 0,-3 0 0 0,0-3 0 0,-3 0 576 0,0 3 96 0,0-5 32 0,-2 1 0 15,0-1 320-15,-2 4-176 0,0-2 176 0,0 3-128 16,-3 1 128-16,2 3 0 0,-2 3 0 0,2 3 0 16,0 0 272-16,1 7 96 0,0 0 16 0,0 0 0 15,0 0 448-15,-4 7 112 0,0 3 16 0,1 1 0 16,2 2-208-16,-1 3-48 0,0 1 0 0,0 0 0 15,1 2-256-15,4-1-48 0,1 1-16 0,-3 5 0 0,0-1-384 16,2 0 0-16,1-6 0 0,1 0 128 0,0 2-128 16,1-6 128-16,-1 2-128 0,1-2 128 0,4 0-128 15,0-4 128-15,2-2-128 0,1-1 0 0,1-2 0 16,2-1-224-16,0-2 80 16,1-2-304-16,0-4-48 0,0 1-16 0,0-3 0 15,0 1-1936-15,-1-2-400 0,-1-5-80 0,1-1-16 16,-2 1 1136-16,1-2 208 0,-5-2 64 0,1 2 0 15,-3-1-112-15,-2-3-16 0,-1-2 0 0,-1 1 0 0,-1 1 1184 0,-2-1 224 16,1-1 64-16,-2 4 0 0,-2 4 768 0,1 0 144 16,-2 4 48-16,2 1 0 0,-2 1 512 0,3 7 96 15,0 0 32-15,0 0 0 0,0 0 0 0,0 0 0 16,-5 4 0-16,0 3 0 0,0 2 144 0,0 1 48 0,-1 1 0 16,1 5 0-16,0-2-768 0,0 6-160 0,1-1-32 15,1 1 0-15,3 1-144 0,-3 1-48 0,-1-4 0 16,2 2 0-16,1 0-96 0,-1-3-32 0,1-2 0 15,0-1 0-15,-1 0-320 0,2-1 0 0,0-4 0 16,2-1 0-16,-1-1 128 0,-1-7-128 0,0 0 128 0,0 0-128 16,0 0 0-16,0 0-128 0,4-4 0 0,0-3 0 15,0 1-64-15,0-5 0 16,0-5-144-16,-1-1 112 0,1 0 32 0,0-2 0 0,0-2 0 16,0-2 192-16,0 3 0 0,0-3 0 0,1 4 0 15,1-2 0-15,-1 1 256 0,0 0-48 0,2 1-16 16,0 2-192-16,1 2-160 0,1 0 32 0,1 1 0 0,-3 4 128 15,1 1 0-15,1 1 128 0,-1 5-128 16,0-1 128-16,0 4-128 0,1 4 128 0,-1-1-128 0,-3 4 128 16,1 0-128-16,-1 3 128 0,-1 3-128 0,-3 1 0 0,0 6 0 15,1-5 0-15,-1 5-128 0,-1-3 304 0,-1 4 64 16,-1-1 16-16,1 1 0 0,-2 1-256 0,2-2 144 16,0-3-144-16,1 0 128 0,1-2 0 0,0 2 0 15,1-4 0-15,-1 1 0 0,2-4-128 0,2 1 128 16,0-2-128-16,2-1 128 0,-1-2-128 0,3 1 0 15,2-5 0-15,2 1-176 0,0-2 48 0,1-2 0 16,1-4 0-16,1 1 0 16,-1-3-1600-16,2-2-304 0,2 1-64 0,-1-5-16 15,0 0-400-15,-2-4-96 0,-2 1-16 0,0-1 0 16,-1-6 512-16,-2 2 112 0,0-6 16 0,-3-1 0 16,-2-6 512-16,1 1 96 0,-2 3 32 0,0-3 0 0,1 3 960 0,-2 0 208 0,-1 4 48 0,1 1 0 15,-1-2 400-15,0 4 96 0,-1 1 16 16,1 2 0-16,-1 3 1120 0,-2 3 224 15,0 0 64-15,0 5 0 0,-1 3 512 0,1 6 96 0,0 0 32 0,0 0 0 16,0 0-160-16,-2 6-32 0,-2 3 0 0,0 2 0 16,0 2-816-16,0 4-160 0,-1-1-48 0,1 3 0 15,0-2-560-15,-1 4-112 0,-1 2-32 0,1 2 0 16,1 1-96-16,0 4-32 0,2 3 0 0,-2-3 0 16,0 2-144-16,1-1-48 0,2-1 0 0,1 0 0 15,-2-4-192-15,2 2 0 0,2-6 0 0,0-1-160 0,0-4 160 16,0 1 0-16,2-3 0 0,-1-5 0 0,-2 2-128 15,-1-12 0-15,0 0 0 0,0 0 0 16,0 0-624-16,7 0-112 0,-7 0-32 0,6-7 0 16,1-2-48-16,-1-4-16 0,0 0 0 15,0-2 0-15,1-2 416 0,2-5 80 0,-1 1 16 0,1-1 0 0,0-2 192 16,2 3 64-16,-1-1 0 0,2 3 0 0,0-2 192 0,-1 1 0 16,1 3 0-16,0 4 0 0,-2-3 0 0,1 6-144 15,-2-1 16-15,-1 5 128 0,-3-1 176 16,-1 0-48-16,-4 7 0 0,0 0 208 0,0 0 48 15,0 0 0-15,0 0 0 0,0 0 96 0,-5 4 32 16,-3 3 0-16,-1-1 0 0,-3 1-208 0,0 0-48 16,0 3 208-16,-1-1-272 0,3 2-48 15,-1-1-16-15,2-1 0 0,0 1-128 0,1-3 0 16,2 6 0-16,0-2-176 0,4 2 400 0,1 0 80 0,1 0 16 16,2 0 0-16,1 0 0 0,1 4 0 0,2-2 0 0,2-3 0 15,1 1-320-15,3-3 160 16,2 3-160-16,2-2 128 0,3-1 160 0,0-1 32 0,1-5 0 0,-1 3 0 15,1-4-320-15,2-2 0 0,2-1 0 0,1-1-144 16,-2-2 144-16,1 0-128 0,0-1 128 0,0-2-128 31,-1-1-976-31,-4-3-192 0,-3-1-48 0,0-2 0 16,1-2-4400-16,-3-3-880 0,-2-5-176 0,-3-3-48 0</inkml:trace>
  <inkml:trace contextRef="#ctx0" brushRef="#br0" timeOffset="-141994.28">22309 10527 42383 0,'-7'10'928'0,"7"-10"192"0,-6 7 32 0,1-1 64 0,0 1-976 0,5-7-240 0,0 0 0 0,0 0 0 0,-1 6 512 0,1-6 48 16,0 0 16-16,0 0 0 0,0 0-416 0,0 0-160 15,3 2 128-15,4-2-128 16,3-2-5552-16,2 0-1184 0,1-2-240 0,0-1-64 0</inkml:trace>
  <inkml:trace contextRef="#ctx0" brushRef="#br0" timeOffset="-141144.03">23805 10893 23039 0,'0'0'512'0,"0"0"96"0,0 0 32 0,0 0 0 0,0 0-512 0,0 0-128 0,0 0 0 15,0 0 0-15,0 0 1808 0,0 0 352 0,0 0 64 0,0 0 16 16,0 0-672-16,0 0-128 0,0 0-32 0,0 0 0 16,0 0-48-16,0 0-16 0,0 0 0 0,0 0 0 15,0 0-400-15,0 0-96 0,0 0-16 0,0 0 0 16,0 0-256-16,0 0-48 0,4 0-16 0,4 4 0 15,2-4-352-15,1 3-160 0,2-6 128 0,3 3-128 16,1-4 0-16,1 2 0 0,7-2 0 0,-2 1 0 16,0-1 0-16,-2 2 0 0,0-2 0 0,-7 1 0 0,-1 3-384 0,0-1 64 15,-1 1 0-15,-2 0 0 0,0 0 320 0,-3 0 0 16,-7 0 0-16,0 0 0 0,7 4 0 0,-7-4-176 16,0 9 176-16,0-1-128 0,-1 1 128 0,-2 1-128 15,-2 4 128-15,0-4-128 0,-1 6 128 0,1 1 0 16,-1 2 128-16,-2 1-128 0,0 1 224 0,-1 3-32 0,0 2 0 0,1 0 0 15,0 4-48-15,0 0-16 16,1 0 0-16,3-3 0 0,2-1 64 0,-2-1 0 16,0-3 0-16,1 1 0 0,1-2-192 0,0 2 0 15,1-6 144-15,1 2-144 0,0-2 0 0,1-4 0 16,2-2 0-16,-3-11 0 0,5 9-272 0,2-5-32 16,1 0 0-16,1-4 0 15,0-1-3136-15,-1-5-624 0</inkml:trace>
  <inkml:trace contextRef="#ctx0" brushRef="#br0" timeOffset="-140807.08">24197 11110 37311 0,'0'0'832'0,"0"0"160"0,0 0 32 0,0 0 16 0,0 0-832 0,0 0-208 0,0 0 0 0,0 0 0 16,0 0 784-16,0 0 112 15,0 0 768-15,6-3-1168 0,1-1-240 0,-1-1-64 0,1 3 0 16,-7 2-192-16,9-2 128 0,-1-2-128 0,-2 4 0 16,1 0 176-16,-1 1-176 0,2 4 256 0,2-1-32 0,-4 3-16 15,-1-1 0-15,1 5 0 0,-1-1 304 0,0 4 64 16,-1-1 16-16,2 2 0 0,-2 2-80 0,2 0 0 16,0-1-16-16,1 5 0 0,-1-5-304 15,2 3-48-15,0-2-16 0,0 4 0 0,0-5-128 0,0-1 0 16,-1 0 0-16,1 0 0 0,1 0 128 0,1-2-128 15,0-2 128-15,1-1-128 0,-1-3 0 0,1 2 0 16,-1-2 0-16,1-3 0 0,-1-4-208 0,2 2 80 16,-2-2 128-16,2-2-208 15,-1-2-1664-15,-1-3-336 0,0 1-64 0,1-4-16 16,-2-4-3216-16</inkml:trace>
  <inkml:trace contextRef="#ctx0" brushRef="#br0" timeOffset="-140608.15">24490 11130 26207 0,'0'0'1152'0,"-8"4"256"0,-2 6-1136 0,-1-1-272 0,1-1 0 16,-2 2 0-16,-2 3 2672 0,-1 3 464 0,2 1 112 0,-1 0 16 15,-2 3-1392-15,1-1-272 0,1 1-48 0,0 0-16 16,1-2-624-16,1 0-128 0,0-1-16 0,2 3-16 16,2-3-432-16,-2-3-64 0,3-1-32 0,0 3 0 15,3-3-224-15,0-2 0 0,2-2 0 0,2-9 0 16,0 8-368-16,0-8-112 0,0 0-32 0,0 0 0 15,6 4-3664-15</inkml:trace>
  <inkml:trace contextRef="#ctx0" brushRef="#br0" timeOffset="-140114.87">24728 11357 32479 0,'0'0'960'0,"0"0"192"0,0 0 48 0,0 0-960 0,0 0-240 0,7-1 0 0,-1 1 0 0,-6 0 1728 0,8-3 320 15,-8 3 48-15,9-2 16 16,2 0-1184-16,-1 0-224 0,-2-2-64 0,1 4 0 0,2-3-128 16,-1 0-48-16,1 2 0 0,2 1 0 15,1 0-736-15,1 0-160 0,-1-3-16 0,1 3-16 0,-1 3 1184 0,0-3 240 16,0 1 64-16,0 2 0 15,0-3-3280-15,-1 0-656 0,1 0-128 0,-1 0-32 0</inkml:trace>
  <inkml:trace contextRef="#ctx0" brushRef="#br0" timeOffset="-139826.65">25204 10938 38463 0,'0'0'848'0,"0"0"176"0,2 9 48 0,1-2 0 0,-3-7-864 0,1 9-208 16,1-1 0-16,-2 1 0 0,0 4 1328 0,0 0 208 0,0 1 64 0,-2 4 0 15,1-3-976-15,0 2-192 0,-2 0-48 0,2 3 0 16,1 3-192-16,-2 1-64 0,1-2 0 0,1 5 0 16,1-4-128-16,1 2 128 0,-1 1-128 0,-1-6 128 15,1-1 0-15,1 1 0 0,-1 0 0 0,0-3 0 16,2 0-128-16,0 0 0 0,0-4 0 0,1 0 0 0,0 0 0 0,2-2-272 15,0-2 64-15,-1-3 16 16,-5-6-1232-16,7 4-240 0,1 0-64 16,0-4 0-16,-2-4-3328 0,7-5-656 0,-5-4-144 15,-4 6-32-15</inkml:trace>
  <inkml:trace contextRef="#ctx0" brushRef="#br0" timeOffset="-139458.45">25370 11130 27647 0,'9'-10'608'0,"-9"10"128"16,4-4 32-16,1-2 0 0,2 0-624 0,0 0-144 0,-1-1 0 0,2 2 0 0,1-2 1664 0,0 2 320 16,0-1 48-16,1 2 16 0,-1 0-256 0,1-1-64 15,2 1 0-15,0 0 0 0,1 1-1200 0,1 2-240 16,1-2-48-16,0 3-16 0,2-2-48 0,1 4-16 16,-1 1 0-16,0 1 0 0,-2 0-160 0,0 2 128 15,-2 3-128-15,-3-1 128 0,-1 4 112 0,-1 0 16 16,0 3 0-16,-1 5 0 0,-5 0 144 0,1 1 48 0,-2-2 0 0,-2 5 0 15,-3 0-160-15,-1-1-32 16,0 1 0-16,-3-2 0 0,-3-1 0 0,1-3 0 0,1-1 0 0,-2-2 0 16,-1-2-448-16,0-1-112 0,2-5-16 0,-2 0 0 15,0-1 320-15,1-2 0 0,-1-1 0 16,0-6 144-16,-1 3-144 0,1-4 0 0,0-2 0 0,3-1-176 16,-1-3 176-16,-1 1-128 0,1-2 128 0,1-2-128 15,1 0 0-15,0-4 0 0,1 0 0 0,3 0 0 16,-1 1 128-16,3-3 0 0,2-2 0 0,1 1 0 15,0 3 128-15,4-3 48 0,3 1 16 0,1 2 0 16,-1 0-1232 0,3 1-240-16,1 5-64 0,2-2 0 0,0 0-1936 0,3 5-400 0,2-1-80 0,0 3-16 15</inkml:trace>
  <inkml:trace contextRef="#ctx0" brushRef="#br0" timeOffset="-139184.02">26000 11180 32703 0,'0'0'720'0,"0"0"160"0,0 0 16 0,0 0 16 0,0 0-720 0,0 0-192 0,0 0 0 0,0 0 0 15,0 0 1264-15,0 0 208 0,8 0 64 16,0-2 0-16,0 0-624 0,-1 0-112 0,1-1-32 15,0 2 0-15,0-2-512 0,0-1-96 0,-2 2-32 0,4-2 0 16,-1 1-128-16,0 2 0 0,1 1 0 0,1 0-176 16,-1-3 176-16,1 3 176 0,-2 4-48 0,-1-4 0 31,1 3-2240-31,-2 3-464 0,-2 1-96 0,-5-7-16 0</inkml:trace>
  <inkml:trace contextRef="#ctx0" brushRef="#br0" timeOffset="-138964.02">26018 11323 33855 0,'0'0'1504'0,"0"0"304"0,4 8-1440 0,2-3-368 0,-3 2 0 0,3-3 0 16,-6-4 1808-16,6 6 304 0,1-2 48 0,-1 3 16 16,1-5-1280-16,-1 2-256 0,2-4-64 0,0 3 0 15,0-3-448-15,0 0-128 0,0-3 0 0,1 1 0 16,0 0-640-16,0 0-160 0,0-2-32 0,1 1 0 15,-1-3-3472-15,8-5-704 0,-3 1-144 16,-14 10-32-16</inkml:trace>
  <inkml:trace contextRef="#ctx0" brushRef="#br0" timeOffset="-138420.15">26453 11117 32255 0,'0'0'704'0,"0"0"160"0,0 0 32 0,0 0 0 0,7-10-720 0,-7 10-176 0,2-7 0 15,-2 7 0-15,6-4 960 0,-1-1 144 0,1 1 48 0,0 0 0 16,-1-2-416-16,0 3-80 0,-5 3-16 0,7-4 0 16,-2 0-144-16,1-2-48 0,1 1 0 0,0 1 0 15,-2-3-192-15,-1 3-64 0,-4 4 0 0,5-2 0 16,1 0 160-16,2 0 32 0,0 2 0 0,0-3 0 15,-1 3-384-15,-1 0 0 0,1 3 0 0,-1-3 0 16,1 2 384-16,-1 2 0 0,2 0 0 0,-1 3 0 0,-1-1 192 0,0 3 64 16,-3 2 0-16,0 2 0 15,0 0-512-15,-2 1-128 0,-1 9 0 0,-1-4 0 0,-5 2-128 16,1-4-64-16,-1 3 0 0,-2 4 0 0,0-1 192 0,-1 1 0 16,0-2 128-16,-2 1-128 0,1-3 0 15,-1 0 0-15,-1-3 0 0,2 0 0 0,-1-4 0 16,2 0 0-16,-1-2 0 0,-2-2-128 0,2-1 128 0,0-2 0 15,1-1 0-15,1-3 0 0,2-2 128 0,6 0 48 16,-7-4 16-16,2 1 0 0,0-1-192 0,1 0 0 16,0-2 0-16,4 6 0 0,-3-7 0 0,3 7 0 15,2-6 0-15,0-1 0 0,1 0 0 0,-1 1 0 16,2-1 0-16,2 3 0 0,0-2-224 0,1 3-80 16,1-1-16-16,-1 2 0 0,1-2 512 0,1 1 112 15,1 2 16-15,0 1 0 0,3 0-320 0,-1 1 0 0,0 2 0 0,-2-1 0 16,3 2 0-16,0 0-192 0,1 2 16 0,-1-3 16 15,0 4 160-15,-1 0 0 16,-2-1 0-16,2 1 0 0,0-3 0 0,-1 2 0 16,0-2 0-16,-1 0-128 0,1 1 128 0,-2-1 0 0,0 0 0 0,0 1 0 15,2-3 0-15,-1 0 0 0,-1-2 0 0,2 0 0 32,-2 0-3104-32,0-2-592 0,0-2-112 0,-1-3-32 0</inkml:trace>
  <inkml:trace contextRef="#ctx0" brushRef="#br0" timeOffset="-137825.28">27227 10986 32479 0,'0'0'704'0,"0"0"160"0,7-2 32 0,-7 2 16 0,0 0-720 0,0 0-192 0,0 0 0 0,0 0 0 15,0 0 1360-15,0 0 240 0,0 0 64 0,0 0 0 16,0 0-976-16,0 0-192 0,-9 2 320 0,-4 2-608 0,-2 0-208 15,-1-1 144-15,-1 1-144 0,0-4 0 0,-1 2 0 16,-2-2 0-16,-1 3 0 0,2-2 0 0,0-1 0 16,2 3 0-16,2-3 0 0,0 0 0 0,1 0 0 15,3 0 0-15,2 1 0 0,-1-1 0 0,3 0 0 0,1 3 0 0,2-3 0 16,0 0 128-16,4 0-128 16,0 0 128-16,-4 3-128 0,0 0 192 0,4-3-64 15,0 0 0-15,0 0 0 0,-4 4-128 0,4-4 128 0,-4 6-128 16,1-2 128-16,1 2-128 0,-1 3 0 15,-1-1 0-15,2 1-176 0,-2-1 496 0,1 1 112 16,0 2 16-16,0 2 0 0,-3-3-208 0,4 0-48 0,-1 0 0 0,0-1 0 16,1-1-48-16,1 1-16 15,-1-2 0-15,1 1 0 0,0-2-128 0,1-6 128 0,-2 5-128 0,2 3 128 16,0-8-128-16,0 0 0 0,0 0 0 0,0 0 0 16,4 6 0-16,-4-6 0 0,7 3 0 0,1 0 0 15,-1-2 0-15,3 2 128 0,0-3-128 0,2 0 128 16,-2 1 0-16,2 2 0 0,-1 0 0 0,2-3 0 15,1 1 160-15,1 1 32 0,-2 1 0 0,-2 1 0 16,3 3-160-16,-3 2-32 0,1-1 0 0,-1 1 0 0,0 1 160 0,-1 1 32 16,-1 4 0-16,-3 0 0 0,0 1-320 0,-3-3 160 15,1 1-160-15,-1 2 128 16,-2 1 0-16,-1-4 0 0,-1 1 0 0,-2-1 0 16,-1 1-128-16,-1-1 0 0,-1-3 0 0,-5 2-176 15,-1-2 176-15,-1-3 0 0,-2-3 0 0,3 0 0 16,-3-2-192-16,0 1 0 0,-4-3 0 0,0-3 0 0,-1-1 192 0,0 2 0 15,1-1 0-15,-6-1 0 0,-1 0 0 0,1-2-128 16,0-1 128-16,3 1-128 16,1-5-928-16,1 2-176 0,2-4-48 0,6 2 0 0</inkml:trace>
  <inkml:trace contextRef="#ctx0" brushRef="#br0" timeOffset="-135058.49">26807 11683 13407 0,'0'0'592'0,"0"0"128"0,0 0-576 0,0 0-144 16,0 0 0-16,0 0 0 0,1 7 1264 0,0-1 208 15,-1 3 64-15,0-2 0 0,0 1-640 0,0-2-112 16,0 1-16-16,-1 2-16 0,0-1-240 0,0 5-64 15,1-2 0-15,-2 2 0 0,1 0-192 0,0 0-64 16,-1 0 0-16,0 4 0 0,-1 0 112 0,2 1 16 16,-1-3 0-16,2 2 0 0,-1 0 112 0,0 1 16 0,-1-1 16 0,0 3 0 15,1-2 32-15,1 4 0 16,-2-2 0-16,1 4 0 0,0-3-48 0,1 1 0 16,-2 1 0-16,2 4 0 0,-1-4-192 0,0 5-64 15,-2 0 0-15,2 0 0 0,-1 2-192 0,2-1 144 0,0-2-144 0,-1 4 128 16,0-1-128-16,1-2 0 0,0 3 144 0,0-4-144 15,0 2 0-15,0 1 128 0,0-2-128 0,1 2 0 16,-1 0 0-16,1 0 144 0,1 3-144 0,0-3 0 16,0 3 160-16,-1-3-160 0,-1 2 128 0,0-2-128 15,0-2 128-15,0 2-128 0,0 0 128 0,-1 0-128 16,1-1 192-16,1 1-64 0,0 0 0 0,1-2 0 16,0 3-128-16,0-1-176 0,-1 1 48 0,1-1 0 15,1 4 288-15,0-1 64 0,-1 1 16 0,1 1 0 16,-2-1-240-16,1-1 144 0,-1 1-144 0,0 1 128 15,1-1-128-15,-1 0 128 0,0-1-128 0,-1 0 128 16,1 1-128-16,1-1 0 0,-1 3 0 0,0 1 0 16,1 0 192-16,0 2-32 0,1-1-16 0,-2 1 0 0,1-2-144 15,-1-1 0-15,-1 1 0 0,1-3 128 0,-1 2-128 16,0-5 0-16,1 0 0 0,-1 1 0 0,2-3 0 0,-1 1 0 16,0 0 0-16,1 4 0 0,-1-1 0 0,2 1 0 15,-2 1 0-15,0-1 128 0,-1 3-128 0,2 2 0 16,-1-2 0-16,0 1 0 0,0 1 160 0,1 2-160 15,-1 1 192-15,2 2-192 0,-1 2 320 0,1 0-64 16,0-2 0-16,-1 2 0 0,-2-3 0 0,2-2 0 16,-1-4 0-16,0-1 0 0,-2 1 0 0,1-4 0 15,1-1 0-15,-1 0 0 0,1 1-80 0,1 1-32 16,-1 1 0-16,0 2 0 0,-2-1-144 0,1 1 0 0,0 0 0 0,0 2 0 16,0-1 208-16,0-1-32 15,-3 2-16-15,2 0 0 0,1 2-160 0,-1-1 0 16,0 4 144-16,1 1-144 0,0 0 160 0,0 1-32 0,0 0-128 0,0-2 192 15,0-1 0-15,1 1 0 0,-1-8 0 0,-1 4 0 16,1 0-192-16,-2-3 128 0,2 0-128 16,0-1 0-16,0 1 0 0,2 0 0 0,-1-2 0 0,-1 2 0 15,-1-3 0-15,1 2 0 0,0-3 0 0,0 1 0 16,0 1 0-16,-3 0 128 0,2-3-128 0,-1 5 0 16,2-3 0-16,-1 3 0 0,0 2 128 0,1 2-128 15,-2 2 0-15,1 0 0 0,0 3 0 0,-1-2 0 16,1 2 0-16,-2 1 0 0,2-1 0 0,0 11 0 15,0 0 0-15,-1-4 0 0,2 0 0 0,0-3 0 16,0-3 128-16,0-1-128 0,0 1 0 0,-2-4 0 16,2-2 128-16,0-2-128 0,0-2 0 0,-2 0 176 0,2-3-16 15,-1-2 0-15,1 1 0 0,0 1-160 0,-1-1 192 16,-1 0-192-16,2-3 192 0,-1 1-192 0,0 2 128 16,-2 0-128-16,1-3 128 0,-1 0-128 0,0 0 0 15,1-4 144-15,0 0-144 0,0-5 0 0,0 2 0 16,0-4 0-16,1-2 0 0,-2-2 0 0,3-2 0 15,0-3 0-15,0 2 0 0,0-4 128 0,0-8-128 16,0 0 128-16,0 0-128 0,1 7 0 0,-1-7 0 0,0 0 0 0,0 0-192 16,0 0 0-16,0 0-16 15,0 0 0-15,0 0 0 16,0 0-1504-16,0 0-288 0,0 0-64 0,3-7-14000 0</inkml:trace>
  <inkml:trace contextRef="#ctx0" brushRef="#br0" timeOffset="-110205.27">18217 11787 27647 0,'0'0'608'0,"0"0"128"0,0 0 32 0,0 0 0 0,0 0-624 0,0 0-144 0,0 0 0 0,0 0 0 16,0 0 1216-16,0 0 192 0,0 0 64 0,0 0 0 16,0 0 128-16,0 0 16 0,0 0 16 0,0 0 0 0,0 0-480 15,0 0-80-15,-3 0-32 0,0 9 0 0,1 8-16 0,-1 0 0 16,2 0 0-16,0 5 0 0,-2-2-640 0,2 3-144 16,-1-3-32-16,2 1 0 0,-1-1-208 0,2 2 0 15,1-1 128-15,-1-2-128 0,0-1 0 16,2-1 0-16,-1-2 0 0,2-2 0 0,0-2 0 0,0 2 0 15,0-3 0-15,1 0 0 0,3-4-224 0,-1-1-32 16,-3 2-16-16,-4-7 0 16,0 0-2224-16,8 3-448 0,-2-6-96 0,1 2-14384 15</inkml:trace>
  <inkml:trace contextRef="#ctx0" brushRef="#br0" timeOffset="-109975.08">18396 11966 31327 0,'0'0'1392'0,"-6"3"272"0,-1 1-1328 0,0 0-336 16,-2 1 0-16,0-1 0 0,-1 0 2064 0,-2 1 352 0,0-1 64 0,-1 0 16 15,-3-2-1328-15,1 2-256 0,-3-1-48 0,3-2-16 16,-1 2-544-16,0-3-112 0,2 2-32 0,0 0 0 16,-1-2-160-16,2 2 0 0,3-2 0 0,-1 0 0 15,1 0 0-15,0 0 0 0,1 0 0 0,1 3 0 16,2-2-672-16,1-1-64 0,5 0-16 0,0 0 0 15,0 0-4528-15,0 0-912 16,0 0-176-16,0 0-32 0</inkml:trace>
  <inkml:trace contextRef="#ctx0" brushRef="#br0" timeOffset="-109570.93">18692 11835 27759 0,'0'0'608'0,"0"0"128"0,0 0 32 0,0 0 0 0,0-6-608 0,0 6-160 15,0 0 0-15,1-7 0 0,2 0 256 0,-2 1 0 16,-1 6 16-16,0 0 0 0,2-7-128 0,-2 7-16 16,1-6-128-16,-1 6 192 0,0 0 640 0,0 0 128 0,0 0 32 15,0 0 0-15,4 6 544 0,0 1 96 0,-2 3 32 0,1 1 0 16,-2 2-512-16,1 0-80 0,-1 0-32 0,0 4 0 16,1 0-16-16,-1 3-16 0,0-1 0 0,1 1 0 15,-4-3-800-15,4 3-208 0,-1 1 0 16,1-4 0-16,1 1 304 0,0-3-32 0,-2 0 0 0,2-4 0 15,-1-1-272-15,1-1 0 0,-1-1 0 0,-2-8 0 16,0 0-128-16,0 0-96 0,8 7-16 0,0-5 0 16,0-2-2784-16,0 0-560 15,-2-4-128-15,0-2 0 0</inkml:trace>
  <inkml:trace contextRef="#ctx0" brushRef="#br0" timeOffset="-109153.45">18879 11912 27759 0,'0'0'608'0,"7"-2"128"0,2 0 32 0,2 0 0 0,-1-1-608 16,0-1-160-16,2 2 0 0,0 0 0 0,0 0 1664 0,1-2 288 15,0 1 64-15,0 1 16 0,0 0-1312 0,2 0-256 16,-1-2-48-16,0 1-16 0,0 2-400 0,-1-2 0 16,0 3 0-16,-1 0 0 0,-1 0 0 0,1 3 128 15,0-2-128-15,-2 6 128 0,1-3 384 0,-2 1 64 16,-1 1 0-16,1 1 16 0,0 3-160 0,-1 1-48 15,-1 2 0-15,-1 0 0 0,-1 0 192 0,2 0 48 16,-3-2 0-16,0 6 0 0,-2 0-176 0,1-2-16 16,0-1-16-16,-2 3 0 0,-1-3 160 0,-3 2 16 0,2-3 16 0,-2 0 0 15,-2-3-480-15,0 1-128 0,-2-1 0 0,0 0 0 16,-3-4 0-16,0-2 0 0,-2-1 0 16,-1-1 0-16,-1-2-160 0,-1-2-96 0,0-1-32 0,-1-1 0 15,0 0 288-15,0-5-128 0,2 1 128 0,1-4 0 16,2-1-304-16,1 1 48 0,3-3 16 0,1 2 0 15,1-2 240-15,2 0 0 0,3 1 0 0,3-3 0 16,2 0 0-16,3 2 0 0,1-2 0 0,1 1 0 16,2 1 0-16,2 2 0 0,4 0 0 0,-1-1 0 15,0 1-880-15,1 0-176 0,0 0-32 16,-1 2-16-16,-1 2-4960 16,-2 1-976-16,1-1-208 0,-3 2-48 0</inkml:trace>
  <inkml:trace contextRef="#ctx0" brushRef="#br0" timeOffset="-108694.06">20198 11806 9215 0,'0'0'400'0,"0"0"96"0,0 0-496 0,0 0 0 0,0 0 0 0,0 0 0 16,0 0 0-16,0 0 0 15,0 0 0-15,0 0 0 0</inkml:trace>
  <inkml:trace contextRef="#ctx0" brushRef="#br0" timeOffset="-108421.48">20172 11792 23951 0,'0'0'512'0,"0"0"128"0,0 0 0 0,0 0 64 0,0 0-576 0,0 0-128 0,0 0 0 0,0 0 0 0,0 0 2528 0,0 0 480 0,0 0 80 16,0 0 32-16,0 0-1328 0,-5 6-256 0,0 0 1136 15,-1 0-1392-15,2 3-256 16,0-2-64-16,2 2-16 0,-2-1-240 0,1 1-32 16,1 2-16-16,-1-1 0 0,-1 3-224 0,1 0-48 15,1 0-16-15,-1 2 0 0,1 0-240 0,0 0-128 16,1 1 128-16,0 1-128 0,-1 0 0 0,1-2 0 15,1-2 0-15,1 2 0 0,1 1 128 0,-1-3-128 0,-1 0 128 0,1 1-128 16,1-3 0-16,0-2 0 0,-2-9 0 0,4 9-192 16,-4-9 192-16,0 0 0 0,0 0 0 0,7 4 0 15,-7-4-2432 1,6 3-416-16,-6-3-80 0,7-3-16 0</inkml:trace>
  <inkml:trace contextRef="#ctx0" brushRef="#br0" timeOffset="-108181.45">20247 11986 30639 0,'0'0'1344'0,"0"0"304"0,0 0-1328 0,0 0-320 0,-7 4 0 0,-1-2 0 0,-2 1 2016 0,-2-2 336 16,-1-1 64-16,-2 0 16 0,-2 0-1488 0,0 0-304 16,0-1-48-16,0-2-16 0,-1 1-400 0,0 0-176 15,-1 0 128-15,2-1-128 0,2 2 0 0,0-2 0 16,1 3 0-16,1 0 0 0,2 0 128 0,2 0-128 15,0 0 128-15,2 0-128 0,7 0 0 0,0 0 0 16,0 0 0-16,0 0 0 16,0 0-1968-16,0 0-464 0,0 0-112 0,11 0-16 15,2 4-4496-15,3-1-912 0,1-3-176 0,2-3-48 0</inkml:trace>
  <inkml:trace contextRef="#ctx0" brushRef="#br0" timeOffset="-107904.96">20400 11755 34559 0,'0'0'768'0,"0"0"144"0,0 0 48 0,0 0 0 0,0 0-768 0,0 0-192 0,0 0 0 0,0 0 0 16,0 0 1408-16,4 4 256 0,-2 4 64 0,1 1 0 15,0-2-880-15,-2 3-160 0,0-1-48 0,1 2 0 16,-1 2-192-16,0 0-64 0,1 0 0 0,-1 4 0 15,-1-2-48-15,1 3-16 0,0-4 0 0,1 3 0 0,-1-1-96 0,0 1-32 16,2 0 0-16,0 0 0 0,-1-1-192 0,1 0 144 16,-1-2-144-16,1 2 128 0,2-3-128 0,1-3 128 15,-2 1-128-15,1-1 128 0,1-5-128 0,1-1-176 16,1 0 48-16,0 0 0 16,-1 1-2304-16,3-5-464 0,-1-2-96 0,0-2-16 0</inkml:trace>
  <inkml:trace contextRef="#ctx0" brushRef="#br0" timeOffset="-107504.81">20632 11852 25791 0,'0'0'1152'0,"0"0"224"0,0 0-1104 0,0 0-272 16,6-2 0-16,3-1 0 0,1 2 1952 0,-1-2 336 0,0 0 64 0,1 2 16 15,1-2-1184-15,1-1-224 16,-1 2-64-16,3-2 0 0,-3 1-560 0,2 3-112 0,1-4-32 0,-1 4 0 15,0 0 112-15,0 3 16 0,0-2 0 0,-1 2 0 16,-2 0-64-16,1-2 0 0,-2 5 0 0,0 1 0 16,-1 0 160-16,0 2 32 0,-2 1 0 0,1 3 0 15,-2-5 0-15,-1 5 0 0,-3 3 0 0,1-3 0 16,-1 1-112-16,-1 0-16 0,-1 1 0 0,-2 0 0 16,-1-2-144-16,0 2-48 0,-1 0 0 0,0-2 0 15,-2-4-128-15,-1 2 0 0,0-5 0 0,-1 1 0 16,0-1 0-16,-1-2-176 0,-2-4 48 0,0 0 0 15,-1-4 128-15,0 2-128 0,0-5 128 0,-2 3-128 16,2-2 128-16,3-1 0 0,-2-2 0 0,1 1 0 16,1-2 0-16,1-2-128 0,1 1 128 0,1-2-128 15,2 0 128-15,0 3-128 0,1-1 128 0,1 1-128 0,2-2 128 0,1 4 0 16,0-4 0-16,1 2 0 0,1 2 0 16,0-1 176-16,1-2-48 0,1 5 0 0,1-1-128 0,2 1 128 15,-1-1-128-15,2 3 128 16,0 2-1728-16,0-1-368 0,0 2-64 15,1 1-16-15</inkml:trace>
  <inkml:trace contextRef="#ctx0" brushRef="#br0" timeOffset="-106185.68">21263 12316 25103 0,'0'0'544'0,"0"0"112"0,0 0 32 0,0 0 32 0,0 0-576 0,0 0-144 0,0 0 0 0,0 0 0 15,-8 2 1264-15,2 0 208 0,-2 0 64 0,-1-2 0 16,-3 0-880-16,-1 0-160 0,-2 0-48 0,0 0 0 15,-3-2 416-15,0 0 80 0,-1 0 16 0,-2-1 0 16,1-1-160-16,0 0-32 0,1 2 0 0,-1 0 0 16,-2 0 0-16,2-1 0 0,0 2 0 0,1-2 0 15,-1 3-192-15,-1 0-64 0,3-2 0 0,-3 2 0 0,-1 0 0 16,-1 2 0-16,1-2 0 0,-1 0 0 0,-1 0-304 0,-2 0-64 16,1 0-16-16,0 0 0 0,-1 0-128 0,0 0 0 15,1 0 0-15,0 0-176 0,-1 0 176 0,-1 0 0 16,4 0 0-16,-1-2 0 0,2 0 176 0,1 2 64 15,0-2 16-15,-1 2 0 0,1-3-256 0,0 2 144 0,1-2-144 16,1 0 128-16,-1 2-128 0,0-1 0 16,-1 2 0-16,2 0 0 0,-1-2 0 0,2 0-272 15,-1 2 64-15,1 0 16 0,-2 0 400 0,1 0 96 16,-1 0 16-16,1 0 0 0,-1 0-112 0,-1 0-16 16,1 0 0-16,2 0 0 0,0 0 160 0,-1 0 32 15,0 2 0-15,0-2 0 0,2 0-512 0,-1 2-112 16,1-2-16-16,0 0 0 0,0 0 256 0,-1 0-144 15,-1 0 144-15,1 0-128 0,-2 0 128 0,2 2 0 0,0-4 0 0,-3 2 0 16,0 0 0-16,1 0-128 0,2 0 128 0,-2 0-128 16,-1 0 128-16,1 0 0 0,3 0 0 15,-1 0 0-15,-3 0 0 0,0 0 176 0,4-2-48 0,0 2 0 16,0-2-128-16,0 2 0 0,0-3 0 0,1 3 0 16,1-1 0-16,-1-2 0 0,-2 3 0 0,2 0-176 15,0 0 176-15,2-3-128 0,-2 3 128 0,2 0-128 16,0 0 128-16,0 0 0 0,0 0 0 0,-2 0 0 15,-1 0 0-15,0 0-128 0,0 0 128 0,0-1-128 16,-1-1 128-16,0 2 176 0,1-3-48 0,0 2 0 16,0-2-128-16,0 0 0 0,0 2 0 0,0 1 0 15,-2-3 0-15,0 3 128 0,1-2-128 0,1 0 128 0,-1 0-128 0,-1 2 0 16,1-3 0-16,1 2 0 0,0 1 0 16,0 0 0-16,-3 0 0 0,3 0-176 0,2 0 176 15,-1 0 0-15,0 0 128 0,0 0-128 0,2 0 0 0,-2 0-128 16,1 0 0-16,-3 0 0 0,1 0 128 0,0 0-128 15,-2 0 128-15,2 0-128 0,-2 1 128 0,1-1 176 16,1 0-48-16,0 0 0 0,-1 0-128 0,-1 0 128 16,1 0-128-16,0 0 128 0,-2-1-128 0,0 1 0 15,1 0 0-15,-1 0-176 0,0 0 176 0,-6 1 0 16,3 2 176-16,2-3-176 0,1 2 0 16,0-2 0-16,1 2 0 0,0 0 0 0,1 1 0 0,-1 1 0 15,0-1 0-15,1-2 0 0,-2 2 0 16,1-1 0-16,-2-1-176 0,-2-1 176 0,1 3 0 15,0 1 0-15,0-1 0 0,-2-3 0 0,-1 0 0 0,2 0 0 0,-1 0 0 16,-1 0 0-16,3 0 0 0,2 0 128 16,-1 0-128-16,-1-3 0 0,1 3 0 0,1 0 0 0,2 0 0 15,-2 0 0-15,2 0 0 0,1 0 0 0,0 0-128 16,-1 0 128-16,-1 3 0 0,1-3 0 0,-2 0 0 16,2 0 0-16,0 0-128 0,-2 0 128 0,2 0-128 15,-1 0 128-15,1 0 0 0,0-3 128 0,1 3-128 16,-2-1 128-16,2-2-128 0,0 3 128 0,-1 0-128 15,-2 0 0-15,2 0 0 0,-2-3 0 0,2 3 0 16,-2 0 0-16,2 0 0 0,1 0 0 0,0 0 0 16,-3 0 128-16,2-1-128 0,1 1 128 0,1 1-128 15,-1-1 0-15,0 3 0 0,0-3 0 0,0 3-128 16,-1-2 128-16,-1-1 0 0,1 3 0 0,0-3 0 16,-2 2 0-16,0 0 176 0,2-2-48 0,-2 2 0 0,1-2-128 0,0 1 0 15,1-1 0-15,0 3 0 0,-1-3 0 0,1 3 0 16,0-3 0-16,-2 1 0 0,1 2 0 0,0-3 0 15,2 2 0-15,-1-2 0 0,-2 2 0 0,2 0 0 16,2 1 0-16,-1-2 0 0,-1 2 0 0,2-1 0 16,2 2 0-16,-3 0 0 0,0-1 0 0,1 1 0 15,1 0 0-15,0 1 0 0,-2-4 0 0,1 2 0 0,0-1 0 16,2 2 0-16,-2-4 0 0,0 4 0 16,1-4 0-16,0 3-176 0,1-3 176 0,1 0 0 15,-2 0 128-15,2 0-128 0,2 0 0 0,-1 3 0 16,0-3 0-16,-1 0-128 0,0 0 128 0,1 0 0 15,0 0 0-15,0 0 0 0,1-3 0 0,1 3 0 16,4 0 128-16,-2 0-128 0,-1-3 128 0,2 3-128 0,7 0 128 0,0 0-128 16,-8 0 0-16,8 0-240 0,0 0 48 0,0 0 0 31,0 0-1344-31,0 0-256 0,7-8-48 0,5 3-17600 0</inkml:trace>
  <inkml:trace contextRef="#ctx0" brushRef="#br0" timeOffset="-105385.81">19312 10910 2751 0,'0'0'128'0,"0"0"16"0,0 0-144 0,5-6 0 15,-5 6 0-15,0 0 0 0,0 0 4880 0,0 0 944 16,0 0 192-16,0 0 48 0,0 0-3376 0,0 0-688 15,0 0-128-15,0 0-16 0,0 0-496 0,-7 9-80 16,1-1-32-16,-3 4 0 0,-2-2-240 0,-2 7-48 16,-1 4-16-16,-5 4 0 0,-4-1-288 0,-6 7-48 15,-5 8-16-15,-7 2 0 0,-3 7-64 0,-5 4-16 16,-1 0 0-16,1 6 0 0,3 0 0 0,1 5 0 16,1-1 0-16,2 3 0 0,0 0-64 0,3-3 0 15,2-1-16-15,2-5 0 0,1-4-176 0,2-2-48 16,5-7 0-16,2-5 0 0,1-1-64 0,3-7-16 15,4 3 0-15,3-6 0 0,2 0 96 0,2-4 16 0,2-1 0 0,0-5 0 16,1 0-240-16,2-3 128 0,2-1-128 0,1-4 0 16,-1-1 0-16,2-2 128 0,1-6-128 0,0 0 0 15,0 0 0-15,0 0 0 0,0 0 0 0,0 0 0 16,0 0 0-16,0 0 0 0,0 0-144 0,0 0 144 31,8-6-528-31,0-2-16 0,-1-4 0 0,3-2 0 0,-4-3-1312 0,5-2-256 0,0 1-48 0,2-2-10320 16,1 1-2048-16</inkml:trace>
  <inkml:trace contextRef="#ctx0" brushRef="#br0" timeOffset="-102414.64">16946 12709 14623 0,'0'0'640'0,"0"0"144"0,0 0-624 0,0 0-160 0,0 0 0 0,0 0 0 16,0 0 1488-16,0 0 272 0,0 0 48 0,0 0 16 15,0 0-32-15,0 0 0 0,0 0 0 0,0 0 0 16,0 0-384-16,0 0-64 0,0 0-32 0,0 0 0 16,0 0-224-16,0 0-32 0,7-3-16 0,1 3 0 15,0 0-240-15,-1 0-48 0,1 0-16 0,0 0 0 16,1 0-272-16,0 0-48 0,1 0-16 0,-3 0 0 16,3 0-400-16,-1 0 0 0,0-1 128 0,-1 1-128 0,0-3 0 0,0 3 0 15,1-1 0-15,3-2 0 16,-2 1 0-16,2-2 0 0,0 1 0 0,-2 2 0 0,1-5 0 0,-2 5 0 15,-1-4 0-15,-1 4 0 0,1-2 0 0,-8 3 0 16,0 0 0-16,0 0 0 0,0 0 0 0,7 0 0 16,-7 0 0-16,0 0 0 0,0 0 0 0,4 7 0 15,-2 3 0-15,-2 2 128 0,-1 0 0 0,-2 3-128 16,-1 2 192-16,-1 3-64 0,-1 4 272 0,-1 2 48 16,1 0 16-16,-2 1 0 0,-1 2-160 0,-1-1-48 15,1 4 0-15,1-1 0 0,1-4-64 0,0 3-32 16,0-4 0-16,2 1 0 0,0-4-160 0,1 1 0 15,1-5 0-15,2-2 128 0,0-1-128 0,1 1 0 16,0-4 0-16,1 0 128 0,0-2 0 0,2-1 0 16,0-1 0-16,1-1 0 0,1-1-128 0,0-1 0 15,-5-6 0-15,5 3 0 0,-5-3 0 0,8 1 0 16,0-2 0-16,0-2 0 16,0 0-1376-16,0-4-160 0,-1 0-16 0,1-3-16640 0</inkml:trace>
  <inkml:trace contextRef="#ctx0" brushRef="#br0" timeOffset="-101896.75">17427 13011 21247 0,'0'0'464'0,"0"0"112"16,0 0 0-16,0 0 16 0,0 0-464 0,0 0-128 0,0 0 0 0,0 0 0 0,-7-2 0 0,2-2 0 15,-1 1 0-15,0-1 0 0,1 0 0 0,0-2 0 16,0 0 0-16,-1 2 0 0,1-2 0 0,1 2 256 16,2-3-64-16,-1 1-16 0,2-1 656 0,-1 3 128 15,1-2 16-15,0 2 16 0,1-1 48 0,1-2 16 16,0 3 0-16,2-2 0 0,1 2-160 0,1-3-48 15,0 3 0-15,2-1 0 0,-1 1-528 0,2 1-128 16,0 3 0-16,0 0-16 0,0 0 656 0,0 0 128 16,1 3 16-16,0 1 16 0,-1 3-96 0,0-1 0 15,0 1-16-15,-2 2 0 0,1 1-48 0,-2 3-16 16,0-2 0-16,-2-1 0 0,-2 3-448 0,2 3-96 16,-2-1-16-16,2-2 0 0,-2 2 112 0,2 2 16 0,1 0 0 15,0 0 0-15,-1-1 0 0,1-1 0 0,-1 0 0 0,2 0 0 16,-1-2-128-16,1 0-32 0,2 0 0 0,0-3 0 15,-2 2-224-15,4-1 0 0,0-3 0 0,0 1 0 16,2 0 0-16,-2-5 0 0,0 0 0 16,-1-2 0-16,0 2 0 0,-8-4 0 0,9 0 0 0,-1-2 144 15,0 0-144-15,0 0 0 0,-1-2 0 0,1-3 0 16,-1-2-1744-16,1 1-240 0,-2-1-32 16,1-1-16-16,-2-1-1856 0,0-2-368 0,-1-3-80 15,-3 2-16-15</inkml:trace>
  <inkml:trace contextRef="#ctx0" brushRef="#br0" timeOffset="-101667.64">17631 12957 28735 0,'0'0'640'0,"0"0"128"0,-6 7 16 0,-1-3 16 0,1 0-640 0,-1 2-160 0,-1 1 0 0,0 2 0 0,0 2 1856 0,-1 2 320 16,-2-3 80-16,0 3 16 0,1 4-576 0,0-4-112 16,1 1-32-16,0 3 0 0,-1 0-800 0,-1 2-176 15,-1-2-16-15,2 3-16 0,-2 0-80 0,-1 3-16 16,0-1 0-16,1-1 0 0,2-4-48 0,0 3-16 15,3-3 0-15,1-4 0 0,2-4-384 0,3 2 0 16,0-5-192-16,2 1 192 0,2-1 0 0,-3-6 0 16,0 0 0-16,8 0 0 15,1-2-1664-15,0-2-224 0,-1-3-32 0,2 1-16 16,19-20-3680-16,-7-1-720 0,-14 17-160 0,3-7-32 0</inkml:trace>
  <inkml:trace contextRef="#ctx0" brushRef="#br0" timeOffset="-101065.13">17777 12702 25791 0,'0'0'576'15,"0"0"112"-15,0 0 16 0,0 0 16 0,0 0-576 0,0 0-144 0,0 0 0 0,0 0 0 0,-4 7 448 0,4-7 64 16,0 0 16-16,0 0 0 0,0 0-400 0,0 0-128 16,0 0 0-16,0 0 0 0,-3-7 288 0,0 3-48 15,3 4-16-15,0 0 0 0,0 0 160 0,0 0 16 16,0-9 16-16,3 2 0 0,-3 7 288 0,5-6 48 15,-1 2 16-15,1-3 0 0,1 3-128 0,-1 1 0 16,1-3-16-16,1 2 0 0,0 0-624 0,0 2 0 16,1-2 0-16,1 1 0 0,1-1 176 0,-1 2 16 15,1 2 0-15,1-3 0 0,-2 3 96 0,3 3 32 16,-2-1 0-16,1 2 0 0,-2 3 304 0,0-1 64 16,-1 1 16-16,0 2 0 0,-2-1-256 0,0 2-64 0,-4 2 0 0,-1 0 0 15,-1 4-192-15,-2-1-64 0,-2 2 0 0,-1 1 0 16,-1-4 64-16,0 6 0 0,-2-5 0 15,-1 2 0-15,0-4-192 0,0 0 128 0,-1 1-128 16,2-4 128-16,-1 1-128 0,0-5 0 0,1 1 0 16,0-1-176-16,1 1 176 0,7-7 0 0,0 0 0 0,0 0 0 15,0 0 0-15,0 0 0 0,0 0 0 0,0 0 0 16,0 0 0-16,0 0 0 0,7 0 128 0,3-3-128 16,-1 2 176-16,1 1-48 0,2-3 0 0,1 3 0 15,0-2 0-15,3 0 0 0,-2 2 0 0,1-2 0 16,0 2-128-16,1-4 0 0,-1 1 0 0,-1 0-176 0,-1 0 176 15,0 1 0-15,0 0 0 0,0-1 0 16,-2-1-448-16,-2 1-48 0,-1 0-16 0,-3-1 0 16,-1-2-7360-16,-4 6-1488 15,0 0-304-15,0 0-48 0</inkml:trace>
  <inkml:trace contextRef="#ctx0" brushRef="#br0" timeOffset="-100409.64">18390 13058 20271 0,'0'0'896'0,"0"0"192"0,0 0-880 0,0 0-208 16,0 0 0-16,0 0 0 0,0 0 2560 0,0 0 448 16,0 0 112-16,5 3 16 0,-5-3-1392 0,8 4-272 0,2-4-48 0,-1 2-16 15,-1-2-512-15,0 0-96 16,1 0-32-16,2 0 0 0,-2-2-304 0,1 2-64 15,2-3-16-15,1 2 0 0,0-2-384 0,-2 2 0 16,-1 1 0-16,1 0 0 0,-2 0 128 0,0 0-128 0,2 0 128 0,-2 1-128 16,0-2 128-16,-1 1-128 0,-3 0 128 0,-5 0-128 31,0 0-384-31,0 0-144 0,0 0-48 0,0 0 0 16,0 0-2608-16,-4 5-528 0,0 2-96 0,-2 2-32 0</inkml:trace>
  <inkml:trace contextRef="#ctx0" brushRef="#br0" timeOffset="-100198.85">18435 13195 31327 0,'0'0'688'0,"0"0"144"0,0 0 16 0,0 0 48 0,0 0-720 0,6 9-176 0,-6-9 0 0,5 6 0 0,-5-6 1360 16,8 4 240-16,-2 0 64 0,-6-4 0 0,7 4-512 16,2-1-112-16,0-1-16 0,0 0 0 0,0-2-352 0,2 2-80 15,-1-2-16-15,1 0 0 0,-1 0-256 0,1 0-48 16,-1 0-16-16,1 0 0 0,-1 0 256 0,1 0 64 15,-2 0 0-15,0-2 0 16,-2 0-880-16,1 0-160 0,-2-1-48 0,1 2 0 16,-2-3-1632-16,0-1-336 0,-5 5-64 0,8-17-16 0</inkml:trace>
  <inkml:trace contextRef="#ctx0" brushRef="#br0" timeOffset="-99314.79">19277 12858 23263 0,'0'0'512'0,"0"0"96"0,0 0 32 0,0 0 16 0,0 0-528 0,0 0-128 0,-10 0 0 0,10 0 0 0,-8 3 1360 0,8-3 240 16,-6 1 64-16,6-1 0 0,0 0-576 0,-7 2-96 15,7-2 736-15,0 0-768 0,0 0-144 16,0 0-48-16,0 0 0 0,0 0-192 0,0 0-64 0,0 0 0 0,0 0 0 15,0 0-256-15,1-6-48 16,3-1 144-16,3 1-352 0,-1-3 0 0,1 2 0 0,1 2 0 16,1-4 176-16,1 2-48 0,1 1 0 0,1-1 0 15,-1 3-128-15,3-2 0 0,0 2 0 16,0-2 0-16,0 3 128 0,-1 3-128 0,-2 0 128 16,0 0 0-16,-1 3 0 0,1 0 0 0,-2 4 0 15,-2-3 0-15,-2 5 0 16,0-1 0-16,-1 1 0 0,-1 1 256 0,-3 3 64 0,-3 3 0 15,-1 1 0-15,-1-3-256 0,-3 3-64 0,-1 2 0 0,-2 0 0 16,-1-2-128-16,2 1 128 0,-3-1-128 0,1 0 128 0,0-2-128 16,-1-2 0-16,0-2 0 0,1 2 0 15,2-3 0-15,-1 0 0 0,1-4 0 0,1 1-176 16,1-3 176-16,3 2 0 0,5-6 128 0,0 0-128 0,-6 4 128 0,6-4-128 16,0 0 128-16,0 0-128 15,0 0 0-15,0 0-128 0,0 0 0 0,0 0 0 0,0 0 128 0,8-3 176 16,0 2-48-16,3-1 0 0,0-2-128 0,1 4 0 15,-1-3 0-15,0 3 0 0,4-1 0 0,-1-2 128 16,-1 3-128-16,2 0 128 0,0 0-128 0,1 0 128 16,-1 3-128-16,-1-2 128 0,-1 3-128 0,-1 1 0 15,-2 2 0-15,0-1-176 0,-3 2 176 0,0-1 0 16,-2 2 0-16,-1 1 0 0,-3 1 0 0,-1 2 0 16,-1-3 0-16,-3 3 0 0,-2 1 0 0,-4-1 0 15,0-3 0-15,-2 3 0 0,-2 0 272 0,-1 0 96 16,0-2 16-16,0-1 0 0,1 0-384 0,-1-4-128 15,0 1 0-15,0-5 0 0,1 0 128 0,1-2 0 16,1-4 0-16,2 0 0 0,0-3 0 0,4 1-128 16,-1-1 128-16,3 1-128 15,2-1-976-15,0-2-192 0,1 1-48 0,1 1-16448 0</inkml:trace>
  <inkml:trace contextRef="#ctx0" brushRef="#br0" timeOffset="-98614.05">20089 12652 31327 0,'0'0'688'0,"0"0"144"0,0 0 16 0,0 0 48 0,-6 3-720 0,-1 3-176 0,0-2 0 0,-3 3 0 0,-1 0 800 0,-3-4 128 16,0 3 32-16,-2-2 0 0,2 0-720 16,1 1-240-16,-2-1 144 0,1-3-144 0,-2 2 0 0,1-1 0 15,2-2 0-15,1 4 0 0,0-1 0 0,1-3 0 16,1 1 0-16,1-1 0 0,-2 0 0 0,3 0 0 16,1 0 0-16,0 0 0 0,2-1 0 0,5 1 0 15,-5-3 0-15,5 3 0 0,0 0 336 0,0 0-16 16,-6 0 0-16,6 0 0 0,0 0-320 0,0 0 0 15,0 0 0-15,0 0 0 0,0 0 176 0,-4 7-48 16,-1-3 0-16,3 2 0 0,-1 1 0 0,0 2 0 16,1-3 0-16,0 5 0 0,1-2 112 0,0 2 16 15,-2-1 0-15,2 1 0 0,0 0 192 0,-1 0 64 0,1 2 0 0,0 0 0 16,-1-3-320-16,2 1-48 0,0-1-16 16,0 2 0-16,-1-4 0 0,1 1 0 0,1-2 0 0,-1 1 0 15,0-8-128-15,0 0 128 0,2 6-128 0,-2-6 128 16,0 0-128-16,0 0 0 0,0 0 0 0,0 0 0 15,6 0 0-15,-6 0 0 0,0 0 0 0,9-1-176 16,-1-2 176-16,0 1 0 0,0-2 0 0,0 0 0 16,0 1 0-16,-1 1 176 0,1 0-48 0,0 0 0 15,1 2 64-15,1-3 0 0,0 3 0 0,2 0 0 16,-2 3 192-16,2-1 64 0,0 2 0 0,0 0 0 16,-1 3 0-16,3-1 0 0,-1 3 0 0,0 2 0 15,0-2-448-15,0 2 0 0,-1 3 0 0,-2 2 0 16,-1-1 0-16,-1 0 0 0,0 2 0 0,-3 0 0 15,-1 1 0-15,-2-1 0 0,-2 0 0 0,-3 0 0 0,-4-4 0 16,1 4 0-16,-2-4 0 0,-1 3 0 0,-3-3 0 16,-1-2 0-16,0-1 0 0,-2-3 0 0,1-1 0 0,1 1 0 15,0-5 0-15,0 0 0 0,-2 0 128 0,2-2-128 16,1-2 128-16,2-2-128 0,-1 0 0 0,2-3-224 16,1 1 32-16,1-1 0 0,0-2 192 0,2 3 0 15,1-2 0-15,1-1 0 0,2-2 0 0,1 2 0 16,0 1 0-16,3-1 0 0,0-2 0 0,3 2 0 15,-1-1 0-15,0 3-19904 0</inkml:trace>
  <inkml:trace contextRef="#ctx0" brushRef="#br0" timeOffset="-82668.39">18007 13374 33167 0,'13'-7'720'0,"-6"7"160"0,1-2 16 0,-1-2 64 0,-7 4-768 0,7-3-192 15,-7 3 0-15,0 0 0 0,0 0 1776 0,-4-4 320 0,-5 0 64 0,-8 4 16 16,-8 0-976-16,-8 0-192 0,-7 0-48 0,-6 2 0 16,-3 0-704-16,6 1-256 0,-3 1 144 0,-3-2-144 15,-4 0 128-15,-3 0-128 0,-3 2 128 0,-1-4-128 16,-1 3 0-16,-12-3 0 0,6 0 0 0,6 0 0 15,2 0 0-15,4-3 0 0,4 3 0 0,4-1 0 16,2-2 0-16,4 3 0 0,2 0 0 0,4 0 0 16,3 3 0-16,5-2 0 0,2 2 192 0,4-2-64 15,4 2-128-15,4 0 128 0,0 0-128 0,5 0 128 16,3 1-656-16,5-4-144 0,0 0-32 0,4 9-12320 16,3-1-2464-16</inkml:trace>
  <inkml:trace contextRef="#ctx0" brushRef="#br0" timeOffset="-82169.34">16949 13637 32703 0,'0'0'720'0,"0"0"160"0,0 0 16 0,0 0 16 0,0 0-720 0,0 0-192 0,0 0 0 0,0 0 0 15,0 0 1568-15,0 0 288 0,0 0 48 0,0 0 16 16,0 0-880-16,6 7-160 0,-6-7-48 0,0 0 0 15,0 0-304-15,8 6-64 0,-8-8-16 0,9 4 0 16,-1 2-304-16,1-4-144 0,1 3 128 0,0-3-128 16,1 0 192-16,0 0-64 0,1 0 0 0,1-3 0 15,0 3-128-15,4-2 128 0,2 0-128 0,-1 2 128 16,-2-2-128-16,1 2 128 0,1 2-128 0,0-2 128 0,0 2-128 0,-3 0 0 16,-2 1 0-16,-1 1 0 0,-3 0 0 0,-1 1 0 15,0 3 0-15,-3 1-176 0,-1-1 400 16,-1 4 80-16,-5 1 16 0,0 1 0 0,-3 6-160 0,-2 3-32 15,-2 1 0-15,-2 2 0 0,0 0 64 0,1-5 0 16,0 3 0-16,0 1 0 0,0-4 0 0,1 0 0 16,0-2 0-16,2 1 0 0,2-4-192 0,1-2 0 15,2-1 0-15,0-2 0 0,2 0 0 0,2-3 0 16,0 1 0-16,4-2-14336 16,1 0-2752-16</inkml:trace>
  <inkml:trace contextRef="#ctx0" brushRef="#br0" timeOffset="-81627.76">20292 13445 32255 0,'0'0'704'0,"0"0"160"0,0 0 32 0,0 0 0 0,0 0-720 0,0 0-176 0,-5-7 0 0,0 3 0 0,-3 0 1472 0,-4-1 256 15,-3 4 48-15,-6-2 16 0,-7-1-720 0,-5 2-144 16,-3 0-32-16,-7 2 0 0,-10 0-304 0,2 2-64 16,3 1-16-16,-2 0 0 0,-3 4-192 0,1-3-64 15,0 2 0-15,2-1 0 0,0-1-48 0,4 0-16 16,4 0 0-16,4 1 0 0,4-1 0 0,3-1 0 16,2 1 0-16,6 0 0 0,3-2 0 0,3 2 0 15,4-1 0-15,4 0 0 16,9-3-1376-16,0 0-288 0,0 0-48 0,0 0-16 0</inkml:trace>
  <inkml:trace contextRef="#ctx0" brushRef="#br0" timeOffset="-81181.54">19325 13741 35247 0,'0'0'768'0,"0"0"176"0,0 0 16 0,0 0 32 0,0 0-800 0,0 0-192 0,0 0 0 0,5 0 0 0,4 2 1280 0,-2-2 192 15,-7 0 64-15,0 0 0 0,7-2-672 0,1 2-128 16,1 0-32-16,2 0 0 0,1-3-256 0,0 2-48 0,1-2-16 0,1 1 0 15,6-2-96-15,1 0-32 16,2 0 0-16,2-2 0 0,0 3-256 0,0-1 160 0,2 1-160 0,0-1 128 16,-3-1-128-16,0 1 128 15,-2 3-128-15,-6-2 128 0,-2 3 0 0,-1 0 0 16,-1 0 0-16,-1 0 0 0,-2 4 64 0,-1-1 0 0,-2 0 0 0,0 7 0 16,-4-3 192-16,-2 3 64 0,-5 3 0 15,0 1 0-15,1 6-208 0,-3-1-48 0,-2 2 0 16,-1 4 0-16,-1 0-48 0,-1 1-16 0,-1 3 0 0,0-4 0 15,1-1-128-15,1 2 0 0,0-3 0 0,2 0-176 16,0-4 176-16,2 2-128 0,3-5 128 0,0 1-128 16,2-4 128-16,2-2 0 0,1 2 128 0,2-3-128 15,1-1 0-15,1-2-128 0,1-1 0 0,2 1-14544 16,3-6-2912-16</inkml:trace>
  <inkml:trace contextRef="#ctx0" brushRef="#br0" timeOffset="-76449.63">17033 12715 4607 0,'0'-10'400'0,"0"10"-400"0,0-7 0 0,0-2 0 16,-2 1 2448-16,1 2 416 0,0-4 80 0,-2 4 0 15,1-1-1152-15,-1 3-224 0,3 4-48 0,-3-4-16 16,-1-1 32-16,4 5 0 0,0 0 0 0,0 0 0 15,0 0-32-15,0 0 0 0,0 0 0 0,0 0 0 16,0 0-80-16,-2 9-16 0,-1-2 0 0,2 3 0 16,3 4 16-16,2 3 0 0,2 2 0 0,0 5 0 15,1 2-304-15,1 4-64 0,-1 7-16 0,3 2 0 16,-1 2-336-16,1 2-64 0,-1 0 0 0,1 4-16 16,-1-1-192-16,0 4-48 0,0 1 0 0,2 4 0 0,0-1-64 15,-1-1 0-15,-3 1-16 0,3-4 0 0,-1-3-304 0,-1-4 128 16,-1-1-128-16,1-8 0 0,-1-4 0 0,-1-4 0 15,1-2 0-15,-1-7 0 16,0-6-768-16,0-5-256 0,2-3-48 16,-1-7-16-16,7-19-7616 0,7-4-1536 0,-5 10-320 15,3-3-48-15</inkml:trace>
  <inkml:trace contextRef="#ctx0" brushRef="#br0" timeOffset="-75534.26">17122 14842 26031 0,'0'0'576'0,"0"0"112"0,0 0 16 0,0 0 32 0,0 0-592 0,0 0-144 0,0 0 0 0,0 0 0 0,0 0 2032 0,0 0 368 16,0 0 80-16,0 0 16 0,0 4-768 0,1 5-160 15,-1-1-32-15,0 1 0 0,0 2-608 0,0-1-128 16,0 3-32-16,3 0 0 0,-2 4-192 0,0 3-64 16,1 0 0-16,0-1 0 0,1 2-144 0,2-1-48 15,2 2 0-15,-1-1 0 0,-2-1 208 0,3 3 48 16,2 0 0-16,1-2 0 0,-1-2-368 0,2 2-64 15,1-1-16-15,1-1 0 0,0-1-128 0,0-3 128 16,0 0-128-16,-2-6 128 0,-1 1-128 0,2-3 0 16,1 3 0-16,1-3-176 0,3-1-16 0,0-3 0 15,-1-2 0-15,0-1 0 16,0-1-1584-16,-1-3-320 0,1-1-64 0,-2-3-16 16,0-4-2816-16,-3 2-560 0,0-5-112 0,-3-3-32 0</inkml:trace>
  <inkml:trace contextRef="#ctx0" brushRef="#br0" timeOffset="-75304.25">17312 14980 39855 0,'0'0'880'0,"8"15"176"0,-16-7 32 0,0 5 32 0,-3 3-896 0,0-2-224 0,-3 2 0 0,1 4 0 16,-1-1 1024-16,0-2 144 0,-1 4 48 0,-1-1 0 0,1 0-576 0,0 1-96 15,2 1-32-15,1-2 0 0,-1-1-304 0,3-2-64 16,1 0-16-16,0 0 0 0,1-4-128 0,1 0 128 15,3 1-128-15,2-1 128 0,2-5-128 0,1-2-176 16,0 3 48-16,-1-9 0 16,8 4-768-16,0-1-160 0,0-6-32 0,2-1 0 15,6-2-5424-15,0-3-1088 0,-1-5-208 0,6 0-64 0</inkml:trace>
  <inkml:trace contextRef="#ctx0" brushRef="#br0" timeOffset="-74752.31">17598 14647 32703 0,'0'7'720'0,"0"2"160"0,0-9 16 0,-2 6 16 0,-1 1-720 0,1-1-192 0,2-6 0 0,0 0 0 15,-4 7 496-15,4-7 64 0,-6 4 16 0,6-4 0 16,-6 4-256-16,6-4-64 0,0 0 0 0,-7-2 0 16,1 0-256-16,1-2 0 0,5 4 0 0,0 0-144 0,-6-5 144 15,2 1 0-15,4 4 0 0,0-7 0 16,0-1 0-16,3-1 0 0,0 3 128 0,2-1-128 15,1-1 176-15,1-1-48 0,1 2 0 0,1 1 0 0,0-1 0 0,2 1 0 16,-1-1 0-16,1 3 0 0,-1 2 64 0,2 0 0 16,0 0 0-16,1 4 0 0,1 0 0 0,-1 3 0 15,-1-1 0-15,-3 2 0 0,-1 1-64 0,-1 3 0 16,-2 1 0-16,-3-1 0 0,-3 4 208 0,0-1 48 16,-2 0 0-16,-1 0 0 0,-2 3 0 0,-1-2 0 15,1 3 0-15,-2-1 0 0,-1-3-384 0,-1 1 0 16,3-1 0-16,-1 0 0 0,1-2 0 0,1 1 0 15,2-5 0-15,0 3 0 0,0-2 128 0,4-8-128 16,-1 6 128-16,1-6-128 0,0 0 272 0,0 0-16 16,7 3 0-16,4-1 0 0,2 0 256 0,1-2 64 15,1-2 0-15,1 0 0 0,1 2-416 0,1-3-160 16,2-1 128-16,-1 2-128 0,1 2 0 0,1-2 0 0,-2 0-224 16,1 2 80-1,-3 0-5312-15,-1-3-1072 0,0 2-192 0,-3-2-64 0</inkml:trace>
  <inkml:trace contextRef="#ctx0" brushRef="#br0" timeOffset="-74218.28">18266 15163 15423 0,'0'0'688'0,"0"0"144"0,0 0-672 0,0 0-160 0,0 0 0 0,0 0 0 16,0 0 2544-16,0 0 464 16,0 0 112-16,0 0 16 0,0 0-1088 0,0 0-192 15,0 0-64-15,0 0 0 0,0 0-144 0,0 0-48 0,8-1 0 0,1-2 0 16,-1 3-656-16,3-3-144 0,2 2-32 0,0 1 0 16,-1-3-352-16,3 3-80 0,5-2-16 0,0 1 0 15,-1 1-192-15,1-3-128 0,0 6 128 0,-1-2-128 16,0 1 0-16,-2 1-128 0,-2 1 0 0,0 0 0 15,-3-1-4352 1,-5 1-880-16,-7-4-160 0,0 0-48 0</inkml:trace>
  <inkml:trace contextRef="#ctx0" brushRef="#br0" timeOffset="-74047.25">18277 15282 39679 0,'0'0'880'0,"6"4"176"0,1 3 32 0,2-1 16 0,0-3-880 0,2 1-224 0,-2 0 0 0,4 1 0 0,4-4 944 0,-1 2 144 16,-4-1 16-16,1 0 16 0,1 0-720 0,1 1-144 16,-2-2-16-16,1-1-16 0,2 0-224 0,-1 0 0 15,0 0 0-15,-1 0 0 16,1 0-912-16,-1 0-240 0,-1-1-32 0,0-2-17408 0</inkml:trace>
  <inkml:trace contextRef="#ctx0" brushRef="#br0" timeOffset="-73078.33">19559 14766 22575 0,'0'0'496'0,"0"0"96"0,0 0 32 0,0 0 16 0,0 0-512 0,0 0-128 15,0 0 0-15,0 0 0 0,0 0 2304 0,0 0 432 16,0 0 80-16,-8 4 32 0,-2 1-864 0,-1-3-160 16,2 0-32-16,-3 2-16 0,-3-1-656 0,-1 1-128 0,-1-2-32 15,0 2 0-15,-2-1-576 0,2 1-128 0,0-2-32 0,0-2 0 16,0 2-224-16,3 0 0 0,0-2 0 0,0 3 0 16,1-3 0-16,3 0 0 0,-1-3 0 0,2 3 0 15,1-2 0-15,2 2 0 0,-1-2 128 0,7 2-128 16,-6 0 0-16,6 0 144 0,-7 0-144 0,7 0 128 15,0 0-128-15,0 0 128 0,-5 4-128 0,5-4 128 16,0 0 0-16,-4 7-128 0,-1 3 192 0,1 0-64 16,1 0 0-16,1 1-128 0,-1-2 192 0,0 4-64 15,-1-3-128-15,2 3 0 0,-1 0 0 0,1-2 0 0,-4-1 192 0,2 2 48 16,2-1 16-16,-1-3 0 0,1 1-16 16,-1 0 0-16,2-1 0 0,-1-2 0 0,2-6-240 15,2 4-128-15,-2-4 128 0,0 0-208 0,1 5 208 0,-1-5 0 16,0 0 0-16,0 0 0 0,8 4 0 0,-2-1 0 15,-6-3 0-15,10 1 0 0,0-1 0 0,-1 0 0 16,0 0 0-16,1 0 0 0,0 0 0 0,2 0 0 16,0 0 0-16,1 0 0 0,0 0 144 0,1 3-144 15,2-3 0-15,0 4 144 0,-1-2-144 0,2 5 192 16,-1 0-192-16,2 3 192 0,1 1-192 16,-2-2 0-16,-3 1 0 0,-2 3 224 0,-2 0 16 15,0 2 0-15,-4 0 0 0,-1 0 272 0,-2 1 64 0,-2 1 16 16,-2-2 0-16,-4 0-784 0,-3 0-144 0,-3 0-48 15,-3-2 0-15,-2 3 384 0,1-2 0 0,-2-1-144 16,0 0 144-16,0-4 0 0,-2-1 0 0,-2 1 0 16,3-2 0-16,1-3 0 0,0-1-160 0,0 0 160 0,0 0-128 15,0-2 0-15,1 2 0 0,0-6 0 0,2 2 0 16,0-2 0-16,0 1 0 0,4-2 0 0,1-3 0 16,1 3 128-16,3 1 176 0,1-4-48 0,0 0 0 15,1 1-128-15,2-1 0 0,0 1 0 0,1-1 0 16,1 1 0-16,0-3 0 0,2 1-160 0,-1-1 160 15,2 1 0-15,2-2-144 0,-2 0 144 0,1 3 0 16,0 1-1792-16,0-3-256 0,0-2-64 0,1 2-16 16,0-1-3104-16,7-18-608 15,-3 11-128-15,-8 11-32 0</inkml:trace>
  <inkml:trace contextRef="#ctx0" brushRef="#br0" timeOffset="-61555.16">16318 15170 16751 0,'0'0'736'0,"0"0"160"0,0 0-704 16,0 0-192-16,0 0 0 0,0 0 0 0,0 0 1632 0,0 0 288 15,0 0 64-15,0 0 16 0,0 0 80 0,0 0 16 16,0 0 0-16,0 0 0 0,-2 6-864 0,4 3-160 16,-1-2-48-16,2 1 0 0,-2 1-16 0,1-3-16 15,1 4 0-15,1 0 0 0,1 3-608 0,-1 0-112 0,1 2-16 0,2 2-16 16,0-2-48-16,0 0-16 15,1 4 0-15,0 1 0 0,1 4 0 0,-1-1 0 16,0 1 0-16,0 2 0 0,1 0-176 0,-1 0 0 0,0 2 0 0,0-2 0 16,-2 0 0-16,1-2 0 0,-2-5 0 0,0-2 0 15,-1 1 0-15,0-5 0 0,0 0 0 0,0-7 0 16,0 1-128-16,-4-7 128 0,0 0-160 0,0 0 160 16,0 0-160-16,0 0 160 0,0 0-160 0,6 0 160 15,0-7-224-15,-1 1 48 0,-1-1 16 0,0-3 0 16,0-2 160-16,-2 0 0 0,1-4 0 0,-1 1 0 15,2-4 0-15,-1-3-320 0,-2 1 64 0,2-5 16 16,1-4 240-16,-1 0 0 0,-2-3 0 0,-1 0 0 0,1-1 0 16,0 1 0-16,-1-1 0 0,2 2 0 0,-1-1 0 15,2 1-144-15,-1 0 144 0,1-1 0 0,0 3 0 0,0-4 0 16,1 1 0-16,0 0 0 0,0-1 0 0,1 4 0 16,1-3 0-16,-2 6 0 0,1-2 0 0,1 5 0 15,2 1 0-15,1 1 0 0,-1 1 0 0,0 0 0 16,0 1 0-16,0 0 0 0,-2 3 0 0,1-2 0 15,-2 3 0-15,-1 2 0 0,-1 1 0 0,-1-3 0 16,1 1 0-16,2 2 0 0,3-2 0 0,-3 0 0 16,-2 0 0-16,0-3 0 0,-2 1 0 0,0 0 0 15,1 2 0-15,-1 2 0 0,0-2 0 0,0 3 0 16,1 2 0-16,-1 2 0 0,-1-1 0 0,0 9 0 16,0 0 0-16,0 0 0 0,3-7 272 0,-3 7-16 15,0 0 0-15,0 0 0 0,8 0-256 0,-1-2 0 0,0 4 0 16,1 1 0-16,0-2 0 0,1 2 0 0,-1 0 0 15,0 0 0-15,1 0 0 0,1-2 128 0,-1 5 0 0,2-2-128 16,-1-1 128-16,2 0-128 0,1 1 0 0,0-1 0 16,0 1 0-16,1-4 0 0,-1 2 0 0,1-2 0 15,0 0 0-15,-3 0 0 0,1 0 0 0,2-2 0 16,-1 2 0-16,3-3 0 0,0 2 0 0,2-2 0 16,0 0 0-16,8-1 0 0,2 1 0 0,-1 0 0 15,2 2 0-15,3-2 0 0,2 0 128 0,0 2-128 16,0-2 0-16,1 3 0 0,1-2 0 0,-2 1 0 15,0 1 0-15,0 0 0 0,-3 0 0 0,-1 0 0 16,-2 0 0-16,-2 0 0 0,-1 0 0 0,0 0 0 0,-2-3 0 16,0 3 0-16,-2-3 0 0,-3 2 0 15,-1 1 0-15,-1 0 0 0,-3 0 0 0,-1 0-17904 16</inkml:trace>
  <inkml:trace contextRef="#ctx0" brushRef="#br0" timeOffset="-60225.32">18568 15565 18303 0,'0'0'400'0,"0"0"96"0,0 0 16 0,0 0 0 0,0 0-512 0,0-9 0 0,0 9 0 0,0 0 0 16,0-4 1696-16,0 4 240 0,0 0 48 0,0 0 16 15,0 0-272-15,0 0-48 0,0 0-16 0,0 0 0 16,0 0-320-16,0 0-80 0,0 0-16 0,0 0 0 15,6 0-352-15,-1 0-80 0,-5 0-16 0,6 4 0 16,-1 1-352-16,0-1-80 0,-1 3-16 0,-1-1 0 0,-1 2-208 16,1 1-144-16,0-2 192 0,-1 3-192 15,1 1 544-15,-1 0 0 0,1 4 0 0,0 1 0 0,-1-6-416 0,2 6-128 16,-1-2 0-16,1-1 0 0,0-4 0 0,0 2 0 16,1-1 0-16,0-3 0 0,-5-7 0 0,0 0 0 15,7 6 0-15,-7-6 0 0,0 0 0 0,7 4 0 16,-7-4 0-16,10 3 0 0,-4-3 0 0,1 0 0 15,-2-7 0-15,0 1 0 0,2-1 0 0,-2-2 0 16,0-1 0-16,-1-1 0 0,0-4-176 0,0 0-144 16,0-1-16-16,0-1-16 0,0-4 352 0,0-1-176 15,-2-1 176-15,1-1-128 0,-2-3 128 0,2 0-160 16,1-1 160-16,-2 0-160 0,0-2 160 0,0 4 0 16,1-2 0-16,-2 2 0 0,2-3 0 0,1 2 0 15,0-1 0-15,0 2 0 0,0-3 0 0,0 4-160 16,0-1 160-16,-1 0-160 0,3 0 160 0,-2-2 0 0,-2-1 0 15,1 2-128-15,-2 1 128 0,2-4 0 16,-1 2 0-16,1-1 0 0,-3 2 0 0,1 1 0 0,1 2 0 16,-1 0 0-16,0 5-128 0,1-1 128 0,0 3-128 0,0 0 128 15,-1-1 0-15,0 6 0 0,2 0 0 0,-2 2 176 16,0 2-48-16,1-1-128 0,0 2 192 0,-2 7-64 16,2-9-128-16,2 2 0 0,-1 3 0 0,-3 4 128 15,3-3-128-15,-3 3 0 0,0 0 0 0,5-7 0 16,1 3 0-16,-6 4 0 0,0 0 0 0,5-6 128 15,1-1-128-15,0 2 0 0,-6 5 0 0,5-4 0 16,3 0 0-16,-2 1 0 0,1-1 0 0,-1 2 0 16,1-2 0-16,-1 1 160 0,0 2-160 0,0-2 160 15,1 3-160-15,-1-2 0 0,-6 2 0 0,8-2 0 0,1 0 0 16,1-1 0-16,0 2 0 0,0-2 128 0,1 1 144 16,2 2 32-16,-1-2 0 0,1 2 0 0,1-2-304 15,2 2 0-15,1 2 0 0,1-2 0 0,3 2 240 16,0 0 32-16,0-2 16 0,2 3 0 0,0-3 0 0,5 1 0 15,0 2 0-15,4-3 0 0,1 0 128 0,2 0 32 16,2 0 0-16,1 0 0 0,0 0-448 0,0-3 0 16,0 2 128-16,-2-4-128 0,0 1 0 0,-4 0 0 15,-3-3 0-15,-3 3 0 0,-2-2 0 0,-3 3 0 16,-3-1 0-16,-2-1 0 0,-3 1-336 0,-1 0 0 16,-4 1 0-16,-8 3 0 15,0 0-560-15,0 0-128 0,0 0 0 0,0 0-16 16,0 0-5120-16,-27 10-1024 0,12-4-208 0,-4-2-32 0</inkml:trace>
  <inkml:trace contextRef="#ctx0" brushRef="#br0" timeOffset="-57969.15">16623 16281 26079 0,'0'0'576'0,"0"0"112"0,0 0 16 0,0 0 48 0,0 0-608 0,5 0-144 0,-5 0 0 0,0 0 0 15,0 0 1568-15,5-1 288 0,0-1 48 0,-5 2 16 16,0 0-256-16,0 0-32 0,7 2-16 0,-7-2 0 15,0 0-464-15,7 4-112 0,-2 3-16 0,0-1 0 16,-1 1-512-16,0 1-128 0,0 1 0 0,1-1-16 0,0 3-112 0,1 4-32 16,-1 0 0-16,1 3 0 15,2-1 144-15,0 5 16 0,0-1 16 0,6 9 0 0,2 0-400 16,-3-4 0-16,2-2 0 0,-1 2 128 0,0-2-128 16,1-5 0-16,-1 2 128 0,1-1-128 0,-1-4 0 15,2-3 0-15,-2-3 0 0,1 1 0 0,-1-5 0 16,-1 1 0-16,-1-3 0 15,1-2-592-15,0 1 0 0,-1-6 0 0,0 1 0 16,-2-2-2032-16,1-3-384 0,-2 1-96 0,0-2-16 0</inkml:trace>
  <inkml:trace contextRef="#ctx0" brushRef="#br0" timeOffset="-57747.21">16942 16292 43423 0,'0'0'960'0,"-5"6"192"0,-1 4 32 0,-2 3 32 0,-3-3-960 0,-1 6-256 0,-1-2 0 0,0 2 0 16,1 4 864-16,-1-2 128 0,-1 4 32 0,0-1 0 15,-2 4-224-15,0-1-32 0,-1-1-16 0,1 3 0 16,1-2-624-16,-1-3-128 0,2 1 0 0,0-2 0 16,0-3 0-16,1 0 0 0,2-3 0 0,1 2 0 15,-2-3 0-15,4 0 0 0,6-5 0 0,0 1 144 16,1-2-1424-16,1-7-272 0,4 6-64 0,1-2-12208 15,-5-4-2432-15</inkml:trace>
  <inkml:trace contextRef="#ctx0" brushRef="#br0" timeOffset="-57349.78">17295 16478 27759 0,'0'0'608'0,"0"0"128"0,0 0 32 0,0 0 0 0,0 0-608 0,0 0-160 0,0 0 0 0,0 0 0 16,0 0 1664-16,0 0 288 0,6 0 64 0,2 3 16 15,-1-3-784-15,0 0-160 0,1 0-16 0,0 0-16 16,0 0-512-16,1 0-96 0,-1 0-32 0,3 0 0 16,-1-3-224-16,2 2-32 0,0-2-16 0,-1 3 0 15,2 0-144-15,1 0 0 0,-3 0 0 0,1 3 0 16,-1-2 368-16,-1-1 32 0,-1 3 16 0,-1-1 0 15,0-1-2528-15,-8-1-512 0,0 0-112 0,0 0-16 0</inkml:trace>
  <inkml:trace contextRef="#ctx0" brushRef="#br0" timeOffset="-57136.29">17292 16631 31327 0,'0'0'1392'0,"0"0"272"0,0 0-1328 0,5 7-336 0,2-1 0 0,1-3 0 0,-2 3 2560 0,2-2 432 16,0 0 80-16,0-1 32 0,0 1-1984 0,1-2-400 16,-1 2-80-16,1-1 0 0,0-3-224 0,0 4-32 15,-1-4-16-15,3 3 0 0,-2-3-368 0,0 0 0 16,1 0 0-16,-1 0 128 0,1 0-128 0,-1 0 0 16,-1 0 0-16,0-3 0 15,-8 3-4080-15,0 0-832 0,0 0-160 0,6-1-48 0</inkml:trace>
  <inkml:trace contextRef="#ctx0" brushRef="#br0" timeOffset="-56526.97">18100 16314 22175 0,'0'0'976'0,"0"0"208"0,0 0-944 0,0 0-240 0,0 0 0 0,0 0 0 16,3 7 2432-16,-1-1 432 0,-2-6 80 0,2 7 32 15,-1 1-864-15,0 1-160 0,-1 0-32 0,0-1-16 16,0 1-944-16,0 2-176 0,-1-1-32 0,0 3-16 15,-1 0-272-15,4 3-48 0,-4-2-16 0,1-1 0 16,0 3 176-16,-1-1 48 0,2-2 0 0,0 1 0 0,-1-1-480 16,1 0-144-16,1 3 0 0,2-6 0 0,-3 1 0 0,1 1 0 15,1-2 0-15,0 1 0 0,1-5 0 0,0 5 0 16,-1-5 0-16,2-2 0 16,1 1-2176-16,-5-5-528 15,0 0-112-15,0 0-32 0</inkml:trace>
  <inkml:trace contextRef="#ctx0" brushRef="#br0" timeOffset="-56296.99">18240 16481 38175 0,'0'0'832'0,"0"0"192"0,0 0 16 0,-10 0 48 0,10 0-880 0,-8 2-208 16,-1-1 0-16,-2 2 0 0,1-2 976 0,-2 5 160 15,-1-5 16-15,-2 2 16 0,0-1-720 0,-5-2-160 0,0 1-32 16,1 2 0-16,-1-3-256 0,2 0 0 15,1 0 0-15,0 0 0 0,0 0 0 0,1 3 0 0,2-2 0 0,1-1 0 16,2 0 0-16,2 3 0 0,0-1 0 0,9-2 0 31,0 0-896-31,-3 7-304 0,2-2-48 0,2 4-16 16,3-2-4336-16,3 3-864 0,3-1-192 0,2 4-16 0</inkml:trace>
  <inkml:trace contextRef="#ctx0" brushRef="#br0" timeOffset="-56062.34">18231 16820 32255 0,'0'0'1424'0,"0"0"304"0,-6 4-1392 0,-2-2-336 0,-3 0 0 0,-1 0 0 0,-2 2 1712 0,0-4 272 16,-2 0 48-16,-1 0 16 0,-3 0-1024 0,1 0-192 15,-1 0-32-15,0 0-16 0,1-1-608 0,-1-2-176 16,0 3 0-16,2-2 0 0,2 0 0 0,2 0 0 16,1 2 0-16,1-3 0 0,3 2 0 0,1 1 0 15,8 0 0-15,0 0-12512 16,0 0-2592-16</inkml:trace>
  <inkml:trace contextRef="#ctx0" brushRef="#br0" timeOffset="-55150.92">18438 16584 35711 0,'0'0'784'0,"0"0"176"0,0 0 16 0,0 0 16 0,0 0-800 0,3 7-192 16,-3-7 0-16,0 9 0 0,1-1 1168 0,2 1 192 0,-1 1 48 16,1 1 0-16,-1 2-768 0,2 0-160 0,-1 0-32 0,1 0 0 15,0 1-256-15,0 0-48 0,0-1-16 0,0 2 0 16,0 0 0-16,1 0 0 0,-1 0 0 0,0-2 0 16,0 0-128-16,1 0 0 0,0 0 0 0,0-2 0 15,-1-5 0-15,1 3 128 0,-5-9-128 0,7 7 128 16,-7-7-128-16,7 4 0 0,-7-4 0 0,0 0-176 15,7 0 48-15,1 0 0 0,-1-3 0 0,-1-1 0 16,0-2 0-16,-1-3 0 0,0 1 0 0,2-5 0 16,-2 0 0-16,0-4 0 0,0 4 0 0,1-7 0 15,-1 0 128-15,0-3-128 0,-1-1 128 0,0-2-128 0,0-2 128 16,0 2 0-16,-2-4 0 0,1 1 0 0,0 2 0 0,-1-1 0 16,1 2 0-16,-1 0 0 0,1 2 0 0,0 1 0 15,-2 3 128-15,2 0-128 0,-3 1 0 0,2 2 0 16,0 2 0-16,-1 0-128 0,0 2 128 0,0 2 0 15,2 1 128-15,0 0-128 0,-2 1 128 0,0 5-128 16,2-2 128-16,-3 6-128 0,0 0 0 0,3-4 0 16,1 1 0-16,1-1 0 0,0 2 128 0,2-2-128 15,-7 4 128-15,6-3-128 0,2 2 128 0,-1 1-128 16,-7 0 128-16,9 0-128 0,1 0 0 0,1 0 0 16,-5 0 0-16,2 0 0 0,1 0 128 0,2 4-128 15,0-4 128-15,3 0-128 0,1 0 0 0,4 0 0 16,2-3 0-16,1 2 0 0,1 1 128 0,4-3-128 15,3 3 128-15,1-4-128 0,2 2 128 0,1-2-128 16,0 0 128-16,-1-1-128 0,-2 1 0 0,-1 0 0 0,-1-2 0 0,-3 5-128 16,-3-1 128-16,-5-1 0 0,3 2 128 0,-2 1-128 15,0-3 128-15,0 3-128 0,-1 0 128 16,-3 0-128-16,0 0 0 0,-2 3 0 0,-1-3 0 0,-1 1-128 31,0 2-1648-31,-1-3-320 0,-2 2-64 0,3-1-14912 0</inkml:trace>
  <inkml:trace contextRef="#ctx0" brushRef="#br0" timeOffset="-54279.66">19136 16471 20959 0,'0'0'928'0,"0"0"192"0,0 0-896 0,0 0-224 0,0 0 0 0,0 0 0 16,0 0 1840-16,0 0 320 0,0 0 64 0,0 0 16 15,0 0-976-15,0 0-192 0,0 0-48 0,0 0 0 16,0 0 112-16,-8 0 16 0,0-4 0 0,-1 4 0 15,-1-2-624-15,-2 2-112 0,0-2-32 0,-1 2 0 16,-1 0-192-16,-1 0-64 0,2 0 0 0,-1-2 0 16,-1 2-128-16,2-4 0 0,0 4 0 0,0 0 0 15,1 0 0-15,2 0 0 0,-1 0 0 0,2 0 0 16,3 0 128-16,-1 0 0 0,0 1 0 0,7-1 0 16,0 0 64-16,0 0 0 0,-5 7 0 0,1-1 0 0,2 1-192 0,0-1 128 15,1 1-128-15,0 0 128 16,-2 3 0-16,2-1 0 0,1-2 0 0,0 3 0 0,-3 1-128 0,2 2 128 15,1-4-128-15,-1 1 128 0,-2 1 0 0,2-5 0 16,2 1 0-16,-1 0 0 0,0-1 0 0,0 3 0 16,-1-1 0-16,-1-1 0 0,1-2-128 0,0 0 128 15,1-5-128-15,0 0 128 0,0 5-128 0,0-5 0 16,0 0 0-16,0 0 0 0,0 0 0 0,0 0 0 16,0 0 0-16,0 0 0 0,5 7 0 0,-5-7 0 15,0 0 0-15,6 0 0 0,1 1 0 0,0 2 128 16,0-3-128-16,3 0 128 0,-1 0 0 0,1 0 0 15,2 0 0-15,0 2 0 0,0 0 112 0,5 0 16 16,1 2 0-16,0-1 0 0,-1 1 48 0,0 0 16 16,0 2 0-16,0 4 0 0,-1-4 256 0,0 5 48 0,-2-2 16 0,-1 1 0 15,0 1-640-15,-1 0-192 0,-3 0 0 16,-1-1 0-16,-1 1 192 0,-3 2 176 0,-4 0-48 0,0 0 0 16,-2 0-128-16,0-2 0 0,-3-1 0 0,-2 2 0 15,-1-4 0-15,-1 1 0 0,-1-1 0 0,-4 1-176 16,1-2 48-16,0-1 0 0,-1-2 0 0,-1-1 0 15,0 1 128-15,0-4 0 0,1 0 128 0,-1 0-128 16,1 0 0-16,0-3 0 0,1 2 0 0,-1-5-128 16,3 3 128-16,0-1 176 0,1 0-48 0,1-2 0 15,-1 0-128-15,3 2 0 0,0-3 0 0,3 4-176 0,4 3 176 16,-1-7 176-16,1 7-48 0,0-7 0 16,1 1-1728-1,3-3-368-15,3 1-64 0,0 1-16 0</inkml:trace>
  <inkml:trace contextRef="#ctx0" brushRef="#br0" timeOffset="-42937.76">17364 9259 42623 0,'0'0'944'0,"0"0"192"0,4 7 32 0,1-1 16 0,-1 2-944 0,0 1-240 0,-1 0 0 0,1 2 0 0,0 2 960 0,-1 0 160 15,0 1 32-15,0-1 0 0,-2 3-576 0,0 1-96 16,1-2-32-16,-2 3 0 0,0-1-192 0,-2-3-64 15,1-1 0-15,0 1 0 0,-1-5-192 0,1 1-160 16,0-3 32-16,-1-1 0 16,2-6-512-16,0 0-112 0,0 0-16 0,0 0 0 15,0 0-4032-15,0 0-832 0,0 0-144 0,3-9-48 0</inkml:trace>
  <inkml:trace contextRef="#ctx0" brushRef="#br0" timeOffset="-42372.04">17677 8860 32255 0,'0'0'704'0,"0"0"160"0,0 0 32 0,0 0 0 0,0 0-720 0,0 0-176 15,0 0 0-15,0 0 0 0,0 0 1616 0,4 6 304 0,-4-6 48 16,3 9 16-16,-2-1-672 0,0-1-128 0,-2 2-32 15,1-1 0-15,0 3-256 0,0 0-48 0,0-1-16 0,0 6 0 16,0 1-560-16,0 0-112 0,3 4-32 0,-2 4 0 16,-1-1 320-16,1 3 48 0,2-1 16 0,-1 2 0 15,2 1-368-15,-1-2-144 0,0-1 128 0,2 0-128 16,1-2 192-16,0-3-64 0,-2 1 0 0,1-2 0 16,1-3-128-16,1 0 0 0,-2-4 0 0,0 0-176 15,1-5-624 1,-1-1-128-16,-5-7-32 0,0 0 0 0,8 0-2656 0,1-2-544 15,0-4-96-15,-1-3-32 0</inkml:trace>
  <inkml:trace contextRef="#ctx0" brushRef="#br0" timeOffset="-41924.52">18023 8810 38239 0,'0'0'832'0,"0"0"192"0,0 0 16 0,0 0 48 0,0 0-880 0,4 10-208 16,-2 2 0-16,1-2 0 0,-2 4 1424 0,-1 3 240 16,0-3 64-16,-1 2 0 0,0 1-976 0,-2 2-192 15,0-2-48-15,1 3 0 0,-1 2-96 0,-1 2-32 16,0-1 0-16,2 1 0 0,-1 2-384 0,0-2-320 16,2-1 48-16,1 1 16 0,0 0 256 0,1-2 0 15,2-1 0-15,1-2 0 0,1 4 0 0,2-6 0 16,-1 0 0-16,2 0 0 0,0 0 0 0,3-4 0 0,0-3 0 15,2 0 144-15,1-1-144 0,-3-5 0 0,2 2 0 0,2-2 0 16,-2-1 0-16,1-3-176 0,-1-3 48 0,2-3 0 31,-1-1-320-31,1 0-48 0,-1 0-16 0,-2-3 0 16,0 0-48-16,-2-3-16 0,-1 2 0 0,-2-2 0 0,-2-2 64 16,-1 0 0-16,-3 2 0 0,-1 0 0 0,-1-4 352 0,-2 4 160 0,-2 0-128 0,-1 0 128 15,-2 2 0-15,0 5 0 0,0-4 0 0,0 7 0 16,0-1 0-16,0 4 128 0,1 1 0 0,-1 2 0 15,0 3 0-15,0 1 0 0,0 3 0 0,0 1 0 16,2 2 96-16,1 2 32 0,-1-4 0 0,1 2 0 16,1 0 0-16,1 0 0 0,0 2 0 0,3 0 0 0,0-2-256 15,1-2 144-15,1-1-144 0,2 3 128 16,2-3-1936-16,-1 0-400 0,1-3-80 16,4-1-16-16</inkml:trace>
  <inkml:trace contextRef="#ctx0" brushRef="#br0" timeOffset="-41716.89">18543 9292 41007 0,'0'0'896'0,"0"0"192"0,-2 8 48 0,2 3 16 0,0 0-928 0,0 2-224 16,-1 1 0-16,0-1 0 0,-2 3 1376 0,2 1 224 16,0 0 64-16,-2-1 0 0,-1 1-1136 0,1 0-208 15,1 3-64-15,-1-3 0 0,1 0-96 0,-1-2-32 16,2 0 0-16,1-2 0 0,0 0-128 0,0-3 0 15,1 2 0-15,2-4 0 16,-1 1-2880-16,-2-9-624 0,0 0-112 0,7 0-32 0</inkml:trace>
  <inkml:trace contextRef="#ctx0" brushRef="#br0" timeOffset="-40924.72">18744 8925 28799 0,'0'0'640'0,"0"0"128"0,0 0 16 0,0 0 16 0,0 0-640 0,0 0-160 0,0 0 0 0,0 0 0 16,0 0 1616-16,0 0 304 0,0 0 48 0,0 0 16 15,0 0-464-15,0 0-96 0,0 0-16 0,0 0 0 16,0 0-560-16,-3-5-112 0,0-3-32 0,0 1 0 16,3 7-192-16,2-6-64 0,-2-1 0 0,1-2 0 15,0 3-256-15,2-1-48 0,1 3-16 0,1-2 0 16,0-1-128-16,3 0 0 0,1 1 0 0,2-1 0 15,-1 3 128-15,2-2 0 0,1 2 0 0,2-1 0 16,0 5 0-16,2-2 0 0,0 2 0 0,0 0 0 16,-1 2-128-16,0 3 0 0,-2-1 0 0,-1 5 0 15,0-2 0-15,-1 0 128 0,-1 4-128 0,-1 2 128 16,-2-4-128-16,-2 4 0 0,0 2 0 0,-2 3-176 0,-3-1 176 16,-1 3 0-16,-1 1 128 0,-1 2-128 0,-3 3 0 0,0 2 0 15,-3 1 0-15,0-2 0 0,-2-1 0 0,-1 5 0 16,2-8 0-16,-1 1 0 0,-2-2 0 0,0-1 0 15,3-1 0-15,0-1-128 0,-1-3 128 0,3-2 0 16,0-1 128-16,2-2-128 0,0-2 0 0,1-2-128 16,1-1 0-16,3-6 0 0,0 0 128 0,1 8-128 15,-1-8 128-15,6 7-128 0,0-1 128 0,1-3 176 16,-1 1-48-16,3-2 0 0,-1-2-128 0,1 0 0 16,1 0 0-16,-1 0 0 0,0 0 0 0,0 0 0 0,2 0 0 0,-1 0 0 15,-1 0 0-15,0-2 0 16,2-2 0-16,-1 1-176 0,0 3 176 0,-1-1 0 15,1-2 128-15,-1-1-128 0,0-1 0 0,1-2 144 16,-1 4-144-16,0-1 0 0,-1-2 0 0,0 2 0 0,0 0 0 16,-1 2 0-1,1-2-1104-15,-1 0-336 0,-1 1-64 0,1-1-16 16,-2-2-3744-16,4-3-752 0,-9 9-160 0,0 0-32 0</inkml:trace>
  <inkml:trace contextRef="#ctx0" brushRef="#br0" timeOffset="-40286.94">19579 8882 29023 0,'0'0'640'0,"0"0"128"16,0 0 16-16,0 0 48 0,0 0-672 0,0 0-160 0,0 0 0 0,0 0 0 0,0 0 1472 0,-8 0 256 15,0 1 48-15,0-1 16 0,0 0-512 0,-1 3-112 16,-3 1-16-16,1-2 0 0,-3-2-656 0,0 4-144 16,-2-1-32-16,1 1 0 0,0-2-192 0,1 0-128 15,-1 0 128-15,1 1-128 0,0-6 0 0,0 1 0 16,0 4 0-16,4-2-128 0,0 0 128 0,1 0 0 16,1 0 128-16,2 0-128 0,6 0 0 0,0 0 0 15,-5 0 0-15,5 0-128 0,0 0 128 0,0 0 0 16,0 0 128-16,0 0-128 0,0 0 272 0,-3 7-16 15,2-1 0-15,1-6 0 0,0 7-256 0,0-1 0 16,0 2 0-16,0 2 0 0,0-1 160 0,0-1-32 0,0 2 0 16,0 3 0-16,0 0 0 0,0 0 0 0,0 0 0 15,0-2 0-15,0 2 64 0,0-3 0 0,0 0 0 16,0 0 0-16,0-1-192 0,0-2 128 0,0-7-128 0,0 6 128 16,0-6-128-16,0 0 0 0,0 0 0 0,1 7-176 15,-1-7 176-15,3 4 0 0,-3-4 128 0,0 0-128 16,0 0 0-16,5 4 0 0,-5-4 0 0,8 2 0 15,-8-2 0-15,9 2 0 0,1 0 0 0,2-2 0 16,-1-2 0-16,2 2 0 0,0 0 0 0,1 2 0 16,1-2 0-16,0 0 0 0,1 3 0 0,0 1 0 15,-1 0 272-15,1 1-16 0,0-1 0 0,-2 5 0 16,-1-1 64-16,1 1 0 0,0 2 0 0,-2 2 0 16,-2-3-112-16,-2 3-16 0,-1 0 0 0,-3 2 0 0,-3 1-192 0,-1 1 0 15,-3-4 0-15,-2 4-160 0,-2-2 160 16,0-2 0-16,-3-2 128 0,1-1-128 0,-1 1 0 0,-2 1 0 15,-1-2 0-15,-3-3 0 0,2-1 0 0,-1-2 0 16,1 0 0-16,0-1 0 0,-1-3 128 0,1 0-128 16,3 0 128-16,1 0-128 0,1 0 0 0,-1-3-240 15,3 2 48-15,0-2 0 0,7 3-64 0,0 0 0 16,0 0 0-16,0 0 0 16,0 0-3008-16,0 0-624 0,0 0-112 0,11 3-32 0</inkml:trace>
  <inkml:trace contextRef="#ctx0" brushRef="#br0" timeOffset="-40072.64">19791 9382 40079 0,'0'0'880'0,"0"0"176"0,4 4 32 0,1 3 64 0,0-1-928 0,1 1-224 0,-3-1 0 0,0 3 0 16,0-1 1472-16,-2 1 256 0,0 2 64 0,-1 2 0 15,-1-3-928-15,-2 4-176 0,1 3-48 0,-1-2 0 16,1 0-448-16,-2 4-192 0,1-2 128 0,-1-1-128 15,-1-2 128-15,0 0-128 0,1-3 128 0,1 0-128 16,0-5-528-16,3-6-192 0,0 0-48 0,0 0 0 16,0 0-4864-16,0 0-960 15,0 0-208-15,0-9-48 0</inkml:trace>
  <inkml:trace contextRef="#ctx0" brushRef="#br0" timeOffset="-39210.58">20061 8959 28095 0,'0'0'624'15,"0"0"128"-15,0 0 16 0,-2-6 16 0,2 6-624 0,3-7-160 0,0 3 0 0,-1-3 0 0,1 1 1776 0,-1-1 320 16,2 3 64-16,2-1 16 0,-2-1-624 0,1 2-112 15,0-5-32-15,2 2 0 0,0 2-512 0,4 0-96 16,-1-2-32-16,2 3 0 0,1-2-304 0,0 2-64 16,2-3-16-16,-1 4 0 0,2-1-144 0,0 1-48 15,-2 0 0-15,0 0 0 0,-2 3-48 0,0 0-16 16,-2 3 0-16,1 0 0 0,-2-2-128 0,-1 5 0 0,-8-6 0 16,5 7 0-16,0 3 192 0,-2 4 0 15,-2-4 0-15,-1 3 0 0,-1 3-64 0,-2-2 0 16,0 5 0-16,-3-2 0 0,-2 0 0 0,1 2 0 15,-3-2 0-15,1 0 0 0,-1 0-128 0,-1-1 0 16,1-2 0-16,-1 0-176 0,2-1 176 0,1-2 0 16,0-3 0-16,1-1 0 0,0-1 0 0,2 1 0 15,5-7 0-15,-4 7 0 0,4-7 0 0,0 0-128 0,0 0 128 0,0 0-128 16,0 0 128-16,0 0-128 0,6 2 128 0,2-1-128 16,0-1 128-16,3 0-128 0,0 0 128 0,1 0-128 15,1 0 128-15,2 0 0 0,-1 0 0 0,2 0 0 16,0 0 0-16,-1 3 0 0,2-2 0 0,2 5 0 15,-2-2 0-15,0-2 0 0,0 5 128 0,-3-1-128 16,-1 2 0-16,-1 1 0 0,-3 2 0 0,-1 2 0 16,-3 0 176-16,-1 0-48 0,-3 1 0 0,-2 2 0 15,-3 1-128-15,-2 0 128 0,-3 0-128 0,-3-1 128 16,-3 1-128-16,1 0 128 0,-2-1-128 0,1-3 128 0,-1-3-128 0,0-1 0 16,-1-1 0-16,1-1 0 0,1-5 0 0,0 2-176 15,2-4 48-15,0-2 0 0,0-2-160 0,2 0-32 16,4-1 0-16,1-3 0 15,1-1-1072-15,1-2-208 0,3 1-64 0,1-3 0 16,2 0-2496-16,6-15-512 0,0 8-112 16,-3 11-16-16</inkml:trace>
  <inkml:trace contextRef="#ctx0" brushRef="#br0" timeOffset="-38771.36">20696 8823 38703 0,'0'0'848'0,"0"0"176"0,0 0 48 0,4 6 16 0,-4-6-880 0,1 11-208 16,0-2 0-16,1 2 0 0,-1 2 1584 0,-1 0 272 15,0 0 48-15,0 4 16 0,-1-4-768 0,-2 4-160 0,0 0-32 0,0 3 0 16,-1 3-560-16,0 1-112 0,0-1-32 0,1 4 0 16,1 1-256-16,2 2 160 0,0-2-160 0,1 2 128 15,1-4-128-15,2 0 128 0,2-2-128 0,1 0 128 16,0-1-128-16,4-1 128 0,0-5-128 0,2 3 128 15,0-5-128-15,3 0 0 0,3-2 0 0,-1-2-176 16,0-5 48-16,2 1 0 0,-2-1 0 0,1-6 0 16,-1-2-320-16,0-1-48 15,2 2-16-15,-1-6 0 0,1-2-144 0,-2-1-48 0,0-1 0 16,-4 1 0 0,-1-6 160-16,-3 3 32 0,-2 0 0 0,-2-2 0 0,-2 0 192 0,-3-2 64 0,-2 1 0 0,-2 2 0 15,-2-2 256-15,-2-1-160 0,-2 4 32 16,-3 2 304-16,0 5 64 0,2-1 16 0,-2 7 0 0,0 3 96 0,1 1 32 15,-1 5 0-15,0-1 0 0,-1 2 0 16,1 2 0-16,0 5 0 0,0-3 0 0,2 2-160 0,1-3-32 16,0 4 0-16,2-4 0 0,1 0-192 0,2 2 144 15,1 1-144-15,2-2 128 0,1-2-128 0,2 1 128 16,2-3-128-16,2 1 128 16,-1-5-1120-16,3 1-224 0,-1-4-64 0,5-2 0 15,1-1-3072-15,16-4-608 0,-3-5-128 0,-13 7-32 0</inkml:trace>
  <inkml:trace contextRef="#ctx0" brushRef="#br0" timeOffset="-38586.74">21289 9302 38239 0,'0'0'832'0,"0"0"192"0,0 0 16 0,3 7 48 0,-3-7-880 0,0 6-208 0,1 7 0 0,0-2 0 16,-1 2 1840-16,0 0 320 0,0 0 64 0,-1 2 16 15,1 2-976-15,0 2-192 0,0-3-48 0,0 1 0 16,0 0-768-16,0-1-256 0,0 1 160 0,0 0-160 15,0-4 0-15,1 0 0 0,1 0-224 0,2-2 80 16,-2-2-2800-16,-2-9-576 0,0 0-96 16,0 0-32-16</inkml:trace>
  <inkml:trace contextRef="#ctx0" brushRef="#br0" timeOffset="-37943.04">21508 8892 2751 0,'0'0'128'0,"4"-5"16"0,-2 0-144 0,2 0 0 0,0-2 0 0,0 0 0 15,0 1 4528-15,-1 2 864 0,-3 4 176 0,4-4 48 16,-4 4-2272-16,0 0-448 0,0 0-80 0,0 0-32 15,0 0-448-15,0 0-96 0,0 0 0 0,0 0-16 0,5 4-704 0,0 3-144 16,0-1-32-16,-1 5 0 0,-1-2-480 0,-2 1-96 16,1 3-32-16,-1 3 0 0,-1 2-416 0,0 2-64 15,-1 2-32-15,-1-1 0 0,0-1-32 0,-1 1 0 16,0-2 0-16,1-3 0 0,-1 1-192 0,3-4 0 16,4 0 0-16,-1-2-160 0,-1-1 160 0,4 0-128 15,0-4 128-15,1 1-128 0,-1-3 128 0,2-1 0 16,5 0 0-16,-1 1 0 0,0-1-192 0,2-3 0 15,1 0 0-15,0 0 0 16,2-4-256-16,0-3-48 0,2 1-16 0,-2-1 0 16,0-3-2352-16,0 0-464 0,-2-3-112 0,0 0-16 0</inkml:trace>
  <inkml:trace contextRef="#ctx0" brushRef="#br0" timeOffset="-37729.58">21797 8820 37775 0,'0'0'832'0,"-2"7"160"0,-4-1 32 0,3 1 64 0,-1 2-880 0,2 2-208 0,1 2 0 0,0 0 0 16,-1 0 1984-16,1 4 368 0,-2 2 64 0,2 2 16 16,4 2-1280-16,-3 7-256 0,0 0-64 0,0 0 0 15,2 3-352-15,2-2-80 0,-2-1-16 0,0 2 0 16,0-5-192-16,0 1-64 0,1-2 0 0,-1 0 0 16,1-5-128-16,1 1 0 0,0-7 0 0,1 3-176 15,0-1 176-15,-1-4 0 0,0-2 128 0,0-1-128 16,0-3-1216-16,-4-7-304 0,7 4-64 15,-1-2-16-15,-6-2-2048 0,8 0-400 0,0-2-96 16,0-2-16-16</inkml:trace>
  <inkml:trace contextRef="#ctx0" brushRef="#br0" timeOffset="-37171.86">22150 9188 27183 0,'7'-12'1200'0,"0"9"256"0,0-8-1168 0,2 2-288 15,0-2 0-15,0-2 0 0,2 0 1904 0,-1-4 320 16,-1 1 64-16,0-1 16 0,-1-2-880 0,0 2-160 16,-1 2-48-16,0-2 0 0,-1-1-560 0,-2 4-112 15,-2-2-32-15,0 1 0 0,-2 0-352 0,-3 0-160 16,-1 2 128-16,0 0-128 0,-1 4 240 0,-2-1-48 16,-2-1 0-16,0 4 0 0,-2 5 64 0,0-2 0 15,-2 0 0-15,-3 1 0 0,0 6 96 0,2 1 32 0,-2 0 0 0,2 2 0 16,-1 4-112-16,1 0-16 15,-2 1 0-15,2-1 0 0,-1 2 0 0,1 2 0 0,1-1 0 16,2 0 0-16,1 1-256 0,1 3-144 0,1 0 16 0,3 0 0 16,1-2 128-16,1 2 0 0,0-1 128 0,3-2-128 15,3 0 0-15,0-1 0 0,1 0 0 0,1-3 0 16,1-3 0-16,4-1 0 0,1-2 0 0,1 1 0 16,1-5 0-16,2 0-240 0,-1-2 48 0,3-2 0 15,0 1-512-15,1-5-112 16,1-1-16-16,-1-4 0 0,0 0 416 0,-1 0 80 0,-1-4 16 0,-1 4 0 15,-4-2 320-15,1 0-176 0,-1 2 176 0,-2 0-128 16,-1 2 128-16,-2 1-128 0,1 3 128 0,-1 1-128 0,-2-1 128 0,-4 7 176 16,0 0-48-16,0 0 0 0,0 0 464 15,0 0 96-15,0 0 16 0,3 9 0 0,-2 2-64 0,-1 3 0 16,-1 2 0-16,0 3 0 0,-2 2-512 0,0 3-128 16,-1 5 0-16,0-2 0 0,1 3 288 0,-1 0 32 15,0-1 0-15,0 1 0 0,-2 1-320 0,3-4 160 16,-1-1-160-16,1 0 128 0,2-5 0 0,-1 2 0 0,1-4 0 15,1-2 0-15,0 0-128 0,0 0 128 16,1-4-128-16,1 1 128 0,-1-8-128 0,0 3-176 16,-1-9 48-16,0 0 0 15,4 8-1232-15,-4-8-240 0,0 0-64 0,7 0 0 16,-1-4-3424-16,9-9-688 0,-3-7-144 0,-7 14-32 0</inkml:trace>
  <inkml:trace contextRef="#ctx0" brushRef="#br0" timeOffset="-36983.5">22524 9385 41695 0,'0'0'912'0,"0"0"192"0,4 10 48 0,0 1 16 0,-1-1-928 0,-1 3-240 0,1-2 0 0,-2 2 0 16,1 3 1376-16,-1-2 224 0,0 4 64 0,0-1 0 16,-1 4-928-16,-1-1-176 0,0 0-48 0,0-3 0 15,1-2-512-15,-2 0 0 0,1-2 0 0,0 0 0 16,-1-3 0-16,1-3 0 0,1-7 0 15,0 0-1584-15,0 0-416 0,0 0-96 0,0 0-16 0</inkml:trace>
  <inkml:trace contextRef="#ctx0" brushRef="#br0" timeOffset="-36036.69">22896 8856 27871 0,'0'0'608'0,"1"-7"128"0,-2-2 32 0,2 2 16 0,-1 7-624 0,0 0-160 0,0-8 0 0,0 8 0 16,0-5 2432-16,0 5 464 0,0 0 96 0,0 0 16 15,0 0-1088-15,0 0-192 0,-2 5-64 0,-2 3 0 16,0 1-864-16,0 2-176 0,-1 6-48 0,0-1 0 16,-3 1-256-16,1 2-48 0,1 2-16 0,-2 6 0 15,0-1-256-15,0 1 0 0,0 3 0 0,4 0 0 16,-1 2 208-16,1-2-16 0,1 0 0 0,3-2 0 16,3-2 112-16,0 1 16 0,-1 2 0 0,4-5 0 15,1-1-160-15,4-3-32 0,1 0 0 0,1-1 0 16,1-4 0-16,1-2 0 0,0-4 0 0,2-1 0 15,0-4-128-15,-2-2-176 0,0 1 48 0,0-6 0 16,1-1-160-16,-1 0-32 0,0-2 0 0,0-3 0 16,2 0-256-16,4-3-48 0,-2-4-16 0,-4 0 0 15,-3 5 64-15,-1-5 0 16,-3 0 0-16,-3 2 0 0,-3 1 352 0,-2-4 80 0,-1 1 16 0,-3 1 0 0,-1 0 128 0,-2 0 0 16,1 4 0-16,-2 3 0 0,-1 1 0 15,0 5 0-15,-2 0 176 0,-1 4 112 16,1 0 32-16,-1 5 0 0,0 3 0 0,0 3 48 0,0 0 16 15,1 0 0-15,0 1 0 0,1 0-384 0,1-1 0 16,-1 3 0-16,3-3-128 0,-1 1 128 0,4-1 0 16,1 2 0-16,2-3 0 0,1 1 0 0,1-5 0 0,3 1 128 0,1-3-128 31,3 1-960-31,1-3-256 0,2 0-48 0,1-2-16 16,-1 1-2704-16,19-3-560 0,-7-5-96 0,-13 1-32 0</inkml:trace>
  <inkml:trace contextRef="#ctx0" brushRef="#br0" timeOffset="-35303.74">23375 8890 14271 0,'0'0'640'0,"0"0"128"16,0 0-624-16,-5 2-144 0,5-2 0 0,-8 4 0 0,1 0 1984 0,0-1 352 16,7-3 80-16,0 0 16 0,-7 4-112 0,2-2-16 15,5-2 0-15,0 0 0 0,0 0-352 0,0 0-80 16,0 0-16-16,0 0 0 0,0 0-448 0,0 0-112 16,0 0-16-16,0 0 0 0,0 0-352 0,0 0-80 15,0 0-16-15,0 0 0 0,0 0-400 0,5 4-96 16,1-1-16-16,0-3 0 0,-6 0-320 0,7 2 0 15,-7-2 0-15,5 0-128 0,0 0 128 0,-5 0 0 16,0 0 0-16,5 2 0 0,-5-2 0 0,0 0 0 16,0 0 0-16,0 0 0 0,0 0 0 0,7 2 0 15,-7-2 128-15,0 0-128 0,0 0 0 0,0 0 0 16,0 0 0-16,0 0 0 0,0 0 0 0,0 0-128 0,0 0 0 0,0 0 0 16,0 0 128-16,0 0 176 15,0 0-48-15,0 0 0 0,0 0-128 0,0 0 0 0,0 0 0 0,0 0 0 16,7 0 0-16,-7 0 0 0,0 0 0 0,0 0 0 15,3-2 0-15,-3 2-176 16,0 0 48-16,0 0 0 0,0 0 128 0,0 0 0 0,0 0 128 0,0 0-128 16,0 0 128-16,0 0-128 0,0 0 128 0,0 0-128 15,0 0 176-15,-1 6-48 0,0 1 0 0,-2-1 0 16,1 5 160-16,-1 1 32 0,2-2 0 0,-2 5 0 16,0-2-160-16,1 2-32 0,-1 0 0 0,1 0 0 15,-1 0 64-15,0 3 0 0,2-3 0 0,0 0 0 16,2 0 0-16,-1 0 0 0,0 3 0 0,1-8 0 15,2 3-192-15,0-4 0 0,1-1 0 0,-1 1 0 0,1-2 0 16,2-1 0-16,-2 1 0 0,1-3 0 16,1-2 0-16,1 0-176 0,-2-2 48 0,2 2 0 15,-1-4 0-15,2-2 0 0,1 1 0 0,2-5 0 16,-2 2 128-16,0-1 0 0,2 1 128 0,0-1-128 0,0 1 0 16,-1 2 0-16,1-3 0 0,-1 5 0 0,-1-2 0 0,1-2 0 15,-3 5 0-15,3-2 0 0,-3 0 0 0,1 3 0 16,0-3 0-16,-1 3-128 0,-1 0 256 0,1 0 48 15,-1 0 16-15,0-1 0 0,0-2-192 0,1 3-176 0,-2-3 48 0,1-1 0 16,-6 4 128-16,7-4-128 16,-2-2 128-16,1 1-128 15,-3-1-1600-15,0-3-304 0,-2-1-64 0,-1-2-16 16,-1-2-1424-16,-2-6-304 0,2 3-48 0,0-3-10736 0</inkml:trace>
  <inkml:trace contextRef="#ctx0" brushRef="#br0" timeOffset="-35095.71">23641 8819 22575 0,'0'0'992'0,"0"0"224"0,0 0-976 0,0 0-240 15,0 0 0-15,0 0 0 0,0 0 3216 0,0 0 608 16,-4 6 112-16,3 2 32 0,-2-1-1392 0,1 6-272 0,-1 4-48 0,-1 0-16 16,2 3-864-16,-1 2-176 0,-1 4-48 0,0-1 0 15,2 8-608-15,-1-1-128 0,0 3-32 0,1 1 0 16,-1-3-48-16,2 1-16 0,1-1 0 0,1-3 0 16,0 0-192-16,2-1-128 0,-2-4 128 0,2 1-128 15,1-4 128-15,0-1-128 0,0-1 128 0,1-5-128 16,0-3 0-16,2 0 0 0,-1-1 0 0,2-5-128 15,1 1-1136-15,1-1-208 0,-1-2-64 16,0-4 0 0,1-3-2448-16,1 2-496 0,7-5-112 0,0-1-16 0</inkml:trace>
  <inkml:trace contextRef="#ctx0" brushRef="#br0" timeOffset="-34892.9">23995 9393 44687 0,'0'0'976'0,"0"0"208"0,0 6 32 0,1 3 64 0,-1 2-1024 0,0-1-256 16,-1 6 0-16,0-2 0 0,-2 2 1120 0,0-2 176 16,1 5 48-16,-2-2 0 0,3 4-720 0,-2-2-144 15,0 1-32-15,2 0 0 0,0-3-304 0,-1 0-144 16,1 0 128-16,1-4-128 0,0 0 0 0,1 0 0 16,1-4-224-16,0-1 80 15,2-4-3472-15,-4-4-688 0,8 0-144 0,0 0-32 0</inkml:trace>
  <inkml:trace contextRef="#ctx0" brushRef="#br0" timeOffset="-34014.77">24641 9013 33407 0,'0'0'736'0,"0"0"160"0,-3-7 16 0,0 3 16 0,2-2-736 0,-3 2-192 0,-2-3 0 0,-4 1 0 15,1 3 1472-15,0-1 256 0,-3 2 48 0,-2-2 16 16,-2 1-928-16,0 3-176 0,-1 0-48 0,0 0 0 16,0 3-304-16,0 1-64 0,0-2-16 0,2 5 0 15,-2 1-48-15,1-2-16 0,0-1 0 0,2 3 0 16,1 1-192-16,1 2 144 0,1-1-144 0,5 1 128 15,2 1 0-15,3-5 0 0,-1 3 0 0,1 0 0 16,-3-1-128-16,3 2 128 0,1-1-128 0,2-1 128 16,2 4-128-16,3 1 128 0,1-3-128 0,1 1 128 15,0 3-128-15,3-5 128 0,0 2-128 0,1-2 128 0,-2 1-128 0,3-1 0 16,0 2 0-16,2-1 0 0,-1-1 128 0,1-1 0 16,1 2 0-16,0-1 0 0,-1 2-128 15,-3-4 128-15,0-2-128 0,0 3 128 0,-1-1 0 0,-2 1 0 16,0 2 0-16,-1-4 0 0,-1 3 64 0,-2-1 0 15,-3 2 0-15,-1-1 0 0,-2-1 0 0,-1 2 0 16,-3-1 0-16,-1 2 0 0,-2-4-192 0,-3 2 0 16,-1 2 0-16,1-1 0 0,0-2-176 0,-1-1-64 15,-1-2-16-15,-3 1 0 0,-2-5 256 0,3-2 0 16,1 0 0-16,0 0 0 0,0-2 0 0,1-2-144 16,1 1 144-16,0-3-128 0,1-1 128 0,-4-1-128 15,4-1 128-15,2-1-128 0,3-1 128 0,1 2 176 0,-1 2-48 16,1 1 0-16,3-1-128 0,-1 1 0 0,1-1 0 15,2-1-176-15,2-1 176 0,1-1 0 0,0 1 0 0,2-2 0 16,2 2 0-16,1 1 0 16,2-2 0-16,1-2 0 0,2 1 0 0,2 1 0 0,1-1 0 15,0-2 0-15,-2 0 0 0,2 0 0 0,-1 0 128 0,1 2-128 16,-1-2 176-16,2 3-48 0,-2-3 0 0,0 4 0 16,-2-2-512-1,-1 2-96-15,0 1-32 0,-4 2 0 0,1-1-2496 0,-1 1-512 16,-1-1-112-16,2 0-16 0</inkml:trace>
  <inkml:trace contextRef="#ctx0" brushRef="#br0" timeOffset="-33769.26">24917 9026 28095 0,'0'0'1248'0,"0"0"256"0,0 0-1200 0,0 0-304 16,0 0 0-16,0 0 0 0,0 0 2720 0,0 0 480 16,0 0 112-16,-3 6 16 0,1 1-1488 0,-1-1-304 15,0 1-48-15,2 4-16 0,0-1-512 16,0 6-96-16,-2-3-32 0,2 4 0 0,1 0-352 0,-2 3-80 15,1 0-16-15,0 7 0 0,2-1-144 0,-1-3-48 16,0 4 0-16,0-4 0 0,0 3-192 0,1-5 0 16,3-1 0-16,0 0-160 0,-1 1 160 0,-1 1 0 15,4-5 128-15,-1 0-128 0,-1-1 0 0,1-3 0 16,0 1 0-16,2-1 0 16,-2 0-1104-16,2-2-304 0,-1-1-48 0,1-1-16 15,-1-5-2816-15,9 2-560 0,-15-6-112 0,9 1-32 0</inkml:trace>
  <inkml:trace contextRef="#ctx0" brushRef="#br0" timeOffset="-33542.89">25138 9518 41695 0,'0'0'912'0,"3"8"192"0,1 4 48 0,0-2 16 0,-2-2-928 0,1 1-240 0,-3 5 0 0,1-1 0 16,1-3 960-16,-1 1 160 0,0 2 32 0,-1 2 0 15,0 0-512-15,-1 2-112 0,-2-1-16 0,1-1 0 16,0 0-352-16,1-2-160 0,-2 0 128 0,1-3-128 16,1 3 128-16,-1-3-128 0,1-3 128 0,1-7-128 15,0 0 0-15,0 0 0 0,-1 7 0 0,1-7 0 16,0 0-2624-16,0 0-416 0,0 0-80 0,0 0-16 0</inkml:trace>
  <inkml:trace contextRef="#ctx0" brushRef="#br0" timeOffset="-33286.56">25724 9116 24191 0,'0'0'528'0,"0"0"112"0,0 0 32 16,0 0 0-16,0 0-544 0,0 0-128 0,0 0 0 0,0 0 0 0,0 0 336 0,0 0 48 0,2-8 0 0,-2 8 0 16</inkml:trace>
  <inkml:trace contextRef="#ctx0" brushRef="#br0" timeOffset="-32684.82">25404 9059 20271 0,'0'0'896'0,"0"0"192"0,0-7-880 0,1 0-208 0,-1 1 0 0,2 2 0 15,-1-1 2496-15,-1 5 464 0,0 0 96 0,0 0 16 16,0 0-1136-16,0 0-208 0,0 0-64 0,0 0 0 0,0 0-400 16,0 0-96-16,0 0-16 0,0 0 0 15,1 9-256-15,2 4-48 0,-2-2-16 0,1 2 0 0,-1 4-192 16,-1 0-64-16,0 5 0 0,0 2 0 16,0-1-144-16,0 3-48 0,-1 2 0 0,-1-5 0 15,0 4-144-15,-1-4-48 0,-2-1 0 0,2 2 0 16,1 0-192-16,-1-1-256 0,-1-3 48 0,1 1 16 15,2-2 192-15,0-3 0 0,1 1 0 0,0-1 160 16,0-2-160-16,1-1 0 0,2-2 0 16,1-2-1408-16,0-2-304 0,-4-7-64 0,7 3-16 15,3-5-2656-15,9-9-544 0,-2-2-96 0,-9 5-32 16</inkml:trace>
  <inkml:trace contextRef="#ctx0" brushRef="#br0" timeOffset="-32184.1">25746 9175 23263 0,'0'0'1024'0,"0"0"224"0,0 0-992 0,0 0-256 0,0 0 0 0,0 0 0 16,0 0 1936-16,0 0 352 16,0 0 64-16,0 0 16 0,0 0-1136 0,5-5-208 15,-5 5-64-15,5-4 0 0,-5 4-400 0,6-4-96 0,-6 4-16 0,5-6 0 16,0 2-256-16,0-2-48 0,1 0-16 0,-1 2 0 15,0-3 160-15,0 3 32 0,1-2 0 0,-1 2 0 16,1-1 96-16,2-2 32 0,0 3 0 0,1 0 0 16,2 2 0-16,-2-2 0 0,0 1 0 0,2 3 0 15,-1 0 0-15,-1 0 0 0,0 3 0 0,1 1 0 16,0 2 0-16,-1 3 0 0,-1-1 0 0,0 1 0 16,-2 4-160-16,1 2-32 0,-2 1 0 0,0 1 0 15,1 2 0-15,-4 2 0 0,-2-4 0 0,0 3 0 16,-1 2-48-16,-3-1-16 0,-1-1 0 0,-2 2 0 15,-2-4-192-15,-1 2 144 0,-1 0-144 0,-1-1 128 16,1-2-128-16,-2-1 0 0,-2-5 0 0,2-1 0 16,0-1 0-16,0-2 0 0,0-1 0 0,1-4 0 15,0-2 0-15,-2-4 0 0,-1 0-176 0,2-5 176 0,1-1-128 16,1 0 128-16,0-5-128 0,1 2 0 0,-1-2 0 16,-1-2 0-16,3 0 0 0,0 0 128 0,3-3 0 15,0 3 128-15,2-3-128 0,2 3 0 0,3-2 0 16,0-1 0-16,2 3 0 0,2-3 0 0,2-2 0 15,1 1 0-15,1 1 0 0,1 3 224 0,2-2-32 0,0 2 0 16,0 1 0 0,-1 2-704-16,1 1-160 0,1 2-32 0,2 2 0 15,-1 2-1072-15,2 3-208 0,-2 2-64 0,2 0-15968 0</inkml:trace>
  <inkml:trace contextRef="#ctx0" brushRef="#br0" timeOffset="-31750.69">26186 9095 37663 0,'0'0'832'0,"0"0"160"0,14-5 32 0,-14 5 48 0,10-1-864 0,-1-2-208 0,-1-1 0 0,-1 0 0 16,1-1 896-16,0 1 144 0,0 0 32 0,-1-2 0 15,0 3-576-15,3-4-112 0,-1 1-32 0,0-1 0 16,0 3-352-16,0 0 0 0,0 2 0 0,1-2 128 15,0 1-128-15,2 3 192 0,0 0-64 0,-2 0 0 0,-1 3 208 0,3 1 48 16,1 2 16-16,0 4 0 0,-2-3-16 0,1 7 0 16,1-1 0-16,-2 1 0 0,0 2 112 0,-2 1 16 15,-1 2 0-15,0 1 0 0,-3-3-256 16,-2 3-64-16,-2-1 0 0,-2-2 0 0,-2 4 0 0,-2 2 0 16,-3-4 0-16,-3 1 0 0,0 3-192 0,-4-2 144 15,0-1-144-15,-1-3 128 0,-1 0-128 0,-1-1 0 0,0-6 0 0,0-1-176 16,0-2 176-16,1-3 0 15,0-4 128-15,0-3-128 0,-3-1 0 0,2 0-128 16,1-5 0-16,1 3 0 0,2-5 128 0,1 2 176 16,1-1-48-16,1-1 0 0,2 1-128 0,1-3 0 15,2 1 0-15,0 0-176 0,2-1 48 0,3 0 0 16,0 0 0-16,1-3 0 0,2 2 128 0,2 1 176 0,2-3-48 0,0 1 0 16,2-2 0-16,3 2 0 15,-1-2 0-15,4 0 0 0,0 1-128 0,0-1 0 0,0 4 0 16,2 0 0-1,0 0-1600-15,-1 2-368 0,1 1-64 0,0 3-16 0</inkml:trace>
  <inkml:trace contextRef="#ctx0" brushRef="#br0" timeOffset="-18047.05">15500 8782 17567 0,'0'0'768'0,"0"0"176"16,3-6-752-16,-3 6-192 0,0 0 0 0,0 0 0 15,1-7 2288-15,-1 7 416 0,0 0 96 0,0 0 16 0,0 0-416 16,0 0-80-16,0 0-16 0,0 0 0 0,0 0-640 16,0 0-144-16,-4 7-32 0,2-1 0 0,-2 5-752 0,0-2-160 15,0 1-16-15,1 1-16 0,1 2-240 0,-1 1-48 16,1 5-16-16,-1-2 0 0,0 0 256 0,1 0 48 16,-1 5 16-16,2 3 0 0,1 1-240 0,0 3-64 15,0 1 0-15,0 1 0 0,1 2-64 0,0 0-32 16,1 0 0-16,0-3 0 0,1 0 352 0,-2 0 80 15,1-4 16-15,-1-1 0 0,0-3-608 0,0-5 0 16,-1-1 0-16,2-1 0 0,-2-5 0 0,0 2 0 16,0-4 0-16,0-8 0 15,0 0-768-15,0 0-208 0,0 0-48 0,0 0-16 16,0 0-2080-16,0 0-400 0,-2-11-96 0,2-2-16 0</inkml:trace>
  <inkml:trace contextRef="#ctx0" brushRef="#br0" timeOffset="-17531.71">15723 9309 21183 0,'0'0'464'0,"0"0"112"0,0 0 0 0,0 0 16 0,0 0-464 0,7 0-128 16,0 4 0-16,-7-4 0 0,7 5 2064 0,0 0 400 15,-1 2 80-15,-1 2 16 0,-1 4-464 0,0-3-96 16,0 4-16-16,0 3 0 0,-3 2-704 0,1 3-160 15,-1-1-32-15,0 0 0 0,-1 2-448 0,-1 0-112 0,-2 3-16 0,1 1 0 16,-1-4-304-16,-1-2-64 0,-1 1-16 0,1-2 0 16,1-3-128-16,-1 0 0 0,1-4 0 0,-1-2 0 15,1-5-176-15,3-6-64 0,0 0-16 0,0 0 0 16,0 0-2192 0,0 0-448-16,0 0-96 0,5-10-16 0</inkml:trace>
  <inkml:trace contextRef="#ctx0" brushRef="#br0" timeOffset="-17174.5">16052 8857 39167 0,'0'0'864'0,"2"9"176"0,1-2 48 0,-2 2 0 0,1-1-880 0,-1-2-208 0,-2 1 0 0,1 3 0 0,0-1 912 0,0 4 144 16,0-2 32-16,-2 2 0 0,1 1-672 0,0 0-128 16,-1-1-32-16,0 0 0 0,-1 2-256 0,2-1 160 15,0-3-160-15,1 2 128 0,-2-1-128 0,2-1 128 16,3-1-128-16,-2 1 128 0,0-5-128 0,2 3 128 16,1-2-128-16,0-1 128 0,1 1-128 0,0-3 0 15,1 3 0-15,3-4 0 0,3 0 0 0,1 1 128 16,0-4-128-16,0 3 128 0,1-3-128 0,1 4 128 0,2-4-128 15,-2 0 128-15,-1 0-128 0,-1-3 0 16,0 2 0-16,1-2-176 0,-2 0 176 0,0-1-128 0,-2 1 128 0,1 0-128 31,-1-4-1024-31,1-1-208 0,-5-1-48 0,1 1 0 16,1-1-1936-16,-2-4-400 0,-1 0-80 0,2-1-16 0</inkml:trace>
  <inkml:trace contextRef="#ctx0" brushRef="#br0" timeOffset="-16940.68">16316 8836 39855 0,'0'0'880'0,"0"0"176"0,3 6 32 0,-4 5 32 0,1-1-896 0,-2 4-224 0,1 1 0 0,0 2 0 15,-1 0 1168-15,1 3 192 0,0 6 48 0,-1 0 0 0,2 8-832 0,0 3-144 16,0 0-48-16,2-1 0 0,0 1-48 0,2-3-16 16,0 1 0-16,-1 0 0 0,-1-3-144 0,1-2-48 15,1 1 0-15,0-5 0 0,0 1-128 0,1-1 0 16,0-2 0-16,1-4 0 0,-1-1 0 0,0-4 0 15,0-2 0-15,-1 0 0 16,0-4-640-16,0-1-144 0,-4-8-48 0,0 0 0 16,7 6-2912-16,1-3-592 0,-2-3-112 0,1-3-32 0</inkml:trace>
  <inkml:trace contextRef="#ctx0" brushRef="#br0" timeOffset="-16712.59">16547 9451 17503 0,'0'0'1552'0,"0"0"-1232"0,0 0-320 0,0 0 0 15,0 0 4048-15,6 8 752 0,1-2 160 0,-3 0 32 16,-4-6-2624-16,2 8-512 0,2 1-96 0,-1 2-32 16,0-1-640-16,-1 6-144 0,0-2-32 0,-1 2 0 15,0-2-528-15,-1 5-96 0,0-2-32 0,1 0 0 16,1 0-256-16,-2-2 0 0,0 3 0 0,0-5 0 15,0 1 0-15,1-1 0 0,2-4 128 0,-3-1-128 16,-2 1-1360-16,2-9-336 0,0 0-64 0,0 0-16928 16</inkml:trace>
  <inkml:trace contextRef="#ctx0" brushRef="#br0" timeOffset="-16088.75">17033 9006 15663 0,'0'0'1392'0,"0"0"-1120"15,0 0-272-15,1-8 0 0,0-1 3344 0,1-1 624 0,-1-3 112 0,-1-3 16 16,-1 1-2576-16,-1 0-528 0,1 0-96 16,-2 2-32-16,-2-2-496 0,1 1-112 0,2 1 0 0,-4 3-16 15,0-1-240-15,-2 1 128 0,-1 3-128 0,-2 1 0 16,0 3 240-16,-4 2-48 0,1 2-16 0,-3 2 0 16,-2 3 416-16,1 1 96 0,-2 3 16 0,-1 3 0 15,-2-2-160-15,2 5-32 0,1-2 0 0,1 2 0 16,0 1-304-16,4 0-64 0,0 3-16 0,3-3 0 15,2 2 64-15,3-2 0 0,2 0 0 0,2-1 0 16,1 1 192-16,3-4 32 0,2 0 16 0,1 0 0 16,2-5-288-16,2 1-144 0,1-2 160 0,2-3-160 15,2 0 0-15,1-2 0 0,3 1 0 0,0-3 0 16,0-3 0-16,2-3 0 0,-2-2 160 0,0-4-32 0,0 2-128 16,2-3-256-16,-2 2 64 0,0-2 0 0,0-4 64 0,-2 0 0 15,-1 1 0-15,-1 3 0 0,0-1 128 0,-1 1 0 16,-1 0 0-16,-2 2 128 0,-1 2-128 0,-2 2 144 15,1-1-144-15,-2 3 160 0,-5 5-160 0,0 0-176 16,0 0 48-16,0 0 0 0,0 0 304 0,3 9 64 16,-3 4 16-16,0 2 0 0,-2 5 48 0,1-1 16 15,-2 5 0-15,1 5 0 0,-1-2-64 0,2 1 0 16,0 4 0-16,1 1 0 0,-2 0 112 0,2-2 16 16,0 2 0-16,2 0 0 0,-1-2 0 0,0 1 0 15,1-5 0-15,0 1 0 0,2-4-64 0,0 0-16 16,0-3 0-16,0-4 0 0,0 1-304 0,0-6 160 15,-2-3-160-15,-2-9 128 16,0 0-640-16,0 0-144 0,0 0-32 0,4-10-20304 0</inkml:trace>
  <inkml:trace contextRef="#ctx0" brushRef="#br0" timeOffset="4840.2">19740 16031 24639 0,'0'0'544'0,"0"0"112"0,0 0 32 0,0 0 0 0,0 0-560 0,2-4-128 0,0-7 0 0,-2 11 0 0,0 0 800 0,0-6 128 16,4 1 32-16,-4 5 0 0,0 0-256 0,0 0-64 16,1-6 0-16,-1 6 0 0,0 0 256 0,0 0 64 15,0 0 0-15,0 0 0 0,0 0 304 0,0 0 64 16,0 0 16-16,0 0 0 0,4 9-368 0,0 4-64 16,-2 1-16-16,0 2 0 0,-2-2-304 0,0 6-64 15,1-3-16-15,0 5 0 0,-2 2-144 0,1 2-48 16,3-2 0-16,-3-1 0 0,-2 3-144 0,1-2-48 15,1 2 0-15,0 2 0 0,-3-2-128 0,5 1 128 16,2 6-128-16,0 0 128 0,-2 1-128 0,1 1 0 16,-1 3 0-16,4-1 0 0,-4 0 240 0,2-1 16 15,0 4 0-15,0-6 0 0,1 1-112 0,-1-1-16 16,0-4 0-16,1 0 0 0,2 0 112 0,-2-1 16 16,-1-1 0-16,0-5 0 0,0 3-112 0,1-3-16 0,1-2 0 0,-3 1 0 15,3-4-128-15,-2 2 128 0,-2 0-128 0,0-1 128 16,-2-2-128-16,1-1 0 0,1-2 0 0,-2-1 0 15,-3-2 0-15,0 2 0 0,3-4 0 0,-1 2-176 16,-3-1 176-16,0-3 0 0,0 2 0 0,0-3 0 16,0 1 0-16,0 0-128 0,4-7 128 0,-4 3-128 15,4-3 128-15,-6 7-128 0,-2-3 128 0,-1-1-128 16,2 0 128-16,-2 0 0 0,-3-2 0 0,2 2 0 16,-1-3 0-16,-1 3-128 0,-2-3 128 0,-2 0-128 15,-1 0-112-15,-1 0-16 0,-3 1 0 0,0 2 0 0,0-3 416 16,0 2 80-16,-1-2 16 0,-2 0 0 0,-5-2-256 0,3 2 0 15,1 0 0-15,0 0 0 0,-1 0 0 0,1-3 0 16,0 2 0-16,1 1-160 0,1 0 160 0,1-3 0 16,-2 3 0-16,2 0 0 0,-1 0 0 0,-2 0 0 15,0-3 0-15,0 2 0 0,0 1-192 0,-1-3 0 16,0 3 0-16,1-1 0 0,0-1 320 0,0 2 48 16,-1-3 16-16,0-1 0 0,-1 1-192 0,1-1 0 15,1 2 0-15,2 1-176 0,1-2 176 0,-1 3 0 16,1-4 128-16,2 4-128 0,2 0 0 0,0 0 0 15,-1 1 0-15,0 2 0 0,-1-3 0 0,0 3-240 16,-2-3 48-16,2 0 0 0,0 3 192 0,0 0 160 16,0-2-32-16,1-1 0 0,-2 3-128 0,1-3 0 15,2 3 0-15,-2-2 0 0,-2-1 0 0,1 0 0 16,2 0 0-16,0 0 0 0,-1 3 0 0,1-3 128 0,-1 0-128 16,0 0 128-16,-1 0-128 0,0 0 0 15,3 2 0-15,0-1 0 0,-1-1 0 0,1 3 128 0,-2-3-128 0,2 4 128 16,0-4-128-16,-2 3 128 0,0-3-128 0,-1 1 128 15,2-1-128-15,-2-1-176 0,0 1 48 0,0 1 0 16,-1 2 128-16,-1-3 0 0,1-4 128 0,-4 4-128 16,-4 0 0-16,4 0-128 0,5 0 0 0,-2 0 0 15,-4 0 128-15,3 0-128 0,3 0 128 0,0 1-128 16,-1 2 128-16,0-3 0 0,1 0 0 0,4 0 0 16,0 0 0-16,-1 0 0 0,-3 0 0 0,0-3 0 0,-3 2 0 15,2 1 0-15,0-3 128 0,-1 3-128 16,2-4 0-16,-1 1 0 0,-2 3 0 0,-3-1 0 0,3-4 0 15,1 4 0-15,-2-2 0 0,3 0 0 0,1 3 128 16,1-1-128-16,-1-2 128 0,0 3-128 0,2 0 0 16,0 0 0-16,2 0 0 0,0 0 0 0,-1 0 0 0,-1 0 0 15,1 3 0-15,-2-2-128 0,2-1 128 0,0 0 0 16,-2 3 0-16,1-3 0 0,-1 3 0 0,0-2 0 16,-1-1 128-16,2 3-128 0,-1-3 0 0,-1 0 0 15,-1 0 0-15,1-3 0 0,2 3 0 0,-1-1 0 16,-4-2 0-16,2 6 0 0,3-3 0 0,0 0 0 15,-4 0 0-15,1 1 0 0,3-1 0 0,0 3 0 16,2-3 0-16,0 0 0 0,0 2 0 0,1-1 0 16,1-1 0-16,-1 0-128 0,0 3 128 0,1-3 176 15,-1 1-48-15,1 2 0 0,1-3-128 0,0 3-176 16,0-3 48-16,1 1 0 0,-1-1 128 0,1 3 0 16,1-3 128-16,2 0-128 0,-1 0 0 0,-1 0 0 0,-3 2 0 0,2-2 0 15,2 0 128-15,-2 0-128 0,-3 0 128 16,3 0-128-16,3 0 0 0,-2 0 0 0,-3 0 0 0,2-2 0 15,3 4 0-15,-1-2 0 0,1-2 0 0,-1 2-128 16,0-3 128-16,0 2 0 0,3 1 0 0,1 0 0 16,-4-3 0-16,3 0 0 0,8 3 0 0,-8-1 0 15,-1-2 0-15,3 2 0 0,6 1 0 0,0 0 0 16,-6-5 0-16,6 5 0 0,0 0 0 0,0 0 0 16,0 0 0-16,0 0 0 0,-4-7 0 0,4 7 0 15,0 0 0-15,0 0 0 0,0 0 0 0,0 0 0 16,0 0 0-16,0 0 0 0,-3-7 0 0,0 0 0 0,2 0 0 15,1 7-128-15,0 0 128 0,0 0-128 0,-3-9 128 16,2 3 0-16,-2-2 128 0,2 1-128 0,1 7 0 0,-3-9 0 16,2 3 0-16,-1-1-128 0,2 7 128 0,0 0 0 15,-1-10 0-15,0-1 0 0,-2 2 0 0,2-2 0 16,1 1 0-16,0-3 0 0,-1 2 0 0,1-2-128 16,0-2 128-16,1 1-128 0,-1 0 0 0,0-2 0 15,-1-1 0-15,1-2 0 0,2 2 128 0,0-3 0 16,-2 0 128-16,-2 1-128 0,2 2 0 0,0 0 0 15,0 0 0-15,0-3-128 0,2 3 128 0,-1 1 0 16,-1 2 128-16,0-2-128 0,0-1 0 0,1 0 0 16,-1 4 0-16,0 0-128 0,0-4 128 0,1 1-128 15,1 2 128-15,-1-2-128 0,-1-1-64 0,1 3 0 16,1-6 0-16,-1 4 0 0,0-3 0 0,1 2 0 16,-1-3 0-16,0-1 0 0,2 1 0 0,0 1 0 15,-2-2 0-15,0-2 0 0,0 2 192 0,1 2-128 0,-1-1 128 16,0 4-128-16,1 2 128 0,-2-2-128 0,0 5 128 15,0-3-128-15,0 1 128 0,1 0 0 0,-1 0 128 0,1 0-128 16,-1 3 0-16,2-1 0 0,-2-2 0 0,1 4-128 16,0-2 128-16,1-2 0 0,-2 3 0 0,1-3 0 15,1 2 0-15,0-1 0 0,-2 2 0 0,1-1 0 16,0 1 0-16,1 1 0 0,-2-4 128 0,1 2-128 16,2 2 0-16,-2-1 0 0,0 3 0 0,-1 1-128 15,-1-2 128-15,1 8-128 0,0-9 128 0,0 2-128 16,0 7 128-16,-1-7 176 0,1 1-48 0,-2-1 0 15,1 1-128-15,1 6 0 0,0 0 0 0,0-8 0 0,0-1 0 16,0 2 0-16,0 1 0 0,0-1 0 0,0 1 0 0,0-1 0 16,0 7 0-16,1-8-176 0,1 2 176 0,-1-1 0 15,-2 0 128-15,1 7-128 0,1-6 0 0,0-1 0 16,1 1 0-16,-2 6-128 0,0-7 128 0,0 7 0 16,1-8 128-16,-1 3-128 0,0 5 0 0,1-6 0 15,-1 6 0-15,0 0 0 0,1-4 0 0,-1 4 0 16,4-4 0-16,-4 4 0 0,4-7 176 0,0 1-48 15,-4 6 0-15,6-3 0 0,-1-1-128 0,-5 4 0 16,0 0 0-16,8-2 0 0,-1 0 0 0,1 0 128 16,-1 2-128-16,1 0 128 0,1 2-128 0,-1 0 128 15,-2-2-128-15,1 2 128 0,-1 1-128 0,4-2 0 16,-4-1 0-16,2 0 0 0,0 3 0 0,1-3 0 16,0 1 0-16,0 2 0 0,0-3 0 0,1 2 128 15,-1-2-128-15,0 0 128 0,0 0-128 0,0 0 0 16,1-2 0-16,-1 2 0 0,1 0 0 0,1 0 0 0,-2 0 0 15,1 0 0-15,1 0 0 0,-1 0 0 0,1 0 0 16,-1 0-176-16,1 0 176 0,-1 0 0 0,-1-3 0 0,2 3 0 16,-1 0 0-16,1 0 0 0,-1-1 0 15,1 1 0-15,0 0 0 0,0 0 0 0,-2 0 0 0,3 0 0 16,-2 0 0-16,1 0 0 0,-2-3 0 0,0 3 0 16,0 3 0-16,2-3 0 0,-1-3 0 0,1 2 0 15,-2 1 0-15,1-3 0 0,2 3 0 0,0 0 0 16,-2-2 0-16,2 2 0 0,1 0 0 0,0 0 0 15,-1-2 0-15,1 2 0 0,0 0 128 0,1 0-128 16,1 0 0-16,-2 0 0 0,0 0 0 0,2 2-128 16,-1-2 128-16,1 2 176 0,-4-2-48 0,3 0 0 15,-1 3-128-15,0-2 0 0,0-1 0 0,0 0-176 16,0 0 176-16,0 0 0 0,-1 0 0 0,0 0 0 0,-2 0 0 16,2 0 0-16,0 0 128 0,0 0-128 0,-2 0 0 0,2 0-128 15,-2 0 0-15,1 0 0 0,-2 0 128 0,1 0 176 16,1 0-48-16,1 0 0 0,-4-1-128 0,1-2 0 15,3 3 0-15,-1-2 0 0,2 0 0 0,0 0 0 16,-1 2 0-16,-3 0 0 0,1-3 0 0,0 3 0 16,1-1 0-16,2 1 0 0,1 0 0 0,-1 0 0 15,-1 0 0-15,4 0 0 0,1 0 0 0,-2 1 0 16,0 2 0-16,1-1 0 0,-2 0 0 0,0-2 0 16,1 2 0-16,-2-2 0 0,0 0 0 0,1 0 0 15,1 3 0-15,-2-2 0 0,0-1 0 0,0 0 128 16,0 3-128-16,0-3 128 0,0 0-128 0,0-3 0 15,1 6 0-15,-4-3-176 0,0 0 176 0,1 0 0 16,-1 0 128-16,1 0-128 0,1 0 0 0,-1 0 0 0,0 0 0 16,1 0-128-16,-2 0 128 0,1 0 0 0,-3 0 128 15,2 0-128-15,3 1 0 0,-1-1 0 0,-3 0 0 0,2 3-128 16,0-3 128-16,4 2 0 0,-3-2 0 16,-1 0 0-16,2 2 0 0,-2 0 0 0,1-2 0 0,-1 0 0 15,-1 0 0-15,0 0 0 0,3-2 0 0,0 0 0 16,-1 2 0-16,4 0 0 0,0-2 128 0,-1 2-128 15,1-3 128-15,0 2-128 0,-1 1 128 0,1 0-128 16,0 0 128-16,-2 0-128 0,-1-3 128 0,0 3-128 16,1 0 0-16,-4 0-240 0,-1 0 48 0,2 0 0 15,-1 0 192-15,1 0 0 0,-4 0 0 0,3 0 0 16,-1 0 0-16,3 0 0 0,-1-1 0 0,-1 1 0 0,-3-3 0 16,3 3 0-16,1 0 0 0,-1-2 0 0,-1 2 0 15,1 0 0-15,2 0 0 0,1 0 0 0,-5-2 0 16,1 2 0-16,5 0 0 0,0 2 0 15,-5-2 0-15,1 0 0 0,2 2 0 0,1-2 0 0,0 3 0 0,2-2 0 0,-1-1 0 0,0 3 0 16,2-2 0-16,0 2 0 0,-4-1 0 0,-1-2 0 16,3 2 0-16,1 0 0 15,0-2 0-15,-1 3 0 0,0-3 0 0,1 0-144 16,-1 0 144-16,1-3-128 0,-2 3 128 0,1-2 0 0,-2 2 0 16,0-2 0-16,0 0 0 0,-1 2 0 15,1-3 0-15,-3 2 0 0,-2-2 0 0,2 2-160 16,1-2 160-16,1 3-160 0,-3-2 160 0,1 2 0 0,0-2-144 0,0 0 144 15,1 2 0-15,-1-3 0 16,0 3 0-16,0-1 0 0,0-2 0 0,2 3 0 16,0 0 0-16,1-3 0 0,0 2 0 0,0 1 0 0,1-2 0 15,-1 2 0-15,1-3 0 0,0 3 0 0,0-1 0 16,0 1 0-16,0 0 0 0,2 1 128 0,-2-1 0 0,2 0 0 16,-2 0-128-16,1 0 0 0,-3 0 0 0,1 0 0 15,-1 0 0-15,0 3 0 0,1-1 0 0,-1-2 0 16,-1 1 0-16,1 2 0 0,0-3 0 0,0 0 0 15,-1 0 0-15,1 0 0 0,-1 0 0 0,2 0 0 16,0 0 0-16,0 0 0 0,-2-3 0 0,1 2 0 16,-2 1 0-16,1 0 0 0,1 0 0 0,-1 0 0 15,1 0 0-15,-2 0 0 0,-1-2 0 0,1 2 0 16,0 0 0-16,0 0 0 0,-1 0 0 0,0 0 0 0,0 0 0 16,1 2 0-16,1-1 0 0,2 2 0 0,0-3 0 15,-1 0 0-15,-2 3 0 0,2-2 0 0,1 2 0 16,-1-1 0-16,-3 0 0 0,-1-2 0 0,3 2 0 0,-1-2-176 15,0 4 48-15,0-4 0 0,-9 0 128 0,9 3 0 16,2-3 0-16,-2 1 0 0,-1 2 0 0,-2-1 0 16,1-2 0-16,-1 0 0 0,-6 0 0 0,8 2 0 15,-1 0 0-15,-1-2 0 0,-6 0 0 0,6 0 0 16,-6 0 0-16,7 0 0 0,0 0 0 0,0 0 0 16,0 0 0-16,1 0 0 0,0-2 0 0,-1 4 0 15,-7-2 0-15,6 0 0 0,2-2 0 0,0 2 0 16,-8 0 0-16,5 0 0 0,0-2 0 0,1 2 0 15,-1 0 0-15,0 0 0 0,2 0 0 0,-1-2 0 0,1 2 0 0,-1-4 0 16,1 4 0-16,-7 0 0 16,0 0 0-16,6 0 0 0,2 0 0 0,-1 0 0 15,-7 0 0-15,0 0 0 0,8 0 0 0,0 1 0 16,-8-1 0-16,6 3 0 0,-6-3 0 0,7 0 0 0,-7 0 0 0,0 0 0 16,0 0 0-16,0 0 0 0,6 4 0 0,-6-4 0 15,0 0 0-15,4 6 0 0,-4-6 0 0,0 0 0 16,0 0 0-16,0 0 0 0,4 7 0 0,0-1 0 15,-4-6 0-15,0 0 0 0,0 0 0 0,4 7 0 16,0-1 0-16,-4-6 0 0,0 0 0 0,4 7 0 16,0-1 0-16,-4-6 0 0,0 0 0 0,0 0 0 0,5 4 0 15,-1 3 0-15,-4-7 0 0,0 0 0 16,0 0-288-16,0 0-32 0,0 0 0 0,0 0 0 16,0 0-4912-16,0 0-976 0,0 0-208 0,0 0-48 15</inkml:trace>
  <inkml:trace contextRef="#ctx0" brushRef="#br0" timeOffset="36047.11">29370 11815 17503 0,'0'0'384'0,"0"0"64"0,0 0 32 0,0 0 32 0,0 0-512 0,0 0 0 0,0 0 0 0,0 0 0 16,0 0 2608-16,0 0 416 0,0 0 96 0,0 0 16 0,0 0-720 0,0 0-144 15,0 0-32-15,0 0 0 0,0 0-768 0,0 0-144 16,5 0-48-16,3 2 0 0,0 0-816 0,1-2-160 16,0 0-48-16,2 3 0 0,-1-2-256 0,2-1 0 15,1 0 0-15,1 0 0 0,1-1 560 0,-1-2 0 16,-1 1 0-16,11-2 0 0,-1 4-560 0,-6-3 0 15,-10 2 0-15,9-2 0 0,14-1 0 0,-11 4 0 16,-19 0-160-16,6-2 160 16,15-2-1408-16,-11 1-176 0,-18 2-16 0,2-2-16 0</inkml:trace>
  <inkml:trace contextRef="#ctx0" brushRef="#br0" timeOffset="36765.28">30078 11759 15887 0,'0'0'704'16,"0"0"144"-16,0 0-672 0,0 0-176 0,0 0 0 0,0 0 0 0,0 0 1408 0,0 0 256 16,6-2 64-16,-6 2 0 0,2-7-768 0,1 3-160 15,1-3-32-15,0 4 0 0,0-3 256 0,-2 2 64 16,0-2 0-16,0-1 0 0,5-1-320 0,-6-1-48 15,-6 3-16-15,5-2 0 0,8-1-192 0,-6 2-64 16,-10 3 0-16,3-2 0 0,5-1-304 0,-4 1-144 0,-5 2 128 16,0-2-128-16,-2 0 240 0,1 2-48 0,-2 0 0 0,0 1 0 15,1 1 128-15,-1 0 32 16,1 2 0-16,0 2 0 0,-4 0-160 0,2-2-16 16,0 3-16-16,1 1 0 0,-4 0-160 0,2 2-272 0,1 1 64 0,2 2 16 15,1-2 512-15,2 1 96 16,2 1 32-16,2 0 0 0,4-1-208 0,0 1-48 15,-3-1 0-15,6 1 0 0,6 1 32 0,-3 0 0 0,-3-3 0 0,2 3 0 16,7-4-224-16,-3 2 144 0,-2-1-144 16,1-2 128-16,1-1-128 0,1 0 0 0,1-4-160 15,-1 2 160-15,2-4-160 0,1 2 160 0,0-4-160 0,-1 0 160 16,-2-3-192-16,2 1 48 0,3-1 16 0,-2 1 0 16,-3-1 128-16,-1-2-128 0,-1-2 128 0,0 4-128 15,-1-3 128-15,-1 0 0 0,1 1 0 0,2 1 0 16,8 3 0-16,-7-2-128 0,-10 7 128 0,10-1-128 15,12 1 304-15,-13 0 64 0,-17 0 16 0,8 0 0 0,8 4 192 0,-7 2 64 16,-10 1 0-16,0 3 0 0,5 1 96 0,0 2 32 16,0 0 0-16,0 4 0 15,0-1-208-15,0 5-48 0,2-2 0 0,-1 1 0 0,-1 1-48 0,2 1-16 16,0-2 0-16,1 1 0 0,-2 1-96 0,2-1-32 16,1-1 0-16,-1-3 0 0,1 2 64 15,0-2 0-15,0-4 0 0,0 1 0 0,0-4 0 0,0 2 0 16,0-4 0-16,6 1 0 0,9-5-464 0,-6 0-96 15,-9-4-16-15,12 2-13408 16,19-4-2688-16</inkml:trace>
  <inkml:trace contextRef="#ctx0" brushRef="#br0" timeOffset="37346.39">31121 11832 25791 0,'0'0'1152'0,"0"0"224"0,0 0-1104 0,0 0-272 15,0 0 0-15,0 0 0 0,6 4 1648 0,0-1 272 0,-6-3 48 0,5 4 16 16,4-1-672-16,-1-3-128 15,-8 0-32-15,0 0 0 0,9 1-400 0,-2 2-96 16,-7-3-16-16,0 0 0 0,0 0-256 0,6 0-48 0,-6 0-16 0,8 0 0 16,0 2-96-16,0-2-32 0,0 4 0 0,1-4 0 15,0 3-48-15,1 1-16 0,4-2 0 0,-3 2 0 16,-2-1 64-16,2 1 0 0,2-2 0 0,0 0 0 31,0 0-1856-31,0 2-352 0,-1-4-80 0,1 3-16 0</inkml:trace>
  <inkml:trace contextRef="#ctx0" brushRef="#br0" timeOffset="38007.24">31674 11810 27407 0,'18'-4'592'0,"-18"4"128"16,0 0 32-16,0 0 32 0,3-6-624 0,0-1-160 0,0 1 0 0,-2-1 0 0,-2-1 1216 0,0 2 192 15,1-3 64-15,-2 1 0 0,-1-2-1136 0,-1 1-208 16,1 1-128-16,-2-1 128 16,-2 1-464-16,1 2-96 0,-1-1-16 0,-1 2 0 0,-1 1 448 0,3 0 0 0,-2 2 0 0,0 2 0 15,-1 0 608-15,-1 2 96 16,1-2 32-16,1 4 0 0,2-1-384 0,-2 3-80 15,-4-2-16-15,4 3 0 0,3-1 160 0,-1 4 32 16,-5-3 0-16,2 0 0 0,1 2-112 0,2-1-16 0,0 1 0 0,4 2 0 16,-2-2-128-16,2 1-48 15,4 1 0-15,-1-2 0 0,2-1 32 0,1 1 0 0,2-3 0 0,2 2 0 16,2-1-176-16,2-2 128 16,1-1-128-16,0 3 128 0,1-5-128 0,-1-2 0 0,0-2 0 15,1-1-176-15,-1-1-16 0,0 0 0 0,-2-5 0 0,-1 2 0 16,-1-3 192-16,1-1-128 15,-1 2 128-15,0-4-128 0,0 3 128 0,-1-1-128 0,-1 2 128 0,-2-1-128 0,-1-1 128 0,-2 2-128 16,0 2 128-16,-1 1-128 0,0-1 128 0,1 3 0 16,-2 4 128-16,0 0-128 15,0 0 320-15,0 0 0 0,0 0 0 0,0 0 0 0,0 0 160 0,0 0 32 16,0 0 0-16,-2 11 0 16,0-2 0-16,0 4 0 0,1 2 0 0,0-2 0 0,1 4 0 15,-2 0 0-15,0 2 0 0,-1 4 0 0,2 0-208 16,-2 1-48-16,-1-1 0 0,2 6 0 0,2-8-96 0,-2-1-32 15,0-1 0-15,0 1 0 0,2-3-128 0,0 4 128 16,0-1-128-16,0-3 128 0,-1 2 0 0,1-2 0 0,0 0 0 16,0 2 0-16,0-2-128 0,0 2 0 15,3-4 0-15,-2 0-176 0,-1-1 176 0,0-4-128 16,1 1 128-16,-1-1-128 0,0-1 128 0,0 0 0 0,2-5 128 0,0 0-128 16,-2-4 0-16,0 0 0 15,0 0 0-15,0 0-128 16,6 0-512-16,-6 0-112 0,0 0-16 0,0 0 0 15,0 0-2048-15,0 0-400 0,-3-4-96 0,3 4-16 0</inkml:trace>
  <inkml:trace contextRef="#ctx0" brushRef="#br0" timeOffset="38781.6">32259 12422 23951 0,'13'2'1056'0,"-13"-2"224"16,0 0-1024-16,0 0-256 0,0 0 0 0,0 0 0 16,0 0 1696-16,0 0 288 0,0 0 48 0,0 0 16 15,0 0-928-15,-5 0-176 0,-4-2-48 0,-3 2 0 0,1-3-608 0,-3 3-128 16,-4-1-32-16,-3-2 0 0,-4 3 416 0,-5 0 80 15,-6 0 16-15,-2 0 0 0,-1 0-304 0,-3 3-48 16,-2-2-16-16,-4 2 0 0,-3-1-16 0,-1 2-16 16,-4 0 0-16,-2-1 0 0,-1 1-96 0,2-2-16 15,0 0 0-15,2 0 0 0,2 1 64 0,0-2 0 16,1 2 0-16,-1 1 0 0,-2-2 0 0,2 1 0 16,-1-2 0-16,3-1 0 0,1 0-192 0,-11 0 160 15,6 0-160-15,14 0 160 0,2 0-160 0,-3 0 0 0,-4 3 0 0,-3 0 0 16,0-2 0-16,-1 2 0 15,4 1 0-15,0-2 0 0,-1 2 0 0,1-1 192 16,0 1-64-16,2 0 0 0,1-2-128 0,-2 5 0 0,2-3 0 0,1 2-176 16,-10-2 176-16,2 1 0 15,1-3 128-15,2 3-128 0,3-5 128 0,0 4-128 16,0-2 128-16,2 2-128 0,4 0 128 0,7-1-128 0,1 1 128 0,-2 0-128 16,-1 1 128-16,-1 2-128 0,-1-6 128 0,0 4-128 15,-1-4 0-15,2 5 0 0,0-2 0 16,-3 0 0-16,-7-4 0 0,6 2 0 0,9 2 0 0,-6 3 0 15,-2-3 176-15,3 2-48 0,1 1 0 0,2-1 0 16,-1-2-128-16,1 1 128 0,0 2-128 0,0-3 128 16,1 0-128-16,5-2 0 0,-3 2 0 0,0 2-176 0,2-3 176 0,-2 0 0 15,-2-2 128-15,0 3-128 16,1 2 128-16,-1-2-128 0,0-2 128 0,1 2-128 0,0 0 0 0,1 1 0 16,-4-1 0-16,3-1-128 0,1-2 128 0,-1 2 176 15,1 1-48-15,1 0 0 0,-10-2-128 0,3 2 0 16,-1 1 0-16,1-1-176 0,1 0 176 0,0-1 0 15,2 3 0-15,-1-2 0 0,2-1 0 0,0 3-128 16,1-2 128-16,7 3-128 0,-3-3 128 0,0 2 0 16,-1 0 0-16,0-2 0 0,0 2 0 0,-1-2 0 15,3 0 0-15,-8 3 0 0,3-5 0 0,2 2 0 16,-1-1 0-16,3 1 0 0,1-2 0 0,1 2 0 16,1-1 128-16,1-2-128 0,3 2-128 0,2 1-112 0,2-2-16 15,2 1 0-15,0 1 464 0,2-2 96 16,0 0 16-16,4 0 0 0,6-2-320 0,0 0 0 0,0 0 0 0,0 0-144 31,0 0-2544-31,9 0-512 0,7 0-112 0,3 0-16 0</inkml:trace>
  <inkml:trace contextRef="#ctx0" brushRef="#br0" timeOffset="39286.49">30429 10804 31103 0,'0'0'688'0,"0"0"144"0,0 0 16 0,-6 7 16 0,-2 2-688 0,1 2-176 15,3-1 0-15,-1 3 0 0,-1 3 2032 0,-5 1 368 16,-1 3 80-16,1 3 16 0,-5 1-1136 0,0 6-208 16,-2 3-64-16,-3 3 0 0,0 7-400 0,4-6-96 0,0 6-16 0,-4 7 0 15,-1 4 0-15,-2-1 0 16,-2 4 0-16,0-1 0 0,-3 4-96 0,1-3-32 16,1 0 0-16,1 2 0 0,1-5-144 0,1 0-48 0,-1-5 0 15,4-3 0-15,4-1-256 0,0-3 0 16,-1-6 0-16,2-2-144 0,1 3 144 0,2-4 0 0,5-3 128 0,2-6-128 15,2-5 0-15,3 1 0 0,4-6 0 0,2-2-128 32,3-4-3328-32,6-2-672 0,11-3-3552 0</inkml:trace>
  <inkml:trace contextRef="#ctx0" brushRef="#br0" timeOffset="40667.33">28763 13115 9327 0,'0'0'192'0,"0"0"64"0,0 0 0 0,0 0 0 0,0 0-256 0,0 0 0 0,-6 2 0 0,6-2 0 16,-7 0 1664-16,7 0 288 0,0 0 48 0,-5 0 16 0,5 0-1184 16,-4 0-256-16,4 0-32 0,0 0-16 0,0 0 816 0,-4-2 144 15,4 2 48-15,0 0 0 0,0 0-416 0,0 0-80 16,0 0-16-16,0 0 0 0,2-7 832 0,-2 7 176 16,-3-4 16-16,3 4 16 0,9-6-656 0,-5-1-128 15,-4 7-16-15,0 0-16 0,3-4-272 0,-1-1-48 0,0 1-16 0,0 0 0 16,2-3-528-16,0 2-128 15,1 1 0-15,1 0-16 0,0-2 320 0,1 2 64 0,-1-3 16 0,2 2 0 32,0 1-896-32,2-2-192 0,0 2-16 0,0 0-16 0,-1 1 480 0,0 1 0 0,3 2 0 0,-4 2 0 15,0 1 320-15,0-2 128 16,-2 4 0-16,2-1 16 0,3 3-464 0,-4-1-320 16,-1 2 64-16,3 1 0 0,9-1 432 0,-7 4 80 0,-14 2 32 0,2 0 0 15,3 1-288-15,-3 2 0 0,-8 3 0 0,-2 0 0 16,1 1 208-16,-2 1-64 0,0 1-16 0,1 1 0 15,-8 6-128-15,5-9 0 0,-1 1 0 0,1-1 0 16,0 2 0-16,-1-4 0 0,2-1 0 0,1-2 0 16,1 0 0-16,0-6 0 0,2 1 0 15,0-2 0-15,-2-1-160 0,3-3 160 0,1-4-208 0,1 2 80 16,6-3 0-16,0 0 0 0,0 0 0 0,0 0 0 16,0 0 128-16,0 0 0 0,-2-6 0 0,3-1-128 15,0-2 128-15,1 1 0 0,-1-1 0 0,2 2 0 0,-1-3 0 16,2 3 0-16,0-3 0 0,0 1 0 15,1 2 0-15,0 0 192 0,1 0-64 0,-1 1 0 0,-5 6-128 0,0 0-192 16,5-1 64-16,2 1 0 0,-1 1 128 0,2 2 0 16,0 0 128-16,0 1-128 0,0-1 128 15,0 4-128-15,1 0 128 0,0-1-128 0,0 1 272 0,-1 2-16 16,0-1 0-16,6 1 0 0,1-1-256 0,-2 1-192 16,-4-3 16-16,7 1 16 0,7 0 160 0,-7-1 0 15,-14 1 0-15,2-1-128 0,4-2 256 0,1 0 48 16,1 1 16-16,-1-3 0 0,-1 0-368 0,1-4-64 15,0 2-16-15,-1-2 0 0,-2 0 0 0,4-1 0 16,1-1 0-16,-2 1 0 16,-3-3-2864-16,4-5-576 0,3 4-112 0,-5-3-32 0</inkml:trace>
  <inkml:trace contextRef="#ctx0" brushRef="#br0" timeOffset="40967.28">29183 13184 39855 0,'0'0'880'0,"0"0"176"0,0 0 32 0,0 0 32 0,-23-10-896 0,17 14-224 0,15 2 0 0,-6-2 0 16,-11 0 608-16,6 1 80 0,10 3 16 0,4-1 0 16,2 2 304-16,-4-1 64 0,-8 3 16 0,6 0 0 15,6-1-320-15,-3 1-48 0,-8 2-16 0,-1 0 0 16,2 0-560-16,1 0-144 0,2 0 0 0,-1 0 0 15,2 2 0-15,3 4 128 0,2-5-128 0,-1-1 128 16,-2-3-128-16,2 1 0 0,1 0 0 0,1 0 0 0,0-1 0 0,0-3 0 16,-1-3 0-16,0 1-176 0,0-1-16 15,3 0 0-15,-3-1 0 0,-1-3 0 16,1 2-1424-16,-1-2-304 0,-6-2-48 0,3-1-16 16,3-4-2352-16,7-10-464 0,-23 3-112 0,4 14-16 0</inkml:trace>
  <inkml:trace contextRef="#ctx0" brushRef="#br0" timeOffset="41195.71">29431 13168 27647 0,'0'0'1216'0,"-2"7"256"0,-3-1-1168 0,-2 1-304 0,0 0 0 0,-2 3 0 16,-3 3 2560-16,1 0 464 16,0 0 96-16,5 2 16 0,0 4-1600 0,-3-2-304 15,-5 3-64-15,-1 0-16 0,4 2-224 0,-4 3-48 0,1 1-16 0,1-2 0 16,1-2-720-16,3 1-144 0,1-2 0 0,0-1 0 15,-1-3 0-15,2-1 256 0,3-1-48 0,2-4-16 16,-2-1-192-16,3 0 0 0,2-4 0 0,0-2 0 16,-1-4-256-16,0 0-112 0,5 4-16 0,3-4 0 31,1-4-3008-31,2 0-624 0,2-1-112 0,1-6-32 0</inkml:trace>
  <inkml:trace contextRef="#ctx0" brushRef="#br0" timeOffset="41751.75">29507 12905 30399 0,'0'0'672'0,"0"0"144"0,0 0 16 0,0 0 16 0,0 0-672 0,0 0-176 16,0 0 0-16,0 0 0 0,0 0 1008 0,0 0 160 16,0 0 48-16,0 0 0 0,6-3-720 0,-6 3-144 0,0 0-32 0,0 0 0 15,1-3-448-15,2-4-112 0,0 3-16 0,1-2 0 16,0-1 576-16,3 0 96 0,1 1 32 0,-2-1 0 15,0 1-320-15,0 2-128 0,3 0 128 0,0 1-128 16,-3-1 0-16,1-1 0 0,4 4 0 0,1-2 0 16,-2 2 304-16,1 1-32 0,-1 0 0 0,3 1 0 15,0 2 288-15,-2 3 48 0,-6 1 16 0,6 1 0 16,4 1-304-16,-6 1-48 0,-11 0-16 0,4 3 0 16,12 1 32-16,-12 2 0 0,-12-2 0 0,-1-1 0 0,3 3-288 15,2-3 0-15,1-2 128 0,-2 2-128 16,-2-3 0-16,0 1 160 0,2-5-160 0,-1 3 128 15,0-2-128-15,1-3 0 0,3 0 0 0,4-4-176 16,-7 2 176-16,7-2 0 0,0 0 0 0,0 0 0 0,0 0 0 0,0 0 0 16,0 0 128-16,8 0-128 15,0 0 0-15,0 0 0 0,-2-2 0 0,6 2 0 0,6 0 432 0,-3-2 16 16,-7 0 0-16,7 2 0 16,13-3-720-16,-10-1-144 0,-11 2-32 0,3 0 0 0,7 0 1184 15,-2-2 224-15,-9 1 64 0,1-1 0 16,3-2-2000-16,-1 3-400 0,1-1-80 0,-1-2-16 0</inkml:trace>
  <inkml:trace contextRef="#ctx0" brushRef="#br0" timeOffset="42290.59">30234 13248 26031 0,'0'0'1152'0,"0"0"240"0,0 0-1120 0,0 0-272 16,0 0 0-16,0 0 0 0,0 0 2224 0,0 0 384 16,8 3 80-16,0-3 0 0,0 2-1024 0,1-2-224 15,0 0-32-15,2 0-16 0,-1 0-752 0,1 0-160 0,2-2-32 0,1 2 0 16,2 0-448-16,0 0 0 15,-1 0 0-15,1 0 0 0,-2 0 256 0,1 2-64 16,-2 0 0-16,-1-2 0 16,-2 2-1120-16,-1 0-224 0,-2 0-64 0,1 2-16704 0</inkml:trace>
  <inkml:trace contextRef="#ctx0" brushRef="#br0" timeOffset="42513.99">30232 13454 30751 0,'14'4'1360'0,"-14"-4"288"0,0 0-1328 0,7 2-320 0,-7-2 0 0,9 2 0 0,0 0 2240 15,0-2 384-15,0 0 80 0,-9 0 16 16,0 0-1568-16,9-4-304 0,7 2-64 0,-3-1-16 16,-5 2-192-16,3 1-64 0,3-3 0 0,-1 2 0 0,-2-2-512 0,2 1-192 15,4 2 0-15,0-2 0 0,-2 0 192 0,1 2 160 16,0 0-32-16,-2 0 0 15,-1 0-2096-15,4 2-416 0,-1 0-96 0,-3-2-16 0</inkml:trace>
  <inkml:trace contextRef="#ctx0" brushRef="#br0" timeOffset="42980.02">31013 13001 34783 0,'0'0'768'0,"0"0"144"0,0 0 48 0,0 0 16 0,0 0-784 0,0 0-192 0,0 0 0 0,0 0 0 16,0 0 1120-16,0 0 176 0,0 1 48 0,-3 11 0 16,-3-4-464-16,2 5-96 0,-1-3-16 0,1 3 0 15,3-4-256-15,-2 2-48 0,-3-1-16 0,3 1 0 16,4 1-304-16,-2 2-144 0,-4-5 128 0,2 4-128 0,7-2 496 0,-2-1 16 16,-6 0 0-16,0-3 0 0,2 3-720 0,2-4-144 15,0 3-32-15,2-2 0 0,2-2 384 0,1 0 128 16,1-1 0-16,2 0 0 0,1-1 0 0,3 1 0 15,1-4 0-15,0 2 0 0,0-2-128 0,1-2-176 16,0 0 48-16,0 0 0 0,1-1 128 16,-1 2 0-16,1-2 0 0,2-3 0 0,-2 2 0 0,0-3 0 15,-5 1 0-15,3 2 0 16,3-3-1472-16,-3 2-256 0,-4-2-48 0,2 1-16 16,1-2-1840-16,-3-1-368 0,5-15-80 0,-6 5-16 0</inkml:trace>
  <inkml:trace contextRef="#ctx0" brushRef="#br0" timeOffset="43190.51">31289 12938 27647 0,'0'0'1216'0,"-3"6"256"0,2 2-1168 0,-2 4-304 0,-1-1 0 0,1 2 0 15,3 0 3136-15,-2 4 560 0,-5 2 112 0,5 2 32 16,3 3-2000-16,-2 2-400 0,-6 0-80 0,-1 4-16 16,4 1-656-16,0 1-144 0,0 2-32 0,-1-1 0 15,3 0-96-15,-2-2-32 0,1 2 0 0,0-3 0 16,-1-4-256-16,2 0-128 0,1-5 128 0,-1-1-128 15,0-4 192-15,0-4-64 0,2-1 0 0,0 0 0 16,-1-5-128-16,0 1 0 0,1 0 0 0,0-7 0 16,0 0-1088-16,0 0-256 0,0 0-64 0,0 0 0 15,0 0-2752-15,0 0-576 16,4-18-96-16,0 9-32 0</inkml:trace>
  <inkml:trace contextRef="#ctx0" brushRef="#br0" timeOffset="53242.21">29748 13800 35935 0,'0'0'784'0,"0"0"176"0,0 0 16 0,0 0 48 0,0 0-832 0,8-3-192 0,-1 0 0 0,-7 3 0 16,0 0 1184-16,-3-4 192 0,-2-2 32 0,-4 2 16 15,-8-3-528-15,-2 1-128 0,0 2 0 0,4 1-16 16,0 1-464-16,-8 2-96 0,-8 0 0 0,-4 0-16 16,-2 0 240-16,-4 2 48 0,-5-2 16 0,1 3 0 15,0-3-352-15,1 1-128 0,0-1 0 0,2 3 0 16,3-2 0-16,-1 2 0 15,-2-1 0-15,-3 5 0 0,4-3 0 0,5 0 0 0,2 2 0 16,-6 0 0-16,6-2 0 0,3 2 0 0,5-2 0 16,6-1 0-16,2 1 0 0,1-1 0 0,4 4 0 15,2-4 0-15,2 1 0 0,1 1 0 0,3-1 0 0,1 0 0 0,4-4 0 16,0 0 0-16,-3 4 0 16,-2 1-1440-16,5-5-288 0,7 4-48 0,1 0-16 15,-1 1-2864-15,5-1-576 0,4 2-112 0,2 1-32 0</inkml:trace>
  <inkml:trace contextRef="#ctx0" brushRef="#br0" timeOffset="53909.44">29036 14140 25791 0,'0'0'576'0,"0"0"112"0,0 0 16 0,0 0 16 0,0 0-576 0,0 0-144 0,0 0 0 0,0 0 0 16,0 0 1280-16,0 0 240 0,0 0 32 0,1-6 16 16,-1-1-432-16,1 0-96 0,2 1-16 0,0-1 0 0,-1 0-592 0,2-3-128 15,2 2-32-15,1-1 0 0,5 3 368 0,-4-1 80 16,-3 1 16-16,7-3 0 16,10 1-432-16,-7 1-96 0,-15 7-16 0,9-6 0 0,8 2 0 0,-4 1 0 15,-8-1 0-15,2 4 0 0,2 0 384 0,3 0 80 16,0 4 16-16,-1-1 0 0,1 3-544 0,0 1-128 15,0-1 0-15,-1 2 0 0,0 3 0 0,-2 2 0 16,0-2 0-16,-2 1 0 0,-2 4 192 0,-2-2 144 16,-5 2 48-16,1 4 0 0,-3-1 96 0,-5 6 32 15,-3-2 0-15,-1-4 0 0,-4 2-368 0,1-1-144 0,2 2 128 16,-2-1-128-16,1-1 0 0,-1-1 128 0,0-2-128 0,3 0 0 16,4-4 0-16,0-2 128 15,-6-1-128-15,2 0 0 0,1-4 0 0,1-3 0 0,-1 1-224 0,3-4 80 16,2 0 16-16,2-4 0 15,1 1 0-15,0-1 0 0,1-1 128 0,2-2-128 16,1 0 128-16,3 0-128 0,2-2 128 0,1 1 0 16,4-1 0-16,3-2 0 0,1 1 0 0,2-2 0 15,1 4 0-15,1 2 0 0,2 3 256 0,1-1 64 0,0 4 32 16,-6 0 0-16,1 0-352 0,3 4 0 0,3-1-160 0,3 1 160 16,2-2 0-16,-1 2 0 0,-3-1 0 0,-1 1 0 15,0 0 256-15,2 1-32 0,-2-4-16 0,0 2 0 16,3 1-208-16,-1 1-192 0,-1-4 48 0,-3 2 0 15,-4-3-2032 1,2-3-416-16,4-1-80 0,2 2-16 0</inkml:trace>
  <inkml:trace contextRef="#ctx0" brushRef="#br0" timeOffset="54345.91">31640 13572 29663 0,'0'0'640'0,"5"5"144"0,-5-5 32 0,0 0 16 0,0 0-656 0,0 0-176 0,0 0 0 0,0 0 0 16,0 0 960-16,0 0 144 0,-8 4 48 0,-4-1 0 15,-5-2-416-15,-4 1-80 0,-4 1-16 0,-5 1 0 16,-7-4-336-16,-2 4-80 0,-3-1-16 0,-1 3 0 15,-3 1 256-15,0-1 48 0,1 1 16 0,-1 3 0 16,-1-1-528-16,-1-1-224 0,3 1 16 0,1-2 0 16,2 1 208-16,6-2 160 0,3-3-32 0,3 4 0 15,4-4 48-15,1 4 0 0,0-4 0 0,5 1 0 16,6-1 112-16,2 0 32 0,2 1 0 0,10-4 0 16,17 9-5568-16,4-2-1120 0,-12-7-5536 15</inkml:trace>
  <inkml:trace contextRef="#ctx0" brushRef="#br0" timeOffset="54923.14">31023 14037 27695 0,'0'0'608'0,"0"0"128"0,0 0 32 0,0 0 0 0,0 0-608 0,0 0-160 15,0 0 0-15,0 0 0 0,-2-7 1152 0,2 1 208 16,0-1 48-16,2 0 0 0,0 0-624 0,2-3-112 0,0 4-32 0,0-5 0 16,1 0-304-16,2 0-64 0,1-2-16 0,1 3 0 15,0-1-96-15,0 2-32 0,4-2 0 0,-1 2 0 16,0 1-128-16,1 2 160 0,1-3-160 0,1 5 160 15,-1 0 544-15,1 1 128 0,0-1 0 0,1 4 16 16,0 0-608-16,1 4-240 0,-2-1 176 0,1 3-176 16,-3 5 608-16,-2-1 32 0,-1 3 0 0,-2 1 0 0,-3 3-288 15,-2-2-48-15,-3 2-16 0,-1 3 0 0,-1 1-144 0,-2 2-16 16,-2 1-128-16,-2 2 192 0,0 0-192 0,-1 1 0 16,-3-4 0-16,-2 1 0 15,-1-1-272-15,1 1-112 0,0-4 0 0,-2-1-16 0,-5 1 640 16,1-6 128-16,3-1 16 0,0-3 16 0,-1-4-400 15,5-2 0-15,2-1-192 0,3-6 192 0,2 0-144 0,1-1 144 16,5 4 0-16,-3-6 0 0,2-1 0 0,1 1 0 16,2-2 0-16,2-1 0 0,3-2 0 0,1 2 0 15,1-1 0-15,1-1 0 0,2 1 0 0,-3 1 0 16,2-1 192-16,2 3-48 0,3 0-144 0,-1-2 0 16,0 2 0-16,0 1 0 0,4 2 288 0,2 0 32 0,2 1 0 15,1 3 0-15,-2-2 0 0,2 4 0 0,1 1 0 0,6-2 0 16,-1 2-320-16,0 1 160 15,0 1-160-15,-3-1 128 0,-5-1 64 0,-1 0 0 16,1 1 0-16,-2-1 0 0,-3-3-320 0,-4 1-64 0,0 2-16 16,1-6-13600-16,-2 2-2704 15</inkml:trace>
  <inkml:trace contextRef="#ctx0" brushRef="#br0" timeOffset="55577.96">28581 13085 28095 0,'24'0'624'0,"-24"0"128"0,0 0 16 0,0 0 16 0,9 2-624 0,-9-2-160 16,0 0 0-16,0 0 0 0,0 0 1584 0,0 0 272 0,0 0 64 0,0 0 16 15,0 0-432-15,0 0-96 0,0 0 0 0,0 0-16 16,3 8-400-16,1 1-80 0,2-1-16 0,1 4 0 15,-2-2-192-15,3 1-64 0,1 2 0 0,2 3 0 16,-1 1-192-16,3 2-64 0,0 2 0 0,2 3 0 16,0 2 32-16,2 1 0 0,2 6 0 0,0 0 0 15,0-6-32-15,-1 4 0 0,0 4 0 0,2 2 0 16,1-1 0-16,0 2-16 0,-1-1 0 0,1 2 0 16,3 2 208-16,0 2 64 0,-2-1 0 0,0 1 0 15,7 8-640-15,1-1 0 0,-3-4 0 0,-1-3-128 16,0-2 128-16,0-5 0 0,-2 1 0 0,-1-4 0 0,1-3 0 0,-2-3 0 15,0 0 0-15,-1-1 0 0,-2-5 0 16,-1 1 0-16,-1-1 128 0,-1-1-128 0,-2-5 0 16,-1 2 0-16,0-4 0 0,-1 1-128 15,-3-7-928-15,-1 3-176 0,0-7-48 16,-1 1 0-16,-7-4-2192 0,0 0-448 0,0 0-96 0,0 0-16 0</inkml:trace>
  <inkml:trace contextRef="#ctx0" brushRef="#br0" timeOffset="56861.14">28808 15259 23487 0,'0'0'512'0,"0"0"128"0,0 0 0 0,0 0 16 0,0 0-528 0,0 0-128 0,-10 0 0 0,10 0 0 15,0-7 1472-15,0 7 256 0,0-4 48 0,0 4 16 16,1-6-928-16,0-1-176 0,0 2-48 0,-1 5 0 0,-3-4 256 16,3 4 64-16,0 0 0 0,0 0 0 0,-8-4-368 0,8 4-64 15,6-3-16-15,-6 3 0 0,-14-4 320 0,14 4 48 16,9 3 16-16,1-2 0 0,-3 2-208 0,0 1-48 16,-1 2 0-16,1 1 0 0,-1-1 0 0,1 5 0 15,-1 2 0-15,0 0 0 0,-1 0-192 0,0 4-64 16,0 0 0-16,2 0 0 0,-1 3-384 0,2 2 0 15,1-1-224-15,1 1 80 0,-3-2 416 0,3-2 96 16,0 2 16-16,1 0 0 0,0-1-160 0,2 1-32 16,-2-3 0-16,7-4 0 0,6 0-192 0,-9-2 0 0,-12-1 0 15,13-3 0-15,23-1 0 0,-9 1 0 16,-14-7 0-16,-16 0 0 0,0 0-256 0,0 0 48 0,-1-4 16 31,2-3-1440-31,4-6-288 0,3 0-48 0,-3-3-10960 16,-5 2-2208-16</inkml:trace>
  <inkml:trace contextRef="#ctx0" brushRef="#br0" timeOffset="57093.57">29071 15219 34319 0,'46'7'752'0,"-42"-1"144"0,-18-2 48 0,1 3 32 0,2-1-784 0,3 4-192 0,-1-3 0 0,-1 3 0 15,-1 0 2144-15,2 2 384 0,1 0 80 0,-2 1 16 16,-4 2-1488-16,3 0-304 0,0 3-48 0,1-1-16 15,1-4-352-15,-1 4-80 0,1 0-16 0,1 3 0 16,-1-3-320-16,1 3 0 0,0-1 0 0,3 2 0 0,-3 3 128 0,2-2-128 16,1-1 128-16,1-1-128 0,1-1 0 0,2-2-128 15,-1-1 0-15,4-3 0 0,0-5 256 0,1 1 48 16,-2 2 16-16,2-5 0 16,-3-6-1856-16,0 0-352 0,0 0-80 0,6-2-17184 0</inkml:trace>
  <inkml:trace contextRef="#ctx0" brushRef="#br0" timeOffset="57689.83">29337 15006 27183 0,'0'0'592'0,"0"0"128"0,0 0 32 0,0 0 16 0,0 0-624 0,0 0-144 0,0 0 0 0,0 0 0 16,-5-3 848-16,1 2 144 0,4 1 32 0,0 0 0 15,-5-3-320-15,1-1-48 0,0-1-16 0,4 5 0 16,-1-8-96-16,-1 2-32 0,1-1 0 0,4 1 0 16,0 2-96-16,0 1-32 0,-2-3 0 0,5 2 0 0,5-3-256 0,-3 3-128 15,-6-2 128-15,2-1-128 0,3 2 288 0,0 1-32 16,-2-3 0-16,2 3 0 0,-1 2-96 0,2-2-32 16,1-3 0-16,0 5 0 0,1 0-128 0,-1 2 128 15,1-2-128-15,-1 2 128 0,-1 2 0 0,0 0 0 16,1 0 0-16,-1 2 0 0,-1 1 0 0,-1 2 0 15,1-2 0-15,-2 4 0 0,-1 1 112 0,-3 0 16 16,-1 1 0-16,0 2 0 0,2 2-112 0,-4 0-16 16,-4 4 0-16,1-3 0 0,1-2 0 0,-2 4 0 15,-3-3 0-15,1 0 0 0,3-2-128 0,-1 0 0 0,-4 0 0 0,1-3 0 16,1 1 0-16,3 1 0 16,0-4 0-16,1 1 128 0,1-1 0 0,3-8 0 0,0 0 0 15,0 0 0-15,0 0 0 0,7 6 0 0,1-1 0 16,-8-5-128-16,9 4 128 15,4-1-128-15,0-3 128 0,-1-3-128 0,-2 3 128 16,3-2 0-16,3 0-128 0,-3 0 0 0,-4-2 0 0,6-1-176 16,6 1 176-16,-7 0 0 0,-14 4 0 0,11-4 0 31,11-1-496-31,-10 1-64 0,-16-3-16 0,1 3-11568 0,6-2-2320 0</inkml:trace>
  <inkml:trace contextRef="#ctx0" brushRef="#br0" timeOffset="58250.08">29896 15392 27183 0,'0'0'592'0,"0"0"128"0,0 0 32 0,0 0 16 0,0 0-624 0,0 0-144 0,0 0 0 0,0 0 0 16,0 0 1776-16,6 3 320 0,1-2 64 0,1 2 16 16,1-1-576-16,1-2-96 0,-3 0-32 0,3 0 0 15,1 0-912-15,3-2-192 0,-1 2-48 0,2-3 0 0,2 2-48 0,2 1-16 16,-2-3 0-16,-2 1 0 0,0 0-256 0,-2 2 0 16,0 0 0-16,-2 2 0 0,-2-2 0 0,1 2 0 15,1 2 0-15,-5 1 0 16,-6-5-1552-16,0 0-368 0,4 8-80 0,-3 1-16 0</inkml:trace>
  <inkml:trace contextRef="#ctx0" brushRef="#br0" timeOffset="58475.04">29933 15659 35135 0,'0'0'768'0,"0"0"176"0,0 0 16 0,4 7 16 0,-4-7-784 0,6 3-192 0,2-1 0 16,0-2 0-16,3 0 640 0,-1 0 64 0,2 0 32 0,5-2 0 16,8 2-480-16,-6-3-112 0,-12 2-16 0,2-2 0 15,4 0-128-15,-1 2 0 0,-3-2 0 0,2 2 0 16,1-2 0-16,-2 3-176 0,0 0 48 0,0 0 0 16,-1-2-2160-16,0 2-416 0,13-1-96 15,-22 1-16-15</inkml:trace>
  <inkml:trace contextRef="#ctx0" brushRef="#br0" timeOffset="59128.85">30598 15383 23951 0,'0'0'1056'0,"0"0"224"0,0 0-1024 0,0 0-256 0,0 0 0 0,4-5 0 0,0 0 1904 0,0-2 320 0,-1 3 64 0,1-3 16 16,-2 1-1024-16,1-2-208 16,1-1 784-16,1 0-1088 0,2 1-192 15,0 1-64-15,1 1 0 0,-2-1-192 0,0-2-64 0,3 3 0 0,0-1 0 16,-1 3 624-16,3-2 112 15,2-1 32-15,1 3 0 0,-1 1-1024 0,-1 2-160 16,-3-2-48-16,4 3-16 0,6 0 352 0,-4 0 80 16,-4 4 16-16,2-1 0 0,5 1 144 0,-5 1 16 15,-6-1 16-15,1 4 0 0,2 1-96 0,0 2-32 0,-8 0 0 0,-2 0 0 16,0 3-112-16,-1 2-32 0,-2 1 0 0,-2 4 0 16,-7 8-128-16,-1-2 0 0,0 3 0 0,-1-1 0 15,-6 1 0-15,3-2 0 0,1-2 0 0,-1 0 0 16,-2-2 0-16,5-7 0 0,4-1 0 0,-1-2 0 15,2 2 0-15,-1-3 0 0,-2 0 0 0,3-3 0 16,4-2 0-16,-2-1 0 0,-3-2 0 0,3-1 0 16,7-4 0-16,0 0 0 0,-6 3 0 0,0-6 0 15,6 3 0-15,0 0 0 0,0 0 0 0,0-7 0 16,2 1 0-16,0-2 0 0,3-1 0 0,1 2 0 0,-2 1 0 16,2-3 0-16,3 1 0 0,1 1 0 0,-1 1 0 15,2-4 0-15,1 3 0 0,0 0 0 0,0 0 0 0,0 4 0 16,1-3 0-16,0 2 0 0,0 2 0 15,1 0 0-15,3 2 0 0,2-2 0 0,2 2 0 0,-3 0 0 16,-1 0 0-16,1 2 0 0,6 5 224 0,-2-3 16 16,-1 0 0-16,0 2 0 0,0-2 208 0,0 2 32 0,0-2 16 0,0-4 0 15,-1 2-272-15,-1 2-48 16,0-1-16-16,-1-3 0 0,0 0-160 0,2-3 0 16,1 0 0-16,0 2 0 0,-3-4 0 0,0 1 0 15,2-3 0-15,1 3 0 0,0-2-176 0,0-1 48 16,0-2 0-16,-1-1-14144 15,-1-1-2816-15</inkml:trace>
  <inkml:trace contextRef="#ctx0" brushRef="#br0" timeOffset="69432.53">28110 15466 13007 0,'0'0'272'0,"0"0"64"0,-13-11 16 0,13 11 32 0,0 0-384 0,0-7 0 0,1-2 0 0,-1 1 0 15,-1-1 624-15,2 3 32 0,0-1 16 0,1-1 0 16,-2-1 160-16,0 5 16 0,0-2 16 0,1-1 0 15,-1 7 528-15,0 0 96 0,0 0 32 0,0 0 0 16,0 0-96-16,0 0-16 0,0 0 0 0,0 0 0 0,0 0-64 16,7 7 0-16,-1-1-16 0,-1 1 0 0,-1 3-576 0,0 3-112 15,2 0-32-15,0 2 0 0,-1-2 0 16,1 3 0-16,-3 1 0 0,1 0 0 16,2-2-368-16,-2 2-80 0,-1 0-16 0,1 3 0 0,0-5 112 15,0 3 32-15,3-1 0 0,-2 0 0 0,0-3-144 0,1 2-16 0,-3 1-128 0,1-1 192 16,0-2-192-16,0-1 0 15,0 3 128-15,1-3-128 0,-1-2 0 0,2 2 144 16,-1-5-144-16,0 1 128 0,2 0-128 0,-3-1 128 16,-1-2-128-16,-3-6 128 0,6 7-128 0,-2-3 128 15,-4-4-128-15,0 0 128 0,5 6-128 0,0 1 0 16,-5-7 0-16,0 0-176 0,0 0 176 0,0 0 176 16,0 0-48-16,0 0 0 0,0 0-128 0,0 0-272 0,7-1 64 0,-7 1 16 15,0 0 192-15,5-6-144 16,-1 0 144-16,0-5-128 0,-2 1 128 0,1-1 0 15,-2-2 0-15,1 0 0 0,0-3 0 0,1-1-128 0,-1 0 128 16,1-2 0-16,1-1 0 0,-1-1 0 16,-1 1 0-16,2 1 0 0,0-5 0 0,-1 1 0 0,-1-1 0 0,1 1 0 15,0-2 0-15,2 1 0 0,-3-3 0 0,2 3 0 16,-1 0 0-16,-2 2 0 0,1-1 0 0,-1 3 0 16,2-4 0-16,-1 5 0 0,1-1 0 0,-1-1 0 15,0 1 0-15,0 1 0 0,1-1 0 0,0 1 0 16,-1-2 0-16,2 1 0 0,-1 3 0 0,-1-3 0 15,1 1 0-15,0-1 0 0,-2 3 0 0,0-3 0 16,-1 3 0-16,2 0 0 0,-1 0 0 0,1 0 0 16,0 2 0-16,-1 1 0 0,0 0 0 0,1 1 0 15,-1 0 0-15,0 2 0 0,1 0 0 0,-1 0 0 0,0 3 0 0,2-1 0 16,-2 2 0-16,2 0 0 0,-1-3 0 16,1 4 0-16,0-1 0 0,-2 3 0 0,2-2 0 0,1-1 0 15,-1 1 0-15,-3 6 0 0,0 0 0 0,4-7 0 16,-1 3 0-16,-3 4 128 0,3-6-128 0,-3 6 0 15,5-3 0-15,-5 3 128 0,4-6-128 0,-4 6 0 16,4-4 0-16,-4 4 0 0,0 0 176 0,4-4-48 0,-4 4 0 0,0 0 0 16,5-5-128-16,-5 5 0 15,5-4 0-15,-1 0-176 0,-4 4 176 0,4-6 0 16,-4 6 0-16,5-4 0 0,-5 4 0 0,5-3 0 16,-5 3 0-16,7-3 0 0,-7 3 0 0,7-3 0 15,-7 3 160-15,6-1-160 0,-6 1 0 0,8 0 0 16,0-3 0-16,0 1-160 0,-2 0 160 0,1 2 176 0,-7 0-48 0,8 0 0 15,-2 0-128-15,2 2 128 16,0-2-128-16,0 2 128 0,0-2-128 0,1 3 0 0,1-3 0 16,1 1 0-16,-1 2 0 0,2 0 0 0,2-3 0 0,0 1 0 15,-4-1 0-15,4 0 0 0,5 0 0 16,-1 0 0-16,-1-1 0 0,3 1 128 0,-1 0-128 0,1 0 128 16,0-3-128-16,-1 6 0 0,0-3 0 0,0 0-176 15,0-3 176-15,-1 3 176 0,0 0-48 0,-1 0 0 16,-1-3-128-16,1 2 0 0,0 1-160 0,1-3 160 15,-2 3-128-15,1-2 128 0,2 0 0 0,-2 2-144 16,1 0 144-16,0 0 176 0,1 0-48 0,-1 0 0 16,7-2-128-16,-3 2 0 0,-2 2 0 0,-2-2 0 15,-1 0 0-15,0 0 0 0,1-2 0 0,-3 2 0 16,-2 0 0-16,5 2 0 0,1-2 0 0,-5 0 0 0,-2 0 0 16,-2 0 0-16,-1 0 0 0,-3 0-144 0,0 0 144 15,1 2 0-15,-2 0 0 0,-5-2-192 0,7 0 64 16,-1 0 128-16,-1 3-208 0,-5-3 208 0,0 0 0 15,6 0 192-15,-6 0-192 0,0 0 0 0,0 0 0 16,0 0 0-16,0 0 0 0,0 0 0 0,0 0 0 16,0 0 0-16,0 0 0 15,0 0-832-15,0 0-192 0,0 0-16 0,0 0-16336 16</inkml:trace>
  <inkml:trace contextRef="#ctx0" brushRef="#br0" timeOffset="71276.66">30175 15835 17503 0,'12'0'384'0,"-12"0"64"0,0 0 32 0,0 0 32 0,0 0-512 0,0 0 0 0,0 0 0 0,0 0 0 16,0 0 912-16,0 0 96 0,0 0 16 0,0 0 0 0,0 0-368 0,0 0-64 15,0 0-16-15,0 0 0 0,0 0 320 0,0 0 48 16,0 0 16-16,4 6 0 15,0 1-112-15,0-1-16 0,-4-6 0 0,2 7 0 0,1 0-64 0,0-1-32 16,-1 2 0-16,1-1 0 0,-2 2-256 0,2-3-48 16,1 2-16-16,-2 1 0 0,0-2 160 0,0 3 48 15,5-1 0-15,-3-1 0 0,-3 1-432 0,3 1-64 16,1-2-128-16,-1 1 176 0,-2-1-176 0,0 1-144 16,3-3 144-16,3 5-208 0,-2-5 448 0,-1 3 80 15,-1-2 32-15,1-3 0 0,1 2-80 0,0 1-16 16,-6-7 0-16,4 4 0 0,1 0-256 0,-5-4 0 15,0 0 0-15,0 0 0 0,5 3 0 0,-5-3 0 16,0 0 0-16,0 0 0 0,0 0 0 0,0 0 160 0,0 0-160 16,0 0 128-16,0 0-128 0,3-7 160 0,2 0-160 0,-1-2 160 15,-5 1-352-15,1-1-64 0,2-1 0 0,0-1-16 16,-5 1 272-16,2-3 0 0,3-3 0 0,1 3 144 16,-2 0-144-16,0-2 0 0,-1 0 0 0,2 0-176 15,-1 0 176-15,0-2 0 0,-1-3 0 0,2 3 0 16,2 0 0-16,-3 1 0 0,-2-1 0 0,2 0 0 15,2 0 0-15,-2 1 0 0,0 3 0 0,-1-1 0 16,1-2 0-16,1 2 0 0,-1 1 128 0,-1-3-128 16,0 1 128-16,1 0-128 0,3-2 128 0,-2 0-128 15,-4 0 0-15,2-2 0 0,3 2 0 0,-2 0 0 16,-2 0 192-16,1 0-16 0,1-1-16 0,-1 1 0 16,-1 2-160-16,1 0 0 0,1-2 0 0,2 4 0 15,0 0 0-15,-2-1-192 0,-1 4 0 0,1 2 16 16,2-4 176-16,-2 4 0 0,-1-1 0 0,1 1 0 15,2 2 0-15,-2 1-128 0,-2-2 128 0,0-1-128 0,1 2 128 0,1 0 0 16,-1 6 0-16,0-5 0 0,0-1 0 0,0 6 176 16,3-7-48-16,-3 7 0 0,0-9-128 0,0 9 0 15,2-7 0-15,-2 7 0 0,-2-6 0 0,2 6 0 0,4-7 0 16,-4 7-176-16,-2-6 176 0,2-1 0 16,4 1 128-16,0-1-128 0,-4 7 0 0,3-6 0 15,1 0 0-15,-2 0-128 0,1-1 128 0,-3 7-128 16,0 0 128-16,1-9-128 0,2 2 128 0,-1 0 0 15,1-3 128-15,-3 10-128 0,1-6 0 0,1-1 0 16,-2 7 0-16,0 0-128 0,-2-9 128 0,2 3 0 0,2 0 128 0,-2 6-128 16,-2-9 0-16,2 3 0 0,0 6 0 0,0-7 0 15,-2 1 0-15,0-1 0 0,2 7 0 0,2-6 0 16,-2 6 0-16,-2-7 0 0,2 7 0 0,3-8 0 16,-3 8 176-16,0 0 16 0,1-6 0 15,1-1 0-15,-2 7-192 0,0 0-272 0,-2-9 64 0,2 2 16 16,0 7 192-16,0 0 0 0,-1-6 0 0,1 6 0 15,0 0 0-15,1-7 256 0,-1 7-48 0,0-6-16 16,0 6-192-16,0 0-256 0,2-7 48 0,-2 7 16 16,-3-4 192-16,3 4 0 0,0 0 0 0,0 0 160 15,-1-6-32-15,1 6 0 0,0 0 0 0,0 0 0 16,0-7-128-16,0 7-224 0,4-4 48 0,-4 4 16 16,0 0 160-16,0 0 0 0,0 0 0 0,4-6 0 0,1 2 0 15,-5 4 0-15,0 0 0 0,0 0 0 0,6-7 0 0,0 5 128 16,-6 2-128-16,0 0 0 0,5-4 0 15,-5 4 0-15,0 0 0 0,0 0 0 16,5-7 0-16,0 4 0 0,1-1 0 0,-6 4 0 0,0 0 0 0,5-2 0 16,3 1 0-16,-8 1 128 0,0 0-128 0,8-3 0 15,-1 3 0-15,1-3 128 0,-1 3-128 0,-1 0 128 16,2 0 0-16,0 0 192 0,3 0 64 16,-1-1 0-16,0 1 0 0,1 1-112 0,1 2-16 15,0-3 0-15,-1 3 0 0,1-3-96 0,0 3-32 16,1-3 0-16,0 4 0 0,0 2 64 0,2-2 0 15,2 0 0-15,0-2 0 0,-2 2 96 0,2-4 32 0,2 3 0 0,-1 1 0 16,-1-4-160-16,1 0-32 16,3 0 0-16,-1 0 0 0,-6-3-128 0,2 2 0 0,2-2 144 0,1 3-144 15,-2-4 0-15,0 2 0 0,4-2 0 0,-3 1 0 16,3-4-128-16,-1 3 128 0,-2 1-128 16,-2 0 128-16,-2-1 0 0,-1 1 0 0,0 1 0 0,-2 0 176 15,-2 0-176-15,0 2 0 0,-1-3 0 0,0 2 0 16,-2 1 0-16,4-3 0 0,-2 3 0 15,-8 0 0-15,0 0 0 0,0 0 0 0,0 0 0 16,0 0 0-16,0 0 0 0,0 0 0 0,0 0 0 16,0 0 0-16,0 0 0 0,0 0 0 0,0 0 0 15,0 0 0-15,0 0 0 0,0 0 0 0,0 0 0 16,0 0 0-16,0 0 0 0,0 0-176 0,0 0 176 16,0 0 0-16,0 0 0 0,0 0 0 0,0 0 128 15,0 0-128-15,-6 7 0 0,6-7 0 0,0 0 0 0,0 0 0 16,0 0 0-16,0 0 0 0,-6 2 0 0,6-2 0 0,0 0 0 15,0 0 0-15,-7 4 0 16,7-4-1504-16,0 0-320 16,-6 3-64-16,6-3-15776 0</inkml:trace>
  <inkml:trace contextRef="#ctx0" brushRef="#br0" timeOffset="77626.58">28509 16653 29135 0,'0'0'640'0,"0"0"128"0,0 0 16 0,0 0 48 0,-4-6-656 0,3 3-176 0,4-3 0 0,-3 6 0 0,0 0 1584 0,1-4 272 16,4 1 64-16,1-1 16 0,-6 4-624 0,5 0-128 16,0 0-32-16,-5 0 0 0,5 4-240 0,3 3-48 15,1 2-16-15,8 1 0 0,12 1-336 0,-13 1-80 16,-17 2-16-16,8 2 0 0,10-5-32 0,-6 5-16 15,-11 0 0-15,3 1 0 0,6 0-368 0,0-3 0 16,-3 5 0-16,1-2 0 0,0-3 272 0,0 2-16 16,3-2 0-16,0 5 0 0,4-1-256 0,2 2 0 15,2-2 128-15,1-4-128 0,-2 2 144 0,0-2-16 0,0-3-128 0,0-2 192 16,-1 0-192-16,-1-5 0 0,0 0 0 16,-2-4 0-16,0 0-336 0,-1-1-16 0,-3-4 0 15,1-2 0 1,2-1-3008-16,-4-5-608 0,2-26-112 0,-3 9-16 0</inkml:trace>
  <inkml:trace contextRef="#ctx0" brushRef="#br0" timeOffset="77834.65">28851 16674 40079 0,'-6'7'880'0,"-1"6"176"0,-2 0 32 0,4-2 64 0,1 2-928 0,-5 2-224 0,-7 0 0 0,8 0 0 16,11 5 1376-16,-11-3 224 0,-14 4 64 0,5-4 0 0,10 3-1024 0,-5-1-192 15,-9 4-32-15,2-5-16 0,3 4-240 0,1-2-160 16,4 1 192-16,0-1-192 0,-2 2 144 0,5-4-144 16,6-2 0-16,-2-2 144 0,-3-1-144 0,5-3 0 15,4-4 144-15,1-2-144 16,-3-4-2496-16,6 3-576 0,6-2-128 0,2-2 0 0</inkml:trace>
  <inkml:trace contextRef="#ctx0" brushRef="#br0" timeOffset="78195.2">29272 16748 36735 0,'0'0'816'0,"0"0"160"0,0 0 48 0,0 0 0 0,0 0-832 0,0 0-192 0,0 0 0 0,0 0 0 16,0 0 1344-16,0 0 208 0,0 0 48 0,9 0 16 15,7 2-1008-15,-5-2-208 0,-11 0-32 0,9-2-16 16,6 2-352-16,-2-4 144 0,-4 0-144 0,2 1 0 15,-1 1 128-15,2 0-128 0,0 2 0 0,-2-2 0 16,3-1 160-16,-1 6-160 0,-2-1 128 0,-3 0-128 16,-7-2-1168-16,5 5-320 0,-5-5-64 0,3 6-16 15,-4-2-5872-15,-2 5-1184 0,-2-1-224 0,-2-1-48 0</inkml:trace>
  <inkml:trace contextRef="#ctx0" brushRef="#br0" timeOffset="78378.42">29270 16910 43423 0,'0'0'960'0,"0"0"192"0,0 0 32 0,0 0 32 0,7 4-960 0,1 0-256 0,1-1 0 0,0-1 0 0,2 2 976 0,0-1 160 15,2-3 16-15,1 1 16 0,3 2-448 0,-3-3-80 16,3 0-32-16,-3 0 0 0,1 2-464 0,-2-2-144 16,-1 0 0-16,-1 0 0 15,1 0-1040-15,-3 0-320 0,-1 0-64 0,0-2-16 16,0 4-5904-16,-8-2-1168 0,0 0-256 0,0 0-32 0</inkml:trace>
  <inkml:trace contextRef="#ctx0" brushRef="#br0" timeOffset="78975.84">30111 16690 29487 0,'0'0'640'0,"0"0"144"0,0 0 32 0,0 0 16 0,0 0-672 0,0 0-160 0,0 0 0 0,9 0 0 16,2 0 1616-16,-5 0 304 0,-6 0 48 0,0 0 16 15,13 1-464-15,-6 5-96 0,-7-6-16 0,3 6 0 0,8 2-512 0,-5 1-96 16,-12-1-32-16,1 4 0 0,3-2-144 0,0 1-48 15,1 2 0-15,0 0 0 0,-2 4-400 0,2-1-176 16,1-2 128-16,-2-1-128 0,-2 3 128 0,3-2-128 16,4-1 128-16,-2 1-128 0,-2-1 0 0,2-3 0 15,2 1 0-15,-2 0 0 0,-1-3 0 0,1-1 0 16,2-1 0-16,2-2 0 16,3 1-2368-16,-3-3-368 0,-5-2-64 0,9 2-16 0</inkml:trace>
  <inkml:trace contextRef="#ctx0" brushRef="#br0" timeOffset="79203.05">30302 16791 37775 0,'0'0'832'0,"0"0"160"0,0 0 32 0,0 0 64 0,0 6-880 0,0-6-208 16,-5 4 0-16,5-4 0 0,3 6 1584 0,-7 0 272 0,-12-2 48 0,10-1 16 15,13 1-1392-15,-9 0-272 0,-22-2-48 0,3 1-16 16,4-2-192-16,1-1 0 0,-1 0 0 0,2 3 0 15,-4-3 0-15,4 0 144 0,-1 2-144 0,2 0 128 16,3-2-128-16,2 2-176 0,2-2 48 0,2 2 0 31,-4 0-720-31,2 1-144 0,7-3-32 0,-4 4 0 16,4-4-2144-16,-2 9-432 0,3-1-96 0,0-2-16 0</inkml:trace>
  <inkml:trace contextRef="#ctx0" brushRef="#br0" timeOffset="79472.64">30418 17143 33167 0,'0'0'1472'0,"-6"3"304"15,2 1-1424-15,0 0-352 0,1-2 0 0,-3 2 0 16,-2-1 2432-16,-1 1 432 0,-1 0 80 0,-2 1 0 0,-1-1-1648 0,-1 0-336 15,-3-2-64-15,-2 2 0 0,-3-1-720 0,1-2-176 16,3 2 0-16,-3 0 0 0,-2-3 0 0,6 1 0 16,4 1 0-16,0 1 0 0,0-3 0 0,1 0-272 15,3 1 64-15,1 2 16 16,0-3-832-16,2 3-144 0,6-3-48 0,0 0 0 16,0 0-3728-16,0 0-752 0,0 0-160 0,23-3-32 0</inkml:trace>
  <inkml:trace contextRef="#ctx0" brushRef="#br0" timeOffset="80210.73">30622 16914 28799 0,'0'0'640'0,"0"0"128"0,0 0 16 0,-5-17 16 0,5 17-640 0,0 0-160 15,0 0 0-15,0 0 0 0,0 0 1408 0,0 0 256 16,0-7 64-16,0 7 0 0,0 0-576 0,0 0-96 15,0 0-32-15,0 0 0 0,0 0-192 0,0 0-64 16,0 0 0-16,0 0 0 0,0 0 416 0,0 0 80 16,5 7 16-16,-1 2 0 0,-3-2-1280 0,2 1-160 15,2-2-80-15,-1 5-16 0,1 2 672 0,-1 0 128 16,1 2 32-16,1 3 0 0,0 2-368 0,1 3-64 16,-2-2-16-16,1-2 0 0,1 4-128 0,0 0-272 0,-1-2 64 15,-1-1 16-15,2-3 192 0,-2-1 0 0,-1-3 0 0,1 1 0 16,1-3 0-16,-1-2 0 0,-5-9 0 0,0 0 0 15,4 2 0-15,-4-2 0 0,8 0 0 16,-8 0 0-16,3-6 0 0,3-1 0 0,-1-2 0 0,-1-5 0 16,-1-2-144-16,0-4 16 0,3-1 0 0,-1-5 0 15,-5-4 128-15,1 0 0 0,2 0 0 0,1-3 0 16,0 3 0-16,-2 2 0 0,1 0 0 0,1 1 0 16,1 9 0-16,-1-4 176 0,-3 2-48 0,1-1 0 15,2 2-128-15,0-1-176 0,-2 0 48 0,2 3 0 16,1-6 128-16,1 0 0 0,-1 2 0 0,0 2 0 15,2-1 0-15,-1 3 176 0,1 0-48 0,-2 0 0 0,-1 4-128 16,0 0-176-16,1 2 48 0,0 2 0 0,-1-1 128 16,1 1-208-16,1 1 80 0,-1-1 128 0,0 2 0 15,2 3 0-15,-1-2 144 0,2 2-16 0,0-2 0 0,1 2 0 16,0-2 0-16,2 3 0 0,-1 2-304 0,2-2-48 16,1-1-16-16,0 2 0 0,2-2 384 0,2 1 80 15,0 2 16-15,1-4 0 0,0 3-240 0,1 0 0 16,-1-1 128-16,2-1-128 0,-1 0 288 0,1 2 16 15,1-2 0-15,-1 1 0 0,-1-1-112 0,1 2 0 16,-1 0-16-16,1 0 0 0,0-2-352 0,-2 1-64 16,-1-1-16-16,-1 2 0 0,2-2 416 0,-3 1 80 15,-4 3 16-15,1-3 0 0,0 2-416 0,-2-2-80 16,0 1-16-16,-3 0 0 16,-7 2-1024-16,0 0-192 0,0 0-64 0,0 0-18224 0</inkml:trace>
  <inkml:trace contextRef="#ctx0" brushRef="#br0" timeOffset="80861.31">31076 16811 23039 0,'0'0'512'0,"0"0"96"0,0 0 32 0,0 0 0 0,0 0-512 0,0 0-128 0,0 0 0 0,0 0 0 0,0 0 1456 0,0 0 272 16,0 0 48-16,0 0 16 0,0 0-256 0,0 0-64 15,0 0 0-15,0 0 0 0,0 0-512 0,0 0-96 16,0 0-32-16,0 0 0 0,0 0 368 0,4-7 64 15,2 3 16-15,-1 0 0 0,-1-1-1024 0,0-2-256 16,2 1 0-16,1 2 0 0,-2-3 352 0,1 1 32 16,2-1 0-16,0 3 0 0,-1-2-256 0,1-1-128 15,-1 3 128-15,3-1-128 0,-4 1 224 0,2 0-32 16,0 4 0-16,0 0 0 0,-8 0-192 0,8 4 0 16,-1-1 0-16,0 3 0 0,-2 1 400 0,2 3 48 0,-3 1 0 0,0 2 0 15,-2 3-208-15,0 1-48 0,-5 4 0 16,0 1 0-16,-2-1-192 0,0 2 144 0,-2 4-144 15,1-1 128-15,-3 4-352 0,-1 0-80 0,1-1-16 16,-1-2 0-16,-3 0 464 0,1-1 96 0,0-1 16 0,2-6 0 16,-2-2-256-16,1-1 0 0,2-6 0 0,1 0-160 15,2-3-32-15,-1-4 0 0,7-3 0 0,0 0 0 16,0 0 192-16,0 0 0 0,0 0 0 0,-6-6 0 16,2-4 0-16,2 0 0 0,2-1 0 0,0-2 0 15,2 0 176-15,2 0 64 0,2 0 16 0,1 3 0 16,-1-4-416-16,2 4-80 0,1 1-16 0,1 2 0 0,-3 3 256 15,3 0 160-15,0 0-32 0,-1 2 0 0,2 2 0 16,1 0 0-16,-1 4 0 0,1-2 0 16,0 2-128-16,1 3-176 0,3-3 48 0,-2 2 0 0,-1 1 128 15,2 2 176-15,-1-2-48 0,0-1 0 16,1 1-128-16,-1 1 0 0,1-2 0 0,-1 1 0 0,-1-3 0 16,2 1 0-16,0-4 0 0,0 2 0 15,-4-3-1568-15,3 0-400 0,3-4-80 16,0-1-16800-16</inkml:trace>
  <inkml:trace contextRef="#ctx0" brushRef="#br0" timeOffset="83362.75">31983 16321 29247 0,'11'0'1296'0,"-11"0"272"0,8 0-1248 0,0 0-320 0,0 0 0 0,0 0 0 15,1 4 2512-15,-1-2 448 0,-3 2 96 0,3 3 16 16,1-3-1184-16,0 2-224 16,-5 3-64-16,1 2 0 0,2-2-1280 0,0 4-320 0,-2 2 0 15,-1 0 0-15,0 5 176 0,1 1-48 0,0 2 0 0,-1 4 0 16,1 3 0-16,-1 0 0 0,0 0 0 0,-1 3 0 16,-1 1-352-16,2 1-80 0,0-1-16 0,0-1 0 15,-2 1 960-15,1 3 176 0,3-2 32 0,-1 2 16 0,-1 1-624 0,1 4-240 16,0-2 176-16,1 1-176 0,-2-2 0 15,-1 2 128-15,3-2-128 0,-2-2 0 0,-3-3 0 16,3 1 0-16,0-5 0 0,-2 0 0 0,0 0 0 0,-2-2 0 16,0-2 0-16,0-2 0 0,0 2 0 0,-2-5 0 15,0-2 0-15,-1 1 0 0,1-3 0 0,-4-1 0 16,-2-3-128-16,2 0 128 0,-1-2 0 0,-1-1-160 16,-1-3 160-16,-1-3-128 0,-3 1 128 0,-2-4 0 15,0 2 0-15,-2-3 0 0,-3 0 0 0,0 0-192 16,-1-3 192-16,-2-1-192 0,-3 0 192 0,-3 2 128 15,-3-2-128-15,1-2 176 0,-3 2-176 0,0 1-224 16,-2-1 48-16,-2-2 16 16,-1 2-320-16,-4 1-64 0,-2-3-16 0,0 5 0 15,-3-2 1024-15,0-1 208 0,-2 2 32 0,0 2 16 0,3-3-720 0,0 3 0 16,-1 3 0-16,-1-1-160 0,13 0 16 0,-6 0 0 0,-3 1 0 16,1 1 0-16,-1 0 144 0,-1 2 144 15,-1 0-16-15,1-2-128 0,0 2 0 0,1 1 0 16,-1-3-192-16,-1 2 48 0,-14 1 144 0,17-3 0 0,-1 1 0 0,-1-1 0 15,-2 0 0-15,2 0 176 0,4 1-48 16,-1 1 0 0,-2-2-608-16,-12 3-128 0,2-1-32 0,1-2 0 0,-1 0 1136 0,1 2 208 0,2-5 64 0,2 1 0 15,2 1-768-15,2 1 0 0,-1-1-160 0,2-2 32 32,1 2-416-32,-2-3-80 0,-3 2-16 0,1-1 0 0,-2-1 1136 0,2 0 208 0,3 0 64 0,2 0 0 15,1 0-768-15,3 3 0 0,2-3-160 0,1 0 32 16,1 0 0-16,0 0 0 0,1 0 0 0,1 3 0 15,1-3 128-15,0 1 176 0,-1-1-48 0,3 0 0 16,1 3 208-16,1-3 48 0,-1 0 0 0,1 0 0 16,2-3-512-16,1 3-112 0,-2 0-16 0,2 0 0 0,1 0 256 15,2 0 0-15,0 0 0 0,1 0 0 0,0 0-176 16,5 0-80-16,-1 0-32 0,-1 3 0 0,-2-3 432 0,0 1 96 16,0-1 16-16,0 0 0 0,0 0-416 0,1 0-80 15,-2 0-16-15,0 0 0 0,-2 3 416 0,2-3 80 16,1 0 16-16,0 0 0 0,2 0-256 0,-1 2 0 15,1-2 0-15,2 0 0 0,2 0 0 0,1 0 0 16,1 0 0-16,-3 0 0 0,0 0 0 0,4 0 0 16,3-2 0-16,1 2 0 0,-1-3 0 0,1 2 0 15,1 1 0-15,-1 0 0 0,0 0 0 0,2 0 0 16,0-3 0-16,0 3 0 0,0 0-256 0,-1-1-112 16,1-2-16-16,0 3 0 0,0-3 624 0,-1 3 112 15,0-1 32-15,1-1 0 0,-1 2-384 0,2-3 0 16,0 2-192-16,1-2 64 0,-1-1 128 0,0-1 0 15,0 1 0-15,0 0 0 0,0 0 0 0,1-1 0 16,1-2 0-16,-1-1 0 16,-1 2-560-16,1-3-80 0,1-2 0 0,1 1-16 0,-1-3 832 0,1 0 160 0,-2-1 48 0,3-1 0 15,0-2-384-15,-1 0 0 0,1 0 0 0,1 0 0 16,1 1 0-16,-2-1 128 0,1 1 0 0,2 2 0 16,-1-6-128-16,1 3 0 0,-2 1-176 0,2 3 176 15,-1-1-128-15,1 1 128 0,1-4 0 0,0 1-144 16,-3 2 144-16,2-2 0 0,-1-1 0 0,1 0 0 15,-2 1-240-15,2-1 48 0,-2-3 0 0,2 3 0 16,-1 0 192-16,1-2-144 0,-2-1 144 0,1 0-128 16,-1-4-160-16,0-3-32 0,1 1 0 0,-1 0 0 15,2 2 320-15,-1 1 144 0,-1-1-16 0,1 9 0 16,-1 0-128-16,-1-2 0 0,1-1-192 0,1 1 192 16,0 0 0-16,0 0 256 0,-2 0 0 0,1 1-16 15,2 3-240-15,-1-4 0 0,-1 2 0 0,1 0 0 0,-2-2-320 16,1 1-48-16,2-4-16 0,-2 3 0 0,-2 3 624 15,2-2 112-15,2 3 32 0,-2 0 0 0,-1 0-384 0,1 2 0 16,2-2 0-16,-2 5 0 0,1-1-240 0,0-1-112 16,1 1-32-16,-1 1 0 0,0-1 640 0,-1 2 112 15,0-1 16-15,1-1 16 0,2 0-640 0,-2 1-128 16,-1 2-16-16,2-4-16 0,1 2 400 0,0 2 0 0,-3-3 0 16,-1 1 240-16,2-1 128 15,3 0 16-15,0 2 16 0,-2 0-400 0,-2 2 0 16,3-1 0-16,-1-3 0 0,-3 5 0 0,1-2 0 15,-1 6 0-15,0 0 0 0,0 0-192 0,0 0-128 16,0 0-32-16,4-4 0 0,0 0 352 0,-4 4 256 16,0 0-32-16,6-2-16 0,1-2-64 0,-2 4-16 15,-5 0 0-15,8-3 0 0,0-1-272 0,0 2-64 0,-1 0-16 16,1 0 0-16,0-1 384 0,0 2 80 0,1 1 16 0,-9 0 0 16,0 0-256-16,9-3 0 0,6 1 0 0,-1 0 0 15,-3 0-240-15,0-1 16 0,1 2 0 0,0-2 0 16,0 3 352-16,0 0 80 0,-1 0 16 0,0 0 0 15,1-2-352-15,1 2-80 0,1 0-16 0,-1 0 0 16,0 0 224-16,2 0 256 0,-1 0-48 0,2 0-16 16,2 0-192-16,-2 0 0 0,-2-2 128 0,13 2-128 15,5-2 144-15,-11 2-16 0,-21 0 0 0,15 0 0 16,17-2-272-16,-11 2-64 0,-21 0-16 0,0 0 0 0,9-2 80 0,2-1 16 16,1-1 0-16,0 2 0 15,1 0 128-15,2 0 0 0,2-2 0 0,0 4 0 16,4-3 176-16,0-1 64 0,0 4 16 0,0-2 0 0,-5 2-448 0,1-3-64 15,1 2-32-15,1-2 0 0,-2 2 288 0,0-2 144 16,0 0-16-16,1 2 0 0,2-4-128 0,-2 4 0 16,-1-2 0-16,1-1 128 0,-2 4-128 0,-1-3-176 15,-5 1 48-15,2 0 0 0,5 0 384 0,-3 2 64 16,-1 0 32-16,2-3 0 0,4 2-352 0,0-2 0 16,-4 3 0-16,2-2 0 0,0 0 0 0,2 2 0 15,-1-2 0-15,2 2 0 0,-1-2 0 0,1 0 0 16,1-1 0-16,0 3 0 0,-5-1 0 0,1-2 0 15,1 1 0-15,-1 2 0 0,-1-2 0 0,0 0 128 0,1 2-128 0,-2-3 0 16,0 2 0-16,-1 1-192 16,0-3 32-16,2 3 0 0,3-2 160 0,-4 0 176 15,-2 2-48-15,6 0 0 0,4-2-128 0,-3 2 0 16,-11-3 0-16,7 2 0 0,10 1 0 0,-5 1 0 16,-9-2 0-16,0 1 0 0,2-3 0 0,3 3 0 0,0 0 0 15,0-1 0-15,5-2 0 0,1 3 0 0,0-2 0 0,-1 0 0 16,-1 0 128-16,0-1-128 0,2 3 0 0,-8 0 128 15,0 0-128-15,0-1 0 0,1-2 0 0,0 3-176 16,0-3 48-16,1 3 0 0,0-1 0 0,1 1 0 16,3 0 128-16,-1 0 192 0,-2-2-32 0,0 2-16 15,2 0-16-15,-1 0-128 0,0 0 192 0,-1 0-64 16,0-3-128-16,1 2 0 0,-1 1 0 0,0-3 0 16,1 3 0-16,-1-3-144 0,-1 2 144 0,0 1-208 15,0-3 208-15,0-1 0 0,0 2 0 0,2 1 0 16,-2-2 0-16,0 0 0 0,0 3 192 0,-2-1-192 0,0-2 128 15,-1 3-128-15,2 3 0 0,-2-2 0 0,-1-1 0 16,2 0 0-16,-1 0 0 0,2 0 0 0,-2-1 0 0,2 1 0 16,0-3 0-16,0 3 0 0,-1-2 0 0,0 0 0 15,0 2 0-15,1-2 0 0,0-1 0 0,0 3 0 16,-1-1 0-16,1 1 0 0,0-3 0 0,-2 3 0 16,-1-2 0-16,0 0 0 0,0 2 128 0,0 0-128 15,1 0 0-15,-1 0 0 0,0 0 0 0,1 0 0 16,1 2 0-16,-2 0 0 0,-2-2 160 0,1 0 80 15,4 3 16-15,-3-3 0 0,0 1-256 0,0 2 0 16,0-3 128-16,-1 2-128 0,-1-2 0 0,0 0 0 16,0 0 0-16,-1 2 0 0,1-2 192 0,-1 2-48 0,1-2-16 0,1 3 0 15,1-3-128-15,0 0-224 0,-3 0 48 16,1 0 16-16,-1 0 160 0,1 0 192 0,0 0-32 16,3 0-16-16,-4-3-144 0,3 3 0 0,0 0 0 0,0 0 0 15,-1 0 0-15,1 0-176 0,2 0 48 0,-1 0 0 16,0 0 128-16,0-2 176 0,-4 0-48 15,4 2 0-15,1-2-128 0,-2-1-176 0,-1 2 48 0,1 1 0 16,0-3 128-16,0 3 0 0,0-4 0 0,1 4 0 16,0-2 0-16,-1-1 0 0,-2 2 0 0,1-2 0 15,1-1 0-15,0 4 0 0,-1-2 0 0,0 2 0 16,0-2 0-16,0 0 0 0,-1 2 0 0,0-3 0 16,-1 3 0-16,1-1-128 0,-1-2 128 0,2 3-128 15,-1 0 128-15,0 0-128 0,1 0 128 0,-1 0-128 16,-1 0 128-16,1 0 0 0,-2-2 0 0,3 0 0 0,-2 2 0 0,0-2 0 15,0 4 0-15,0-2 0 0,3 0 0 0,-2 0 0 16,-3 0 0-16,-1 0 0 0,1 0 0 0,0 0 0 16,0-2 0-16,-1 2 0 0,-7 0 0 0,9-3 0 15,0 2 0-15,-1 1 0 0,0-3 0 0,-1 3-160 16,1 0 160-16,-1 0-160 0,-1 0 160 0,1 0 0 16,-1 0 160-16,1 3-160 0,-7-3 0 0,8 0 128 15,0 1-128-15,0 2 0 0,1-3 0 0,-3 2 0 16,-6-2 0-16,7 4 0 0,-7-4 0 0,6 7 192 15,0-3-16-15,-2 2-16 0,0 1 240 0,-2 2 48 0,1-3 16 0,-2 5 0 16,0 2-464-16,1 0 128 0,-2 4-128 0,0-2 0 16,0 3-208-16,0-1-96 15,0 0-16-15,0 0 0 0,0 3 320 0,1-1 0 16,0-2 0-16,3 0 0 0,-1-1 0 0,-1-2 0 0,2 2 0 0,0-3 0 31,-1-2-624-31,1-1-208 0,0-1-64 0,0-2 0 16,0-1-1904-16,-4-6-384 0</inkml:trace>
</inkml:ink>
</file>

<file path=ppt/ink/ink14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20:20.1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3209 6826 2751 0,'-33'0'256'0,"33"0"-256"15,0 0 0-15,0 0 0 0,0 0 1216 0,0 0 208 16,0 0 48-16,0 0 0 0,0 0 0 0,0 0 16 16,0 0 0-16,0 0 0 0,0 0-16 0,0 0-16 15,0 0 0-15,0 0 0 0,0 0 80 0,0 0 32 16,0 0 0-16,0 0 0 0,0 0-96 0,0 0-32 16,0 0 0-16,0 0 0 0,0 0-352 0,0 0-80 15,0 0-16-15,6 5 0 0,-6-5-416 0,6 1-96 16,1 2-16-16,-1-1 0 0,1 0-176 0,-2-2-32 15,-5 0-16-15,8 2 0 0,0-2-16 0,-8 0 0 16,0 0 0-16,8 4 0 0,-1-1 48 0,0-2 16 16,-7-1 0-16,0 0 0 0,0 0 80 0,0 0 16 0,8 3 0 0,-8-3 0 15,0 0-192-15,6 2-48 0,-6-2 0 0,0 0 0 16,6 4-144-16,-6-4 0 0,0 0 0 0,6 4 128 31,-6-4-608-31,8 3-128 0,0 1-32 0,-2-2-16256 0</inkml:trace>
</inkml:ink>
</file>

<file path=ppt/ink/ink14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20:27.626"/>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3204 6811 7359 0,'0'0'320'0,"0"0"80"0,0 0-400 0,0 0 0 0,0 0 0 0,0 0 0 15,0 0 2880-15,0 0 512 16,0 0 80-16,0 0 32 0,-7-2-2256 0,7 2-448 0,0 0-96 0,0 0 0 16,0 0-32-16,0 0 0 15,0 0 0-15,0 0 0 0,-2-7 144 0,-1 0 16 0,3 7 16 0,0 0 0 16,0 0-16-16,0 0 0 0,0 0 0 16,0 0 0-16,0 0 144 0,0 0 32 0,7-1 0 0,-7 1 0 15,0 0-144-15,7 0-32 0,3 0 0 0,-10 0 0 16,0 0-176-16,9 1-32 0,0-1-16 0,-1 3 0 15,-8-3-224-15,8 4-32 0,0-4-16 0,-1 3 0 16,1-3-144-16,-1 1-48 0,-7-1 0 0,0 0 0 16,10 0-144-16,-1 3 192 0,-2-3-192 0,1 2 192 15,0-4-48-15,0 2 0 0,-2 0 0 0,2 2 0 0,0-4 144 16,0 2 32-16,0 0 0 0,-1 0 0 0,1-3-320 16,-8 3 160-16,9 0-160 0,1 0 128 0,-1 0 64 0,1 0 0 15,1 0 0-15,-1 0 0 0,-1 0-64 0,1-1 0 16,-3-2 0-16,3 3 0 0,-3-3-128 0,1 2 0 15,0 1 0-15,0-3 128 0,-1 3-128 0,0-1 0 16,1-1 0-16,0-1 0 0,-1 2 128 0,1-2-128 16,-1 3 128-16,1-3-128 0,0 2 128 0,0-2-128 15,-1 3 128-15,0-2-128 0,3 1 0 0,-1-2 128 16,-1-1-128-16,-2 1 0 0,2-1 0 0,0 2 0 16,-2 0 128-16,-6 2-128 0,8-2 0 0,0-1 0 15,0 3 0-15,0-1 0 0,1-2 0 0,-1 3 128 16,0 0-128-16,-8 0 0 0,6 0 144 0,2 0-144 15,1-2 160-15,0 2-160 0,-2 0 192 0,1 0-48 16,0 0-16-16,0 0 0 0,1-2-128 0,0 2 0 16,-1 0 0-16,1 0 128 0,0-2-128 0,0 2 0 15,-1 0 0-15,0-3 0 0,1 2 0 0,0 1 128 16,-1 1-128-16,0 2 0 0,0-3 128 0,0 0-128 0,-8 0 0 0,9 0 128 16,0-3-128-16,0 3 160 0,-1 0-160 15,-8 0 160-15,8-1-160 0,0 1 0 0,0 0 144 0,0 0-144 16,1 0 128-16,-1 0-128 0,1 0 128 0,0 0-128 15,0 0 128-15,0 0-128 0,-1 0 128 0,0 0-128 16,0 0 0-16,1 0 144 0,0-3-144 0,-1 3 0 16,0 0 144-16,0 0-144 0,0 3 0 0,-1-3 144 15,3 0-144-15,-1 1 0 0,-1-1 0 0,1 0 128 16,0 0-128-16,1 3 0 0,0-3 0 0,0 2 128 0,1-2-128 0,0 0 0 16,0-2 0-16,1 2 0 0,-2-3 0 0,2 3 0 15,1 0 0-15,-1 0 0 0,-2-1 0 0,2 1 0 16,0 0 0-16,0-3 0 0,-2 3 0 0,2 0 0 15,0-2 0-15,-1 0 0 0,0 2 0 0,1 0 0 16,-1 0 0-16,1-2 0 0,0-2 0 0,0 4 0 16,0 0 0-16,-1 0 0 0,1-3 0 0,0 3 0 15,-2-2 0-15,2 0 0 0,0 2 0 0,0-2 0 16,0 2 128-16,-1 0-128 0,0 0 0 0,-1-2 0 16,1 0 0-16,-1 2 0 0,1-3 0 0,-2 3 0 15,0-1 0-15,-1-2 0 0,0 3 0 0,1-3 0 16,0 2 0-16,0-1 0 0,1 2 0 0,-1-3 0 0,1 2 0 0,1 1 0 15,-2 0 0-15,0 0 0 16,1 0 0-16,1 0 0 0,-2-3 0 0,2 3 0 16,-1-3 0-16,1 3 0 0,-1-1 0 0,3 1 0 15,-1 1 0-15,0-1 0 0,1-1 0 0,-1 1 0 0,-1 0 0 0,1 0 0 16,0 0 0-16,0 1 0 16,0-1 0-16,-1 3 0 0,0-3 0 0,1 0 0 0,-2 0 0 0,1 0 0 15,-1 3 0-15,0-3 0 0,2 0 0 16,0 0 0-16,-1 0 0 0,-1 0 0 0,0 0 0 0,2 0 0 15,0 0 0-15,0 1 0 0,-2-1 0 0,1 3 0 16,-1-3 0-16,2 0 0 0,-3 2 0 0,3-2 0 16,0 0 0-16,-2 1 0 0,1-1 128 0,-1 3-128 15,1-3 0-15,0 0 0 0,1 0 0 0,0 0 0 0,0 3 0 16,0-2 0-16,-1-1 0 0,1-1 0 16,0 1 0-16,1 1 0 0,0-1 0 0,0 0 0 0,0 3 0 0,2-3 0 15,-1 0 0-15,-1 0 0 0,-1 0 0 16,0 0 0-16,1 0 0 0,0 0 0 0,-2 0 0 15,2 0 0-15,1 0 0 0,0-3 0 0,-2 3 0 0,1 0 0 16,0 0 0-16,2 0 0 0,-2-1 0 0,0 1 0 16,-1 0 0-16,1-3 0 0,0 3 0 0,-1 0 0 15,0 0 0-15,-1 0 0 0,2-3-176 0,1 3 176 16,-3 0-128-16,1-1 128 0,0-1 0 0,0 2 0 16,0 0 0-16,-1 0 0 0,1 0 0 0,1 0 0 15,0-3 0-15,-1 2 0 0,-1 1 0 0,0 0 0 16,2 0 0-16,1 0 0 0,-3 0 0 0,2 1 0 15,2-1 0-15,-1 3 0 0,1-3 0 0,0 3 0 0,-3-3 0 0,1 0 0 16,0 0 0-16,2 0 0 16,-2 0 0-16,0 0 0 0,-3 0 0 0,2 3 0 0,1-3 0 0,2 3 128 15,-2-3-128-15,-1 1 0 16,-2 2 0-16,1-3 0 0,-1 2 0 0,2 0 0 16,0-2-128-16,-1 0 128 0,5 2 0 0,0-2 0 15,-2 0 0-15,-1 2 128 0,0 0-128 0,-2-2 0 0,1 0 0 16,-1 3 0-16,0-3 0 0,1 1 0 0,1-1-128 0,0 0 128 15,0 0 0-15,0 0 0 0,-1 0 0 0,1 0 0 16,0 0 0-16,0 0 0 0,0 0 0 16,0 0 0-16,2 0 0 0,-1 0 0 0,-1 0 0 0,2 0 0 15,-1 0 0-15,0 3 0 0,-2-3 0 0,1 2 0 16,0-2 0-16,2 0 0 0,-2 2 0 0,0 0 0 0,0-2 0 16,2 3 0-16,-1-3 0 0,0 1 0 15,-1 2 0-15,1-6 0 0,-1 2 0 0,0 1 128 16,1 0-128-16,-1 0 0 0,0-3-128 0,0 3 128 0,1 0 0 0,-1 0 0 15,0 0 0-15,0-2 0 0,-1 0 0 0,-1 2 0 16,1 0 0-16,1-2 0 0,2 2 0 0,-1-3 0 16,1 3 0-16,-1-1 0 0,0 1 0 0,1 0 0 15,-1 0 0-15,2 0 128 0,1 0-128 0,0 0 0 16,0 0-128-16,1 0 128 0,-1-3 0 0,2 3 0 16,-2 0 0-16,0 0 0 0,0 0 0 0,1 0 0 15,0 0 0-15,1 0 0 0,-1 0 0 0,0 0 0 16,1 0 0-16,-1 0 0 0,0 0 0 0,1 0 0 15,-2-2 0-15,0 0 0 0,-1 2 0 0,-1 0 0 16,1 0 0-16,0 0 0 0,-1-2 0 0,2 2 0 16,2-2 0-16,-2 0 0 0,0 2 0 0,1 0 0 15,2 0 0-15,1 0 0 0,0 0-128 0,1 0 128 16,-1 0-128-16,1 0 128 0,-1 0 0 0,1 0 0 16,-1-3 0-16,2 3 128 0,-2 0-128 0,-2 0 0 15,1 0 0-15,-1 0 0 0,0 0 0 0,-2 0 176 16,-1 0-176-16,-1 0 192 0,1 0-192 0,0 0 0 15,-2 0 0-15,1 0 0 0,-2 0 0 0,0 3 0 0,0-1 0 0,0 0 0 16,0-2 0-16,1 2 0 0,0-2-192 0,-1 4 192 16,-3-1 0-16,2-3 0 0,0 1 144 0,1 2-16 15,-3-3-128-15,2 2-160 0,0-2 160 0,0 2-208 16,-1 0 208-16,1 1 0 0,-3-3 0 0,2 1 0 16,-1-1 0-16,1 0 0 0,1 0 0 0,-1 0 0 0,0-1 0 15,1 1 0-15,-1-3 0 0,3 3 0 0,-1 0 0 16,0 0 0-16,0-4 0 0,0 4 0 0,-1-2 0 15,1 2 0-15,1-3 192 0,-1 2-192 0,-1 1 128 0,0 0-128 16,0 0 0-16,-2 0 0 0,1 1 0 0,-1 2 0 16,-1-3 0-16,0 2 0 15,1-2-576-15,-3 2-64 0,1 0 0 0,0-2-16 16,-1 0-1776-16,1 0-368 0,-2 0-64 0,1 0-16 0</inkml:trace>
</inkml:ink>
</file>

<file path=ppt/ink/ink14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20:30.12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3370 7758 7359 0,'0'0'656'16,"0"0"-528"-16,0 0-128 0,0 0 0 0,0 0 2192 0,0 0 416 15,0 0 80-15,-2-4 0 0,2 4-1200 0,0 0-240 16,0 0-48-16,-3-2-16 0,-2 0-96 0,-1 0-32 16,0-1 0-16,1 2 0 0,5 1-96 0,0 0 0 0,-6-3-16 15,6 3 0-15,0 0-208 0,0 0-32 16,-5 0-16-16,5 0 0 0,0 0-16 0,0 0 0 16,0 0 0-16,0 0 0 0,0 0-160 0,0 0-48 15,0 0 0-15,0 0 0 0,0 0-192 0,0 0-32 0,0 0-16 0,0 0 0 16,0 0 0-16,0 0 0 15,0 0 0-15,0 0 0 0,0 0-224 0,0 0 144 0,0 0-144 0,0 0 128 16,0 0-128-16,8-1 128 0,1-2-128 0,0 3 128 16,-1-2 96-16,1 2 16 0,2 0 0 0,-1 0 0 15,1 0 48-15,-1 0 16 0,2 0 0 0,-3 0 0 16,0 0-48-16,2 0 0 0,-1 0 0 0,1 0 0 16,-1 0-64-16,2 0-32 0,0 0 0 0,1 0 0 15,0 0-32-15,0 0 0 0,-1 0 0 0,0 0 0 16,0 0 32-16,2 2 0 0,2-2 0 0,-1 0 0 0,2 3 16 0,-1-3 0 15,-1 0 0-15,-1 1 0 0,0-1-48 0,1 0 0 16,1 3 0-16,-1-3 0 0,0 0-128 0,-1 0 160 16,2 0-160-16,-1 0 160 0,3 0-160 0,-1 0 128 15,-2 0-128-15,2 0 128 0,0 0-128 0,-1 0 192 16,0-3-192-16,-1 3 192 0,1 0-192 0,-4 0 0 16,0 0 144-16,1 0-144 0,-1 0 128 0,-1 0-128 15,1 0 128-15,0-1-128 0,-2-2 128 0,4 3-128 16,-1 0 128-16,1-2-128 0,0 2 0 0,1-2 144 15,-2 0-144-15,1 2 0 0,1 0 128 0,0 0-128 16,1 0 0-16,0 0 0 0,0 0 0 0,-1 2 128 0,0 0-128 0,2-2 0 16,0 2 128-16,0-2-128 15,-1 3 0-15,-1-2 0 0,2-1 176 0,0 3-176 0,-1-3 160 0,0 0-160 16,-1 1 192-16,1 2-48 16,-1-3-16-16,0 2 0 0,1-2-128 0,0 0 0 0,-2 0 144 0,1 0-144 15,-2 0 0-15,0 0 128 16,-1 0-128-16,-1 0 0 0,1 0 0 0,0 0 0 0,0 0 0 0,-1 0 128 15,1 0-128-15,0 2 0 16,0-2 0-16,1 0 0 0,-1 0 0 0,0 0 0 0,-2 2 0 16,2-2 0-16,0 0 0 0,-1 0 0 0,1 0 0 0,1 3 0 15,0-3 0-15,2 0 0 0,-2 0 0 0,0 0 0 16,-1 1 0-16,1-1 0 0,-1 0 0 0,-1 3 128 16,1-3-128-16,-1 0 0 0,-1 0 0 0,1 0 0 15,-1 2 0-15,1-2 0 0,0 0 0 0,1 0 0 0,-1 0 0 16,-1 0 0-16,1 0 0 0,-2 0 128 15,0 0-128-15,1 0 0 0,1 0 0 0,1 0 0 0,-2 0 0 0,1 0 0 16,-1 0 0-16,1 0 0 0,-1-2 0 0,1 2 0 16,-1 0 0-16,0 0 0 0,1 0 0 0,-2 0 0 15,0 0 0-15,0 0 0 0,1 0 0 0,-1 0 0 16,0 0 0-16,0 0 0 0,0 0 0 0,2 0 0 16,-1 0 0-16,1 0 0 0,-2 0 0 0,0 0 0 15,0-3 0-15,0 3 0 0,1-1 0 0,0 1 0 16,1 1 0-16,-1-1 0 0,-1 0 0 0,0 0 0 15,-1 0 0-15,1 0 0 0,2 0 0 0,-1 3 0 16,-1-3 0-16,1 2 0 0,0-2 0 0,-2 0 0 16,0 0 0-16,0 2 0 0,0 3 0 0,1-4 0 15,-1-1 0-15,1 0 0 0,-1 0 0 0,-1-1 0 16,1 1 0-16,0 0 0 0,0 0 0 0,0 0 0 0,0 1 0 16,0-1 0-16,-2 0 0 0,1 0 0 15,-1-1 0-15,1-2 0 0,-1 1 0 0,-6 2 0 0,7-2 0 0,-1 2 0 16,2 0 0-16,1 0 0 15,-1 0 0-15,0 0 0 0,-1 0 0 0,-1 0 0 16,1 0 0-16,-7 0 0 0,8-2 0 0,-2 2 0 0,1 0 0 16,-1 0 0-16,-6 0 0 0,8-3 0 0,0 2 0 0,0 1 0 15,0 0 0-15,-2-3 0 0,1 3 0 0,-7 0 0 16,6 0 0-16,-6 0 0 0,8-2 0 0,0 2 0 16,-1 0 0-16,1-2 0 0,-1 2 0 0,0 0 0 15,-7 0 0-15,8 0 0 0,-2-2 0 0,1 2 0 16,-1 0 0-16,2 0 0 0,-1-3 0 0,-7 3 0 15,8-1 0-15,-2 1 0 0,1 1 0 0,-1-1 0 0,1 3 0 16,-1-3 0-16,1 0 0 0,1 0 0 0,-2 0 0 0,4 0 0 16,-3 0 0-16,1 0 0 0,0 0 0 15,0 0 0-15,0 0 0 0,0 2 0 0,0-2 0 0,-1 0 0 16,1 0 0-16,0 0 0 0,-1 2 0 0,1-2 0 16,-2 0 0-16,1 0 0 0,-1 2 0 0,2-2 0 15,0 0 0-15,-2 0 0 0,-6 0 0 0,8 0 0 16,1 0 0-16,-1 0 0 0,0-2 0 0,1 2 0 15,-2 0 0-15,1 0 0 0,0-2 0 0,-1 2 0 16,0 0 0-16,0 0 0 0,0 0 0 0,1 0 0 16,-1-2 0-16,-1 2 0 0,-6 0 0 0,10 0 0 0,-1-3 0 15,0 3 0-15,0 0 0 0,0 0 0 0,0 0 0 0,1 0 0 16,-1 0 0-16,0 0 0 16,-1-1 0-16,0 1 0 0,-1-3 0 0,1 3 0 15,0-1 0-15,0-2 0 0,0 3 0 0,1-2 128 0,-1 2-128 0,0-2 0 16,0 0 0-16,1 2 0 15,0-3 0-15,0 3-128 0,0-1 128 0,1-2 0 16,-1 3 0-16,0 3 0 0,0-6 0 0,0 3 0 0,-1 0 0 0,1 0 0 16,0 0 0-16,1 0 0 15,-1 0 0-15,1 0 0 0,1 0 0 0,-1 0 0 0,2 0 128 16,-2 0-128-16,1 3 0 0,-1-3 0 0,1 0 0 16,-1 1-128-16,-1-1 128 0,1 0 0 0,0 0 0 0,-1 0 0 15,0 0 0-15,1 0 0 0,-1 0 128 0,0 0-128 16,0-1 0-16,2 1 0 0,-2 0 0 0,0-3 0 15,-1 3 0-15,1-3 0 0,-1 3 0 0,0 0-128 16,-2-1 128-16,1 1-128 0,1 0 128 0,-1 0-128 16,1-3 128-16,0 3 0 0,0 0 0 0,0 0 0 0,0 0 0 15,0 0 0-15,-2-2 128 0,2 2-128 0,0 0 128 0,0 0-128 16,0 0 128-16,-1-1-128 0,0 1 0 0,0-3 0 16,-7 3 0-16,7 0-128 0,0-3 128 0,0 3 0 15,-1 0 128-15,1 0-128 0,-1-1 0 0,1 1 0 16,-1 0 0-16,1 0-128 0,-7 0 128 0,8-3 0 15,-2 3 0-15,2-1 0 0,-1-2 0 0,-1 1 0 16,1 2 128-16,-1-1-128 0,-6 1 0 0,7-3 0 16,-7 3 0-16,8 0-128 0,0-3 128 0,-2 3 176 15,-6 0-48-15,7 0 0 0,-7 0-128 0,0 0 0 16,8-1 0-16,-8 1-176 0,6 1 176 0,2-1 0 0,-8 0 128 16,0 0-128-16,0 0 0 0,0 0 0 15,8 3 0-15,-2-3 0 0,-6 0 0 0,7 0 0 0,-7 0 0 0,6 3-128 16,-6-3 128-16,0 0 0 15,0 0 0-15,7 0 0 0,-7 0 0 0,0 0 0 0,0 0 128 0,0 0-128 16,7 0 0-16,-7 0 0 16,0 0 0-16,0 0 0 0,6 1 0 0,-6-1 0 0,0 0 0 0,0 0-128 15,5 2 0-15,-5-2 0 0,0 0 0 0,0 0 0 32,0 0-2256-32,0 0-448 0,0 0-96 0,0 0-16 0</inkml:trace>
</inkml:ink>
</file>

<file path=ppt/ink/ink14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20:32.15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8846 5846 15199 0,'0'0'672'0,"0"0"144"16,0 0-656-16,0 0-160 0,0 0 0 0,0 0 0 0,0 0 1664 0,0 0 320 16,0 0 48-16,0 0 16 0,-5-7-672 0,5 7-128 15,-7-2-32-15,7 2 0 0,0 0-400 0,0 0-96 16,0 0-16-16,0 0 0 0,0 0 0 0,0 0 0 15,-4-4 0-15,4 4 0 0,0 0-192 0,0 0-64 16,0 0 0-16,0 0 0 0,0 0 64 0,0 0 0 16,0 0 0-16,0 0 0 0,0 0 0 0,0 0 0 15,0 0 0-15,0 0 0 0,0 0 48 0,0 0 16 16,0 0 0-16,0 0 0 0,0 0-64 0,0 0 0 16,5-4 0-16,-5 4 0 0,8-3-256 0,0 1-48 0,-1 0-16 0,-1 0 0 15,1 2-48-15,-1-3-16 0,1 2 0 0,1 1 0 16,-2-3 0-16,2 3 0 15,-1-4 0-15,-2 4 0 0,2-2 160 0,-1 0 32 0,1-3 0 0,-1 1 0 16,-6 4-320-16,8 0 160 0,0-4-160 0,0 2 128 16,0-1 64-16,-1 2 0 0,0-2 0 0,1 3 0 15,-2-3-64-15,2 3 0 0,1 0 0 0,1 3 0 16,-3-6 0-16,3 2 0 0,0 2 0 0,-1-1 0 16,0-1-128-16,1 1 128 0,0 0-128 0,2 0 128 15,-2 1-128-15,1 2 0 0,-2-3 0 0,0 0 0 0,2 0 0 0,-1 0 0 16,-1 0 0-16,0 0 0 0,2 3 0 0,-2-3 128 15,-1 0-128-15,2 4 128 0,0-4-128 0,-1 0 128 16,-1 0-128-16,-1 0 128 0,3 2 0 0,-1 0 0 16,-1-4 0-16,0 2 0 0,-1 2-128 0,3 0 0 15,-3-2 0-15,1 0-176 0,1 0 176 0,1 0 176 16,-3 0-48-16,1 3 0 0,0-6-128 0,0 6 0 16,0-2 0-16,0-1 0 0,0 3 0 0,-1-3 0 15,1 0 0-15,0 2 128 0,0 0-128 0,0-2 0 16,0 0 0-16,-2 0 0 0,1 0 0 0,-1 0 0 15,1 0 0-15,0 0 0 0,-7 0 0 0,9 0 0 16,-1-2 0-16,-1 2 0 0,1 0 0 0,-1 0 0 16,-7 0 0-16,8 0 0 0,0 0 0 0,-1 0 0 15,1 0 0-15,0 0 0 0,-1-2 0 0,0 2-176 16,1-3 176-16,0 3-128 0,1 0 128 0,-1 0 0 16,0 0 0-16,0-1 0 0,0-2 0 0,0 3 176 0,1 3-48 0,0-3 0 15,0 0-128-15,2-3 0 0,-1 3 0 16,1 0 0-16,-2-2 0 0,0 0 128 0,0 2-128 0,2-2 128 15,-1 2-128-15,1 0 128 0,-1 0-128 16,0-3 128-16,1 3-128 0,-1 0 0 0,0 0 0 0,-1 0 0 16,0-1 192-16,1 1 0 0,0-3 0 0,0 3 0 15,-1 0 0-15,2 0 0 0,-2 3 0 0,0-3 0 16,0-3-192-16,0 3 0 0,-1-3 0 0,0 2 0 16,1 1 0-16,0 0 160 0,1 0-160 0,-1 0 160 0,-1 0-160 15,-1 0 0-15,0 0 144 0,0 0-144 0,-1 0 0 0,1 0 128 16,-7 0-128-16,9 0 0 0,-1-2 0 15,0 2 128-15,-1 0-128 0,0 0 0 0,0 0 0 0,-1 0 0 16,-6 0 0-16,8 0 128 0,-2-2-128 0,1 2 0 16,0 0 128-16,-7 0-128 0,6 0 0 0,2 0 0 15,0 0 0-15,-2 0 0 0,-6 0 0 0,0 0 0 16,8 2 0-16,-1-2 128 0,-7 0-128 0,8 0 0 16,-2 0 0-16,1 0 0 0,-7 0 0 0,6 0 0 15,1 0 0-15,-7 0 0 0,6 0 0 0,1 2 0 16,-1-2 0-16,-6 0 0 0,7 0 0 0,1 4 0 15,-8-4 0-15,8 0 0 0,-2 0 0 0,1 0 0 16,-7 0 0-16,8 0 0 0,0 0 0 0,-1 0 0 16,0 0 128-16,-7 0-128 0,7 0 0 0,0 0 0 15,-7 0 0-15,0 0-128 0,7 0 128 0,-1 0 0 16,1 0 0-16,0 0 0 0,-7 0 0 0,6 0 128 16,1-3-128-16,-7 3 0 0,0 0 0 0,6 0 0 15,1 0 0-15,-7 0 0 0,0 0 0 0,6-1 0 0,-6 1 0 16,7 0-128-16,-1 0 128 0,-6 0 0 0,0 0 0 15,7-2 0-15,0 2 0 0,-2 0 0 0,-5 0 0 16,0 0 0-16,6-4 0 0,-6 4 0 0,0 0 128 0,0 0-128 16,7 0 0-16,-7 0 0 0,0 0 0 0,0 0 0 15,0 0 0-15,0 0 0 0,6-3 0 0,-6 3 0 16,0 0 0-16,0 0 0 0,0 0 0 0,0 0 0 16,0 0 0-16,0 0 0 0,0 0 0 0,0 0-128 15,0 0-1408-15,0 0-256 0,0 0-64 16,0 0-11904-16,0 0-2384 0</inkml:trace>
</inkml:ink>
</file>

<file path=ppt/ink/ink14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20:38.192"/>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22253 5863 10767 0,'0'0'464'0,"0"0"112"0,0 0-448 0,0 0-128 0,0 0 0 0,0 0 0 16,0 0 1520-16,0 0 272 0,0 0 64 0,0 0 16 0,0 0-400 0,0 0-64 16,0 0-32-16,0 0 0 0,0 0 48 0,0 0 16 15,0 0 0-15,0 0 0 0,0 0-320 0,0 0-64 16,0 0-16-16,0 0 0 0,0 0-16 0,0 0 0 16,0 0 0-16,0 0 0 0,0 0-464 0,0 0-112 15,0 0 0-15,0 0-16 0,0 0 336 0,0 0 80 0,5-4 16 0,-5 4 0 16,7-3-96-16,-7 3-32 15,8 0 0-15,-8 0 0 0,8-2-544 0,-1 2-192 16,1 0 0-16,0 0 144 0,0 0 80 0,1-1 16 16,2 1 0-16,-1 0 0 0,2 0-240 0,0 0 0 0,-1 0 0 0,3 0 0 15,-3 0 0-15,4 0 224 16,-1 0-64-16,-1-3-16 0,0 3-144 0,0-1 128 16,1 1-128-16,-1 0 128 0,0-3 48 0,0 3 0 15,0 0 0-15,0 0 0 0,0-3 192 0,3 3 32 0,0-1 16 16,-1-2 0-16,2 3-416 0,-1 0 0 0,-2-2 0 0,-2 0 0 15,1 0 0-15,0 2 0 0,2 2 0 16,-1-2 0-16,2-2 0 0,0 2 0 0,-1 0 0 0,5 0 0 16,-2 0 0-16,1 0 0 0,-2 0 0 0,0 0 0 15,-3 0 256-15,3 0-48 0,2 0 0 0,-2 0 0 16,0 0-208-16,0 0 0 0,-2-3 0 0,1 3 0 16,0 3 0-16,-1-3 0 0,0 2 0 0,-1 0 0 15,1-2 0-15,0 2 0 0,1-2 0 0,0 4 0 16,-2-1 0-16,1 1 128 0,-1-4-128 0,0 0 0 15,1 0 0-15,-1 3 0 0,2-3 0 0,-2 3 0 0,1-5 0 16,-1 1 0-16,1 1 0 0,-1 0 0 0,2 0 0 16,-1 0 0-16,1 0 0 0,0 0 0 0,0 0 0 0,-1 0 0 15,1-3 0-15,0 3 0 0,-2-4 0 16,2 4 0-16,1-3 0 0,0 3 0 0,-1-1 0 0,-1-2 0 16,1-1 0-16,0 2 0 0,0 2 0 0,1 0 0 15,-3 0 0-15,0 0 0 0,-1-3 0 0,2 3 0 16,-1 0 0-16,1 3 0 0,-1-3 0 0,0 2 0 15,0-2 0-15,-1 2 0 0,0-2 0 0,0 2 0 0,0 2 0 0,1-1 0 16,-1 0 0-16,-1-2 0 16,-1 2 0-16,-1-2 0 0,1-1 0 0,-2 2 0 15,-1 1 0-15,0-2 0 0,-1 2 0 0,0-3 0 16,0 3 0-16,-2-2 0 0,-5-1 0 0,6 3 0 16,2-1 0-16,-8-2 0 0,0 0 0 0,5 0 0 0,-5 0 0 0,0 0 0 15,6 1-192-15,-6-1-64 0,0 0-32 16,0 0 0-1,0 0-1056-15,0 0-192 0,5 3-64 0,-5-3 0 16,0 0-5888-16,0 0-1168 0,0 0-240 0,0 0-64 0</inkml:trace>
</inkml:ink>
</file>

<file path=ppt/ink/ink14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27:09.07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18578 8256 18655 0,'0'0'400'0,"0"0"96"0,0 0 16 0,0 0 16 0,0 0-528 0,0 0 0 0,0 0 0 0,0 0 0 0,0 0 1744 0,0 0 240 16,0 0 64-16,0 0 0 0,-8-7-576 0,8 7-96 0,0 0-32 0,0 0 0 16,0 0-656-16,0 0-144 15,0 0-32-15,0 0 0 0,0 0 112 0,0 0 16 0,0 0 0 16,0 0 0-16,0 0 48 0,0 0 16 15,0 0 0-15,0 0 0 0,0 0-64 0,7-2 0 16,1 2 0-16,1 0 0 0,3-3-192 0,-1 3-64 16,3 0 0-16,0-1 0 0,2-2-192 0,3 3-64 0,1-3 0 15,1 2 0-15,0 1 0 0,4-3 0 0,4 1 0 0,1 2 0 16,-2-1-128-16,4 1 128 0,2-3-128 0,3 0 128 16,-1 3-128-16,2-1 0 0,2-2 0 0,-1-1 0 15,0 2 0-15,-9-2 0 0,2 1 0 0,-1 3 0 16,1-1 0-16,-1-2 0 0,0 3 0 0,2 0 0 15,-3-2 0-15,-1 2 0 0,-1-2 0 0,4 0 0 16,-3-2 0-16,-3 1 0 0,-3-1 0 0,-4 2 0 16,-2-1 0-16,-2 2 0 0,-2-2 0 0,-4 3 0 15,-1-1 0-15,-8 1-176 0,0 0 48 0,0 0 0 0,0 0 0 16,0 0 0-16,0 0 0 0,0 0 0 0,-7-3 128 0,-1 1 0 16,1-2 128-16,-3 1-128 0,0 2 0 15,-2-2 0-15,0-1 0 0,1 4-128 0,-1-2 128 0,-3-1 0 16,2 2 128-16,3-2-128 15,1 3-1312-15,3 0-336 0,6 0-64 0,-5 0-16 0</inkml:trace>
</inkml:ink>
</file>

<file path=ppt/ink/ink14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27:10.2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18573 11347 23487 0,'0'0'512'0,"0"0"128"0,0 0 0 0,0 0 16 0,0 0-528 0,0 0-128 0,0 0 0 0,6 4 0 0,-6-4 1408 0,7 2 256 16,-7-2 64-16,7 4 0 0,-7-4-576 0,7 0-96 16,-7 0-32-16,8 3 0 0,-1-3-864 0,-7 0-160 15,8-3 0-15,-2 3 0 0,1 0 288 0,-7 0 176 16,0 0 48-16,0 0 0 0,8 0 144 0,-1-1 48 0,-7 1 0 0,7-3 0 16,-7 3 0-16,8-2 0 15,-2 0 0-15,-6 2 0 0,7-2-320 0,1 2-48 0,0-3-16 0,0 2 0 16,-8 1 0-16,9 0 0 0,1-3 0 0,1 3 0 15,-2-4-48-15,1 4-16 16,3-3 0-16,2 3 0 0,-1 0-48 0,1 0-16 16,-2 0 0-16,2 0 0 0,2 0 0 0,0 0 0 0,-2 3 0 0,1-3 0 15,1 1-192-15,0 2 144 16,0 0-16-16,0-3-128 0,1 0 0 0,0 1 0 0,-1 2 0 16,0-3 192-16,0 2 0 0,-1-2 0 0,0 0 0 15,0 0-192-15,-1 0 128 0,1-2-128 16,0 2 128-16,-3 0-128 0,1 0 0 0,1 0 0 15,-1-3 0-15,-1 2 128 0,2 1 0 0,-1 0 0 0,0 1 0 16,1-2-128-16,1 1 128 0,-2 1-128 0,2-1 128 0,-1 0-128 16,0 3 128-16,0-3-128 0,0 2 128 0,-1 0-128 0,1 0 0 15,-4 1 0-15,1-2-176 16,0 2 304-16,-1 1 48 0,-2-2 16 0,-1 0 0 16,-1 0-192-16,0 1-176 0,-7-3 48 0,8 4 0 0,-8-4 128 15,5 6 176-15,-5-6-48 0,0 0 0 0,0 0-128 0,7 3 0 16,-7-3 0-16,0 0-176 0,0 0 176 15,0 0 0-15,6 0 0 0,-1 1 0 0,-5-1-240 0,0 0-16 16,0 0 0-16,6 0 0 16,-6 0-2752-16,5 3-576 0,0-3-96 0,0 0-32 0</inkml:trace>
</inkml:ink>
</file>

<file path=ppt/ink/ink14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27:11.31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22054 11333 19807 0,'0'0'432'0,"0"0"80"0,0 0 32 0,0 0 32 0,0 0-576 0,0 0 0 0,0 0 0 0,0 0 0 0,0 0 512 0,-7-10 0 16,2 7 0-16,5 3 0 0,0 0-96 0,0 0-32 15,-4-6 0-15,4 6 0 0,2-8 256 0,-2 8 64 16,-4-7 0-16,4 7 0 0,0 0 304 0,0 0 64 16,-4-5 16-16,1 1 0 0,3 4-112 0,0 0-16 15,0 0 768-15,0 0-448 0,0 0-112 16,5-4-16-16,-5 4 0 0,0 0-304 0,0 0-64 15,10 0-16-15,-3-2 0 0,0 2-256 0,1 0-48 16,2 0-16-16,1 0 0 0,1 0-48 0,-1 0-16 16,1 2 0-16,4-2 0 0,0 2-144 0,-1 0-48 15,0-2 0-15,0 0 0 0,4 3 64 0,2-3 0 16,1 0 192-16,3 0-256 0,0 0-48 0,0-3-16 0,1 1 0 16,0 0-128-16,-1 0 128 0,0-2-128 0,-2 1 128 15,0 3-128-15,0-1 128 0,2-2-128 0,-3 3 128 16,-2-2 0-16,1 2 0 15,1 0 112-15,0-2-240 0,1 2 0 0,-2 2 0 0,0-2 0 16,-4 0 0-16,0 2 0 0,-2-2 0 0,0 3 0 16,-1-3 0-16,-1 0 0 0,-1 1 0 0,0-1 0 0,0 3 0 15,-1-3 0-15,0 0 0 0,-1 0 0 16,1 2 0-16,-3-2 0 0,0 0 0 0,-1 2 0 16,0-2 0-16,0 0 144 0,-1 2-144 0,-6-2 128 15,7 2-128-15,-1 0 0 0,-6-2 0 0,7 0-176 16,-7 0 176-16,6 3 0 0,2 1 0 0,-1-2 0 15,-7-2-448-15,0 0-48 0,6 4-16 0,-6-4 0 16,0 0-2816-16,0 0-560 0,0 0-112 0,0 0-32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8.046"/>
    </inkml:context>
    <inkml:brush xml:id="br0">
      <inkml:brushProperty name="width" value="0.1" units="cm"/>
      <inkml:brushProperty name="height" value="0.1" units="cm"/>
      <inkml:brushProperty name="color" value="#33CCFF"/>
    </inkml:brush>
  </inkml:definitions>
  <inkml:trace contextRef="#ctx0" brushRef="#br0">45 0 13823 0 0,'0'0'2635'0'0,"-2"4"-1367"0"0,-5 13-376 0 0,0 1 0 0 0,1 0 0 0 0,1 1-1 0 0,0-1 1 0 0,-2 35 0 0 0,3-8-706 0 0,3 64 1 0 0,2-92-167 0 0,0-1 1 0 0,7 29-1 0 0,-6-38-4 0 0,0-1 0 0 0,0 1 0 0 0,0 0 0 0 0,1-1 0 0 0,1 1 0 0 0,-1-1 0 0 0,1 0 0 0 0,8 11 0 0 0,-11-16-15 0 0,1 0 0 0 0,-1 1 0 0 0,1-1 0 0 0,-1 0 0 0 0,1 0 0 0 0,-1 0 0 0 0,1 0-1 0 0,-1-1 1 0 0,1 1 0 0 0,0 0 0 0 0,-1-1 0 0 0,1 1 0 0 0,0-1 0 0 0,0 0 0 0 0,0 1 0 0 0,-1-1 0 0 0,1 0-1 0 0,0 0 1 0 0,0 0 0 0 0,0 0 0 0 0,-1-1 0 0 0,1 1 0 0 0,0 0 0 0 0,0-1 0 0 0,-1 1 0 0 0,1-1 0 0 0,0 1 0 0 0,-1-1-1 0 0,1 0 1 0 0,2-2 0 0 0,4-1-35 0 0,1-2 0 0 0,-1 1 1 0 0,-1-2-1 0 0,10-7 0 0 0,-8 4 25 0 0,1-1 0 0 0,-2 1 0 0 0,0-2 0 0 0,0 1 0 0 0,-1-1 0 0 0,0 0 0 0 0,-1 0 0 0 0,8-21 0 0 0,-3-1 11 0 0,-2 0 0 0 0,7-40 0 0 0,-9 1 37 0 0,-1 8-78 0 0,-5 62-25 0 0,-1 7 11 0 0,20 230 272 0 0,-9-141-233 0 0,9 38 38 0 0,2 28 99 0 0,-18-118-87 0 0,9 228 718 0 0,-14-238-671 0 0,-1 0 0 0 0,-1 0 1 0 0,-2-1-1 0 0,-1 0 0 0 0,-1 0 1 0 0,-19 48-1 0 0,22-68-73 0 0,-1 0-1 0 0,0 0 0 0 0,-1-1 1 0 0,0 1-1 0 0,0-2 1 0 0,-1 1-1 0 0,-9 10 1 0 0,13-17-8 0 0,0 1 0 0 0,0 0 1 0 0,0-1-1 0 0,-1 0 0 0 0,1 1 1 0 0,-1-1-1 0 0,1-1 0 0 0,-1 1 1 0 0,0 0-1 0 0,0-1 0 0 0,1 0 1 0 0,-1 0-1 0 0,0 0 0 0 0,0 0 1 0 0,0-1-1 0 0,0 1 0 0 0,0-1 1 0 0,0 0-1 0 0,0-1 0 0 0,-1 1 1 0 0,1-1-1 0 0,-6-1 0 0 0,4 0-7 0 0,0 0 0 0 0,0-1 0 0 0,0 0-1 0 0,1 0 1 0 0,-1-1 0 0 0,1 1-1 0 0,0-1 1 0 0,-9-8 0 0 0,2 0-8 0 0,-19-25 0 0 0,26 28-262 0 0,0 1-1 0 0,0-1 1 0 0,1 0-1 0 0,0 0 1 0 0,1-1-1 0 0,0 1 0 0 0,0-1 1 0 0,-2-16-1 0 0,4 21 179 0 0,-4-30-830 0 0</inkml:trace>
</inkml:ink>
</file>

<file path=ppt/ink/ink15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28:48.4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4863 9525 24927 0,'-5'-26'544'0,"5"26"112"0,0 0 32 0,0 0 16 0,0 0-560 0,0 0-144 15,0 0 0-15,0 0 0 0,0 0 960 0,0 0 144 0,0 0 48 0,0 0 0 16,0 0-384-16,0 0-80 0,0 0-16 0,0 0 0 16,0 0-352-16,0 0-64 0,0 0 0 0,0 0-16 15,0 0 416-15,0 0 96 0,0 0 16 0,0 0 0 16,0 0-336-16,0 0-64 0,0 0-16 0,8 0 0 15,0 0 272-15,0 0 48 0,-8 0 16 0,9 0 0 16,0-3-240-16,-1 3-64 0,0 0 0 0,-1 0 0 0,0-1 176 0,1 1 16 16,1 0 16-16,-1 0 0 0,0 0-464 0,0-3-128 15,1 3 0-15,0 0 0 0,0 0 0 16,0 0 0-16,-1 0 128 0,1 0-128 0,0-3 256 0,2 2 0 16,-1 1-16-16,1 0 0 0,-1-2-240 0,0 2 0 15,-1-3 0-15,0 3 0 0,0-1 0 0,0 1 0 16,0 0 0-16,1-3 0 0,-3 3 128 0,1 0 0 15,0-3-128-15,0 2 192 0,-8 1-192 0,9 0 0 16,-1-3 128-16,0 0-128 0,0 0 0 0,0 3 0 16,2-1 0-16,-1-2 0 0,-1 0 0 0,0 3 0 15,1-1 0-15,0-2 0 0,0 3 0 0,1 0 0 16,0 0 176-16,-1 0-176 0,0 0 192 0,1-2-192 16,0 0 192-16,1 0-192 0,-2 2 464 0,1 0-16 15,1 0 0-15,-1 0 0 0,-1 0-448 0,0 0 128 16,1 0-128-16,0 0 0 0,1 0 0 0,-1 0 0 15,-1 0 0-15,2 0 0 0,-1-3 0 0,1 2 0 16,-2 1 0-16,1 0 0 0,0 0 0 0,0 0 0 16,0 0 0-16,1-3 0 0,-1 3 0 0,0-2 0 15,-1 2 0-15,0 2 0 0,1-6-128 0,1 4-128 16,-1-2-32-16,1 2 0 0,-2 0 432 0,0 0 96 0,0 0 16 0,0 0 0 16,-1-2-256-16,2 0 0 0,-3 2 0 0,1-3 0 15,0 3 0-15,0-1 0 0,0 1 0 0,1-3 0 16,-1 3 0-16,1 0 0 0,0 0 0 0,0 0 0 15,1-2 0-15,-1 2 0 0,0 0 0 0,1 2 0 16,1-2 0-16,-1 0 0 0,-1 0 0 0,2 0 0 0,-1 0 0 0,1 0 0 16,1 0 0-16,-1 0 0 0,0 0 0 15,-1 0 128-15,1 3-128 0,-1-2 0 0,0 2 208 0,0-1 0 16,0 0 0-16,0-2 0 0,-1 2-208 16,0-2 0-16,0 0 128 0,2 2-128 0,-2 0 0 0,1 1 0 15,1-3 0-15,-1 1 0 0,-1 2 0 0,2-3 0 16,-1 0 0-16,1 0 0 0,-2-3 0 0,0 2 0 15,0 1 0-15,1 0 0 0,-1 0 0 0,0 0 0 16,0-3 0-16,0 3 0 0,0-2-176 0,1 0 32 16,-3 2 0-16,3 0 0 0,-1 0 144 0,-1-2 0 15,-1 0 0-15,1 0-128 0,0 2 128 0,0 0-128 16,0 0 128-16,0 2-128 0,-2-2 320 0,2 2 80 16,0-2 16-16,0 2 0 0,0-2-288 0,1 0 0 0,-1 0 0 0,1 0 0 15,0 0 0-15,-1 0 0 16,0-2 0-16,0 2 0 0,-1 0 0 0,3 0 0 15,-1 2 0-15,0-2 0 0,0 0 0 0,2 2 0 0,-1 0 0 0,1-2 0 16,-1 0 0-16,1 3 0 16,-1-3 0-16,0 1 0 0,0 2 0 0,-1-3 0 15,1 0 0-15,-1 2 0 0,1 0 0 0,-1 0 0 16,1-2 0-16,1 3 0 0,-2-3 0 0,1 0 0 0,1 1 0 16,1-1 0-16,-2-1 0 0,1 1 0 0,-2 0 0 15,0 0 0-15,0 0 0 0,0 0 0 0,0 0 0 0,2 0 0 16,-1 0-176-16,1 0 16 0,-2 0 0 0,0 0 0 15,-1-3 160-15,0 3 0 0,1 0 0 0,0 0-128 16,-1 0 128-16,0 0 0 0,0-2-144 0,0 2 144 16,0 0 0-16,-1 0 288 0,1-2-48 0,0 2-16 0,0 0-224 15,0 0 0-15,-2 0 0 0,2 0 0 16,0-2 0-16,0 2-160 0,0 0 32 0,0 2 0 0,-2-2 128 16,1 2 0-16,1-2 0 0,0 0 0 0,-2 0 0 0,1 2 0 15,0-2 0-15,1 3 0 0,0-2 0 16,0-1 0-16,0 0 0 0,1 0 0 0,-1 0 0 0,0 3-128 15,-2-3 128-15,2 4-128 0,1-4 128 0,1 3 0 16,-3-3 0-16,1 2 0 0,0-2 0 0,0 0 0 16,0 1 0-16,0-1 0 0,-2 3 0 0,2-3 256 15,0 0-64-15,0 1-16 0,0 2-176 0,0-3 0 16,-1 0 0-16,1 0 0 0,-1 0 0 0,1 3 160 16,0-3-160-16,-1 1 160 0,1-1-160 0,0 3 0 15,0-3 0-15,0 2-176 0,-2-2 176 0,1 0 0 16,-1 0 0-16,1 0 0 0,-7 0 0 0,9 0 144 15,0 0-16-15,0 0-128 0,-1-2 0 0,0 2 0 16,0 0 0-16,1 0 0 0,-9 0 0 0,7 0 0 16,1 0 0-16,-1 0 0 0,1-3-144 0,0 3 16 15,-1-1 0-15,1 1 0 0,-2 0 128 0,2 0 0 16,0 0 0-16,-2 0 0 0,-6 0 0 0,8-3 0 0,-1 3 128 16,1 0-128-16,-2-3 0 0,2 2 0 0,-8 1 0 0,9 0-128 15,-1 0 128-15,0 0 128 0,0 0-128 0,0 0 176 16,-8 0-176-16,9 0 0 0,0 0 0 0,-1 0 0 15,0 1 0-15,0-1-176 0,-2-1 176 16,2 1-128-16,0 0 128 0,1 0 256 0,0 0-64 0,0 0-16 16,-1 0-176-16,1 0 0 0,2 0 0 0,-1 0 0 15,-2 0 0-15,0 0 128 0,1 1 32 0,-1-1 0 16,-1 0-160-16,1 3 0 0,1-3-160 0,-1 3 160 0,-2-3 0 0,2 0 0 16,0 0 0-16,1 0 160 0,-1 0-160 15,1 0 0-15,-1 0 0 0,1 0 0 0,-1-3 0 16,0 3 0-16,0-3 0 0,-1 2 0 0,1 1 0 0,0 0 0 15,-1 0 0-15,-1 0 0 0,-6 0 0 0,9-3 0 16,1 3 0-16,-1 0 0 0,-1-1 0 0,-1 1 0 16,1 0 0-16,-1-2 128 0,-1 2-128 0,1 0 0 15,-7 0 0-15,8 0 0 0,0-3 0 0,0 3 0 16,-8 0 0-16,7 0 0 0,0 0 0 0,-7 0 0 16,8 0 0-16,-8 0 0 0,8-1 0 0,0-2 0 15,-8 3 0-15,7 0 0 0,0-3 0 0,-7 3 0 16,8 0 0-16,-8 0 0 0,8-1 0 0,0 1-144 15,-2 0 144-15,-6 0-160 0,8 0 160 0,0 0 0 16,0-3 0-16,-2 3 0 0,-6 0 0 0,8 0 144 16,-1 0 0-16,-1 0 0 0,-6 0-144 0,9 0 0 15,-1 0 0-15,0 0 0 0,-1 0 0 0,0 0 0 16,-7 0 0-16,8 0 0 0,0 0 0 0,0 0 160 16,0 0-160-16,0 0 160 0,-8 0-160 0,8-2-192 15,-1 0 32-15,1 2 16 0,0 0 144 0,-1 2 0 0,-1-2 0 16,2 0 0-16,0 0 0 0,-1 2 128 0,-7-2-128 0,7 0 0 15,1 0 0-15,0 0 0 0,-1 0 0 0,0 0 128 16,0 0-128-16,2 0 0 0,-2 0 0 0,-1 0 0 16,-6 0 0-16,8 0 0 0,0-2 128 0,0 2-128 15,-2 0 0-15,2 0 128 0,0 0-128 0,-1 0 0 0,-7 0 160 16,8 0-32-16,-1 0-128 0,1 0 192 0,1 0-48 16,-2 0-16-16,0 0 0 0,-7 0 0 0,0 0-128 0,7 2 0 15,1-2 0-15,-1 0 0 0,-7 0 0 0,8 0 0 16,0 0 0-16,-1 0 0 0,-7 0 0 0,7 0 0 15,-1 0 0-15,1 0 0 0,-7 0 0 0,0 0 0 16,7 0 0-16,-7 0 0 0,7 0 0 0,-7 0 0 16,0 0 0-16,7 3 0 0,0-3 0 0,-7 0 0 15,0 0 0-15,0 0 0 0,7-3 0 0,-7 3 0 16,0 0 0-16,0 0 0 0,0 0 0 0,7 0 0 16,-7 0 0-16,0 0 0 0,0 0 0 0,6 0 0 15,-6 0 0-15,0 0 0 16,0 0-1184-16,0 0-112 0,0 0-32 0,0 0-19152 0</inkml:trace>
</inkml:ink>
</file>

<file path=ppt/ink/ink15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28:51.7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4622 11510 11567 0,'0'0'512'0,"0"0"112"0,0 0-496 0,0 0-128 0,0 0 0 0,0 0 0 16,0 0 1744-16,0 0 336 0,0 0 64 0,0 0 16 15,0 0-448-15,0 0-96 0,0 0-16 0,0 0 0 16,0 0-208-16,0 0-48 0,0 0-16 0,0 0 0 15,0 0-432-15,0 0-96 0,7 0-16 0,-7 0 0 16,0 0-112-16,6 0-32 0,-6 0 0 0,0 0 0 16,7 0-96-16,-7 0-32 0,0 0 0 0,6 0 0 15,-6 0 0-15,7 0 0 0,-7 0 0 0,7 3 0 16,-7-3-96-16,6 0-32 0,1 0 0 0,-7 0 0 0,7 0-48 0,1 0-16 16,0 0 0-16,0 0 0 0,-8 0-96 0,8 0-32 15,0-3 0-15,0 3 0 0,-1 0 112 0,1 0 16 16,0 0 0-16,1 0 0 0,1 0-64 15,0 0 0-15,0 0 0 0,1 0 0 0,-1 0-96 0,1 0-32 16,-1 0 0-16,1 0 0 0,-2 0-128 0,2 0 128 16,-1 3-128-16,0-3 128 0,1 0-128 0,-2 0 128 15,2 0-128-15,-2 0 128 0,0 3 0 0,1-3 0 16,1-3 0-16,-1 3 0 0,0 0-128 0,-1 3 0 16,0-2 0-16,0-1-176 0,0 0 176 0,0 0 176 15,1 0-48-15,-1 0 0 0,0 0-128 0,0-1 0 16,0 1 0-16,0 0 0 0,1-3 0 0,-1 0 128 15,0 2-128-15,0-2 0 0,0 1 0 0,2 0 0 16,-2 0 128-16,-1-2-128 0,1 4 0 0,0-3 0 16,2-1 0-16,-1 2 0 0,-1-1 128 0,2 2 0 15,-1 1 0-15,1 0 0 0,-1 0 96 0,1 0 16 16,-1-3 0-16,2 3 0 0,-2 3-240 0,2-3 144 0,0 0-144 0,-2 0 128 16,1 0-128-16,-1 0 160 0,1 0-160 0,-1 0 160 0,1 0-160 15,-2 0 0-15,-1 0 0 0,1 0 0 16,1 0 0-16,0 0 0 0,-1 0 0 0,0 0 0 15,0-3 0-15,0 3 128 0,0 0-128 0,2 0 128 16,-2 0-128-16,0 0 0 0,0 0 0 0,1 0 0 0,-1 0 0 0,1 3 128 16,1-3-128-16,-1 0 128 0,1 1-128 0,-1 2 0 15,-1-3 0-15,0 2-176 0,2-2 176 0,-1 0 0 16,1 0 160-16,-2 0-160 0,0 2 128 0,0-2-128 16,2 0 0-16,-2 0 0 0,-1 0 0 0,1 2 0 15,0-2 0-15,0 0 0 0,-1 0 0 0,0 0 0 16,-8 0 0-16,9-4 0 0,0 2 0 0,1 2 0 15,-1 0 0-15,0 0 0 0,0 0 0 0,0 0 0 16,0 0 128-16,1 0-128 0,-1 0 0 0,0 0 0 16,0 0 0-16,0 0-160 0,2 2 160 0,-1 0-128 15,1-2 128-15,1 0-128 0,-1 2 128 0,1-2 0 16,-1 0 0-16,0 0 0 0,2 3 0 0,-1-3 144 16,0 0-16-16,0 0-128 0,0 0 0 0,-1 0 0 15,0 0 0-15,1 1 0 0,-1 2 0 0,0-1 0 16,-1-2 0-16,1 0 0 0,-1-2 0 0,1 2 0 15,-2 0 0-15,0 0 0 0,0-3 0 0,1 2 0 16,-1 1 0-16,0 0 0 0,0 0 0 0,0 0 0 0,0-3 0 16,1 3 0-16,-1 0 0 0,0 0 0 0,1-2 0 0,-2 2 0 15,0 0 0-15,0 0 0 0,0-2 0 16,0 2 0-16,-1 0 0 0,1 0 0 0,-8 0 0 0,9-2 0 16,-1 2 0-16,0 0 0 0,0 0 0 0,-1 0 0 15,-7 0 0-15,9 0 0 0,1-3 0 0,-1 3 0 16,-1 0 0-16,0 0 0 0,-1 0 0 0,-1 0 0 15,1 0 0-15,-1 3 0 0,1-3 0 0,-1 0 0 16,1 0 0-16,1 0 0 0,1 0 0 0,-1 0 160 0,0 0-160 16,0 0 0-16,1-3 0 0,-1 3 0 0,-1-1 0 0,3 1 0 15,0 0 0-15,-1 0 0 0,-9 0 0 16,9 0 0-16,1 0 0 0,-1 0-176 0,-1 0 176 0,0 0 0 16,-2-3 128-16,2 3-128 0,0 0 0 0,0 0 0 15,-1 0 0-15,1-1 128 0,0-2-128 0,0 3 0 16,0 0 0-16,1-2 0 0,-1 2 0 0,0-2 0 15,0 0 0-15,1 2 0 0,-1 0 0 0,0 0 0 16,-2-3 0-16,2 2 0 0,0 1 0 0,0 0 0 16,0-3 0-16,-1 1 0 0,3 2 0 0,-3-2 128 15,-7 2-128-15,8 0 128 0,0-2-128 0,-1 2 0 16,-1-3 0-16,1 2 0 0,-1 1 0 0,1-3 0 16,-1 3-128-16,1-3 128 0,0 2 0 0,-1 1 0 15,-6 0 0-15,8-2 0 0,-2-2 0 0,1 4 0 16,0-3 0-16,-1 2 0 0,-6 1 0 0,8 0 0 15,0-3 0-15,0 0-128 0,0 3 128 0,-1 0 0 16,-7 0 0-16,10 0 0 0,-1-1 0 0,-1 1-128 0,-8 0 128 16,9 0-128-16,-1 0 128 0,-1 0 0 15,1-3 128-15,0 3-128 0,-8 0 0 0,9 0 128 0,1 0-128 0,-3 0 0 16,1 3 0-16,0-3 0 0,1 1-160 0,0-1 160 16,1 0 0-16,-1 0 0 0,-1 0 128 0,1 0-128 15,0 0 0-15,-1 0 0 0,0 0 0 0,0 0 0 16,1 0 0-16,-1 0 0 0,-1 0-128 0,1 0 128 15,0 0 0-15,0 0 0 0,0 0 128 0,1 0-128 16,-1 0 0-16,0 3 128 0,0-3-128 0,-1 0 0 16,1 0 0-16,0 0 0 0,0 0 0 0,0 0 0 0,0 0 0 15,0 0 0-15,-2 0 0 0,2 0 0 0,0 0 0 0,0 0 0 16,0 0 0-16,-2 0 0 0,-6 0 0 0,8-3 0 16,0 3 0-16,0-1 0 0,-8 1 0 15,8-3 0-15,-2 3 0 0,1-2 0 0,-1 1 0 0,1-2 0 16,-7 3 0-16,9 0 0 0,-1-3 0 0,0 2 0 15,-2 1 0-15,1-3 0 0,-7 3 0 0,8-2 0 16,-2 2 0-16,-6 0 0 0,8-2 0 0,0 2 0 16,-2 0 0-16,1 0 0 0,0 0 0 0,0 0 0 15,0-2 0-15,-1 2 0 0,-6 0 0 0,8 0 0 16,0 0 0-16,0-4 0 0,-8 4-128 0,8 0-32 16,0 0 0-16,0 0 0 0,-1 0 160 0,-7 0 256 15,8 0-64-15,0 0-16 0,0 0-176 0,0 0 0 16,0 0 0-16,-2 0 0 0,1 0 0 0,-1 0 0 15,-6 0 0-15,8 3 0 0,0-2 0 0,0-1 0 16,-1 0 144-16,-1 0-144 0,-6 0 0 0,8 2 0 16,0-2 0-16,1 0 0 0,-9 0 0 0,8 2 0 15,1-2 0-15,-1 2 0 0,0-2 0 0,0 3 0 16,-1-3 0-16,1 0 0 0,0 0 0 0,0 0 0 0,0 0 0 0,1 0 0 16,-1 1 0-16,0 2 0 0,-2-3 0 0,2 3 0 15,-8-3 0-15,8 0 0 0,-8 0 0 0,8 0 0 16,-8 0 0-16,6 1 0 0,-6-1 0 0,0 0 0 15,7 2 0-15,-7-2 0 0,0 0 0 0,0 0 0 16,0 0 0-16,6 4 0 0,-6-4 0 0,0 0 0 16,0 0 0-16,0 0 0 0,0 0 0 0,6 6 0 0,-6-6 0 0,0 0 0 15,0 0 0-15,0 0 0 16,0 0-1152-16,0 0-208 0,0 0-48 16,0 0-18784-16</inkml:trace>
</inkml:ink>
</file>

<file path=ppt/ink/ink15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33:51.676"/>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8304 6826 2751 0,'0'0'256'0,"0"0"-256"15,0 0 0-15,0 0 0 0,0 0 3456 0,0 0 640 16,0 0 128-16,0 0 16 0,0 0-2096 0,0 0-416 15,-7-4-96-15,7 4-16 0,0 0-160 0,0 0-48 16,-4-10 0-16,4 10 0 0,0 0-384 0,0 0-96 16,0 0-16-16,0 0 0 0,0 0-128 0,7-3-16 15,-1-1-16-15,1-3 0 0,-2 1-160 0,3 3-16 16,1 2-16-16,2 1 0 0,-1-3-176 0,2 3-48 0,0 0 0 0,1-3 0 16,-1-1-144-16,1-2-48 0,0 2 0 0,0 1 0 15,3-1-144-15,2 4 192 0,3 0-192 16,0 0 192-16,-2 0-192 0,2 0 0 0,2-2 144 15,-1 2-144-15,-2 0 0 0,-1 0 0 0,0 0 0 0,-4 0 0 16,0 0 160-16,-4 0-32 0,-1 0-128 0,-1 0 192 16,-1 0 0-16,-2 0-16 0,-6 0 0 0,0 0 0 15,5-4-176-15,-5 4 0 0,0 0 0 0,0 0 128 0,0 0-128 16,0 0-272-16,0 0 64 0,0 0 16 16,-7-7 192-16,-3 5 0 0,1 0 0 0,-5 0 0 0,-3-5 0 15,-1 5 128-15,-5 4-128 0,2-2 0 0,-1-2 224 0,-2 2-64 16,0 2-16-16,1 5 0 0,2-3-144 15,-1 1 192-15,1-4-192 0,0 4 192 0,-1-1-192 0,1 0 192 16,0-1-192-16,3 1 192 0,-2-1-192 0,0 0 0 16,2 1 0-16,1-4 128 0,1 3-128 0,2-3 0 15,-1 3 144-15,4-3-144 0,3 0 144 0,1 0-144 16,7 0 192-16,0 0-192 0,0 0 208 0,0 0-64 16,0 0-16-16,0 0 0 0,0 0 80 0,0 0 16 15,0 0 0-15,9 0 0 0,2 1-32 0,2 2 0 16,1-1 0-16,2-1 0 0,0-1-64 0,1 0-128 15,1 0 176-15,2 3-176 0,1-3 144 0,0 0-144 16,-2-3 0-16,1 3 144 0,2 0-144 0,3 0 0 16,1 0 0-16,2-1 0 0,1-1 0 0,-2 2 0 15,-1 0 0-15,-1 2 0 0,-2-2 0 0,-2 0 0 16,-6 1 0-16,0-1 0 0,-4 0 0 0,-1 3-144 16,-3-3 144-16,-7 0 0 0,0 0 0 0,0 0-128 0,0 0 128 0,0 0 0 15,0 0 0-15,0 0 0 0,-5-4 0 0,-1 2 0 31,-3-1-1760-31,-2-1-240 0,1-3-48 0,-1 1-15408 0</inkml:trace>
</inkml:ink>
</file>

<file path=ppt/ink/ink15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33:55.666"/>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33191 8679 3679 0,'0'0'320'0,"0"0"-320"0,0 4 0 0,0-4 0 15,0 0 1664-15,2 4 272 0,-2-4 48 0,0 0 16 16,0 0-336-16,0 0-80 0,0 0-16 0,0 0 0 0,0 0-224 0,0 0-32 16,0 0-16-16,0 0 0 0,0 0 400 0,0 0 80 15,0 0 16-15,0 0 0 0,0 0-720 0,0 0-144 16,0 0-32-16,0 0 0 0,0 0 208 0,0 0 48 16,6-2 0-16,-6 2 0 0,7-5-192 0,-1 4-48 15,2-2 0-15,1 1 0 0,2 2-336 0,1-2-80 16,1 2-16-16,1-2 0 0,2 2-160 0,5-4-48 15,1 1 0-15,0 0 0 0,2 2-272 0,0-4 0 16,-5 4 0-16,3-3 0 0,2-2 0 0,1 2 0 0,0 2 0 0,0-2-144 16,-2 0 144-16,1-1 0 15,-2 1 128-15,-1 0-128 0,0 1 0 0,-4-1 0 16,-5 4 0-16,-3-2-128 0,-2 2 128 0,-7 0 0 16,0 0 0-16,0 0 0 0,0 0 0 0,0 0 0 15,-7 2 0-15,-1 0 0 0,-1 0 0 0,-4 2 0 0,-3 1-160 0,-6 2 160 16,-3 1 0-16,-1-2 0 0,0 4 0 15,-1-3-160-15,3 3 160 0,-1-4-128 0,-2 1 128 16,1 1-128-16,-1 3 128 0,-1-4-128 0,1 1 128 16,-1-2-192-16,2 1 64 0,1-3 0 0,2 1 0 15,0-1 128-15,2-1 176 0,6-3-48 0,0 1 0 16,-2 2-128-16,5-1 0 0,12-2 0 0,0 0 128 16,0 0-128-16,0 0 0 0,0 0 0 0,0 0 0 15,8-2 0-15,3 2 0 0,2-4 0 0,0 4 0 16,3-3-1088-1,2-1-288-15,3-1-64 0</inkml:trace>
</inkml:ink>
</file>

<file path=ppt/ink/ink15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33:56.81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28875 13212 20495 0,'0'0'448'0,"0"0"80"0,0 0 32 0,0 0 32 0,0 0-464 0,0 0-128 0,0 0 0 0,0 0 0 0,0 0 1456 0,0 0 272 15,0 0 48-15,0 0 16 16,0 0-416-16,0 0-80 0,0 0-16 0,0 0 0 0,0 0-96 0,0 0-32 15,0 0 0-15,0 0 0 0,6-4-144 0,2 4-48 16,-8 0 0-16,9-3 0 0,2 3-96 0,-2 0-32 0,-1-1 0 0,4-2 0 16,2 3-352-16,-1-3-80 15,-4 2-16-15,4 1 0 0,4-2-144 0,0-1-48 16,-2 2 0-16,2-2 0 0,4-1-192 0,2 1 144 16,1 0-144-16,1 0 128 0,1-1-128 0,3 1 0 15,0 2 0-15,2-2 0 0,3-1 0 0,2-1 0 16,0 1 0-16,1 0 0 0,-2-1 0 0,1 1 0 0,-1-2 0 0,-1 2 0 15,-1 1 0-15,0-1 0 0,-1 2 0 16,0 0-176-16,-4 0 176 0,1 2 0 16,-1 0 128-16,-3 2-128 0,-4-2 0 0,0 0 0 0,-2 4 0 0,-2 0 0 15,-2 1 0-15,0-1 0 0,0 0 0 16,-3-1 0-16,-3 1 128 0,0-2-128 0,-1 0 128 0,-8-2-128 16,0 0 128-16,6 2-128 0,-6-2 128 0,0 0-128 15,0 0 0-15,0 0 0 0,6 3 0 0,-6-3 128 16,0 0-432-16,0 0-80 0,0 0 0 0,0 0-16 15,0 0-2864-15,0 0-560 0,0 0-112 16,-3-16-32-16</inkml:trace>
</inkml:ink>
</file>

<file path=ppt/ink/ink15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33:57.86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32631 13108 11743 0,'0'0'512'0,"0"0"128"0,0 0-512 0,0 0-128 0,0 0 0 0,0 0 0 16,0 0 1808-16,0 0 352 0,-5-3 64 0,5 3 16 16,0 0-768-16,0 0-160 0,0 0-32 0,0 0 0 0,-6-1-96 0,6 1-32 15,0 0 0-15,0 0 0 0,0 0 112 0,0 0 16 16,0 0 0-16,0 0 0 0,0 0-256 0,0 0-64 15,0 0 0-15,4-6 0 0,2-1-96 0,1 4-32 16,1 0 0-16,3 0 0 0,1 2-144 0,2-2-48 16,2 0 0-16,-2 2 0 0,3 1 64 0,1-3 0 15,0 1 0-15,4 0 0 0,4 0-368 0,4-1-64 16,2 2-16-16,11-2 0 0,3 3-96 0,-1-1-32 16,3-2 0-16,-9 3 0 0,4 0-128 0,2 0 0 15,-2-2 0-15,-1 0-176 0,-3 0 176 0,0-1 176 16,-1-1-48-16,0 2 0 0,0 0-128 0,-1 2 0 0,-2-2 0 0,-2 2 0 15,-3 0 0-15,-1 0 0 0,-3 0 0 16,-2 0 0-16,-5 0 0 0,-2 0 0 0,-1 0 176 0,-3 0-176 16,-2 0 0-16,-3 0 0 0,-2 0 0 0,-1 0-160 31,-5 0-688-31,0 0-144 0,0 0-32 0,0 0 0 16,0 0-2048-16,0 0-432 0</inkml:trace>
</inkml:ink>
</file>

<file path=ppt/ink/ink15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18:32.89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context xml:id="ctx1">
      <inkml:inkSource xml:id="inkSrc46">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0-10-28T17:21:09.396"/>
    </inkml:context>
  </inkml:definitions>
  <inkml:trace contextRef="#ctx0" brushRef="#br0">8001 5769 18655 0,'0'0'400'0,"0"0"96"0,0 0 16 0,0 0 16 0,0 0-528 0,0 0 0 15,0 0 0-15,0 0 0 0,0 0 1648 0,0 0 208 0,0 0 64 0,0 0 0 16,0 0-720-16,0 0-144 0,0 0-32 0,0 0 0 16,0 0-256-16,0 0-48 0,0 0-16 0,0 0 0 15,2 4 0-15,-1 2 0 0,0 1 0 0,0-1 0 16,1 2 0-16,-1-1 0 0,2-1 0 16,-2 3 0-16,-1-1-48 0,1 4-16 0,2-4 0 0,-2 2 0 15,1 0-96-15,0 0-32 0,-1 2 0 0,2-2 0 16,0 1-304-16,-1-1-64 0,1-1-16 0,0 2 0 15,-1 2 0-15,3-3 0 0,-1 0 0 0,0 0 0 0,-1-1-128 0,0-1 128 16,0 1-128-16,0-2 128 16,0 1-128-16,-1-2 0 0,-2-6 0 0,4 7 0 0,-4-7 0 0,0 0 0 15,0 0 0-15,0 0-176 0,0 0 176 0,0 0 0 16,0 0 0-16,0 0 0 16,0 0-592-16,0 0-96 0,0 0-16 0,0 0 0 15,0 0-1984-15,0 0-416 0,0 0-80 0,0 0-6560 16,0 0-1328-16</inkml:trace>
  <inkml:trace contextRef="#ctx0" brushRef="#br0" timeOffset="319.88">8186 5906 27183 0,'0'0'592'0,"0"0"128"0,0 0 32 0,0 0 16 0,0 0-624 0,0 0-144 15,0 0 0-15,-5-6 0 0,-2 2 1408 0,1 0 256 16,-2 1 64-16,0 1 0 0,-1 0-320 0,-1 0-48 0,3-1-16 0,-3 3 0 16,-1 0-560-16,0-1-112 0,1 1-32 0,-1 0 0 15,1 0-144-15,-2 0-48 16,1 1 0-16,1-1 0 0,0 3-256 0,-2-3-48 0,0 0-16 0,1 0 0 16,0 0 0-16,2 0 0 0,-1 2 0 0,2 0 0 15,1-2-128-15,0 0 128 0,1 0-128 0,-1 0 128 16,-1 0-128-16,8 0 0 0,0 0 0 0,0 0 0 15,0 0 0-15,0 0 128 0,0 0-128 0,0 0 128 16,0 0-128-16,0 0 0 0,0 0 0 0,0 0 0 16,0 0-576-16,0 0-160 0,0 0-32 0,0 0-11664 15,8 0-2352-15</inkml:trace>
  <inkml:trace contextRef="#ctx0" brushRef="#br0" timeOffset="2269.21">8504 6230 16127 0,'0'0'352'0,"0"0"80"0,0 0 16 0,0 0 0 0,0 0-448 0,0 0 0 0,0 0 0 0,0 0 0 15,0 0 1216-15,0 0 144 0,0 0 48 0,0 0 0 16,0 0-320-16,9-4-48 0,-9 4-16 0,-2-4 0 16,11 1-144-16,-3 1-48 0,-6 2 0 0,0 0 0 15,8-2-96-15,0 2-32 0,0-2 0 0,-8 2 0 0,0 0-96 0,8-3-32 16,0 2 0-16,0 1 0 0,-8 0 0 0,6-3 0 16,1 3 0-16,-1 0 0 0,1 0-144 0,-1 0-48 15,2 0 0-15,-1 0 0 0,-1 0-192 0,1 0-64 16,-1 0 0-16,1 0 0 0,-7 0-128 0,8 0 0 15,1 0 0-15,-1 0 0 0,0 0 0 0,-1 0 128 16,1 0-128-16,0 0 128 0,0 0-128 0,0 0 128 16,0 0-128-16,0 0 128 0,-1 0 112 0,3 0 16 15,-1 0 0-15,-1 0 0 0,1 0 48 0,-1 0 16 16,0 0 0-16,-1 0 0 0,1 3 0 0,0-3 0 16,0-3 0-16,-8 3 0 0,8 3-64 0,0-3 0 15,0 0 0-15,1 0 0 0,-1 0-256 0,-1 0 160 16,1 0-160-16,0 0 128 0,-8 0-128 0,8 0 128 15,0 0-128-15,0 0 128 0,0-3-128 0,-3 3 128 16,-5 0-128-16,8-1 128 0,0-2-128 0,-1 3 128 16,-7 0-128-16,10 0 128 0,-1 0-128 0,-1 0 128 15,-8 0-128-15,9 0 128 0,0 0 0 0,-1 0 0 0,-8 0 0 16,9 0 0-16,0 0-128 0,0 0 128 0,0 0-128 16,1-2 128-16,-1 2-128 0,0 0 128 0,0 0-128 0,-1 2 128 15,0-2-128-15,1 0 0 0,0 3 0 0,0-3 0 16,-1 1 0-16,0-1 0 0,0 0 0 0,1 0 0 15,0 0 0-15,0 0 0 0,-1 0 0 0,0 0 0 16,0 0 0-16,0 0 0 0,0-1 0 0,0 1 0 16,-1 1 0-16,0-1 128 0,0 3-128 0,-1-3 128 0,1 0-128 15,0 0 0-15,1 0 0 0,0 0 0 0,0 0 0 16,0 0 0-16,0 0 0 0,0 1-176 0,-2-1 176 0,2 0 0 16,-1 0 0-16,0 0 0 0,0 0 0 0,0 0 0 15,-1 0 0-15,1 0 0 0,-7 0 0 0,7 0 0 16,0 0 128-16,1 0-128 0,0 0 0 0,0 0 0 15,-1-1 0-15,1 1-128 0,0 0 128 0,0 0 0 16,0 0 0-16,0 0 0 0,0 0 0 0,-8 0 0 16,7-3 0-16,-7 3 0 0,10 0 0 0,-1 3 0 15,0-3 0-15,-1 4 0 0,0-4 0 0,0 0 0 16,-2 2 0-16,2-2 0 0,0 2 0 0,0 0 0 16,-8-2 0-16,9 0 0 0,-1 0 0 0,1 3 0 15,0-3 0-15,0 1 0 0,0 2 0 0,-1-3 0 16,-8 0 0-16,9-3 0 0,-1 3 0 0,0 0 0 15,0 0 0-15,0 3 0 0,1-3 0 0,-1 0 0 16,-2-3 0-16,-6 3 0 0,8 0 0 0,0 0 0 16,0-1 128-16,0 1-128 0,-2 0 0 0,2 0 0 15,0 0 0-15,0 1-128 0,-8-1 128 0,8 0 0 16,0 0 0-16,0 0 0 0,-1-1 0 0,0 1 0 0,-1 0 0 0,1 0 0 16,0 0 0-16,-1 0 0 0,-6 0 128 0,8 0-128 15,0-3 0-15,-2 3 0 0,2 0 0 0,-1 0 0 16,-1 0 0-16,1 0-128 0,-7 0 0 0,8 3 0 15,0-3 256-15,-2 0 48 0,1 0 16 0,-1 0 0 16,1 1-192-16,-1-1-272 0,1 0 64 0,-1 3 16 16,1-3 192-16,-7 0 0 0,0 0 0 0,8 0 160 15,0 0-160-15,-2 0 0 0,-6 0 0 0,8 0-176 16,-1-3 176-16,-7 3 0 0,8-1 128 0,-8 1-128 0,6-3 128 0,1 3-128 16,-1-2 128-16,-6 2-128 0,0 0 0 0,8 2 0 15,-1-4 0-15,-7 2-128 0,0 0 128 0,7-2 0 16,-7 2 0-16,8 0 0 0,0 0 0 0,-1 0 0 15,-7 0 0-15,8-2 0 0,-8 2 0 0,7-3 0 16,0 2 0-16,-7 1 0 0,8-3 0 0,0 3 0 16,-8 0 0-16,8-1 0 0,-2-2 0 0,-6 3 0 15,7-2 0-15,1 0 0 0,-2 0 0 0,1 2 0 16,-7 0 0-16,7-3 0 0,1 3 0 0,1 0 0 16,1 0 0-16,-2 0 0 0,-1-1 0 0,1-2 0 15,0 3 0-15,-1 0 0 0,-1 0 0 0,1 0 0 16,-1 0 0-16,2 0 0 0,0 0 0 0,0 0 0 15,1 0 0-15,0 0 0 0,0 0 0 0,1 0 0 16,-3 0 0-16,3 0 0 0,0 0 0 0,-1 3 0 16,0-2 0-16,1-1 0 0,-1 3 0 0,0-3 0 15,0 0 0-15,0 0 0 0,-1 0 0 0,1 0 0 16,0 0 0-16,-1 0 0 0,0 0 0 0,1-3 0 16,-1 3 0-16,0-1 0 0,0-2 0 0,0 3 0 0,-2 0 0 0,2 0 0 15,-1-3 0-15,-7 3 0 0,6 0 0 0,1 0 0 16,-7 0 0-16,0 0 0 0,0 0 0 0,0 0 0 15,6 0 0-15,-6 0-128 0,0 0 128 0,0 0-128 16,7 0 128-16,-7 0 0 0,0 0 0 0,0 0 0 16,0 0 128-16,0 0 48 0,0 0 16 0,0 0 0 15,0 0-192-15,0 0-272 0,0 0 64 0,0 0 16 16,0 0 192-16,0 0 0 0,0 0 192 0,0 0-192 16,0 0 0-16,0 0 0 0,0 0 0 0,0 0 0 0,0 0 0 0,0 0 0 15,0 0 0-15,0 0 0 16,-3-6-1680-16,3 6-352 0,0 0-64 0,0-8-16 0</inkml:trace>
  <inkml:trace contextRef="#ctx0" brushRef="#br0" timeOffset="3604.23">21695 5900 17039 0,'0'0'752'0,"0"0"160"0,0 0-720 0,0 0-192 0,0 0 0 0,0 0 0 16,0 0 1984-16,0 0 352 0,0 0 80 0,0 0 16 15,0 0-1136-15,0 0-208 0,0 0-64 0,0 0 0 16,7 0-352-16,-7 0-80 0,4 6-16 0,-4-6 0 0,1 7 64 0,-1-1 0 16,1 1 0-16,1-1 0 0,-1 1 144 0,-1 1 48 15,0 1 0-15,0 0 0 0,0-1 48 0,-1 2 16 16,-2 2 0-16,0-1 0 0,2 2-256 0,0-3-64 16,-1 1 0-16,2-1 0 0,-1 2-96 0,1 2-32 15,0 0 0-15,0-4 0 0,1 3-96 0,1-4-32 16,-1 2 0-16,-1-11 0 0,1 9-192 0,2-1-128 15,-3-8 128-15,1 9-128 0,-1-9 0 0,3 9 0 16,-3-9 0-16,0 0 0 0,0 0 0 0,0 0 0 16,0 0 0-16,0 0 0 0,0 0 0 0,0 0 0 15,0 0 0-15,0 0 0 16,6 1-1152-16,-6-1-320 0,7 0-48 0,0 0-16 16,-1-3-1680-16,1 0-352 0,-7 3-64 0,6-1-16 0</inkml:trace>
  <inkml:trace contextRef="#ctx0" brushRef="#br0" timeOffset="3830.33">21856 6069 27871 0,'0'0'608'0,"0"0"128"0,0 0 32 0,0 0 16 0,0 0-624 0,0 0-160 0,0 0 0 0,0 0 0 16,0 0 1664-16,-9-3 320 0,0 0 48 0,-2 2 16 16,1 1-832-16,-2-3-144 0,-1 3-48 0,0 0 0 15,0 0-560-15,0 0-112 0,-2 0-32 0,1 0 0 16,1-2-192-16,0 2-128 0,1-1 128 0,2 1-128 15,-2-3 0-15,1 3 0 0,2-3 0 0,0 2 0 0,0-2 0 16,1 3 0-16,8 0 0 0,0 0 0 0,-4-4 128 0,4 4-128 16,0 0 128-16,0 0-128 15,0 0-1264-15,0 0-320 0,0 0-64 0,0 0-14704 0</inkml:trace>
  <inkml:trace contextRef="#ctx0" brushRef="#br0" timeOffset="5726.95">22190 6269 11279 0,'0'0'496'0,"0"0"112"0,0 0-480 0,0 0-128 0,0 0 0 0,0 0 0 0,0 0 1920 0,0 0 352 16,0 0 80-16,0 0 16 0,0 0-928 0,0 0-176 16,0 0-48-16,0 0 0 0,0 0-352 0,5 0-80 15,-5 0-16-15,0 0 0 0,0 0-256 0,7 0-48 16,-7 0-16-16,0 0 0 0,0 0-96 0,0 0-32 15,7 0 0-15,-7 0 0 0,0 0 112 0,0 0 16 16,0 0 0-16,0 0 0 0,0 0-160 0,0 0-32 16,5 3 0-16,-5-3 0 0,0 0-256 0,6 1 160 15,0-1-160-15,-6 0 128 0,0 0 112 0,0 0 16 16,7 0 0-16,-7 0 0 0,7 0 96 0,-7 0 32 16,0 0 0-16,7 0 0 0,-1 0 48 0,1 0 16 15,-7 0 0-15,6 0 0 0,-6 0 0 0,7-1 0 16,-7 1 0-16,9-3 0 0,-1 3-160 0,0 0-32 0,-1 0 0 0,-7 0 0 15,10-3-96-15,-3 2-32 16,0 1 0-16,-7 0 0 0,0 0 0 0,9-3 0 0,0 3 0 0,1 0 0 16,-3 3-128-16,-1-3 128 0,-1 0-128 0,0 0 128 15,0 0-128-15,2 0 128 0,-2 0-128 0,2 0 128 16,-1 0-128-16,2-3 0 0,-1 3 0 0,-7 0 0 16,7 0 0-16,-7 0 128 0,8 0-128 0,0 0 128 15,0-2-128-15,0 2 128 0,0 0-128 0,0 2 128 16,0-2 0-16,-1 3 0 0,1-3 0 0,-8 0 0 15,8 0 0-15,0 0 0 0,-2 0 0 0,2 0 0 16,-1 0-128-16,1 0 0 0,0 0 0 0,-1 0 0 16,3 0 0-16,-3 0 0 0,0 0 0 0,0 0 0 0,0 1 0 0,1-1 128 15,0 0-128-15,0 0 128 0,0 0-128 16,-2 0 0-16,-6 0 0 0,10 3-176 0,-1-3 176 16,-1 3 176-16,-2-3-48 0,2 0 0 0,-1 0-128 0,0 1 0 15,1-1 0-15,0 3-176 0,0-3 176 0,0 0 0 16,0 0 0-16,0 0 0 0,-2 0 0 0,1 0 0 15,-7 0 128-15,8 2-128 0,-1-1 0 0,1-1 0 16,0 0 0-16,-1 0 0 0,-7 0 128 0,8 3-128 16,-1-3 128-16,1 0-128 0,-1 4 128 0,-1-4-128 15,-6 0 128-15,8 3-128 0,0-3 128 0,-1 0-128 0,-1 0 128 0,1 0-128 16,1 0 0-16,-1 0 0 16,0 0 0-16,1 0-128 0,0 0 128 0,1 0-128 15,0 0 128-15,0 1-128 0,-1-1 128 0,-1 0 0 16,-1 0 128-16,1 0-128 0,-1 0 0 0,1 0 0 15,-1 3 0-15,2-3 0 0,-8 0 0 0,8 2 0 16,-1-2 0-16,0 1 0 0,1 2 0 0,-1-3 0 16,-7 0 0-16,8 0 0 0,0 0 0 0,-1 0 0 0,1 0 0 0,-1 0 0 15,-7 0 0-15,8 0 0 0,0-3 0 0,-1 3 0 16,3 0 128-16,-3 0-128 0,1 0 128 0,1 0-128 16,1 0 0-16,-1 0 0 0,1 0 0 0,1 0-128 15,-2 0 128-15,1 0 0 0,1 0 0 0,-1 0 0 16,2 0 0-16,0 0 0 0,0-1 0 0,1 1 0 15,0 0 0-15,-1-2 0 0,-1 2 0 0,1 0 0 16,0-3 0-16,0 2 0 0,-2 1 128 0,2-3-128 16,0 3 224-16,1 3-32 0,-3-3 0 0,1 0 0 15,-2 0-192-15,0 0 144 0,0 0-144 0,1 0 128 0,-1 0-128 16,0 0 0-16,-1 0 0 0,1 0-176 0,0 0 176 16,0 0 0-16,0 0 0 0,1 0 0 0,-1 0 0 15,1 0 0-15,-2 0 0 0,0 0 0 0,1-3 0 16,0 3 0-16,1 0 0 0,-1-1 0 0,-1-2 0 0,-1 3 0 15,1-3 0-15,0 3 0 0,0-1 0 0,0-1 0 16,0 2 0-16,0-3 0 0,-2 3 0 0,2 3 0 16,-2-3 128-16,1 0-128 0,0 0 0 0,-1 0 0 15,1 0 0-15,-1 0 0 0,-6 0 128 0,7 2-128 16,-7-2 128-16,8 1-128 0,-2-1 128 0,-6 0-128 16,7 0 128-16,-7 0-128 0,6 0 128 0,-6 0-128 15,8 0 160-15,-1 3-160 0,-7-3 0 0,6 0 0 16,1 0 0-16,-1 3 0 0,1-3 0 0,-1 0 0 15,-6 0 0-15,8 0 0 0,0-3 0 0,0 3 0 0,0-3 0 0,0 3 0 16,-2 0 0-16,1 3 0 0,-1-3 0 16,1-3 0-16,-1 3 0 0,2 0 0 0,-1 0 0 0,-1-1 0 15,2-1 0-15,0 2 0 0,0-3 0 0,0 3 0 16,-2 0 0-16,4 0 0 0,-3 0 0 0,1 0 0 16,-1 0 0-16,-1 0 0 0,1 3 0 0,-1-3 0 15,1 2 0-15,0-1 0 0,-7-1 0 0,7 0 0 16,-7 0 0-16,7 0 0 0,-7 0 0 0,7 3 0 15,-7-3 144-15,6 4-144 0,-6-4 128 0,0 0-128 16,0 0 0-16,0 0-144 0,0 0 0 0,7 0 0 16,-7 0 144-16,0 0 0 0,0 0 160 0,0 0-160 15,0 0 0-15,0 0 0 0,0 0 0 0,0 0 0 16,0 0 0-16,0 0 144 0,0 0-144 0,0 0 128 16,0 0-912-16,0 0-192 0,0 0-48 15,0 0-17808-15</inkml:trace>
  <inkml:trace contextRef="#ctx0" brushRef="#br0" timeOffset="23033.56">2539 6606 14511 0,'0'0'640'0,"0"0"128"0,0 0-608 0,0 0-160 16,0 0 0-16,0 0 0 0,0 0 1808 0,0 0 336 0,0 0 64 0,0 0 16 15,0 0-544-15,0 0-96 0,-2 9-32 0,4-1 0 16,-2 1-240-16,1-3-48 0,0 2-16 0,0 1 0 15,-1 1-320-15,0-3-64 0,-2 3-16 0,1 0 0 0,-1-1-256 16,1 4-48-16,0-1-16 0,1 1 0 0,-2 0-112 0,2 0-32 16,-2-2 0-16,2 2 0 0,0 0-80 0,0 0-32 15,0 0 0-15,1 0 0 0,0-2-16 0,1-1 0 16,-1-1 0-16,2 2 0 0,-3-11-128 0,2 6-128 16,2 1 144-16,-4-7-144 0,5 7 0 0,2-4 0 15,-1-3 0-15,-6 0 0 0,7-1-160 0,0-4 32 16,-7 5 0-16,6-7 0 15,1 0-2240-15,-2 0-432 0,-1 0-80 0,0-2-32 0</inkml:trace>
  <inkml:trace contextRef="#ctx0" brushRef="#br0" timeOffset="23536.76">2687 6502 14511 0,'0'0'640'0,"0"0"128"0,0 0-608 0,0 0-160 0,0 0 0 0,0 0 0 16,0 0 1504-16,0 0 272 0,0 0 48 0,0 0 16 15,0 0-608-15,0 0-112 0,1-6-32 0,-1 6 0 16,0-7-144-16,0 7-48 0,0 0 0 0,0 0 0 0,0 0 16 0,0 0 0 16,0 0 0-16,0 0 0 0,0 0 368 0,0 0 80 15,0 0 16-15,0 0 0 0,0 0-112 0,0 0-32 16,0 0 0-16,8 7 0 0,0-1-480 0,-1 5-112 16,0-2 0-16,1 1-16 0,0 1-80 0,1 2-16 15,-1 0 0-15,1 0 0 0,1 0-272 0,1 0-48 16,-1 0-16-16,1 2 0 0,1 0 48 0,-2 2 0 15,-1-2 0-15,0 1 0 0,1 1 0 0,-1 2 0 16,-1-2 0-16,-1 3 0 0,0 0-464 0,-3-1-96 16,-1 1 0-16,-2 1-16 0,-1 1 736 0,-1 3 160 15,-2-1 16-15,-1 2 16 0,-1-3-448 0,-2 3-144 16,-1-2 0-16,-1 0 0 0,0-2 0 0,0-2 0 16,-2-3 0-16,2 0 0 0,0-4 0 0,0 2 0 15,0-4 0-15,1-1 0 0,0 0-192 0,0-4 0 16,-1-2 0-16,2 0 0 0,7-4 192 0,0 0 192 15,-6 0-48-15,6 0 0 16,0 0-800-16,0 0-176 0,0 0-16 0,0-7-19712 0</inkml:trace>
  <inkml:trace contextRef="#ctx0" brushRef="#br0" timeOffset="27472.54">3542 6591 3679 0,'0'0'320'0,"0"0"-320"16,0 0 0-16,0 0 0 0,0 0 3424 0,0 0 608 15,-2-9 128-15,2 9 32 0,0 0-1392 0,0 0-288 0,0 0-48 0,0 0-16 16,0 0-448-16,0 0-80 16,0 0-32-16,2 13 0 0,-1 0-624 0,0 4-128 0,1 0-32 0,-1 3 0 15,2 0-496-15,-1 3-96 16,1 1-32-16,-1-1 0 0,1 1-192 0,0 2-32 15,1 3-16-15,-2-2 0 0,1 0-96 0,-1-4-16 0,0 1 0 16,0-1 0-16,1 0-128 0,0-6 128 0,-2 0-128 0,3 0 128 16,-3-4-128-16,1-3 0 0,-2 2 0 0,1-4 0 31,0-2-560-31,-1-6-80 0,0 0-32 0,0 0 0 16,0 0-2576-16,0 0-512 0</inkml:trace>
  <inkml:trace contextRef="#ctx0" brushRef="#br0" timeOffset="27786.34">3948 6493 22047 0,'0'0'976'0,"0"0"208"0,0 0-944 0,-8 0-240 15,-1 3 0-15,-4-3 0 0,-4 2 2208 0,-4-1 400 16,0 2 80-16,-4 4 0 0,-5-1-1024 0,0 1-192 16,-3 1-64-16,1 1 0 0,1 0-512 0,0 1-96 0,2 1-32 15,-1-2 0-15,-2-2-320 0,2 0-64 16,-1 0 0-16,2 0-16 0,-1 2-240 0,1-3-128 0,1 2 128 0,2-1-128 16,-1-2 0-16,2-4 128 15,1 3-128-15,3 1 0 16,2-3-480-16,3 0-160 0,3 1-48 0,2-2-11136 15,1 2-2224-15</inkml:trace>
  <inkml:trace contextRef="#ctx0" brushRef="#br0" timeOffset="28771.54">3973 6869 2751 0,'0'0'256'0,"0"0"-256"0,0 0 0 0,0 0 0 15,0 0 2416-15,0 0 432 0,0 0 96 0,0 0 0 16,0 0-1136-16,0 0-224 0,0 0-48 0,0 0-16 0,0 0-144 0,0 0-32 16,0 0 0-16,2-7 0 0,1 1-480 0,-2-1-96 15,-1-1-32-15,0 8 0 0,0-6-416 0,0 6-96 16,-1-7-16-16,0 1 0 0,-1-1-80 0,2 7-128 16,0 0 176-16,-4-4-176 0,0-2 128 0,0-1-128 15,-1 1 0-15,0 2 0 0,-2-3 0 0,1 1 0 16,-1-1 0-16,1 2 0 0,-3 1 0 0,-1-3 0 15,3 3 0-15,-3 0 0 0,0 2 208 0,-1-1-64 16,1 2-16-16,1 1 0 0,-2 0 432 0,2 4 80 16,0 0 0-16,0 1 16 0,1 1 192 0,-1 2 48 15,-4 2 0-15,2 0 0 0,5 0 48 0,-1 4 16 16,1-1 0-16,0 2 0 0,2 2-272 0,2 0-48 16,-2 0-16-16,4 0 0 0,1 3-272 0,2-3-48 15,1 0-16-15,1 2 0 0,0-5-96 0,3 2-32 0,1-2 0 0,-1-1 0 16,1 0 32-16,0-2 16 15,2-2 0-15,-1-3 0 0,1 1-208 0,-1 0-208 0,2-6 32 0,-1 1 16 16,0-2-144-16,1-3-16 16,0-3-16-16,0 0 0 15,-2-2-400-15,1-1-80 0,-2-6-16 0,-1 2 0 16,-2-3 112-16,1 2 16 0,-2-3 0 0,-1-1 0 0,-1 1 416 0,-2 0 96 0,0 0 0 0,-1 1 16 16,0-1 176-16,0 4 0 0,-1 2-144 0,-2 1 144 15,1 1 0-15,0 2 128 0,2 7 0 0,0 0 0 16,-2-6 400-16,2 6 80 0,0 0 16 0,0 0 0 15,0 0 80-15,0 0 0 0,0 0 16 0,0 0 0 16,-2 9-208-16,2 1-64 0,0 1 0 0,2 2 0 0,0-3-208 16,1 3-48-16,1 3-16 0,0-3 0 0,0 2-16 15,1 0 0-15,0-2 0 0,2 2 0 0,1-2-160 16,1 0 128-16,0 0-128 0,2 0 128 0,-2-5-128 0,1 1 0 16,1-2 144-16,-1-3-144 0,-1-2 0 0,0 1 0 15,-1-6 0-15,1 1 0 16,-1-2-1072-16,1-3-128 0,2 1-16 0,2-7-16 15,-4-4-1856-15,-1 3-368 0</inkml:trace>
  <inkml:trace contextRef="#ctx0" brushRef="#br0" timeOffset="29041.5">4155 6439 22975 0,'0'0'1024'0,"0"0"192"0,0 0-960 0,0 0-256 16,0 9 0-16,0 2 0 0,0-1 2816 0,0 3 512 0,2 3 96 0,0 1 32 15,-2 0-1504-15,1 5-288 16,2-1-64-16,-1 2-16 0,1 0-704 0,-2 1-144 0,0 3-32 0,2 0 0 16,1-1-256-16,1 1-64 0,0 2-16 0,1-1 0 15,-1 2-176-15,1-1-16 0,0-2-16 0,0-1 0 16,-1 0-160-16,1-5 0 0,-2 2 0 0,1-5 0 16,-1 0 0-16,0-3-176 15,-2-5 48-15,0 2 0 0,-1-4-128 0,-1-2-32 0,0-6 0 0,0 0 0 16,0 0-608-1,0 0-128-15,0 0-32 0,0-6 0 0,-3-7-1440 16,1 0-272-16,0-2-64 0,1-1-16 0,0 2-496 0,0-6-112 0</inkml:trace>
  <inkml:trace contextRef="#ctx0" brushRef="#br0" timeOffset="29372.24">4393 6688 9215 0,'0'0'816'15,"0"0"-656"-15,5 4-160 0,-5-4 0 0,4 7 4096 0,-1-1 800 16,-1 1 160-16,-2-1 16 0,-1 5-2560 0,-1-2-512 15,-2-1-96-15,-2 1-32 0,-3 1-976 0,0 0-192 16,-1 0-32-16,-2 0-16 0,0-3-304 0,-1 2-64 16,0 2-16-16,0-5 0 0,0 3-272 0,1-3 0 15,0-1 0-15,3-1 0 0,-2 2 0 0,5 1 0 16,1-3 0-16,2 2 0 0,3-6 128 0,0 0-128 16,-3 7 144-16,3-7-144 0,2 6 256 0,0 4-64 15,2-4 0-15,3 1 0 0,1-2 32 0,2 2 0 16,3-1 0-16,2 1 0 0,-1-1-224 0,2 3 176 0,-1-2-176 0,1-1 160 15,1 1-160-15,0-3 0 16,0 2 0-16,-1 1 0 0,0-3 0 0,-2-1 0 16,2 0 0-16,-3 0 0 0,-1-2 0 0,-2 2 0 0,-1-3 0 0,0 0 0 15,-1 0 0-15,0-3 0 0,0 2-160 16,0 1 160-16,-8 0-224 0,5-6 48 0,0 2 16 0,-5 4 0 31,3-7-2016-31,-3 7-384 0,1-9-96 0,1 2-11936 0</inkml:trace>
  <inkml:trace contextRef="#ctx0" brushRef="#br0" timeOffset="29744.03">4558 6892 9215 0,'0'0'816'0,"0"0"-656"0,0 0-160 0,0 0 0 15,7-1 4048-15,-7 1 784 0,7-5 160 0,0 4 16 0,-7 1-2400 0,8-6-496 16,0 2-80-16,-2 0-32 0,1 2-800 0,-1-2-176 16,1-3-16-16,1 1-16 0,-2-1-496 0,1 1-112 15,-1-2 0-15,2-1-16 0,0-4-240 0,-1 2-128 16,-2-2 128-16,1 0-128 0,0 0 0 0,-1 0 0 15,-1-2 0-15,-1 4 0 0,-1 0 0 0,-1 1-128 16,-1-1 128-16,0 2 0 0,-3-2-128 0,-1 2 128 16,-2 1-128-16,1 3 128 0,-1 1 0 0,-1 0 0 15,-1 4 0-15,0 0-128 0,-2 4 128 0,-1-1 0 16,2 3 160-16,-1 1-160 0,-1 3 176 0,1 1-176 16,-2-1 192-16,3 3-192 0,-3 1 224 0,3 1-64 15,1 0-16-15,1 2 0 0,1 2 48 0,2-3 0 16,0-3 0-16,1 4 0 0,2-2 176 0,2 3 32 15,2-4 16-15,0 2 0 0,2 1 32 0,1 0 16 16,2-4 0-16,1 4 0 0,2-4-144 0,1-2-16 16,-1 1-16-16,3-5 0 0,-1 0-128 0,1 0-32 15,3-5 0-15,0 2 0 0,0-4-128 0,0-3 0 0,0 2-192 0,0-4 192 32,0 1-448-32,0-3 16 0,-1-3 16 0,1 3 0 15,0-3-1968-15,-1 1-400 0,0-2-80 0,-2 1-16 0</inkml:trace>
  <inkml:trace contextRef="#ctx0" brushRef="#br0" timeOffset="30622.33">5201 6486 8287 0,'0'0'736'0,"0"0"-592"0,0 0-144 0,0 0 0 16,0 0 3920-16,0 0 752 0,0 0 160 0,0 0 32 0,0 0-1696 0,0 0-336 16,8 6-64-16,0 1-16 0,-3 3-1120 0,0 0-224 15,-1 3-64-15,0 0 0 0,-1 0-608 0,-1 4-128 16,1-3-32-16,-3 3 0 0,1 0-192 0,1 2-64 15,-1-2 0-15,0 3 0 0,1-3-48 0,-1 3-16 16,0 2 0-16,-1-3 0 0,3 0 64 0,-1 0 0 16,0 1 0-16,0 0 0 0,1-1-160 0,1-2-32 15,0 3 0-15,0 0 0 0,1-6-128 0,-1-1 0 16,0 0 0-16,0 0 0 0,-2-6 0 0,1 1 0 16,-3-8 0-16,0 0 0 0,0 0 0 0,0 0-176 15,0 0 48-15,0 0 0 0,0 0 128 0,0 0-128 16,0 0 128-16,0 0-128 0,3-8 0 0,1 1 0 15,-2-2 0-15,1 1 0 0,-2-3-112 0,2 0-16 0,-2 2 0 0,2-2 0 32,1 1-144-32,1 0-48 0,0 3 0 0,0-2 0 15,3-2-192-15,1 1-64 0,2 3 0 0,-1-2 0 16,2 3-144-16,0-2-48 0,-2 1 0 0,2 2 0 0,0-2 512 0,0 3 112 0,-2-2 16 0,-1 2 0 16,1 4 256-16,-1-3 0 0,1 6 0 0,-1-3 0 15,-1 0 0-15,0 0 0 0,0 4 0 0,-2-1 144 16,0 3 304-16,-1-2 48 0,1 3 16 15,-2 2 0-15,0-1 96 0,0 1 32 0,0 1 0 0,0-1 0 16,0 2-256-16,0-1-64 0,0 1 0 0,1 2 0 16,-1-4-96-16,0 2-32 0,0 2 0 0,0-3 0 15,-2-1-48-15,2-1-16 0,2 1 0 0,-1 1 0 16,1-3-128-16,1 0 0 0,0-3 0 0,0 1 0 16,1-4-480-16,0 2-128 15,0 0-32-15,1-3-11600 0,0 0-2336 0</inkml:trace>
  <inkml:trace contextRef="#ctx0" brushRef="#br0" timeOffset="31374.45">5885 6818 30527 0,'0'0'672'0,"0"0"144"0,2-9 16 0,0 2 16 0,-2 7-672 0,0-7-176 15,-2-3 0-15,1 3 0 0,-3-3 1120 0,0 1 192 16,0 1 32-16,0-1 16 0,-1 2-720 0,0 1-128 15,-2 2-48-15,1-1 0 0,-2 1-208 0,0 4-64 0,-1 0 0 0,0 0 0 16,0 2 64-16,-1 0 0 16,0 3 0-16,-1 1 0 0,2 1 48 0,0 3 16 15,0 1 0-15,1-2 0 0,0 1-64 0,2 4 0 16,-1-1 0-16,2 0 0 0,0 1-48 0,1 2-16 16,0 1 0-16,1 0 0 0,2 0 112 0,1-1 16 15,0 1 0-15,1 0 0 0,3 2-320 0,0-3 160 0,0-2-160 0,1 0 128 16,0-4-128-16,3-1 0 0,-1-2 0 15,1-1 0-15,1-2 0 0,0-4-192 0,-1-2 32 0,2-2 16 16,1-3-592 0,-1-3-112-16,1-1-32 0,-1-2 0 0,-1-3-320 0,1-1-64 15,-3-2-16-15,1-1 0 0,-1 2 576 16,-2-2 96-16,-1 0 32 0,0 3 0 0,-3 0 400 0,1 2 176 0,-2 2-128 0,0 2 128 0,-3 2 0 0,2 2 0 16,1 0 0-16,0 7 128 0,0 0 0 0,0 0 0 15,-3-7 0-15,3 7 0 0,0 0 336 0,0 0 80 16,0 0 16-16,-3 8 0 0,2 1 16 0,0 0 16 15,-1 2 0-15,1-1 0 0,1 3-112 0,1-2-32 16,1 2 0-16,0 0 0 0,2 0 0 0,0 0 0 16,0 0 0-16,3-2 0 0,-1-1-192 0,3-1-64 15,1 2 0-15,0-5 0 0,1 1-48 0,2-3-16 16,-2 0 0-16,3 1 0 0,-3-5-128 0,4-3 0 16,2-1 0-16,-1-1 0 0,-1 0 0 0,1-4-176 15,0 2 48-15,1-3 0 16,-3-3-480-16,1-3-96 0,-2 2 0 0,-2-2-16 15,1-1 128-15,0-3 16 0,-2-3 16 0,0 2 0 0,-4-4 240 0,1 1 32 16,-2 1 16-16,-1-1 0 0,-2 0 128 0,2-2 144 16,-2 0-208-16,-2 2 80 0,-2 1 128 0,1-1 0 15,0 5 0-15,-1-1 0 0,0 3 0 0,-1 3 0 16,2 1 0-16,-2 3 0 0,1 4 0 0,2 6 128 16,0 0 0-16,0 0 0 0,0 0 288 0,0 0 64 0,-2 9 16 0,1 1 0 15,-2 4 336-15,2 3 80 0,0 0 16 16,1 2 0-16,0 3-128 0,0-1-32 0,1 6 0 15,0-1 0-15,1-1 112 0,0 1 16 0,1 4 0 0,1-4 0 16,-1 0-384-16,2-2-80 0,0 0-16 0,0-1 0 16,-1-3-192-16,1-3-32 0,1 0-16 0,-1-1 0 15,0-2-176-15,0-1 0 0,2-1 0 0,-2-4 0 16,0 1-704 0,-5-9-160-16,7 4-32 0,-7-4-16 0,0 0-2576 0,8-4-512 0,5-5-96 15,-13 9-32-15</inkml:trace>
  <inkml:trace contextRef="#ctx0" brushRef="#br0" timeOffset="31697.62">6648 6575 23327 0,'3'-17'1024'0,"-3"8"224"0,0-1-992 0,-3-1-256 16,-1-4 0-16,-1 0 0 0,-1-1 1280 0,-1 2 224 15,-2-2 32-15,0 3 16 0,-2-1-752 0,-1 1-160 16,1 6-16-16,-1 1-16 0,0-1-128 0,0 4-32 16,-1 3 0-16,-1 0 0 0,1 6 0 0,0-2 0 15,1 2 0-15,1 2 0 0,1 4 208 0,2 2 48 16,0-1 0-16,3 7 0 0,1 0 192 0,1 1 64 16,1 2 0-16,-1 3 0 0,3 1-64 0,1-1 0 15,1 1 0-15,-1-1 0 0,0 2-256 0,3 1-48 16,2-2-16-16,-3-1 0 0,1 2-352 0,0 1-80 0,2-3-16 15,0-2 0-15,2-1-128 0,0 1 128 0,0-5-128 0,-2 1 128 16,1-6-288-16,-1-1-64 0,0 1-16 0,-1-5 0 31,1-1-2336-31,0-3-480 0,-6-5-80 0,0 0-8432 0,0 0-1680 0</inkml:trace>
  <inkml:trace contextRef="#ctx0" brushRef="#br0" timeOffset="31876.88">6676 6831 3679 0,'0'0'320'0,"0"0"-320"0,0 0 0 0,0 0 0 0,0 0 4928 0,-3-9 928 15,-1 2 176-15,-2 3 48 0,-1-1-3008 0,-3 4-608 16,-5-2-112-16,-2 3-32 0,2 0-976 0,-4 0-192 16,-2 0-32-16,-2 3-16 0,-5-3-656 0,2 4-128 15,1-2-16-15,2-1-16 0,-2 2-288 0,4 1 160 16,1 1-160-16,4-1 128 0,1-1 64 0,3-2 0 16,1-1 0-16,3 3 0 15,2-3-1280-15,6 0-240 0,0 0-48 0,0 0-14944 0</inkml:trace>
  <inkml:trace contextRef="#ctx0" brushRef="#br0" timeOffset="32606.62">7215 6782 27407 0,'0'0'592'0,"0"0"128"0,0 0 32 0,0 0 32 0,0 0-624 0,0 0-160 16,-5-7 0-16,5 7 0 0,1-7 1152 0,-1 7 208 15,3-7 48-15,1 3 0 0,0-1-576 0,0-1-96 16,-2 2-32-16,2-3 0 0,2 3-272 0,0 2-64 15,2-2-16-15,0 1 0 0,0-1-160 0,1 0-16 0,-1 2-16 0,1 2 0 16,0 0-32-16,0 2 0 0,2 0 0 0,-2 2 0 16,-9-4 208-16,8 6 48 0,1 3 0 0,-1 2 0 15,0-2 304-15,-3 4 64 0,0-3 16 0,-2 4 0 16,-2-1-320-16,-1 0-48 0,-3 4-16 0,1-3 0 16,-2 2-192-16,-3-2-64 0,1 2 0 0,-1-3 0 15,1 0-128-15,-3-2 0 0,-2-5 0 0,1 1 0 16,-1-1 0-16,1-3 0 0,-2-2 0 0,0-1-176 15,2-4 176-15,0 2 0 0,0-5 0 0,1-1 0 0,0-1 0 16,1-1-128-16,1-3 128 0,2 2-128 0,1-2 128 0,1 0-128 16,2 2 128-16,2 0-128 0,2-1-112 0,2-1-16 15,2 0 0-15,-1 2 0 16,2-1-1232-16,1 2-256 0,2-1-48 0,1 1-16 16,-1 1-1008-16,3 2-192 0,-1 1-32 0,0 2-16 15</inkml:trace>
  <inkml:trace contextRef="#ctx0" brushRef="#br0" timeOffset="32956.5">7832 6658 17503 0,'4'-7'1552'0,"0"-2"-1232"16,-1-1-320-16,-1-1 0 0,0-2 3104 0,-2 0 560 0,0-4 112 0,-2 1 32 15,0 3-1952-15,-2-1-384 0,-1 2-64 0,-2 2-32 16,-1 2-736-16,0-1-128 0,0 2-48 0,1 3 0 16,-4 1-224-16,1 6-48 0,-2-3-16 0,0 4 0 15,-1 3 160-15,0-1 48 0,0 5 0 0,1 2 0 16,1 2-160-16,2 2-32 0,1 3 0 0,2 0 0 16,-1 1 208-16,3 1 48 0,3-1 0 0,1 2 0 15,0 4 144-15,1-4 48 0,3 1 0 0,2 2 0 16,-1 0-368-16,1 0-64 0,1 2-16 0,1-2 0 0,-2 2 64 0,1 0 0 15,-1 0 0-15,1-2 0 0,0 0-256 0,-1-2 0 16,-2-3 0-16,0-4 0 16,-1 1-624-16,-1-3-160 0,-1-2-48 15,-1-3 0-15,0-3-2144 0,0-7-432 0,0 0-96 0,0 0-16 0</inkml:trace>
  <inkml:trace contextRef="#ctx0" brushRef="#br0" timeOffset="33139.61">7852 6751 1839 0,'0'0'160'0,"0"0"-160"16,0 0 0-16,0 0 0 0,-4 4 7136 0,-1 2 1392 15,-3 2 288-15,-1 1 48 0,-3-2-6000 0,0 0-1200 16,-1-1-256-16,-1 1-32 0,-3-3-688 0,0 2-144 16,-2-3-32-16,1 1 0 0,-2 0-512 0,1-2 0 15,2-2 0-15,-2 0 0 16,1 0-1584-16,1 0-208 0,-16 3-64 0,10-6 0 0</inkml:trace>
  <inkml:trace contextRef="#ctx0" brushRef="#br0" timeOffset="33975.71">8389 6575 25343 0,'0'0'560'0,"0"0"112"0,0 0 32 0,0 0 0 0,0 0-576 0,0 0-128 0,0 0 0 0,0 0 0 16,-1 10 2288-16,1-3 416 0,0 3 96 0,0 0 16 15,0 3-976-15,0 0-192 0,0-2-48 0,-2 2 0 16,1 0-704-16,1 4-160 0,0-1-32 0,-1 1 0 15,1 0-304-15,1 0-64 0,0 2-16 0,-1-2 0 0,0 0-96 16,-1 3-32-16,2 2 0 0,1-1 0 0,-1-1 0 16,1 0 0-16,0-1 0 0,0-2 0 0,1 0-192 15,0 0 0-15,-1-1 0 0,1-3 0 0,0 0 0 16,-1-5 0-16,-1 1 0 0,-1-9 0 0,3 4 0 0,-3-4 0 16,0 0 0-16,0 0 0 0,0 0 0 0,0 0-256 15,0 0 48-15,3-9 16 0,-1-1 192 0,0-1-144 16,-1 1 144-16,0-3-128 0,1-1 0 0,-1 1 0 15,0 0 0-15,2 3 0 0,-2-3 128 0,2 0 0 16,-1 2 0-16,1 2 0 0,2-2 0 0,2 2 0 16,-1 1 128-16,1 2-128 0,-1-1 0 0,4 3-128 15,1 4 0-15,2-2 0 0,1 2 128 0,0 2 0 16,0 2 0-16,-1 0 0 0,-1 3 0 0,0-1 0 16,0 4 128-16,-2 0-128 0,-1 3 0 0,-1-2 0 15,-1 2 0-15,-2 0 0 0,-5 0 0 0,-1 4 0 16,-3-4 0-16,-3 1-128 0,-1-1 128 0,1 1 0 15,-4-1 128-15,-1-4-128 0,1 1 0 0,-3 1 0 16,0-5 0-16,0 1-128 0,1-4 128 0,-1 0-128 0,3-3 128 16,-1 0-128-16,0-3 128 0,2 0-128 0,-1-1 128 15,2-3-128-15,0 3 128 0,1-2 0 0,1-3 0 16,2 2 0 0,0 1-4224-16,-4-7-832 0,9 13-144 0,0 0-48 0</inkml:trace>
  <inkml:trace contextRef="#ctx0" brushRef="#br0" timeOffset="36582.53">2448 7677 1839 0,'0'0'0'0,"0"0"160"0,0 0-160 16,0 0 0-16,0 0 0 0,0 0 0 0,0 0 3888 0,0 0 736 15,0 0 160-15,0 0 16 0,0 0-2368 0,0 0-464 16,0 0-112-16,0 0 0 0,0 0-368 0,0 0-64 15,0 0-16-15,0 0 0 0,0 0-512 0,0 0-128 16,-6 1 0-16,6-1-16 0,0 0-112 0,0 0 0 16,0 0-16-16,0 0 0 0,0 0-240 0,0 0-64 15,-7 0 0-15,7 0 0 0,0 0-160 0,0 0-32 16,0 0-128-16,0 0 192 0,-3-8-192 0,2 2 144 16,1 6-144-16,0-7 128 0,1 1-128 0,1-1 0 15,0 1 144-15,2-1-144 0,0 0 0 0,1 1 128 0,1-1-128 0,0 3 0 16,2-2 0-16,0 2 144 0,0-3-144 15,1 4 0-15,1-3 128 0,1 2-128 0,-2 0 0 16,2 2 0-16,-1-1 0 0,2 3 0 0,-2 3 0 16,0-1 0-16,-3 2 192 0,1 3-192 0,0-3 192 0,-1 2-192 15,-3 4 192-15,0 0-64 0,-1 0 0 0,0 4-128 16,-3-1 272-16,0 1-48 0,-1 2-16 0,-1 1 0 16,0 0-16-16,-2 3-16 0,-3-1 0 0,1 1 0 0,-2-1-176 0,-1 1 128 15,0-3-128-15,-1 4 128 0,3-4-128 0,-3 3 0 16,1-5 0-16,1 2 0 0,2-1 0 0,-1-1 0 15,2-2 0-15,1 0 0 0,0-5 0 0,2 1 0 16,2-9-128-16,0 0 128 0,0 0 0 0,0 0 0 16,0 0-144-16,0 0 144 0,0 0-160 0,0 0 32 15,7-4 0-15,1 1 0 0,0-1 128 0,1 2 0 16,0 0 128-16,2 0-128 0,-1-1 272 0,2-1-16 16,0 2 0-16,0 0 0 0,0 0 128 0,-1-2 32 15,1 4 0-15,1-3 0 0,0 1 0 0,-1 0 0 0,-1 2 0 0,-1-2 0 16,1 2-208-16,-1 2-32 15,-1-2-16-15,0 2 0 0,-1-4-160 0,0 2 0 0,-1-2 144 0,-7 2-144 16,6 2 0-16,1-2 0 0,-7 0 0 0,0 0 0 16,0 0 0-16,8 0 0 15,-1-2 0-15,0-2 0 16,-7 4-1408-16,7-3-256 0,-2-1-64 0,0 0-16320 0</inkml:trace>
  <inkml:trace contextRef="#ctx0" brushRef="#br0" timeOffset="36960.75">2808 7504 12895 0,'0'0'576'0,"0"0"112"0,0 0-560 0,0 0-128 15,0 0 0-15,0 0 0 0,0 0 5216 0,0 0 1008 16,0 0 208-16,0 0 32 0,0 0-4096 0,0 0-832 15,0 0-176-15,6 7-16 0,0-1-720 0,1 1-144 16,-1 1-32-16,1 1 0 0,-1 1-96 0,1-1-32 16,-1 4 0-16,2 1 0 0,0 0-16 0,1-1-16 15,2 4 0-15,1 0 0 0,-2 0-32 0,2 3-16 16,-3 2 0-16,3-2 0 0,0 1-16 0,-2 1 0 16,-1-1 0-16,-1 2 0 0,0 0-32 0,-2 0 0 15,0 1 0-15,-2 2 0 0,-2 2 0 0,-2-2-16 16,0 1 0-16,-1 2 0 0,-2-1-176 0,-1-2 160 0,-1 0-160 0,-1-3 160 15,-2 1-160-15,0-4 0 0,0-3 0 16,0 0 0-16,0-2 0 0,0-1 0 16,-1-7-128-16,0 0 128 0,0 0-192 0,1-5 48 0,2 2 0 0,-1-4 0 31,7 0-976-31,0 0-192 0,0 0-32 0,0 0-11872 0,-1-6-2368 0</inkml:trace>
  <inkml:trace contextRef="#ctx0" brushRef="#br0" timeOffset="38764.81">3754 7575 2751 0,'0'0'128'0,"-3"-7"16"0,2 1-144 15,0-1 0-15,-1-1 0 0,1 2 0 0,-2-5 3920 0,1 2 752 16,-2 2 160-16,-3-3 32 0,2 3-2640 0,-1 1-528 16,-2-1-96-16,-1-2-32 0,-1 3-480 0,-1 2-112 15,-3-3-16-15,1 3 0 0,-1 2-336 0,1 0-80 16,0 4-16-16,-2 0 0 0,0 2 16 0,2 1 0 16,-1 1 0-16,1 3 0 0,0 0-128 0,0-1-32 15,1 1 0-15,2 1 0 0,-1 4-80 0,2-4-32 16,0 1 0-16,1 0 0 0,0 2-16 0,2-2 0 15,1-1 0-15,2 1 0 0,3 1-64 0,0-2 0 16,1 1-16-16,2-2 0 0,2-1-32 0,2-2 0 0,-1-2 0 16,2 3 0-16,1-1-144 0,2-1 0 15,-1-1 0-15,2 3 128 0,0-3-128 0,0-2 0 0,-1 2 0 0,4-1 0 16,0 1 0-16,3-1 0 0,-1 0 0 16,1 1 0-16,0 2 0 0,1-2 0 0,-2 2 0 0,0-2 0 15,-2 3 176-15,1 2 0 0,0-3 0 0,-2 2 0 16,-1 1 144-16,-1 2 48 0,-1-2 0 0,-4 1 0 15,-1 1 48-15,-2 2 16 0,-2-2 0 0,-1-2 0 0,-2 4-112 0,0 0-32 16,-3 1 0-16,-3-1 0 0,-2-2-288 16,-1 2 0-16,-1-4 128 0,-1 2-128 0,-2-2 0 0,1 1 0 15,1 1 0-15,0-2-144 0,-1-5 144 16,-1-2-160-16,-2 2 160 0,2-4-160 0,1 0 160 0,2 0-192 16,2-4 192-16,0 2-192 0,0-2-80 0,2-3-32 15,2 3 0-15,1-2 0 16,1-3-1552-16,2 0-304 0,0 2-64 0,1 0-13520 15</inkml:trace>
  <inkml:trace contextRef="#ctx0" brushRef="#br0" timeOffset="39328.39">4085 7776 11967 0,'0'0'1072'0,"6"-5"-864"16,-3 1-208-16,1-2 0 0,0-1 2944 0,-4 7 528 0,0 0 112 0,0-10 32 15,0 1-1536-15,-1 1-304 0,-2-2-64 16,-1 4-16-16,-1-1-720 0,-1 1-144 0,-1 2-16 0,1 0-16 16,-4 1-240-16,1 1-48 15,-1 2-16-15,-1 2 0 0,-2 5-128 0,1-3-32 0,2 2 0 0,-1 4 0 16,2-4-112-16,0 5-32 0,0-2 0 0,1 1 0 15,0 3 0-15,2 0 0 0,0-2 0 0,1 2 0 16,1 1 0-16,2-1 0 0,2 1 0 0,0 1 0 16,1-3-48-16,2 0-16 0,0 1 0 0,3-3 0 15,-1-2-128-15,0 1 0 0,2-2 144 0,1 2-144 0,1-4 0 0,0 1 0 16,0-2-160-16,2-4 160 0,-2-3-272 0,0-1 48 16,0 0 16-16,0-2 0 0,-1-4-48 0,0 0 0 15,0-3 0-15,0 2 0 0,-2-2 64 0,1-2 0 16,-2 0 0-16,-1-2 0 0,1 1 192 0,-2 2-176 15,-1 1 176-15,0 0-160 0,-1 2 160 0,0 0 0 16,-1 3 0-16,2 1 0 0,-2 7 0 0,0 0 0 16,0 0 0-16,0 0 0 0,0 0 256 0,0 0 48 15,0 0 0-15,1 7 0 0,-1 3 368 0,0 3 80 16,0 0 16-16,0 4 0 0,0 0-304 0,1 6-48 16,1-2-16-16,-1 1 0 0,0 1-80 0,-1 5-32 15,3-2 0-15,-1 2 0 0,1 0-144 0,1 0-16 16,0-2-128-16,0-2 192 0,0-2-192 0,0 2 0 15,1-7 128-15,0-2-128 0,2 0 0 0,-1-2 0 16,2-3 0-16,-1-1-160 0,-1-2 16 0,-1-3 0 16,-5-4 0-16,7-3 0 15,-7 3-1104-15,9-4-224 0,0-2-32 0,-1-1-16 16,-3-6-880-16,-1 3-176 0,-2-3-48 0</inkml:trace>
  <inkml:trace contextRef="#ctx0" brushRef="#br0" timeOffset="39846.18">4265 7664 15663 0,'0'0'1392'0,"0"0"-1120"0,0 0-272 0,0 0 0 0,0 0 3584 0,0 0 672 16,0 0 128-16,4 6 32 0,-4-6-2240 0,2 11-432 15,0-1-80-15,-1-1-32 0,-1 2-736 0,0-1-160 16,0 4-32-16,-1 1 0 0,-1-2-256 0,2 2-48 15,-1 0-16-15,2 2 0 0,1-3-32 0,0 3-16 16,1-4 0-16,1 1 0 0,-2 2-80 0,2 1-32 16,0-4 0-16,1 0 0 0,2-2-224 0,0 2 176 15,-1-3-176-15,1 2 160 0,-1-4-160 0,1-2 0 16,-1 1 0-16,2-5 0 0,1-2 0 0,0 0-192 16,-1-5 64-16,0 1 128 0,1-2-256 0,1-2 80 15,-3-4 16-15,3 2 0 16,-1-7-304-16,0 1-64 0,-1 1-16 0,0-2 0 15,-3-1-288-15,0 1-48 0,0-3-16 0,-1 3 0 16,1 0 320-16,-2-2 48 0,0 2 16 0,-1 0 0 0,1 1 272 0,0 2 64 16,-2 0 16-16,0 5 0 0,-1-1 160 0,3 3 0 0,-2 1 0 15,-1 6 0-15,0 0 128 0,0 0-128 0,0 0 160 0,0 0-160 16,0 0 512-16,0 0 16 16,0 0 0-16,0 0 0 0,0 9 368 0,0 1 64 0,0 1 0 15,0 2 16-15,0 0-400 0,0 3-64 0,0-2-32 0,0 3 0 16,0-1-112-16,0 1-32 0,1 0 0 0,1 0 0 15,-2-1-64-15,1 1-16 0,2-4 0 0,1 3 0 16,0-5-128-16,1 2-128 0,0 1 144 0,2-4-144 16,-1 2 0-16,2-4 0 0,0 1 0 0,0-3 0 15,1-2-896-15,0-4-288 0,1 0-48 0,1 0-16 16,-1-4-2272 0,2-2-464-16</inkml:trace>
  <inkml:trace contextRef="#ctx0" brushRef="#br0" timeOffset="40714.44">4914 7824 9215 0,'0'0'816'0,"0"0"-656"0,0-7-160 0,-1 0 0 0,0-2 3776 0,-2 1 736 15,0-2 144-15,-2 1 16 0,-1-2-2624 0,-2 2-512 16,0-1-128-16,0 3 0 0,0-3-704 0,-1 0-128 16,-1 0-16-16,-1 3-16 0,1 4-224 0,-1 0-32 15,1 0-16-15,-1 2 0 0,-1-2 128 0,2 3 32 16,-1 3 0-16,1-2 0 0,-1 6 16 0,2-1 0 15,0 1 0-15,0 3 0 0,1 2 0 0,0 0 16 16,2 1 0-16,0 3 0 0,1-2-32 0,1 2-16 16,0 0 0-16,0-2 0 0,3 3-112 0,1-4-32 15,0 3 0-15,1-2 0 0,1-1-80 0,0-3-32 0,2 0 0 16,0 1 0-16,0-1-160 0,3-1 0 0,2-2 0 0,0-3 128 16,0-4-128-16,2 0 0 0,-1-4 0 0,3 0-176 15,0-1 16-15,2-3 0 0,-1-1 0 16,-1-2 0-1,0 1-208-15,0-2-32 0,-1 0-16 0,-1-1 0 0,-2-3 224 0,0 2 32 0,-1-2 16 0,-2-1 0 16,-2 1 144-16,0 2 0 0,-1 1-144 0,0 0 144 16,-3 2 0-16,1 1-144 0,-1 1 144 0,0 2 0 15,0 7 0-15,0 0 0 0,0 0 0 0,0 0 0 16,0 0 0-16,0 0 144 0,0 0-16 0,-5 4 0 0,5-4 64 16,-6 7 0-16,1 2 0 0,1 1 0 0,0 3 48 0,2 0 16 15,-1-2 0-15,3 2 0 0,1 3 0 0,2-5 16 16,1 3 0-16,-1-1 0 0,0 0-64 0,3 0-16 15,0-3 0-15,1-1 0 0,-1 2-192 0,4-2 128 16,0-2-128-16,2-3 0 0,0 2 0 0,1-2 0 16,1-4 0-16,0 3 0 0,2-6 0 0,-1 0 0 15,-1 0-192-15,0-1 192 0,1-3-240 0,-1-3 64 16,-1 0 16-16,0-3 0 0,-2 3-128 0,-1-7-32 16,1 1 0-16,-2-1 0 0,-2 0 96 0,-1-3 16 15,-2 3 0-15,0 0 0 0,-1 2 48 0,-1-2 16 16,0 3 0-16,-2 0 0 0,1 1 144 0,-1 1-160 15,-1 2 160-15,-1-1-160 0,1 2 160 0,1 9 0 16,-3-8 0-16,3 8 0 0,0 0 0 0,0 0 0 16,0 0 128-16,0 0-128 0,0 0 192 0,-4 8-48 15,0-1 0-15,1 2 0 0,-1 1 128 0,1-1 32 16,2 5 0-16,-1-3 0 0,0 5 64 0,2 0 16 0,0 1 0 16,0-3 0-16,0 2-16 0,1-3 0 0,0 1 0 15,2 2 0-15,0-1-112 0,-1 0-32 0,2-2 0 16,0-2 0-16,0-1-48 0,0-1-16 0,0-2 0 15,-4-7 0-15,2 10-160 0,2-3 0 0,-4-7-160 0,0 0 160 16,0 0-128-16,0 0 128 0,0 0 0 0,0 0-144 16,0 0 144-16,0 0-208 0,0 0 80 0,0 0 128 15,0-7-176-15,-1 1 176 0,-2-3-128 0,2 1 128 16,-1-1 0-16,0-2-160 0,1-2 160 0,0 0 0 16,-1 3-128-16,2-4 128 0,2 0 0 0,-1-2 0 0,2 3 0 15,0-1-128-15,1-2 128 0,3 3 0 0,1-4 0 16,0 4 0-16,0 0 0 0,1 0 0 0,1 2 0 15,2 1 0-15,0-1 0 0,0 2 0 0,-1 0 0 0,1 2 176 16,-1 3-176-16,-1 1 160 0,1 0-160 0,-1-1 0 16,0 1 0-16,1 3 128 15,-1 0-448-15,1 0-112 0,-2 3-16 0,-1-3 0 16,0 4-2144-16,-3-1-432 0,-5-3-96 0</inkml:trace>
  <inkml:trace contextRef="#ctx0" brushRef="#br0" timeOffset="41113.11">5476 7776 11055 0,'0'0'976'0,"0"0"-784"15,0 0-192-15,7 2 0 0,1 0 3392 0,-1 2 624 16,0-1 128-16,1-2 16 0,0 2-2176 0,0-3-448 16,-2-3-96-16,2 2-16 0,0-2-624 0,1 3-128 0,0-4-32 0,0 2 0 15,-1-2-384-15,1-3-96 0,2 1-16 0,-1-1 0 16,-1 1-144-16,1-5 0 0,-1 1 0 0,-1-2 0 15,-1 4 0-15,-1-1 0 0,-2-2 0 0,0 1 0 16,-2-2 0-16,0 2-176 0,-4 2 176 0,0-1-128 16,-2 2 128-16,-2 3-128 0,-1-2 128 0,-3 6-128 0,1-3 128 0,-1 2 128 15,-2 1-128-15,-1 1 176 16,-2 4-48-16,0 0 0 0,-1 5 0 0,0-1 0 0,2-1 32 16,1 5 0-16,0 0 0 0,1 0 0 0,1 1 96 15,4 2 32-15,-1 1 0 0,4-1 0 0,1 3 496 0,4-2 112 16,2 0 0-16,2 0 16 0,2 1 112 0,2-3 0 15,2 0 16-15,0 0 0 0,2-2-336 0,2 1-64 16,-1-4 0-16,2-1-16 0,0-4-400 0,1 2-80 16,0-2-16-16,0-1 0 0,0-4-128 0,0 0 0 15,-3 0 0-15,1-4 0 0,-2 2-160 0,-1-5 160 16,-1 1-208-16,0-1 80 16,-1 0-928-16,-1 0-176 0,-1 0-48 0,1-2-11312 15,-1-4-2256-15</inkml:trace>
  <inkml:trace contextRef="#ctx0" brushRef="#br0" timeOffset="41693.08">6288 7543 11055 0,'0'0'976'0,"0"0"-784"0,0 0-192 0,0 0 0 0,0 0 3504 0,0 0 656 15,0 0 128-15,4 8 16 0,0 1-1616 0,0 2-320 16,-3-2-64-16,2 1 0 0,-1 4-640 0,0 0-112 16,0 2-16-16,0 1-16 0,-4 0-752 0,4 0-160 0,-2 1-32 0,1-1 0 15,-1 0-192-15,3 0-64 0,-1-4 0 0,1 3 0 16,0-2-144-16,2-1-48 0,1-2 0 0,1-1 0 15,-3 2-128-15,2-4 0 0,1-1 0 0,-1-3-176 16,1 1 176-16,1-1 0 0,1-2 0 0,-1 0 0 16,2 0-1008-16,2-2-160 0,1-2-48 15,2 0-11008-15,-1-3-2224 0</inkml:trace>
  <inkml:trace contextRef="#ctx0" brushRef="#br0" timeOffset="41894.61">6286 7361 37087 0,'0'0'816'0,"0"0"160"0,0 0 48 0,0 0 16 0,0 0-832 16,0 0-208-16,6-4 0 0,-1 11 0 0,-1-3 304 0,0 2 16 15,-1-2 0-15,-3-4 0 0,0 0-320 0,0 0 0 16,4 7 0-16,0-3-11376 15,-4-4-2176-15</inkml:trace>
  <inkml:trace contextRef="#ctx0" brushRef="#br0" timeOffset="42220.44">6633 7335 11967 0,'0'0'1072'0,"0"0"-864"0,0 0-208 0,0 0 0 16,0 0 3472-16,0 0 656 0,0 0 128 0,0 0 32 15,0 0-1968-15,0 0-384 0,0 0-80 0,0 0 0 16,0 0-544-16,0 0-96 0,0 7-32 0,0 2 0 0,0 1-288 0,0 3-64 16,0 2-16-16,0 3 0 0,0 3-144 0,0 3-32 15,1 2 0-15,2 0 0 0,-2 2-192 0,0 0-64 16,0 0 0-16,1 2 0 0,-1-4-256 0,0 0-128 15,2-2 128-15,0-1-128 0,-1-3 192 0,2 0-64 16,0-1 0-16,1-2 0 0,1-2-128 0,0-2 0 16,-2-3 0-16,3 2 0 15,-1-4-1152-15,2-3-256 0,0-1-48 0,0-4-11168 16,1 0-2240-16</inkml:trace>
  <inkml:trace contextRef="#ctx0" brushRef="#br0" timeOffset="42371.56">6825 7614 8287 0,'0'0'736'0,"0"0"-592"16,-6-3-144-16,-1-1 0 0,-2 1 4816 0,0 0 944 16,-3 3 176-16,-1 0 32 0,-3 3-3264 0,0-3-656 15,1 3-128-15,-4 0-16 0,0 1-960 0,-4 3-192 16,0-4-48-16,1 1 0 0,-1-1-560 0,1 0-144 16,0-2 0-16,1 2 0 0,0-3 192 0,3-3 0 15,0 2 0-15,5-2-11920 16,2 0-2384-16</inkml:trace>
  <inkml:trace contextRef="#ctx0" brushRef="#br1" timeOffset="54333.59">10445 6862 27183 0,'0'0'1200'0,"0"0"256"0,0 0-1168 0,0 0-288 0,0 0 0 0,0 0 0 0,0 0 2112 0,0 0 352 16,0 0 80-16,0 0 16 0,0 0-1232 0,0 0-240 15,0 0-64-15,8 3 0 0,-8-3-768 0,8 0-256 16,-8 0 160-16,0 0-160 0,8 0 384 0,-2 0 0 16,-6 0 0-16,0 0 0 0,9-3 112 0,-1 3 16 15,0-4 0-15,0 2 0 0,1 0 96 0,0 0 32 16,-1-2 0-16,1 1 0 0,0-1-112 0,2 2-16 16,-1 0 0-16,0 0 0 0,0-1-256 0,1-1-48 15,-2 2-16-15,1 0 0 0,1 0-48 0,-2 2-16 0,3 2 0 0,-2 0 0 16,-1-4 0-16,0 4 0 15,-1 0 0-15,0-2 0 0,-8 0-128 0,0 0 0 0,0 0 0 16,0 0 0-16,8 4 0 0,-8-4 0 0,0 0 0 16,0 0-176-1,0 0-832-15,0 0-160 0,0 0-48 0,0 0 0 16,0 0-1728-16,0 0-368 0,0 0-64 0,0 0-16 0</inkml:trace>
  <inkml:trace contextRef="#ctx0" brushRef="#br1" timeOffset="54769.35">10962 6592 23951 0,'0'0'1056'0,"0"0"224"0,0 0-1024 0,0 0-256 0,0 0 0 0,0 0 0 0,0 0 2304 0,0 0 416 15,0 0 80-15,0 0 16 0,0 0-1344 0,0 0-256 16,0 0-48-16,0 0-16 0,0 0-560 0,0 10-112 16,0-10-32-16,-1 6 0 0,1-6-256 0,-1 8-48 15,-1 1-16-15,2-9 0 0,0 0 112 0,0 9 16 0,0 2 0 0,0-3 0 16,0 1 96-16,2 0 32 15,-1-1 0-15,-1 1 0 0,3-1 0 0,-1 1 0 16,1 2 0-16,0-2 0 0,-1 4 0 0,1-3 0 0,-1 1 0 0,1-1 0 16,0 2-208-16,-1-1-48 0,1-5 0 0,-1 2 0 15,1 1-128-15,-2-2 0 0,-1-7 0 0,0 0 0 16,3 6 0-16,0 3 128 0,-3-9-128 0,1 6 128 16,-1-6-128-16,0 0-176 0,3 6 48 0,-3-6 0 15,0 0 128-15,0 0 0 0,0 0 0 0,0 0 0 31,0 0-1264-31,0 0-208 0,5 3-64 0,-5-3-11056 0,0 0-2208 0</inkml:trace>
  <inkml:trace contextRef="#ctx0" brushRef="#br1" timeOffset="55435.98">11127 6589 27871 0,'0'0'608'0,"0"0"128"0,0 0 32 0,0 0 16 0,0 0-624 0,6-4-160 15,-6 4 0-15,0-6 0 0,5 2 1008 0,1 1 160 16,1-3 48-16,-7 6 0 0,7-4-624 0,-7 4-112 15,7-4-32-15,0 2 0 0,-7 2-48 0,9-4-16 0,0 4 0 16,0-3 0-16,-1 3 160 0,1 0 32 16,1 3 0-16,-1-3 0 0,0 4 144 0,-1-2 48 0,-8-2 0 0,9 4 0 15,0 3-112-15,-2-3-16 0,1 1 0 0,-1 2 0 16,0-1-96-16,0 2-32 0,-1 1 0 0,1-2 0 16,-2 3-256-16,0-3-48 0,-1 2-16 0,0-1 0 15,-1 1-48-15,-1 1-16 0,1 0 0 0,-2-3 0 16,-2 3-128-16,1 0 0 0,0-3 0 0,1-1 0 15,-1-6 0-15,-1 8-176 0,-2 1 48 0,1-2 0 16,-1 2 128-16,-1-3 0 0,4-6 128 0,-5 4-128 16,0 3 128-16,-1 0-128 0,6-7 128 0,-6 3-128 15,-1 1 0-15,1-1-128 0,-1 1 0 0,1 1 0 16,6-5 128-16,-8 1 0 0,-3-1 128 0,2 0-128 0,0 0 0 16,1 0 0-16,0 0 0 0,2 0-128 0,-1-1 128 0,1-1-128 15,-1-5 128-15,0 4-128 0,0-1 128 0,1 1 0 16,1-4 128-16,0 2-128 0,1-1 0 0,0 0 0 15,0-1 0-15,1-2-128 0,2 3 128 0,-1-5 0 16,-1 2 0-16,2 1 0 0,1-1 0 0,0-1-128 16,0 0 128-16,0 0-128 0,1-1 128 0,0 1 0 15,1 1 128-15,0-2-128 0,1 5 128 0,-1-3-128 16,-2 2 128-16,2-3-128 0,-1 0 176 0,2 3-48 16,-1 0 0-16,1-2 0 0,-2 2-128 0,0-1 0 15,1 2 0-15,-1-1 0 0,0 1 0 0,-1 6 128 16,3-7-128-16,0 3 128 0,-3 4-128 0,0 0 0 15,0 0 0-15,0 0 0 0,0 0 0 0,0 0-176 16,0 0 48-16,0 0 0 16,0 0-2976-16,0 0-592 0,0 0-112 0,0 0-32 0</inkml:trace>
  <inkml:trace contextRef="#ctx0" brushRef="#br1" timeOffset="62175.34">11619 7085 13983 0,'0'0'304'0,"0"0"64"0,0 0 16 0,0 0 16 0,2-7-400 0,-2 7 0 16,4-6 0-16,-4 6 0 0,3-7 1200 0,-3 7 144 16,0 0 48-16,0-6 0 0,0 6 208 0,-4-4 32 15,4 4 16-15,-9-4 0 0,-2 1 128 0,1 3 16 16,-3 0 16-16,-2 3 0 0,-1-2-640 0,-2 2-128 16,-2-1-16-16,-1 0-16 0,1 0-496 0,-11 2-80 0,0-1-32 0,1 1 0 15,-2 0 176-15,2-2 48 0,0 2 0 16,0 2 0-16,3-3-496 0,-1 1-128 0,-1 2 0 0,2-2 0 15,-1-1 0-15,1 0 0 0,-2 1 0 0,0-1 0 16,0 1 256-16,2-2-32 0,-1-2 0 0,2 2 0 16,-1 0-224-16,-1-2 128 0,3-2-128 0,2 2 0 15,-1 0 0-15,3 2 0 0,-1-2 0 0,3 0 0 0,1 3 0 0,2-3 0 16,2 4 0-16,1-4 0 0,2 0 0 16,1 2 0-16,-2 0 0 0,3-2 0 0,2 2 0 0,1 1 144 15,-1-3-16-15,2 1 0 0,5-1-128 0,0 0 0 16,0 0 0-16,0 0 0 15,0 0-1408-15,0 0-384 0,0 0-64 0,0 0 0 16,0 0-3904-16,0 0-768 0,0 0-144 0,0 0-48 0</inkml:trace>
  <inkml:trace contextRef="#ctx0" brushRef="#br1" timeOffset="62985.31">11061 7377 27119 0,'0'0'592'16,"0"0"128"-16,0 0 32 0,0 0 16 0,0 0-624 0,0 0-144 0,0 0 0 0,0 0 0 0,0 0 960 16,0 0 176-16,0 0 16 0,0 0 16 0,0 0-688 0,0 0-144 15,0 0-16-15,0 0-16 0,1-9-176 0,2 2-128 16,-1 1 144-16,1-1-144 0,-1 1 0 0,-2 6 0 15,3-7 0-15,1 3 0 0,0-2 640 0,1-1 16 16,-1 3 16-16,1 1 0 0,-5 3-528 0,7-3-144 16,1 0 0-16,0-1 0 0,-3 0 272 0,-5 4-16 15,9-3 0-15,0 1 0 0,-9 2-80 0,11 0-32 16,-11 0 0-16,9 2 0 0,3 2 368 0,-3-1 64 16,-9-3 0-16,9 4 16 0,-3 2-272 0,1 4-64 15,-2-4-16-15,-1 5 0 0,0-2 80 0,-1-1 0 16,-3 1 16-16,1 1 0 0,0 5 96 0,-1 0 16 15,-1 2 0-15,0-1 0 0,-2-1-448 0,0 0 0 16,1 2 0-16,-2-1 0 0,-3-2 240 0,2 4 16 16,0-5 0-16,0 2 0 0,-1-2-256 0,1 1 128 15,0-3-128-15,1 2 0 0,-1-1 0 0,1-4 0 16,0 1 0-16,1-2 0 0,3-7 0 0,0 0 0 16,-6 1 0-16,6-1 0 0,0 0 0 0,0 0 0 0,-7 5 0 15,7-5 0-15,0 0-192 0,0 0-16 0,-5-2-16 0,5 2 0 16,-5-4 224-16,5 4 0 0,-3-7 0 0,0 5 0 15,1-5 0-15,2 7 0 0,-1-7 0 16,-1 4 0-16,1-4 0 0,1 3 0 0,0 4-160 0,0-6 160 16,0-1 240-16,0 7 112 0,4-7 32 0,-4 7 0 15,0 0-384-15,5-6 0 0,-5 6-192 0,5-4 64 16,2-1 128-16,-7 5 0 0,6-2 0 0,-6 2 0 0,10-2 0 16,-3 2 0-16,1 2 0 0,0 0 0 0,1 0 160 0,-1 1-32 15,-8-3-128-15,12 1 192 0,1 2 368 16,0 1 64-16,-1-2 16 0,0-2 0 0,1 2-640 0,1 0 0 15,2 1 0-15,1-3-192 0,0 1 416 0,1-1 80 16,1 0 16-16,-1-1 0 0,2 1-320 0,-2-3 0 16,0 1 0-16,1 0 0 0,-1-1-160 0,-1-3-144 15,-1 2-16-15,-1 0-16 0,-3-2 336 0,0 1 0 16,-3 1 0-16,0-3 0 16,1 1-2624-16,-3 2-464 0,-1-3-96 0,-4-2-16 0</inkml:trace>
  <inkml:trace contextRef="#ctx0" brushRef="#br1" timeOffset="65233.14">11874 6379 16351 0,'0'0'720'0,"0"0"160"0,0 0-704 0,0 0-176 0,0 0 0 0,0 0 0 0,-5-4 1168 0,1-1 208 15,-2 1 32-15,6 4 16 0,-3-7-368 0,3 7-80 16,-4-4-16-16,4 4 0 0,-4-4-272 0,4 4-64 16,-3-2-16-16,3 2 0 0,0 0-144 0,0 0-16 15,0 0-16-15,0 0 0 0,-4-3 144 0,4 3 48 16,0 0 0-16,0 0 0 0,0 0 128 0,0 0 16 16,0 0 16-16,0 0 0 0,0 0 32 0,0 0 0 15,0 0 0-15,0 0 0 0,5 9-96 0,1-2-16 16,-2 1 0-16,1 1 0 0,1-2-48 0,2 3-16 15,0-1 0-15,1-1 0 0,0 4-160 0,2-2-32 16,-2 3-16-16,0 1 0 0,2 3-112 0,-1-3 0 16,-1 4-16-16,2-1 0 0,1 3 208 0,-1-2 64 15,0 2 0-15,1 2 0 0,-2-1-576 0,1-1 0 16,-1 2 0-16,2-1 0 0,-2 3 192 0,1-2 96 16,1-1 16-16,-2 2 0 0,1 0-144 0,-1-2-32 15,1 1 0-15,-1 1 0 0,0 1-128 0,0 2 128 16,0 2-128-16,-1-2 128 0,-1 1 32 0,0 2 0 15,-1-1 0-15,-1-2 0 0,-2 0-160 0,1 0 128 0,-1-1-128 16,0 1 128-16,-1 1-128 0,-2-1 0 0,0 1 0 0,-1-1 0 16,0 1 0-16,-1 0 0 0,-3-1 0 0,0 2 0 15,0 1 0-15,-1-2 0 0,-2-1-144 0,0 4 144 16,-4-3 0-16,1-1 0 0,-3-1-128 0,2 1 128 16,-1-2 0-16,-1-1 0 0,-1-1 0 0,-1-1 0 15,1-1-208-15,0 0 16 0,-2-5 0 0,1 2 0 16,2-2 192-16,2 0-176 0,-3-1 176 0,3-4-160 15,0 1 160-15,2-2 256 0,1-3-64 0,2 1-16 0,-1-1-176 16,7-6 0-16,-5 4 0 0,5-4 0 0,-5 4 0 0,5-4 0 16,-6 7 0-16,6-7 0 0,-5 2 0 0,5-2 0 15,0 0 0-15,0 0 0 0,0 0-240 0,0 0 32 16,0 0 0-16,0 0 0 16,0 0-2896-16,0 0-576 0,0 0-112 0,0 0-32 0</inkml:trace>
  <inkml:trace contextRef="#ctx0" brushRef="#br1" timeOffset="66272.7">10255 6552 7359 0,'7'-3'656'0,"-1"2"-528"0,-6 1-128 0,8-5 0 16,-1 1 2096-16,-1 0 384 0,-2 1 80 0,1-1 0 15,-1 2-1536-15,-4 2-320 0,0 0-64 0,0 0-16 16,0 0 624-16,0 0 128 0,0 0 32 0,0 0 0 15,0 0-208-15,0 0-48 0,0 0 0 0,0 0 0 0,0 0-32 0,0 0-16 16,0 0 0-16,0 0 0 0,0 0-144 0,-2 6-16 16,-1 3-16-16,-1-1 0 0,-1 4-272 0,0-4-48 15,-2 2-16-15,1 3 0 0,-2-2-208 0,-1 2-64 16,-1 3 0-16,1-3 0 0,-1 1 0 0,-2 2-16 16,4-3 0-16,-1 1 0 0,0 4-128 0,0 0-32 15,-3 1 0-15,1 2 0 0,2-1 160 0,0 4 16 16,0 2 16-16,-2 8 0 0,2-4-80 0,1 0-32 15,2 0 0-15,-1-1 0 0,2 1 80 0,0-2 16 16,1-2 0-16,-1 3 0 0,2-4-320 0,0 1 0 16,1 0 0-16,0 1 0 0,2 2 192 0,2-1-192 15,-2-5 192-15,1 4-192 0,2-1 128 0,1 1-128 16,-1-1 0-16,3 1 0 0,-1-1 208 0,2-3-64 16,0 4-16-16,1-2 0 0,0-3 48 0,1 4 0 15,2-5 0-15,-1 1 0 0,1-5-176 0,-1 3 0 16,1-3 0-16,0 0 0 0,1 0 0 0,0 0 192 15,0-1 0-15,1 1 0 0,0-4-192 0,-1 0 128 16,1-3-128-16,-1 3 128 0,-1-2 160 0,1-1 32 16,0 2 0-16,0-1 0 0,-2-3-320 0,1 1-272 0,-2-3 48 15,0 1 16-15,-1-1 208 0,0-2 0 0,0 3 0 0,-2-3 0 16,-1 1 0-16,-5-5-144 0,7 4 144 0,-7-4 0 16,5 3-240-16,-5-3 48 0,0 0 0 0,7 3 0 15,-7-3-112-15,5 4-16 0,-5-4 0 0,0 0 0 16,0 0-2240-1,0 0-464-15,7 3-96 0,-2 0-16 0</inkml:trace>
  <inkml:trace contextRef="#ctx0" brushRef="#br1" timeOffset="68933.45">12290 6422 23951 0,'0'0'512'0,"0"0"128"0,0 0 0 0,0 0 64 0,0 0-576 0,0 0-128 0,0 0 0 0,0 0 0 0,0 0 1056 0,0 0 176 16,0 0 48-16,2-6 0 0,-1-1-992 0,0 3-288 16,1-2 128-16,-1 2-128 0,0-2 128 0,-1-1-128 15,0 1 160-15,2 2-160 0,-2 4 0 0,1-6 0 16,-1 6 0-16,1-4 0 0,0-3 192 0,2 3-48 16,-3 4-16-16,4-6 0 0,-1-1 320 0,-3 7 48 15,4-2 16-15,1-2 0 0,0-3-96 0,0 3-16 16,-5 4 0-16,7-5 0 0,-2 1-224 0,0 0-48 15,1-1-128-15,0 4 192 0,-6 1 288 0,8-3 48 16,0-1 16-16,0 2 0 0,-2-1-224 0,1 2-32 16,1 1-16-16,-8 0 0 0,0 0-80 0,6 0-32 15,-1 1 0-15,1 2 0 0,-1-1 240 0,-5-2 48 16,0 0 16-16,5 4 0 0,-1 3-64 0,0-3-16 16,0 2 0-16,0 1 0 0,-2-1-192 0,2 1-32 15,-4 2-16-15,2-1 0 0,-2-2 112 0,0 4 32 0,0 0 0 16,-2-1 0-16,1 2-288 0,1-1 0 0,-3-1 0 0,1 2 0 15,-2-2 128-15,1 1 0 0,1 1 16 0,-1-1 0 16,-1 0-144-16,0 0 0 0,0 3 0 0,0-2 128 16,-2-2-128-16,1 1 0 0,1-1 144 0,-2 2-144 15,0-2 192-15,1-1-48 0,-1 1 0 0,1-1 0 16,0-2-144-16,1 1 0 0,4-7 0 0,-5 4 0 16,-2 1 0-16,7-5 0 0,0 0 0 0,0 0 0 15,-6 0 0-15,6 0 0 0,0 0 0 0,0 0 0 16,-7 4 0-16,7-4 0 0,0 0 0 0,0 0 0 0,0 0-192 15,0 0-32-15,0 0 0 0,-4-6 0 0,4 6 352 0,-2-7 80 16,0 0 16-16,2 7 0 0,0-6-224 0,0-2 0 16,2 2 0-16,-2 6 0 0,2-7 0 0,-2 7 0 15,3-9 0-15,-3 9 0 0,4-7-160 0,0 1-80 16,-4 6-16-16,4-4 0 0,-4 4 384 0,5-7 80 16,-5 7 16-16,5-4 0 0,0 2-224 0,-5 2-240 15,8-4 48-15,-1 1 16 0,-7 3 176 0,8 0 128 16,-8 0-128-16,7 0 176 0,1 0-176 0,0 3 160 15,-1-2-160-15,-1 2 160 0,1-1 208 0,1 2 32 16,-2 0 16-16,1 1 0 0,-1-3-80 0,2 0-16 16,0 2 0-16,0 1 0 0,1-3-128 0,-1 3-16 15,0-4-16-15,0 2 0 0,-1-2-160 0,3 2 128 16,-1-3-128-16,0 0 128 0,0-3-128 0,0 3 0 0,-1-1 0 16,0 1 128-16,0-3-128 0,0-1 0 15,0 2 0-15,-2-2 0 0,-1 1 0 0,2-1 0 0,-1-2 0 0,1 2 0 16,0-3-192-16,-1 2 16 0,-1 1 16 15,1-2 0-15,-1 2 160 0,-5 4 224 0,4-7-48 0,-4 7-16 32,4-6-1824-32,-2-1-352 0,-2 7-80 0,0 0-16 0</inkml:trace>
  <inkml:trace contextRef="#ctx0" brushRef="#br1" timeOffset="69657.11">12808 7174 23951 0,'0'0'512'0,"0"0"128"0,0 0 0 0,0 0 64 0,0 0-576 0,0 0-128 0,9-3 0 0,-1 1 0 0,-8 2 1712 0,8-2 304 16,-2 0 64-16,1-2 16 0,-1 4-560 0,1-3-128 15,-7 3 0-15,8 0-16 0,-1 0-432 0,1-2-64 16,0 0-32-16,1 2 0 0,1-2-288 0,-1 0-48 16,1 0-16-16,1-1 0 0,-1 3 0 0,2 0 0 15,1 0 0-15,-1 0 0 0,-2 0-384 0,-1 0-128 16,-1 0 0-16,0 0 0 0,-1 0 0 0,-1 0 0 16,-6 0 0-16,0 0 0 0,0 0 0 0,0 0 0 15,0 0 0-15,0 0 0 16,0 0-1792-16,0 0-432 0,3 5-80 0,-3-5 0 15,-1 8-3952-15,-2-1-784 0,-4-3-144 0,0 2-48 0</inkml:trace>
  <inkml:trace contextRef="#ctx0" brushRef="#br1" timeOffset="69952.97">12846 7288 26783 0,'0'0'1184'0,"0"0"240"0,6 3-1136 0,-6-3-288 0,0 0 0 0,5 3 0 0,-5-3 1920 16,0 0 320-16,7 3 64 0,-7-3 0 0,5 1-992 16,0 2-208-16,-5-3-32 0,0 0-16 0,0 0-80 0,8 3-16 15,2-2 0-15,-3 2 0 0,0-3-704 16,-1 0-256-16,2 0 144 0,0 0-144 0,1 2 384 0,2-2 0 16,-1-2 0-16,2 2 0 0,0-3-96 0,1 3-32 15,-1-1 0-15,1 1 0 0,-1 1-96 0,1-2-32 16,0-2 0-16,0 0 0 0,-1 3-128 0,0-1 128 15,-2-2-128-15,2 3 128 0,-3 0-128 0,0 0 0 16,-1 0 0-16,-1 0-176 0,-7 0 176 0,0 0 0 16,0 0 0-16,0 0 0 15,0 0-2288-15,0 0-416 0,0 0-96 0,0 0-16 0</inkml:trace>
  <inkml:trace contextRef="#ctx0" brushRef="#br1" timeOffset="72801.95">13738 7078 25503 0,'0'0'560'0,"0"0"112"0,0 0 32 0,0 0 16 0,0 0-576 0,0 0-144 0,0 0 0 0,0 0 0 0,0 0 1536 0,0 0 288 16,0 0 48-16,3-6 16 0,1 2-896 0,0-3-176 15,-1 3-48-15,0-2 0 0,1 1-400 0,-3-3-96 16,1 1-16-16,1-2 0 0,1 1-80 0,0 2-32 16,-1-4 0-16,0 4 0 0,1-1-144 0,0 3 192 15,-1-5-192-15,1 3 192 0,-1-1-64 0,0 3 0 16,1 0 0-16,0-2 0 0,0-1-128 0,1 3 0 16,-5 4-192-16,8-2 192 0,0-2 288 0,-1-1 176 15,1 5 48-15,-1 0 0 0,-7 0-512 0,10 2 0 16,-10-2 0-16,9 3 0 0,0 3 240 0,0-2 48 15,-1 3 16-15,0-1 0 0,-2-2 64 0,0 5 16 16,-1 2 0-16,0-1 0 0,0 1 160 0,-1 1 32 16,-2 2 16-16,-1-1 0 0,0 0-288 0,-1 4-64 0,-1-1-16 0,0-2 0 15,-1 2-224-15,-2-1 0 0,-1 0-192 16,1 5 192-16,0-3 0 0,-1 0 0 0,-3-1 0 16,3 1 0-16,0-3 0 0,-1 2 0 0,0-2 0 0,-1-1 0 15,1 0 0-15,-1 0 0 0,-2 1 0 0,3-1 0 16,-2-3 0-16,1 3 0 0,-2-2 0 0,0-2 0 15,1 1 0-15,-1 0 0 0,-2-4 0 0,2 2 0 16,0-2 0-16,0-3 0 0,1 4 0 0,1-7 0 16,7 0-192-16,-5 0 192 0,0 0-192 0,5 0 192 15,-5-3 0-15,5 3-128 0,-4 0 128 0,4 0 0 16,-7 0 0-16,7 0 256 0,0 0-64 0,-6-4 0 16,6 4-192-16,0 0-240 0,0 0 48 0,0 0 16 0,0 0 176 15,0 0 0-15,-7-3 0 0,7 3 0 0,0 0 0 0,0 0 0 16,0 0 0-16,0 0 0 0,0 0 0 15,0 0 0-15,0-6 0 0,1-2 0 0,1 2 0 16,2-1 0-16,-2 0 0 0,2 1 0 0,-4 6 0 0,5-7 0 16,1 1 0-16,0-1 0 0,-1 3 0 0,1 2 0 15,0-5 0-15,-1 3 0 0,1 2 0 0,0-2 0 16,1 1 0-16,-1-1 0 0,1 2 0 0,1-2 144 16,0 4-144-16,-1-3 160 0,0 2-160 0,-7 1 0 15,8 0 144-15,0 1-144 0,0 2 0 0,-1-1 0 16,3 0 0-16,-1 0 0 0,0 2 0 0,0-1 0 15,0 1 0-15,0-2 0 0,-1 2 0 0,1-1 0 16,1 1 0-16,-3 0 0 0,1 1 0 0,0-1 0 16,-8-4 0-16,9 4 0 0,-1 2 0 0,0-3-192 15,0 1 64-15,1 0 0 0,0-2 320 0,-1 1 80 16,-1 1 16-16,-1-1 0 0,2-3-288 0,-1 1 0 0,-7-1 0 0,6 2 0 16,1 1 0-16,-1-3 0 0,-6 0 0 15,0 0 0-15,7 0 0 0,-7 0 0 0,9-3 0 0,-9 3 0 31,7-3-896-31,-1 0-224 0,1-1-48 0,-7 4-16 16,4-5-2624-16,1 1-528 16,3-3-96-16,-4 1-8976 0</inkml:trace>
  <inkml:trace contextRef="#ctx0" brushRef="#br1" timeOffset="73703.17">14417 6932 26495 0,'0'0'576'0,"0"0"128"0,0 0 32 0,0 0 0 0,-10-9-592 16,10 9-144-16,0 0 0 0,0 0 0 0,0 0 1152 0,0 0 208 16,0 0 48-16,0 0 0 0,-7-4-416 0,7 4-80 15,-6 0-16-15,-2 0 0 0,-1 0-48 0,0 2-16 16,1 0 0-16,-2 0 0 0,-1 1-560 0,-2 1-112 16,1-2-32-16,0 0 0 0,0 0 0 0,0 2 0 0,2-1 0 0,-2-1 0 15,-1 0-128-15,1 0 128 0,3 2-128 0,-1-4 128 16,-1 3-128-16,1-3 0 0,2 0 0 0,1 0-176 15,-2 0 176-15,3 0 176 0,6 0-48 0,0 0 0 16,0 0-128-16,0 0 128 0,0 0-128 0,0 0 128 16,0 0-128-16,0 0 0 0,-7 4 0 0,7-4 0 15,0 0 128-15,0 0 0 0,0 0 0 0,-1 9 0 16,2-1 208-16,0-2 48 0,-1 1 0 0,2-1 0 16,-1 1 0-16,2 0 0 0,-2 2 0 0,0-1 0 15,-1-2-208-15,0 1-48 0,2 2 0 0,-2-3 0 0,0-6 0 16,0 8 0-16,2-1 0 0,-1 2 0 0,1-2-128 0,-2-1 128 15,0 2-128-15,-2-2 128 0,1 0-128 0,1-2 0 16,0-4 0-16,0 0 0 0,1 6 0 0,-1-6 0 16,0 0 0-16,0 0 0 0,0 0 0 0,0 0 0 15,0 0 0-15,0 0 0 0,0 0 0 0,0 0 0 16,0 0 0-16,0 0 0 0,0 0 0 0,4 7 128 16,-4-7-128-16,0 0 128 0,7 4-128 0,-1-2 0 15,-6-2 0-15,7 2-176 0,0-2 176 0,-1 0 176 16,1 0-48-16,-1 0 0 0,2 0-128 0,0 0 0 15,0-2 0-15,0 0 0 0,0 2 192 0,2 0 0 0,2-3 0 16,1 3 0-16,-1 0-64 0,2 3 0 16,2-3 0-16,-1 2 0 0,1 0-128 0,0 0 128 0,-3 1-128 0,-1 1 128 15,1 0 64-15,0 0 0 16,0 5 0-16,-1-3 0 0,-2 4 48 0,0-3 16 0,-1 6 0 16,0 3 0-16,-1-1-256 0,-2-2 144 0,-3 0-144 0,-3 1 128 15,-1 2-128-15,-2-3 0 0,-2 0 0 0,-1 0 0 16,-1 2 0-16,-1-2 0 0,-3 0 0 0,2-3-176 15,-1-1 176-15,-1 2-128 0,1-5 128 16,-1 4-128-16,1-4 128 0,-1-2-128 0,1 0 128 0,-2-1-128 16,0 1 128-16,0-4 0 0,1 0 0 0,-1 0 0 15,0 0 0-15,0-3 0 0,3 3 128 0,-1-1-128 16,-1-3 176-16,1-2-48 0,1 3 0 0,-1 0 0 16,1-1-128-16,1 0-176 0,2-2 48 0,1 3 0 15,5 3 128-15,0 0 0 0,-7-4 128 0,7 4-128 0,0 0 128 16,0 0-128-16,0 0 128 0,0 0-128 0,0 0 128 0,0 0-128 15,0 0 128-15,0 0-128 0,0 0 128 0,8-3-128 16,0 1 128-16,1 4-128 16,-1-2-1920-16,0 3-464 0,-2-2-96 15,1 2-16-15</inkml:trace>
  <inkml:trace contextRef="#ctx0" brushRef="#br1" timeOffset="98627.22">14077 6692 8287 0,'0'0'368'0,"0"0"80"0,0 0-448 0,0 0 0 0,0 0 0 0,0 0 0 15,0 0 3792-15,0 0 688 0,0 0 128 0,2-7 16 16,2 1-2896-16,-4 6-576 0,2-8-112 0,-2-1-16 15,1 2-512-15,-1 1-80 0,-1-1-32 0,1 1 0 0,0-2 192 16,0-1 48-16,-2-1 0 0,1 3 0 0,-2-4-400 16,-1 2-80-16,3-1-16 0,0 0 0 0,-2 0 304 0,1-1 48 15,0 2 16-15,0-1 0 0,-1 1-128 0,0-2-32 16,1 1 0-16,-1-3 0 0,-1-3-160 0,2 1-48 16,-2 2 0-16,1-2 0 0,-1 0-16 0,0-1-128 15,0 2 192-15,-1-2-64 0,0 2 320 0,0-2 64 16,-1 3 16-16,1 0 0 0,-1 0-528 0,-1-1 0 15,0 0 0-15,1 1 0 0,-2 0 0 0,2 0 0 16,-1 3 0-16,0-1 0 0,0-2 288 0,-1 3 0 16,0 0 0-16,1 0 0 0,1-1-288 0,-1 2 0 15,2-1 0-15,0 1 0 0,-1 2 0 0,1-1 160 16,0-1 0-16,-2-1 0 0,1 0-160 0,-1 3 0 16,1-3 0-16,-3-3 0 0,-1 3 0 0,3-1 0 0,1 0 0 0,-1 3 0 15,-3-1 0-15,1 1 0 0,0-1 0 0,0-2 0 16,0 2 0-16,0 1 0 0,2 1 0 0,-2-2 0 15,0 3 0-15,-1-1 0 0,0 1 128 16,0-1-128-16,-2 3 176 0,1-2 0 0,1-1 0 0,-1 1 0 16,0-1-16-16,-1 3 0 0,1-2 0 0,-1-1 0 15,1 0 96-15,-1 1 0 0,0-1 16 0,0 1 0 16,-1-2-272-16,0-1 0 0,1 1 0 0,1-1 0 16,-3 2 0-16,0-2 0 0,2 1 0 0,0-1 0 15,1 2 0-15,0 1 0 0,-1-1 0 0,1-1 0 16,0 2 0-16,1 2 0 0,-1-1 0 0,1-2 0 15,-1 1 0-15,2 2 0 0,0 0 0 0,0 1 0 16,-2-3 128-16,2 2 128 0,-1 1 32 0,0-1 0 0,0 0-288 16,-2-2 0-16,-1 3 0 0,0-1 0 0,0 2-128 0,1-2-48 15,2 1 0-15,-2-1 0 0,-1 1 304 0,-2 0 64 16,4 0 16-16,-1 2 0 0,-1-2-208 0,0 0 0 16,-1 3 0-16,3-1 0 0,-4-2 0 0,1 3 0 15,-1 0 0-15,1-2 0 0,0 0 0 0,-2 0 0 16,0-2 0-16,1 1 0 0,-1 1 0 0,1 0 0 15,1 0 0-15,-4 0 0 0,-1-3 0 0,5 5 0 0,2 0 0 16,0 0 0-16,1 0 0 0,-1 0 0 16,-1 0 0-16,0 0 0 0,-1 0 0 0,1 0 0 15,2 0 0-15,-4 0 0 0,3-1 0 0,1 2 0 0,-2-2 0 0,1 1 0 16,0-3 0-16,-4 3-208 16,2-2 64-16,-1 2 16 0,1 0 128 0,4 2 224 0,-4-2-48 15,1 0-16-15,0 0-160 0,0 3 0 0,0-3 0 0,1 1 0 16,-1-1 0-16,0 0 0 0,-1 0 0 0,-1 0 0 15,1 0 0-15,-1 0 0 0,1 0 0 16,1-1-176-16,0-2 176 0,-2 3 0 0,2-2 0 0,0 2 0 16,0-2 0-16,0 2 0 0,0 0 0 0,1 0 0 15,0 0 0-15,-2 0 0 0,0 0 128 0,2 0-128 16,1 0 128-16,1 0-128 0,-1 0 160 0,0 0-160 16,-1-2 0-16,1 2 128 0,1 0-128 0,-3-3 0 15,-2 2 0-15,1 1 0 0,1-3 0 0,0 3 0 0,1-2 128 16,0 0-128-16,0 2 0 0,1 0 0 15,-1 0 0-15,1 0 128 0,-2 0-128 0,0 0 0 0,-1 0 0 16,1 2 0-16,-1-2 0 0,1 0 0 0,-1 0 0 16,0 0 0-16,-2 0 0 0,1 2 0 0,0-2 0 0,0 3 0 15,2-3 0-15,-1 0 0 0,-1 0 0 0,1 1 0 16,2 2 0-16,0-3 0 0,-1 2 0 0,4 0 0 16,-1-2 0-16,-1 2 0 0,1 1 0 0,-1-2 128 15,1 2-128-15,-1 1 0 0,1 0 0 0,-5 1 176 16,-2-1-176-16,2 0 160 0,3 2-160 0,1-3 0 15,1 1 0-15,-2 1 0 0,0-4 0 0,1 6 0 16,0-4 0-16,-1-2 0 0,1 2 0 0,-1-3 0 16,-1 2 0-16,-2-2 0 0,3 4 0 0,-3-1 0 15,-1-3 0-15,0 1 0 0,2 2 0 0,-1-3 0 16,1 0 0-16,1 2 0 0,-1 0 0 0,-1-2 0 16,1 0 0-16,-1 2 0 0,1 1 0 0,-2-2 0 15,2-1 0-15,1 3 0 0,-2-3 0 0,2 0 0 16,1 2 0-16,1 0 0 0,-4-2 0 0,2 2 0 15,0-2 0-15,1 2 0 0,0 0 0 0,-1 1 0 16,2-2 0-16,0 2 0 0,1-3 0 0,-1 0 0 16,-1 2 0-16,1-2 0 0,0 0 0 0,-1 2 0 0,1 0 0 15,0-2 0-15,2 3 0 0,-2-3 0 0,1 0 0 16,-1 1 0-16,1 2 0 0,0-3 0 0,-2 2 0 0,1-2 128 16,2 0-128-16,-1 0 0 0,-1 0 0 0,1 0 0 0,-1 0 0 0,2 2 0 15,0-2-144-15,0 0 144 0,-2 0 0 16,2 0 0-16,1 2 0 0,0 1 0 0,-1-2 0 15,1-1 176-15,0 0-176 0,1 0 160 0,-1 0-160 0,1 0 0 16,7 0 0-16,-6-1 0 0,-1-2 0 0,1 3 0 16,-1-2 0-16,7 2 0 0,0 0 256 0,-7 0 128 15,1-2 32-15,6 2 0 0,-7-2-416 0,2 2 128 16,5 0-128-16,0 0 0 0,-6 0 0 0,0-3 0 16,6 3 0-16,0 0 0 0,0 0 0 0,0 0 0 15,0 0 0-15,0 0 0 0,-5-1 0 0,5 1 0 16,0 0 0-16,0 0 0 0,0 0 0 0,0 0 0 15,0 0 0-15,0 0 0 0,0 0 288 0,0 0-32 16,0 0 0-16,0 0 0 0,0-7-256 0,0 7 0 16,3-6 0-16,-3 6 0 0,4-7 0 0,-4 7 0 15,0 0 0-15,0 0 0 0,5-6 0 0,0 3 0 16,-5 3 0-16,5-4 0 0,2 0 0 0,1 2 0 16,-4-2 0-16,2 1 0 0,2 0-192 0,0 2 48 15,-2-1 16-15,1-2 0 0,1 4 128 0,0-3 0 16,0-1 0-16,-1 1 0 0,1 0 0 0,0 3 0 0,0-3 128 0,1-1-128 15,-2 1 0-15,-1 2 0 0,1-2 0 0,-1 1 0 16,1 0 0-16,-1 0 0 0,0-2 0 16,-1 4-128-16,-5 0 128 0,5-3 0 0,-5 3 128 0,5 0-128 15,-5 0 0-15,0 0 0 0,0 0 0 0,0 0-128 16,0 0 128-16,0 0 0 0,0 0 128 0,0 0-128 0,0 0 0 16,0 0 0-16,0 0 0 0,0 0-128 15,0 0 128-15,0 0 0 0,-3 7 0 0,-1-1 0 0,-2 1 0 16,1-3 0-16,-1 1 0 0,-1-1 0 0,-2 3 0 15,2-3 0-15,-1-2 0 0,1 2 0 0,-1 0 0 0,-3 1-128 16,2-3 128-16,0 3-128 0,-2-1 128 0,1 0 0 16,-2-2 128-16,2 2-128 0,-1-1 0 0,2-2 0 15,0 2 0-15,1-1-128 0,0 2 128 0,-2-4 0 16,2 4 128-16,0-1-128 0,1-1 0 0,2 0 0 16,1 0 0-16,4-2 0 0,-4 4 0 0,4-4 0 15,0 0 0-15,-5 0 0 0,-1 3 0 0,6-3 0 16,0 0 0-16,0 0 0 0,0 0 0 0,0 0 0 15,0 0 0-15,0 0 0 0,-4 6 128 0,4-6-128 16,0 0 128-16,0 0-128 0,0 0 0 0,0 0 0 16,0 0 0-16,0 0-128 0,0 0 128 0,0 0 0 15,0 0 0-15,0 0 0 0,0 0 0 0,0 0-128 16,-3 7 128-16,3-7-128 0,0 0 128 0,0 0 0 16,0 0 128-16,0 0-128 0,0 0 0 0,0 0 0 15,0 0 0-15,0 0 0 0,0 0 128 0,0 0-128 16,0 0 128-16,0 0-128 0,0 0 0 0,0 0 0 0,0 0 0 15,0 0 0-15,0 0 0 0,0 0 0 0,0 0 0 16,0 0 0-16,0 0 128 0,0 0-128 0,0 0 128 0,0 0-128 16,0 0 0-16,0 0 0 0,0 0 0 0,0 0-128 15,0 0 128-15,0 0 0 0,0 0 0 0,0 0 0 16,8 4 0-16,-8-4 0 0,0 0 0 0,0 0 0 16,0 0 0-16,0 0 0 0,0 0 128 0,0 0-128 0,0 0 0 0,8 3 0 15,-8-3 0-15,0 0 0 16,0 0 0-16,0 0 0 0,0 0 0 0,0 0 0 0,0 0 0 0,0 0 0 15,0 0 0-15,6 1-128 0,-6-1 128 0,0 0 0 16,0 0 0-16,0 0 0 0,0 0 0 0,0 0 0 16,0 0 0-16,0 0 0 0,0 0 0 0,0 0 0 15,0 0 0-15,0 0 0 0,0 0 0 0,0 0-128 16,0 0 128-16,0 0-128 0,-2 6 128 0,-2 0 176 16,4-6-48-16,-6 4 0 0,1 0-128 0,5-4 0 15,0 0 0-15,-6 2-176 0,-1 2 176 0,2-1 0 16,5-3 128-16,0 0-128 0,0 0 0 0,0 0 0 15,-5 4 0-15,5-4-128 0,0 0 128 0,0 0 0 16,0 0 128-16,0 0-128 0,0 0 0 0,0 0 0 16,-4 2 0-16,4-2-128 0,0 0 128 0,0 0 0 15,-4 4 128-15,4-4-128 0,0 0 128 0,0 0-128 16,0 0 128-16,0 0-128 0,0 0 0 0,0 0 0 16,0 0 0-16,0 0 0 0,0 0 0 0,0 0-128 15,6 4 0-15,1-1 0 0,-7-3 256 0,8 4 48 0,0-2 16 16,-1-2 0-16,1 3-192 0,1-2 0 15,-1-1 0-15,3 3 0 0,-2 3 128 0,3-2 0 16,1-1 0-16,0 1 0 0,-1 0 80 0,1-2 16 16,0 2 0-16,0 2 0 0,-1-2-224 0,0 2 0 0,1 1 128 0,-1-3-128 15,-1-1 0-15,1 3 0 0,-1-2 0 16,-1-2 0-16,-1 0 0 0,0 3 144 0,-1-4-144 0,0 2 128 16,0-3-128-16,-2 1 128 0,-6-1-128 0,7 3 128 15,-7-3-128-15,0 0 0 0,0 0 0 0,7 0 0 0,-7 0 0 16,6 0 0-16,-6 0 0 0,0 0 128 0,8 0-128 15,-8 0 0-15,0 0 0 0,7-3 0 0,-7 3 0 0,0 0 0 16,0 0 0-16,7-1 0 0,-7 1 0 0,0 0 0 16,0 0 0-16,0 0 0 0,0 0 0 0,0 0 0 15,0 0 128-15,0 0-128 0,0 0 0 0,0 0 0 16,0 0 0-16,0 0 0 0,0 0 0 0,0 0 0 16,0 0 0-16,0 0 0 0,0 0 0 0,0 0 0 15,0 0 0-15,0 0 0 16,0 0-2432-16,0 0-384 0</inkml:trace>
  <inkml:trace contextRef="#ctx1" brushRef="#br1">1990 7592 0,'0'0'15</inkml:trace>
  <inkml:trace contextRef="#ctx0" brushRef="#br1" timeOffset="157705.75">9058 5537 14047 0,'0'0'624'0,"0"0"128"0,0 0-608 0,0 0-144 15,0 0 0-15,0 0 0 0,0 0 1920 0,0 0 368 0,0 0 64 0,0 0 16 16,0 0-576-16,0 0-96 0,0 0-32 0,0 0 0 15,0 0-448-15,0 0-112 0,0 0-16 0,0 0 0 16,0 0-304-16,0 0-64 0,0 0-16 0,0 0 0 16,-4-7-48-16,4 7-16 0,0 0 0 0,0-6 0 15,0 6-192-15,3-8-64 0,1 1 0 0,0 1 0 0,-4 6-144 0,5-9-48 16,0 2 0-16,3 1 0 0,-1-1-48 0,-1-1-16 16,2 2 0-16,1-1 0 15,0 1-128-15,2-1 128 0,-1 0-128 0,2 3 128 0,0-1-128 16,0 1 128-16,1-2-128 0,-2 2 128 0,1 1-128 0,0 2 0 15,-1 1 0-15,0 1-176 0,0 2 384 0,-1 1 80 16,1 1 16-16,-2 3 0 0,-1 1 320 0,0 2 64 16,-1 2 16-16,0 4 0 0,-2 0-304 0,-1 2-48 15,-1 1-16-15,-2 1 0 0,0 1-96 0,-1-1-32 16,-2 1 0-16,-1-1 0 0,-1 2-80 0,-1 0-128 16,-2 1 176-16,1-2-176 0,-1-1 0 0,2-1 0 15,-3 1 0-15,0 1 0 0,-1-3 0 0,0 0 0 16,0 0 0-16,0 1 0 0,-3-4 0 0,0-2 0 15,2-1 0-15,-1 0 0 0,-2-3 0 0,0 0-272 16,1-2 16-16,0 1 16 0,-1-5 240 0,2 3 0 16,-1-5 0-16,1 2 0 0,1-4 0 0,1 3 0 15,0-3 0-15,1 0 160 0,0-3-160 0,0 2 0 16,1-2 0-16,2 1 0 0,0-2 0 0,1 0 0 16,4 4 0-16,-3-7 0 0,1-2 0 0,0 1 0 15,2-1 0-15,0 2 0 0,0-3 0 0,0 1 0 0,2-2 0 0,-1 1 0 16,2 1 0-16,1-4 128 0,0 2-128 0,1 1 128 15,1-2-128-15,1 4 0 0,-1-1 0 16,2 1 0-16,-2-1 0 0,1 2 0 0,3 1 0 0,-1-1 0 16,0 3 128-16,1 0-128 0,2 2 192 0,0-2-64 15,1 4-128-15,0 0 0 0,0 0 0 0,2 1 0 16,-1 2 0-16,0 3 0 0,-2-2 0 0,1 3 0 0,0-1 0 0,1 1 128 16,-1 2-128-16,0 1 128 0,-2 1 96 0,0 2 16 15,-1-3 0-15,0 4 0 0,-3-1-16 16,1-3 0-16,-1 2 0 0,-1-2 0 0,-2-2-224 0,0 1 0 15,-1 1 0-15,0-4 0 0,-3-6 0 16,0 0 144-16,0 0-144 0,0 0 128 0,0 0-128 0,0 0 0 16,0 0 0-16,0 0 0 15,0 0-1472-15,0 0-336 0,3-6-64 0,1-4-16 0</inkml:trace>
  <inkml:trace contextRef="#ctx0" brushRef="#br0" timeOffset="165233.12">9045 5583 21647 0,'0'0'464'15,"0"0"112"-15,0 0 0 0,0 0 64 0,0 0-512 0,0 0-128 0,0 0 0 0,0 0 0 0,0 0 1824 0,0 0 352 16,0 0 64-16,0 0 0 0,0 0-768 0,0 0-176 15,0 0-16-15,0 0-16 0,0 0-640 0,0 0-128 16,0 0-32-16,0 0 0 0,0 0-96 0,0 0-32 16,0 0 0-16,0 0 0 0,0 0-144 0,7-3-16 15,-1 3-16-15,-1 0 0 0,-5 0-32 0,6-4-128 16,-1 2 192-16,0-2-64 0,0 1-128 0,2-4 160 16,-2 4-160-16,0-1 160 0,1-2-160 0,0 2 192 15,2 0-192-15,0-5 192 0,0 5-192 0,0-2 0 16,-1-1 0-16,4 1 0 0,1-2 0 0,-1 1 320 15,0 1-48-15,2-1 0 0,-2 2-272 0,-1 1 128 16,0 0-128-16,2 2 0 0,1-2 0 0,-1 4 0 0,0-3-192 0,-2 3 48 16,2 0 144-16,-1 3 0 0,-1 1 0 0,-1-2 0 15,2 5 0-15,-3-1 144 0,-1 5-16 16,0-1-128-16,-2 1 432 0,-1 2-32 16,0 2 0-16,-1 3 0 0,-1-5-208 0,0 4-32 0,-2 0-16 15,0 2 0-15,-2 1 208 0,0 1 32 0,-1 1 16 0,1-2 0 16,-4 7-272-16,0-3-128 0,-2-1 128 15,0 4-128-15,-1-1 128 0,0-3-128 0,0-3 0 0,-2 0 128 16,-1 1-128-16,0-2 0 0,-1-3 0 0,0-3 0 16,1 2 0-16,-1-5 0 0,-4-1 0 0,0-2-176 15,3-1 176-15,0 1 176 0,0-3-48 0,1-2 0 0,-1-2-128 16,2 0-176-16,0 0 48 0,2-2 0 16,-1-1 128-16,1 2-128 0,2-4 128 0,2 1-128 0,0 0 128 0,2 0 0 15,0-3 128-15,2-2-128 0,0 3 0 0,0-1 0 16,1 0 0-16,1 0 0 0,1-3 176 0,0 4-48 15,0-5 0-15,2 2 0 0,1 1-128 0,1-1 0 16,1-1 0-16,-3 3 0 0,1-2 0 0,0 1 160 16,2-1-160-16,-1 2 160 0,1 1-160 0,1-1 0 15,-1 1-160-15,1 2 160 0,0 1 0 0,0 2 0 16,1-2 0-16,1 3 0 0,-1 0 208 0,1 0-64 16,2 3-16-16,-1 1 0 0,0 2 208 0,0 1 48 15,2 0 0-15,0 3 0 0,-1-3 128 0,2 3 16 16,1-1 16-16,-1 4 0 0,2-2-80 0,0 2-16 15,-1 1 0-15,-1-1 0 0,0 0-96 0,0-2-32 16,-5-2 0-16,3 2 0 0,-2-2-176 0,0-3-144 0,0 1 192 16,2-1-192-16,-3 1 0 0,-2-3 0 0,-6-4 0 15,7 2 0-15,-7-2-192 0,0 0 48 0,6 0 16 16,-6 0 0 0,7-5-2128-16,-2 1-432 0,-1-5-64 0,0 1-16784 0</inkml:trace>
  <inkml:trace contextRef="#ctx0" brushRef="#br0" timeOffset="165932.28">9865 5436 27471 0,'0'0'1216'0,"0"0"256"0,0 0-1184 0,0 0-288 16,0 0 0-16,0 0 0 0,-7 7 2400 0,3-1 416 16,-1 2 96-16,0-1 16 0,-3-5-1520 0,-1 5-320 15,0-3-48-15,-3-2-16 0,0 2-704 0,-1-1-160 16,-1-2-32-16,-3-1 0 0,0 0-128 0,1-4 0 15,-2 4 0-15,2-4-176 0,-1 2 176 0,1-1 0 0,-1 2 0 16,4-5 0-16,0 5 0 0,1 1 0 0,2-2 0 0,0 2 0 16,1-3 0-16,1 2 144 0,2 1-16 0,1 0-128 15,-2 1 0-15,7-1 0 0,0 0 0 0,-4 5 0 16,2 2 224-16,0-1-64 0,1 2-16 0,-2 1 0 16,3-1 80-16,0 4 16 0,0-4 0 0,2 5 0 15,-1-3 208-15,0 3 64 0,1 1 0 0,-2-4 0 16,1 2-192-16,0 1-48 0,0-3 0 0,-1 1 0 15,-1-1-112-15,1-3-32 0,0-1 0 0,0 4 0 16,0-3-128-16,0-7 0 0,0 0 0 0,0 0 0 16,0 0 0-16,0 0 128 0,0 0-128 0,0 0 128 0,0 0-128 15,0 0 0-15,0 0 0 0,0 0 0 0,0 0 0 16,0 0 0-16,0 0 0 0,8 0-176 0,1 0 176 0,0-1 0 16,0-1 0-16,2 2 0 0,-1-4 0 0,2 4 176 15,3-3-48-15,-1 3 0 0,2 0-128 0,-2 0 0 16,5 3 0-16,-1-3 0 0,1 4 208 0,1-1 16 15,-3 3 0-15,0 2 0 0,0-2-96 0,-2 1 0 16,-2 2-128-16,-1 4 192 0,-1-3-32 0,0 3-16 16,-3 1 0-16,-2-1 0 0,-2-2 32 0,0 5 0 15,-3 0 0-15,-2-2 0 0,-2 3-176 0,-2-1 0 16,1 1 144-16,-4-1-144 0,-1-4 0 0,-1 3 0 16,-1-4 0-16,1-1 0 0,-2-1 0 0,-1-2 0 15,-2 0 0-15,1-5 0 0,0-1 0 0,-1-1 0 16,2-1-160-16,-1-1 160 0,1-1-128 0,1-1 128 15,0 0 0-15,2 1 0 0,0-3 0 0,0 2 0 16,3-1 0-16,2 1 0 16,0-3-624-16,2 3-208 0,3 4-64 0,0-6-13312 0,0 6-2656 15</inkml:trace>
  <inkml:trace contextRef="#ctx0" brushRef="#br0" timeOffset="167368.07">23056 5690 16575 0,'0'0'1472'0,"0"0"-1168"16,6-1-304-16,1-4 0 0,0 1 4032 0,-2-3 768 15,0-2 128-15,0-2 48 0,1 1-2800 0,-1-1-544 16,0-2-112-16,0-2-32 0,-1 0-720 0,-1-2-160 0,1-2-32 0,-3-1 0 16,-2 0-400-16,-2 3-176 15,-1-2 128-15,0 2-128 0,0 4 384 0,-1-1 0 16,0 4 0-16,-2 1 0 0,-2 2-96 0,-1 3-32 0,-2 4 0 0,-1 0 0 15,-2 4 0-15,0 5 0 0,-1 2 0 0,-2 2 0 16,1 4 0-16,-2-1 0 16,0 1 0-16,-1 2 0 0,0 1-96 0,2-2-32 0,0 2 0 0,2 0 0 15,0-1-128-15,3-2 128 0,3 0-128 0,2-1 128 16,1 1-128-16,3-4 128 0,3 0-128 0,2-2 128 16,1-2 64-16,1-1 0 0,3-2 0 0,2 1 0 15,1-5-64-15,1 2 0 0,2-1 0 0,1-3 0 16,2 0-128-16,0-3 0 0,1-1 0 0,0-2 0 15,-2-3 0-15,2 1 0 0,0-4 144 0,-1 2-144 16,1-3 0-16,-2-1-208 0,-1-3 16 0,1 0 16 16,-1 2 48-16,-2 0 0 0,0 0 0 0,-2 0 0 15,-1 2 128-15,0 3 0 0,-2-4 128 0,1 1-128 16,-1 3 0-16,0 3-128 0,-2 1 0 0,-4 6 0 16,0 0 128-16,0 0 176 0,0 0-48 0,0 0 0 0,0 0 208 0,4 10 48 15,-3 1 0-15,0 4 0 0,-1 3-112 0,-2 1-16 16,-1 1 0-16,0 3 0 0,1 1 64 0,-1 2 16 15,0 2 0-15,1 2 0 0,-1 0-32 0,1 3-16 16,-1-1 0-16,2 0 0 0,-1 1-32 0,2-1-16 16,0-2 0-16,0-2 0 0,0-2-48 0,0-4-16 15,0 2 0-15,0-4 0 0,0-6-176 0,0 2 0 16,2-6 144-16,-2 1-144 0,0-5 0 0,0-6 128 16,0 0-128-16,0 0 0 15,0 0-1200-15,2-6-304 0,0-5-64 0,0-6-20864 0</inkml:trace>
  <inkml:trace contextRef="#ctx0" brushRef="#br0" timeOffset="171714.22">20827 6845 21711 0,'0'0'464'0,"0"0"112"0,2-6 0 0,2-1 64 0,2 3-512 0,-1-2-128 0,-1-1 0 0,0 1 0 16,-2-1 736-16,1 0 128 0,-3 7 32 0,3-6 0 15,-2-1-464-15,0 0-96 0,-1 0-16 0,0 7 0 16,0 0 320-16,-4-5 48 0,4 5 16 0,-5-2 0 15,5 2 448-15,0 0 112 0,-8 0 16 0,0 4 0 16,0 0-128-16,1 2 0 0,0 1-16 0,1 3 0 16,-2 0-304-16,1-1-48 0,1 2-16 0,-1 2 0 15,2 0-304-15,1-3-64 0,1 3-16 0,2 4 0 16,0 0 112-16,2-1 16 0,-1 4 0 0,1-3 0 0,1 4-304 0,0-2-48 16,3 1-16-16,-1-4 0 0,2-2 112 15,-1 2 0-15,1-4 16 0,1 0 0 0,-1-2-272 0,2 0 0 16,1-3 128-16,2 2-128 0,-2-2 336 0,2-3 16 15,-1-2 0-15,1 0 0 16,-1-2-800-16,0-4-144 0,1 0-48 0,-1-3 0 0,0 1 192 0,0-1 48 16,1-2 0-16,-1-2 0 0,-1 1 80 0,-1 1 32 15,-1 1 0-15,-3-1 0 0,-2 0 288 0,1 1-192 16,-2-1 192-16,-1 2-160 0,-3 0 160 0,0 4-128 16,-4-1 128-16,0 1-128 0,0 0 128 0,-3 3-192 0,1 0 192 0,0 3-192 15,0 0 320-15,0 1 48 16,-2-2 16-16,1 5 0 0,-1-1-192 0,2 1 128 15,0 1-128-15,1-2 128 0,0 1 0 0,0-1 0 16,1 1 0-16,0-1 0 0,0 1 16 0,2-3 0 16,0 2 0-16,5-6 0 0,0 0-144 0,0 0 0 0,0 0 0 15,0 0 128 1,0 0-3664-16,0 0-752 0,4 4-128 0,-4-4-48 0</inkml:trace>
  <inkml:trace contextRef="#ctx0" brushRef="#br0" timeOffset="172107.13">21146 7364 32303 0,'0'0'704'0,"0"0"160"0,0 0 32 0,0 0 0 16,0 0-704-16,0 0-192 0,0 0 0 0,-9-3 0 0,-1-1 1664 0,-2 4 288 0,0-2 64 0,-2 2 16 16,-5-4-1008-16,0 4-208 15,-3 0-48-15,1 0 0 0,0 0-384 0,1 4-96 16,-1-4-16-16,0 2 0 0,0 0-128 0,0 3-16 15,-1-4-128-15,1 4 192 0,0-1-192 0,5 0 128 0,1-1-128 0,-1 1 0 16,-1 0 0-16,1 1 0 0,2-1 0 16,1-1 0-16,-1 3 192 0,-1 2-16 15,2 1 0-15,5-2 0 16,1-1-1584-16,5 1-320 0,-2 1-64 0,2-2-16 16,2 5-5520-16,2 0-1104 0,0 0-208 0,5 2-64 0</inkml:trace>
  <inkml:trace contextRef="#ctx0" brushRef="#br0" timeOffset="172840.44">20763 7748 26719 0,'0'0'576'16,"0"0"128"-16,0 0 32 0,0 0 32 0,0 0-624 0,0 0-144 0,0 0 0 0,0 0 0 0,0 0 1296 0,0 0 240 15,0 0 32-15,0 0 16 0,0 0-688 0,0 0-144 16,0 0-32-16,-2-7 0 0,2 7-272 0,2-6-48 0,-1-1-16 0,0 0 0 15,2 0 208-15,0 0 48 16,0 0 0-16,1 1 0 0,0-1-640 0,2 1 0 16,-1-1 0-16,3 1 0 0,-2-1 0 0,1 1 0 0,-3-1 0 0,2-1 0 15,1 2 0-15,-1 3 272 0,2-1-32 16,0 1-16-16,0 3-32 0,0-1-16 0,0 2 0 0,-1 2 0 16,1 1-176-16,0 0 0 0,0 3-160 15,0-1 160-15,-2 1 320 0,1 2 176 0,-2 1 16 0,-1 1 16 16,-1 2-16-16,-2 3-16 0,-1-2 0 0,-1 2 0 15,-2 3-240-15,-1 1-32 0,-2 1-16 0,0-1 0 16,0 1-32-16,-1-2-16 0,-1 1 0 0,1-1 0 16,-3 1 224-16,1-3 32 0,0 0 16 0,0-4 0 15,0 0-624-15,1-2-112 0,0-2-16 0,0-1-16 16,-1-2 336-16,1-3 0 0,0 1 0 0,0-4 0 16,2 0-176-16,-1 0 176 0,1 0-128 0,6 0 128 15,0 0 0-15,0 0-128 0,-3-4 128 0,2-3 0 16,0 4 0-16,1-3 0 0,0 0 0 0,0 2 0 0,1-3 0 0,0-1 144 15,2 3 0-15,-1-1 0 0,2-2-144 0,0 3-144 16,2 1 144-16,0-3-208 0,-1 3 208 0,2 0 0 16,-1-1 0-16,-6 5 0 0,10 0 416 0,-1 0-32 15,0 0 0-15,0 3 0 0,2-1-384 0,-2 0 0 16,0 0 0-16,0 2 0 0,2 0 144 0,-1 3 112 0,1 2 0 16,0-3 16-16,2 3-96 0,-1-1-32 15,0-1 0-15,0-1 0 0,-2 1-288 0,2-3-64 0,-1 1-16 0,0-1 0 16,1-4 352-16,0 1 64 15,0 2 0-15,-1-3 16 0,4 0-208 0,-2-4 0 16,0 1 0-16,0-3 0 16,-1-1-1024-16,0-1-288 0,-2 2-64 0,1-7-16 15,-1-4-3024-15,2-2-592 0,-2-2-128 0,1 1-32 0</inkml:trace>
  <inkml:trace contextRef="#ctx0" brushRef="#br0" timeOffset="173425.46">21289 6738 24063 0,'0'0'1072'0,"0"0"208"0,0 0-1024 0,0 0-256 0,0 0 0 0,0 0 0 0,0 0 1888 0,0 0 320 16,0 0 64-16,0 0 16 0,0 0-928 0,0 0-176 16,0 0-32-16,0 0-16 0,0 0-368 0,0 0-64 15,0 0 0-15,0 0-16 0,0 0 224 0,0 0 48 0,0 0 16 16,0 0 0-16,5 4-416 0,2 2-96 15,-7-6-16-15,5 9 0 0,-5-9 352 0,5 8 64 16,2 2 16-16,-2 0 0 0,2 0-688 0,-1 4-192 16,2-1 0-16,0 0 0 0,-1 0 432 0,0 1 16 15,1 2 0-15,0 4 0 0,1-2 48 0,2 4 16 16,-1-2 0-16,1 3 0 0,-1 1-384 0,1 2-128 0,-2 2 0 16,-1-2 0-16,1 0 304 0,-1 2-48 0,0 0 0 15,-1 0 0-15,-1 2 192 0,-1 0 16 0,1 0 16 0,1 3 0 16,-2-3-640-16,-1 3-128 0,0-3-32 0,-1 3 0 15,-3 1 528-15,-2-1 112 0,0-1 0 0,-2 0 16 32,-1-3-592-32,-2 1-128 0,-1 0-32 0,-1-3 0 0,0-1 656 0,-2-2 128 0,0 0 16 0,-1-1 16 31,-3-1-720-31,2-1-128 0,0 2-48 0,0-6 0 0,0-2 304 0,0 0 192 0,0 1-208 0,0-3 80 16,1-2 128-16,4-1-192 0,0 0 192 0,0-1-192 0,1 0 192 15,0-1 0-15,0-1 128 0,4-3-128 16,-1 2 0-16,0 1 0 0,4-7 0 0,0 0-128 15,-4 2-832-15,4-2-144 0,0 0-48 0,0 0 0 16,0 0-1120-16,0 0-224 0,0 0-64 0,0 0 0 0</inkml:trace>
  <inkml:trace contextRef="#ctx0" brushRef="#br0" timeOffset="174084.27">20454 6828 22335 0,'0'0'496'0,"0"0"96"0,0 0 32 0,0 0 0 0,4-6-496 0,-4 6-128 0,0 0 0 0,0 0 0 0,0 0 2064 0,0 0 400 15,0 0 80-15,0 0 16 0,0 0-976 0,0 0-192 16,0 0-48-16,-8 4 0 0,0-2-512 0,-1 5-96 15,-1-1-32-15,1 2 0 0,0 1 0 0,0 4 0 16,0 1 0-16,1 5 0 0,-1 0 0 0,1 3 0 16,-1-1 0-16,0 5 0 0,1 0-192 0,-1 7-64 15,-1-3 0-15,3 4 0 0,-1-1-256 0,1 1-48 0,1 2-16 0,-1 4 0 16,2-4 0-16,0 4 0 16,-1 3 0-16,2 1 0 0,0 0-128 0,3-2-272 0,0-2 64 0,2 1 16 15,-1-5 352-15,3 1 80 0,1-1 16 0,1-2 0 16,0-2-256-16,2-2-256 0,-1-2 48 0,2-2 16 15,1-2 192-15,0-1 0 0,1 0 0 0,0 0 0 16,1-3-352-16,-2-3-32 0,0-4 0 0,1 1 0 31,1-1-144-31,1 0-48 0,-2 1 0 0,2-4 0 16,1 1-1280-16,4 0-256 0,1 2-48 0,-2-5-14608 0</inkml:trace>
  <inkml:trace contextRef="#ctx0" brushRef="#br0" timeOffset="175043.04">21598 6768 20495 0,'0'0'896'0,"0"0"208"0,0 0-880 0,0 0-224 0,0 0 0 0,0 0 0 16,0 0 912-16,0 0 144 0,-6-3 32 0,6 3 0 15,-6-4-416-15,6 4-80 0,0 0-16 0,0 0 0 0,-5-4 320 0,5 4 48 16,0 0 16-16,-1-5 0 0,-2-1 48 0,3 6 16 15,0 0 0-15,0 0 0 0,0-8-160 0,2 1-32 16,0 1 0-16,-2 6 0 0,4-7-400 0,1 1-96 0,1-1-16 16,-1 1 0-16,1-1-192 0,2 3-128 15,-1-1 128-15,1 1-128 0,0-3 0 0,1 3 0 16,0 2 0-16,-1-2 0 0,0 0 320 0,-1 1 0 16,1 3 0-16,1 0 0 0,1 0 160 0,-3 0 32 15,0 4 0-15,0-1 0 0,-1 1-160 0,-1 2-32 16,1 1 0-16,-1-1 0 0,-1 4 64 0,-2 0 0 0,0 1 0 0,-2 2 0 15,-3 0-208-15,0 0-48 16,0 1 0-16,-3 2 0 0,1 1 0 0,-1-1 0 16,-1-2 0-16,-1-1 0 0,0-2-128 0,0 2 128 0,1-4-128 0,-1 4 128 15,1-5-128-15,1 1 0 0,-2-1 0 16,1 1 0-16,2-5 0 0,1 1 0 0,4-5 0 16,0 0 0-16,0 0 0 0,0 0 0 0,0 0 0 0,0 0 0 15,0 0 0-15,0 0 128 0,0 0-128 0,0 0 128 16,0 0 64-16,0 0 0 0,0 0 0 0,0 0 0 15,0 0 96-15,0 0 32 0,8 4 0 0,-2-1 0 16,-6-3-320-16,8 0 0 0,0 0 0 0,0 0 0 16,0-3 0-16,-2 1 160 0,2 0-160 0,0 2 128 0,0-2 64 15,0-1 0-15,0 3 0 0,2-1 0 0,-1-2-192 0,2 1 128 16,-1 0-128-16,1 0 128 0,-1-2-128 0,-1 1 128 16,-1 3-128-16,1-1 128 0,-1-2 0 0,0 0 0 15,0 0 0-15,0 3 0 0,0-3-128 0,0 3 0 16,-8 0 0-16,7 0-176 15,0 3-624-15,-7-3-128 0,8 0-32 0,-8 0 0 16,0 0-4656-16,9 10-928 0,-8-1-192 0,-1-9-48 0</inkml:trace>
  <inkml:trace contextRef="#ctx0" brushRef="#br0" timeOffset="175506.78">22188 7480 17967 0,'0'0'384'0,"-7"0"96"0,0 2 16 0,1-2 16 0,-2-2-512 0,2 0 0 0,-2 2 0 0,2-3 0 0,1 2 1280 0,5 1 144 16,-6 0 48-16,0 0 0 0,2-3-160 0,-1-1-32 16,3 2 0-16,2 2 0 0,0 0-48 0,0 0-16 15,0 0 0-15,0 0 0 0,0 0 416 0,0 0 80 16,0 0 16-16,0 0 0 0,4-4-368 0,-4 4-64 15,5-4-16-15,-5 4 0 0,9-5-400 0,-1 3-96 16,2 0-16-16,1-2 0 0,1-1-400 0,-1 3-96 16,1 0-16-16,1-1 0 0,-1 2-96 0,1-2-32 0,0 3 0 15,0 0 0-15,-1 0-128 0,0 0 0 16,0 0 0-16,-2 0 0 0,-1 0 0 0,-1 3 0 16,-8-3 0-16,7 6 0 15,-3-2-1552-15,-2 3-352 0,-2-7-64 0,-2 9-16 16,-2-1-3632-16,-13 14-720 0,1-5-160 0,9-7-32 0</inkml:trace>
  <inkml:trace contextRef="#ctx0" brushRef="#br0" timeOffset="175737.49">22075 7683 34559 0,'0'0'768'0,"0"0"144"0,0 0 48 0,5 8 0 0,0-2-768 0,-5-6-192 0,7 3 0 0,-7-3 0 16,8 0 1264-16,0 0 208 0,0 0 64 0,-1 0 0 15,1-2-832-15,0 1-144 0,0-2-48 0,1 0 0 16,-1-1-144-16,1 2-48 0,0 0 0 0,1 2 0 16,-3-2-144-16,1 2-48 0,0 0 0 0,0 0 0 0,1 0-128 0,0 0 0 15,-1 0 0-15,1 0 0 0,0 0 0 0,1 0 128 16,-1-3-128-16,0 2 128 16,0 1-1216-16,0 0-256 0,-1 0-64 0,1 0-16640 0</inkml:trace>
  <inkml:trace contextRef="#ctx0" brushRef="#br0" timeOffset="176604.24">22979 7348 23951 0,'0'0'1056'0,"0"0"224"0,0 0-1024 0,0 0-256 0,5-6 0 0,0 2 0 16,-1-3 2000-16,0 1 352 0,0-1 64 0,0-1 16 15,-2-1-1344-15,0-1-256 0,-1 0-48 0,0 1-16 0,-1 1-768 0,-1-1 0 16,0-1-144-16,-2-1 16 0,-1 2 128 0,0 1 0 16,-1-1 0-16,0 2 0 0,-2 1 0 0,-1 2 176 15,-1-3-48-15,1 5 0 0,2-2 112 0,-3 4 16 16,-2 0 0-16,-1 0 0 0,1 3-64 0,-1-2 0 15,0 1 0-15,2 2 0 0,-2 0-48 0,0 2-16 16,0 0 0-16,2 2 0 0,-1 1 112 0,2-2 16 16,-1 1 0-16,2 1 0 0,0 1-112 0,3-1-16 15,1-1 0-15,1 1 0 0,0 1 0 0,2 0 0 16,1 0 0-16,1-3 0 0,2 2 0 0,1-1 0 0,0 1 0 0,1-2 0 16,2-1-128-16,1 1 128 15,1-3-128-15,0 0 128 0,1 2-128 0,2-3 128 16,1-3-128-16,-1 0 128 0,1 0-128 0,0-3-176 0,0-3 48 0,0-1 0 15,-1-1 0-15,1-1 0 16,0-1 0-16,1-3 0 0,-1-1 128 0,-2 1-128 0,1 0 128 0,-1 0-128 16,-1-1 128-16,-1 1-128 0,0 2 128 15,-1-2-128-15,-1 3 128 0,-2 0-128 0,0 0 128 0,-1 1-128 16,-1 1 256-16,0 1 48 0,-2 1 16 0,-1 6 0 16,0 0 0-16,0 0 0 0,0 0 0 0,0 0 0 15,0 0 96-15,0 0 32 0,0 0 0 16,0 0 0-16,0 0 144 0,-3 8 48 0,1 1 0 0,-1 1 0 15,-1 1 0-15,1 1 0 0,0 2 0 0,0-1 0 16,0 3-112-16,2 1-16 0,0 0 0 0,-1 3 0 16,2-1 64-16,0 5 0 0,0-3 0 0,0 1 0 15,0 2-32-15,2-1 0 0,-2 3 0 0,1 1 0 16,0-3-48-16,-1 5-16 0,0-3 0 0,0-2 0 0,0 0-352 0,0-1 128 16,0-2-128-16,-1 1 0 0,0-2 320 0,-1-3-16 15,1 3 0-15,1-6 0 0,0-2-304 0,0-2 0 16,-3 1 0-16,2-2 0 0,1-9 0 0,0 8 0 15,0-8 0-15,0 0 0 0,0 0 0 0,0 0 0 16,0 0 0-16,0 0 0 0,0 0 0 0,0 0 0 16,0 0 0-16,0 0 0 0,0 0 0 0,0 0 0 15,1-8 0-15,2-1 0 0,-2 1-304 0,1-1 48 16,0-2 0-16,1 0 0 16,0 0-848-16,-2-2-176 0,0-1-16 0,0 0-16 0</inkml:trace>
  <inkml:trace contextRef="#ctx0" brushRef="#br0" timeOffset="190002.4">4836 9658 2751 0,'0'0'256'0,"0"0"-256"0,0 0 0 0,0 0 0 15,0 0 3456-15,0 0 656 0,0 0 128 0,0 0 32 0,0 0-1776 0,0 0-368 16,6-4-64-16,-6 4-16 0,0 0-864 0,0 0-176 16,6-5-48-16,-6 5 0 0,0 0-560 0,0 0-112 15,0 0-32-15,6 0 0 0,-6 0-128 0,0 0-128 16,0 0 192-16,0 0-192 0,0 0 448 0,7 5 0 16,-7-5-16-16,0 0 0 0,4 7 272 0,-2 1 64 15,1-2 16-15,-1 1 0 0,1 2 48 0,0-1 0 16,-1 4 0-16,0-2 0 0,-2-2-208 0,0 4-48 15,1-2 0-15,0-2 0 0,0 1-192 0,1-2-32 16,-2 3-16-16,1 0 0 0,0-4-128 0,1 2-16 0,-1 1-16 0,0-2 0 16,-1-7-48-16,3 6 0 15,-3-6 0-15,0 0 0 0,4 8-128 0,-4-8 128 16,4 9-128-16,-4-9 128 0,0 0-128 0,0 0 0 16,4 7 0-16,0-1 0 0,1-2 0 0,0-1 0 0,-5-3 0 0,0 0 0 15,0 0 0-15,0 0 0 16,4 7 0-16,-4-7 0 0,0 0 0 0,7 3 0 0,-7-3 0 0,0 0 0 15,0 0 0-15,0 0 0 16,0 0 0-16,0 0 0 0,0 0 0 0,0 0 0 0,6 4 0 0,-6-4 0 16,0 0 0-16,0 0 0 0,0 0 0 0,0 0 0 15,5 3 0-15,-5-3 0 0,0 0 0 0,7 4 0 16,0-1 0-16,-7-3 0 0,0 0 0 0,0 0 0 16,6 3 0-16,-6-3 0 0,0 0 0 0,0 0 0 15,8 0 0-15,-3 3 0 0,-5-3 0 0,0 0 0 16,7 0 0-16,-2 3 0 0,0-3 128 0,-5 0-128 0,7 0 0 15,-7 0 0-15,6-3 0 0,-6 3 0 0,7 0 128 16,-1-3-128-16,1 3 0 0,-1 0 128 0,1-1-128 0,1 1 160 16,-8 0-160-16,0 0 160 0,0 0-160 0,8-2 0 15,-2-1 144-15,1 2-144 0,-7 1 0 0,8 0 128 16,0-3-128-16,-1 3 0 0,0-3 0 0,0 3 0 16,0 0 0-16,-7 0 128 0,0 0-128 0,8-1 0 15,0 1 0-15,0-3 0 0,-2 3 0 0,-6 0 0 16,10-2 128-16,-2 2-128 0,-1-1 144 0,-7 1-144 15,0 0 192-15,10 0-192 0,-4 0 128 0,2-3-128 16,-8 3 0-16,9-1 0 0,-9 1 0 0,9 0 0 16,-1 0 0-16,-8 0 0 0,9 0 128 0,0 0-128 15,-9 0 0-15,11-3 0 0,-1 3 0 0,0 3 0 16,-1-2 0-16,0-1 0 0,0 0 0 0,0 0 0 0,0 0 128 16,1 3-128-16,-1-3 0 0,-1 0 0 15,-1 1 0-15,1 1 0 0,0-2 128 0,1 3-128 0,1-3 0 0,-1 4 0 16,-9-4 0-16,9 0 160 15,0 3-160-15,-1-3 128 0,-2 1-128 0,1 2 0 16,1-3 0-16,-2 0 128 0,1 0-128 0,1 3 0 0,0-3 0 16,0 0 0-16,-2 0 0 0,1 0 0 0,0 0 0 0,3 0 0 15,-2 0 0-15,1 0 0 0,-1 0 0 16,1 3 0-16,0-3 0 0,1 0 0 0,-2 3 0 16,0-2 0-16,0-1 0 0,0 3 128 0,0-3-128 0,-1 0 0 15,-7 0 0-15,8 2 0 0,-8-2 0 0,11 2 0 16,-1-2 0-16,-1 0 0 0,1-2 0 0,-10 2 0 15,9 2 0-15,0-2 0 0,-1 0 0 0,0 0 0 0,-8 0 0 16,8 0 0-16,-1 0 0 0,1-2 0 0,-8 2 0 16,9-2 0-16,-9 2 0 0,10 0 0 0,-3-3 0 0,-7 3 0 15,8 0 0-15,-8 0 0 0,8-1 0 0,0 1 0 16,1-3 0-16,-9 3 0 0,9 0 0 0,1 0 0 16,-3 3 0-16,3-3 0 0,-3 0 0 0,1 0 0 15,0 0 0-15,0 0 0 0,0 0 0 0,0 0 0 16,-8 0 0-16,8 1 0 0,-8-1 0 0,10 0 0 15,1 3 0-15,-2-3 0 0,-1 4 0 0,-1-4 0 16,3 2 0-16,-1-2 0 0,0 0 0 0,0-2 0 16,0 4 0-16,0-2 0 0,-1 0 0 0,0 0 0 15,1 0 0-15,-1 0 0 0,0-2 0 0,0 2 0 16,0 0 0-16,0 0 0 0,1 0 0 0,0-2 0 16,-1 2 0-16,0 0 0 0,2 2 0 0,-1-2 0 0,-1-2 0 0,0 2 0 15,0 0 0-15,0 0 0 16,0-2 0-16,1 2 0 0,-1 0 0 0,-2 0 0 0,-6 0 0 0,8 0 0 15,1 2 0-15,0-2 0 16,-9 0 0-16,11 0 0 0,-1 0 0 0,-1-2 0 0,1 2 0 0,-1 0 0 16,-1 0 0-16,0 0 0 0,-2 0 0 15,-6 0 0-15,8-3 0 0,0 3 0 0,0-1 0 0,-8 1 0 16,0 0 0-16,9 0 0 0,-1 0 0 0,0 0 0 16,-8 0 0-16,9 0 0 0,0 0 0 0,0 0 0 15,-1 0 0-15,0-3 0 0,0 3 0 0,1 3 0 16,-1-2 0-16,1-1 0 0,-9 0 0 0,10 0 0 15,1 3 0-15,-1-1 0 0,-1-2 128 0,1 0-128 0,-1 2 0 16,1-2 0-16,1 2 0 0,-1-2 0 0,1 0 0 16,-2 0 0-16,0 0 0 0,0 0 0 0,0 0 0 15,0 0 0-15,1 0 0 0,-1 1 0 0,0-1 0 0,0 0 0 16,-1 0 0-16,0 0 0 0,2 0 0 0,0 0 0 16,-3 0 0-16,3 0 0 0,-3 0 0 0,1 0 0 15,0 3-128-15,1-3 128 0,-1 0 0 0,0 0 0 16,0 3 0-16,0-3 128 0,0 1-128 0,1 2 0 15,-9-3 0-15,8 0 0 0,1 0 0 0,0 0 0 16,-1 0 0-16,1 0 0 0,0 0 0 0,0 0 0 16,-1-3 0-16,0 2 0 0,-8 1 0 0,9-3 0 15,0 3 0-15,-1 0 0 0,0-3 0 0,0 3 0 16,-8 0 0-16,9-1 0 0,-2 1 0 0,0 0 0 16,-7 0 0-16,10 0 0 0,-10 0 0 0,9 0 0 15,0 0 0-15,-1 0 0 0,1 1 0 0,0-1 0 0,0 0 0 0,1 0 0 16,-1-1 0-16,0 1 0 15,0-2 0-15,0 2 0 0,-1 2 0 0,1-2 0 0,2 0 0 0,-1 0 0 16,-1-2 0-16,1 2 0 16,-1-2 0-16,0 0 0 0,0 2 0 0,-1 0 0 15,1 2 0-15,0-2-176 0,-1-2 176 0,1 2 0 16,-1 0 0-16,1 0 0 0,0 0 0 0,1 0 0 0,-3 0 0 0,1 0 0 16,0 0 0-16,0 0 0 0,-1 0 0 0,0 0 0 15,3 0 0-15,-1 0 0 0,0 0 0 0,0 2 0 16,-1-2 0-16,1 0 176 0,0 0-48 0,2 0 0 15,-3-2-128-15,-1 2 0 0,-7 0 0 0,8 0 0 16,2 0 0-16,-1 0 0 0,-1 0 0 0,-1 0-176 16,1-3 176-16,-1 3-128 0,-7 0 128 0,8 0-128 0,-8 0 128 15,8-1 0-15,-8 1 128 0,7-3-128 0,0 3 0 0,-1-3 0 16,-6 3 0-16,8-1 0 0,-8 1 0 16,8-2 0-16,0 2 0 0,-8 0-128 0,0 0 128 0,9 0 0 15,-1-3 128-15,-8 3-128 0,0 0 0 0,9-1 0 16,-2 1 0-16,1-3 0 0,-8 3 0 0,9 0 0 15,-9 0 0-15,9 0 0 0,-1 0 0 0,0 0 0 16,0-3 0-16,-2 3 0 0,2 3 0 0,1-3 0 16,0 3 0-16,0-3-128 0,-1 1 128 0,0 2 0 15,-1-3 128-15,1 2-128 0,-1-1 0 0,1-1 0 16,1 0 0-16,1 0-128 0,-1 0 128 0,0 0 0 16,0 0 0-16,0 0 0 0,2 0 0 0,-1 0 0 15,-1 0 128-15,-1 0-128 0,1 0 0 0,1 0 0 16,-1-1 0-16,0 1 0 0,-1 0 0 0,2 0 0 15,-1-2 0-15,1 2-128 0,-3 0 128 0,1 0 0 16,2 0 0-16,-3 0 0 0,1 2 0 0,0-2 0 16,0 0 0-16,-2 0 0 0,1 1 0 0,0-1 0 15,-1 0 0-15,1 0 0 0,-7 0 0 0,0 0 192 16,6 0-64-16,-6 0 0 0,0 0-128 0,8 0-192 0,0 0 64 16,0 0 0-16,-8 0 128 0,8 0 0 0,0-1 0 15,-2 1 0-15,2 0 0 0,-8 0 0 0,6 0 0 0,1 0 0 16,0 0 0-16,-7 0 0 0,0 0 0 0,7-2 0 15,1 2 0-15,-8 0 0 0,0 0 0 0,8 0 0 16,-8 0 0-16,8 0 0 0,0 0 0 0,-8 0 0 16,8-4 0-16,-8 4 0 0,8 0 0 0,-8 0 0 15,7 0 0-15,-7 0 0 0,10 0 128 0,-3 0-128 16,1 0 0-16,0 0 0 0,-8 0 0 0,9 1-128 0,1-2 128 16,-1 1 0-16,-1 0 128 0,-1 0-128 0,-7 0 0 0,8 1 0 15,0 2 0-15,-1-3 0 0,-7 0 0 0,8 0 0 16,-8 0 0-16,9 2-128 0,-1-1 128 0,-8-1 0 15,7 0 128-15,1 3-128 0,-8-3 0 0,0 0 0 16,8 0 0-16,0 0-128 0,-8 0 128 0,8-3 0 16,1 6 0-16,-2-3 0 0,-7 0 0 0,0 0 0 15,6 0 128-15,1 0-128 0,1 0 0 0,-8 0-128 16,0 0 0-16,7 0 0 0,0 0 128 0,-1 0 0 16,-6 0 128-16,7 0-128 0,-7 0 0 0,7 0 0 15,-7 0 0-15,6 0 0 0,-6 0 0 0,7 0 144 16,-7 0-144-16,8 0 0 0,-8 0 0 0,6 0 0 15,1-3 0-15,-7 3 0 0,5 0 0 0,1 0 0 16,2 0 0-16,-8 0 0 0,0 0 0 0,7-1 0 16,-2-1 0-16,-5 2 0 0,0 0 0 0,7-3 0 15,-2 2 0-15,0 1 0 0,2-3 0 0,-7 3 0 16,5-3 0-16,-5 3 0 0,5-1 0 0,0-2 0 16,-5 3 0-16,7-3 0 0,-2 0 144 0,0 2-144 0,-5 1 0 15,6-6 144-15,-1 2-144 0,-5 4 0 0,6-2 0 0,0-2 0 16,-1 1 0-16,-5 3 0 0,5-4 0 0,-5 4 0 15,5-4 0-15,2 2 0 0,-7 2 0 0,5-4 0 16,-5 4 0-16,5-5 0 0,-1 1 0 0,-4 4 0 16,4-7 0-16,-4 7 0 0,0 0 0 0,3-6 0 15,1-1 0-15,0 0 0 0,0 4 0 0,-2-4 0 0,-2 7 144 16,4-7-144-16,0 4 160 0,0-4-160 0,-1 0 176 0,-1 3-176 16,1-2 192-16,0-1-192 0,-1 1 176 0,-2 6-176 15,3-4 160-15,-3 4-160 0,4-7 144 0,-4 7-144 16,0 0 128-16,4-5-128 0,1 1 144 0,-5 4-144 15,0 0 160-15,4-4-160 0,1-2 128 0,-5 6-128 16,0 0 0-16,5-4 144 0,1-1-144 0,-3 1 0 16,-3 4 0-16,4-4 0 0,-4 4 0 0,0 0 0 15,6-7 0-15,-6 7 0 0,5-5 0 0,0 1 0 16,-5 4 128-16,0 0-128 0,0 0 0 0,5-4-224 16,-1 1 48-16,-4 3 16 15,0 0-592-15,5-3-112 0,-1-4-32 0,-4 7 0 16,0 0-2656-16,0 0-544 0</inkml:trace>
  <inkml:trace contextRef="#ctx0" brushRef="#br0" timeOffset="-207169.65">5147 10017 8511 0,'0'0'384'0,"0"0"64"0,0 0-448 0,0 0 0 0,0 0 0 0,0 0 0 0,0 0 1280 0,0 0 176 16,0 0 16-16,0 0 16 0,0 0-528 0,0 0-96 16,0 0-32-16,0 0 0 0,0 0-16 0,0 0-16 15,0 0 0-15,0 0 0 0,0 0 80 0,0 0 16 16,0 0 0-16,0 0 0 0,0 0 128 0,0 0 48 15,0 0 0-15,0 0 0 0,0 0-112 0,0 0-32 16,0 0 0-16,0 0 0 0,0 0-272 0,0 0-48 16,0 0-16-16,7 4 0 0,-7-4-96 0,7 4-32 15,-7-4 0-15,0 0 0 0,6 7-112 0,-1-1-32 16,-5-6 0-16,0 0 0 0,7 9-96 0,-2-2-32 16,-5-7 0-16,0 0 0 0,7 8 80 0,-2-2 16 15,-5-6 0-15,5 10 0 0,-1-4-48 0,-4-6-16 16,5 7 0-16,-2-1 0 0,-3-6-16 0,0 0 0 15,5 7 0-15,0 1 0 0,-1-2-208 0,0 3 176 16,-4-9-176-16,4 8 160 0,0 1-160 0,1-2 0 16,-1 1 144-16,0-2-144 0,-4-6 144 0,3 9-144 0,1-2 192 15,-2 1-192-15,1-2 192 0,0 4-64 0,-3-10 0 0,4 9-128 16,-1-1 176-16,1-2-176 16,-2 3 160-16,0-2-160 0,0 3 160 0,-1-1-160 0,0-1 160 15,-1-8-160-15,3 7 176 0,-1 2-176 0,1-1 192 0,0-2-192 16,-1 4 288-16,0-4-48 0,0 2-16 0,0 1 0 15,-1-2-48-15,0 1-16 0,1 1 0 0,-1-3 0 16,0 3-32-16,0-1-128 0,1-1 192 0,-1-1-64 16,-1-6-128-16,1 10 0 0,1-3 0 0,-2 0 0 0,0 2 128 15,0-2-128-15,0 1 128 0,0-2-128 0,0-6 0 16,1 9 128-16,-1 2-128 0,1-5 0 0,1 1 0 16,-1 2 128-16,-1-9-128 0,1 8 0 0,-1 1 128 15,3-1-128-15,-3-8 0 0,1 9 128 0,0 0-128 0,2-1 0 16,-3-8 0-16,4 9 0 0,-1-1 0 0,-1 1 0 15,1 0 128-15,-1-1-128 0,1-1 0 0,0-1 0 16,-1 1 0-16,-2-7 0 0,4 7 0 0,-4-7 0 16,3 6 0-16,0 1 0 0,-3-7 0 0,2 6 0 15,-2-6 0-15,0 0 0 0,5 7 0 0,-5-7 0 16,6 6 0-16,-6-6 0 0,0 0 0 0,0 0 0 16,4 4 0-16,-4-4 0 0,3 7 0 0,-3-7 0 15,6 4 0-15,-6-4 0 0,0 0 0 0,0 0 0 16,5 2 0-16,-5-2 0 0,0 0 0 0,5 4 0 15,0 0 0-15,-5-4 0 0,0 0 0 0,0 0 0 16,0 0 0-16,0 0 0 0,0 0 0 0,0 0 0 16,0 0 0-16,7-1 0 0,-7 1 0 0,5-3 0 15,-5 3 0-15,5-6 0 0,1 2 0 0,0-3 0 16,-2 1-144-16,-4 6 144 0,4-7 0 0,-1 1 0 0,-1-4 0 16,1 3 0-16,0 0 0 0,-1 0 0 0,-2 7 0 0,4-6 0 15,-4 6 0-15,3-7 0 0,-3 7 0 0,0 0 144 16,0 0-144-16,0 0 0 0,0 0 0 0,0 0-176 15,2-6 176-15,-2 6 0 0,0 0 0 0,0 0 0 16,0 0 0-16,0 0 0 0,0 0 0 0,0 0 0 16,0 0 0-16,0 0 128 0,0 0-128 0,0 0 176 15,0 0-176-15,0 0 0 0,0 0 0 0,0 0 0 16,0 0 0-16,0 0 0 0,-1 6 0 0,0 1 0 0,1-7 0 16,-2 6 0-16,2-6 0 0,-2 10 128 0,-1-3 64 0,1 0 0 15,-1 0 0-15,0 2 0 0,1-3 16 16,-1 2 16-16,0-1 0 0,1-1 0 0,-1 1-48 0,1-1-16 15,-1 1 0-15,0-1 0 0,-1 1-160 0,2 0 160 16,2-7-160-16,-5 6 160 0,5-6-160 0,-4 7 0 16,-2-3 0-16,1-1 0 0,5-3 0 0,-5 3 0 15,5-3 0-15,-5 3 0 0,-2-2 0 0,2-1 0 16,-2-1 0-16,2-2 0 0,0 0 0 0,-3 0 0 16,1-4 0-16,1 3 0 0,-1-2 0 0,1-1 0 15,-1 0 0-15,1-2 0 0,-3 1 0 0,2 2 0 16,0-3 0-16,1 2 0 0,-1 1 0 0,2-1 0 15,0 1 0-15,0 2 0 0,-2-3 0 0,1 3 0 16,2 1 0-16,4 3 0 0,0 0 0 0,0 0 0 16,0 0 0-16,0 0 0 0,0 0 0 0,0 0 0 15,-6-1 0-15,6 1 0 16,0 0-2096-16,0 0-448 0,0 0-80 0</inkml:trace>
  <inkml:trace contextRef="#ctx0" brushRef="#br0" timeOffset="-205418.79">5147 11310 10991 0,'0'0'480'0,"0"0"112"0,0 0-464 0,0 0-128 16,0 0 0-16,0 0 0 0,0 0 1792 0,0 0 320 16,0 0 80-16,0 0 16 0,0 0-416 0,0 0-64 15,0 0-32-15,0 0 0 0,0 0-176 0,0 0-48 16,0-7 0-16,0 7 0 0,0 0-400 0,0 0-96 16,0 0-16-16,0 0 0 0,4-6-192 0,0-1-64 15,-4 7 0-15,0 0 0 0,4-4-208 0,-4 4-48 16,7-2-16-16,1-2 0 0,-8 4 80 0,6 0 32 0,-6 0 0 0,8 4 0 15,0 0 16-15,0 1 0 0,0 1 0 0,-1 1 0 16,0 1-112-16,0 4-32 0,-2-2 0 0,1 3 0 16,1-2-32-16,-1 2 0 0,0-3 0 0,0 3 0 15,2 0-112-15,0 1-16 0,0 0-16 0,0-1 0 16,0 0 48-16,-1-2 16 0,3 2 0 0,-1 0 0 16,0 0-112-16,3 0-32 0,1-3 0 0,0 1 0 0,-1-2-160 15,-1 2 0-15,3-2-160 0,-1 1 160 16,-2-3 0-16,1-3 0 0,1 1 0 0,-1-1 0 0,0 0 0 15,0-4 0-15,-2 0 192 0,2 2-192 0,-2-2 0 0,0 0 0 16,-3-2 0-16,1-1-144 16,-1 2-560-16,1-2-96 15,-2 2-32-15,-1-4 0 0,-1-2-2240 0,0 1-448 0,-1-1-80 0,0-1-12384 16</inkml:trace>
  <inkml:trace contextRef="#ctx0" brushRef="#br0" timeOffset="-205119.18">5504 11310 8287 0,'0'0'736'0,"0"0"-592"16,0 0-144-16,-7 0 0 0,7 0 4064 0,-6 3 784 15,-1 0 144-15,0 1 48 0,1-1-2432 0,-1 4-496 16,2-1-80-16,-1 1-32 0,-4 1-592 0,3 1-112 16,-3-3-16-16,1 5-16 0,-1-1-336 0,1 3-64 15,-2-2-16-15,-1 2 0 0,2 0-96 0,-1 3-32 16,2 1 0-16,1 0 0 0,-1-2-48 0,-1 2-16 0,-1-2 0 0,2 1 0 15,1 1-288-15,0-4-64 0,-1 0-16 0,3-3 0 16,0 3-288-16,1-2 160 0,0-2-160 0,1-1 128 16,0 1-128-16,1-2 128 0,3-7-128 15,0 0 128-15,0 0-128 0,0 0 0 0,0 0 0 0,0 0 0 16,0 0 0-16,0 0-272 0,0 0 64 0,7-7 16 16,1 1-2528-1,1-1-496-15,-1-1-112 0,0-1-14208 0</inkml:trace>
  <inkml:trace contextRef="#ctx0" brushRef="#br0" timeOffset="-201830.9">6076 10062 2751 0,'0'0'256'0,"0"0"-256"0,0 0 0 0,0 0 0 15,0 0 2224-15,0 0 400 0,0 0 64 0,0 0 32 16,-7 2-1184-16,7-2-256 0,0 0-32 0,0 0-16 16,0 0-528-16,0 0-96 0,0 0-32 0,0 0 0 15,0 0 176-15,0 0 16 0,0 0 16 0,0 0 0 16,0 0 176-16,0 0 16 0,-4 7 16 0,4-7 0 0,0 0-80 0,0 0-16 15,0 0 0-15,0 0 0 0,0 0-304 0,0 0-64 16,0 0-16-16,0 0 0 0,0 0-128 0,-2 7-48 16,2-7 0-16,0 0 0 0,0 0-16 0,0 0-16 15,0 0 0-15,0 0 0 0,0 0-32 0,0 0 0 16,0 0 0-16,0 0 0 0,-3 6-48 0,3-6-16 16,0 0 0-16,0 8 0 0,0-8-32 0,0 0-16 15,0 0 0-15,0 6 0 0,0-6 64 0,0 0 16 16,0 0 0-16,0 0 0 0,2 10 16 0,-2-10 0 15,0 0 0-15,1 6 0 0,-1-6-96 0,0 0-16 16,2 8 0-16,-2-8 0 0,0 0-16 0,3 9-128 16,-3-9 192-16,1 7-64 0,-1-1-128 0,3 1 160 15,0-1-160-15,-3-6 160 0,1 7-16 0,3 1 0 16,-3 1 0-16,2-2 0 0,-2-1 48 0,0 2 16 16,2 1 0-16,0-2 0 0,-1-1 16 0,1 2 0 0,0 1 0 0,-1 0 0 15,-1-1-224-15,2 1 0 16,0 2-144-16,-1-1 144 0,1-3 0 0,0 2 0 0,-2 2 0 0,0-2 0 15,1-1 0-15,0 1 0 0,-1 1 0 16,1-3 0-16,-1 2 128 0,2-1 0 0,-3-8 16 0,1 9 0 16,0-2 48-16,1 0 0 0,-1 3 0 15,0-4 0-15,1 2-64 0,-2-8-128 0,2 9 192 0,1-2-64 16,-2 3 0-16,0-1 0 0,1-2 0 0,0 1 0 16,0 1 176-16,-1-3 16 0,0 1 16 15,2 1 0-15,-2 1-336 0,0-2 0 0,1 2 0 0,0-1 0 16,0-2 0-16,0 1 0 0,0 2 0 0,-1-3 0 15,-1-6 0-15,1 8 0 0,1-1 0 0,-1 2 0 0,-1-2 0 16,1 0 0-16,-1 3 0 0,2-4-192 0,-2-6 192 16,0 7 0-16,0-1 160 0,0 1-160 0,0 1 0 15,0-8 0-15,0 0 0 0,0 6 0 0,0-6 0 16,0 0 0-16,0 7 0 0,0-7 0 0,0 0 0 0,0 0 0 16,0 0 0-16,0 0 0 0,0 0 0 0,0 0 0 15,0 0 0-15,0 0 0 0,0 0 0 0,0 0 0 16,0 0 0-16,0 0 0 0,0 0 0 0,0 0 0 15,0 0 0-15,0 0 0 0,0 0 0 0,0 0 0 16,0 0 0-16,0 0 0 0,0 0 0 0,0 0 0 16,0 0 0-16,0 0 0 0,0 0 0 0,0 0-128 15,0 0 128-15,0 0 0 0,5-7 0 0,-5 7 0 16,4-6 0-16,-4 6 0 0,4-8 0 0,0 1 0 0,-4 7 0 0,3-5 0 16,3 1 0-16,-6 4 0 15,5-7 144-15,0 4-144 0,-1-4 0 0,-4 7 0 16,0 0 0-16,7-4 0 0,-2-2 0 0,-5 6 0 15,5-6 0-15,-5 6 0 0,5-4 0 0,-5 4 0 16,7-4 0-16,-7 4 0 0,0 0 0 0,0 0 0 16,6-4 0-16,-6 4 0 0,0 0 0 0,0 0 0 15,0 0 0-15,0 0 0 0,0 0 0 0,0 0 0 0,0 0 0 0,0 0 0 16,0 0 0-16,0 0 0 0,0 0 0 0,0 0 0 16,0 0-128-16,0 0 128 0,0 0 0 0,0 0 0 15,0 0 0-15,0 0 0 0,0 0-144 0,0 0 144 16,0 0 0-16,0 0 0 0,0 0 0 0,0 0 0 15,0 0 0-15,0 0 0 0,0 0 0 0,0 0 0 16,-1 6 0-16,0 3 0 0,-2-3 0 0,1 1 0 0,-1 0 0 0,0-1 0 16,1 1 0-16,2-7 0 0,-3 6 0 15,1 1 0-15,-2-1 0 0,1 1 0 0,0-1 0 0,1 0 0 16,-1 0 0-16,3-6 0 0,-3 5 0 0,0 2 0 16,-1-3 0-16,4-4 0 0,0 0 0 0,0 0 0 15,0 0 0-15,0 0 0 0,-6 4 0 0,6-4 0 16,0 0 0-16,0 0 0 0,-6 2 0 0,6-2-128 15,0 0 128-15,0 0 0 0,0 0-144 0,0 0 144 16,-7 0-208-16,1-2 80 0,-1 1 128 0,7 1 0 16,-8-6 160-16,2 5-160 0,-2-4 0 0,1 1 0 15,1 0 0-15,-1 1 0 0,1-1 0 0,1 2 0 16,-1-5 0-16,1 3 0 0,-2 2 0 0,2-2 0 16,5 4 0-16,0 0 0 0,-6-7 0 0,0 3 0 0,3-1 0 0,3 5 0 15,0 0 128-15,0 0-128 16,-4-4 0-16,4 4 0 0,0 0 128 0,-3-7-128 15,3 7 0-15,0 0 0 16,0-6-1024-16,0 6-320 0,0 0-48 0,0 0-10464 16,0 0-2096-16</inkml:trace>
  <inkml:trace contextRef="#ctx0" brushRef="#br0" timeOffset="-200264.51">6085 11286 1839 0,'0'0'160'0,"0"0"-160"0,0 0 0 0,0 0 0 15,0 0 1744-15,0 0 320 0,0 0 64 0,0 0 16 16,0 0-1056-16,0 0-192 0,0 0-64 0,0 0 0 16,0 0-512-16,0 0-96 0,0 0-32 0,0 0 0 15,0 0-192-15,0 0 0 0,0 0 0 0,0 0 0 0,0 0 0 0,0 0 0 16,0 0 0-16,0 0 0 0,0 0 0 0,0 0 0 16,0 0-128-16,0 0 128 0,0 0 0 0,0 0 0 15,0 0 0-15,0 0 0 0,0 0 208 0,0 0 112 16,0 0 0-16,0 0 16 0,0 0 976 0,0 0 192 15,0 0 32-15,0 0 16 0,0 0 368 0,0 0 64 16,0 0 0-16,0 0 16 0,0 0-432 0,0 0-96 16,0 0 0-16,0 0-16 0,0 0-352 0,-4 7-64 15,3 3-16-15,-2 0 0 0,1 0-288 0,-1 0-64 16,0 1-16-16,2 2 0 0,-2-4-16 0,2 2-16 16,-1 2 0-16,0-3 0 0,0 3-240 0,0-2-64 15,1 2 0-15,0-4 0 0,-1 4-192 0,0 2-128 16,-1-2 128-16,2-3-128 0,0 3 128 0,1-1-128 0,0-4 128 15,0 2-128-15,1 0 128 0,-1 0-128 16,1-1 128-16,0-2-128 0,-1-7 128 0,3 6-128 16,0 2 128-16,-3-8-128 0,0 0 0 0,4 7 0 15,0 2 0-15,-1-5-128 0,-3-4-16 0,0 0 0 16,0 0 0-16,0 0 0 16,0 0-1456-16,0 0-272 0,0 0-64 0,7 2-16 15,-7-2-720-15,0 0-144 0,8-6-16 0</inkml:trace>
  <inkml:trace contextRef="#ctx0" brushRef="#br0" timeOffset="-199910.96">6232 11433 4607 0,'0'0'192'0,"0"0"64"0,0 0-256 0,0 0 0 0,0 0 0 0,0 0 0 0,0 0 4656 0,0 0 880 15,0 0 176-15,-7 4 48 0,-1-1-3216 0,-1-1-640 16,0 0-128-16,-1 0-32 0,-1-2-752 0,1 1-160 16,-3-1-16-16,-2 0-16 0,-1-1-480 0,1 1-80 15,-1-2-32-15,0 2 0 0,-1-2-16 0,2 0 0 16,0 2 0-16,1-3 0 0,-2 3-192 0,0-1 144 16,-1-2-144-16,0 3 128 0,3 0 208 0,1 0 48 15,0 0 0-15,1 0 0 0,0 0-160 0,2 0-32 16,0 0 0-16,1 0 0 0,1 0-48 0,1 0-16 15,0 0 0-15,2 0 0 0,0-3-128 0,5 3 128 0,0 0-128 0,0 0 128 16,0 0-128-16,0 0 128 16,0 0-128-16,0 0 128 0,0 0 112 0,0 0 16 0,0 0 0 0,0 0 0 15,0 0-256-15,0 0 144 16,9 0-144-16,0 0-11840 0,-1 0-2464 0</inkml:trace>
  <inkml:trace contextRef="#ctx0" brushRef="#br0" timeOffset="-196365.77">7984 9985 1839 0,'0'0'160'0,"0"0"-160"0,0 0 0 0,0 0 0 16,0 0 1440-16,0 0 256 0,0 0 48 0,0 0 16 15,0 0-912-15,0 0-176 0,0 0-32 0,0 0-16 16,0 0-32-16,0 0 0 0,0 0 0 0,0 0 0 15,0 0 240-15,0 0 32 0,0 0 16 0,0 0 0 0,0 0 32 0,0 0 16 16,0 0 0-16,0 0 0 0,0 0-176 0,0 0-48 16,0 0 0-16,0 0 0 0,0 0-176 0,0 0-32 15,0 0-16-15,0 0 0 0,0 0-32 0,0 0-16 16,0 0 0-16,0 0 0 0,0 0-16 0,-2 6 0 16,0 1 0-16,2-7 0 0,-2 6-96 0,2-6 0 15,0 0-16-15,-4 8 0 0,0-1 16 0,4-7 16 16,-3 6 0-16,1 1 0 0,2-7-112 0,-4 6-32 15,4-6 0-15,-4 7 0 0,0-3-32 0,4-4-16 16,-6 6 0-16,3 1 0 0,-1-1-144 0,0-2 0 16,0 2 144-16,4-6-144 0,0 0 0 0,-5 6 144 15,-1-2-144-15,2 3 0 0,-1-4 144 0,5-3-144 16,-6 7 0-16,-1 0 144 0,0-5-144 0,2 2 0 16,5-4 144-16,-5 4-144 0,-2 1 0 0,1-1 128 15,1 0-128-15,1 3 0 0,-3-5 0 0,1 2 144 16,-1 0-144-16,1 1 0 0,0-1 144 0,0-1-144 15,6-3 0-15,-7 6 144 0,1-2-16 0,-2-1-128 16,0-2 192-16,1 5-64 0,-2-5-128 0,1 2 0 16,1 0 0-16,-1 0 128 0,-2-2-128 0,3 2 0 0,-1 0 144 15,0-2-144-15,-1 2 0 0,1-1 0 0,0-1 0 16,0 2 128-16,2 0-128 0,-2-2 144 0,-1 2-144 0,1 1 160 16,0-2 80-16,0 0 16 0,-1 0 0 0,-2 1 0 15,4 1-128-15,-1-2-128 0,-1 2 176 0,-1-1-176 16,0 1 176-16,-1-4-176 0,4 4 160 0,-1-2-160 15,0 1 128-15,0 1-128 0,-3-2 0 0,4 0 144 16,-1 2-144-16,0 1 0 0,-1-5 0 0,1 4 128 0,-1 0-128 16,1 1 0-16,0-1 0 0,1 0 0 0,0-1 0 15,1 0 0-15,0 1 0 0,-1 2 0 0,1-2 0 0,0-2 0 16,6-2 128-16,-5 4-128 0,-1 0 0 0,0-1 0 16,0 1 0-16,1-2 128 0,-1 2-128 0,6-4 0 15,-5 7 0-15,0-5 0 0,0 2 128 0,-1 0-128 16,1 1 128-16,0 2-128 0,5-7 128 0,-5 4-128 15,-2 0 0-15,2 1 128 0,0-1-128 0,-1 0 0 16,1-1 0-16,5-3 0 0,-6 3 0 0,-1 1 0 16,1 2 0-16,-1-5 0 0,7-1 0 0,-8 6 0 15,2-3 0-15,6-3 128 0,-6 3-128 0,6-3 0 16,-6 4 0-16,-1 0 0 0,7-4 0 0,-6 2 0 16,-1 2 0-16,1-1 128 0,6-3-128 0,-7 4 0 15,1-2 144-15,6-2-144 0,0 0 128 0,-7 4-128 16,0 0 128-16,2-1-128 0,5-3 0 0,-6 4 144 15,0 1-144-15,6-5 0 0,-5 4 128 0,5-4-128 16,-5 6 0-16,5-6 0 0,-5 4 0 0,5-4 128 16,0 0-128-16,-6 7 0 0,1-3 144 0,1 2-144 0,4-6 0 0,-4 7 144 15,-1-1-144-15,1 1 0 0,0 0 144 16,4-7-144-16,0 0 0 0,-4 6 0 0,2 1 0 16,2-7 128-16,-3 6-128 0,2 1 0 0,-2-1 0 0,3-6 128 15,-1 7-128-15,0 1 0 0,-1-2 0 0,2 1 0 16,-1-1 0-16,1-6 144 0,0 7-144 0,0-7 0 15,-1 9 0-15,1-2 0 0,0-7 0 0,0 7 0 16,-2 0 0-16,2-7 0 0,0 7 0 0,0-7 0 16,0 0 0-16,0 9 0 0,2-3 0 0,-2-6 0 0,-2 7 0 0,2-7 0 15,0 0 0-15,0 6 0 0,0-6 224 0,0 0-64 16,0 0-16-16,0 0 0 0,0 6-144 0,0-6 0 16,0 0 144-16,0 0-144 0,0 0 0 0,0 0 0 15,0 0 0-15,0 0 0 0,0 0 0 0,0 0 128 16,0 0-128-16,0 0 0 0,0 0 0 0,0 0 144 15,0 0-144-15,0 0 0 0,0 0 144 0,0 0-144 16,0 0 0-16,0 0 144 0,0 0-144 0,6 5 0 16,-1-1 0-16,-5-4 0 0,0 0 0 0,0 0 0 15,0 0 0-15,0 0 0 0,0 0 0 0,0 0 0 16,0 0 0-16,6 0 0 0,-6 0 0 0,0 0 0 16,0 0 0-16,0 0 0 0,8 2 0 0,-8-2 0 15,0 0 0-15,0 0 0 0,0 0 0 0,8-2 0 16,-8 2 0-16,0 0 0 0,7-3 128 0,-7 3-128 15,6-4 0-15,-6 4 128 0,5-6-128 0,-5 6 0 16,6-4-192-16,-1-3 192 0,-1 3 0 0,0-2 0 16,-4 6 0-16,5-5 0 0,0-2 0 0,0 3 0 0,1-3 0 15,-1 4 0-15,0-1 0 0,0-2 0 0,-5 6 0 16,6-4 0-16,-6 4 0 0,5-6 0 0,-5 6 0 16,6-4 0-16,-6 4 0 0,0 0 0 0,8-3 0 15,-1 1 0-15,-7 2 0 0,0 0 0 0,0 0 0 0,0 0 0 16,0 0 0-16,0 0 0 0,0 0 0 0,0 0 0 15,0 0 0-15,0 0 0 0,0 0 0 0,0 0 0 16,0 0-128-16,0 0 128 0,0 0 0 0,0 0 0 16,0 0 0-16,0 0 0 0,-3 6 0 0,3-6 0 15,-1 9 0-15,-2-2 0 0,-1 0 0 0,0-1 0 0,1-2 0 16,-3 3 0-16,1-1 0 0,0-2 0 0,-2 3 0 16,1-2 0-16,-1-1 224 0,2 2-64 0,0-2 0 0,-1 3 0 15,0-3 0-15,-1 2 0 0,1 1 32 0,-1-1 16 16,1 1 0-16,-1-1 0 0,1-2-208 0,0 3 144 15,2-1-144-15,-1 0 128 0,-1 0 64 0,-1-2 0 16,3 3 0-16,0-3 0 0,-1 0-192 0,5-4 0 16,0 0 0-16,0 0 0 0,-5 5 0 0,5-5 128 15,0 0-128-15,0 0 128 0,0 0-128 0,0 0 0 16,0 0 0-16,0 0 0 0,0 0 0 0,0 0 0 16,0 0 0-16,0 0 0 0,-5-7 0 0,1 2 128 15,-2-1-128-15,4 0 128 0,0-3-128 0,1 3 128 16,-2-5-128-16,2 2 128 0,0 1 0 0,0-1 0 15,-2-2 0-15,-1 0 0 0,1 3-128 0,-1-3 128 16,1 0-128-16,-3 0 128 0,1 3-128 0,0-1 0 16,0 0 0-16,-1 1 0 0,0 1 0 0,2 1 0 15,0 2 0-15,-1-1 0 0,-2-2 0 0,2 3 128 16,1 0-128-16,0 2 128 0,0-2-128 0,0 1 0 0,0-1 0 16,4 4 0-16,0 0 0 0,0 0 0 0,-5-2 0 0,5 2 0 31,0 0-1248-31,0 0-288 0,-8 0-48 0,8 0-16 0</inkml:trace>
  <inkml:trace contextRef="#ctx0" brushRef="#br0" timeOffset="-194886.72">6722 11210 9215 0,'0'0'816'0,"0"0"-656"16,0 0-160-16,0 0 0 0,0 0 2304 0,0 0 448 16,0 0 64-16,0 0 32 0,0 0-1312 0,0 0-256 15,0 0-48-15,0 0-16 0,-7 7-272 0,7-7-64 16,0 0-16-16,0 0 0 0,-4 6-128 0,4-6-32 0,0 0 0 0,0 0 0 16,0 0-96-16,0 0-32 0,0 0 0 15,0 0 0-15,0 0 96 0,0 0 16 16,0 0 0-16,0 0 0 0,0 0-48 0,0 0-16 0,0 0 0 0,0 0 0 15,0 0-176-15,0 0-16 0,0 0-16 0,0 0 0 16,0 0-144-16,8-2-16 0,-1 1-16 0,-7 1 0 16,5-3-80-16,1 0-16 0,1-1 0 0,-1 3 0 15,-6 1-144-15,8-3 128 0,0-3-128 0,0 3 128 16,-8 3-128-16,9-1 0 0,0-2 0 0,-1-1 0 0,-1-1 128 0,1 4 0 16,-1-2 0-16,0 3 0 15,-7 0-128-15,8-4-176 0,-8 4 48 0,9 0 0 0,-1 0 128 0,0 0 176 16,-8 0-48-16,0 0 0 0,0 0-128 0,6 4 0 15,-6-4 0-15,6 7 0 0,-6-7 272 0,3 6 32 16,-1 1 0-16,-1 2 0 0,-1-1-80 0,-1-2-16 16,-2 4 0-16,-1-2 0 0,-1 1-16 0,0-1 0 15,0 1 0-15,-1-3 0 0,1 3-192 0,0-1 144 16,0-1-144-16,-1 2 128 0,1-1-128 0,0-2 0 16,1 4 0-16,0-4-176 0,0 1 352 0,0 1 64 15,0-2 16-15,0 1 0 0,4-7-256 0,-4 6 144 16,-1 1-144-16,1-1 128 0,4-6-128 0,-2 7 128 15,-2-3-128-15,1 2 128 0,0 1-128 0,3-7 128 16,-4 6-128-16,1 1 128 0,3-7-128 0,-4 6 0 16,4-6 0-16,0 0 0 0,-6 7 160 0,6-7 0 15,-5 4 0-15,0 1 0 0,5-5-160 0,0 0 192 16,0 0-192-16,0 0 192 0,-5 4-192 0,5-4 0 16,0 0 0-16,0 0 0 0,0 0 128 0,0 0-128 0,0 0 0 15,0 0 128-15,0 0-128 0,0 0 128 0,0 0-128 16,0 0 128-16,0 0 0 0,0 0-128 0,0 0 192 15,0 0-64-15,0 0-128 0,0 0 128 0,6 4-128 0,1-1 128 16,-7-3-128-16,8 0 0 0,-8 0 0 0,9 1 0 16,0-1 0-16,-1 0 0 0,0-1 0 0,0 2-176 15,-8-1 320-15,9 3 64 0,-1-3 16 0,-8 0 0 16,7 4-224-16,3 1 0 0,-1-4-192 0,0 4 192 0,-1-1 0 0,-2 0 0 16,-6-4 128-16,7 7-128 0,2-1 0 15,0 1 0-15,-2-1 0 0,-1 1 0 0,0 2 0 0,-1-1 0 16,0 1 0-16,0-1 0 0,-2 1 0 0,-2 2 0 15,2-2 0-15,-1-1 0 0,-2 1 0 0,0 0 0 16,-1-1 0-16,0-2-160 0,-2 1 160 0,1 2-128 16,-1-1 128-16,0-1-128 0,-2 2 128 0,0-1 0 15,0-2 128-15,-1-1-128 0,0 2 0 0,-1-3 0 16,-1 0 0-16,1 0-128 0,-3-2 128 0,1 1 176 16,-1-2-48-16,1-1 0 0,-1 0-384 0,1 0-64 15,-1-1-32-15,1 1 0 0,1 0 496 0,-1-3 112 16,-1 3 0-16,1-2 16 0,0 0-144 0,0 2-128 15,0-2 144-15,1 2-144 0,0-3 0 0,1 2 0 16,1-2 0-16,6 3 0 0,0 0 0 0,0 0 0 16,-4-6 0-16,4 6 0 0,0 0 192 0,-3-7-48 15,1-1-16-15,0 2 0 0,2 6-128 0,3-7 0 16,1 1 0-16,1-1 0 16,0 3-992-16,3-1-176 0,-1-2-48 0,-2 3-18432 0</inkml:trace>
  <inkml:trace contextRef="#ctx0" brushRef="#br0" timeOffset="-191896.6">7166 11077 15375 0,'0'0'672'0,"0"0"160"0,0 0-672 0,0 0-160 0,-7-4 0 0,7 4 0 16,-4-5 1920-16,4 5 336 16,0 0 80-16,0 0 16 0,-4-4-496 0,4 4-112 15,0 0-16-15,0 0 0 0,0 0-192 0,0 0-64 0,0 0 0 0,0 0 0 16,0 0-288-16,0 0-64 0,0 0-16 0,4 9 0 15,-4-9-352-15,7 8-80 0,1-2-16 0,-1 3 0 16,1 2-16-16,1-2-16 0,2-1 0 0,-1 1 0 16,1 4-336-16,-1-2-64 0,1 2-16 0,-1 0 0 15,1 1-64-15,1 2-16 0,-1 1 0 0,1 0 0 16,-1 3 32-16,-2-1 0 0,-1 2 0 0,1 3 0 0,-1-2 16 0,-2-1 0 16,-1 1 0-16,-2 2 0 0,0 0-176 0,-1 2 192 15,-2-3-192-15,-1 3 192 0,0-2-192 0,-2 2 0 16,-1-2 0-16,2 2 0 0,-4-2 0 0,0-3 0 15,-2 1 0-15,-1-1 0 0,-2-2 0 0,1-2 0 16,-2-1 0-16,0 1 0 0,2-4 0 0,-1-2 0 16,-2 2 0-16,1-4 0 0,2-2-128 0,-2-4 128 15,0 1 0-15,2-1 0 0,-1-2 0 0,2-1 192 0,1-1-32 0,3-2 0 32,5 3-1776-32,-4-4-368 0,4 4-64 0,-1-6 0 0</inkml:trace>
  <inkml:trace contextRef="#ctx0" brushRef="#br0" timeOffset="-191150.2">4992 11124 21887 0,'0'0'960'0,"0"0"208"0,0 0-928 0,0 0-240 0,0 0 0 0,0 0 0 16,0 0 2096-16,0 0 368 0,0 0 80 0,0 0 16 15,0 0-832-15,0 0-144 0,-3-7-48 0,3 7 0 16,0 0-512-16,0 0-96 0,-7 0-32 0,1 3 0 0,-3 4-48 16,0-1-16-16,-1 5 0 0,-1-1 0 0,-5 6-144 0,-1 1-48 15,-2 2 0-15,1 2 0 0,1 3-48 0,0 2-16 16,0 0 0-16,1 4 0 0,-1 1-144 0,2-1-48 16,0-1 0-16,3 1 0 0,3-3-144 0,0 3-48 15,3 0 0-15,2 1 0 0,2-3 0 0,4 0 0 16,0 1 0-16,2 1 0 0,0-3 112 0,4-1 16 15,0 1 0-15,2-1 0 0,1-3-112 0,2 2-16 16,4-2 0-16,0-4 0 0,3 1-192 0,-1-3 144 16,1-3-144-16,1 2 128 0,0-3-400 0,0 0-96 15,0-5-16-15,0 1-14800 16,1-2-2976-16</inkml:trace>
  <inkml:trace contextRef="#ctx0" brushRef="#br0" timeOffset="-189813.42">7438 10977 1839 0,'0'0'0'0,"0"0"160"0,0 0-160 0,0 0 0 15,0 0 0-15,0 0 0 0,0 0 4416 0,-3-6 864 16,3 6 160-16,0 0 48 0,2-7-3440 0,-2 7-672 0,1-6-144 0,0 2-16 16,-1-3-448-16,0 7-96 0,0 0-16 0,4-6 0 15,-1-1-176-15,1 0-32 16,-4 7-16-16,5-6 0 0,-1 2 16 0,1-3 0 0,0 4 0 0,2-3 0 15,-2 2-112-15,0 0-16 0,1 2 0 0,2-2 0 16,1 0-160-16,1 1-32 0,-2 1-128 0,1-2 192 16,0 1-64-16,2 3-128 0,-2-1 176 0,0 1-176 15,2 1 384-15,-3 2-16 0,-2 1-16 0,1-2 0 16,-2 5 224-16,0-3 32 0,0 2 16 0,-1 1 0 0,-4 2 64 16,0-1 16-16,2 1 0 0,-2 2 0 0,-3 2-304 0,0-3-48 15,1 3-16-15,-2-2 0 0,-1 2-192 16,-1 0-144-16,1 0 192 0,0 0-192 0,-2 0 176 0,1-2-176 15,-1-1 160-15,2-1-160 0,-2 2 0 0,2-1 0 16,-1-1 0-16,-1 1 0 0,1-3 0 0,-1 0 0 16,2 0 0-16,-2-1 0 0,1-2 0 0,-1 1 0 15,-1-3 0-15,2 0 0 0,0-2 0 0,6 0 0 16,-6 0 0-16,6 0 0 0,-7-2 0 0,2-2 0 16,5 4 0-16,0 0 0 0,-2-4-160 0,2 4 160 15,0 0-128-15,-2-7 128 0,2-2 0 0,2 1 0 16,0 2 0-16,1-1 0 0,1 1 0 0,1-1 0 15,0 0 0-15,0 1 128 0,1 3-128 0,0-3 128 16,-1-1-128-16,3 3 128 0,1 0-128 0,-1 2 0 16,0-2-176-16,1 1 176 0,3 1 0 0,0 0 0 15,0 2 0-15,-2 0 160 0,1 0-160 0,-1 2 0 16,2 0 0-16,-2 2 0 0,1 1 0 0,1-1 0 16,-1 0 0-16,0-1 128 0,-2 1 0 0,0-2 0 0,2 2 0 15,-1 0 0-15,-1 1 128 0,-1-1 32 0,0 0 0 16,0 2 0-16,1-3-288 0,-2 1 160 0,-7-4-160 0,6 0 128 15,1 3-128-15,-1-3 0 0,-6 0 0 0,7 3 0 32,-1-2-768-32,2 2-192 0,-8-3-48 0</inkml:trace>
  <inkml:trace contextRef="#ctx0" brushRef="#br0" timeOffset="-189200.38">8217 11250 10127 0,'0'0'448'0,"0"0"96"0,0 0-544 0,0 0 0 0,0 0 0 0,0 0 0 0,0 0 3536 0,0 0 608 15,0 0 112-15,0 0 32 0,0-7-1920 0,0 7-368 16,0 0-80-16,0-4 0 0,0 4-336 0,0 0-64 16,4-5-16-16,1 1 0 0,1 0-384 0,0 1-80 15,1 1-16-15,1 1 0 0,0-2-368 0,1 3-80 16,1 0 0-16,1 0-16 0,-1-3-192 0,2 2-48 16,0 1 0-16,-1 0 0 0,1-3-320 0,0 3 128 15,-3 3-128-15,0-3 0 0,-1 1 0 0,-1 2 0 16,-7-3 0-16,0 0 128 0,0 0-128 0,0 0 0 15,0 0 0-15,0 0 0 16,0 0-1440-16,0 0-304 0,4 6-64 0,-3 1-16304 0</inkml:trace>
  <inkml:trace contextRef="#ctx0" brushRef="#br0" timeOffset="-188918.57">8264 11399 5519 0,'0'0'240'0,"0"0"64"0,0 0-304 0,0 0 0 0,0 0 0 0,0 0 0 16,0 0 6032-16,0 0 1152 0,0 0 240 0,0 0 32 15,0 0-4688-15,0 0-928 0,0 0-192 0,6 1-48 16,-6-1-704-16,8 3-128 0,-1 0-48 0,1-2 0 16,0-1-288-16,0 0-64 0,0 0-16 0,0 0 0 0,-8 0 0 15,9 0 0-15,0 0 0 0,1-1 0 16,1-2-64-16,1 3-16 0,-2-3 0 0,1 2 0 0,-2-2-144 15,0 3-128-15,-1 0 192 0,1 0-192 0,-1 0 128 0,-8 0-128 16,0 0 0-16,8 0 0 0,-8 0 128 0,0 0-128 16,9 0 0-16,-9 0 0 15,0 0-784-15,0 0-224 0,0 0-32 0,0 0-17824 16</inkml:trace>
  <inkml:trace contextRef="#ctx0" brushRef="#br0" timeOffset="-174350.06">8928 11040 18431 0,'0'0'816'0,"0"0"160"0,0 0-784 0,4-6-192 16,0-1 0-16,-4 7 0 0,0 0 2080 0,0 0 368 16,0 0 80-16,0 0 16 0,0 0-448 0,0 0-96 15,0 0-16-15,0 0 0 0,0 0-448 0,0 0-112 16,4 7-16-16,-1 2 0 0,-1-1-848 0,-2 1-176 16,0 1-48-16,-1 1 0 0,0 2-64 0,0 3-16 0,-2-2 0 0,0 3 0 15,1 1-16-15,0-1-16 0,1 0 0 0,0 0 0 16,-1 0 32-16,2 2 0 0,0-2 0 15,2-3 0-15,0-1-64 0,1 0 0 0,0-2 0 0,1-2 0 16,-1 1 0-16,3-6-16 0,0 2 0 0,1-2 0 16,-7-4 16-16,9 4 0 0,0-2 0 0,2-2 0 15,-2 0-192-15,1-2 128 0,2-2-128 0,-1 0 128 16,2-3-128-16,0 1 0 0,0-1 0 0,0 0 0 0,-1-2 0 0,-1 3 0 16,0-1 128-16,-2 1-128 0,-1 0 128 0,0 0-128 15,0-1 0-15,0 1 128 16,-3-1-2112-16,1 1-448 0,1 3-64 0,-2-3-9696 15,-2-2-1936-15</inkml:trace>
  <inkml:trace contextRef="#ctx0" brushRef="#br0" timeOffset="-174067.2">9192 10897 16575 0,'0'0'1472'0,"0"0"-1168"16,0 7-304-16,1 6 0 0,-1 0 4736 0,0 0 896 15,0 2 192-15,0 4 16 0,-1 1-3216 0,-1 1-656 16,1 4-128-16,0 0-32 0,-1 5-880 0,1 2-176 16,0-1-48-16,0 1 0 0,-1 2-352 0,1 3-80 15,0 2-16-15,1-2 0 0,0 0-64 0,-2 2 0 0,1-2-16 0,1-3 0 16,1-2-48-16,1-1 0 16,-1-1 0-16,0-3 0 0,1-2-128 0,-1-4 160 0,1-1-160 0,1-3 160 15,-2-4-160-15,2-3 0 0,0-3 0 0,-1-1 0 16,-2-6-128-16,0 0 128 0,7 0-160 0,-2-4 160 15,-1-2-1728 1,1-3-256-16,0-6-64 0,1 2 0 16,-2 0-1696-16,1-4-352 0,7-18-64 0,-1 7 0 0</inkml:trace>
  <inkml:trace contextRef="#ctx0" brushRef="#br0" timeOffset="-173499.26">9564 11243 9215 0,'0'0'816'0,"5"-4"-656"0,0-5-160 0,3 0 0 0,1-2 3360 0,-1 1 640 15,-1-1 128-15,-1-2 32 0,-1-2-1920 0,-1 0-384 16,-1-1-80-16,0 3-16 0,-2-4-544 0,-1 4-96 16,0-1-32-16,-3 1 0 0,-2-3-448 0,0 6-112 15,-2-4-16-15,-1 5 0 0,-1 4-16 0,0 0-16 16,-2 1 0-16,1 1 0 0,-2 6 192 0,0 3 32 15,-1-2 16-15,0 6 0 0,0 0-336 0,-1-1-80 16,-1-1-16-16,1 5 0 0,2 0-96 0,-1 0-32 16,0 0 0-16,2-2 0 0,1 2 48 0,1 0 16 15,2 2 0-15,2 0 0 0,1-2 240 0,1 0 48 0,2 1 16 16,4-4 0-16,-1 3-368 0,2-2-160 0,2-2 128 16,1-1-128-16,0-2 128 0,1-2-128 0,1 1 128 0,2-3-128 15,-1-2 224-15,2 0-32 0,0-4-16 0,1 0 0 16,-3-1-176-16,1-3 0 0,-1-1-192 0,1-2 192 15,-2-2-224-15,1 0 80 0,-1-4 16 0,2 1 0 16,-1 2 128-16,-1 1-128 0,-1-7 128 0,2 6-128 16,0-2 128-16,-1 5 0 0,-1-2 0 0,-3 3 0 15,1-1 0-15,-3 2 0 0,0 5 0 0,-3 4 0 0,0 0 0 16,0 0 0-16,0 0 0 0,0 0 0 0,0 0 0 0,-3 8 144 16,1 5-16-16,1 0-128 0,-2 4 320 15,2 3-64-15,-1 3 0 0,1 1 0 0,-2 2 192 0,3 3 16 16,0-1 16-16,3 2 0 0,-3 0 32 0,1 3 16 15,2-6 0-15,0 3 0 0,-1 0-16 0,1-1-16 16,-2-1 0-16,2-2 0 0,-1 0-208 0,2-2-32 16,1-3-16-16,-1-2 0 0,0 1-112 0,0-4-128 15,-1-3 176-15,1-3-176 0,0-2 0 0,0-1 0 16,-4-7 0-16,0 0 0 0,0 0 0 0,0 0 0 16,0 0 0-16,0 0 0 15,5-8-1216-15,-1-5-208 0,-2-1-48 0,1-3-13264 16,0-2-2672-16</inkml:trace>
  <inkml:trace contextRef="#ctx0" brushRef="#br0" timeOffset="-157801.29">4117 11767 17791 0,'0'0'784'0,"0"0"176"0,0 0-768 0,0 0-192 0,0 0 0 0,0 0 0 0,0 0 1984 0,0 0 352 16,0 0 80-16,0 0 16 0,-2-7-832 0,2 7-176 16,0 0-16-16,0 0-16 0,0 0-480 0,0 0-80 15,-1-3-32-15,1 3 0 0,0 0 16 0,0 0 0 16,0 0 0-16,0 0 0 0,0 0-64 0,0 0-16 15,0 0 0-15,0 0 0 0,0 0-16 0,3 9 0 16,1-1 0-16,-2 3 0 0,0 0-176 0,1 2-32 16,1 1-16-16,0 2 0 0,-2 1-80 0,2 0-16 15,0 3 0-15,1-3 0 0,0 2-112 0,0-2-32 16,0 0 0-16,1 3 0 0,-1-3-112 0,1 1-16 16,0-3-128-16,0 1 192 0,1-6-192 0,-1 3 128 15,0-2-128-15,3 2 0 0,-3-3 0 0,-6-10 0 16,0 0 0-16,7 5 0 0,-7-5 0 0,6 4 0 15,1 0 0-15,-7-4 0 0,0 0 0 0,0 0 0 16,0 0 0-16,8 0 0 0,-2-4 0 0,1 2 0 16,-3-5-160-16,0 1 160 0,-2-2 0 0,1-1-160 15,0-2 160-15,-1 1 0 0,0-3-144 0,0-3 144 16,0 1 0-16,-1-3-144 0,-1 1 144 0,1-4 0 0,-1 1 0 0,0-3-128 16,0-1 128-16,0 1 0 0,-1-2 0 0,0 4 0 15,-1-5 0-15,1 2 0 0,1 1 0 0,0-1 0 16,-3 0 0-16,3 2 0 0,0-1 0 0,0 3 0 15,-1-1 0-15,1 1 0 0,0-3 0 0,1 3 0 16,-1 0 0-16,2 0 0 0,-1-3 0 0,0 4 0 0,2-5 0 0,-2 4 0 16,2-3 0-16,-2-1 0 0,2 1 0 15,-2-1 0-15,-1 1 0 0,1-2 0 0,1 4 0 16,-1-3 0-16,-1 4 0 0,1 0 0 0,1 0 0 16,-1 0 0-16,0 5 0 0,0 0 0 0,2-1 0 0,-2 2 0 15,2 1 0-15,1-3 0 0,-3-1 0 0,1 7 0 16,0 1 0-16,1 2 0 0,-1 0 0 0,1 1 0 15,1-1 0-15,0 3 0 0,0-2 0 0,0 2 0 16,-4 4 0-16,5-7 0 0,-5 7 0 0,7-4 0 16,-2 2 0-16,0-2 0 0,2 1 0 0,-1 3 128 15,-6 0-128-15,7-4 0 0,1 4 0 0,-2-2 128 16,1 2-128-16,-1 0 0 0,1 0 0 0,-1 0 0 16,2 0 0-16,1 0 128 0,-9 0-128 0,7 0 0 15,-1 0 0-15,4-2 0 0,-10 2 0 0,7 0 0 16,1-2 0-16,0 2 0 0,-1-3 0 0,1 3 0 15,-2-4 0-15,2 4 0 0,-2-2 0 0,2 2 0 16,0-4 0-16,0 4 0 0,0-4 0 0,0 4 0 16,1-3 0-16,0 3 128 0,-1-4-128 0,0 2 0 0,1-1 0 15,0 2 0-15,-1-3 0 0,1 1 0 0,-1 0 0 0,0 0 0 16,1 0 0-16,0-1 0 0,0 1 0 16,1 2 0-16,-3-5 0 0,4 3 0 0,-1 0 0 0,5 2 0 15,-2-2 0-15,-4 1 0 0,0 0 0 0,2 2 128 16,0-2-128-16,0 1 0 0,1-2 0 0,0 0 0 15,-1 3 0-15,1-1 0 0,1-2 0 0,0 1 0 0,-1-2 0 16,1 1 0-16,3-1 0 0,-2 4 0 16,-1-4 0-16,1 2 0 0,-1-2 0 0,1 1 0 0,0 2 0 15,0-2 0-15,-1 3 0 0,1-2 128 0,-2 0-128 16,0 0 128-16,-1-1-128 0,1-1 128 0,1 4-128 0,-1-4 128 16,-1 2-128-16,4-2 128 0,-2-2-128 0,-5 5 0 15,0-2 0-15,4 0 0 0,-2 0 0 0,-2 3 0 16,0-1 0-16,0-2 128 0,0 0-128 0,0 2 0 15,1-2 0-15,0 1 0 0,1 1 0 0,2-2 0 16,0 0 0-16,0 2 0 0,0-2 0 0,-1-1 0 16,1 2 0-16,0-2 128 0,1 1-128 0,0 2 0 15,-1-2 0-15,1 1 0 0,0-2 0 0,0 4 0 16,0-3 128-16,-1 3-128 0,1 0 176 0,0 0-48 16,0 0 0-16,6 0 0 0,-4 0-128 0,-3 0 0 15,0 0 0-15,5-1 128 0,-1 1-128 0,-6 0 0 16,1 0 0-16,4 0 0 0,0-3 0 0,-6 3 0 15,0-2 0-15,0 0 0 0,0 2 0 0,1-2 0 16,-1-1 0-16,0 2 0 0,-1-2 0 0,1 3 0 16,0-4 0-16,0 4 0 0,-1-2 0 0,0 0 0 0,0 0 0 15,0 2 0-15,0-3 0 0,1 3 0 0,1 0 0 16,1-1 0-16,-1 1 0 0,2 0 0 0,0 0 128 16,0 0-128-16,-2 1 0 0,2-1 0 0,0 3 0 0,3-3 0 15,1 0 0-15,-4 2 0 0,0 0 128 0,3-2-128 16,0 0 0-16,-5 0 0 0,2 2 0 0,1-2 0 15,-2 0 0-15,0 0 0 0,1 0 0 0,0 0 0 16,0 4 0-16,0-4 128 0,-1 3-128 0,2-3 0 16,1 1 160-16,0 2-160 0,-2-3 192 0,0 2-192 0,-2 0 176 15,2 0-176-15,1 2 160 0,0-1-160 0,0-1 128 0,0 0-128 16,-2 0 0-16,0-2 0 0,1 4 128 0,0-1-128 16,0-2 0-16,0 2 0 0,-1-3 0 0,1 0 0 15,-1 2 0-15,4 0 0 0,0 0 0 0,-5-2 128 16,3 3-128-16,-1-3 0 0,-1 1 0 0,0 2 0 15,2-3 0-15,1-3 0 0,-1 6 0 0,1-3 0 16,0 3 0-16,1-3 0 0,-1 0 0 0,2 0 0 16,-2 0 0-16,2 0 0 0,1 0 0 0,0 0 0 15,-1 0 0-15,0 1 0 0,1-1 0 0,0 0 0 16,-2 0 0-16,2 0 0 0,-3 0 0 0,-1 0 0 16,0 0 0-16,1 0 0 0,1 0 0 0,-1 2 0 15,-1-2 0-15,5 0 0 0,-1 0 0 0,-6 3 0 16,-2-3 0-16,7 1 0 0,-2-1 0 0,-3 0 0 15,-1 0 0-15,2 0 0 0,0 0 0 0,-1 0 0 16,3 0 0-16,-1 0 0 0,0 0 0 0,1 3 0 16,1-3 0-16,-1 0 0 0,2 0 0 0,-1 0 0 15,-1 0 0-15,0 0 0 0,0 0 0 0,1 0 0 16,-2 0 0-16,1 0 0 0,-1 3 0 0,0-3 0 0,1 0 0 0,-1 0 0 16,0 0 0-16,0 0 0 0,0 0 0 15,1 0 0-15,-1-3 0 0,-1 6 0 0,0-3 0 0,1 0 0 16,0-3 0-16,-1 3 0 0,-2-3 0 0,1 3 0 15,-1-1 0-15,1-2 0 0,-1 1 0 0,1 2 0 16,-2-1 0-16,0-2 0 0,-1 0 0 0,3 2 0 16,-1 1 0-16,-1-3 128 0,0 1-128 0,-1-2 0 0,1 1 0 15,2 2 0-15,-2-2 0 0,1 2 0 16,0-2 0-16,0 1 0 0,1-2 0 0,-2 1 0 0,1 2 0 0,2-2 0 16,-1 3 0-16,-1-2 0 0,0 0 0 15,1 0 0-15,1 2 0 0,-2-3 0 0,-1 2 0 0,3 1 0 16,-1 0 0-16,-1 0 0 0,-1 1 0 0,0 2 0 15,1-1 0-15,-1-2 0 0,0 4 0 0,-1 0 0 16,0-1 0-16,0 1 0 0,-1-2 0 0,1 5 0 16,-3-6 0-16,-5-1 0 15,4 3-1744-15,-4-3-352 0,0 0-64 0</inkml:trace>
  <inkml:trace contextRef="#ctx0" brushRef="#br0" timeOffset="-156206.09">8516 11729 3679 0,'0'0'320'0,"0"0"-320"0,0 0 0 0,-4-7 0 16,1 1 448-16,3 6 0 0,0 0 16 0,-2-7 0 15,-1 1 256-15,0 2 48 0,2-3 16 0,1 7 0 16,0 0 592-16,-2-6 112 0,-2-1 32 0,4 7 0 15,0 0-80-15,0 0-16 0,-3-6 0 0,3 6 0 16,0 0-144-16,0 0-16 0,-3-7-16 0,2 1 0 16,1 6-240-16,0 0-48 0,-1-4-16 0,1 4 0 15,0 0 96-15,0 0 32 0,0 0 0 0,0 0 0 0,0 0 48 16,0 0 16-16,0 0 0 0,0 0 0 0,0 0-240 0,0 0-64 16,0 0 0-16,8 8 0 0,-1 5-64 0,0-3-32 15,0 2 0-15,-1 1 0 0,1-1-112 0,-1 3-32 16,-1-1 0-16,2-1 0 0,0 1-192 0,-1-1-32 15,1 0-16-15,-1 3 0 0,1-2-144 0,-1 0-16 16,1-1-16-16,-2-3 0 0,0 3 0 0,1-4 0 16,-1-2 0-16,-5-7 0 0,5 6-176 0,0-2 0 15,-5-4 144-15,0 0-144 0,0 0 0 0,7 7 0 16,-7-7 0-16,0 0 0 0,0 0 0 0,0 0 0 16,8 0 0-16,-8 0 0 0,0 0 0 0,0 0 0 15,0 0 0-15,0 0-128 0,0 0 128 0,5-4 0 16,-1-3 0-16,-2 1-128 0,0-3 128 0,-1 2 0 15,0-3 0-15,-1 1-128 0,-1-5 128 0,0 1 0 16,1-1 0-16,-2 1-128 0,1-2 128 0,-1 0 0 16,-1-2 0-16,-1-3 0 0,1 0 0 0,1 1 0 15,-1-1 0-15,2-1 0 0,0 2 0 0,-1-5 0 16,0 4 0-16,0-3 0 0,2 2 0 0,-1-2 0 16,1 3 0-16,0 0 0 0,0 0 0 0,0 1 0 0,0-1 0 15,0-1 0-15,0 1 0 0,1 1 0 16,3-1 0-16,-2 0 0 0,-4 3 0 0,2-2 0 0,0 2 0 0,0-3 0 15,-1 3 0-15,0 0 0 0,-1 0 0 0,1 1 0 16,0 2 0-16,-1 1 0 0,-2 0 0 0,3 0 0 16,1-1 0-16,-1 1 0 0,0 3 0 0,-1-1 0 15,1 2 0-15,0-1 0 0,-1 1 0 0,1 1 0 16,0-1 0-16,1 2 0 0,0 1 0 0,0-2 0 0,-2-2 0 16,1 4 0-16,0-1 0 0,1 3 0 0,0-2 0 15,0-1 0-15,0 1 0 0,0 6 0 0,-2-7 0 0,2 1 0 16,0-1 0-16,0 1 0 0,0-2 0 0,0 1 0 15,-1 1 0-15,1-1 0 0,0 1 0 0,0-1 0 16,-1 0 0-16,1 7 0 0,-2-6 0 0,1-1 0 16,0 1 0-16,1-1 0 0,0 7 0 0,0-6 0 15,0-2 0-15,0 8 0 0,0 0 0 0,0 0 0 16,0-7 0-16,0 2 0 0,0 5 0 0,0 0 0 16,0-5 0-16,0-2 0 0,1 1 0 0,-1-1 0 15,0 1 0-15,0 6 0 0,0-7 0 0,0 7 0 16,0-6 0-16,0 6 0 0,1-10 0 0,-1 10 0 15,2-6 0-15,-2 6 0 0,1-7 0 0,-1 7 0 16,1-6 0-16,-1 6 0 0,0 0 0 0,0 0 0 16,2-7 0-16,-2 7 0 0,0 0 0 0,0 0 0 15,4-4 0-15,-4 4 128 0,4-6-128 0,-4 6 0 16,6-4 0-16,-6 4 0 0,7-3 0 0,-1 2 128 0,1-2-128 16,-1 1 0-16,2 0 0 0,0 2 128 0,1-2-128 15,2 2 0-15,0-4 0 0,1 1 128 0,1 3-128 16,2-4 0-16,-1 2 0 0,4 0 128 0,1-3-128 15,0 1 0-15,2 0 0 0,3 2 0 0,1-5 0 0,0 3 128 16,-2 1-128-16,1 0 0 0,-2 0 128 0,0-1-128 16,-1 1 0-16,3 2 0 0,0-2 0 0,-1 3 128 15,1 0 128-15,-1 0 16 0,2 0 16 0,0 0 0 16,-1 0-128-16,-1 0-32 0,2 0 0 0,-3 0 0 16,-1 0-128-16,0 0 0 0,2 0 0 0,0 0 128 15,-2 0-128-15,-1 3 0 0,-1-3 0 0,2-3 0 0,-1 3 0 0,-2-2 0 16,-1 2 128-16,0-1-128 0,-1-2 0 15,-2 3 0-15,1-3 0 0,-2-1 0 0,3 2 0 16,-1 0 0-16,2 0 0 0,-1-2 0 0,0 1 0 0,0 1 0 16,-3 0 0-16,-2 0 0 0,4-2 0 0,-2 1 0 15,-1 2 0-15,1-2 0 0,-3 1 0 0,1-2-192 16,-2 4 64-16,-1-3 128 0,-2 2 0 0,0-2 0 16,-6 3 0-16,0 0 128 0,0 0-128 0,0 0 0 15,0 0 0-15,0 0 0 0,0 0 0 0,0 0 0 16,0 0 0-16,0 0 0 15,0 0-1056-15,-10 7-96 0,1-3 0 0,-1 1-12032 16,-3-1-2416-16</inkml:trace>
  <inkml:trace contextRef="#ctx0" brushRef="#br0" timeOffset="-150030.36">5028 12908 9215 0,'0'0'816'0,"0"0"-656"0,0 0-160 0,0 0 0 16,0 0 2944-16,4-7 544 0,-4 7 112 0,3-6 32 15,-3 6-1792-15,4-4-368 0,-4 4-64 0,5-6 0 0,-5 6-640 0,5-3-112 16,0-1-16-16,-5 4-16 0,0 0-112 0,0 0-32 15,8-3 0-15,0 3 0 0,0 0 352 0,0 3 64 16,-8-3 0-16,9 4 16 0,-2 2 176 0,0 1 48 16,0 0 0-16,0 5 0 0,-2-1-64 0,-1 2-16 15,-2 0 0-15,1 1 0 0,0 6-176 0,-1-3-48 16,-1 1 0-16,3-1 0 0,0 4-288 0,2-4-64 16,-2 3-16-16,1 0 0 0,1-1-160 0,0-2-48 15,0 0 0-15,2-1 0 0,0-2-112 0,1 2-16 16,0-3-128-16,0 0 192 0,3-2-192 0,1 2 144 15,0-3-144-15,0 1 128 0,0-5-128 0,1 1 0 16,-1-3 0-16,0 1 0 0,0-1 0 0,1-4 0 16,1 0 0-16,-1-4 0 0,-2 2-272 0,0-5 16 15,1 0 0-15,-1 1 0 16,-2-5-1984-16,0-2-400 0,1 0-80 0,-1 0-9760 16,1 0-1936-16</inkml:trace>
  <inkml:trace contextRef="#ctx0" brushRef="#br0" timeOffset="-149815.92">5429 12921 4607 0,'-14'6'192'0,"7"-2"64"0,-2 0-256 0,-2 3 0 0,2-1 0 0,-3 3 0 15,-2 2 6368-15,-2-1 1232 0,-2 4 240 0,0 1 48 16,-2-2-4688-16,3 4-960 0,1 0-176 0,1 3-32 16,-1-6-1008-16,1 6-208 0,1-3-48 0,1 3 0 15,1-3-384-15,0-1-64 0,2-2-32 0,1-1 0 0,0 3-160 0,2-3-128 16,0-3 192-16,2 3-192 0,1-2 128 0,2-2-128 15,0-1 0-15,2-2 0 0,0-6 0 0,0 0 0 16,3 7 0-16,-3-7 0 16,7 4-2688-16,-1-1-608 0</inkml:trace>
  <inkml:trace contextRef="#ctx0" brushRef="#br0" timeOffset="-149165.75">5831 12975 26607 0,'0'0'576'0,"0"0"128"0,0 0 32 0,0 0 16 0,0 0-608 16,0 0-144-16,0 0 0 0,0 0 0 0,0 0 1792 0,0 0 336 16,0 0 64-16,0 0 16 0,3 7-800 0,-1 3-144 15,-2-4-48-15,2 5 0 0,-1-2-368 0,0-1-80 16,1 3 0-16,-1 0-16 0,-1-1-128 0,1 3-32 16,0 1 0-16,1-1 0 0,-2-3 48 0,1 3 16 15,-1 0 0-15,1 0 0 0,1-2-496 0,-1 2-160 16,0 0 0-16,2 1 0 0,1-2 288 0,0-1-48 0,0 2-16 0,1-3 0 15,-1 1-400-15,0-2-80 0,1 1 0 0,0 0-16 32,1-6-448-32,-1-1-96 0,1 0-16 0,2 1 0 15,-1-4-2256-15,-1-3-464 0,1 2-96 0,-1-2 0 0</inkml:trace>
  <inkml:trace contextRef="#ctx0" brushRef="#br0" timeOffset="-148959.56">6039 13151 26207 0,'0'0'576'0,"0"0"112"0,0 0 16 0,0 0 48 0,0 0-608 0,0 0-144 0,0 0 0 0,0 0 0 0,-6-2 2192 0,-2 0 416 16,1 2 80-16,-3 0 0 0,-2 0-672 0,-1 2-144 16,-3-4-16-16,-1 4-16 0,-2 0-1184 0,-1 2-224 15,0 1-48-15,-1-1-16 0,-1-4-144 0,2 4-32 16,2-1 0-16,-2 1 0 0,3-1-192 0,2-2 0 16,0 1 0-16,2 1 0 0,0-3 0 0,1 4 0 15,3-1 0-15,1-2 0 0,2-2 0 0,6 1-128 16,0 0 128-16,0 0-160 15,0 0-2368-15,0 0-480 0,0 0-80 0,6-6-32 0</inkml:trace>
  <inkml:trace contextRef="#ctx0" brushRef="#br0" timeOffset="-148289.96">6299 12982 31791 0,'0'0'704'0,"0"0"128"0,0 0 48 0,0 0 16 0,0 0-720 0,0 0-176 0,0 0 0 0,0 0 0 15,0 0 864-15,0 0 144 0,0 0 16 0,0 0 16 16,0 0-736-16,0 0-160 0,0 0-16 0,0 0-128 15,0 0 0-15,0 0 0 0,0 0 0 0,0 0 0 0,2-4 256 0,5-2-48 16,-1-1-16-16,4-1 0 0,0 2 0 0,0 1 0 16,1 1 0-16,1 0 0 0,0 1 0 0,1 2 0 15,1-2 0-15,0 3 0 0,1 0 112 0,-1 3 16 16,1-2 0-16,-2 4 0 0,-1-1-160 0,-2 3-32 16,-1-1 0-16,0 1 0 0,-3 0 512 0,-2 0 112 15,-3 4 16-15,-2 1 0 0,-3 1-768 0,-2-1 0 16,1 3-160-16,-3-2 32 0,-2 2 128 0,-2-2 0 15,-1-1 128-15,0-2-128 0,0 3 0 0,0-5 0 16,1 4 0-16,-1-4 0 0,2 1 0 0,1-3 0 16,1 1 0-16,1-3 0 0,-1 0 0 0,1-1 0 15,1 0 0-15,7-3 0 0,0 0 0 0,0 0 0 16,0 0 0-16,0 0 0 0,0 0 0 0,0 0 0 16,0 0 0-16,0 0 0 0,9 0 128 0,-1 0-128 15,1-2 128-15,2 1-128 0,1-2 0 0,1 3 0 16,0-1 0-16,1 1 0 0,1 0 0 0,0 0 0 15,1 1 0-15,-2-1 0 0,1 3 128 0,-1-3-128 0,1 3 128 16,-2 0-128-16,-1-2 272 0,-1 5-16 0,0-2 0 16,-2 2 0-16,-2-2 64 0,-1 3 0 0,-1-1 0 0,-2 3 0 15,-2-1-112-15,-2 1-16 0,-2 2 0 16,1-1 0-16,-5 3-192 0,1-1 0 0,-2-1 0 0,0 2 0 16,-1-3 0-16,-2 1 0 0,-1-2 0 15,3-3 0-15,-1 2 0 0,-1-1 0 0,0-2 0 0,-1-1-160 16,0 0 160-16,0-1 0 0,0 0 0 0,2-3 0 0,1 3 0 0,1-3 0 15,1 0 0-15,1-3 0 0,6 3 0 16,-8 0-128-16,1-2 128 0,7 2-128 0,0 0 128 16,0 0 0-16,0 0 0 0,-4-4 0 15,1-3-2944-15,3 7-576 0,0 0-96 16,0 0-32-16</inkml:trace>
  <inkml:trace contextRef="#ctx0" brushRef="#br0" timeOffset="-146689.22">7078 13032 12895 0,'0'0'272'0,"0"0"64"0,0 0 16 0,0 0 32 16,0 0-384-16,0 0 0 0,0 0 0 0,0 0 0 0,0 0 1296 0,0 0 192 0,0 0 48 0,0 0 0 15,0 0-64-15,0 0 0 0,0 0 0 0,0 0 0 16,0 0-48-16,0 0-16 0,6 5 0 0,1-3 0 16,-7-2-48-16,7 5-16 0,-7-5 0 0,7 1 0 15,1 2-144-15,0-3-48 0,0 2 0 0,1-2 0 16,0-2-352-16,2 2-80 0,-1 0-16 0,1-3 0 16,-1-1-352-16,1 4-80 0,0-2-16 0,1 0 0 15,1 0-256-15,-1-1 160 0,0 2-160 0,-2 1 128 0,1-3-128 16,-1-1 0-16,0 4 0 0,-3-2 0 0,1 2 0 0,-1-2 128 15,-7 2-128-15,0 0 128 0,0 0-128 0,0 0-176 16,0 0 48-16,0 0 0 16,0 0-2720-16,0 0-544 0,0 0-96 0,0 0-32 0</inkml:trace>
  <inkml:trace contextRef="#ctx0" brushRef="#br0" timeOffset="-146383.95">7208 13197 26719 0,'0'0'576'0,"0"0"128"0,0 0 32 0,0 0 32 0,0 0-624 0,0 0-144 0,10 7 0 16,-10-7 0-16,0 0 1152 0,8 0 208 16,-8 0 48-16,6 1 0 0,1-1-256 0,1 3-64 0,0-3 0 0,-2 0 0 15,-6 0-304-15,9 0-64 0,-1 0-16 0,1 0 0 16,1 0-96-16,-1 0-32 0,0 0 0 0,0 0 0 15,0-3-304-15,0 2-64 0,1-2-16 0,-1 3 0 16,0-3-192-16,0 2 0 0,0 1 0 0,0-2-160 16,2 2 160-16,-2-3 0 0,-1 2 128 0,0 1-128 0,-8 0 0 0,8 0 0 15,-8 0 0-15,0 0-128 0,6-3 128 0,-6 3 0 16,0 0 0-16,0 0 0 16,0 0-2240-16,0 0-400 0,0 0-96 0,0 0-16 0</inkml:trace>
  <inkml:trace contextRef="#ctx0" brushRef="#br0" timeOffset="-145876.9">7958 12878 23263 0,'0'0'512'0,"0"0"96"0,0 0 32 0,0 0 16 0,0 0-528 0,0 0-128 0,0 0 0 0,0 0 0 16,0 0 1104-16,0 0 192 0,0 0 48 0,0 0 0 15,0 0-416-15,0 0-80 0,0 0-16 0,0 0 0 16,0 0 64-16,0 0 0 0,0 0 0 0,0 6 0 0,0 2 144 16,0 1 48-16,0-1 0 0,0 4 0 0,0-2 64 0,0 3 32 15,0 0 0-15,0 2 0 0,-1 2-768 0,1-1-160 16,0 1-16-16,1-2-16 0,2 5 112 0,-2-3 32 15,0 0 0-15,1 0 0 0,0 0-208 16,1 0-32-16,-2-1-128 0,3-3 192 0,0 0-192 0,0-2 0 16,0-1 128-16,0-1-128 0,-2-1 0 0,-2-8 0 15,0 0 0-15,4 7 0 0,-4-7 0 0,0 0 0 16,0 0 0-16,0 0 0 0,0 0 0 0,0 0-192 16,0 0 192-16,0 0-208 15,0 0-2544-15,0 0-512 0,0 0-112 0</inkml:trace>
  <inkml:trace contextRef="#ctx0" brushRef="#br0" timeOffset="-145586.33">8147 13078 21887 0,'0'0'960'0,"0"0"208"0,0 0-928 0,0 0-240 0,0 0 0 0,0 0 0 16,0 0 1632-16,0 0 288 0,0 0 48 0,-10 4 16 15,0-1-928-15,-1 0-176 0,2-3-48 0,-3 3 0 16,-2-3-352-16,0 0-80 0,-2 3-16 0,0-2 0 16,-2-1 0-16,0 3 0 0,1-3 0 0,0 0 0 15,1 1 112-15,0 2 16 0,2-1 0 0,-1-1 0 0,1-1-208 0,-1 3-48 16,4 0 0-16,-1-3 0 0,0 0-256 0,2 0 160 16,0 1-160-16,3 2 128 0,-1-3-128 0,1 0 128 15,7 0-128-15,0 0 128 0,0 0-128 0,0 0 128 16,0 0-128-16,0 0 128 15,0 0-656-15,0 0-144 0,0 0-32 0,0 0-15584 16</inkml:trace>
  <inkml:trace contextRef="#ctx0" brushRef="#br0" timeOffset="-145133.93">8190 13451 29711 0,'0'0'640'0,"0"0"144"0,0 0 32 0,0 0 32 0,0 0-672 0,0 0-176 0,0 0 0 0,0 0 0 16,0 0 640-16,0 0 112 0,-7 3 16 0,1-2 0 15,-2 2-368-15,-3-3-64 0,0 0-16 0,-3 0 0 0,0 0 0 16,0-3 0-16,-2 2 0 0,-1 1 0 0,0 0 160 16,-1-3 32-16,-2 3 0 0,2 0 0 0,1 0 48 0,1 0 16 15,1 0 0-15,1 0 0 0,0 0-208 0,1 3-48 16,-1 1 0-16,3-2 0 0,0 0-192 0,2 0-128 15,0 1 128-15,1-2-128 0,0 2 128 0,8-3-128 16,-6 4 128-16,6-4-128 0,0 0 128 0,0 0-128 16,0 0 128-16,0 0-128 0,0 0 224 0,0 0-32 15,0 0 0-15,5 5 0 0,-5-5-192 0,9 1 0 16,1 2 0-16,1-3 0 16,-1-3-2416-16,2 3-528 0,1-1-96 0,0-2-32 0</inkml:trace>
  <inkml:trace contextRef="#ctx0" brushRef="#br0" timeOffset="-144491.99">8446 12955 16127 0,'0'0'352'0,"0"0"80"0,0 0 16 0,0 0 0 0,0 0-448 0,0 0 0 0,0 0 0 0,0 0 0 0,-5-11 752 15,5 11 64-15,0 0 16 0,0-6 0 0,0 6 560 0,0 0 112 16,0 0 32-16,0 0 0 0,0 0 240 0,0 0 48 15,0 0 16-15,0 0 0 0,0 0-176 0,0 0-16 16,0 0-16-16,0 0 0 0,0 0-608 0,0 0-112 16,5-4-16-16,-5 4-16 0,7-3-192 0,1 1-48 15,0 2 0-15,0 0 0 0,-1 0-144 0,3 0-48 16,0 0 0-16,1 0 0 0,-1-2-144 0,2 0-48 16,1 2 0-16,3 0 0 0,1 0-256 0,0-3 0 15,1 2 0-15,0-4 0 0,-1 1 0 0,2 0 0 16,-1-2 0-16,0 3 0 0,1-1 0 0,-4 0 0 15,1-2 0-15,-1 3 0 0,-2-1 0 0,-2 1 0 16,-1-1 0-16,-2 1 0 0,-1-1 0 0,-7 4 0 16,0 0 0-16,7 0 0 0,-7 0 0 0,0 0 0 15,0 0 0-15,4 7 0 0,-3 0 0 0,0 0 0 16,-1 5 0-16,0-1 0 0,-3 3 160 0,-3 2-160 16,1 1 128-16,-1 3-128 0,-1-1 128 0,0 5-128 15,1-3 0-15,-1 1 128 0,1 2 64 0,2-5 0 0,-1 2 0 0,-1 1 0 16,1-1-64-16,1-1 0 0,2 0 0 0,-1-1 0 15,0 1 64-15,2-2 0 0,0 2 0 0,-1 0 0 16,1-1-64-16,1-2 0 0,0 0 0 0,0 0 0 16,0-1-128-16,1 0 0 0,1-5 0 0,0 1-176 15,0-1 176-15,-1-1 0 0,-1-3 128 0,0-7-128 16,0 0 0-16,0 0 0 0,0 0 0 0,0 0-128 0,0 0 128 16,0 0 0-16,0 0 0 0,0 0 0 15,3-7-960-15,-1-3-144 0,2-3-48 16,-1 0-18880-16</inkml:trace>
  <inkml:trace contextRef="#ctx0" brushRef="#br0" timeOffset="-127768.24">3497 14490 20895 0,'0'0'928'0,"0"0"192"0,0 0-896 0,0 0-224 0,0 0 0 0,0 0 0 0,0 0 1968 0,0 0 336 16,-4-7 80-16,3 3 16 0,1-2-1184 0,0-1-224 15,0 1-48-15,1-1-16 0,2 1-544 0,0-1-128 16,-1 0 0-16,2 4-16 0,0-4-240 0,0 3 176 16,1-2-176-16,0 0 160 0,1 5-16 0,-6 1 0 15,8-3 0-15,-2 3 0 0,-6 0 112 0,9 4 32 16,-1 2 0-16,0 1 0 0,-2 3 384 0,1 0 80 16,-2 3 16-16,1 0 0 0,-1 0-128 0,0 4-32 15,0 0 0-15,0-1 0 0,2 1-144 0,0 3-16 16,-1-3-16-16,1 2 0 0,-2 1 0 0,1-3 0 15,1 0 0-15,0 0 0 0,-1-1-96 0,3 1-16 0,0-4 0 16,2 0 0-16,1 2-112 0,1-5-16 16,1-1-16-16,2 0 0 0,0-2-176 0,-2-3 0 0,0 0 0 0,2-2 0 15,0-2 0-15,0 0 0 16,-3 0-192-16,0-2 192 16,0-2-1776-16,-1 0-224 0,-2-1-48 0,1-3-10080 0,-2 1-2016 0</inkml:trace>
  <inkml:trace contextRef="#ctx0" brushRef="#br0" timeOffset="-127545.14">3812 14486 15663 0,'-14'6'1392'0,"9"1"-1120"0,-3-3-272 0,-1 5 0 0,0-1 4384 0,-1 2 816 16,-1 4 176-16,-1-5 16 0,-1 4-2736 0,0 1-544 15,3-1-128-15,-1 3 0 0,-1-2-1152 0,-1 2-208 16,-1-1-48-16,-1 0-16 0,4 0-352 0,0 0-64 15,1 0-16-15,-1-2 0 0,2 3-128 0,1-3 0 16,2-3 0-16,0 1 128 0,1-2-128 0,3-3 0 16,2-6 0-16,-3 8 0 15,3-8-320-15,0 0-112 0,0 0-16 0,0 0-12544 16,0 0-2528-16</inkml:trace>
  <inkml:trace contextRef="#ctx0" brushRef="#br0" timeOffset="-126888.16">4079 14549 25567 0,'0'0'1136'0,"0"0"224"0,0 0-1088 0,0 0-272 16,0 0 0-16,0 0 0 0,0 0 2240 0,0 0 384 0,0 0 64 0,0 0 32 16,8 4-1280-16,-2 0-256 15,-6-4-48-15,7 0-16 0,-1 2-512 0,2 0-96 0,0-2-32 0,1 2 0 16,0-2-128-16,2 0-32 15,2 0 0-15,0 0 0 0,3 0-320 0,1 0 144 0,1-2-144 0,2 2 0 16,-1 0 160-16,1 0-160 0,0 2 128 0,-1-2-128 16,0 3 0-16,-2-3 0 0,-3 1 128 0,0 2-128 15,0-3 0-15,-3 2 0 0,-2-2 0 0,1 0 0 16,-4 0 0-16,-6 0 0 0,7 2-160 0,-7-2 160 16,0 0-1664-16,0 0-224 0,0 0-48 15,0 0-9472-15,0 0-1904 0</inkml:trace>
  <inkml:trace contextRef="#ctx0" brushRef="#br0" timeOffset="-126565.66">4314 14399 12895 0,'0'0'1152'0,"0"0"-928"16,0 0-224-16,0 0 0 0,0 0 3344 0,0 0 624 15,0 0 128-15,0 0 32 0,0 0-1936 0,0 0-384 16,0 0-80-16,0 0 0 0,-3 7-704 0,0 1-144 0,0-2-32 0,1 4 0 16,-1-3-112-16,0 3-32 15,1 0 0-15,-1 3 0 0,1-2 0 0,-1 2 0 16,0 2 0-16,2-1 0 0,0 0-80 0,-1 2-32 16,2 1 0-16,2 0 0 0,-1-2-96 0,2 2-32 0,-1-1 0 0,1-1 0 15,0 2-336-15,-1-4-128 16,1 0 0-16,1-3 0 0,0 1 0 0,1-2 0 0,-5-9 0 0,5 6 0 15,-5-6 0-15,0 0 0 0,0 0 0 0,9 0 0 32,2-2-1248-32,-3-2-240 0,-8 4-48 0,4-7-11120 0,-1 1-2208 0</inkml:trace>
  <inkml:trace contextRef="#ctx0" brushRef="#br0" timeOffset="-125765.63">4656 14377 11967 0,'0'0'1072'0,"0"0"-864"0,0 0-208 0,0 0 0 16,0 0 3792-16,0 0 720 0,0 0 144 0,0 0 16 16,0 0-2112-16,0 0-416 0,0 0-96 0,0 0 0 15,0 0-1152-15,0 0-240 0,0 0-32 0,0 0-16 16,-2-6-416-16,2 6-192 0,1-7 160 0,0 2-160 16,2-4 144-16,1 2-144 0,0 1 128 0,1 2-128 15,4-3 160-15,-1 1-160 0,1 2 192 0,2-2-192 0,0 2 192 0,3 2-64 16,0-2 0-16,0 4-128 0,2-3 176 0,1 3-176 15,-1 3 160-15,-2 0-160 16,1-2 128-16,-2 4-128 0,-3-1 0 0,-1 3 0 0,-1-1 128 0,0 2-128 16,-4 1 0-16,-1 0 144 0,-2 2-144 0,-2 2 0 15,-3 0 0-15,-2-1 128 0,1 1 0 0,-3 0 0 16,-2 0 0-16,1-2 0 0,0 2-128 0,-2-2 0 16,1-3 144-16,0-1-144 0,0 2 0 0,1-2 0 15,0-4 0-15,1 1 0 0,1-1 0 0,7-3 0 16,-6 4 0-16,6-4 0 0,0 0 0 0,0 0 0 15,0 0 0-15,0 0 0 0,0 0 0 0,0 0 144 16,0 0-144-16,0 0 160 0,0 0-160 0,8-3 192 16,1 2-192-16,2 1 192 0,1 0-192 0,1 0 192 15,2 0-192-15,1 0 192 0,1 1-192 0,-2 2 0 0,1 0 0 16,0 0 128-16,-1 1-128 0,0 2 0 0,-1 0 144 16,-2 1-144-16,-2-3 384 0,0 2 0 15,-3 2 0-15,0 4 0 0,-2-2-112 0,-3 5-16 16,-2-2 0-16,-3 3 0 0,-2 1-256 0,-3-2 128 15,-1 0-128-15,-2 2 0 0,-2-2 0 0,0 0 0 16,-1-2 0-16,-1 0 0 0,-2-4 0 0,0 2 0 0,1-5 0 16,-1 1 0-16,0-3 0 0,2-2 0 0,0 2 0 0,1-4 0 15,-2 0 0-15,3-2 0 0,1 0 0 0,0 0 0 32,2-2-448-32,1 1 0 0,1-3 0 0,3-2 0 0,1-1-2688 15,3 1-512-15</inkml:trace>
  <inkml:trace contextRef="#ctx0" brushRef="#br0" timeOffset="-125279.1">5277 14456 7359 0,'0'0'656'0,"0"0"-528"0,0 0-128 16,0 0 0-16,0 0 3696 0,0 0 704 0,0 0 144 0,0 0 16 16,0 0-1680-16,5-5-320 0,-5 5-80 0,7-2-16 15,-1 0-640-15,1-1-128 0,0 2-32 0,0-2 0 16,4 0-656-16,-1 2-144 0,2 1-32 0,1-3 0 0,2 3-448 0,-1-1-112 15,2-1-16-15,-1 2 0 0,2 0-256 0,0 0 160 16,1 2-160-16,-1-1 128 0,-2 2-128 0,1-2 0 16,-3 2 0-16,-1 1 0 0,-2 1-272 0,-2-1-96 15,-1 3-16-15,-3-3 0 16,-2 2-3424 0,0 1-688-16,-4-1-144 0,-2 1-32 0</inkml:trace>
  <inkml:trace contextRef="#ctx0" brushRef="#br0" timeOffset="-125047.15">5413 14592 25567 0,'0'0'1136'0,"0"0"224"0,0 0-1088 0,0 0-272 15,2 5 0-15,-2-5 0 0,0 0 2368 0,2 7 400 16,-2-7 96-16,5 6 16 0,-1 1-1392 0,-4-7-272 16,0 0-48-16,7 2-16 0,-1 2-672 0,2-1-144 0,1-3-16 0,-1 3-16 15,0-2-304-15,1-1 0 0,2 0 0 0,1 0 0 16,-1-1 0-16,3 1 208 0,-1 0-64 0,0 0-16 15,-1 0-128-15,1 0 0 0,0 0 0 0,0-3 128 16,-1 3-288-16,-1 0-64 0,0 0-16 16,-2-3 0-1,-1 3-3824-15</inkml:trace>
  <inkml:trace contextRef="#ctx0" brushRef="#br0" timeOffset="-124535.64">5958 14356 27647 0,'0'0'1216'0,"0"0"256"0,0 0-1168 0,0 0-304 16,0 0 0-16,0 0 0 0,0 0 2176 0,0 0 368 16,0 0 80-16,0 0 0 0,0 0-1136 0,0 0-224 15,0 0-48-15,0 0-16 0,0 0-544 0,8 0-96 16,0 3-32-16,1-2 0 0,0-1-304 0,2 0-64 16,-1 0-16-16,2 0 0 0,0 0 0 0,1 0 0 15,1 0 0-15,3-1 0 0,0-2-144 0,2 1 0 16,-2-2 0-16,1 1 128 0,-1 2-128 0,1-2 0 15,-1-1 0-15,-1 2 0 0,-2-2 0 0,0 4 0 16,-3-3-160-16,0 3 160 0,-2 0 0 0,-1 0 0 16,0 3 208-16,-8-3-64 0,0 0-144 0,0 0 0 15,5 6 0-15,-1 2-176 0,-2-1 304 0,0 2 48 0,-2 1 16 0,-2 3 0 16,0 0-192-16,-1 1-176 0,-1 3 48 0,0 0 0 16,-1 0 128-16,1 5 0 0,0-1 128 0,0 1-128 15,0 2 128-15,0-3-128 0,1 1 128 0,0 1-128 16,0 1 272-16,2 0-16 0,0-2 0 0,1 1 0 15,-2-3-256-15,4-3 160 0,-1 0-160 0,0 0 128 16,2-4-128-16,0 0 0 0,-1 0 0 0,-1-2-176 0,1-2 176 16,-1-2 0-16,-1-7 128 0,1 8-128 0,-1-8 0 0,0 0 0 15,0 0 0-15,0 0 0 16,0 0-2544-16,0 0-576 0</inkml:trace>
  <inkml:trace contextRef="#ctx0" brushRef="#br0" timeOffset="-123031.66">7225 14667 19807 0,'0'0'880'0,"0"0"176"0,0 0-848 0,0 0-208 0,6-4 0 0,1 1 0 16,-2-1 1216-16,0 0 208 0,-5 4 48 0,4-6 0 15,-1-1-1024-15,-2 1-208 0,-1-4-48 0,-1 0 0 16,-3-1-192-16,0 2 0 0,-1 3 0 0,-2-5-160 16,0 2 160-16,-2 1 0 0,-1-1 0 0,-2 3 0 15,0 2 0-15,-1 0 0 0,0 1 128 0,0 3-128 16,1 0 528-16,0 3 48 0,-1 1 0 0,2 2 0 0,-1 5 256 0,0-2 48 16,1-1 16-16,1 5 0 0,0 0-160 0,0 0-32 15,1 0 0-15,1 4 0 0,3 0 112 16,1 0 16-16,2 1 0 0,-1-3 0 0,3-2-208 0,3 3-48 15,-1-3 0-15,3-3 0 0,3 3-192 0,0-2-64 16,0-3 0-16,1-2 0 0,0-1-320 0,2-1 0 16,1-1 0-16,-1-2 0 0,2-1 0 0,1-1 0 15,-1-2 0-15,0-1-128 0,0-2-64 0,-1-3 0 16,-1-2 0-16,0 1 0 0,-2-3 192 0,0 0 0 16,-1-3 128-16,0 3-128 0,0 1 0 0,-2-1 0 15,0 0 0-15,-2 0-128 0,-1 0 128 0,0-1-128 16,0 1 128-16,-2 0-128 0,-1 3 128 0,0 3 0 15,0 7 0-15,0 0 0 0,0 0 0 0,0 0 0 16,0 0 0-16,0 0 0 0,0 0 0 0,0 0 0 16,0 0 0-16,0 0 0 0,0 0 0 0,0 9 176 15,1-1-48-15,2 1 0 0,0 2 0 0,-1 2 0 16,2-2 0-16,1 2 0 0,1 0-128 0,0 0 128 16,-1 0-128-16,2 0 128 0,1-3-128 0,0 1 0 15,-2-4 0-15,2-1-176 0,0 1 176 0,0-5 0 0,-8-2 128 16,9 0-128-16,0-2 0 0,2-1-128 0,-1-1 0 0,1-2 0 15,-2-2-208-15,0-2-48 0,0 0 0 0,0 1 0 32,-1-2-96-32,0 1-32 0,0-2 0 0,-2 2 0 0,1-1 320 0,-3 1 48 0,-3-1 16 0,0 2 0 15,1 0 128-15,-1 1-128 0,0-1 128 0,1 2-128 16,-2 7 128-16,0 0 0 0,-3-6 0 0,3 6 0 0,0 0 0 16,0 0 0-16,0 0 0 0,0 0 0 0,0 0 0 15,0 0 0-15,0 0 128 0,0 0-128 0,0 0 176 0,-4 5-48 16,1 0 0-16,1 4 0 0,-2 1 320 0,1 0 48 15,2 0 16-15,1 4 0 0,-1-1 144 0,1 0 48 16,0 0 0-16,0 1 0 0,0-3-256 0,1 1-64 16,-1-2 0-16,1 1 0 0,-1-2-48 0,0-3-16 15,0-6 0-15,0 0 0 0,0 0-320 0,0 0 0 16,0 0 0-16,0 0 0 0,0 0 128 0,0 0-128 16,0 0 128-16,0 0-128 0,0 0 0 0,6-6 0 15,-3-5 0-15,0-1-128 0,0 2 128 0,-1-1 0 16,1 1 0-16,1-3 0 0,0 1 0 0,1 2 0 15,2 2 0-15,-1-4 0 0,3 4 0 0,-1-1 0 16,0-2 0-16,1 5 0 0,3-1 0 0,0 1 0 16,0-1 0-16,-1 3 0 0,0 2 0 0,-1 0 0 15,-1 4 128-15,1 0-128 0,-1 2 0 0,1 0 0 16,-2 3 0-16,0 2-128 0,-1 0 128 0,-1-1 176 16,-1 1-48-16,1 2 0 0,-3 2-128 0,1 0 0 0,0 0 0 15,-1 0-176-15,0 1 176 0,-1-1 0 16,1 1 128-16,-1-4-128 0,1 1 128 0,0-2-128 0,-3-9 128 0,2 9-128 15,2-1 0-15,0-2 0 0,-4-6 0 0,0 0-128 16,0 0 128-16,8 3-128 0,-1-2 128 0,0-1-128 16,1-1 128-16,0-4-128 0,1-1 128 0,0 0-128 15,1-3-3024 1,-1 0-608-16,-1-2-112 0,0-2-32 0</inkml:trace>
  <inkml:trace contextRef="#ctx0" brushRef="#br0" timeOffset="-122560.04">8158 14272 28095 0,'0'0'624'0,"0"0"128"0,4 4 16 0,2 3 16 0,-3-1-624 0,1 2-160 16,-1 1 0-16,0 5 0 0,-2-4 1664 0,0 3 320 16,2 0 48-16,-2 2 16 0,-1 0-832 0,0 2-144 15,1 0-48-15,-1 3 0 0,0-4-400 0,2 3-96 16,-1-2-16-16,0 4 0 0,1-5-96 0,-1 1-32 15,0 0 0-15,1-1 0 0,0-2-144 0,1-1-48 16,-2-2 0-16,2 1 0 0,-1-5-192 0,1 0 0 16,-2 0 0-16,-1-7 0 0,0 0 0 0,0 0 0 15,0 0 0-15,0 0 0 0,0 0 0 0,0 0-160 16,0 0 32-16,0 0 0 0,-6-4 128 0,-2-3 0 16,-1 1 0-16,-2-4 0 0,-3 3 0 0,-1-3 0 15,1 4 0-15,-2-1 0 0,-2 3 0 0,0-2 0 0,-1 3 128 16,2-1-128-16,2 0 0 0,0 4 0 0,1 0 0 0,1 0 0 15,1 0 0-15,0 2 0 0,3 3 0 16,0-1-128-16,1 2 128 0,0 2 0 0,2 1 128 0,0 2-128 16,2-5 128-16,-1 4-128 0,3 0 128 0,0-1-128 15,2-1 0-15,2 1 0 0,0-1 0 0,1 1 0 16,2-2 0-16,0 2 0 0,2-1 0 0,1-4 0 16,1 2 224-16,1 0-32 0,1-3 0 0,1 1 0 15,-1 2-192-15,1-5 0 0,0 2 0 0,-3-3-160 0,0-3 160 0,2-1-128 16,-2 0 128-16,1-2-128 15,1 0 128-15,-1 0 0 0,-1 1 128 0,1-5-128 0,0 1 0 16,1 1 0-16,-2-1 0 0,0-4-128 16,1 3-4208-16,10-17-832 0,-6 6-160 15,-6 15-48-15</inkml:trace>
  <inkml:trace contextRef="#ctx0" brushRef="#br0" timeOffset="-121667.65">8769 14436 23951 0,'0'0'512'0,"0"0"128"0,0 0 0 0,0 0 64 0,0 0-576 0,0 0-128 0,0 0 0 0,10-9 0 16,-10 9 1360-16,0 0 240 0,0 0 64 0,0 0 0 15,7-4-512-15,-2 0-112 0,-5 4-16 0,6-5 0 0,-6 5-256 0,8-1-48 16,0-2-16-16,-1 0 0 0,-7 3-48 15,9-1-16-15,-1 1 0 0,-2 1 0 0,-6-1 0 0,7 3 0 16,2 0 0-16,0 0 0 0,0 1-112 0,1 3-16 16,-3 2-16-16,1-1 0 0,0 1 16 0,0 2 16 15,-1 2 0-15,0 0 0 0,1 0-272 0,0 0-48 16,-1 0-16-16,0 2 0 0,1 0 80 0,0 0 16 16,-1 0 0-16,1-2 0 0,-2 1-160 0,2-4-128 15,0 0 144-15,1 0-144 0,2 0 0 0,-2-3 128 16,2-1-128-16,1-2 0 0,0 3 0 0,0-5 0 15,0 2 0-15,1-4 0 0,0 0 0 0,1 0 0 16,-1-2 0-16,0 0 0 0,-1-3 0 0,-1 1-192 16,-2-2 192-16,1 2-208 15,0-3-2064-15,-1 1-416 0,-1-5-64 0,-2 2-14944 0</inkml:trace>
  <inkml:trace contextRef="#ctx0" brushRef="#br0" timeOffset="-121444.54">9032 14334 31391 0,'-3'18'1392'0,"1"-10"272"0,-2 3-1328 0,0 2-336 0,0 0 0 0,0 3 0 15,-1-2 2112-15,-2 3 336 0,-1 3 80 0,0-1 16 16,2 1-1376-16,-3-3-272 0,0 3-48 0,-1-3-16 16,3 2-464-16,-1 1-112 0,-1-3 0 0,1-1-16 15,0-2-240-15,1-1 176 0,1 0-176 0,0 0 160 16,1 0-160-16,1-5 0 0,2 1 0 0,-1-2 0 0,3-7 0 0,0 0 0 15,0 0 128-15,0 0-128 16,0 0-1184-16,0 0-272 0,9-3-48 0,0 1-16896 16</inkml:trace>
  <inkml:trace contextRef="#ctx0" brushRef="#br0" timeOffset="-120513.53">9418 14507 22799 0,'0'0'1008'0,"0"0"208"0,0 0-960 0,0 0-256 0,0 0 0 0,0 0 0 0,0 0 1680 0,0 0 304 16,0 0 48-16,0 0 16 0,7 0-976 0,1 0-192 16,-8 0-48-16,8-1 0 0,-1-2-304 0,1 3-64 15,1-3-16-15,1 3 0 0,-3 0-96 0,3 0-32 16,0 0 0-16,2 0 0 0,0 0-48 0,1 0-16 15,1 3 0-15,2-3 0 0,-3 3-256 0,1-2 0 16,1-1 0-16,-2 0 0 0,-1 2 0 0,1-2 160 16,-3 0-160-16,1 0 128 0,-3 0-128 0,-2 0 128 15,-6 0-128-15,0 0 128 16,8 0-704-16,-8 0-160 0,0 0-32 0,0 0 0 16,0 0-2912-16,0 0-592 0,0 0-112 0,0 0-32 0</inkml:trace>
  <inkml:trace contextRef="#ctx0" brushRef="#br0" timeOffset="-120162.52">9492 14326 26719 0,'0'0'576'0,"0"0"128"0,0 0 32 0,0 0 32 0,0 0-624 0,0 0-144 0,0 0 0 0,0 0 0 15,0 0 544-15,0 0 80 0,0 0 16 0,1 7 0 0,-1-1-256 0,0 2-64 16,0-1 0-16,1 2 0 0,1-1 320 16,-1 1 48-16,-1-9 16 0,1 6 0 15,0 5 192-15,1-2 64 0,-1 1 0 0,0 1 0 0,1-1 96 0,0 4 32 16,0-1 0-16,-1 2 0 0,2-2-416 0,-2 2-80 16,0 1-16-16,0-3 0 0,1 1-96 0,-1-1-32 15,0 3 0-15,-1-3 0 0,0-3-304 0,2 1-144 16,-1-1 128-16,0-3-128 0,1 2 0 0,-2-9 0 15,1 7 0-15,2-3 0 0,-3-4 0 0,0 0 0 16,0 0 0-16,0 0 0 16,0 0-528-16,0 0 16 0,0 0 0 0,0 0 0 15,5-7-4160-15,1-7-816 0,-6 14-160 0,2-10-48 0</inkml:trace>
  <inkml:trace contextRef="#ctx0" brushRef="#br0" timeOffset="-119399.47">9867 14244 19807 0,'0'0'432'0,"0"0"80"0,0 0 32 0,0 0 32 0,0 0-576 0,0 0 0 0,-5-3 0 0,5 3 0 0,0 0 1136 0,0 0 112 16,0 0 32-16,0 0 0 0,0 0-464 0,-5-4-96 15,5 4-16-15,0 0 0 0,-3-4-304 0,3 4-64 16,0 0-16-16,0 0 0 0,2-6 208 0,-2 6 48 16,5-7 0-16,0 0 0 0,0 4-64 0,2-3 0 15,1 2 0-15,1 3 0 0,0-4-96 0,2 4-32 16,-2-5 0-16,3 6 0 0,-1-1-144 0,2-2-48 16,1 1 0-16,-3 0 0 0,1 2-48 0,-1 2-16 15,-1 0 0-15,-1 1 0 0,-9-3 0 0,8 4 0 16,-1 0 0-16,-7-4 0 0,5 9 0 0,-1-1 0 15,-2 1 0-15,0 1 0 0,-4 0 208 0,1 0 48 16,-1-1 0-16,-2 2 0 0,-3-1-160 0,1 1-32 16,-1 1 0-16,-2-2 0 0,1 0-48 0,0 0-16 0,-1-2 0 15,0 1 0-15,0-3-128 0,1 1 0 0,2-3 0 16,1 0 0-16,5-4 0 0,-5 5 0 0,5-5 0 0,0 0-176 16,0 0 176-16,0 0 0 0,0 0 128 0,0 0-128 15,0 0 0-15,0 0 0 0,0 0 0 0,0 0 0 16,0 0 0-16,7 4 0 0,2 0 0 0,0-2 0 15,-1 2 128-15,2-1-128 0,1-3 128 0,0 4-128 16,1-4 128-16,1 2-128 0,0 2 128 0,1 3-128 0,-1-3 176 16,0 2-48-16,1 1 0 0,-1 2 0 0,0-2 208 15,-1 3 48-15,-1 1 0 0,-2 0 0 16,-1 0-112-16,-3 3-16 0,-1 2 0 0,-2 1 0 0,-2-4 64 0,-1 4 0 16,-2-1 0-16,-2-2 0 0,-1 2-320 0,-3-2 0 15,-2-1 0-15,1 1 0 0,-1-4 0 0,1 2 160 16,-2-2-160-16,1-2 128 0,1 1-128 0,-1-2-176 15,1-1 48-15,-1-2 0 0,1 0 128 0,0-1-128 16,-1 0 128-16,2-3-128 0,0-3 128 0,0 0 0 16,-1 2 0-16,4-4 0 0,-1 1 0 0,2-3-128 15,0 3 128-15,5 4-128 16,-3-6-1344-16,3-1-256 0,1-2-48 0,2 1-14960 0</inkml:trace>
  <inkml:trace contextRef="#ctx0" brushRef="#br0" timeOffset="-119116.83">10437 14393 32943 0,'0'0'720'0,"0"0"160"0,0 0 16 0,12-7 32 0,-12 7-736 0,0 0-192 0,7-2 0 0,-1 0 0 16,-6 2 960-16,9-2 144 0,2-1 48 0,-1 2 0 16,1-4-752-16,-1 1-144 0,-1 0-16 0,2 1-16 15,1 2-64-15,-1-4-16 0,-1 3 0 0,-3 0 0 0,3 2-144 0,-1 0 0 16,-1 0 0-16,-1 0 0 0,0 4 192 0,-7-4-64 16,0 0 0-16,7 6 0 15,-4 1-560-15,0 2-112 0,-3-1-32 0,-1 1-16144 16</inkml:trace>
  <inkml:trace contextRef="#ctx0" brushRef="#br0" timeOffset="-118908.53">10469 14557 32655 0,'0'0'704'0,"0"0"160"0,0 0 32 0,0 0 32 16,0 0-736-16,9 0-192 0,1 0 0 0,-1 0 0 0,1 0 752 0,0-2 112 15,1 0 32-15,-2 2 0 0,0-4-400 0,1 1-80 16,2 3-16-16,-1-2 0 0,-1 2-272 0,2-2-128 16,0 0 128-16,-2-1-128 0,1 2 0 0,-1 1 0 0,1 0 0 15,0 0 0-15,1 0 128 0,-1 1-128 16,-3 2 128-16,-8-3-11264 0,7 0-2272 16</inkml:trace>
  <inkml:trace contextRef="#ctx0" brushRef="#br0" timeOffset="-118562.95">11036 14397 14735 0,'0'0'1312'0,"0"0"-1056"16,0 0-256-16,0 0 0 0,0 0 2416 0,0 0 416 16,0 0 96-16,0 0 16 0,0 0-1296 0,0 0-256 15,5-7-48-15,0 3-16 0,-5 4-336 0,7-4-64 16,-1-2-16-16,1 1 0 0,-1 1 96 0,0 1 16 16,-6 3 0-16,7-4 0 0,1 0-256 0,2 2-64 15,-3-2 0-15,3 1 0 0,-3-1-192 0,3 4-64 16,0 0 0-16,1 0 0 0,-2-2-144 0,1 0-48 15,1 4 0-15,-4 0 0 0,3 1-256 0,-1-2 160 16,0 2-160-16,-1 1 128 0,-2-2-128 0,-6-2 0 16,0 0 0-16,0 0-18880 0</inkml:trace>
  <inkml:trace contextRef="#ctx0" brushRef="#br0" timeOffset="-118064.91">11430 14151 27583 0,'0'0'608'0,"0"0"128"0,0 0 32 0,0 0 0 0,0 0-624 0,0 0-144 0,0 0 0 0,0 0 0 0,0 0 1488 0,0 0 272 16,0 0 48-16,0 0 16 0,0 0-544 0,0 0-96 15,6 6-32-15,-6-6 0 0,8 3-544 0,0 3-112 16,1-4-32-16,1 0 0 0,-3-2-96 0,4 0-32 16,1 0 0-16,1 0 0 0,0 0-112 0,1 0-32 15,1-2 0-15,-2 0 0 0,2 2 16 0,2-2 0 16,1-2 0-16,-3 4 0 0,1 0-64 0,0 0-16 16,-3 0 0-16,0 0 0 0,-1-3-128 0,-2 3 0 15,1 3 0-15,-2-3 128 0,-9 0-128 0,6 6 0 16,-6-6 0-16,8 4 128 0,-8-4-128 0,7 7 0 15,-2 2 0-15,-2-1 0 0,-2 1 128 0,-1 1-128 16,-3 1 0-16,2 2 128 0,-2 0-128 0,-1 4 0 16,0-1 0-16,1 1 0 0,-3 3 0 0,1 1 128 15,-3 1-128-15,2-1 0 0,-1 2 0 0,3 3 128 16,-2-2-128-16,0 0 0 0,1-2 192 0,0 1-64 16,-2 0 0-16,2 0 0 0,0-2-128 0,1-1 128 0,0-3-128 15,0-1 128-15,1-2-128 0,1-1 0 0,1-2 144 16,-1 0-144-16,1-3 0 0,1-1 0 0,0-7 0 0,0 0 0 15,0 0 0-15,0 0 0 0,0 0 0 0,6-4 128 32,2-3-1680-32,0-3-336 0,1-3-64 0</inkml:trace>
  <inkml:trace contextRef="#ctx0" brushRef="#br1" timeOffset="-108833.52">7648 13464 27647 0,'0'0'608'15,"0"0"128"-15,0 0 32 0,0 0 0 0,0 0-624 0,0 0-144 0,0 0 0 0,0 0 0 0,0 0 1216 0,0 0 224 16,4 3 32-16,-6 7 16 0,0-3-400 0,-1 0-96 16,-1 0-16-16,0 3 0 0,-1-4-672 0,0 3-144 15,-2-1-32-15,1-1 0 0,-2 2 320 0,0-1 48 16,-3-2 16-16,1 1 0 0,-2-1-704 0,0 1-128 15,2-1-16-15,-1-2-16 0,0 2 352 0,1-2 0 16,1-1 0-16,0 4 0 0,0-4 0 0,0 1 0 16,-2-2 0-16,1 2 0 0,-1-4 208 0,1 3 112 15,-2 1 32-15,2-2 0 0,-1 0-352 0,2 0-192 16,0 2 32-16,0-4 0 0,-2 0 160 0,-1 3 0 16,2-3 0-16,-1 2 0 0,1 0 0 0,-2-2 0 15,0 4-160-15,0-2 160 0,1 1 0 0,0-3 0 16,-1 1 192-16,1 2-48 0,-2-3-144 0,-1 0 0 0,1 2 0 15,0-2-176-15,0 2 176 0,0 0 0 16,0-2 128-16,0 3-128 0,-2-3 320 0,2 1 0 0,0 2 0 16,-1-3 0-16,-2 2-128 0,2 0-48 0,-1-2 0 0,1 2 0 15,-2-2-144-15,1 0 0 0,0 4 0 16,2-1 0-16,-1 0 0 0,1-2 0 0,-1 2 0 0,1 0 128 16,2 0-128-16,-1-2 0 0,-1 2 0 0,2 0 128 15,2-2-128-15,0 2 0 0,-2 0 0 0,2 0 128 16,1 0-128-16,0-2 160 0,-2 2-160 0,1 1 160 15,1-2-160-15,1 0 128 0,-2 0-128 0,0 1 128 16,-1 1-128-16,0-2 0 0,0 2 0 0,2 0 0 16,-1 1 0-16,1-1 0 0,-1 0 0 0,0-1 0 0,0 3 256 0,-1-2 160 15,3 0 32-15,-1 2 16 0,-1 0-464 0,1-2 0 16,0 3 0-16,1-1 0 0,-1-2 288 0,2 0-32 16,-2 1-16-16,3 2 0 0,-2-3-240 0,1 2 0 15,-2-2 128-15,1 3-128 0,1-1 128 0,-1-2-128 16,-1 1 176-16,0 2-176 0,-1-3 0 0,0 2 0 15,0 1 0-15,1 0 0 0,0-1 160 0,0-2-160 16,-1 3 128-16,3-4-128 0,-2 4 0 0,1 0 128 16,2-1-128-16,0 1 0 0,0-3 160 0,1 2-160 15,0 1 192-15,0-1-192 0,0 1 0 0,0-1 0 16,1 1 0-16,1-1 0 0,-4 1 496 0,2 0-16 16,1-1 0-16,-1 1 0 0,0-1-480 0,-2 1 0 15,3-1 0-15,0 0 0 0,0 0 0 0,-1-1 0 16,-2 2 0-16,1-3 0 0,2 2 0 0,-1-2 0 15,-1 3 0-15,0-3 0 0,1 1 0 0,0 2 0 16,0-4 0-16,-1 4 0 0,1-3 0 0,4-4 0 0,-3 6 0 16,-1-2 0-16,-3 2 0 0,7-6-240 0,-2 6 80 15,2-6 16-15,-4 4 144 0,4-4-128 0,0 0 128 0,0 0-128 16,0 0 128-16,0 0 0 0,0 0 128 0,0 0-128 16,0 0 0-16,0 0 0 0,0 0 0 0,0 0 0 15,0 0 0-15,0 0 0 0,0 0 0 0,0 0 0 16,6-6 0-16,1 2 0 0,-3-3 0 0,3 1 0 15,-1-1 0-15,1 3 0 0,-1-2 0 0,-6 6-128 16,7-6 128-16,-1 5 0 0,-1-4 128 0,2 1-128 16,-7 4 0-16,8-2 0 0,1 0 0 0,0-1-128 15,-9 3 128-15,11 0 176 0,-1 0-48 0,1 0 0 0,-2 0-128 16,0 3 0-16,0-3 0 0,0 2 0 0,0 0 0 0,-1-2 0 16,-1 2 0-16,-1 2-176 0,-6-4 176 0,0 0-128 15,0 0 128-15,6 4-128 0,-6-4 128 0,5 6 0 16,-5-6 128-16,0 0-128 0,3 6 0 0,-2 1 0 15,-1-7 0-15,-1 6 0 0,1-6 0 0,-4 5 0 16,0 2 0-16,-2 0-128 0,-1-1 128 0,-1 1 0 16,-1-1 0-16,1-1 0 0,-3-1 0 0,2 0 0 15,1 0 128-15,0-1-128 0,-1-1 128 0,0 2-128 16,1-1 128-16,0-2-128 0,0-1 0 0,2 0 0 16,-2 0 0-16,1 0 0 0,7 0 176 0,0 0-48 15,-7-1 0-15,1-2 0 0,6 3-128 0,0 0 128 16,-5-6-128-16,3 2 128 0,2 4-128 0,0 0 0 15,-2-11 0-15,1 2-176 0,2 3 176 0,1-3 0 16,0 1 128-16,-1 1-128 0,1 1 128 0,0-1-128 0,1-2 128 16,-2 1-128-16,-2 1 128 0,1-2-128 0,3 3 128 0,-3-1-128 15,-3 1 0-15,2-1 0 16,1 1 0-16,0 6 0 0,0 0 176 0,0-8-48 0,0 8 0 0,-2-7 0 16,2 1-128-16,0 6 128 0,-2-7-128 0,2 7 128 15,0 0-128-15,0 0 0 0,-4-7 0 0,4 7 0 16,0 0-992-1,-3-7-224-15,-1 1-64 0,4 6 0 0,0 0-4864 16,0 0-960-16,0 0-208 0,0 0-48 0</inkml:trace>
  <inkml:trace contextRef="#ctx0" brushRef="#br1" timeOffset="-107169.7">6242 14094 9215 0,'0'0'192'0,"0"0"64"0,0 0 0 0,0 0 0 0,0 0-256 0,0 0 0 0,0 0 0 0,0 0 0 15,0 0 608-15,0 0 80 0,0 0 16 0,0 0 0 16,0 0-416-16,0 0-80 0,-1-8-16 0,-2 2 0 0,1-1-192 0,2 7 0 16,-3-6 0-16,2-1 0 0,0 1 0 0,1 6 0 15,0 0 0-15,-3-9 0 0,2 1 352 0,-1 1 32 16,2 7 0-16,-2-6 0 0,-1-1 608 0,3 7 128 15,-1-7 32-15,1 7 0 0,0 0 96 0,0 0 32 16,0 0 0-16,0 0 0 0,0 0 144 0,0 0 48 16,0 0 0-16,0 0 0 0,0 0-160 0,0 0-32 15,0 0 0-15,0 0 0 0,0 0-256 0,2 7-48 16,1 0-16-16,0 3 0 0,-1-1-192 0,0-1-64 16,-1 1 0-16,1 0 0 0,1-2 64 0,0 1 0 15,-2-2 0-15,0 4 0 0,-1-10-416 0,3 7-80 16,-2 3-16-16,1-4 0 0,-2-6-96 0,1 8-32 15,-1-8 0-15,0 0 0 0,0 0-128 0,1 9 0 16,-1-9 0-16,0 0 0 0,0 0 0 0,0 0 128 16,0 0-128-16,0 0 128 0,0 0-128 0,0 0 0 15,0 0 0-15,0 0-176 0,0 0 176 0,0 0-128 16,0 0 128-16,0 0-128 0,-2-6 0 0,-1-1 0 16,0 0 0-16,1 4 0 0,0-4 128 0,1 3 0 0,-2-2 128 0,2-1-128 15,1 7 0-15,-2-7 0 0,-1-2 0 0,0 3 0 16,1-2 0-16,2 8 0 0,-3-9 0 0,2 2 0 15,-2 1 0-15,3 6 0 0,-1-7 0 0,1 7 0 16,0 0 0-16,0 0 0 0,0 0 0 0,0 0 0 16,0 0 0-16,0 0 0 0,0 0 0 0,0 0 0 15,0 0 176-15,0 0-48 0,0 0 0 0,0 0 0 0,0 0-128 16,0 0 0-16,0 0 0 0,4 7 0 0,0 2 128 0,0 1 0 16,-2-3 0-16,1 3 0 0,1-1-128 0,-2-1 0 15,0 1 0-15,0 2 0 0,1-2 0 0,0 2 128 16,-3-11-128-16,2 9 128 0,1-1-128 0,-1 1 0 15,-2-9 0-15,0 0 0 0,0 0 0 0,0 0 0 16,0 0 0-16,0 0-176 16,0 0-576-16,0 0-112 0,0 0-32 0,6-4 0 15,-2-3-3984-15,2-11-816 0,-2 1-144 0,-3 6-48 16</inkml:trace>
  <inkml:trace contextRef="#ctx0" brushRef="#br1" timeOffset="-106044.08">6224 14103 14511 0,'0'0'640'0,"0"0"128"0,0 0-608 0,0 0-160 16,0 0 0-16,0 0 0 0,0 0 960 0,0 0 144 16,0 0 48-16,0 0 0 0,0 0-720 0,1-6-144 15,-1-3-32-15,0 3 0 0,0 6-256 0,2-6 0 0,-2 6 0 16,0-9-144-16,0 2 272 0,0 7 48 0,0 0 16 0,1-6 0 15,-1-1 144-15,0 7 48 0,0 0 0 0,0 0 0 16,0 0 256-16,0 0 48 0,4-4 16 0,-4 4 0 16,0 0 560-16,0 0 112 0,0 0 32 0,0 0 0 15,0 0-368-15,0 0-64 0,8 2-16 0,-8-2 0 16,5 5 112-16,0 1 16 0,-5-6 0 0,4 11 0 16,0-2-368-16,0-1-64 0,-1-2-16 0,-1 1 0 15,1 2-192-15,-2-1-64 0,-1-8 0 0,1 9 0 0,1-2-256 0,-2-7-128 16,0 0 128-16,0 0-128 0,0 0 0 0,0 0 0 15,0 0 0-15,0 0 0 0,0 0-176 0,0 0 176 16,0 0-128-16,0 0 128 0,0 0-192 0,0 0 64 16,0 0 0-16,2-7 0 0,0 1 0 0,-2-4 0 15,0 3 0-15,0-3 0 0,-2 2 128 0,1-1-128 16,0-1 128-16,-1 3-128 0,2 7 128 0,-2-6 0 16,-1-1 128-16,3 7-128 0,0-6 0 0,0 6 0 15,0 0 0-15,0 0 0 0,0 0 128 0,0 0-128 16,0 0 128-16,0 0-128 0,0 0 176 0,0 0-48 15,0 0 0-15,0 0 0 0,0 0-128 0,7 0 128 16,-1 0-128-16,-6 0 128 0,0 0-128 0,11 2 128 16,1 0-128-16,-2 2 128 0,-1-2-128 0,0 1 128 15,1 1-128-15,-1-2 128 0,-1 0 112 0,1 0 16 16,0 1 0-16,0 1 0 0,2-2-256 0,-2 0 144 16,0 0-144-16,0 2 128 0,0-4-128 0,-1 3 128 15,-8-3-128-15,8 4 128 0,-2-2-128 0,-6-2 0 0,7 0 0 0,-7 0 0 16,0 0 0-16,0 0 0 0,0 0 0 15,0 0 0-15,0 0 0 0,0 0 0 0,0 0 0 16,0 0-176-16,0 0-112 0,0 0-32 16,-9 2 0-16,0-4 0 15,-4 0-400-15,-1 2-96 0,1-2-16 0,0 0 0 0,0-1-256 16,0-1-48-16,-1 2-16 0,1-2 0 0,0 1 512 16,2 2 112-16,2-2 16 0,1 3 0 0,1-2 352 0,7 2 160 0,-7 0-128 0,7 0 128 0,0 0 0 0,0 0 0 15,0 0 0-15,0 0 0 0,0 0 176 0,0 0 112 16,0 0 32-16,0 0 0 0,0 0-112 0,0 0-16 15,0 0 0-15,0 0 0 0,0 0-192 0,0 0 0 16,0 0 0-16,0 0-160 0,2 6 32 0,-2-6 0 16,0 0 0-16,4 7 0 15,-4-7-2672-15,9 9-528 0,-9-9-96 0,0 0-32 0</inkml:trace>
  <inkml:trace contextRef="#ctx0" brushRef="#br1" timeOffset="-105366.52">6379 14114 20735 0,'0'0'448'0,"0"0"112"0,0 0 16 0,0 0 0 0,0 0-576 0,0 0 0 0,0 0 0 0,0 0 0 0,0 0 1024 0,0 0 112 16,0 0 16-16,0 0 0 0,0 0-368 0,0 0-64 16,0 0-16-16,0 0 0 0,-7-4 64 0,7 4 0 15,-7 3 0-15,0-2 0 0,-3 2-160 0,0 0-32 16,-1 1 0-16,1 2 0 0,1-2 368 0,0 2 64 16,-1-3 16-16,1 1 0 0,1 0-416 0,2-2-80 15,-1 1-16-15,7-3 0 0,0 0-304 0,0 0-64 16,0 0-16-16,0 0 0 0,0 0-128 0,-1-7 0 15,2-2 0-15,2 3-176 0,0-4 176 0,2 3 0 16,3-3 0-16,0 3 0 0,1-3 0 0,2 4 0 16,1-1 0-16,1 3 0 0,-1-2 0 0,1 2-128 15,2 1 128-15,-1 3-128 0,-1 0 0 0,0 3 0 16,0-2 0-16,-1 4 0 0,0-1 128 0,-2 0-128 0,0 3 128 0,-1-1-128 16,-3 4 128-16,0-3 0 15,-3 3 0-15,0-4 0 0,0 2 0 0,-2-1 0 16,-1-7 0-16,-3 9 0 0,-1 1 0 0,-1-3 0 15,0-1 128-15,-3-3-128 0,-1 1 0 0,-2-2-128 0,0-2 0 16,-1 0 0-16,0 0 128 0,0 0 0 0,2-2 0 16,1-2 0-16,-2-3-128 0,3 1 0 0,0 2 0 0,2-1 0 15,-1-2 128-15,2 3 0 0,0 0 0 0,5 4 0 16,0 0-240-16,0 0-16 0,0 0 0 0,1-6 0 16,-1 6-1584-1,3-6-320-15,-3 6-64 0,0 0-16 0,8-1-512 0,0 1-96 16,-1-3-32-16,1 6 0 0</inkml:trace>
  <inkml:trace contextRef="#ctx0" brushRef="#br1" timeOffset="-104331.52">6414 14168 17039 0,'0'0'368'0,"0"0"80"0,0 0 0 0,0 0 64 0,0 0-512 0,0 0 0 16,0 0 0-16,0 0 0 0,0 0 960 0,0 0 112 15,0 0 16-15,0 0 0 0,0 0-624 0,0 0-112 16,-7 2-32-16,7-2 0 0,0 0-96 0,0 0-32 15,0 0 0-15,0 0 0 0,0 0 64 0,0 0 0 16,0 0 0-16,0 0 0 0,-6 0 256 0,6 0 48 16,0 0 16-16,-7 0 0 0,1 3 256 0,-2 1 48 15,1 0 16-15,-1 2 0 0,-1 0 48 0,0-3 16 16,0 4 0-16,0-3 0 0,1 2-112 0,0-2-16 16,0 3 0-16,2-4 0 0,6-3-352 0,-7 3-80 15,1-3-16-15,6 0 0 0,-6 3-256 0,6-3-128 16,0 0 128-16,-5-3-128 0,5 3 128 0,-5-1-128 0,5 1 128 15,0 0-128-15,-3-5 0 0,3 5 0 0,0 0 0 16,0-8 0-16,0 2 0 0,0 6 0 0,3-7 0 0,1 0 0 16,-3 1 0-16,3-1 0 0,-4 7 0 0,5-6 0 15,0-1-224-15,-1 3 80 0,-4 4 16 0,7-6 0 16,-1 3 128-16,-6 3 0 0,0 0 128 0,6-4-128 16,-6 4 0-16,0 0 0 0,0 0 0 0,0 0-128 15,0 0 128-15,0 0 0 0,0 0 128 0,0 0-128 16,0 0 128-16,0 0-128 0,0 0 128 0,0 0-128 0,-4 7 128 15,0-1-128-15,0 1 128 0,0-1-128 0,-1-2 320 0,1 3 0 16,0-3 0-16,0 2 0 0,4-6-144 0,-5 4-48 16,1 2 0-16,4-6 0 0,-5 3 0 0,5-3 0 15,0 0 0-15,0 0 0 0,0 0-128 0,0 0 0 16,0 0 0-16,0 0-176 0,0 0 176 0,0 0 0 16,0 0 128-16,0 0-128 0,0 0 0 0,0 0 0 15,-6 0 0-15,6 0 0 0,0 0 0 0,0 0 0 16,0 0 0-16,-4-3 0 0,4 3 0 0,0 0 0 15,0 0 0-15,-1-7-128 0,0 0 128 0,1 7 0 16,0 0 0-16,2-6 0 0,1-1 0 0,0 1 0 16,-1-1 0-16,-2 7 0 0,4-8 0 0,0 2-128 15,0 1 128-15,-4 5-128 0,0 0 128 0,0 0 176 16,4-8-48-16,-4 8 0 0,0 0-128 0,0 0 0 16,0 0 0-16,0 0 0 0,0 0 128 0,0 0 0 15,0 0 0-15,0 0 0 0,0 0 64 0,-1 8 0 16,1-8 0-16,-4 6 0 0,0 1 48 0,0-1 16 15,4-6 0-15,-4 7 0 0,0-1-112 0,4-6-16 16,0 0 0-16,0 0 0 0,-5 4-128 0,5-4 0 16,0 0 0-16,0 0 0 0,0 0 0 0,0 0 0 0,0 0 0 0,0 0 0 15,0 0 0-15,0 0 0 0,0 0 0 0,0 0 0 16,0 0 0-16,0 0 0 0,1-8 0 0,-1 2 0 16,3-1 0-16,-2 1 0 0,0-1 0 0,-1 7-176 15,3-6 176-15,-2-1 0 0,1 1 0 0,-1-4 0 16,-1 3 0-16,1 0 0 0,0 0 0 0,-1-2 0 15,-1 1 0-15,0 2-128 0,1-1 128 0,-1-2-128 0,-1 1 128 16,1 2 0-16,1 6 0 0,0-9 0 0,-1 2 0 0,-1 0 0 16,1 0 128-16,1 7-128 0,0 0 0 0,0-7 0 15,0 7 0-15,0 0 0 0,-1-6 0 0,1 6 0 16,0 0 0-16,0 0 0 0,0 0 0 0,0 0 0 16,0 0 0-16,0 0 0 0,0 0 176 0,0 0-48 15,0 0 0-15,0 0 0 0,0 0-128 0,0 0 0 16,0 0 0-16,0 0-176 0,0 0 176 0,-6 3 0 15,6-3 128-15,0 0-128 0,-5 7 128 16,5-7-128-16,0 0 128 0,-2 4-128 0,-1 2 0 0,3-6 0 16,-1 7 0-16,-1 0 0 0,2-7 0 0,0 0 0 15,0 6 0-15,0-6 0 0,2 9 128 0,0-2-128 16,-2-7 128-16,3 8-128 0,0-2 0 0,-3-6 0 16,0 0 0-16,2 9 0 0,2-2 0 0,0 1 0 15,0-2 0-15,-1 1 0 0,-3-7 0 0,3 9-240 16,1-1 48-16,-1-1 0 15,0 2-624-15,-1-3-112 0,1 1-32 0,-3-7 0 16,0 0-1328-16,0 0-272 0,3 10-48 0,-3-10-7216 0,0 0-1440 0</inkml:trace>
  <inkml:trace contextRef="#ctx0" brushRef="#br1" timeOffset="-99213.58">7792 13584 8287 0,'0'0'368'0,"0"0"80"0,0 0-448 0,0 0 0 0,0 0 0 0,0 0 0 0,0 0 2752 0,0 0 448 16,0 0 112-16,0 0 16 0,0 0-2304 0,0 0-464 16,0 0-96-16,0 0-16 0,0 0-320 0,0 0-128 15,0 0 0-15,1 6 0 0,-1 1 0 0,0-1 128 16,0-6-128-16,0 0 0 0,0 0 0 0,0 8 144 15,0-8-144-15,0 7 128 0,0-7 560 0,0 9 96 16,0-3 32-16,1 1 0 0,-1-7 384 0,0 0 80 16,2 8 0-16,-1-2 16 0,-1-6-272 0,1 7-48 15,-1-7-16-15,3 9 0 0,-1-1-128 0,2 1-48 16,0-2 0-16,0 0 0 0,0 0-160 0,0-1-48 16,0 1 0-16,1 0 0 0,0-1-256 0,1-2-48 15,-6-4-16-15,6 7 0 0,1-1 0 0,-1 1 0 16,1 2 0-16,-1-3 0 0,1-2-96 0,0 3-32 15,0-1 0-15,1 1 0 0,-1 0-128 0,1-1 128 16,0 1-128-16,-1-1 128 0,1-2-128 0,1 3 128 16,2-1-128-16,-1-2 128 0,1 3 0 0,-1-3 0 0,1 1 0 15,-1-1 0-15,1 0-128 0,1 2 128 0,-1-3-128 0,1 1 128 16,-1-2-128-16,2 1 128 0,0-2-128 0,-1 3 128 16,-2-1 64-16,1 0 0 0,0-2 0 0,2 1 0 15,-2 1-64-15,-1-3 0 0,1 1 0 16,-1-1 0-16,2 0-128 0,0 3 0 0,0-3 0 0,-1 0-176 15,1-3 176-15,0 2 0 0,-1 1 0 0,-1-3 0 16,-2 3 0-16,1 0 0 0,2-2 128 0,-1 1-128 16,0 1 0-16,1-3 0 0,-2 0 0 0,0 2-128 15,-1 1 128-15,0-3 0 0,0 2 0 0,0 1 0 0,-2-3 0 16,2 3 0-16,0-2 128 0,0 2-128 0,0-2 0 0,0 0 0 16,-8 2 0-16,9 0 0 0,1-3 0 0,1 2 0 15,-3-2 0-15,1 3 0 0,0-4 0 0,1 2 0 16,0-1 0-16,-1 2 0 0,0-2 0 0,0 1 0 15,0 0 0-15,2 2 0 0,-1-2 128 0,1-1-128 16,-2 3 128-16,1-1-128 0,1 1 176 0,-1-3-48 16,1 3 0-16,-1 0 0 0,1 0-128 0,-1 0 128 15,2-1-128-15,-2 1 128 0,0-3-128 0,0 3 0 16,3 0 0-16,-1-2 0 0,0 2 0 0,1-2 128 16,0 0-128-16,0 2 128 0,0-3-128 0,0 2 0 15,-1-2 0-15,0-1 0 0,1 2 0 0,0-1 0 16,0 2 0-16,-1-2 0 0,0-1 0 0,-1 4 0 15,1-3 0-15,-1 2 0 0,-1-1 0 0,1 2 128 16,-2-3-128-16,1 3 128 0,-1 0-128 0,2 0 0 16,-1 0 0-16,1 0 0 0,-2 0 128 0,2-1 0 15,0-2 0-15,1 0 0 0,-3 3-128 0,2 0 0 0,1-4 0 0,-1 2-176 16,0 1 176-16,2 1 0 0,0-3 0 16,0 0 0-16,-1 2 0 0,0 1 0 0,1-3 128 0,0 3-128 15,-1-2 0-15,-1 0 0 16,1 2 0-16,0-2-128 0,2 2 128 0,0 0 0 0,-1-3 0 0,0 3 0 15,0 0 0-15,1 3 0 0,-1-6 128 0,0 2-128 16,-2 1 0-16,1-3 144 0,1 3-144 0,2-1 0 16,0-2 0-16,-2 1 0 0,-3 0 0 0,2-3 0 0,0 5 0 0,0-4 0 15,0 2 0-15,-1 0 0 0,0 0 0 0,1-2 0 16,-1 1 0-16,1-1 0 0,-1 2 0 0,-1-2 0 16,1 4 0-16,0-3 0 0,1 2 0 0,1-2 0 15,2 3 0-15,0 0 0 0,0 0 208 0,-1 0-64 16,2-3-16-16,1 3 0 0,-1-1-128 0,2 1 192 15,-2 0-192-15,1-2 192 0,0-1-192 0,0 2 0 16,0-2 0-16,0 3 0 0,-1 0 0 0,-1-4 0 16,1 1 0-16,0 1 0 0,-3 1 0 0,0 1 0 15,0-3 0-15,3 3 128 0,-2-1-128 0,-1-2 0 16,-1 0 0-16,0 2 0 0,0-2 0 0,-2 3 0 16,2-2 0-16,0 2 0 0,-2-4 0 0,1 1 0 15,0 2 0-15,1-2 0 0,0 3 0 0,0 0 0 16,1 0 0-16,-1 0 0 0,-2-2 0 0,2 0 0 15,0 4 128-15,1 0-128 0,1-2 0 0,1 3 0 16,-1-3 0-16,0 1 0 0,1 2 0 0,-1-3 0 16,1 2 0-16,-1 0 0 0,-1-2 0 0,2 0 0 15,0 0 0-15,-2 2 0 0,0-2 0 0,1 3 0 16,0-3 0-16,-1 1 0 0,0-1 0 0,-1 0 0 0,-2 0 0 16,1 0 0-16,1 0 0 0,1 0 0 0,-1 0 0 0,-2-1 0 15,1-2 0-15,-1 3 0 0,-1 0 0 0,0 0 0 16,-2 0 0-16,2 0 128 0,0 3-128 0,0-2 0 15,-1-1 128-15,0 0-128 0,0 0 0 0,0 3 128 16,-8-3-128-16,9 4 0 0,0-1 0 0,2-2 0 16,-2 1 0-16,0 1 192 0,1-2 0 0,1 2 0 15,-2 0-192-15,0 1 0 0,0-2 144 0,2-1-144 0,1 5 0 0,0-2 128 16,-2-2-128-16,0 2 0 0,1 0 0 0,1-1 0 16,0 1 0-16,-2-2 128 0,-1 2-128 0,2-1 0 15,-4-2 0-15,1 2 0 0,2 1 0 0,-3-2 0 16,0 1 0-16,1-2 0 0,-2 2 0 0,1 1 0 15,-7-4 0-15,6 4 0 0,1-2 0 0,1 1 0 16,-3 1 0-16,0 0 0 0,1-2 0 0,-1 2 144 16,0-1-144-16,2 1 0 0,-7-4 144 0,5 6-144 15,1-3 0-15,0 1 144 0,-1 3-144 0,0-1 0 16,0-2 0-16,-1-1 128 0,-4-3-128 0,5 6 0 16,1-2 0-16,-6-4 0 0,5 3 0 0,-5-3 0 15,0 0 0-15,5 6 0 0,-5-6 0 0,4 4 0 16,-4-4 0-16,0 0 0 0,0 0 0 0,0 0 0 15,5 4 0-15,-5-4 0 0,0 0 0 0,0 0 0 16,0 0 0-16,0 0 0 0,0 0 0 0,0 0 0 16,0 0 0-16,0 0 0 0,0 0-128 0,0 0 128 15,0 0-160-15,0 0 160 0,0 0 0 0,0 0 0 16,0 0 0-16,0 0 0 0,0 0 0 0,-1-6 0 16,1 6 208-16,-3-7-64 0,0 2-144 0,0-2-272 15,3 7 64-15,-4-9 16 0,0 3 192 0,1-1 0 0,-2 0 0 16,0 4 0-16,0-4 0 0,-1 0 0 0,1 1 0 15,0-1 0-15,-2 1 0 0,4 2 0 0,3 4 0 0,0 0 0 16,-6-4 0-16,2-1 0 0,4 5 0 0,-4-7 0 16,0 3 0-16,4 4 0 0,-3-6 0 0,0 2 0 15,-1-3 0-15,4 7 0 0,-3-6 0 0,3 6 0 16,0 0 0-16,-4-4 0 0,4 4 0 0,0 0 0 0,-3-6 0 0,3 6 0 16,0 0 0-16,0 0 0 0,0 0 0 0,0 0 0 15,0 0 0-15,0 0 160 0,0 0-160 0,0 0 128 16,0 0-128-16,0 0 128 0,0 0-128 0,0 0 0 15,0 0 0-15,0 0 0 0,0 0 0 0,0 0 0 16,0 0 0-16,0 0-176 0,0 0 176 0,0 0 176 16,0 0-48-16,0 0 0 0,-2 7-128 0,2 0 0 15,0-7 0-15,0 9 0 0,0-9 0 0,0 6 0 16,0-6 0-16,0 0 0 0,0 8 0 0,0-8 0 16,0 0 0-16,0 0 0 0,4 7 0 0,-4-7 0 15,0 0 0-15,0 0 0 0,0 0 0 0,0 0 0 16,0 0 0-16,3 6 0 0,-1-2 0 0,-2-4 0 15,0 0 0-15,0 0 0 0,3 7 0 0,-3-7 0 16,0 0 0-16,3 6 0 0,-3-6 0 0,2 7 0 16,-2-7 0-16,3 6 0 0,-3-6 0 0,4 7 0 15,-4-7 0-15,2 6 0 0,-2-6 0 0,3 7 0 16,-3-7-144-16,4 4 144 0,-4-4 0 0,0 0-160 0,4 5 160 16,-4-5-128-16,0 0 128 0,5 4 0 0,-5-4 128 0,0 0-128 15,4 4 0-15,-4-4 0 0,0 0 0 16,0 0-128-16,7 3 128 0,-7-3 0 0,0 0 128 0,0 0-128 15,0 0 128-15,0 0-128 0,0 0 128 0,0 0-128 16,0 0 0-16,0 0 0 0,0 0 0 0,0 0-128 16,0 0 128-16,0 0-128 0,-3-7 128 0,0 1-128 15,-1-1 128-15,2 0-128 0,-1 1 128 0,-1-1-128 16,0 0 128-16,0 0 0 0,0 0 0 0,1 1 0 0,0-1 0 16,0 1 0-16,2-3 0 0,-2 1 0 0,1 1 0 15,0 1-128-15,1-1 128 0,0 1-128 16,0-1 128-16,1 7 0 0,-2-7 0 0,2 7 0 0,-1-6 0 0,1 6 0 15,0 0 0-15,0 0 0 0,-1-7 0 0,1 7 0 16,0 0-160-16,0 0 160 0,0 0 0 0,0 0 0 16,0 0 0-16,0 0 0 0,0 0 0 0,0 0 0 15,0 0 192-15,0 0-48 0,0 0-144 0,0 0 0 16,0 0 0-16,0 0 0 0,0 0 0 0,0 0 0 16,0 0 0-16,2 10 0 0,1-4 0 0,-1 2 0 15,1-2 0-15,1 1 0 0,0 0 0 0,0-1 128 16,-2 1-128-16,2-1 128 0,-4-6-128 0,6 9 0 15,-2-1 0-15,0-1 0 0,-1-1 0 0,1 4 128 16,-1-3-128-16,1 0 128 0,-1-1-128 0,0 1 0 16,1 0 0-16,-1-1 0 0,-3-6 0 0,4 7 0 15,1-1 0-15,-5-6-176 0,3 7 176 0,-3-7 0 16,0 0 0-16,0 0 0 0,0 0 0 0,0 0 0 16,0 0 0-16,0 0 0 0,0 0 0 0,0 0 0 15,0 0 0-15,0 0 0 0,0 0 0 0,0 0 0 16,0 0 0-16,0 0 0 0,0 0 0 0,0 0-128 0,1-9 128 15,0 1-128-15,-1-1 128 0,0 2 0 0,-1-1 0 0,0-1 0 16,-1 2-128-16,1-2 0 0,0 1 0 0,0 2 0 16,-1-1 128-16,2-2 128 0,0 1-128 0,0-1 176 15,2 3-176-15,-1-1 0 0,0-1 0 0,0 2 0 16,1-1 0-16,0 1 0 0,1-1-192 0,-3 7 192 0,0 0 0 16,4-7 0-16,0 1 0 0,0-1 192 15,-4 7-192-15,0 0 0 0,0 0 0 0,0 0 0 0,0 0 0 0,0 0 0 16,0 0 128-16,0 0-128 0,0 0 0 0,0 0 0 15,5 4 0-15,-5-4 128 0,0 0-128 0,4 9 0 16,-3-2 0-16,1 1 0 0,-2 1 0 0,0-2 0 16,-2 2 128-16,1-1-128 0,-2-2 0 0,2 3 0 15,-2-1 0-15,1 1 0 0,-1-1 128 0,1 1-128 16,-1 1 0-16,0 0 128 0,1-3-128 0,-1 0 0 16,0 3 0-16,1-4 0 0,2-6 0 0,-3 7 0 15,3-7 0-15,-1 6 0 0,1-6 0 0,0 0 0 16,0 0 0-16,0 0 0 0,0 7 0 0,0-7 0 15,0 0 0-15,0 0 0 0,0 0-128 0,0 0 128 16,0 0 0-16,0 0 0 0,0 0 0 0,0 0 0 16,0 0-144-16,0 0 144 0,4-7 0 0,0 3 0 15,-2-5-128-15,1 3 128 0,0-4 0 0,-1 3 0 16,1-3 0-16,0 0 0 0,-1 1 0 0,1 1-128 0,-2-1 128 16,2-2 0-16,-1 5 0 0,1-3 0 15,-2 1 0-15,1-2 0 0,-1 3 0 0,1 0 0 16,0 1 0-16,-2 6 0 0,2-7 0 0,-2 7 0 0,3-7 0 0,-3 7 0 15,0 0 0-15,0 0 0 0,0 0 0 0,0 0 0 16,0 0 0-16,0 0 0 0,0 0 0 0,0 0 0 16,0 0 0-16,0 0 0 0,0 0 0 0,0 0 0 15,1 11 0-15,-1-1 0 0,-1 0 0 0,0 0-160 16,-1-1 160-16,1 2 144 0,-2-1-16 0,2 3-128 16,-1-4 128-16,0 5-128 0,0-4 0 0,2 3 0 15,-2-2 0-15,1 2 0 0,0-3 0 0,-1-1 0 0,1-1 0 0,1 1 0 16,0-2 128-16,0-1-128 0,0-6 0 0,0 7 0 15,0-7 0-15,0 0 0 0,0 0 0 0,0 0 0 16,0 0 0-16,0 0 0 0,0 0 0 0,0 0 0 16,0 0-160-16,3-9 160 0,-1-2 0 0,0 1 0 15,-1 1-144-15,0-2 144 0,1 2 0 0,-1-1-128 16,0-1 128-16,0 1 0 0,1 0 0 0,-2 0 0 16,0 3 0-16,0 1 0 0,0-3 0 0,0 2 0 15,0 7 0-15,0-6 0 0,-2-1 0 0,2 7 0 16,0 0 0-16,0 0 0 0,0 0 0 0,0 0 0 15,0 0 0-15,0 0 0 0,0 0 0 0,0 0 0 16,0 0 0-16,0 0 0 0,0 0 0 0,0 0 0 16,0 0 128-16,-2 9-128 0,1 0 0 0,-1-1 128 15,2 3-128-15,0 1 0 0,0-2 0 0,0 0 0 16,2 4 0-16,-1-4 0 0,-1 3 0 0,0-2 128 16,0 0-128-16,1 2 0 0,2-2 0 0,-2 2 0 15,-1-2 0-15,1-1 0 0,1-1 0 0,-2-2 0 0,0 1 0 16,0-2 0-16,0-6 0 0,0 7 0 0,0-7 0 0,0 0 0 15,0 0 192-15,0 0-16 0,0 0 0 16,0 0 0-16,0 0-304 0,0 0-64 0,0 0-16 0,0 0 0 16,0 0 208-16,0 0 0 0,0 0 144 0,0 0-144 15,0 0 0-15,0 0 0 0,0 0-176 0,0 0 176 16,0 0 0-16,-6 4 0 0,6-4 0 0,0 0 0 16,0 0 0-16,-6 2 0 0,6-2 0 0,0 0 0 15,0 0 0-15,0 0 0 0,0 0 0 0,0 0 0 0,0 0-128 0,0 0 128 16,0 0 0-16,0 0 0 0,0 0 0 0,0 0 0 15,-3-8 0-15,3 8 0 0,-1-9 0 0,1 9-176 16,0-6 176-16,0-1-128 0,0 1 128 0,0 6 0 16,0-7 0-16,0 0 0 0,-1 1-336 0,-1-2-48 15,2 8 0-15,-4-6 0 16,2-1-432-16,-1 0-80 0,1 1-32 0,-1-1 0 16,-1 1 96-16,1-1 32 0,-1 1 0 0,2-1 0 15,-1 1 96-15,1-1 32 0,-1-1 0 0,2 2 0 16,1-4 384-16,0 4 80 0,0-1 16 0,0 7 0 0,0 0 192 0,0-7 0 15,0 7 0-15,0-7 0 0,0 7 0 0,0 0 0 16,1-7 0-16,-1 7-144 0,0 0 144 0,0 0 0 16,0-6 0-16,0 6 0 0,0 0 0 0,0 0 0 15,-1-4 0-15,1 4 0 0,0 0 0 0,0 0 0 16,0 0 0-16,0 0 0 0,0 0 160 0,-6 0-32 16,6 0-128-16,-5 1 192 0,0 2 64 0,0 1 16 15,-3-2 0-15,3 5 0 0,-1-3 0 0,1 2 0 16,-1 1 0-16,-1 0 0 0,2-1 48 0,-2 1 16 0,-1-1 0 15,2 2 0-15,-1-1-208 0,2 2-128 0,-3-3 128 0,2 1-128 16,-1-1 0-16,1 1 144 0,-1-3-144 0,0 2 0 16,1 1 128-16,1-3-128 0,1 0 0 0,4-4 0 15,-7 5 0-15,7-5 0 0,0 0 0 0,0 0 0 16,0 0 0-16,0 0 0 0,0 0 0 0,0 0 0 16,0 0 0-16,0 0 0 0,0 0 0 0,0 0 0 15,0 0 128-15,0 0-128 0,0 0 0 0,0 0 0 16,4-9 128-16,0 2-128 0,0 1 0 0,1-1 0 15,2-1 0-15,-1 2 0 0,0-1 0 0,-1 1 0 0,0-3 128 0,2 2-128 16,-1-1 0-16,1 2 0 0,-2-1 0 0,2 1 0 16,-1-1 0-16,1 3 0 0,-2-2 0 0,0 3 0 15,0-4 0-15,-5 7 0 0,0 0 0 0,6-4 128 16,-6 4-128-16,0 0 0 0,0 0 0 0,0 0 0 16,0 0 0-16,0 0 0 0,0 0 0 0,0 0 0 15,0 0 0-15,0 0 0 0,1 8 0 0,-2 1 0 16,-3-2 0-16,0 3 0 0,-2 0 0 0,1 0 0 15,-3 1 0-15,2-2 0 0,-2-1 0 0,1 1 0 16,1 0 0-16,-2-1 0 0,0-2 0 0,0 4 0 16,2-4 0-16,-1 2 0 0,1-2 0 0,0 0 0 15,1-2 0-15,1 2 0 0,4-6 0 0,-5 4 0 16,0 3 0-16,5-7 0 0,-5 2 0 0,5-2 0 16,0 0 0-16,0 0 0 0,-6 4 0 0,6-4 0 15,0 0 0-15,0 0 0 0,0 0 0 0,0 0 0 16,0 0 0-16,0 0 0 0,0 0 0 0,0 0 0 0,0 0 0 15,0 0 0-15,0 0 0 0,0 0 0 0,0 0 0 0,0 0 0 16,0 0 0-16,4-6 0 0,-1 2 0 16,-3 4 0-16,0 0 0 0,6-7 0 0,2 5 0 0,-1-2 0 15,-7 4 128-15,8-3-128 0,-1 2 0 0,1-2 0 16,-1 3 0-16,1 0 0 0,-2 0 128 0,2 0-128 16,0 0 0-16,0 0 128 0,0 3-128 0,0-2 0 15,1 3 128-15,-1-1-128 0,-2-1 0 0,2-2 0 0,0 2 160 16,0 0-160-16,-2-2 128 0,1 3-128 0,-1-3 0 0,2 0 128 15,-8 0-128-15,8 0 0 0,-8 0 0 0,7 0 0 16,-7 0 0-16,0 0 0 0,0 0 0 0,0 0 0 16,0 0 128-16,0 0-128 0,0 0 0 0,0 0 0 15,0 0 144-15,0 0-144 0,0 0 0 0,0 0 0 16,0 0 0-16,0 0 0 0,0 0 0 0,-7 0 0 16,-1 0 0-16,-1 0 0 0,-1 0 0 0,-1 0 0 15,-1-3 0-15,-1 3-128 0,0 0 128 0,0-2 0 16,-1 0 0-16,1 2 0 0,-1-2 0 0,1 2 0 15,-2-3 0-15,2 2 0 0,1-2 0 0,1 3 0 16,2-1 0-16,1-2 0 0,-1 3 0 0,4 0 0 0,5 0 0 16,0 0 0-16,0 0 0 0,0 0 0 15,0 0 0-15,0 0 128 0,0 0-128 0,0 0 0 16,0 0 0-16,0 0 128 0,9 0-128 0,1 3 192 16,1-3-64-16,1 1 0 0,1-1-128 0,0 3 128 15,0-3-128-15,1 1 128 0,1 2-128 0,1-3 0 16,-2 0 0-16,2 0-128 0,1 2 128 0,-2-2-128 0,-1 0 128 15,-3 0-128-15,0 0 128 0,-1 0 176 0,-1 0-48 0,-1 0 0 16,-8 0-128-16,0 0 0 0,7 0 0 0,-7 0 0 16,6-2 0-16,-6 2 0 0,0 0 0 0,0 0 0 15,0 0 0-15,0 0 0 0,0 0 0 0,0 0 0 16,0 0-144-16,0 0 144 0,-7-4 0 0,-1-3 0 16,-1 3-192-16,-1-1 64 0,-1 1 128 0,-1 1-208 15,0 2 208-15,0-2 0 0,-1 0 0 0,1 0 160 16,2 0-160-16,-1 2 0 0,2-2 144 0,1 3-144 15,2-4-704-15,6 4-224 16,0 0-32-16</inkml:trace>
  <inkml:trace contextRef="#ctx0" brushRef="#br0" timeOffset="-88606.38">4152 15166 11967 0,'0'0'528'0,"0"0"112"0,0 0-512 0,0 0-128 0,0 0 0 0,0 0 0 16,0 0 4960-16,0 0 960 16,0 0 192-16,0 0 32 0,0 0-3584 0,8 0-736 0,0 0-144 0,1-3-16 15,-1 2-752-15,1 1-144 16,1-3-16-16,2 3-16 0,1-3-224 0,3 2-64 16,1 1 0-16,1-3 0 0,1 3-240 0,-1 0-48 15,0-2-16-15,1 2 0 0,-1 0-144 0,0 0 0 0,1 2 0 0,-2 1 0 31,0-3-3008-31,-3 1-624 0</inkml:trace>
  <inkml:trace contextRef="#ctx0" brushRef="#br0" timeOffset="-87656.31">4685 15033 6447 0,'0'0'272'0,"0"0"80"0,0 0-352 0,0 0 0 0,0 0 0 0,0 0 0 0,0 0 6560 0,-5 6 1248 16,5-6 240-16,0 0 48 0,0 0-5536 0,0 0-1120 15,0 0-224-15,0 0-32 0,0 0-624 0,0 0-128 16,0 0-32-16,0 0 0 0,0 0-192 0,0 0-32 16,0 0-16-16,8-6 0 0,1 2-32 0,1 0 0 15,2 2 0-15,1-2 0 0,-1 0-128 0,1-1 128 16,3 3-128-16,1 0 128 0,-1-1-128 0,1 2 0 15,1 1 0-15,-1 1 0 0,-1 2 128 0,-2-1-128 16,-1 0 128-16,-1 3-128 0,-2-1 0 0,0 2 0 16,-4 2 0-16,-1 1 0 0,-1 2 192 0,-1 2-32 15,-4-2-16-15,-2 2 0 0,-1 0 128 0,-1 2 32 16,-2-1 0-16,-1-4 0 0,1 0-176 0,-1 0-128 0,-3-2 144 0,2 1-144 16,-1-3 0-16,-1-2 0 15,1-1 0-15,2 1 0 0,1-2 0 0,1 0 0 16,6-2 0-16,0 0 0 0,-6 2 0 0,6-2 0 0,0 0 0 0,0 0 0 15,0 0 0-15,0 0 144 0,0 0-144 0,0 0 192 16,8 4-48-16,0 1 0 0,0-3 0 16,1 3 0-16,3-4-144 0,1 2 160 0,0 1-160 15,2-2 160-15,-1-2-160 0,2 4 128 0,-1-1-128 0,1 1 128 16,0-1 0-16,0 0-128 0,-3 4 192 0,-2 0-64 16,0-1 48-16,-2 2 0 0,-2 1 0 0,-2 2 0 15,-1 0 0-15,-3 1 0 0,-2 1 0 0,-2 3 0 16,-1-2-176-16,-2 5 192 0,-3-2-192 0,-3 0 192 0,-1 0-192 15,-2-4 0-15,0 0 0 0,-1 0 0 0,-1-2-160 0,-2-2 160 16,1-1 0-16,0-6-144 0,-2 2 144 0,1-4-160 16,-1-4 160-16,2 0-160 15,2-2-480-15,1-3-80 0,1-4-32 16,4-2-12832-16,2-3-2576 0</inkml:trace>
  <inkml:trace contextRef="#ctx0" brushRef="#br0" timeOffset="-87057.44">5801 15138 31103 0,'0'0'688'0,"0"0"144"0,0 0 16 0,0 0 16 0,0 0-688 0,0 0-176 16,0 0 0-16,0 0 0 0,12 0 1776 0,0 0 320 15,-2 0 64-15,2 0 16 0,1-3-1136 0,0 3-208 16,0-2-64-16,1 2 0 0,2-4-512 0,1 4-96 15,0-3-32-15,0 2 0 0,0 1-128 0,0 0 0 16,2 0 0-16,-2 4-176 16,0 0-2624-16,0-2-528 0,0 2-96 0,-4-1-32 0</inkml:trace>
  <inkml:trace contextRef="#ctx0" brushRef="#br0" timeOffset="-86489.63">6220 15049 35247 0,'0'0'1552'0,"0"0"336"0,0 0-1504 0,0 0-384 0,0 0 0 0,0 0 0 0,0 0 1552 0,0 0 240 16,0 0 64-16,0 0 0 0,0 0-1280 0,0 0-256 15,0 0-64-15,0 0 0 0,0 0-256 0,0 0 160 16,0 0-160-16,0 0 128 0,0 0-128 0,5-7 0 15,-1 1 0-15,1 2 0 0,2-3 0 0,0 5 0 16,0-2 0-16,3 0 0 0,-1-1 0 0,1 1 128 16,2 1-128-16,0 2 128 0,0 1 0 0,1 0 0 15,-2 0 0-15,1 0 0 0,0 1-128 0,-1 4 128 16,-4-1-128-16,0 0 128 0,-2 3 112 0,-1-1 16 16,-1 1 0-16,-2 2 0 0,-2 2 48 0,-2-1 16 15,-1 1 0-15,-1 0 0 0,-3 0-112 0,0 2-16 16,-1-3 0-16,-1 1 0 0,-1-2-192 0,2-2 0 15,1-1 0-15,2 1-160 0,-1-1 160 0,2 1 0 16,-1-3 0-16,6-4 0 0,0 0 0 0,0 0-128 16,0 0 128-16,0 0-128 0,0 0 128 0,0 0 0 15,0 0 128-15,0 0-128 0,0 0 0 0,0 0 0 16,11 6 0-16,1-2 0 0,-2 0 0 0,3-1 0 0,2-1 0 16,-1 2 0-16,2 0 128 0,1 1-128 0,0-1 128 0,-1 0-128 15,-2 3 0-15,-1-1 0 0,-1 1 0 0,-3-1 0 16,-2 5 128-16,-2-2-128 0,-1 2 128 0,-3 2-128 15,-2-3 384-15,-2 3 0 0,-2 0 0 0,-3 0 0 16,-2 2-160-16,-2 1-32 0,0-3 0 0,-1 0 0 16,-1 0-192-16,0-3 0 0,3-3 0 0,-2 1 0 15,-2-2 0-15,2 1 0 0,0-5 0 0,1-2 0 0,2 0 0 0,-1 0-256 16,1-3 48-16,2 0 16 16,1-1-256-16,1-3-64 0,1-2 0 0,1-1 0 15,1 1-2352-15,2 1-464 0,1-1-112 16,1-4-16-16</inkml:trace>
  <inkml:trace contextRef="#ctx0" brushRef="#br0" timeOffset="-85660.18">9558 15146 24191 0,'0'0'1072'0,"0"0"208"0,0 0-1024 0,0 0-256 0,0 0 0 0,0 0 0 0,0 0 2304 16,0 0 416-16,0 0 80 0,0 0 16 0,0 0-1024 0,0 0-208 15,0 0-48-15,0 0 0 0,8 3-816 0,0-2-160 16,-1 1-48-16,1-2 0 0,-1 0-192 0,3 0-64 15,0 0 0-15,1 0 0 0,0 0-256 0,4 0 160 16,0 0-160-16,1 0 128 16,1 0-912-16,0 0-192 0,3 0-48 0,-2 0 0 15,0 3-4032-15,22-3-832 0,-10 0-144 0,-18 0-48 0</inkml:trace>
  <inkml:trace contextRef="#ctx0" brushRef="#br0" timeOffset="-85125.64">9968 15029 39167 0,'0'0'864'0,"0"0"176"0,0 0 48 0,0 0 0 0,0 0-880 0,0 0-208 0,0 0 0 16,0 0 0-16,0 0 656 0,0 0 96 0,0 0 16 0,0 0 0 15,0 0-464-15,6-4-96 0,-1-2-16 0,0 3 0 16,2-1-192-16,-1 0 144 0,1-1-144 0,-1 1 128 15,1 2 112-15,1 0 16 0,1-3 0 0,0 4 0 16,0 1-256-16,2-3 0 0,-1 3 0 0,3 0-160 16,0 0 160-16,2 0 0 0,-2 3 0 0,-1 1 0 15,-2-2 0-15,1 2 0 0,-2 3 128 0,-1-3-128 0,-2 2 0 0,-2 1 0 16,-3-1 0-16,1 1-128 16,-4 2 128-16,0-1 0 0,-2 4 128 0,-3-2-128 0,-2 1 0 15,-1-1 0-15,-3-1 0 0,1 2 0 0,0-2 0 16,1 1 0-16,1-3 0 0,0 0 0 0,0-1 0 0,1-2 0 15,0 0 0-15,1 1-128 0,2-3 128 0,6-2 0 16,0 0 0-16,0 0 0 0,0 0 0 0,0 0 0 16,0 0 128-16,0 0-128 0,0 0 272 0,7 2-16 15,3-2 0-15,0 3 0 0,1-6-256 0,3 3 160 16,2 3-160-16,1-2 128 0,0-1 0 0,1 3 0 16,-1 1 0-16,-1 2 0 0,-3 1-128 0,0-1 0 15,-1 1 0-15,-4 3 0 0,-3-1 192 0,-2 2 0 16,-2-1 0-16,-2 4 0 0,-5-5 96 0,-2 4 32 15,-2 0 0-15,-2-1 0 0,-1-1-320 0,1 0 160 16,0-2-160-16,1-1 128 0,-2-2-128 0,1 1 0 16,1-3 0-16,1-4-176 0,1 0 176 0,1 0-128 15,1 0 128-15,1-4-128 16,1 0-768-16,1 1-160 0,4 3-32 0,-2-6 0 16,2-2-3632-16,7-12-720 0,3 7-160 0,-3 9-32 0</inkml:trace>
  <inkml:trace contextRef="#ctx0" brushRef="#br0" timeOffset="-84758.14">11173 15122 20031 0,'0'0'896'0,"0"0"176"0,0 0-864 0,0 0-208 16,0 0 0-16,0 0 0 0,0 0 1792 0,0 0 304 15,0 0 64-15,0 0 16 0,0 0-928 0,0 0-176 16,0 0-48-16,7 4 0 0,-7-4-608 0,9 3-128 16,1 1-32-16,2-4 0 0,3 2 0 0,-1-2-16 15,0 0 0-15,2 0 0 0,1 0-240 0,0 0 0 16,2-2 0-16,-2 2 0 0,0 0 0 0,-2-1 0 0,1 1 0 0,-2 1 0 31,0-1-1472-31,-1 0-352 0,0 2-64 0</inkml:trace>
  <inkml:trace contextRef="#ctx0" brushRef="#br0" timeOffset="-84302.66">11552 15036 8287 0,'0'0'368'0,"0"0"80"0,0 0-448 0,6-4 0 0,-6 4 0 0,7-3 0 15,1-1 5600-15,-2 2 1040 0,-6 2 208 0,7-4 32 16,1-3-4592-16,-1 3-928 0,0-2-176 0,-2-1-32 0,2 1-496 0,-1 2-80 15,2-1-32-15,0-2 0 0,-1-1-384 16,-1 3-160-16,3 1 128 0,1-2-128 0,-1 2 208 0,0 0-32 16,0 1-16-16,2 0 0 0,-2 2 64 0,0 1 16 15,0 1 0-15,-2 2 0 0,0 4 192 0,1-3 32 16,-1-1 16-16,-2 7 0 0,-2-1-16 0,-3 1 0 16,-2 1 0-16,-2-1 0 0,-2 3-304 0,-2 0-160 15,0 0 160-15,-2 1-160 0,-1-1 0 0,2-3 0 16,0-3 0-16,0-1 0 0,0 1-128 0,2-3 128 15,2-2 0-15,5-2 0 0,0 0-128 0,0 0 128 16,0 0 0-16,0 0 0 0,0 0 0 0,0 0 0 16,8-4 0-16,2-1 0 0,2 1 0 0,4 2 224 15,2-2-64-15,3 0-16 0,0 4-144 0,1 0 128 16,2 1-128-16,-1 2 128 0,0 1-128 0,-3-2 0 16,0 1 0-16,-2 1 128 0,-3 2-128 0,-2 1 0 0,-1 3 0 0,-4 1 0 15,-3 2 0-15,-3 0 128 0,-2 0-128 0,-3 2 0 16,-5 3 0-16,-1-1 0 0,-2 0 0 0,-1-1 0 15,-2-2-128-15,-2-1 128 0,-2-2-160 16,1-2 160-16,0 1 0 0,0-1-144 0,-2-1 144 0,0-2 0 31,-1-3-768-31,-1 0-80 0,3-2-16 0,-1-1-11840 0,2 0-2368 0</inkml:trace>
  <inkml:trace contextRef="#ctx0" brushRef="#br0" timeOffset="-83546.72">7101 15552 2751 0,'7'-4'256'0,"-2"1"-256"15,0-1 0-15,-1 2 0 0,-4 2 4800 0,0 0 928 16,0 0 176-16,0 0 48 0,-7-7-3136 0,-4 6-608 16,-6-4-128-16,-7 1-32 0,-4 0-704 0,-9 4-160 15,-4 0-32-15,-7 0 0 0,-21 4-448 0,-14 2-112 16,-11-2-16-16,-6 3 0 0,-2 2-320 0,-8-2-64 15,-8 0 0-15,23 3-16 0,-4-3-32 0,-5 3 0 0,-6-1 0 0,0-1 0 16,1 1-16-16,1 1 0 0,2 1 0 16,-1 2 0-16,-29-3 96 0,11 2 16 0,10 1 0 0,2-2 0 15,2-1 96-15,4-1 32 16,6-2 0-16,7 1 0 0,3-2-144 0,23-2-32 0,1 1 0 0,2-3 0 16,2 0-32-16,3 1-16 15,3-3 0-15,6 1 0 0,3 2 0 0,-5 1 0 0,10-2 0 0,5 1 0 16,8-2 48-16,7 5 0 0,2-2 0 0,6-3 0 15,3 2-64-15,3-1-128 0,4 2 192 0,5-4-64 16,0 0-128-16,0 0 0 0,0 0-160 0,0 0 160 16,0 0-384-16,12 0 0 0,2 4 16 0,3 1 0 15,2-3-1616 1,0 0-320-16,5 2-64 0</inkml:trace>
  <inkml:trace contextRef="#ctx0" brushRef="#br0" timeOffset="-82836.43">5170 14063 24879 0,'0'0'1088'0,"0"0"256"0,0 0-1088 0,0 0-256 15,2 14 0-15,-3 6 0 0,-4 3 2688 0,-2 1 496 16,-5 9 80-16,-3 6 32 0,-6 8-1440 0,-4 10-304 16,-4 3-48-16,-2 7-16 0,-3 3-768 0,-2 6-144 0,-3 0-48 15,2 2 0-15,2 0-272 0,2-1-48 16,-1-3-16-16,4-1 0 0,1-2-192 0,0-2 176 0,2-2-176 0,3-4 160 16,1-3-160-16,2-4 128 15,1-6-128-15,2-7 128 0,2-2-128 0,2-4 128 0,2-9-128 0,3-3 128 16,2-5-128-16,2-4-176 15,2-3 48-15,3-7 0 16,0-6-3312-16,0 0-656 0,23-5-128 0,-4-3-16 0</inkml:trace>
  <inkml:trace contextRef="#ctx0" brushRef="#br0" timeOffset="-82235.11">4151 16353 7359 0,'0'0'656'0,"0"0"-528"0,0 0-128 0,-2-6 0 16,1-3 3600-16,1 2 688 0,0 7 144 0,0-6 32 15,0 6-1920-15,0-7-384 0,0-1-80 0,0 8-16 16,0 0-400-16,0 0-96 0,0 0-16 0,0 0 0 16,0 0-272-16,5-6-48 0,-5 6-16 0,7 0 0 15,1 0-112-15,0 4-16 0,-1 2-16 0,3-2 0 0,-2 3-368 0,1-1-64 16,0 5 0-16,0 2-16 0,0 2-176 0,2 3-48 15,-1-1 0-15,2 2 0 0,1 3-208 0,0-1-64 16,0 3 0-16,0 0 0 0,0-2-128 0,1 1 0 16,0 1 0-16,-1-4 128 0,0-1-128 0,2 1 0 15,-1-3 0-15,0 3 0 0,1-6 0 0,-1-1 0 16,-1-6-128-16,2-1 128 0,-1 1-176 0,0-3 48 16,0-4 0-16,-1-4 0 15,0-2-1392-15,0-1-272 0,0-3-48 0,-3 0-16 16,-2-3-1920-16,0 0-400 0,-1 0-80 0</inkml:trace>
  <inkml:trace contextRef="#ctx0" brushRef="#br0" timeOffset="-82031.73">4490 16280 11055 0,'-11'8'480'0,"6"-4"112"0,-3 5-464 0,-1-2-128 16,1 3 0-16,-2-1 0 0,-2 4 6032 0,0 0 1200 0,-1 2 224 0,0-2 48 15,0 3-4592-15,0 1-928 0,0 4-176 0,0-2-32 16,1 4-800-16,-1-2-144 0,0-2-48 15,1 2 0-15,1-1-336 0,1 2-80 16,1-1-16-16,1-1 0 0,0-3-224 0,2-2-128 0,0 0 160 0,2 1-160 16,2-6 0-16,0 0 128 0,1 0-128 0,1-4 0 15,0-6-768 1,0 0-208-16,0 0-48 0,0 0 0 0,7 0-2800 0,3-2-560 16</inkml:trace>
  <inkml:trace contextRef="#ctx0" brushRef="#br0" timeOffset="-81759.39">4774 16340 12895 0,'0'0'576'0,"4"4"112"0,1 0-560 0,3 3-128 16,-8-7 0-16,8 5 0 0,0-1 5136 0,-2 0 1008 15,-6-4 192-15,10 4 32 0,1 1-4192 0,1-1-848 16,-1-1-176-16,-1-3-16 0,1 0-688 0,0 0-144 16,1 0-32-16,0 0 0 0,1 0-272 0,1-3 0 15,1 3 128-15,-1 0-128 0,-1 0 0 0,-1 0 0 0,-1 0 0 0,-1 0 0 16,-1 0 0-16,-1 3 0 16,-8-3-192-16,0 0 192 15,5 6-2784-15,-2-2-464 0,-3-4-80 0</inkml:trace>
  <inkml:trace contextRef="#ctx0" brushRef="#br0" timeOffset="-81579.19">4850 16560 28735 0,'0'0'1280'0,"0"0"256"0,8 3-1232 0,0-2-304 0,0-1 0 0,0 0 0 16,-8 0 2256-16,10 3 400 0,2-3 80 0,-2 1 16 15,-2-1-1536-15,1 0-320 0,2-1-48 0,-1 1-16 0,1-3-592 16,-1 3-240-16,-1-1 176 0,-1-2-176 15,1 1 0-15,1 2 0 0,-1 0 0 0,0 0 0 16,-1-2-2704-16,0 0-544 16</inkml:trace>
  <inkml:trace contextRef="#ctx0" brushRef="#br0" timeOffset="-81234.19">5315 16137 18431 0,'0'0'816'0,"9"4"160"0,-1-1-784 0,0 3-192 16,-2-2 0-16,0 3 0 0,-2 2 4576 0,0-1 864 15,-2 1 192-15,0 2 16 0,-2-1-3472 0,-2 3-688 16,0 0-144-16,-2 2-16 0,0 0-608 0,0-1-112 0,-1 0-32 0,-1 2 0 16,1-6-304-16,0 3-64 15,0-2-16-15,1 0 0 0,0-3-192 0,1 1 0 0,-1-1 0 0,4-8 0 16,-1 10 0-16,1-10 0 15,0 0 0-15,1 9 0 0,-1-9 0 0,5 6 128 16,2-2-128-16,2 0 0 0,3-1 0 0,1 1 0 0,1-4 0 0,3 2 0 16,0-2 0-16,2 0 0 0,-1-2 0 0,2 2 0 15,-1 0-144-15,1-3-32 0,-2 2 0 0,-1-2 0 32,0 0-304-32,-2 0-64 0,-2-1-16 0,-1 0 0 15,-2-2-416-15,1-1-96 0,-2 0-16 0,-1-2 0 0,-2-4-1840 16,1 2-368-16,-2-2-80 0,-1-1-16 0,0-2-48 0,-1 2-16 15,-2-2 0-15</inkml:trace>
  <inkml:trace contextRef="#ctx0" brushRef="#br0" timeOffset="-81043.89">5619 16137 22287 0,'0'0'976'0,"0"0"224"0,0 0-960 0,-1 11-240 0,-3-1 0 0,1 3 0 0,-1 1 2928 0,0 3 528 16,0-2 128-16,2 6 0 0,-1 3-1216 0,0 1-240 16,2-2-48-16,0 1-16 0,-1 3-784 0,2 2-144 15,0 1-48-15,2 0 0 0,-1 1-416 0,2-4-96 16,-1 2 0-16,1-2-16 0,-2 0-304 0,2-4-64 15,1-3-16-15,0-1 0 0,-2-4-176 0,1-2 0 16,0-3 0-16,-1 0 0 16,1-4-592-16,-3-6-112 0,0 0 0 0,0 0-16 15,0 0-2480-15,6-6-480 0,7-8-96 0,2-5-32 0</inkml:trace>
  <inkml:trace contextRef="#ctx0" brushRef="#br0" timeOffset="-79851.05">12387 15345 5519 0,'0'0'496'0,"0"0"-496"0,0 0 0 15,0 0 0-15,0 0 2560 0,0 0 432 0,0 0 80 0,0 0 0 16,0 0-1200-16,0 0-240 0,0 0-48 0,0 0-16 15,-5-4-448-15,-1-1-96 0,-4 4 0 0,-1-2-16 16,-4-1-112-16,-1 1-32 0,-2 1 0 0,-4 2 0 16,-4 2-224-16,-8-2-64 0,-8 3 0 0,-12-2 0 15,-12 2-160-15,-6 1-32 0,-2-2-16 0,-9 5 0 16,-7 0-368-16,-11-1 0 0,-8 2 0 0,-3 4 0 0,-2-2-192 0,-7 3 64 16,-7 2 0-16,1-2 0 0,3 3 128 0,-4-2 128 15,-2 2-128-15,5 1 176 0,9 0-176 16,-1 0 160-16,-1-4-160 0,5 3 160 15,7-3-160-15,6 1 0 0,1 2 0 0,1-3 0 0,0-3 0 16,7 3 0-16,10-5 0 0,8 4 0 0,7-1 0 16,8-4 0-16,4 3 0 0,3-1 0 0,6-3 192 0,5-2-64 15,3 0 0-15,7-1 0 0,4-2 256 0,5-1 64 16,4-1 0-16,4-2 0 0,2-1-112 0,5 2-16 16,2-2 0-16,4 4 0 0,0 0 0 0,0 0 0 15,6-7 0-15,2-2 0 0,1 1-512 0,2 3-96 16,3-2-32-16,2 3-15744 0</inkml:trace>
  <inkml:trace contextRef="#ctx0" brushRef="#br0" timeOffset="-79267.34">10344 14270 3679 0,'0'0'320'0,"0"0"-320"16,0 0 0-16,0 0 0 0,0 0 4032 0,0 0 720 16,0 0 160-16,0 0 16 0,0 0-2176 0,4 6-448 15,-1 2-96-15,-3 4-16 0,-3 1-384 0,-3 4-80 16,-5 7 0-16,-3 2-16 0,-5 4-528 0,-2 8-96 0,-5 8-32 0,-3 4 0 15,-2 3-240-15,0 6-48 0,-1 5-16 0,1 3 0 16,-2-1-320-16,0 0-64 0,0-1-16 0,2-6 0 16,2-2-80-16,3-4-16 0,2-9 0 0,2-2 0 0,4-5-48 15,2-3-16-15,3-4 0 0,3-4 0 16,0-2-192-16,4-5 0 0,2-2 0 0,3-1-13264 16,-1-6-2704-16</inkml:trace>
  <inkml:trace contextRef="#ctx0" brushRef="#br0" timeOffset="-78765.27">9133 16281 16351 0,'0'0'352'0,"0"0"80"0,1-6 16 0,-1-1 16 0,-1 1-464 0,-1-1 0 15,1 3 0-15,-1-2 0 0,-1-2 1168 0,0 1 144 0,3 7 32 0,-1-6 0 16,1 6 96-16,-1-7 32 0,1 1 0 0,0 6 0 16,0 0 48-16,0 0 16 0,0-7 0 0,0 7 0 15,0 0 0-15,4-6 0 0,-4 6 0 0,6-3 0 16,-6 3-256-16,9 0-64 0,2 3 0 0,-1 1 0 0,1 2-352 0,-1 1-80 16,1 3-16-16,-1 2 0 0,3 0-304 0,0 3-64 15,-1 1-16-15,1-1 0 0,2 2-176 0,-1 2-32 16,0-2-16-16,1 3 0 0,-1-4-160 15,1 1 192-15,-1-4-192 0,0 1 192 0,0-1-368 0,-1-2-64 16,0 0-16-16,0-3 0 0,0-1 256 0,-1-1 160 16,0-3-32-16,-1-3 0 0,0 0-128 0,-1 0 0 15,-1-4 0-15,-1-1-176 16,-1-2-1184-16,-1-1-240 0,-2-1-64 0,2-1 0 16,-1-3-3472-16,4-13-704 0,-4 5-144 0,-3 9-32 0</inkml:trace>
  <inkml:trace contextRef="#ctx0" brushRef="#br0" timeOffset="-78567.19">9338 16198 31551 0,'-10'17'1408'0,"5"-8"272"0,-2 4-1344 0,-1-1-336 16,0-1 0-16,-1 7 0 0,-1-1 2224 0,-1 0 368 16,2-2 80-16,0 5 16 0,1-3-1488 0,0 0-304 0,-1-4-48 0,3 4-16 15,-1-1-400-15,2-2-96 0,-1 2-16 0,4-2 0 16,1-2-320-16,-1-1 0 0,1-4 0 0,0 3 0 15,1-10 128-15,0 0-128 0,0 0 128 0,7 4-128 32,1-4-2432-32,3 0-576 0,-1-4-96 0,3 0-32 0</inkml:trace>
  <inkml:trace contextRef="#ctx0" brushRef="#br0" timeOffset="-78234.97">9729 16224 19583 0,'0'0'432'0,"0"0"80"0,0 0 32 16,0 0 0-16,0 0-544 0,0 0 0 0,0 0 0 0,0 0 0 0,0 0 1392 0,0 0 160 15,6 4 48-15,1-2 0 0,-7-2-160 0,8 0-32 16,-2 0 0-16,2 0 0 0,0-2-144 0,1 2-48 16,2-3 0-16,-1 2 0 0,-1-2-352 0,3-1-80 15,1 2-16-15,0-1 0 0,-1 2-304 0,0-2-64 16,0-1-16-16,-2 2 0 0,-1 0-96 0,-1 0-32 16,-1 2 0-16,-7 0 0 0,0 0-256 0,0 0-256 15,0 0 64-15,0 0 0 16,0 0-1392-16,-2 6-272 0,-2 1-48 0,-1-1-13584 0</inkml:trace>
  <inkml:trace contextRef="#ctx0" brushRef="#br0" timeOffset="-78044.03">9763 16361 26719 0,'0'0'576'0,"0"0"128"0,0 0 32 0,0 0 32 0,0 0-624 0,6 7-144 0,-6-7 0 0,8 2 0 15,1 2 1264-15,-1-1 208 0,-8-3 64 0,9 0 0 0,0 0-512 16,1 0-112-16,-2 0-16 0,1-3 0 0,1 1-400 15,1 0-96-15,-2 2-16 0,0-2 0 0,0 1-48 0,0-2-16 16,0 0 0-16,1 2 0 0,-1 1-192 0,-1 0-128 16,-8 0 128-16,8-3-128 0,-2 3 0 15,-6 0 0-15,8-2 0 0,-2 0-11264 16,-6 2-2304-16</inkml:trace>
  <inkml:trace contextRef="#ctx0" brushRef="#br0" timeOffset="-77749.86">10145 16230 5519 0,'0'0'496'0,"0"0"-496"0,7 2 0 0,1 0 0 15,-1-2 5168-15,1 0 928 0,0 0 192 0,1 0 48 16,2-2-3584-16,1 2-720 0,1-2-144 0,0 0-32 16,1-1-768-16,2 2-144 0,2 1-48 0,-2-3 0 15,-2 1-608-15,2 0-128 0,0 0-32 0,-1-1 0 16,1 2 0-16,0 1 0 0,-3-3 0 0,-1 2 0 16,-2 1-128-16,-1 0 0 0,-2 0 0 0,-7 0 0 15,5-3-2672-15,-5 3-560 0</inkml:trace>
  <inkml:trace contextRef="#ctx0" brushRef="#br0" timeOffset="-77507.42">10585 16008 34143 0,'0'0'752'0,"0"0"144"0,4 10 48 0,-1-1 16 0,-2 4-768 0,-1-2-192 16,0 2 0-16,0 4 0 0,-1 0 1456 0,-1 3 240 15,1-1 48-15,0 2 16 0,-1-1-880 0,1 4-176 16,0-2-48-16,1-1 0 0,0 1-288 0,-1-1-64 16,1 1-16-16,0-3 0 0,1 0-96 0,0 1-32 15,0-4 0-15,2 1 0 0,0-4-160 0,-1-3 0 16,1 1 0-16,0-2-176 0,1-3 176 0,-4-6 0 16,3 4 160-16,-3-4-160 15,0 0-2416-15,10 0-576 0,-1-4-112 0</inkml:trace>
  <inkml:trace contextRef="#ctx0" brushRef="#br0" timeOffset="-77099.43">10926 16111 25055 0,'0'0'1104'0,"0"0"240"0,0 0-1088 0,0 0-256 0,6-4 0 0,1 2 0 15,-2-5 1504-15,0 3 240 0,-1-2 48 0,-1-4 16 0,2 4-1040 0,0-2-224 16,2 1-32-16,-1-2-16 0,0 3-304 0,-1-1-64 15,1-1-128-15,2 2 192 0,0-1-64 0,1 3 0 16,0-1-128-16,1 1 192 0,1 2 256 0,1 2 64 16,0 0 0-16,-2 0 0 0,4 2 368 0,-3 5 80 15,0-1 0-15,-1 1 16 0,-1 3-128 0,2 1-16 16,-3 2-16-16,0 3 0 0,-2 1-304 0,-1 2-64 16,-5 1-16-16,0-2 0 0,-1 7-192 0,-3 0-48 15,-4 1 0-15,1 0 0 0,-4 1-192 0,-1-4 0 16,-1-2 0-16,-3-1-160 0,-1-3 160 0,-1-2 0 15,0-4 0-15,-1-7-128 0,0-1-32 0,0-6 0 16,1-1 0-16,1-3 0 0,0-6 160 0,3-1-160 16,2-2 160-16,1-3-160 0,2-1 160 0,3-1-128 15,3-1 128-15,0 1-128 0,2 0 128 0,2-1 0 16,3-2 0-16,2 4 0 0,-1 1 0 0,1-2 0 16,2 4 160-16,1-2-160 0,1 5 144 0,-3-2-144 15,1 2 128-15,0 1-128 0,0 0 0 0,-1 2 128 16,-2 2-128-16,0 2 0 15,0 0-2528-15,0 0-592 0</inkml:trace>
  <inkml:trace contextRef="#ctx0" brushRef="#br0" timeOffset="-65690.99">6177 17327 25103 0,'0'0'544'0,"0"0"112"0,0 0 32 0,0 0 32 0,-4-14-576 0,4 14-144 0,0 0 0 0,-1-6 0 0,1 6 1008 0,-3-7 160 15,3 7 48-15,-4-6 0 0,-1-1-368 0,0 1-64 16,-2-1-16-16,0 2 0 0,0 0-768 0,-1-2 0 16,-1 3 0-16,-2-2 0 0,2 2 0 0,-3-1 160 15,0 3-32-15,1 0 0 0,-1 2-128 0,0 0 0 16,0 2 0-16,-1 0-176 0,0 0 352 0,0 2 64 16,0 1 16-16,0 2 0 0,0-1 448 0,1 2 112 15,0-1 16-15,2 3 0 0,-1 2 0 0,1-1 0 16,0-1 0-16,1 3 0 0,1 0-256 0,-1 0-64 15,1 2 0-15,2-2 0 0,-1 0-144 0,2 3-48 16,0-6 0-16,-2 5 0 0,2 0-192 0,0 2-128 16,1-4 128-16,0 3-128 0,0-2 128 0,0 0-128 15,1-4 128-15,1 3-128 0,-1-4 0 0,2 2 0 16,0-1 0-16,-1-1 0 0,0-2 0 0,0 1 0 16,2-2 0-16,0-6-128 0,0 0 128 0,0 0 0 15,0 7 0-15,0-7 0 0,0 0 0 0,0 0 0 16,0 0 0-16,0 0 0 0,0 0 0 0,0 0 0 15,0 0 0-15,0 0 0 0,0 0-128 0,0 0 0 0,2-7 0 16,-1 0 0-16,0-3 128 0,2 4 0 0,1-1 128 0,0 1-128 16,-2-1 0-16,1 3 0 15,2-2 0-15,-5 6 0 0,7-7 0 0,-7 7 0 0,8 0 0 0,0 0 0 16,-1-4 128-16,-7 4-128 0,10 2 128 0,-1 3-128 16,-1-1 128-16,-1 0-128 0,0 2 128 0,-2 1-128 15,0 2 128-15,-2 1-128 0,-2 1 128 0,-1 2-128 16,2 0 224-16,-5 4-32 0,-2 0 0 0,0 1 0 0,-2 3 0 15,-1-1 0-15,-2 4 0 0,-2-2 0 0,-1-1 0 16,0 1 0-16,1-1 0 0,0-1 0 0,-1-1-192 16,3 2 0-16,0-4 0 0,1 3-160 0,1-4 160 15,2 1 0-15,1-2 128 0,2 0-128 0,0 1 176 0,3-2-48 16,2-1 0-16,0 3 0 0,2-6 0 0,1 3 0 16,1-2 0-16,0-1 0 0,3-3-128 0,2 2 0 15,-1-1 0-15,3-2 0 0,2-3 0 0,-1 4 128 16,1-6-128-16,0 1 128 0,2-4-128 0,2 1-272 15,-2-2 64-15,0 2 16 0,-1-2 192 0,-1-4 0 16,0 1 0-16,-1-1 160 0,-1-3-384 0,-1-1-80 0,0-2-16 0,-2 4-12992 16,-1-1-2624-1</inkml:trace>
  <inkml:trace contextRef="#ctx0" brushRef="#br0" timeOffset="-64940.87">6292 17659 22335 0,'0'0'992'0,"0"0"208"0,0 0-960 0,0 0-240 0,8 3 0 0,0-2 0 0,-8-1 2448 0,0 0 448 16,9 3 96-16,-2-3 16 0,-7 0-1136 0,0 0-208 15,9 0-64-15,-1-3 0 0,-8 3-768 0,9 0-144 16,0-4-48-16,0 2 0 0,0 0-144 0,0 0-48 16,2 2 0-16,1-3 0 0,1 2-304 0,0 1-144 15,0-3 128-15,1 3-128 0,1 0 0 0,0-2 0 16,1 0 0-16,0 2 0 0,0 0 0 0,-1-2 0 15,0 2 0-15,-1-4 0 16,1 1-3504-16,-2-1-784 0,0 1-144 16,-3-3-48-16</inkml:trace>
  <inkml:trace contextRef="#ctx0" brushRef="#br0" timeOffset="-64674.24">6782 17346 26719 0,'0'0'1184'0,"0"0"240"0,3 7-1136 0,-1 1-288 15,-1 1 0-15,1-3 0 0,-2-6 2768 0,1 11 496 16,-1-2 112-16,-1 1 16 0,-1 1-1744 0,1 2-352 16,0-2-64-16,-2 2-16 0,-1-2-512 0,0 4-96 0,0 2-32 0,0 0 0 15,-1 2-192-15,1 5-64 0,0 1 0 0,0-1 0 16,-1 10 0-16,0-2 0 0,0-2 0 0,2 1 0 16,1-4-144-16,-1 2-48 0,0-3 0 0,2-2 0 15,0-3-128-15,1 1-176 0,0-2 48 0,1-3 0 16,2-3 128-16,1-1 0 0,-1-2 128 0,1-2-128 15,0-3 128-15,-4-6-128 0,0 0 128 0,0 0-128 16,7 0-1152-16,-7 0-320 16,8-2-48-16,-2-5-16 0,-1-1-1888 15,2 2-384-15,0-7-80 0,-1 2-16 0</inkml:trace>
  <inkml:trace contextRef="#ctx0" brushRef="#br0" timeOffset="-64269.79">6944 17532 19119 0,'9'-16'832'0,"-5"13"192"0,2-4-816 0,-1 3-208 15,1-1 0-15,1 1 0 0,-7 4 2096 0,7-4 368 16,-1 1 80-16,-6 3 16 0,7-4-624 0,-7 4-112 16,7 0-32-16,0 0 0 0,-7 0-400 0,8 0-96 15,0 0-16-15,-2 2 0 0,-6-2-512 0,8 2-96 16,0 2-32-16,0 2 0 0,0-3-352 0,0 1-80 16,-1-1-16-16,1 4 0 0,0-4-48 0,0 4-16 15,0 0 0-15,0-1 0 0,0 5 112 0,-2-2 16 16,1 1 0-16,-2 1 0 0,0 2 144 0,-1 3 48 15,-1-2 0-15,1 3 0 0,-4 3-256 0,-2-1-64 16,0 4 0-16,-2-5 0 0,-1 4 0 0,-3-2 0 16,-1-1 0-16,-2-2 0 0,1 3-128 0,-1-3 128 15,-1-2-128-15,0-2 128 0,1-4-128 0,-1-3 0 16,-1 1 0-16,1-3 0 0,0-2 0 0,0-2 0 16,1 0 0-16,-1-2 0 0,0-5 0 0,2 1-176 0,-1-1 48 0,2-3 0 15,1 1 128-15,0-6-128 0,0 2 128 0,2-3-128 16,1 2 128-16,1-2 0 0,0-3 0 0,1 1 0 15,2 1 0-15,0 0 0 0,1 0 0 0,1 2 0 0,0-2 0 16,2 1 0-16,-1 2 128 0,2 0-128 16,-1 1 0-16,3 0 0 0,2 3 0 0,0 1 0 0,-1 1-128 15,1 1-112-15,1 1-16 0,1 3 0 16,1-1-2560-16,1 4-512 16,-1 3-96-16,1 1-32 0</inkml:trace>
  <inkml:trace contextRef="#ctx0" brushRef="#br0" timeOffset="-63998.13">7316 17882 30175 0,'0'0'656'0,"0"0"144"0,0 0 32 0,-1 8 16 0,1 1-672 0,1 1-176 15,-1 0 0-15,-1 0 0 0,-2 0 1568 0,-1 4 288 16,0-4 48-16,-1 3 16 0,0 0-624 0,0 3-112 15,-1 1-32-15,0 0 0 0,-1 3-304 0,1-1-64 16,-1 1-16-16,1-2 0 0,-1 5-304 0,2-4-64 16,0-2-16-16,2 0 0 0,-2-4-192 0,1 2-64 15,1-3 0-15,2-2 0 0,0-1-128 0,1-9 128 0,0 0-128 16,0 0 128-16,0 0-128 0,0 0-176 0,5-9 48 16,1-1 0-1,1-6-2720-15,1-5-544 0,0 1-96 0,-2-6-32 0</inkml:trace>
  <inkml:trace contextRef="#ctx0" brushRef="#br0" timeOffset="-63472.84">7632 17520 19583 0,'0'0'432'0,"0"0"80"0,12-14 32 0,-12 14 0 0,1-7-544 0,2 1 0 15,-1-1 0-15,1 1 0 0,-3 6 832 0,2-7 48 16,1 1 16-16,-3 6 0 0,0 0 96 0,0 0 32 16,0 0 0-16,0 0 0 0,0 0 0 0,0 0 0 15,0 0 0-15,0 0 0 0,0 0 560 0,0 0 112 16,0 0 32-16,-4 9 0 0,-1 4-320 0,0 1-48 0,-2 2-16 0,-1 4 0 16,-1-3-560-16,1 4-112 0,-1-2-32 0,1 1 0 15,0 0-352-15,2-1-80 0,2-2-16 16,0 0 0-16,1 0 0 0,2-4 0 0,2 1 0 0,2-4 0 15,1-1-48-15,1 2-16 0,2-5 0 0,2 1 0 16,3-3-128-16,1-2 0 0,0 2 0 0,3-1 0 16,1-3 0-16,1 1 0 0,0-1 0 0,1-1 0 15,-1 1 0-15,0 0 0 0,1-3 0 0,-2-1-176 0,-3 2 176 0,-1-2 176 16,-1 0-48-16,-2-1 0 0,0 1-128 0,-3 0-176 16,0-3 48-16,-1-2 0 15,0-4-1344-15,-1 2-256 0,-1-2-48 16,-2-1-16-16,1-2-3264 0,-2-18-672 0,-3 5-128 15,0 19-32-15</inkml:trace>
  <inkml:trace contextRef="#ctx0" brushRef="#br0" timeOffset="-63235.57">7870 17441 38015 0,'0'0'832'0,"0"0"192"0,0 0 16 0,-2 9 16 0,0 4-848 0,0-3-208 16,-1 3 0-16,0 3 0 0,1-2 1216 0,-2 3 208 15,0 1 48-15,1 4 0 0,2-3-768 0,-2 8-160 16,-1-4-32-16,1 2 0 0,-3 1-144 0,1-2-48 15,0 2 0-15,1 0 0 0,0 0-192 0,1-2-128 16,1 0 128-16,-1-3-128 0,1 1 176 0,0-3-48 16,2-2 0-16,0-1 0 0,0-1-128 0,2-5 0 15,0 2 0-15,2-4 0 0,-4-8 0 0,4 9 0 16,-4-9 0-16,0 0-176 0,7 4 176 0,-7-4 0 0,0 0 0 0,7-3 0 31,0-1-1312-31,-2-2-224 0,0-2-64 0,1-4 0 16,-1 2-3984-16,4-21-816 0,-5 1-144 0,-3 17-48 0</inkml:trace>
  <inkml:trace contextRef="#ctx0" brushRef="#br0" timeOffset="-57184.36">8106 17323 21183 0,'0'0'944'0,"0"0"192"0,7 0-912 0,-1-3-224 0,-6 3 0 0,8-4 0 0,-2 1 1488 0,1 2 256 16,0-4 48-16,0-2 16 0,0 3-1232 0,0-2-256 15,-1-1-64-15,2 1 0 0,-3-1-256 0,-1 1 0 16,0 2 128-16,0-3-128 0,1 3 144 0,2-2-16 16,-3 3-128-16,1-1 192 0,0 0 544 0,2-1 96 15,-1 4 32-15,1-2 0 0,-1 3 128 0,2 3 32 16,-1-2 0-16,1 2 0 0,-2 1 32 0,1 0 16 16,-1 1 0-16,1 1 0 0,-1 2-80 0,1-1-16 15,-2 2 0-15,-1 1 0 0,-1 0-128 0,-1 3-16 16,2-2-16-16,0 5 0 0,-1-3-368 0,1 4-80 15,0-1-16-15,-2-4 0 0,1 3-208 0,-1-1-144 16,4-1 192-16,-2 0-192 0,-2 1 160 0,2-1-160 16,1 0 128-16,1 0-128 0,-1-2 496 0,0 2 16 15,0-3 0-15,1 0 0 0,0 0-512 0,1-3 0 0,-1-1 0 0,1 1 0 16,-2-1 0-16,-5-6 0 0,0 0 0 16,7 4 0-16,-7-4 0 0,0 0 0 0,0 0 0 0,0 0 0 31,0 0-368-31,0 0-160 0,0 0-48 0,0 0 0 0,0 0 576 0,0 0 0 0,0 0 0 0,-2-6 0 15,-3-1-160-15,1 3 160 0,0-2-128 0,-2 2 128 16,-2 1 0-16,0 1 0 0,0 0 0 0,-1 0-128 16,-2 2 128-16,2 0 0 0,0 0 0 0,1 0 0 15,8 0 0-15,-8 6 0 0,1 1 0 0,0-1 0 16,0 1 0-16,2 3 0 0,0-1 0 0,1 5 176 0,0-1-176 16,1 1 0-16,2 2 0 0,1 1 128 0,1 2 320 15,1-2 64-15,0 3 16 0,2-3 0 16,0 3-784-16,0-3-144 15,1 2-48-15,-1 1 0 0,-2-3 448 0,0 0 0 0,2 3 0 0,0-1 176 0,-3-2-176 0,3 0 0 16,0 0 0-16,0-1 0 0,-2-1 384 0,-1 0-16 16,-1-2 0-16,0 2 0 0,-3-2-368 0,1 0 0 15,-1 0 0-15,-1-2 0 0,-2-2 0 0,-1 1 0 16,-2 1 0-16,-3-5 128 0,-1 1-128 0,0-1 0 16,-3-3 0-16,0 1 0 0,-1-4 0 0,0 0 0 15,0-4 0-15,0 1-128 16,-1-1-272-16,0 2-48 0,3-5-16 0,1 3 0 0,1-2 336 0,1-1 128 15,3-2 0-15,0 1-144 16,1 2-304-16,1-1-48 0,3-2-16 0,2 1 0 16,2 2-2560-16,1-1-512 0,6-9-96 0,6 8-32 0</inkml:trace>
  <inkml:trace contextRef="#ctx0" brushRef="#br0" timeOffset="-54825.86">9021 17124 5519 0,'0'0'496'0,"0"0"-496"16,0 0 0-16,0 0 0 0,0 0 4192 0,0 0 736 15,0 0 160-15,0 0 32 0,0 0-2240 0,3 6-448 16,-2 3-96-16,1 2-16 0,-1 2-416 0,-1 4-96 16,0 0-16-16,0 0 0 0,-1 5-576 0,-1 2-128 15,1 2-32-15,0 1 0 0,1 4-384 0,0-1-80 16,0 2-16-16,0 5 0 0,1 0 80 0,2-1 16 15,-1 4 0-15,2 0 0 0,-1 4-256 0,-1-4-48 16,2 2-16-16,-1-4 0 0,0 1-160 0,-1-2-48 16,1-4 0-16,-1 1 0 0,0-1-144 0,-1-1 128 15,-1-2-128-15,0 1 128 0,-1-4-128 0,-1 3 0 16,0-4 0-16,-2 1 0 0,0 0 0 0,-1-5 0 0,0 2 0 16,-2-4 0-16,0 0 224 0,1 0 16 0,-3 0 0 0,1-6 0 15,-1 2-240-15,0-3 0 0,-2 0 0 16,-1-2 0-16,0-1-288 0,-2-1-48 0,-2-1-16 15,1 1 0-15,-2-2 176 0,-2-3 48 0,0 2 0 16,-2-2 0-16,0-1 128 0,-3-1-128 0,-1 2 128 0,-1-1-128 16,-3-3 128-16,-1 0 0 0,-1 1 128 0,-1 2-128 15,1-3 0-15,-1 3 0 0,1-2 0 0,-2 1-128 16,2 1 128-16,-5-2 0 0,-2 2 128 0,-2 0-128 16,-5-2 0-16,-2 2 0 0,-7-1 0 0,3 0-128 15,2 0 128-15,1-1 0 0,3 2 128 0,0 1-128 0,-1 1 0 16,-2-1 0-16,-3-1 0 0,-2-2-128 0,-2 2 128 0,-1 1 0 15,1-2 0-15,3 1 0 0,11-2 0 0,-1 2-128 16,0 1 128-16,-1-2-128 0,-3 0 128 0,-1 0 0 16,-3 1 128-16,-1-3-128 0,1 0 0 0,3 0 0 15,0 0 0-15,-8 0-128 0,5 1 128 0,3 2 0 16,0-3 0-16,3 2 0 0,-1-2 0 0,10 0 0 16,1 0 128-16,0 0-128 0,-2 0 0 0,2-2-128 15,-1 2 0-15,1 0 0 0,1-3-112 0,-6 2-16 16,5 1 0-16,3 0 0 0,3 0 256 0,-1 0 0 15,1 0 0-15,2 0 160 0,0 0-160 0,-2 1-272 16,2-1 64-16,0 0 16 0,-1 0 192 0,0 0 256 16,0 0-48-16,-1 0-16 0,0 0-192 0,-1 3 0 15,-1-3 0-15,-2 0 0 0,2 2 0 0,1 0 0 16,0-2 0-16,2 2 0 0,-1 2 0 0,2-1 0 16,1-3 0-16,0 3-160 0,-1-2 160 0,1 1-128 15,1 0 128-15,0 0-128 0,0-2 128 0,1 3 0 0,1-3 0 16,1 0 0-16,1 0 0 0,2 0 0 0,-2 0 128 15,3 0-128-15,3 0 0 0,-1 1 0 0,-1-2 0 0,3 1 0 16,3 1 128-16,1-2-128 0,-1 1 128 0,0-3-128 16,1 3 0-16,0-2 0 0,0 2 0 0,1 0-128 15,-2-2 128-15,3 2 0 0,0-2 128 0,1 2-128 16,-2 0 0-16,0-1 0 0,1-2 0 0,2 3-128 16,0 0 128-16,5 0 0 0,-5-3 128 0,-2 2-128 15,3-2 0-15,0 1 0 0,4 2 0 0,-4-2 0 0,4 2 176 16,0 0-48-16,-5-5 0 0,5 5 0 0,-3-4-128 0,3 4 0 15,-2-6 0-15,-1-1 0 0,0 1 0 0,2-1 0 16,1 7 0-16,0-8 0 0,0-1 0 0,0-1 0 16,1 0 0-16,1 0 0 0,-1-3 0 0,0 0 0 15,1 0 0-15,0 2 0 0,1-2 0 0,1-1 128 16,0-2-128-16,-2 2 128 0,1-2-128 0,0 1-176 16,-1-3 48-16,1 1 0 0,0 3 128 0,0-6 0 15,-1 0 0-15,0 1 0 0,2-1 0 0,-1 0 0 16,-2-3 0-16,2-1 0 0,-2 1 0 0,2 2 0 0,-2-2 0 15,0 0 0-15,1 3 0 0,-2-1 0 0,0 2 0 0,1-1 0 16,0-2-192-16,1 1 0 16,-2 1 0-16,0-1 0 0,0-1 64 0,0 2 0 15,1 3 0-15,0 0 0 0,-1-2 128 0,0-1-128 16,0 3 128-16,0-3-128 0,0 3 128 0,0-2-128 16,-1 2 128-16,2-3-128 0,1 3 128 0,-2-3 0 15,0 1 0-15,0 2 0 0,-2-3 0 0,1 3 0 16,-2 0 128-16,2 1-128 0,-2 2 0 0,2-2-128 15,1 3 0-15,-1 2 0 0,-2-3 128 0,3 5 0 0,1-2 0 16,-1 2 0-16,0 1 0 0,0-1 0 0,2-1 0 0,-1 3 0 16,0-2 0-16,2 1 0 0,0-1 0 0,-2 1 0 15,0-1 0-15,2 2 0 0,0-2 128 16,-2 1-128-16,0 2 0 0,0-3 0 0,1 2 0 0,0-1-128 16,0-1 128-16,-1 1 0 0,-1 8 0 0,1-6 0 0,1-3 0 15,0 2 0-15,1-2 0 0,-2 1 0 0,-1 1 0 16,0-2 0-16,1 3 0 0,1-1 0 0,-2 7 0 0,0 0 176 15,4-6-48-15,-4 6 0 0,2-6-128 0,-2 6 0 16,6-6 0-16,-1 1-176 0,0-2 176 0,2 3 0 16,-1 0 128-16,2 2-128 0,0-1 128 0,0 2-128 15,0-2 128-15,1 2-128 0,1-2 0 0,1 0 0 16,-1 0 0-16,1 0 0 0,-2-1 0 0,0 1 0 16,0 2 0-16,2-2 0 0,-2 0 0 0,1 0 0 15,-1-1 0-15,2 1 0 0,-2 1 128 0,2 0-128 16,-1 0 128-16,1-2-128 0,-1 4 0 0,2-3 0 15,0 3 0-15,-1-1-128 0,2-2 352 0,1 1 80 16,0 0 16-16,0 0 0 0,-1 2-320 0,1-3 0 16,-1 2 0-16,0-2 0 0,1-1 0 0,-1 2 0 15,-1-2 0-15,2 1 0 0,3-1 0 0,-1 0 0 16,-1 2 0-16,0-1 0 0,1-1 0 0,0 1 0 0,-1 2 0 0,1-1 0 16,0-2 0-16,0 1 0 15,1-1 0-15,-2 1 0 0,1 3 208 0,0-3-16 16,0 0 0-16,-1-1 0 0,0 4-48 0,0-3-16 0,1 2 0 15,0-2 0-15,-1 1 0 0,3 2 0 0,-3-2 0 16,1 0 0-16,0-1-128 0,-1 2-176 0,1 1 48 0,0-3 0 16,-2 3 128-16,1 0 0 0,-1 0 128 0,0 0-128 15,1 0 0-15,-1-2 0 0,1 0 0 0,0 2 0 16,2 0 0-16,0 0 0 0,-1 0 0 0,1 0-128 16,2 0 128-16,0 0 0 0,1 0 0 0,1 2 0 15,-3-2 0-15,2 0-128 0,-1 0 128 0,1 2-128 0,0 1 128 16,1-3 176-16,-2 0-48 0,0 0 0 0,-2 0-128 0,1 0-272 15,0 0 64-15,1 0 16 0,-1 0 192 0,-2-3 0 16,-1 3 0-16,1-2 160 0,0 0-160 16,-2 2 128-16,-1 0-128 0,0 0 128 0,1 0-128 0,-1 0 0 15,0-2 0-15,0 2 0 0,1 0 0 0,1 2 128 16,-1-2-128-16,0 0 128 0,2 0-128 0,1 0 0 16,-2 0 0-16,0 0-176 0,1-2 176 0,1 2 0 15,0 0 128-15,0 0-128 0,-1-3 0 0,1 6 0 16,0-6 0-16,3 3 0 0,-2 0 0 0,0-1 0 15,1 1 0-15,-2-3-128 0,0 3 128 0,0 0-128 16,-2 0 128-16,1 0-128 0,-2-1 352 0,1 1 80 16,-1 0 16-16,1 0 0 0,-1-3-160 0,0 3-32 15,0 0 0-15,0 0 0 0,2-2-128 0,-1 2 128 16,1 0-128-16,1-2 128 0,0 2-128 0,2-2 0 16,-1 2 0-16,0-3 0 0,2 6 0 0,-1-3 0 15,1-3 0-15,-2 3 0 0,1 0 128 0,-1 0 0 16,-1 0 0-16,0 0 0 0,0 0-128 0,2 0 0 15,-2 0 0-15,-2 3-176 0,-2-3 176 0,0 2 0 16,2 0 0-16,-1-2 0 0,1 2 0 0,-2-2 0 0,-1 3 128 16,-1-2-128-16,1-1 128 0,0 3-128 0,0-3 128 0,0 4-128 15,1-2 0-15,0 0 0 0,-2 0 0 16,4 1-128-16,-1-3 128 0,2 4 0 0,0-2 0 0,-1 0 0 16,1 0 0-16,1 1 0 0,0-2 0 15,2-1 0-15,0 3 0 0,0 0 0 0,-2-2 0 0,0 2 0 16,-2 0 0-16,2 0 0 0,-2-2 0 0,-1 2 0 0,1 0 0 15,-1-2 0-15,2 2 0 0,-2-1 0 0,0-1 0 16,1 2-128-16,-2-3 128 0,1 4-128 0,1-4 128 0,-1 3 128 16,-1-3-128-16,2 2 176 0,-1-2-176 0,-1 2 0 15,0-2 0-15,0 2 0 0,-1-2 0 0,0 0 0 16,1 0 0-16,0 0 0 0,0 0 0 0,2 0 0 16,-1 0-192-16,0 0 192 0,1-2 0 0,-1 2 0 15,1-2 0-15,0 0 128 0,2 2-128 0,0-3 0 16,2 3 0-16,-2-1 0 0,1-2 0 0,-1 0 0 15,-1 2 0-15,2-1 0 0,-1 2 0 0,0-3 0 16,0 2 0-16,0 1 0 0,2-3 0 0,-4 3 0 16,-1-3 0-16,0 2 0 0,0 1 0 0,2-3 192 15,-2 0-64-15,1 3 0 0,-2-3-128 0,-1 3-144 16,0-1 144-16,-1 1-208 0,0 0 208 0,-1 0 0 16,1 0 0-16,-1 1 0 0,1-1 0 0,-1 3 0 15,-1 0 0-15,1 1 0 0,-1 2 0 0,0-2 0 16,-1-2 0-16,1 2 0 0,-4 0 0 0,0 1 0 15,-5-5 0-15,0 0 0 0,0 0-144 0,0 0 144 16,0 0-128-16,0 0 128 16,0 0-2640-16,0 0-448 0</inkml:trace>
  <inkml:trace contextRef="#ctx0" brushRef="#br0" timeOffset="-34416.07">13036 9391 3679 0,'0'0'320'0,"0"0"-320"16,0 0 0-16,0 0 0 0,0 0 1248 0,0 0 176 16,0 0 48-16,5-2 0 0,-5 2-576 0,0 0-96 0,0 0-32 0,0 0 0 15,0 0 192-15,0 0 48 0,0 0 0 0,0 0 0 16,0 0-160-16,0 0-16 0,0 0-16 0,0 0 0 16,0 0-64-16,0 0-16 0,0 0 0 0,0 0 0 15,0 0 64-15,0 0 16 0,2 4 0 0,1 2 0 16,0 1-176-16,-3-7-16 0,1 6-16 0,0 1 0 15,1-1-160-15,-1 1-16 0,0 3-16 0,1-1 0 16,-2-1 32-16,1 4 0 0,-1-1 0 0,0-1 0 16,0 3 64-16,0 2 0 0,0 0 16 0,0 1 0 15,0-2-80-15,1 6-32 0,0-3 0 0,1 0 0 16,-2 3-112-16,1 2-32 0,-1-1 0 0,1-1 0 16,1 1 16-16,-1 1 0 0,0 4 0 0,1-2 0 15,0-3 32-15,1 1 0 0,-2-1 0 0,2 1 0 16,-1-1-64-16,0 3-16 0,0 2 0 0,1-3 0 15,1 0-80-15,0 3-16 0,-2 4 0 0,2-3 0 0,0 0 80 16,-1 0 16-16,0 2 0 0,-1-2 0 0,-1 0-48 0,1-1-16 16,-1-1 0-16,0 1 0 0,1-3-176 0,-1 4 128 15,0-5-128-15,1-1 128 0,-2 5-128 0,2-2 0 16,1-1 0-16,0 1 0 0,-1-1 128 0,2 4-128 16,0-1 128-16,0 0-128 0,-1 1 128 0,-1 2-128 15,2-1 128-15,0 2-128 0,-1-1 192 0,-1-2-64 16,1 1 0-16,-1 1 0 0,1-2 64 0,-2 2 0 15,1-4 0-15,-1 1 0 0,0 0-32 0,1-2 0 16,-2-1 0-16,1 3 0 0,0-2-160 0,-1-2 128 16,2 6-128-16,-1-2 128 0,0 0-128 0,1-1 192 15,-1 1-192-15,0 3 192 0,0-1-48 0,1 0 0 16,-2-3 0-16,1 4 0 0,-2-1-144 0,2-2 0 0,-1 0 144 16,0 2-144-16,1-2 0 0,1-3 144 15,-4 1-144-15,4-1 0 0,-2 1 128 0,1 1-128 16,-1-2 0-16,-1 1 0 0,1 0 0 0,0-1 0 0,0 3 0 0,0-2 0 15,-2 2 160-15,2 2-32 0,-1 0 0 16,0-3 0-16,-2 4-128 0,2-3 0 0,0 2 0 0,-1 1 128 16,2-4-128-16,0 3 160 0,0 0-160 0,-1-2 160 15,1 2-160-15,1-2 160 0,-1 3-160 0,2-2 160 16,-1 3-32-16,0 0 0 0,0 0 0 0,-1 1 0 0,2 1-128 16,-1 1 128-16,-1-3-128 0,1 3 128 0,1-6-128 0,-2 4 0 15,1-1 144-15,2 0-144 0,-3-1 128 16,1 1-128-16,0-3 128 0,2 3-128 0,-3-1 0 0,1 3 144 15,0 0-144-15,1 1 0 0,-1 0 224 0,0-3-64 16,1 1-16-16,-2 2 0 0,0-3-144 0,0 3 160 16,0-3-160-16,-2-4 160 0,4 2-160 0,-1 2 0 15,-1-1 144-15,0-2-144 0,1 2 0 0,1-1 128 16,-2 2-128-16,0 2 0 0,0 1 0 0,0-1 128 16,0 0-128-16,0 2 0 0,0 2 128 0,0-5-128 15,-2 2 160-15,2-3-160 0,0 0 128 0,0 0-128 16,-1 2 0-16,1-5 144 0,0-3-144 0,0 2 0 15,0 0 0-15,-1 2 0 0,1-1 0 0,1 6 0 16,-1 0 0-16,0-1 0 0,0 13 0 0,0-2 0 16,-1-1 0-16,1-1 192 0,-2-1-192 0,2 0 0 15,-2-4-192-15,2 4 192 0,0-3 0 0,0 3 0 16,0-1 192-16,0-1-64 0,0 1-128 0,0 2 0 16,-2 1 0-16,2-4 128 0,0 1-128 0,0-2 0 15,0-1 144-15,-1 1-144 0,1-3 128 0,0 2-128 0,0 0 128 16,0-2-128-16,0 3 128 0,0 0-128 0,-1 2 160 15,1 0-160-15,-1-1 192 0,-1 1-64 0,1-2-128 0,0 0 192 16,1-1-192-16,0-1 176 0,0-3-176 0,-2 1 160 16,2 1-160-16,0 1 0 0,0-1 144 0,0 3-144 0,0 2 0 15,0-1 0-15,-1-1 0 0,0 2 128 16,-1-2-128-16,2 4 0 0,0-2 0 0,0-2 0 0,-1 3 0 16,1-3 0-16,1 0 0 0,1 2 0 0,-1-2 0 15,2 3 0-15,-1-3 0 0,1 2 128 0,-2 0-128 16,3 2 0-16,0-4 128 0,-1-1-128 0,-1 1 0 0,2 0 144 15,0-1-144-15,0 0 0 0,-1-2 224 16,1 2-64-16,-2 4-16 0,1-2 0 0,-1-2-144 0,1 1-256 16,-2 2 64-16,1 1 16 0,-2-2 176 0,0 1 0 15,0 0 128-15,0-1-128 0,0 1 176 0,0-2-48 16,0 2 0-16,0-1 0 0,0 2-128 0,0-1 0 16,0 2 0-16,-2-1 0 0,0-1 0 0,0 1 0 15,1-2 0-15,0 1 0 0,0-2 0 0,-1-1 0 16,1 1 0-16,0-3 0 0,-1 1 0 0,2-1 0 15,0-1 0-15,0 1 0 0,0 3 0 0,0-2 0 16,2-1 128-16,-2 0-128 0,0-1 0 0,0 0 0 16,-2-3 0-16,2 0 0 0,0 0 0 0,0 3 0 15,0-3 128-15,0 0-128 0,-1 0 0 0,0 0 0 16,1-1 0-16,0-1 0 0,0-1 0 0,0 2 0 16,0-3 0-16,1-1 0 0,0 1 0 0,2-2 0 15,-2 1 0-15,2-4 0 0,-2-2 0 0,2 1 0 0,-2-6 0 16,0 2 0-16,1-3 0 0,-1-2 0 0,0-1 0 0,1 1 0 15,-2-2 0-15,0 0 0 0,-3-1-128 0,3-8 128 16,-1 6-192-16,-1 1 48 0,0 0 0 0,2-7 0 31,-3 6-432-31,3-6-64 0,0 0-32 0,0 0 0 0,0 0-1712 0,0 0-352 16,-2-6-64-16,0-5-15184 0</inkml:trace>
  <inkml:trace contextRef="#ctx0" brushRef="#br0" timeOffset="29980.59">16277 7884 38703 0,'0'0'848'0,"0"0"176"0,0 0 48 0,0 0 16 0,0 0-880 0,0 0-208 0,0 0 0 0,0 0 0 0,0 0 1232 0,0 0 208 16,4-4 32-16,5 4 16 0,-1 0-528 0,0 0-96 15,0 0-32-15,1 0 0 0,0 0-544 0,2-3-112 16,-1 3-32-16,2-2 0 0,0 0-144 0,1 0-144 16,-2-1 144-16,1 2-208 0,-1 1 208 0,-1-3 192 15,1 3-48-15,-1-2 0 0,-1 0-144 0,0 2 0 0,-1 0 0 16,-1 0 128 0,-7 0-1600-16,8 0-320 0,-8 0-64 0,8-2-17520 0</inkml:trace>
  <inkml:trace contextRef="#ctx0" brushRef="#br0" timeOffset="30281.07">16683 7704 32703 0,'0'0'720'0,"0"0"160"0,0 0 16 0,0 0 16 0,0 0-720 0,0 0-192 0,0 0 0 0,0 0 0 0,0 0 1376 0,4 4 240 16,-4-4 48-16,-1 9 16 0,2-2-1104 0,-1 0-240 16,0 2-32-16,0-1-16 0,-1-2 16 0,-1 3 0 15,2 2 0-15,0-1 0 0,0-1 128 0,0 2 16 16,0-1 16-16,0 3 0 0,0 1-80 0,2-1 0 16,-1 0-16-16,0 0 0 0,1 1-240 0,0 2-128 0,1-3 160 15,1-2-160-15,0-1 160 0,-2-1-160 16,1-1 160-16,1 1-160 15,1-2-320-15,0-1-176 0,-1-2-16 0,1-1-12352 16,3-3-2448-16</inkml:trace>
  <inkml:trace contextRef="#ctx0" brushRef="#br0" timeOffset="30909.39">16934 7761 38751 0,'0'0'848'0,"0"0"176"0,0 0 48 0,0 0 16 0,0 0-864 0,0 0-224 0,0 0 0 0,0 0 0 16,0 0 368-16,0 0 16 0,0 0 16 0,0 0 0 0,0 0-400 15,0 0 0-15,10-4 128 0,-10 4-128 0,2-7 0 0,1 1 0 16,-2-3 0-16,3 5 0 0,0-3 128 0,0 3-128 15,1-2 0-15,0 0 128 0,2 2-128 0,0-2 160 16,-1 2-160-16,2-3 160 0,0 3-160 0,0-1 0 16,1 1 0-16,0 2 0 0,-2 0 0 0,0 0 0 15,-7 2 0-15,10 0 0 0,-3 2 0 0,-7-2 0 16,10 4 0-16,-3 3 0 0,-1-1 128 0,-1 5 0 16,0-2 0-16,-1 1 0 0,-1 1 192 0,-2 2 16 0,-1 0 16 0,-1 0 0 15,-3 0-352-15,1 0 0 0,-1 2 0 0,0 1 0 16,0-3 0-16,-1 0 0 15,0-1 0-15,0 1 128 0,-1 0 64 0,1-4 0 16,0 4 16-16,0-3 0 0,-1 1-208 0,1-2-256 0,-1-1 48 0,0-1 16 16,1-1 192-16,0 1-144 15,0-2 144-15,0-1-128 0,5-4 128 0,-7 2 0 16,7-2 0-16,-7 2 0 0,7-2 0 0,0 0-128 0,-6-4 128 0,1 1-128 16,5 3-208-16,0 0-48 0,-4-6 0 0,4 6 0 31,-2-7-144-31,2 7-48 0,0-8 0 0,3 2 0 0,0-1 320 0,1 1 48 0,-1-1 16 0,4 3 0 15,0-1 192-15,-1 1 0 0,2 0 0 0,0 1 160 16,0 3-160-16,1-2 0 0,0 2 0 0,0 0 0 16,0 2 0-16,1-2 128 0,-1 3-128 0,-1 1 128 15,1 0 64-15,-1 2 0 0,-1 1 0 0,1 0 0 16,0-4-64-16,-1 4 0 0,-1 0 0 0,1-2 0 16,-7-5-128-16,6 8 0 0,1-3 0 0,-1-1 0 15,1 2 0-15,0-2-272 0,-1 3 64 0,-1-3 16 16,1 2-3648-16,-2 1-704 15,-2 2-160-15,2-1-32 0</inkml:trace>
  <inkml:trace contextRef="#ctx0" brushRef="#br0" timeOffset="31211.4">17270 8197 41471 0,'0'0'912'0,"0"0"192"0,0 0 48 0,-12 0 0 0,4 0-928 0,0 0-224 0,-1 0 0 0,-1-3 0 16,-2 3 608-16,-1 0 80 15,-2 0 16-15,0 0 0 0,-2 3-416 0,-3-3-80 16,-2 2-16-16,2 0 0 0,-2-2-192 0,-2 0 144 16,-2 0-144-16,-2 0 128 0,1 0-128 0,-1 2 0 15,0-2 0-15,0 3 0 0,1-2 0 0,-7-1 0 0,1 0 0 0,5 3-176 16,3 0 176-16,5-2 176 0,1-1-48 0,6 2 0 15,-1-2 0-15,1 2 0 0,1 0 0 0,1-2 0 16,1 3-128-16,2-2 0 0,1 2 0 0,1-3-176 16,6 0-2160-1,0 0-432-15,0 0-96 0,0 0-16 0</inkml:trace>
  <inkml:trace contextRef="#ctx0" brushRef="#br0" timeOffset="31993.16">16881 8454 19119 0,'0'0'832'0,"0"0"192"0,0 0-816 0,0 0-208 0,-7 2 0 16,7-2 0-16,-6 1 2048 0,6-1 352 0,-6 3 80 0,1 0 16 15,0-3-976-15,5 0-192 0,-5 0-48 0,5 0 0 16,-6 0-96-16,6 0-32 0,-6-3 0 0,6 3 0 16,0 0-352-16,0 0-80 0,-4-4-16 0,4 4 0 15,0 0-96-15,0 0-32 0,-3-4 0 16,3 4 0-16,0 0-304 0,0 0-64 0,2-6-16 16,0 0 0-16,2-1-48 0,0 1-16 0,1 2 0 0,2-2 0 15,0 2-128-15,0 0 0 0,1-1 0 0,1 1 0 16,1 1 128-16,-1-1 0 0,1 2 0 0,1 0 0 15,-1 2-128-15,-1 0 0 0,2 2 0 0,-1 0-176 16,1 2 176-16,-1-1 176 0,-2 3-48 0,-1-2 0 16,-2 3 0-16,0 2 0 0,-1-1 0 0,0 4 0 15,0-2-128-15,-1 5 0 0,-2 0 0 0,-1 9-176 16,-1-1 176-16,-2 1 0 0,-2-2 128 0,-2 2-128 0,2-1 0 16,-2-6 0-16,-1 0 0 0,1 2 0 0,-3-2-240 0,0 0-112 15,-2-1-32-15,2-2 0 0,-2-1 512 0,-2 1 112 16,0-2 16-16,1-1 0 0,2-2-112 0,-3-5-16 15,4 0 0-15,1-2 0 0,1-2-400 0,0 0-96 16,2-2-16-16,0-2 0 0,2-3 384 0,2 1 240 16,-1-1-48-16,2-2 0 0,-2 1-192 0,3-1 0 15,3 2 0-15,1 0 0 0,0 0 0 0,1 0 0 16,0 1 0-16,2-1 0 0,1 3 144 0,-1-1-16 16,1 1 0-16,1 2 0 0,1 0-352 0,-1 4-80 15,1-2-16-15,1 2 0 0,-1-2 832 0,1 3 144 16,-1 1 48-16,-1 0 0 0,2-2-416 0,-3 2-80 15,0-1-16-15,-1 3 0 0,1 1-48 0,0 0-16 16,0-3 0-16,0 2 0 0,0-2 0 0,0 3 0 16,-1-4 0-16,1 3 0 0,0-2-128 0,0-2 0 0,-8-2 0 15,10 4 0-15,0-4 0 0,-4 0 0 0,-6 0 0 16,9-2 0-16,1 0 0 0,-1 0 128 0,-1-2-128 0,1 1 128 31,0-3-1376-31,1-1-288 0,1 0-48 0,1 0-17600 0</inkml:trace>
  <inkml:trace contextRef="#ctx0" brushRef="#br0" timeOffset="32560.64">17445 7517 37311 0,'0'0'832'0,"0"0"160"0,0 0 32 0,0 0 16 0,0 0-832 0,0 0-208 0,0 0 0 0,0 0 0 15,0 0 1632-15,0 0 288 0,0 0 48 0,8 0 16 16,0 4-1024-16,-8-4-208 0,8 3-48 0,0 1 0 16,0 2-256-16,-1 1-48 0,3 1-16 0,-3 1 0 15,1 4-96-15,1 0-32 0,2 1 0 0,-1 2 0 16,4 4-128-16,-1 1-128 0,-3 1 192 0,1 1-192 16,0 1 128-16,2 2-128 0,-2 2 0 0,2 2 0 15,-1 0 208-15,1 5-64 0,-1-1-16 0,-1 3 0 16,3 2-128-16,-3 2 0 0,0-2 0 0,-1 4 0 15,-2 1 240-15,-1-4 16 0,-5 3 0 0,1-3 0 16,-3 0-256-16,-3 0 144 0,-2 0-144 0,-1 0 128 0,-4-2-128 0,0 1 128 16,-1-2-128-16,0-3 128 0,-2 1-128 15,-1-5 0-15,-1-2 0 0,-1-2-176 0,-1-3 176 16,0-3 0-16,-3 0 128 0,2-3-128 0,1 0 0 0,0-4 0 16,0 0 0-16,1 0-128 0,0-3 128 0,1 4 0 15,0-4 128-15,2-1-128 0,3 2 0 0,1-2 0 16,-1 1 0-16,4-3-128 0,-2-1 128 0,3 1 0 15,5-7 0-15,0 0 0 0,0 0-192 0,0 0 0 16,0 0 0-16,0 0 0 16,1 6-2608-16,-1-6-528 0,5 4-96 0,2-4-32 0</inkml:trace>
  <inkml:trace contextRef="#ctx0" brushRef="#br0" timeOffset="33244.57">16020 7521 31327 0,'0'0'1392'0,"0"0"272"0,0 0-1328 0,0 0-336 0,0 0 0 0,3 7 0 15,1-1 2560-15,-1 1 432 0,-2 1 80 0,-1 3 32 16,-1 0-1664-16,-2 2-336 0,-1 0-64 0,-1 4-16 16,-3-3-528-16,-1 6-112 0,-2 0-32 0,-2 2 0 15,1 2 224-15,-1-1 64 0,-2 3 0 0,-1 2 0 16,1 1-640-16,1 1-240 0,1 0 16 0,4-3 0 16,0 2 592-16,-1 5 112 0,1 3 32 0,3 2 0 15,0 2-336-15,3-1-176 0,0 2 192 0,2-4-192 16,-1 2 0-16,2 0 0 0,2-1 0 0,0-2 0 15,3 4 128-15,2-2-128 0,2 0 0 0,4 8 0 16,2-3 0-16,0-4 0 0,2-3 0 0,2-4 0 16,-1-6 0-16,2-1-144 0,-1-2 16 0,4-2 0 15,0-5 128-15,3 0 0 0,2 0 0 0,-1-4 0 16,1 1-208-16,1-1-64 0,0-3-16 0,-1 1 0 16,0 0-1200-16,1-3-240 0,-1 1-64 0,-4-5 0 0</inkml:trace>
  <inkml:trace contextRef="#ctx0" brushRef="#br0" timeOffset="34463.01">17889 7534 12895 0,'0'0'576'0,"0"0"112"16,0 0-560-16,0 0-128 0,-6 0 0 0,6 0 0 0,-8 3 1568 0,1-2 288 15,1-1 48-15,6 0 16 0,-6 0-768 0,6 0-160 16,-5-4-32-16,1 4 0 0,4 0 112 0,-4-2 16 16,-1-2 0-16,5 4 0 0,-2-7 96 0,2 7 32 15,-2-4 0-15,2 4 0 0,0-6-160 0,2-1-32 16,-1 3 0-16,0-1 0 0,-1-3-192 0,3 1-64 15,-1 1 0-15,2-1 0 0,0 3-512 0,1-1-96 16,1-1-32-16,-1-1 0 0,0 1-128 0,2-1 128 0,-2 2-128 0,2-1 128 16,-7 6-128-16,7-3 128 0,3-1-128 0,-1 1 128 15,-1-1-128-15,-1 1 128 0,1 1-128 0,0 4 128 16,0 1 0-16,0-2 0 0,-2 2 0 16,2 1 0-16,-8-4 112 0,6 9 16 0,-3-2 0 0,0 1 0 15,-3 3 0-15,0 2 0 0,-3-1 0 0,0 4 0 16,-4-3 96-16,0 4 32 0,1-1 0 0,-2-2 0 15,0 3-256-15,-1-1-128 0,-1 1 128 0,-1-1-128 16,1-5 0-16,0 1 0 0,0-1 0 0,1-1 0 16,0-1 128-16,-1-2-128 0,3 1 128 0,0-2-128 15,0 0 0-15,7-6 0 0,0 0 0 0,0 0-128 16,0 0 128-16,0 0 176 0,0 0-48 0,0 0 0 16,0 0 64-16,0 0 0 0,8-3 0 0,1 3 0 0,-1-3 48 15,2 3 16-15,-1-1 0 0,1-2 0 0,1 3 48 0,-1-2 16 16,1 0 0-16,0 2 0 0,0-2-320 0,1 2 160 15,-1 0-160-15,0 0 128 0,-1 0 64 0,0 0 0 16,-1 0 0-16,0 0 0 0,0 0-192 0,-1 0 0 16,0 0 0-16,-2 2-176 0,-6-2 304 0,0 0 48 15,8 0 16-15,-8 0 0 16,8 0-928-16,-8 0-176 0,7 0-48 0,-7 0-19264 0</inkml:trace>
  <inkml:trace contextRef="#ctx0" brushRef="#br0" timeOffset="34953.25">18166 8233 18431 0,'0'0'400'0,"0"0"96"0,0 0 16 0,0 0 0 0,0 0-512 0,0 0 0 0,0 0 0 0,0 0 0 16,0 0 2096-16,0 0 320 0,0 0 64 0,0 0 16 0,0 0 96 0,6 0 32 16,3 0 0-16,-1 0 0 0,-1 0-624 0,1-2-112 15,1 1-32-15,0-2 0 0,1-1-816 0,2 1-160 16,1 1-48-16,-1 0 0 0,-1 2-448 0,0-2-112 15,1 2-16-15,-1 0 0 0,-4 0-256 0,1 2 160 16,0-2-160-16,-1 4 128 0,-7-4-128 0,5 4 0 0,-5-4 0 0,0 0-176 31,0 0-3024-31,-4 9-624 0,-3-2-112 0,0 0-32 0</inkml:trace>
  <inkml:trace contextRef="#ctx0" brushRef="#br0" timeOffset="35180.34">18183 8430 29247 0,'0'0'1296'0,"0"0"272"0,0 0-1248 0,0 0-320 0,0 0 0 0,6 3 0 15,-6-3 2720-15,8 3 480 0,-8-3 112 0,9 4 16 16,-9-4-1696-16,9 0-336 0,1 0-64 0,-3 0-16 16,3 0-816-16,-1 0-160 0,0 0-48 0,0-1 0 15,0-2-192-15,0 1 0 0,1 1 0 0,-3-2 0 16,4 0 0-16,-2 2 144 0,-1 1-144 0,1 0 128 15,0 0-512-15,2-3-96 16,-2 3-32-16,-1 0 0 0,0 0-3632 0,10-2-720 16,-2 0-160-16,-8 0-32 0</inkml:trace>
  <inkml:trace contextRef="#ctx0" brushRef="#br0" timeOffset="35979.48">18752 8044 24191 0,'0'0'1072'0,"0"0"208"0,0 0-1024 0,0 0-256 0,0 0 0 0,0 0 0 15,0 0 2160-15,0 0 368 0,0 0 80 0,0 0 16 16,0 0-1280-16,0 0-256 0,0 0-64 0,2-7 0 15,-2 7-560-15,1-9-112 0,-1 1-32 0,1 1 0 16,-1 7-96-16,4-6-32 0,0 2 0 0,1-3 0 16,1 1-192-16,0 1 144 0,1 1-144 0,-1-3 128 0,2 3 0 15,1 2 0-15,0-2 0 0,1 1 0 16,-1 2 0-16,1 1 0 0,2-3 0 0,1 3 0 0,0 3-128 0,-1-2 128 16,-2 2-128-16,0 1 128 0,-1 1-128 0,-1-1 0 15,-2 2 0-15,-1 2 0 0,-2 1 0 0,-3 1 128 16,-3 0-128-16,0 0 128 0,-4 4 64 0,-1-1 0 15,-1 0 0-15,-3 1 0 0,-1-1 0 0,0 0 0 16,1 3 0-16,0-4 0 0,-1 1-192 0,2 0 128 16,0-4-128-16,1-2 128 0,0-1-128 0,1 1 0 15,0-3 0-15,3 0 0 0,6-4 128 0,-6 5 0 0,6-5 0 0,0 0 0 16,0 0 112-16,0 0 16 0,0 0 0 0,0 0 0 16,0 0 48-16,0 0 16 0,0 0 0 0,0 0 0 15,0 0-64-15,0 0 0 0,0 0 0 0,8 0 0 16,1 0-96-16,0-3-32 0,1 3 0 15,-1 0 0-15,0 0-128 0,1 0 128 0,2 3-128 0,0-2 128 16,0-1-128-16,2 3 0 0,1 1 0 0,-1-2-176 16,-1 5 176-16,-1 0 0 0,0-1 0 0,-2 2 0 15,-1-1 0-15,1-1 0 0,-5 3 0 0,-1 2 0 16,0-1 0-16,-3 1 0 0,-2 0 128 0,-2 3-128 16,0-4 176-16,-1 3-48 0,-2 0 0 0,-2-2 0 15,-2 2-128-15,-1-3 0 0,1 1 0 0,-1-2 0 16,1 1 0-16,-1-3 0 0,1-3 0 0,-1 2 0 15,2-3 0-15,-1 1 0 0,2-1 0 0,1-1-176 16,7-2 176-16,-6 0 0 0,6 0 0 0,-7-5 0 16,2 1 0-16,1 1 0 0,0-3 0 0,1-1 0 15,1-1-800-15,0 2-128 0,4-3-32 0,-1-2 0 16,-1 1-3216-16,3-10-656 0,1 7-128 16,1 7-32-16</inkml:trace>
  <inkml:trace contextRef="#ctx0" brushRef="#br0" timeOffset="36463.4">19251 7947 33631 0,'0'0'736'0,"0"0"160"0,0 0 16 0,0 0 48 0,0 0-768 0,0 0-192 0,0 0 0 0,3 8 0 15,-3-8 1872-15,0 9 352 0,0 0 64 0,-1-1 16 16,-1 1-1136-16,0 1-208 0,-1 1-64 0,0 2 0 15,1 0-448-15,-2 0-112 16,0 0-16-16,1 4 0 0,1 0-96 0,-1-1-32 0,0 4 0 0,2-3 0 16,1 0-192-16,0 2 144 0,0-2-144 0,1 3 128 15,1-3 64-15,0-1 0 0,1-2 0 0,1-1 0 16,0 2-64-16,1 0 0 0,3-2 0 0,0 1 0 16,0-4 64-16,1 1 0 0,0-2 0 0,2-1 0 15,-1-2-192-15,2 1 0 0,0-1 0 0,-1-3-176 16,2 1 176-16,3-2 0 0,-3-4 128 0,0 0-128 15,0 0 0-15,1-2-128 0,-1-3 0 0,1 1 0 16,-3-3-64-16,-1 2 0 0,0-3 0 0,-2-1 0 0,-2-1 192 0,-2 2-128 16,-2-1 128-16,-2 1-128 0,-2-1-64 0,-1 0 0 15,-4 3 0-15,-1-1 0 0,-1 2 192 0,-1 1 0 16,-3-1 0-16,2 6 0 0,-1-2 0 0,2 3 0 16,-2 3 0-16,0 1 0 0,1 0 0 0,-1 2 0 15,0 1 0-15,0 2 0 0,2 1 0 0,1-1 0 16,1-1 0-16,0 3 0 0,1 1 192 0,1-2 64 15,1-2 0-15,1 1 16 0,0 2-272 0,1-2 0 16,0-3 0-16,1 1 0 0,2-7 0 0,0 0 208 16,0 0-64-16,-1 6-16 0,1-6-128 0,0 0 160 15,0 0-160-15,0 0 160 16,0 0-1696-16,0 0-320 0,1-6-80 0</inkml:trace>
  <inkml:trace contextRef="#ctx0" brushRef="#br0" timeOffset="44905.57">18032 10045 25567 0,'0'0'560'0,"0"0"112"0,0 0 32 0,-68-11 16 0,68 11-576 0,68 11-144 0,-68-11 0 0,0 0 0 16,0 0 1680-16,0 0 304 0,0 0 64 0,0 0 16 0,0 0-688 0,0 0-144 15,0 0-16-15,0 0-16 0,0 0-48 0,0 0 0 16,0 0 0-16,0 0 0 0,0 0-240 0,7 4-48 16,-1 2-16-16,2-3 0 0,0 1-80 0,1 1 0 15,0-4-16-15,2 2 0 0,-1-2-752 0,3 2-160 16,-1 0-32-16,1-2 0 0,1 1 64 0,1-2 0 16,-2 0 0-16,-1 0 0 0,0-2 128 0,-1 2 0 15,0 0 0-15,-1 0 0 0,-1-1 0 0,-1 1-128 16,0 1 128-16,-8-1-128 15,0 0-2816-15,8-1-576 0,-8 1-3008 0</inkml:trace>
  <inkml:trace contextRef="#ctx0" brushRef="#br0" timeOffset="45376.39">18459 9961 31791 0,'0'0'704'0,"0"0"128"0,0 0 48 0,0 0 16 0,0 0-720 0,0 0-176 0,0 0 0 0,0 0 0 16,0 0 1616-16,0 0 304 0,0 0 48 0,0 0 16 15,6 0-800-15,-6 0-160 0,8 0-16 0,0 0-16 16,-8 0-816-16,9 0-176 0,1-3 0 0,-1 1 0 0,0 0 0 0,0 2 160 15,0-2-32-15,2 2 0 0,-1-3-128 0,2 2-176 16,0 1 48-16,0 0 0 0,-1 0 560 0,2-3 112 16,-2 3 32-16,-2 0 0 0,0 0-576 0,0-1 0 15,-1-4 0-15,0 5 0 0,1-2 0 0,0 0 0 16,-3 2 0-16,2-3 0 0,-2 3 192 0,-6 0-192 16,0 0 192-16,0 0-192 0,9 3 416 0,-9-3-32 15,7 6 0-15,-7-6 0 0,4 8-176 0,-3 4-32 16,0 2-16-16,-1 2 0 0,-1-2-32 0,0 5-128 15,-2-1 192-15,-1 4-64 0,-1-1 16 0,1 2 0 16,1 0 0-16,-1 1 0 0,1-1-16 0,-1 0 0 16,1-2 0-16,0-2 0 0,2-2-128 0,0 0 192 15,1 2-192-15,1-5 192 0,2 2-192 0,-1-6 0 16,0 1 0-16,0-2 128 0,3 1-128 0,1-3 0 0,-2-1 0 16,1 1 0-1,0 0-1456-15,0-4-320 0,-5-3-64 0,0 0-16 0</inkml:trace>
  <inkml:trace contextRef="#ctx0" brushRef="#br0" timeOffset="45933.56">19399 10072 26943 0,'0'0'1200'0,"0"0"240"0,0 0-1152 0,0 0-288 0,0 0 0 0,7 3 0 16,-1 0 2560-16,2-3 464 0,-1 0 96 0,-1 0 16 15,-6 0-1280-15,10 0-256 0,0-3-64 0,0-1 0 16,0 4-480-16,0-3-96 0,1 3-32 0,-1-1 0 16,1-2-768-16,-1 3-160 0,2 0 0 0,0 0 0 15,-1 0 0-15,1 0 0 0,1 0 0 0,0 0 0 16,0 3 0-16,-1-2 0 0,0 2 0 0,-1-2 0 15,-2 2-224-15,-1 0 0 0,-1 0 0 0,0 1 0 16,-2 2-2768-16,0-2-544 0,7-2-112 0,-12-2-32 0</inkml:trace>
  <inkml:trace contextRef="#ctx0" brushRef="#br0" timeOffset="46421.54">19801 9902 31439 0,'0'0'688'0,"0"0"144"0,0 0 16 0,0 0 48 0,0 0-704 0,0 0-192 0,0 0 0 0,0 0 0 16,0 0 1392-16,0 0 240 15,0 0 48-15,0 0 16 0,0 0-1104 0,0 0-208 0,0 0-64 0,0 0 0 16,0 0 768-16,6 0 160 0,0 3 32 0,-6-3 0 15,8 0-912-15,0 0-176 0,1 0-48 0,0 0 0 16,2-3 112-16,0 3 32 0,5-1 0 0,-1-2 0 16,-1 3 32-16,2-3 16 0,1 0 0 0,-2 3 0 15,0-3-336-15,2 2 128 0,-1-2-128 16,-2-1 0-16,-1 1 0 0,0 3-192 0,-1 0 32 0,0-2 0 16,-3 2 448-16,-3 0 96 0,-6 0 0 0,0 0 16 15,0 0-400-15,6 5 0 0,-4-1 0 0,1 3 0 16,-2 2 0-16,-1 1 0 0,-4 3 0 0,0 2 0 15,0-2 0-15,1 0 0 0,-4 3 0 0,4-2 128 16,1 6 32-16,-1-3 0 0,-1 0 0 0,2 2 0 0,-1 1 32 16,2 0 0-16,-1-3 0 0,4 2 0 0,-4 1 0 15,2 1 0-15,0-4 0 0,0 3 0 0,0-5-192 16,0 2 128-16,3-2-128 0,-2-2 128 0,-1 0-128 16,0-4 0-16,2 2 0 0,-2-1 0 0,0-3 0 0,1-1 208 15,0 1 0-15,-1-7 0 16,0 0-1328-16,0 0-272 0,0 0-48 0,0 0-16 15,8-3-3040-15,-1-1-624 0,-2 0-112 0,1 2-16 0</inkml:trace>
  <inkml:trace contextRef="#ctx0" brushRef="#br0" timeOffset="47574.71">20764 10747 20031 0,'0'0'448'0,"0"0"80"0,0 0 32 0,0 0 0 0,0 0-560 0,0 0 0 0,0 0 0 0,0 0 0 15,0 0 1696-15,0 0 224 0,0 0 64 0,-5-3 0 16,-1-1-656-16,-3 0-128 0,-2-1-32 0,-4 1 0 15,-2 1 432-15,-4 0 96 0,-4 0 16 0,-4-1 0 16,-1 1-304-16,-2 2-48 0,-2-4-16 0,-2 4 0 0,2 1-864 0,0-3-176 16,-1 3-48-16,-3 0 0 15,0 3 64-15,-2-3 16 0,0 1 0 0,-2 1 0 0,-1 1-336 16,-2 1 0-16,3 0 0 0,2-1 0 16,-2-1 0-16,4-1 144 0,1-1-144 0,0 3 0 15,3 1 128-15,-2-4-128 0,-2 0 0 0,-4 0 0 0,3-1 0 16,1-2 0-16,-2 3 0 0,0-3 0 0,0 0 0 15,4-1 0-15,0 1 0 0,1-1 0 0,4-1 0 16,-1 1 0-16,1 0 0 0,1 1 0 0,-1 3 0 16,0-1 0-16,-2-2 0 0,2 1 0 0,6 2 0 0,-4-1 0 0,0 1 0 15,1 0 0-15,-4 1 0 16,2-1 0-16,0 0 0 0,2 2 192 0,-6-2-192 16,3 0 192-16,7 3-192 0,-1-3 0 0,1 1 0 15,-3-1 0-15,2 0 0 0,-1 0 0 0,0 0 0 16,0 0 0-16,-8 0 0 0,0 0 0 0,0 0 0 0,2 0 0 0,1 0 0 15,-2 0-256-15,0 0 64 0,1-1 0 0,0 1 0 16,2 1 352-16,1-1 80 0,0 0 16 0,3 0 0 16,1 0-112-16,2 0-16 0,-2 0 0 0,0 3 0 15,-1-3-128-15,1 1 0 0,0-1 0 0,-1 3 0 16,0-3 384-16,1 0 64 0,1 0 0 0,-1 0 0 16,-2 0-672-16,1 0-128 0,-1 0-32 0,1 0 0 15,1 0 384-15,0-4-176 0,1 1 176 0,0 2-128 16,0-2 128-16,4 1 0 0,-1 2 128 0,0-1-128 15,0-2 0-15,0 3 0 0,-2-3 0 0,2 3-128 16,1 0 512-16,-1 0 96 0,0 3 32 0,0 0 0 16,-2-3-768-16,0 1-160 15,-3-1-384-15,-1 2 592 0,1-2 208 0,-1 3-144 0,1-2 144 16,-1-1 0-16,1 3 128 0,0 1 0 0,1-1 0 16,0-2-128-16,0 1 0 0,2 1-128 0,-1 1 128 0,-1-1 0 0,0-2 0 15,-1 2 0-15,-1 0 128 0,-1-3-128 0,1 3-192 16,0-3 64-16,0 3 0 0,1-2 128 0,-2-1 0 15,-1 5 0-15,2-3 0 0,1 0 0 0,0-2 0 16,-2 2 128-16,1 0-128 0,0 1 0 0,2 1 0 0,2-2 0 0,-1 0-128 16,1 0 128-16,-1 2 0 15,-1-1 128-15,-1-1-128 0,1 0 0 0,0 0-128 16,2 2 0-16,-2-1 0 0,0-3 128 0,0 4 176 0,0-4-48 0,-1 2 0 16,1-2-128-16,0 2 0 0,-1-2 0 0,0 2 0 15,0-2 0-15,0 3 0 16,-1-3 0-16,2 1-176 0,-1 2 176 0,1-3 0 0,-1 4 128 0,0-2-128 15,0-2 0-15,-8 3-128 0,0-2-112 16,2-1 240-16,3 3 0 0,1-3 0 16,-1 3 160-16,0-3-160 0,0 1 0 0,0-1 0 0,2 3 0 15,-1-3 0-15,1 1 0 0,1 1 0 0,1-2-176 16,1 3 176-16,-1-3 0 0,0 1 0 0,2 2 0 16,-2 0 128-16,1-3 48 0,1 1 16 0,1-1 0 15,-2 0-64-15,2-1 0 0,-1 1 0 0,3-3 0 16,-1 3-128-16,0 0-272 0,0 0 64 0,-2 0 16 15,2-3 192-15,0 2-144 0,1 1 144 0,0 0-128 16,2 1 128-16,1 2 176 0,-1-3-48 0,3 3 0 16,-4-3-128-16,4 1 0 0,0 2 0 0,2-3-176 15,0 2 176-15,0-2 0 0,0 2 128 0,1 0-128 0,2-2 176 0,-1 4-48 16,-1-1 0-16,-1-1 0 0,2 0-128 0,0-2 0 16,-1 2 0-16,2-2-176 0,-1 0 176 0,1 0 0 15,-1 0 0-15,1-2 0 0,-1 2 0 0,2-2-128 16,0 0 128-16,1-1-128 0,-1-1 128 0,1 0-128 15,0 2 128-15,2-2-128 16,-1-3-320-16,2 2-48 0,0 1-16 0,1-3 0 16,0 3 0-16,4 4 0 0,-3-6 0 0,3 6 0 15,-1-7-1936-15,1 7-400 0,0 0-80 0,8-4-16 0</inkml:trace>
  <inkml:trace contextRef="#ctx0" brushRef="#br0" timeOffset="48369.18">18920 9259 1839 0,'12'-4'0'0,"-7"1"160"0,0-1-160 0,2-2 0 0,-1 2 0 0,0-1 0 16,-6 5 3488-16,3-7 672 0,1 3 128 0,-4 4 16 15,0 0-1968-15,0 0-400 0,0 0-80 0,0 0 0 16,0 0-144-16,0 0-32 0,0 0 0 0,0 0 0 16,0 0-80-16,0 0 0 0,-7 4-16 0,-1 3 0 15,-1 2-240-15,-1 1-64 0,-1 4 0 0,0-1 0 16,-1 4-320-16,-1 0-80 0,-4 5-16 0,0 1 0 15,-1 4-256-15,-1 3-48 0,0 4-16 0,-3 5 0 16,-2 2-176-16,-2 2-48 0,-4 4 0 0,-2-1 0 16,-2 1-128-16,-9 9-16 0,-2 1 112 15,5-10-32-15,2-1 0 0,4-3 0 0,1-2 0 16,2-2-256-16,2-1 0 0,4-3 0 0,3-1 0 0,2-4 0 16,3 0 0-16,1-1 0 0,2-5 0 0,-1-1 208 0,4 1-64 15,0-2-16-15,2-3 0 0,0 0-128 16,1-3 0-16,0 1 0 0,3 0-176 0,-2-4 176 0,2 0 0 15,0 0 128-15,1-2-128 0,0-1 128 0,0 2-128 16,-1-4 128-16,2-2-128 0,3-6 0 0,-1 7 0 16,1-7 0-16,0 0-128 0,0 0 128 0,0 0 0 15,0 0 128-15,0 0-128 0,0 0 0 0,0 0-128 16,0 0 0-16,0 0 0 0,0 0-112 0,-1-7-16 0,1-3 0 0,0 1 0 31,0-6-1424-31,1 2-304 0,0 0-48 0,2-4-17008 0</inkml:trace>
  <inkml:trace contextRef="#ctx0" brushRef="#br0" timeOffset="55627.8">15033 11344 15199 0,'0'0'672'0,"0"0"144"0,2-4-656 0,2 0-160 0,0 1 0 0,0 0 0 16,0-4 2032-16,0 4 368 0,-3-3 80 0,1 2 16 16,-2 4-512-16,2-7-112 0,1 1-16 0,-3 6 0 0,0 0-400 0,0 0-96 15,4-7-16-15,-4 7 0 0,0 0-144 0,0 0-48 16,0 0 0-16,0 0 0 0,0 0-256 0,0 0-48 16,8 4-16-16,0 1 0 0,-2 2-192 0,1 1-64 15,-1 4 0-15,1-2 0 0,1 3-192 0,0 2-64 16,-2 0 0-16,2 0 0 0,0 2-144 0,0 1-48 15,-1-1 0-15,1 0 0 0,2 0 0 0,-1 0 0 16,1-1 0-16,1 1 0 0,-1-4 0 0,1 3 0 16,0-6 0-16,1 3 0 0,0-2-128 0,0-1 0 15,1-6 0-15,-1 3 0 0,-2-2 0 0,2-1 0 16,1 0 0-16,0-4-176 16,0-1-208-16,-1-2-64 0,0 3 0 0,-2-4 0 15,-1-3-1984-15,1 1-416 0,-3-1-80 0,1-2-14400 16</inkml:trace>
  <inkml:trace contextRef="#ctx0" brushRef="#br0" timeOffset="55837.6">15379 11271 33167 0,'0'0'720'0,"-6"6"160"0,0 3 16 0,-2-2 64 0,0 3-768 0,-1 1-192 0,-2 5 0 0,0-3 0 15,-2 0 1920-15,-1 4 368 0,0 0 64 0,1 2 16 16,0 1-1280-16,0-2-256 0,-2 2-64 0,2 0 0 15,0-1-304-15,1 1-64 0,1-3-16 0,0-1 0 16,2 1-384-16,1-3 0 0,3-1 0 0,0-4 0 16,-1 6 128-16,4-6-128 0,0-2 128 0,2-7-128 15,0 0-832-15,3 6-256 0,4 1-64 0,0-7-11808 16,-7 0-2368-16</inkml:trace>
  <inkml:trace contextRef="#ctx0" brushRef="#br0" timeOffset="56394.48">15593 11163 27407 0,'0'0'1216'0,"0"0"256"0,0 0-1184 0,0 0-288 15,0 0 0-15,0 0 0 0,0 0 1952 0,0 0 336 0,0 0 64 0,0 0 16 16,-5-4-1344-16,5 4-256 0,0 0-48 0,-2-5-16 16,-1-3-448-16,2 2-112 0,1 0-16 0,0 6 0 15,1-5 0-15,-1 5 0 0,3-9 0 0,0 2 0 16,1 1 0-16,2-1 0 0,-2 1 0 0,2-1 0 15,2 3-128-15,1-2 0 0,0 2 0 0,2-1 0 16,-1 3 192-16,1 0 0 0,-1-1 0 0,-2 3 0 16,0 3-192-16,1-3 128 0,-2 2-128 0,-1 2 128 15,1 0-128-15,-1 3 128 0,1-1-128 0,-2 3 128 16,-1-1 112-16,-1 5 16 0,-3-1 0 0,-2 0 0 0,0 4 96 16,-2-2 32-16,0 4 0 0,-3-1 0 0,-2-2-208 0,0 1-48 15,0 1 0-15,-2 2 0 0,1-4-128 16,1-2 128-16,1 0-128 0,1-4 128 0,2 1-128 0,1-3-176 15,0 0 48-15,4-7 0 0,0 0 128 0,0 0 176 16,0 0-48-16,0 0 0 0,5 4 0 0,3 1 0 16,1-1 0-16,2-2 0 0,-1 0-128 0,3-2 0 15,3 2 0-15,1-2 0 0,0 0 128 0,2 0 0 16,-2 0 0-16,0 0 0 0,-2 0-128 0,1 0 0 16,-3 2 0-16,0-2-176 15,-1 0-528-15,-1 0-96 0,-2-2-32 0,0 2 0 16,-3-2-6448-16,-6 2-1296 0,0 0-256 0,0 0-48 0</inkml:trace>
  <inkml:trace contextRef="#ctx0" brushRef="#br0" timeOffset="57195.41">16154 11526 23039 0,'0'0'512'0,"0"0"96"0,0 0 32 0,0 0 0 0,0 0-512 0,0 0-128 0,0 0 0 0,0 0 0 0,0 0 2064 0,0 0 400 16,0 0 80-16,0 0 16 0,0 0-1024 0,6 4-208 16,-6-4-48-16,0 0 0 0,0 0-256 0,8 3-48 15,3-3-16-15,-2 1 0 0,-9-1-352 0,10 2-80 16,1-2-16-16,1 0 0 0,-1 0 64 0,3 0 0 16,-3 0 0-16,2 0 0 0,2-2-320 0,-1 1-48 15,1 1-16-15,-1 1 0 0,1-2-192 0,0 1 0 16,1-3 0-16,-2 0-160 0,-1 2 160 0,1 1 0 15,-3-3 0-15,0 2 0 0,-1 1 0 0,1 0 0 16,-2-3 0-16,-1 3 0 16,0 0-800-16,-2 0-128 0,1-2-32 0,-7 2-17936 15</inkml:trace>
  <inkml:trace contextRef="#ctx0" brushRef="#br0" timeOffset="57696.45">16764 11258 27647 0,'0'0'608'0,"0"0"128"0,0 0 32 0,0 0 0 0,0 0-624 0,0 0-144 0,0 0 0 0,0 0 0 15,0 0 1152-15,0 0 208 0,0 0 48 0,0 0 0 16,0 0-976-16,0 0-192 0,0 0-48 0,0 0 0 0,0 0 64 0,0 0 0 16,0 0 0-16,0 0 0 15,0 0 256-15,0 0 48 0,0 0 16 0,0 0 0 0,0 0 144 0,0 0 48 16,0 0 0-16,0 0 0 0,0 0-64 0,0 0 0 16,0 0 0-16,0 0 0 0,0 0-192 0,3 9-64 15,-3-3 0-15,0 5 0 0,0-2-48 0,0-3-16 16,0 2 0-16,0 1 0 0,0 5-144 0,0-7-48 15,0 3 0-15,0 0 0 0,0-1 0 0,0 4 0 16,-1-2 0-16,1 2 0 0,-2 0 0 0,1 0 0 16,0-2 0-16,-1 3 0 0,1 2 112 0,0-2 16 0,1 2 0 15,0 1 0-15,-2-1 0 0,2-2 0 16,0-1 0-16,0 3 0 0,-1-3-160 0,1 0-32 16,0-3 0-16,0 1 0 0,1-1-128 0,1-3 0 0,-2-7 0 0,2 9 0 15,-2-9 0-15,3 7 0 0,-3-7 0 16,0 0 0-16,0 0 0 0,4 4 0 15,-4-4 0-15,0 0-176 16,9-3-928-16,-1-1-192 0,-2 0-48 0,1-2 0 16,0-4-2096-16,0 3-416 0,13-16-96 0,-6 4-16 0</inkml:trace>
  <inkml:trace contextRef="#ctx0" brushRef="#br0" timeOffset="58263.66">16995 11370 31439 0,'0'0'688'0,"0"0"144"0,0 0 16 0,0 0 48 0,0 0-704 0,0 0-192 0,0 0 0 0,0 0 0 0,0 0 1088 0,0 0 176 16,0 0 32-16,0 0 16 0,0 0-688 0,0 0-144 15,0 0-32-15,0 0 0 0,-2-6-144 0,1-2-48 0,1 8 0 0,1-9 0 16,2 2-96-16,0 0-32 0,1-3 0 0,0 3 0 16,-1-2 112-16,1 1 16 15,2 2 0-15,0-1 0 0,-1 1-112 0,2-1-16 16,-1 1 0-16,1 2 0 0,0-3 0 0,-1 5 0 0,1-2 0 0,-1 1 0 16,1 2 0-16,-1-2 0 15,-6 3 0-15,10 3 0 0,-3-2 112 0,1 3 16 0,-1 1 0 16,-1 2 0-16,1 1 0 0,-2 1 0 15,-2-1 0-15,1 3 0 0,-2 4-112 0,0 1-16 0,-1-2 0 0,-1 2 0 16,-1 1 112-16,-1 2 16 0,0 1 0 16,-1-3 0-16,0 0 0 0,1 3 0 0,-2-3 0 0,0 0 0 15,-1-2-256-15,1 0 0 0,0-2 0 0,0 0 0 16,0-2 0-16,1-2 144 0,1 1-144 0,-1-3 128 16,3-7-128-16,0 0 0 0,-2 6 0 0,2-6 0 15,0 0 0-15,0 0 0 0,0 0 0 0,0 0-176 16,0 0 176-16,3 7 0 0,-3-7 128 0,0 0-128 15,8 6 320-15,0-3 0 0,0-2 0 0,0 2 0 16,-2 0-128-16,4-2-48 0,0 1 0 0,1-2 0 16,-2 0-144-16,1 0 0 0,1 0 144 0,-1 0-144 15,-1 0 272-15,0 3-16 0,1-2 0 0,-1-1 0 0,-1-4-256 16,0 4-144-16,1-2 16 0,-3 2 0 0,-6 0 128 16,8-1 0-16,-1 1 0 0,-1-3 0 0,1 3-208 0,-7 0-112 15,0 0-32-15,5-4 0 16,0-1-2528-16,0 1-512 0,-5 4-112 15,0 0-16-15</inkml:trace>
  <inkml:trace contextRef="#ctx0" brushRef="#br0" timeOffset="58898.58">17449 11326 23039 0,'0'0'512'0,"0"0"96"0,0 0 32 0,0 0 0 0,0 0-512 0,0 0-128 16,0 0 0-16,0 0 0 0,0 0 1664 0,0 0 304 15,0 0 64-15,0 0 16 0,0 0-208 0,0 0-48 16,0 0 0-16,0 0 0 0,0 0-304 0,0 0-64 0,0 0-16 0,0 0 0 16,0 0-448-16,4 7-112 15,1 0-16-15,1 4 0 0,-1-2-400 0,0-1-96 0,0 1-16 0,2 0 0 16,-1 5 256-16,1-3 64 0,0 2 0 15,-1 0 0-15,-1 3-416 0,2-6-80 0,1 1-16 0,0 2 0 16,2-3-128-16,1 3 0 0,0 0 0 0,0 0 0 16,-1-2 240-16,1-2 16 0,-1 2 0 0,1-2 0 15,-2-3-256-15,1 2 0 0,-1-1 0 0,1-1 0 16,-10-6-160-16,9 7-80 0,0-3-16 16,-9-4 0-16,0 0 256 0,7 2 0 0,0-2 0 0,-7 0 0 31,0 0-1072-31,6-4-160 0,-2-2-48 0,-2-3 0 15,-2 2-1472-15,0-3-320 0,-1-1-48 0,0-2-16 0</inkml:trace>
  <inkml:trace contextRef="#ctx0" brushRef="#br0" timeOffset="59139.55">17655 11316 27407 0,'0'0'592'0,"0"0"128"0,0 0 32 0,0 0 32 0,0 0-624 0,0 0-160 0,0 0 0 0,0 0 0 0,-4 4 1984 0,0 6 352 16,-1-4 80-16,-1 1 16 0,0 1-576 0,-2 3-96 15,0 1-32-15,-2 4 0 0,-2 1-1024 0,0-1-192 16,0 1-64-16,1 2 0 0,-1-2-96 0,1 3-32 16,0 0 0-16,0-3 0 0,1 0 64 0,0 0 0 15,1-2 0-15,1 0 0 0,1-6-160 0,0 1-32 16,2 1 0-16,-1-2 0 0,3-1-192 0,0 1 0 16,0-2 0-16,3-7-160 0,0 0 32 0,0 0 0 15,0 0 0-15,0 0 0 16,0 0-3744-16,0 0-736 0,0 0-160 0,7 0-32 0</inkml:trace>
  <inkml:trace contextRef="#ctx0" brushRef="#br0" timeOffset="63736.68">18151 11310 19119 0,'0'0'832'0,"0"0"192"0,0 0-816 0,0 0-208 0,0 0 0 0,0 0 0 15,0 0 2400-15,0 0 432 0,0 0 96 0,0 0 16 0,0 0-1184 0,0 0-224 16,0 0-64-16,3 4 0 0,-3-4-256 0,2 9-48 16,-2-9-16-16,0 10 0 0,0 0-384 0,0-2-96 15,-1 1-16-15,0 1 0 0,-3-1-128 0,3 2-16 16,1-1-16-16,-2-1 0 0,1 5-144 0,-2 0-32 15,3-4 0-15,0 4 0 0,0-1-96 0,0-4-32 16,2 1 0-16,-1-1 0 0,0 2-192 0,1-2 0 16,-1 2 0-16,0-4 0 0,0 0 0 0,2 2 0 15,-2-2 0-15,-1-7 0 16,3 6-928-16,-3-6-224 0,0 0-64 0,0 0 0 16,0 0-2560-16,0 0-512 0,0 0-96 0,0 0-32 0</inkml:trace>
  <inkml:trace contextRef="#ctx0" brushRef="#br0" timeOffset="63951.98">18268 11446 27871 0,'0'0'608'0,"0"0"128"0,0 0 32 0,-8 0 16 0,-3 0-624 0,1 0-160 0,-1 0 0 0,2 0 0 16,0 0 1920-16,-1 0 368 0,-2 0 64 0,0 0 16 16,0 0-1088-16,-1 0-192 0,-1 0-64 0,1 0 0 15,0 1-704-15,-1 2-160 0,1-3-32 0,2 0 0 16,1 3 64-16,0-2 0 0,1 2 0 0,1-3 0 15,0 2-192-15,8-2 0 0,0 0 0 0,-5 0 0 16,5 0 0-16,0 0 0 0,0 0 0 0,0 0-176 16,0 0-4368-16,0 0-864 15,0 0-176-15,0 0-48 0</inkml:trace>
  <inkml:trace contextRef="#ctx0" brushRef="#br0" timeOffset="65412.65">18515 11733 22111 0,'0'0'480'0,"0"0"96"0,0 0 32 0,0 0 32 0,0 0-512 0,0 0-128 0,0 0 0 0,0 0 0 15,0 0 1552-15,0 0 304 0,0 0 48 0,0 0 16 16,0 0-880-16,0 0-160 0,0 0-48 0,0 0 0 15,0 0-352-15,0 0-80 0,0 0-16 0,0 0 0 0,0 0 320 0,0 0 48 16,0 0 16-16,7 3 0 0,-1-3-160 0,-6 0-32 16,8 0 0-16,-8 0 0 0,9 1 64 0,-1 1 0 15,0-2 0-15,0 0 0 0,0 0-368 0,0 0-64 16,0 0-16-16,-1-2 0 0,3 1-192 0,-1 1 0 16,0 0 0-16,0 0 0 0,0 0 0 0,2 0 0 15,-2 0 0-15,0-3 0 0,-1 3 0 0,1 0 144 16,2 0-144-16,-2 0 128 0,-1 0 64 0,1 0 0 15,1 0 0-15,1 0 0 0,-1 3 144 0,1-3 48 16,0 3 0-16,1-3 0 0,0 0-160 0,0 0-32 16,-2 0 0-16,2 0 0 0,2 0-192 0,0 0 0 15,-3 0 0-15,2 0 0 0,2 0 0 0,-2 0 144 16,-1 0-144-16,1 0 128 0,0 0-128 0,-1 0 0 16,-2 0 0-16,1 0 0 0,0 4 0 0,1-4 0 15,0-1 0-15,-1-2 0 0,-1 3 0 0,0 0 0 0,1 0 0 16,1 0-176-16,-2 3 176 0,1-2 0 0,-1-1 128 15,1 0-128-15,-1-4 0 0,1 4 0 0,-1 0 0 0,2 0 0 16,-2 0 0-16,0-2 0 0,-1 2 0 0,1 0-128 16,1-1 128-16,-2 1 0 0,-1 0 0 0,0 0 0 15,1 0 128-15,-1 0 48 0,-2 1 16 0,2 1 0 16,1-2-192-16,0 0 0 0,-9 0 0 0,9 0 0 16,2 0 192-16,-1 3 0 0,0-2 0 0,-1-1 0 15,0 3-192-15,1-3 0 0,3 0 0 0,-2 3 0 16,-3-2 0-16,1-1 0 0,1 3 0 0,1-3 0 15,-2 4 128-15,2-4 0 0,2 2 0 0,-3-2 0 16,-2 1-128-16,1 2 128 0,0 0-128 0,1 1 128 0,-1-4-128 0,0 0 0 16,-1 2 0-16,1-2-176 0,-1 0 176 15,0 2 0-15,1 0 0 0,-1-2 0 0,1 0 0 16,0 3 0-16,-1-3 0 0,0 1 0 0,1 2 0 16,0-3 0-16,0 0 0 0,0 0 0 0,1 0 0 15,-3 0 0-15,1-3 0 0,0 3 0 0,-1 0 0 0,0 0 0 16,1 0 0-16,0 0 0 0,-1 0 0 0,1 0 0 15,-1 0 128-15,0-1-128 0,-7 1 0 0,8 0-128 16,1 0 0-16,-1 0 0 0,-2-3 128 0,-6 3 0 16,8 0 0-16,0 0 0 0,0-2 0 0,0 2 0 15,-8 0 0-15,9 0 0 0,-1 0 0 0,0 0 0 16,-2 0 0-16,2 0 0 0,-1 0 0 0,-1 2 0 16,-6-2 128-16,8 0-128 0,0 3 0 0,0-3 0 15,0 0 0-15,0 1 0 0,-2 2 128 0,2-1-128 16,0 0 128-16,-8-2-128 0,6 0 0 0,2 2 0 15,0-2 0-15,-1 0 0 0,-7 0 0 0,6 3 0 16,1-3 0-16,1 0-128 0,-8 0 128 0,0 0 0 16,0 0 0-16,7-3 0 0,0 3 0 0,-7 0 0 0,0 0 0 0,0 0 0 15,7 0 0-15,-7 0 0 0,0 0 128 16,0 0-128-16,6-2 0 0,-6 2 0 0,0 0 0 0,0 0-128 16,0 0 128-16,0 0 0 0,0 0 0 0,0 0 0 15,0 0 0-15,4 6 0 0,-4-6 0 0,0 0 0 16,0 0 0-16,0 0-128 0,0 0 128 0,0 0-128 31,0 0-1904-31,0 0-368 0,0 0-80 0,0 0-16 0</inkml:trace>
  <inkml:trace contextRef="#ctx0" brushRef="#br0" timeOffset="66747.84">20194 11214 11055 0,'0'0'480'0,"0"0"112"0,0 0-464 0,0 0-128 0,0 0 0 0,0 0 0 16,0 0 1552-16,0 0 304 0,0 0 48 0,0 0 16 15,0 0-112-15,0 0-16 0,0 0 0 0,0 0 0 16,0 0 208-16,0 0 48 0,0 0 1632 0,0 0-1760 0,0 0-368 15,7-4-64-15,2 3-16 0,0-2-352 0,0 1-80 16,0 2-16-16,2 0 0 0,1-1-512 0,-2 1-96 16,1 0-32-16,-1 0 0 0,2 0-256 0,-2 0-128 15,0-3 128-15,-3 6-128 0,1-2 0 0,1 1 0 16,-9-2 0-16,0 0 0 16,7 4-896-16,-2 0-256 0,-5-4-48 0,0 0-16 15,6 7-3984-15,-5 6-816 0,-1-13-144 0,-5 7-48 0</inkml:trace>
  <inkml:trace contextRef="#ctx0" brushRef="#br0" timeOffset="66968.73">20203 11420 33231 0,'0'0'720'0,"2"9"160"0,-2-9 16 0,0 0 64 0,5 7-768 0,0-1-192 0,-5-6 0 0,7 4 0 16,-7-4 1408-16,8 4 256 0,1-1 64 0,0-2 0 15,-1-2-832-15,0 1-176 0,1-3-16 0,1 3-16 16,1-3-144-16,-1 2-32 0,-1-1 0 16,2 0 0-16,-2 0-304 0,0 2-64 0,-1-3-16 0,1 2 0 15,3-2 0-15,-1 3 0 0,-11 0 0 0,9 0 0 16,0-3-960-16,-1 3-208 16,-8 0-48-16,0 0 0 0</inkml:trace>
  <inkml:trace contextRef="#ctx0" brushRef="#br0" timeOffset="67930.17">20769 11320 28095 0,'0'0'624'15,"0"0"128"-15,0 0 16 0,0 0 16 0,0 0-624 0,0 0-160 0,0 0 0 0,0 0 0 0,0 0 1616 0,9 0 304 16,-1 3 48-16,0-3 16 0,-1 3-672 0,-1-2-128 16,-6-1-32-16,9 3 0 0,-1-3-560 0,0 1-112 15,0-1-32-15,0 2 0 0,0-2-304 0,0 3-144 0,-1 1 128 0,1-1-128 16,-8-3 128-16,7 1-128 15,1 2 128-15,-8-3-128 0,7 2 0 0,1 0 0 0,0 0 0 0,-1 1 0 32,-7-3-3552-32,8 1-592 0,-1 2-112 0,-7-3-32 0</inkml:trace>
  <inkml:trace contextRef="#ctx0" brushRef="#br0" timeOffset="68402.53">21131 11087 32943 0,'0'0'1456'0,"0"0"304"0,0 0-1408 0,0 0-352 0,0 0 0 0,4 4 0 0,-4-4 1856 16,4 5 320-16,-4-5 48 0,0 0 16 0,3 7-1184 0,1-3-224 15,-1 0-64-15,4 2 0 0,-1-3-304 0,1 1-64 16,-1 1-16-16,1-1 0 0,-1-3-192 0,2 2-64 15,0-3 0-15,1 3 0 0,0-3-128 0,1 1 0 16,-1 2 0-16,1-3 0 0,2 0 0 0,-2 0 128 16,1 0-128-16,-1 0 128 0,2 0-128 0,0 0 0 15,-2 0 0-15,0-3 0 0,-1 2 0 0,-1 1-176 16,-2-3 48-16,-6 3 0 0,8 0 128 0,-8 0 0 16,0 0 128-16,7 3-128 0,-1 1 0 0,-2 2 0 15,-4-6 0-15,3 9 0 0,-2-1 128 0,-1 3-128 16,-1 0 128-16,-1 4-128 0,0 1 0 0,-2 3 0 15,-1 2 0-15,-1-1-128 0,1 3 128 0,-1 1 176 0,-1 0-48 0,2-1 0 16,0 3-128-16,-1-2 128 16,1 2-128-16,1-4 128 0,2 2 0 0,-2-3 0 0,0 1 0 0,1-1 0 15,2-1-128-15,1-3-176 16,-2-2 48-16,1 2 0 0,1-2 128 0,0 1 0 16,1-6 128-16,1 3-128 0,-2-2 0 0,1-2 0 15,2 0 0-15,-2-2 0 16,0-2-704-16,2 0-192 0,-3-5-64 0,0 0 0 15,0 0-3424-15,0 0-688 0,12-9-144 0,-12 9-32 0</inkml:trace>
  <inkml:trace contextRef="#ctx0" brushRef="#br0" timeOffset="68760.31">21689 11288 27647 0,'0'0'608'0,"0"0"128"0,0 0 32 16,0 0 0-16,0 0-624 0,0 0-144 0,0 0 0 0,0 0 0 0,0 0 1568 0,0 0 288 15,0 0 48-15,0 0 16 0,0 0-512 0,4 6-112 16,-4-6-16-16,2 7 0 0,-1 2-560 0,1-3-112 15,-1 5-32-15,-1-2 0 0,0 2-144 0,-1-1-48 16,2-1 0-16,-1 2 0 0,-3 2-48 0,2 0-16 16,1-3 0-16,0 3 0 0,0 1-96 0,0-1-32 0,1-3 0 0,1 3 0 15,-2-2-192-15,1-2 0 16,2 1 0-16,-2 1-160 0,0-2 160 0,2 1 0 16,0-3 0-1,0 0-1312-15,-3-7-224 0,0 0-64 0,0 0 0 16,0 0-3728-16,0 0-752 0,0 0-160 0,0 0-32 0</inkml:trace>
  <inkml:trace contextRef="#ctx0" brushRef="#br0" timeOffset="68977.7">21808 11433 31327 0,'0'0'688'0,"0"0"144"0,0 0 16 0,0 0 48 0,0 0-720 0,0 0-176 0,0 0 0 0,-5 3 0 15,-2 1 1728-15,-1-2 304 0,-2 0 64 0,-1 0 16 16,-1-2-1280-16,-1-2-256 0,0 4-64 0,0-2 0 15,-1-2-352-15,-5 2-160 0,2-2 128 0,2 0-128 16,0-1 128-16,3 3-128 0,1-4 128 0,0 4-128 0,2-3 0 0,0 2 0 16,1-2 0-16,8 3 0 0,-7 3-320 0,2-2 48 15,5-1 16-15,0 0 0 16,0 0-2928-16,0 0-576 0,0 0-112 0,0 0-32 0</inkml:trace>
  <inkml:trace contextRef="#ctx0" brushRef="#br0" timeOffset="69925.47">21935 11669 11967 0,'0'0'256'0,"0"0"64"0,0 0 16 0,0 0 0 0,0 0-336 0,0 0 0 0,0 0 0 0,0 0 0 16,0 0 1040-16,0 0 144 0,0 0 32 0,0 0 0 0,0 0-160 0,0 0-32 15,0 0 0-15,0 0 0 0,0 0 416 0,0 0 80 16,0 0 16-16,0 0 0 0,0 0 0 0,0 0 0 16,0 0 0-16,0 0 0 0,0 0-416 0,0 0-80 15,0 0-16-15,0 0 0 0,0 0-192 0,5 4-64 16,0 0 0-16,-5-4 0 0,6 2-96 0,-1-2-32 15,0 0 0-15,0 0 0 0,0 0-256 0,3 0-48 0,0 0 240 16,-1 0-192-16,1 0-64 16,-1 0 0-16,1-2 0 0,0 2-48 0,0 0-16 0,1 0 0 0,3 0 0 15,-2 0-256-15,1 0 0 0,-1 0 0 16,0-2 0-16,0 2 0 0,1 0 160 16,-1-2-160-16,2 2 128 0,0 2 0 0,-1 0 0 0,2-2 0 0,-1 2 0 15,0-2 0-15,0 0 0 0,0 3 0 0,-1-2 0 16,0-1 48-16,2 3 0 0,3-2 0 15,-2 2 0-15,-1-3-176 0,2 2 0 16,-4-2 0-16,4 2 160 0,-3-2-160 0,-1 2 160 16,1-2-160-16,-1 0 0 0,-1 3 0 0,-1-3 0 15,0 0 0-15,1 0 0 0,-3 0 0 0,3 1 0 16,-4 2 0-16,1-3 0 0,-1 2 0 0,2 0 0 16,0-2 0-16,-1 2 0 0,-1-2 0 0,1 3 0 15,-1-2 128-15,2-1 0 0,-1 3 0 0,-1-3 0 0,2 0-128 16,-1 0 0-16,-1 0 0 0,1 0 0 0,-1 0 0 15,1 0 0-15,1-3 0 0,-1 3 0 0,0 0 0 16,0 3 0-16,-1-3 0 0,1 3 0 0,-7-3 0 0,8 0 0 16,-1 1 0-16,1-1 0 0,0 0 0 0,-1 0 0 15,-1 0 0-15,2 2 128 0,0-2-128 0,0 2 0 16,0-2 0-16,1 2 128 0,0 1-128 0,3-2 128 16,-3-1-128-16,0 0 128 0,0 0-128 0,0 3 0 15,1-3 0-15,-1 0-176 0,0 3 176 0,1-3 0 16,-3 0 0-16,1 0 0 0,-2 0 0 0,2 0 0 15,-1 0 0-15,1 0 0 0,-8 0 0 0,7 0 0 16,1 1 0-16,0-1 0 0,-1-1 0 0,-1 1 0 16,2 0 0-16,-8 0 0 0,8 1 0 0,-1 1-128 0,-1-2 128 15,-6 0-128-15,7 3 128 0,-1-2 0 16,1-1 128-16,-7 0-128 0,0 0 0 0,0 0 0 16,6 3 0-16,-6-3 128 0,0 0-128 0,8 0 0 0,-8 0 0 15,0 0 0-15,7 0 0 0,-7 0 0 0,0 0 0 16,0 0 0-16,0 0 0 0,0 0 0 0,0 0 0 0,0 0 0 31,0 0-1296-31,0 0-176 0,0 0-48 0,0 0 0 16,1-7-2160-16,0 1-432 0</inkml:trace>
  <inkml:trace contextRef="#ctx0" brushRef="#br0" timeOffset="111117.11">18620 10981 39615 0,'0'0'880'0,"0"0"176"0,0 0 32 0,-69-10 16 0,138 20-880 0,-64-14-224 0,-2 0 0 0,3 2 0 16,0-2 0-16,0 1 0 0,1 3 0 0,1-1 0 16,1-2 144-16,3 1-16 0,-2-2 0 0,1 4 0 15,-1-3-128-15,1 2 0 0,-1 1 0 0,2-3 0 0,-2 3 0 0,2 0-176 16,0 0 48-16,0 0 0 0,-1 3 128 0,1-2 176 16,0 2-48-16,-2 1 0 0,0 1-128 0,-1-1-176 15,1 2 48-15,-2 2 0 0,-1 1 128 0,-1 4 256 16,-1 1-64-16,-3-1-16 0,-4 0-176 0,-1 1 0 15,-4 3 0-15,-1-1 0 0,0 1 0 0,-2 0 0 16,-2 0 0-16,2 1 0 0,0-1 208 0,0 0-32 16,-2-4-16-16,2 1 0 0,-1-4-160 0,1 3 0 15,-1-5 144-15,2 1-144 0,0-2 128 0,1-3-128 16,0-2 128-16,2 2-128 0,-1-1 320 0,7-3-16 16,0 0 0-16,0 0 0 0,0 0-304 0,0 0 0 15,0 0 128-15,0 0-128 0,0 0 272 0,0 0 0 16,0 0 0-16,0 0 0 0,5-9-112 0,2 5-32 15,-1-3 0-15,1 7 0 0,-1-4-128 0,1 2 0 16,1-2 0-16,0 4 0 0,1-3 0 0,0 2 0 0,0 1 0 16,4 0 0-16,0 0 0 0,-1 0 0 0,-3 1 0 15,1 2 0-15,0 1 0 0,0 2 0 0,0-2 0 0,-1 3 0 16,-1 2 240-16,-2-1 16 0,1 3 0 16,-1 3 0-16,-2-1-256 0,-1-2 176 0,-3 3-176 0,-3 1 160 15,-2 0-160-15,-2 3 192 0,-2-4-192 0,-1 3 192 16,-2-1-192-16,0-1 192 0,-1 3-192 0,0-4 192 15,-1-1-192-15,-1-2 128 0,1 2-128 0,1-4 128 16,-2-1-128-16,2 1 0 0,0-5 0 0,1-1 0 16,1-3-176-16,-1 0-64 0,-1-3-16 0,1 2 0 15,0-4 448-15,2 1 64 0,0-6 32 0,3 3 0 0,0 0-288 0,2 0 0 16,1-2 0-16,1 1 0 16,1-1-1440-16,2-1-288 0,2 1-64 0,2-2-16 15</inkml:trace>
  <inkml:trace contextRef="#ctx0" brushRef="#br0" timeOffset="111611.88">19179 10973 38751 0,'0'0'848'0,"0"0"176"0,0 0 48 0,0 0 16 0,2 0-864 0,-5 11-224 0,-1-2 0 0,0 1 0 15,-1 1 848-15,0 2 128 0,-3-2 32 0,3-2 0 16,-2 1-576-16,0 1-112 0,0 2-32 0,-1 2 0 16,-1 2-288-16,1 0 0 0,0 3 0 0,1 0 0 15,2 1 176-15,1 1-176 0,1 2 160 0,1-3-160 16,1 1 160-16,1 5-160 0,1-1 160 0,3-2-160 15,0-2 336-15,4-2-16 0,-1-3-16 0,4 0 0 16,-1-3-304-16,4 0 0 0,-1-1 0 0,1-4 0 16,2-3 0-16,-3-2 0 0,0-1 0 0,0-2 0 15,1 2 0-15,0-6 0 0,-3 2 0 0,1-6 0 16,0 1-208-16,4-5 48 0,-1-2 16 0,-2 0 0 16,-3 0-16-16,-3 0 0 0,0-4 0 0,-3 0 0 15,-4-3 32-15,-1 3 0 0,-1-2 0 0,-2-1 0 16,-2 0 128-16,-1 3 128 0,-1 4-128 0,1 0 176 0,-3 0-176 0,0 5 0 15,-1 3 0-15,2 4 0 16,0 2 0-16,-1 4 128 0,-3 3-128 0,2 1 128 0,-2 2 16 16,0 2 0-16,-2 2 0 0,4 2 0 0,0 3 256 15,3-6 48-15,2 4 16 0,-1-5 0 0,2 2-464 0,1 2 0 16,0-2 0-16,0 0 0 0,3-1 128 0,1-1 128 16,1-3 16-16,2 1-14064 15,1-5-2816-15</inkml:trace>
  <inkml:trace contextRef="#ctx0" brushRef="#br0" timeOffset="112751.33">22053 10956 29311 0,'0'0'640'0,"0"0"144"0,0 0 32 0,0 0 0 0,0 0-656 0,0 0-160 0,0 0 0 0,0 0 0 15,0 0 1296-15,0 0 240 0,0 0 32 0,0 0 16 16,0-13 64-16,0 13 16 0,0 0 0 0,0 0 0 0,1-6-800 0,2 2-160 16,-1-3-16-16,2 2-16 0,-1-3-448 0,1 3-96 15,1 1 0-15,2-3-128 0,0 1 0 0,3 2 0 16,-1 0 0-16,4-3 0 0,0 1 0 0,0 3 0 16,-1-1 0-16,1 2 0 0,1 2 0 0,-1 0 160 15,-1 2-160-15,0 0 128 0,0 0 0 0,-2 2 0 16,-1 1 0-16,1-1 0 0,-3 3-128 0,0-1 128 15,-2 1-128-15,-2 1 128 0,-3 4 0 0,-1-2 0 0,-2 1 0 0,-2 4 0 16,-5 0-128-16,4-2 0 16,-2 0 0-16,-1 4-176 0,-3-1 176 0,-1-2 176 15,0 3-48-15,-1-1 0 0,-1-3-128 0,-5 4 0 0,2-4 0 0,2-3 0 16,2 1-144-16,2-2 144 16,2-2-192-16,2-1 192 0,1 1 0 0,2-3 0 0,5-4 0 15,0 0 0-15,0 0 304 0,0 0-48 0,0 0 0 0,0 0 0 16,0 0-48-16,7 2-16 0,-1 0 0 0,2 0 0 15,3-2-48-15,0 3-16 0,2-3 0 0,3 0 0 16,1-3 0-16,-1 3 0 0,-2 3 0 0,1-2 0 16,0 2-128-16,1-3 0 0,-3 2 0 0,0 0-176 15,-1 3 176-15,0-1 0 0,-3 2 0 16,0 1 0-16,-1 1 176 0,-1 1 64 0,-2 2 16 0,-1 2 0 16,-2 0 48-16,0 0 16 0,-2 0 0 0,-2 1 0 15,-2 2 0-15,-1 1 0 0,-3 0 0 0,-1-1 0 16,-3 1-320-16,1-4 160 0,-1 4-160 0,-1-4 128 15,-2-2-128-15,1-1-176 0,0-1 48 0,-1 0 0 16,1-2 128-16,-1 1 0 0,2-2 0 0,1 1 0 0,3-7 0 16,0 0 0-16,-3 0 128 0,2 0-128 0,2-3 0 15,1 2 0-15,2-4 0 0,0 1-128 16,-2 0-624-16,7 4-112 0,-1-7-32 0,0 1 0 16,1-1-1424-16,4-2-304 0,4 1-48 0,-1-2-16 0</inkml:trace>
  <inkml:trace contextRef="#ctx0" brushRef="#br0" timeOffset="113214.82">22484 10941 44687 0,'0'0'976'0,"0"0"208"0,0 0 32 0,-2 6 64 0,1 5-1024 0,0-2-256 0,-2 4 0 0,0-3 0 16,-1 0 1024-16,1 0 144 0,-1 3 48 0,0 0 0 15,0 0-512-15,-1-1-112 0,-1 1-16 0,0 3 0 16,-1-3-304-16,1 4-64 0,-1 0-16 0,1 0 0 16,-1 3-48-16,2-1-16 0,1 2 0 0,1 2 0 15,1-4-128-15,3 1 128 0,-1-2-128 0,3 2 128 16,-1 2-128-16,3-2 0 0,3-3 0 0,1 0 0 16,1-1 0-16,1-2 128 0,4-1-128 0,-2 0 128 15,1-2-128-15,3-5 0 0,2 1 0 0,0-3-176 16,2-2 176-16,1-2-128 0,2-2 128 0,0 2-128 15,-2-4 128-15,1-3-128 0,1 1 128 0,-2-5-128 16,-2 1-208-16,-2-3-48 0,-1-3 0 0,-2 1 0 16,-2-3 112-16,-4 0 16 0,-1-2 0 0,-3 0 0 15,-1 3 96-15,-4-2 32 0,-3 2 0 0,-2 4 0 16,-1 0 128-16,-4 2 0 0,0 5 0 0,-3-1 0 0,-3 7 0 0,-1 1 0 16,-1 5 0-16,-1 1 0 0,2 5 0 0,0 0 0 15,0 4 128-15,0 1-128 0,0-2 176 0,2 2-48 16,0 0 0-16,3 1 0 0,1-3 64 0,1 2 0 15,3 0 0-15,0-4 0 0,3 0-192 0,2-2 128 16,-1-2-128-16,3-9 128 16,0 0-656-16,0 0-144 0,6 4-32 0,5-7 0 15,18-8-9920-15,-6-2-2000 0,-14 6-400 0,6 0-80 0</inkml:trace>
  <inkml:trace contextRef="#ctx0" brushRef="#br0" timeOffset="125095.48">15265 11939 1839 0,'0'0'0'0,"0"0"160"0,0 0-160 0,0 0 0 0,0 0 0 0,0 0 0 15,0 0 5152-15,0 0 992 0,0 0 208 0,0 0 48 0,0 0-3648 0,0 0-704 16,0 0-160-16,0 0-32 0,0 0-752 0,0 0-144 16,8 1-48-16,-2 1 0 0,-6-2-432 0,0 0-96 15,8 4 0-15,-8-4-16 0,6 7 16 0,1 0 0 16,-2-4 0-16,2 3 0 0,-7-6-208 0,6 6-48 15,1 2 0-15,-1-3 0 0,1-1 64 0,0 3 0 16,-7-7 0-16,7 6 0 0,1-2 0 0,-3 3 0 16,-5-7 0-16,8 6 0 0,2 1 48 0,-1-3 16 15,0 0 0-15,-1 1 0 0,1-1-256 0,0 3 144 16,-1-5-144-16,0 2 128 0,1-1 64 0,0-2 0 0,-9-1 0 0,11 3 0 16,-4 1-64-16,3-2 0 15,-1 2 0-15,0-1 0 0,-1 1 64 0,1-4 0 16,0 2 0-16,-1 2 0 0,1-1 0 0,2 1 0 0,0 0 0 0,3 1 0 15,-3-1-192-15,0 0 128 0,-1 0-128 16,1 1 128-16,1-1 0 0,-1 0 0 0,1 1 0 0,0-1 0 16,0 0-128-16,-1 2 0 0,0 1 0 0,-2 0-176 15,-1-1 176-15,2 1 0 0,0-1 128 0,-1 1-128 16,-3-1 176-16,1 1-48 0,1 1 0 0,-2 1 0 16,0-3-128-16,0 2 0 0,1 4 0 15,-1-1-176-15,-1-1 176 0,1-1 176 0,-1 2-48 0,0 2 0 16,-1-3-128-16,0 3 0 0,0 0 144 0,1-2-144 15,0 2 0-15,-1 0 128 0,-1 0-128 0,0 0 0 16,-1-2 128-16,1-1-128 0,-1 3 160 0,1 3-160 0,0-2 0 16,-1 0 0-16,1-1 0 0,0-3 176 0,-1 3-176 15,1-4 192-15,-1 4-192 0,0-2 128 0,0 2-128 16,1-2 0-16,0-1 0 0,-2-1 128 0,1 2-128 16,0-5 0-16,0 3 0 0,1-1 0 0,-2-1 0 15,-1-7 0-15,2 9 0 0,-1-3 0 0,-1 2 0 16,0-8 0-16,0 0 0 0,0 7 160 0,0-7-160 15,1 6 128-15,-1-6-128 0,0 0 0 0,0 7 128 16,0-7-128-16,0 0 0 0,0 0 0 0,0 0 0 16,0 0 128-16,0 0-128 0,0 0 0 0,0 0 0 15,0 0 0-15,0 0 0 0,0 0 0 0,0 0 0 16,0 0 0-16,8 0 0 0,0-3-128 0,0 2 128 0,-8 1-160 0,8-4 160 16,-2-1 0-16,-1-2 0 0,1 3 0 15,-6 4 0-15,5-6 0 0,0-1 0 0,0 1 0 16,-2 2 0-16,0-3 0 0,1 3 0 0,0-1 0 0,-3-1 0 15,0-1 0-15,-1 7 0 0,3-7 176 0,-3 7-48 16,1-7-128-16,0 0 0 0,-1 7 0 0,3-4 0 16,-3 4 0-16,0 0 0 0,0 0 0 0,0 0 0 15,0 0 0-15,0 0 0 0,0 0 0 0,0 0 0 16,0 0 0-16,0 0-160 0,0 0 160 0,0 0-208 16,0 0 208-16,0 0 128 0,0 0 0 0,0 0-128 15,0 8 128-15,0-1-128 0,-3-1 0 0,2 1 0 16,-2-1 0-16,2 1 0 0,-1-1 0 0,-1 1 0 15,-1-1 0-15,1 1 0 0,3-7 128 0,-2 6-128 0,-2 2 0 0,0-2 0 16,-1-3 0-16,1 4 0 16,4-7 0-16,-4 7 0 0,0-3 192 0,4-4-192 0,-5 6 128 0,-1-2-128 15,1-1 0-15,5-3 0 0,-6 4 0 0,6-4 0 16,0 0 0-16,0 0 0 0,-8 0 0 0,0-4 0 16,0 1 0-16,0-1 0 0,2 0 0 0,-2-2 0 15,0-1 0-15,1 0 0 0,-1-2-144 0,2 1 144 16,-1-1-128-16,1-1 128 0,-1 1-128 0,2 2 128 15,-1-1-128-15,0 2 128 0,2-1 0 0,0 1 0 16,0 2 0-16,4 4 128 0,-2-6-128 0,2 6 0 16,0 0 0-16,0 0 0 0,0 0 0 0,0 0 0 15,0 0-128-15,0 0 128 16,0 0-1360-16,4-7-192 0,-4 7-48 0,4-6 0 0</inkml:trace>
  <inkml:trace contextRef="#ctx0" brushRef="#br0" timeOffset="126042.63">15582 13014 24639 0,'0'0'544'0,"0"0"112"0,0 0 32 0,0 0 0 0,0 0-560 0,0 0-128 0,0 0 0 0,0 0 0 0,0 0 1776 0,0 0 320 15,0 0 64-15,6-3 16 0,-6 3-832 0,7-4-144 16,-7 4-48-16,6-5 0 0,1 1-192 0,-7 4-64 16,6-3 0-16,1 2 0 0,-7 1-304 0,8 0-64 15,1 0-16-15,-1 1 0 0,0 2-144 0,-1 0-48 16,0 1 0-16,0 0 0 0,-2-2 64 0,1 5 0 16,1-3 0-16,-1 2 0 0,0 1-112 0,0 2-16 15,-1-1 0-15,1 1 0 0,-1-1 64 0,-1 4 0 16,0-2 0-16,1 3 0 0,-1-2-160 0,1 2-32 0,0 0 0 15,1 0 0-15,0 1 64 0,-1-1 0 0,1 1 0 0,0-1 0 16,1-3 0-16,1 3 0 0,0 0 0 0,1-2 0 16,0 2-64-16,1-3 0 0,1 2 0 0,-1-1 0 15,1-1-128-15,-1-1 128 0,1-1-128 0,1-1 128 16,-1-1-128-16,1 1 128 0,-1-3-128 0,-2 1 128 16,0-1-128-16,0-2-176 0,-1 0 48 0,0-4 0 15,0 4-160-15,0-4-32 0,-2 0 0 0,1-1 0 16,-2-1-1680-1,0 0-352-15,0-1-64 0,2-1-16 0,-2 0-2448 0,-1-3-496 16,-1-1-112-16,-2-3-16 0</inkml:trace>
  <inkml:trace contextRef="#ctx0" brushRef="#br0" timeOffset="126310.58">15947 13001 31551 0,'0'0'1408'0,"-4"8"272"0,0 1-1344 0,0 1-336 15,0 1 0-15,-1 2 0 0,-3-4 2432 0,2 4 400 16,0 1 96-16,0 2 16 0,-1-1-1648 0,-1 0-320 16,-1 0-64-16,0 0-16 0,0-1-512 0,0-1-96 15,0 1-32-15,-1 2 0 0,0-3-48 0,1 1-16 16,0-1 0-16,-1 0 0 0,0 1-192 0,2-1 0 16,0-3 0-16,0 1-160 0,1-2 160 0,0 1 0 15,0-3 0-15,2-1 0 0,1 1 0 0,4-7 0 16,0 0 128-16,0 0-128 0,0 0 0 0,0 0 0 15,0 0 0-15,0 0 0 0,0 0-192 0,7 4-96 16,-1-4-32-16,2 0 0 16,1-4-2096-16,3 1-416 0,-1-1-96 0,0 2-16 0</inkml:trace>
  <inkml:trace contextRef="#ctx0" brushRef="#br0" timeOffset="132498.31">16411 11850 22335 0,'0'0'496'0,"0"0"96"16,0 0 32-16,0 0 0 0,0 0-496 0,0 0-128 0,0 0 0 0,0 0 0 0,0 0 1152 0,0 0 192 16,0 0 64-16,0 0 0 0,0 0-512 0,0 0-112 15,0 0-16-15,-4 3 0 0,4-3-192 0,0 0-64 16,-3 7 0-16,3-7 0 0,0 0-256 0,0 0-48 16,-3 9-16-16,2-2 0 0,1-7 160 0,0 0 32 0,0 0 0 15,-1 6 0-15,1 2 96 0,0 1 32 0,1-2 0 0,0 2 0 16,1-1-160-16,0-2-32 0,1 4 0 0,0-3 0 15,-1 0-96-15,1 2-32 0,-1-2 0 0,2 1 0 16,-1 1-192-16,1-3 144 16,0 1-144-16,0-1 128 0,-4-6 64 0,5 8 0 0,-1 1 0 15,-1-2 0-15,2-1-192 0,0 1 192 0,-5-7-192 0,7 7 192 16,-2-1-64-16,0 2 0 0,0-1 0 0,1-1 0 16,-6-6-128-16,4 9 128 0,-4-9-128 0,6 7 128 15,-1 1 32-15,1-2 0 0,-6-6 0 0,6 7 0 16,-1-1-160-16,-1 3 0 0,0-1 0 0,0-1 0 15,-1 2 0-15,-1-2 0 0,1 0 0 0,0 3-176 16,-1 0 176-16,0-1 0 0,0-1 0 0,1 4 0 0,-2-2 0 16,0 1 0-16,1-2 128 0,-1 2-128 15,0-1 176-15,1 0-48 0,-2 2 0 0,0-1 0 0,0-1-128 0,0 1 0 16,0 0 0-16,0 3 0 0,0-4 0 0,0 3 128 16,0-2-128-16,-3 2 128 0,0-3 0 0,2-3 0 15,0 2 0-15,-1-1 0 0,1-2-128 0,0 3 0 16,0-1 0-16,-1-1 0 0,1-1 0 0,1-6 0 15,-4 7 0-15,3 0-176 0,1-7 176 0,-3 9 0 16,0-3 128-16,3-6-128 0,-2 7 0 0,-1-1 0 16,3-6 0-16,-2 8 0 0,-2-1 0 0,4-7 0 15,-3 6 0-15,3-6-128 0,-1 7 128 0,-1-1 0 16,2-6 0-16,-1 7 0 0,1-7 0 0,0 0 0 16,-1 8 128-16,1-8-128 0,0 0 0 0,-2 6 0 15,2-6 0-15,0 7 0 0,0-7 176 0,0 0-48 16,2 6 0-16,-2-6 0 0,0 0-128 0,0 0 0 15,0 0 0-15,0 0-176 0,0 0 48 0,0 0 0 0,0 0 0 16,0 0 0-16,0 0 128 0,0 0 0 0,0 0 128 0,0 0-128 16,4 7 0-16,-4-7 0 0,0 0 0 0,6 5 0 15,-6-5 0-15,0 0 0 0,0 0 0 0,0 0-128 16,7 2 128-16,-7-2 0 0,0 0 128 0,8 0-128 16,-8 0 0-16,0 0 0 0,0 0 0 0,8 0 0 15,-8 0 0-15,0 0 0 0,6-4 0 0,-6 4 0 16,7-3 0-16,-7 3 0 0,6-7 0 0,-2 4-128 15,-4 3 128-15,7-7 176 0,-2 3-48 0,-5 4 0 16,5-7-128-16,0 4 0 0,-5 3 0 0,4-6 0 16,2 0 0-16,-6 6 0 0,0 0 0 0,5-4-176 0,-5 4 176 15,0 0-128-15,6-4 128 0,-6 4-128 16,0 0 128-16,0 0-128 0,0 0 128 0,0 0-128 0,0 0 128 0,0 0 0 16,0 0 0-16,0 0 0 0,0 0 0 0,2 8 0 15,-2-2 128-15,-3 3-128 0,2-2 128 0,-2 1-128 16,0 1 128-16,2-2-128 0,0-1 224 0,-2 1-32 15,1 1 0-15,-1-2 0 0,-1 1-48 0,1-1-16 16,1 1 0-16,2-7 0 0,-4 6-128 0,4-6 128 16,-4 4-128-16,4-4 128 0,0 0-128 0,-4 5 0 15,4-5 0-15,0 0 0 0,-5 4 0 0,5-4 128 16,-7 3-128-16,1-2 128 0,-1-1-128 0,1-1 0 16,-2-2 0-16,1 1 0 0,-1-2 0 0,0 0 0 15,1-1 0-15,-1 1 0 0,-1-3 0 0,-1 1 128 16,3-1-128-16,0-1 128 0,2 3 0 0,0-3 0 0,-1 2 0 0,2-4 0 15,0 3-128-15,2 0 0 0,-1 0 0 16,2 1-176-16,0-1 176 0,1 7 0 0,0-6 128 16,1-1-128-16,-1 7 128 0,0 0-128 0,1-6 128 0,-1 6-128 15,0 0 128-15,0 0-128 0,0 0 128 0,0 0-128 16,0 0 0-16,5-4 0 0,-5 4 0 0,0 0 0 31,6-5-3408-31,-6 5-752 0,0 0-160 0,1-6-32 0</inkml:trace>
  <inkml:trace contextRef="#ctx0" brushRef="#br0" timeOffset="134761.07">16439 13115 13823 0,'0'0'304'0,"0"0"64"0,0 0 16 0,0 0 0 0,0 0-384 0,0 0 0 0,0 0 0 0,0 0 0 15,0 0 1536-15,0 0 224 0,0 0 48 0,0 0 16 0,0 0-256 0,0 0-48 16,0 0-16-16,0 0 0 0,0 0 224 0,0 0 64 15,0 0 0-15,0 0 0 0,0 0-512 0,0 0-112 16,0 0-16-16,0 0 0 0,0 0-160 0,0 0-32 16,-1 0-16-16,5 6 0 0,-4-6-144 0,7 7-32 15,-7-7 0-15,7 0 0 0,0 4-448 0,1-4-80 16,0 2-32-16,0-2 0 0,-2 0-208 0,2 0 0 16,1 0 128-16,0 0-128 0,0-2 128 0,2 0-128 15,-1 0 176-15,1-1-176 0,-1-1 128 0,2 2-128 16,0 0 0-16,0 0 0 0,1-1 128 0,0 2-128 15,0 1 0-15,-1 0 0 0,-2-3 0 0,1 6 0 16,-1-3 0-16,-1 0 0 0,-1 1 0 0,0 2 0 16,0-3 0-16,0 2 0 0,-8-2 0 0,5 2 0 15,-5-2 0-15,5 2 0 0,-5-2 0 0,0 0 0 0,0 0 0 16,0 0 0-16,0 0 0 0,0 0 0 0,0 0 0 0,0 0 0 31,0 0-288-31,0 0-112 0,0 0-32 0,0 0 0 16,0 0-1760-16,0 0-368 0,0 0-64 0,0 0-8336 0,0 0-1680 0</inkml:trace>
  <inkml:trace contextRef="#ctx0" brushRef="#br0" timeOffset="136613.31">18624 11843 8287 0,'0'0'368'0,"0"0"80"0,0 0-448 0,0 0 0 16,0 0 0-16,0 0 0 0,0 0 3584 0,0 0 624 0,0 0 128 0,0 0 16 15,-4 7-2448-15,-1-1-496 0,0-2-112 0,-2 3-16 16,0-2-784-16,1-1-176 0,-2 2-16 0,-1-2-16 15,-2 3-80-15,1-3-16 0,-2 1 0 0,0-1 0 16,-2 0-16-16,-2 1-16 0,2-1 0 0,-2 2 0 16,-1-2 16-16,-1 3 0 0,-2-3 0 0,2 1 0 15,-1-1 16-15,2 0 0 0,-1 0 0 0,1 1 0 16,0-1-64-16,0-1-128 0,1 1 192 0,2-2-64 16,-2 2-128-16,3-4 128 0,0 4-128 0,-1-1 128 15,2-3-128-15,0 2 0 0,0 0 0 0,0-2 0 16,1 2 0-16,-2-2 0 0,-1 3 0 0,3-2 0 0,0-1 0 15,1 3-144-15,-2-3 144 0,0 0-208 0,0 0 208 16,2 1 0-16,-2 2 0 0,2-3 160 0,-1 0-160 0,1 2 0 16,-2-2 0-16,1 2 0 0,1 0 128 0,-1-2 0 15,1 0 0-15,-1 3 0 0,0-3-128 0,-1 1 0 16,-1-1 0-16,1 3 0 0,2-1 0 0,-1 0 0 16,-1 0 0-16,2 2-176 0,-2-4 176 0,2 3 176 15,0-3-48-15,1 3 0 0,1-2-128 0,-1-1 0 16,0 2 0-16,0 2-176 0,0-1 176 0,-1-2 0 15,3 2 128-15,0 0-128 0,-1 1 384 0,2-2 0 16,-3 2 0-16,2 0 0 0,0-1-160 0,1 3-32 16,1-2 0-16,-1 3 0 0,0-5-48 0,1 2-16 15,-1 0 0-15,6-4 0 0,-5 5 0 0,-1-1 0 16,-1 0 0-16,2 3 0 0,0-3-128 0,-1 1 0 0,1-1 0 16,1-2-176-16,4-2 304 0,-5 7 48 0,0-3 16 0,-1 2 0 15,1-2-192-15,0-1-176 16,0 1 48-16,-1 3 0 0,3-4 128 0,-3 4 176 0,0 0-48 15,-1-2 0-15,1-1 64 0,0 2 0 0,1-2 0 0,1 3 0 16,4-7 0-16,-2 6 0 0,-4-2 0 0,2 3 0 16,1-1 48-16,-1 1 16 0,0-1 0 0,0 1 0 15,0 0-256-15,1-4 144 0,-1 4-144 0,2 0 128 16,-1-1-128-16,0 1 128 0,1-1-128 0,-1 3 128 16,-1-1-128-16,3 1 0 0,-2-2 0 0,1-1 0 15,-1 2 0-15,0-1 128 0,1-1-128 0,-1 1 128 16,1 2-128-16,-1-1 0 0,0-1 0 0,1 2 0 15,-2-3 0-15,2 2 0 0,0 1 0 0,-1 0-176 16,-1-5 176-16,2 3 0 0,-1 1 128 0,0 1-128 16,1-3 176-16,-1 1-48 0,1 0 0 0,-1 0 0 15,0 0 0-15,1 0 0 0,2-7 0 0,-2 9 0 0,2-9-128 16,-1 8 128-16,-1 1-128 0,2-9 128 0,-2 6 0 0,2-6 0 16,-2 9 0-16,2-9 0 0,-2 8-128 0,2-1 128 15,0-7-128-15,-1 6 128 0,1-6-128 0,0 0 0 16,0 0 0-16,0 0 0 0,-1 7 0 0,1-7 128 15,0 0-128-15,0 0 128 0,0 0-128 0,0 0 0 16,0 0 0-16,0 0-176 0,0 0 176 0,0 0 0 16,0 0 0-16,0 0 0 0,0 0 0 0,0 0 0 15,0 0 128-15,0 0-128 0,0 0 0 0,0 0 0 16,0 0 0-16,0 0 0 0,8 0 0 0,-8 0 0 0,9-3 0 0,-1 2 0 16,-1-4 0-16,1 3 0 15,-3 0 0-15,2-2 0 0,-7 4 0 0,8-3 0 0,0 2 0 0,-2-2 0 16,-6 3 0-16,8-2 0 15,-8 2 0-15,8-4 0 0,-8 4 128 0,8-3-128 16,-8 3 128-16,0 0-128 0,0 0 0 0,0 0-128 0,0 0 0 16,0 0 0-16,6-1 128 0,-6 1 0 0,0 0 128 0,0 0-128 15,0 0 0-15,0 0 0 0,0 0 0 0,0 0 0 16,0 0 0-16,0 0 0 0,0 0 0 0,0 0 0 16,0 0 0-16,0 0 0 0,0 0 0 0,0 0-128 15,0 0 128-15,-3 8 0 0,-3-2 128 0,0 1-128 16,-1-1 0-16,1 4 0 0,-2-4 0 0,-1-2-128 15,1 3 304-15,0-1 64 0,0 1 16 0,1 1 0 16,1-3-256-16,-1-1 0 0,2 0 0 0,0 1-160 16,0-4 160-16,5-1 0 0,-7 3 128 0,7-3-128 15,0 0 176-15,0 0-48 0,-5 1 0 0,5-1 0 16,0 0-128-16,0 0 0 0,0 0 0 0,0 0-176 0,-4-4 176 16,0-2 0-16,1-1 0 0,1 1 0 15,-1-2 0-15,1 1 0 0,-2-2 0 0,1 2 0 0,-1 0 0 16,0-3 0-16,0 3 128 0,2-3-128 0,-2 1 0 0,1 1 0 15,0 2 0-15,1-1-128 0,-2 1 128 0,1-1 0 16,1-2 128-16,-1 2-128 0,3 7 0 0,-3-6 0 16,1 1 0-16,-1-2-128 0,3 7 128 0,0 0-128 15,-5-6 128-15,5 6-128 16,0 0-1952-16,0 0-384 0,-5-6-80 0,5 6-16 16,0 0-4096-16,-8-1-816 0,-1-2-160 0,1 1-48 0</inkml:trace>
  <inkml:trace contextRef="#ctx0" brushRef="#br0" timeOffset="137584.46">17272 12957 24415 0,'0'0'528'0,"0"0"112"0,0 0 32 0,0 0 32 0,0 0-576 0,0 0-128 0,0 0 0 0,0 0 0 16,0 0 1520-16,0 0 272 0,0 0 48 0,0 0 16 16,0 0-672-16,0 0-128 0,0 0-32 0,-14 7 0 0,14-7-144 0,0 0-48 15,-7 4 0-15,3 0 0 0,1 2-144 0,-1 1-48 16,0 0 0-16,0-1 0 0,-1 1-144 0,-1-1-48 16,2 5 0-16,0-2 0 0,1 1-48 0,-1 1-16 15,0-1 0-15,0 2 0 0,0 2-144 0,1-3-48 16,-1 1 0-16,2 1 0 0,2 0 0 0,0-1 0 15,-3 1 0-15,3-4 0 0,0 4-48 0,1 0-16 16,1 0 0-16,0-2 0 0,1 2-128 0,-1-3 128 16,2 3-128-16,2-2 128 0,-1-1-128 0,1 0 128 15,2-3-128-15,1 5 128 0,2-5-128 0,1 1 0 16,0-2 0-16,1 1 0 0,0-1 0 0,1-3 0 16,1 1 0-16,-1-4 0 0,0 0 0 0,2 0 0 15,-2-3 0-15,1 2-176 0,-1-2 176 0,-1-1-128 16,0 2 128-16,-1-2-128 0,0-3 128 0,-1 1 0 15,-2-1 0-15,0 1 0 0,-1-1 0 0,-2-3-128 16,-2 0 128-16,-1-3-128 0,-1 5 128 0,-2-1-128 0,-2-1 128 0,-1-1-128 16,-2 2 0-16,-2 3 0 0,0-2 0 0,-1-1 0 15,-5 2 128-15,1 0 0 0,-1 4 0 0,-2 0 0 16,1-1 0-16,-1 4 0 0,1 0 0 0,1 0 0 16,-1 3 0-16,0 1 176 0,0 2-48 0,2 1 0 15,2 3 0-15,1-1 0 0,-2-1 0 0,3 3 0 16,3 0 0-16,1 0 0 0,2 2 0 0,0-3 0 15,2 4-128-15,3-4 128 0,1 0-128 0,1 0 128 16,0-1-128-16,4-1 0 0,1-2 0 0,0 1 0 16,2-1 0-16,1-2 128 0,1-1-128 0,3 1 128 15,-1-4-2960-15,1 0-608 0,1 0-112 16,-1 0-32-16</inkml:trace>
  <inkml:trace contextRef="#ctx0" brushRef="#br0" timeOffset="138050.67">17778 12847 23487 0,'0'0'512'0,"0"0"128"0,0 0 0 0,0 0 16 0,0 0-528 0,0-9-128 16,0 9 0-16,0-6 0 0,0-1 848 0,1 1 144 0,1-1 32 0,-2 7 0 16,1-6 48-16,-1 6 16 0,2-4 0 0,1-3 0 15,1 3 0-15,-4 4 0 0,7-2 0 0,-1-2 0 16,1 1 192-16,-7 3 64 0,8 0 0 0,1 0 0 16,0 3-320-16,0 1-48 0,1 2-16 0,1 1 0 15,-1-1-192-15,2 3-64 0,1 2 0 0,2 2 0 16,-3 0-400-16,1 1-96 0,0 2-16 0,0 1 0 15,-1 0 0-15,-1 3 0 0,0 1 0 0,-1 1 0 16,0 2 208-16,-3-3 48 0,1 1 0 0,-3-1 0 16,-2 4-448-16,0-4 0 0,-1 2 0 0,0-1 0 15,-2-1 0-15,-2 3 0 0,0-2-224 0,-2 2 80 16,-1-1 16-16,-2 1 0 0,-1-2 0 0,-1-1 0 0,0 3 128 0,-2-2 0 16,1-1 128-16,-2-1-128 0,0-3 176 15,-1 2-48-15,0-6 0 0,0 3 0 0,-1-4-128 0,-1 1 0 16,1-4 0-16,-1-2-176 15,1-1-320-15,0 1-64 0,-1-3-16 0,2-2 0 16,-1 0-3168-16,-15 0-640 0,5 2-128 0,15-4-32 0</inkml:trace>
  <inkml:trace contextRef="#ctx0" brushRef="#br0" timeOffset="138734.73">15325 12861 35711 0,'0'0'784'0,"0"0"176"0,0 0 16 0,0 0 16 0,-18-10-800 0,12 17-192 16,-2-3 0-16,1 2 0 0,-3 1 1024 0,0 2 144 15,-2-1 48-15,-1 1 0 0,0 4-576 0,0-2-96 16,-2-1-32-16,1 1 0 0,0 2-48 0,-2 3-16 0,0-2 0 0,1 4 0 16,0-1-48-16,1 0-16 15,-1 3 0-15,4-3 0 0,0 3-96 0,2 1-32 0,0 1 0 0,2 1 0 16,2-2-48-16,1 6-16 0,1-1 0 0,3 0 0 15,2 1 112-15,3 0 16 0,1 3 0 0,4-4 0 16,-1 1-112-16,4 2-16 0,4-1 0 0,0-5 0 16,1 4-192-16,3-4 0 0,1 1 0 0,2-5-160 15,0 1-288 1,1-3-48-16,1-1-16 0,0-3 0 16,0-5-1680-16,-1 1-352 0,0-5-64 0,-2-2-16 0</inkml:trace>
  <inkml:trace contextRef="#ctx0" brushRef="#br0" timeOffset="139839.46">18179 12688 28799 0,'0'0'640'0,"0"0"128"0,0 0 16 0,0 0 16 0,0 0-640 0,0 0-160 0,0 0 0 0,0 0 0 16,0 0 1056-16,0 0 176 0,0 0 48 0,0 0 0 15,0 0-512-15,0 0-112 0,0 0-16 0,0 0 0 16,0 0-352-16,0 0-80 0,-6-16-16 0,6 16 0 16,0 0-192-16,0 0 144 0,0-7-144 0,0 7 128 15,0-6-128-15,0 6 128 0,2-7-128 0,-2 7 128 0,4-6-128 0,0 2 128 16,0-3-128-16,-4 7 128 0,6-2-128 0,1 0 128 15,-1 0-128-15,1-2 128 0,-7 4 64 0,10 0 0 16,3 0 0-16,-2 0 0 0,-3 0 96 0,-1 4 32 16,1-2 0-16,-1 2 0 0,-1 0-160 0,0 1-32 15,-6-5 0-15,5 8 0 0,-1 1 64 0,-2-1 0 16,1 2 0-16,-2-1 0 0,-1-1-64 0,-2 2 0 16,-2 2 0-16,0 1 0 0,0 1 64 0,0-1 0 15,-2 1 0-15,-2-4 0 0,0 3-192 0,0-2 0 0,0 2 0 16,2-4 0-16,0 1 0 0,1-1 128 15,1-1-128-15,-1-1 128 0,0-1-128 0,1 1 0 0,0 0 0 0,4-7-176 16,-4 3 176-16,4-3 0 0,0 0 128 0,0 0-128 16,0 0 0-16,0 0 0 15,0 0 0-15,0 0 0 0,0 0 176 0,0 0-48 16,0 0 0-16,0 0 0 0,6 3 208 0,1 0 48 0,1-3 0 0,1-3 0 16,1 3 0-16,2-3 0 15,-1 3 0-15,2 3 0 0,1-6 0 0,1 3 0 0,-1 0 0 0,2 0 0 16,1-1 0-16,0 1 0 0,-1 0 0 0,-1 1 0 15,0-1-112-15,-1 0-16 0,-1 0 0 0,0 3 0 16,-1-3-256-16,0 0 0 0,0 3 0 0,-2-2-144 16,-1-1 144-16,0 0 0 0,1 0 0 0,-3-1 0 15,0-2-2592-15,-7 3-480 16,0 0-112-16,0 0-16 0</inkml:trace>
  <inkml:trace contextRef="#ctx0" brushRef="#br0" timeOffset="145188.41">18912 13065 21999 0,'0'0'480'0,"0"0"96"0,0 0 32 0,0 0 16 0,0 0-496 0,0 0-128 15,0 0 0-15,0 0 0 0,0 0 2128 0,0 0 416 16,7 2 80-16,-1-2 0 0,-1 0-1088 0,1 0-240 0,0 2-32 0,-6-2-16 16,7 0-160-16,-1 0-48 15,2 0 0-15,0 0 0 0,0 0 0 0,0 0 0 0,0-2 0 0,-2 2 0 16,1 0-736-16,1 2-160 0,1-2-16 0,1 0-128 16,1-2 256-16,-1 2-48 0,3 0-16 0,3 2 0 15,0-2-192-15,-2 0 0 0,1 0 128 0,-5 0-128 16,-1 0 0-16,0 0 0 0,-1 0 0 0,0 2 0 15,-1-2 0-15,-7 0 0 0,6 0 0 0,2 0 0 16,-8 0-512-16,0 0-32 16,0 0-16-16,0 0 0 15,0 0-2560-15,0 0-512 0,0 0-96 0,0 0-32 0</inkml:trace>
  <inkml:trace contextRef="#ctx0" brushRef="#br0" timeOffset="145523.09">18991 13231 21247 0,'0'0'464'0,"0"0"112"0,0 0 0 0,0 0 16 0,0 0-464 0,0 0-128 0,1 4 0 0,-1-4 0 0,0 0 1680 0,0 0 320 15,3 7 64-15,-3-7 16 0,0 0-272 0,0 0-48 16,0 0-16-16,0 0 0 0,0 0-544 0,0 0-112 16,7 2-32-16,0-2 0 0,0 0-48 0,0 0-16 0,1 0 0 0,1 0 0 15,2-2-336-15,-2 2-64 16,0-2-16-16,2 0 0 0,1 2-80 0,-1-3-32 0,1 2 0 0,0 1 0 16,0 0-160-16,1 0-48 15,-1 0 0-15,-1 0 0 0,1 0-256 0,-1 0 0 16,-2 0 128-16,-1 0-128 0,-2 1 0 0,2 2 0 0,-1-3 0 0,-7 0-13968 15,0 0-2784-15</inkml:trace>
  <inkml:trace contextRef="#ctx0" brushRef="#br0" timeOffset="146839.81">19787 12977 17279 0,'0'0'768'0,"0"0"144"0,0 0-720 0,0 0-192 0,0 0 0 0,0 0 0 15,0 0 1824-15,0 0 336 16,0 0 64-16,0 0 16 0,0 0-720 0,0 0-144 0,0 0-32 15,0 0 0-15,0 0-400 0,0 0-96 0,0 0-16 0,0 0 0 16,-4-5 112-16,4 5 16 0,-1-7 0 0,1 3 0 16,1-2-320-16,0 2-48 0,1-3-16 0,3 3 0 15,1-5-192-15,0 3-64 0,-4-1 0 0,4 1 0 16,1-1-144-16,0 1-48 0,-3 2 0 0,1-3 0 16,0 3-128-16,2-2 0 0,1 3 0 0,0-1 0 15,-1 1 0-15,1 1 0 0,1 0 0 0,1 2 0 16,-2 0 128-16,1 0 0 0,-1 4 0 0,-2-1 0 15,-6-3-128-15,8 7 128 0,1-1-128 0,-2 1 128 16,-2-1 0-16,0 2 0 0,0 3 0 0,-1 2 0 16,-1-2 208-16,-2 1 48 0,-1 1 0 0,0 3 0 15,0-3-112-15,-1 2-16 0,-4 0 0 0,1 2 0 0,4 3-96 0,-3-3-32 16,-5 0 0-16,0-1 0 0,1 1-128 0,0 0 128 16,0-4-128-16,-2 3 128 0,-2-5-128 0,0 1 0 15,-1-1 0-15,2-1-176 0,-1-1 176 0,1 2 0 16,1-5 128-16,-1 1-128 0,1-1 0 0,1-2 0 15,8-4 0-15,-7 0-128 0,-1 0 128 0,1 0-128 16,7 0 128-16,0 0-128 0,-6-4 128 0,6 4 0 16,0 0 0-16,0 0 0 0,0 0 0 0,0 0 0 15,-6-4 0-15,6 4 0 0,0 0 0 0,0 0-128 16,0 0 128-16,0 0-128 0,0-5 128 0,0 5 0 16,0 0 0-16,0 0 0 0,0 0 0 0,0 0 0 15,4-6 128-15,-4 6-128 0,0 0 0 0,0 0 0 16,6-4 0-16,-6 4-128 0,0 0 128 0,5-7 0 15,1 3 0-15,-6 4 0 0,0 0 0 0,6-2 0 0,0-1 128 0,1 2-128 16,-7 1 0-16,6-4 0 0,1 1 0 16,1 1-128-16,2 2 128 0,1 0 0 0,-2 0 128 0,1 0-128 15,2 0 0-15,0 2 0 0,0 1 0 0,-2-2 0 16,1 2 176-16,0 1-48 0,2-2 0 0,1 0 0 16,-1 3 320-16,1-1 48 0,-1 0 16 0,4 1 0 15,2-1-320-15,-4 2-48 0,1-2-16 0,-2 3 0 16,-2-5-128-16,0 0 128 0,0 0-128 0,-2 1 128 15,-2-2-128-15,0-1 0 0,0 0 0 0,-2-1 0 16,1-2 0-16,-7 3 0 0,6-4 0 0,2 4-176 16,-1-6-160-16,-1 3-48 0,0-1 0 0,-1 2 0 15,0-2-1536-15,-1 0-304 16,0-1-64-16,-1 1-16 0</inkml:trace>
  <inkml:trace contextRef="#ctx0" brushRef="#br0" timeOffset="147610.67">20458 12971 25343 0,'0'0'560'0,"0"0"112"0,5 1 32 0,-5-1 0 0,0 0-576 0,0 0-128 0,5-4 0 0,0 0 0 16,-1-3 1520-16,-1 1 272 0,-1-3 48 0,0 2 16 16,-1-3-576-16,-1 3-96 0,-3-3-32 0,2 1 0 15,0 1-304-15,-3-1-64 0,-3-2-16 0,-1 4 0 16,1-2-352-16,-1 3-80 0,-1-1-16 0,-1 3 0 16,1-2-144-16,0 2-48 0,0 1 0 0,-2-1 0 15,1 4-128-15,-3-2 0 0,0 2 0 16,1 0 128-16,0 2 0 0,2-2 0 0,1 4 0 15,1-1-128-15,0 1 128 0,0 0-128 0,0 1 128 16,2-1-128-16,-1 2 128 0,0-2-128 0,2 3 128 16,3-1 0-16,-1 4 0 0,-1-3 0 0,4 3 0 15,0-3-128-15,1 3 128 0,2-4-128 0,0 3 128 16,-1-1-128-16,1 1 128 0,-1-2-128 0,1-1 128 0,1 1-128 0,-1 0 128 16,-1-1-128-16,1-1 128 0,-3-5-128 0,5 7-176 15,0-1 48-15,-5-6 0 0,7 6 128 0,-1-5 0 16,2 2 0-16,0-3 0 0,-8 0 0 0,9-4 0 15,0 1 0-15,1-1 0 0,-1-2-128 0,-1-1 0 16,0 4 0-16,-1-3 0 0,1-1 128 0,0 1 0 16,-1-2 0-16,2 1 0 0,1-2 0 0,-1 1-128 15,-2-1 128-15,0 3-128 0,0-1 128 0,0 1 0 16,-4-1 0-16,-1-1 0 0,2 2 0 0,-4 6 0 16,4-7 0-16,-4 7 0 0,0 0 0 0,0 0 0 15,5-3 0-15,-5 3 0 0,0 0 176 0,0 0 64 16,0 0 16-16,0 0 0 0,0 0 48 0,0 0 16 15,6 4 0-15,-3 3 0 0,-3-7 0 0,2 9 0 16,-1-2 0-16,0 3 0 0,-1-1-64 0,0 2 0 0,0-1 0 0,-1 1 0 16,0 0-48-16,-1 4-16 0,1-5 0 0,0 6 0 15,1-3 64-15,-1 0 0 0,-2 4 0 16,2-1 0-16,1 1 48 0,0 0 16 0,0-3 0 0,-2 2 0 16,1 1-112-16,0-4-16 0,1 3 0 15,0-2 0-15,-2 2-192 0,1-1 144 0,0 0-144 0,-1 0 128 16,2-2-128-16,3 0 128 0,-3-3-128 0,0 3 128 15,1-3-128-15,-1 0 0 0,2 1 0 0,-1-2 0 16,-1-3 0-16,0 2 0 0,0-8 0 0,1 7-176 16,2-1 176-16,-3-6 0 0,0 0 0 0,0 0 0 15,5 3 0-15,-5-3 0 0,0 0 0 0,0 0 0 16,0 0-592-16,0 0-96 0,0 0-16 16,5-7 0-16,2-2-1424 0,-3 1-304 15,0-1-48-15,0-5-16 0</inkml:trace>
  <inkml:trace contextRef="#ctx0" brushRef="#br0" timeOffset="148828.54">21182 11936 13583 0,'0'0'288'0,"0"0"64"0,0 0 16 0,0 0 32 0,0 0-400 0,0 0 0 16,0 0 0-16,0 0 0 0,0 0 1056 0,0 0 128 0,0 0 32 0,0 0 0 16,0 0-416-16,0 0-80 0,0 0-16 0,0 0 0 15,0 0 112-15,0 0 16 0,0 0 0 0,0 0 0 16,0 0 144-16,0 0 48 0,0 0 0 0,0 0 0 16,0 0 48-16,0 0 16 0,0 0 0 0,0 0 0 15,0 0-64-15,0 0 0 0,0 0 0 0,0 0 0 16,0 0-96-16,0 0-32 0,0 0 0 0,0 0 0 15,0 0-256-15,1 6-48 0,-1 4-16 0,1-5 0 16,-1-5-304-16,2 9-64 0,-2 0-16 0,0-1 0 16,-2-1 64-16,0 2 0 0,2-9 0 0,0 6 0 15,-3 1-256-15,3 1 144 0,1 1-144 0,-1-9 128 16,-1 6-128-16,0 5 128 0,0-2-128 0,1-1 128 0,-2 1 0 16,1 2 0-16,0-2 0 0,-1-1 0 0,1 1-128 0,0-3 128 15,-2 5-128-15,2-5 128 0,-1 1-128 16,0 2 128-16,-2-1-128 0,1-1 128 0,1 2-128 0,-1-1 0 15,-1 1 0-15,0 1-176 0,0-1 176 0,-1-1 176 16,0-1-48-16,0 2 0 0,-2 1-128 0,0 0 128 16,1-3-128-16,1 0 128 0,-1 2-128 0,1-2 128 15,0 1-128-15,0 1 128 0,-1-3-128 0,1 1 0 16,0 1 0-16,0 1 0 0,-1-3 0 0,0 1 128 16,1-1-128-16,-1 2 128 0,0 2-128 0,-1-4 128 15,2 3-128-15,0-1 128 0,0-1-128 0,-1-1 0 16,0 3 0-16,1-2-176 0,-2-3 176 0,2 2 176 15,0 1-48-15,-1-1 0 0,0 1-128 0,1 0 128 0,-1-1-128 16,2 1 128-16,0-2-128 0,1 0 0 0,-4 2 0 0,2 1 0 16,0-3 0-16,-1 1 0 15,1-2 0-15,0 3 0 0,1-3 0 0,-1 2 0 0,-3-2 0 0,1 3 0 16,2-2 0-16,1-1 128 0,4-4-128 0,-5 4 128 16,-2 0-128-16,1 1 0 0,-1-1 0 15,2 0 0-15,5-4 0 0,0 0 128 0,0 0-128 0,-5 5 128 16,-1-4-128-16,6-1 128 0,0 0-128 0,0 0 128 15,-5 3-128-15,5-3 0 0,0 0 0 0,0 0-176 16,0 0 176-16,0 0 0 0,0 0 128 0,0 0-128 16,0 0 176-16,0 0-48 0,0 0 0 0,0 0 0 15,0 0 64-15,0 0 0 0,0 0 0 0,0 0 0 16,0 0-192-16,0 0 128 0,0 0-128 0,0 0 128 16,0 0-128-16,0 0-176 0,0 0 48 0,0 0 0 15,0 0 128-15,0 0-128 0,0 0 128 0,0 0-128 0,0 0 128 0,0 0 0 16,0 0 0-16,0 0 0 0,7-4 0 0,-7 4 0 15,0 0 128-15,8-5-128 0,-8 5 0 0,0 0 0 16,6-4 0-16,-6 4 0 16,8-4-1264-16,-1-1-320 0,-7 5-64 0,6-4-16 15,1-3-3776-15,4-7-768 0,-5 1-160 0,-6 13-32 0</inkml:trace>
  <inkml:trace contextRef="#ctx0" brushRef="#br0" timeOffset="153122.99">22045 11979 14511 0,'0'0'320'0,"0"0"64"0,0 0 0 0,0 0 32 0,0 0-416 0,0 0 0 0,0 0 0 0,0 0 0 16,0 0 800-16,0 0 80 0,0 0 16 0,0 0 0 15,0 0-208-15,0 0-48 0,0 0 0 0,0 0 0 16,0 0 64-16,0 0 0 0,0 0 0 0,0 0 0 16,0 0 48-16,0 0 16 0,0 0 0 0,-8-6 0 15,8 6-64-15,0 0 0 0,0 0 0 0,-7 2 0 16,1 0-192-16,6-2-32 0,0 0-16 0,-5 5 0 0,-1-1-96 0,6-4-32 15,-6 4 0-15,1 1 0 0,5-5-32 0,-7 4-16 16,2 0 0-16,5-4 0 0,-7 2-288 0,7-2 160 16,-6 7-160-16,0-3 128 0,0 0 0 0,1 2 0 15,-1-3 0-15,1 3 0 0,-1-2 0 0,-1 3-128 16,1-3 192-16,0 1-64 0,0-1 0 0,-2 0 0 16,0 1 0-16,0-1 0 0,0 0-128 0,2 0 0 15,6-4 0-15,-8 5 128 0,-1-1-128 0,1-1 0 16,1 1 0-16,0 0 0 0,-1 1 128 0,0-1 64 15,1-2 0-15,-1 2 0 0,1-2-64 0,-1 0 0 16,0 1 0-16,0 1 0 0,0-2-128 0,0 0 128 0,0 0-128 0,1 2 128 16,-1-1-128-16,0 0 128 15,1-2-128-15,1 1 128 0,-2 2-128 0,0-1 0 0,0 1 0 16,-1 0 0-16,1-1 0 0,-1 0 128 0,0 3-128 0,1-5 128 16,-1 4-128-16,1-1 0 0,0 0 0 0,0 3 0 15,0-5 0-15,0 5 128 0,-1-3-128 16,1 2 128-16,2-2-128 0,-1 1 128 0,-1-1-128 0,1 0 128 15,-1 0-128-15,0 1 0 0,1-1 0 0,2-1 0 16,-1 1 0-16,0 3 0 0,1-4 0 0,0 3 0 16,0-2 0-16,-1 0 128 0,1-2-128 0,0 5 128 15,0-3-128-15,-1-2 0 0,0 2 0 0,1 3 0 0,5-7 0 16,-6 6 128-16,1-2-128 0,0 3 128 0,0-5-128 16,1 5 0-16,4-7 0 0,-5 6-176 0,-2 1 176 15,2-3 176-15,1 2-48 0,0-2 0 0,-1 0 0 16,-1 2 0-16,6-6 0 0,-5 4 0 15,-1-1-128-15,0 3 0 0,1-2 0 0,5-4 0 0,-6 4 128 16,-1-2 0-16,0 2 0 0,1 3 0 0,-1-3-128 0,2 1 0 16,5-5 0-16,-5 4 0 0,0 2 0 0,-1-2 128 15,1 1-128-15,0-1 128 0,5-4-128 0,-5 4 0 16,-2-4 0-16,1 3 0 0,-1-2 0 0,2 2 0 16,0 1 0-16,-1-2-176 0,6-2 176 0,-6 4 0 15,-1 2 128-15,1-3-128 0,-1 0 224 0,2-2-32 16,0 5 0-16,-1-2 0 0,1-3-192 0,0 4 0 15,5-5 0-15,-7 1-160 0,1 2 160 0,1 0 0 0,-2 1 0 0,2 0 0 16,-2-2 0-16,7-2 0 16,0 0 128-16,-6 4-128 0,-1-1 0 0,1 1 0 15,6-4 0-15,-7 2 0 0,1 2 0 0,-2-1 0 16,2-2 0-16,0 2 0 0,-1-1 0 0,1 2 0 16,1-1 0-16,-1-2 0 0,0 2 0 0,1 1 0 15,-1-4 0-15,1 2 0 0,5-2 128 0,-6 4-128 0,0-1 128 0,6-3-128 16,-6 0 0-16,-1 4 0 0,7-4 0 15,0 0 0-15,-6 2 128 0,-1 0-128 0,1 0 128 0,-1 1-128 16,7-3 0-16,0 0 0 0,-5 0 0 0,0 1-128 16,5-1 128-16,-6 3 0 0,1 0 0 0,5-3 0 15,0 0 0-15,-6 1 0 0,0 2 0 0,1-3 0 16,-2 2 0-16,4-1 0 0,3-1 0 0,0 0 0 16,-8 0 0-16,8 0 176 0,-6 3-48 0,6-3 0 15,-5 4-128-15,5-4 0 0,-5 3 0 0,5-3-176 16,-7 0 176-16,1 2 0 0,6-2 0 0,0 0 0 15,0 0 0-15,-5 2 0 0,5-2 128 0,0 0-128 0,-7 2 128 16,2-1-128-16,5-1 128 0,0 0-128 0,-5 3 0 0,5-3 0 16,-7 3 0-16,7-3-128 0,0 0 128 0,-5 4 176 15,5-4-48-15,-5 2 0 0,5-2 64 0,-6 2 0 16,1 0 0-16,0 2 0 0,5-4-192 0,0 0 0 16,0 0 0-16,-5 3 0 0,-2-3 0 0,1 2 0 15,6-2 0-15,0 0 0 0,-7 2 0 0,7-2 0 16,-5 2 0-16,5-2 0 0,-5 3 0 0,5-3 128 15,0 0-128-15,-7 1 128 0,7-1-128 0,-5 0 0 16,5 0 0-16,0 0-176 0,0 0 176 0,-7 3 0 16,1 1 0-16,6-4 0 0,0 0 0 0,-6 2 0 15,0 2 128-15,6-4-128 0,-7 3 0 0,7-3 0 16,0 0 0-16,-6 1 0 0,-1 2 0 0,7-3 0 16,0 0 0-16,0 0 0 0,-6 0 128 0,6 0-128 0,-7 2 128 0,7-2-128 15,-5 2 0-15,5-2 0 0,0 0 0 0,0 0 0 16,0 0 0-16,0 0 0 0,-4 2 0 0,4-2-128 15,-5 3 128-15,5-3 176 0,-4 4-48 0,4-4 0 16,-4 3-128-16,4-3 0 0,-7 1 0 0,7-1-176 16,0 0 176-16,-5 5 0 0,5-5 0 0,0 0 0 15,0 0 0-15,0 0 0 0,-4 1 128 0,0 2-128 16,4-3 128-16,0 0-128 0,-5 4 128 0,5-4-128 16,-5 3 0-16,5-3 0 0,-4 1 0 0,4-1 0 15,-5 3 224-15,5-3-32 0,0 0 0 0,0 0 0 16,-6 2-192-16,6-2 0 0,0 0 0 0,0 0-160 15,0 0 160-15,0 0 176 0,0 0-48 0,0 0 0 0,0 0-128 0,0 0 0 16,0 0 0-16,0 0-176 0,0 0 176 16,0 0 0-16,0 0 0 0,0 0 0 0,-5 4 0 0,5-4 0 15,0 0 128-15,0 0-128 0,0 0 0 0,0 0 0 16,0 0 0-16,0 0-128 0,0 0 128 0,0 0 176 16,0 0-48-16,0 0 0 0,0 0-128 0,0 0 0 15,0 0 0-15,0 0 0 0,0 0 0 0,0 0 0 16,0 0 0-16,0 0 0 0,0 0 0 0,0 0 0 15,0 0 0-15,0 0 0 0,0 0 0 0,0 0 128 16,0 0-128-16,0 0 128 0,0 0-128 16,0 0 0-16,0 0 0 0,5 3 0 0,1-2 0 15,-6-1 0-15,5 3 0 0,0-3 0 0,0 0 0 0,-5 0 0 0,7 0 0 16,-7 0 0-16,5 0 128 0,-5 0-128 16,0 0 128-16,7-3-128 0,-7 3 0 0,5 0 0 0,3 0-176 15,-8 0 176-15,8 0 0 0,-1 0 0 0,0 0 0 16,-7 0 0-16,0 0 0 0,7 0 0 0,-7 0 0 15,7 0 0-15,-7 0 0 0,0 0 128 0,0 0-128 16,8-1 0-16,-8 1 0 0,0 0 0 0,0 0 0 16,8-3 0-16,-8 3-128 0,0 0 0 0,0 0 0 15,0 0 128-15,0 0 0 0,0 0 0 0,0 0 0 16,0 0 0-16,0 0 0 0,0 0 0 0,0 0 0 16,0 0 0-16,0 0-128 0,0 0 128 0,0 0-128 15,0 0 128-15,0 0-128 0,0 0 128 0,0 0-128 16,-5-3 128-16,5 3 0 0,-5-1 0 0,5 1 0 15,-6-2 0-15,6 2 0 0,0 0 128 0,0 0-128 16,0 0 0-16,0 0 0 0,0 0 0 0,0 0 0 0,0 0 0 0,0 0 0 16,0 0 0-16,0 0 0 0,0 0 0 0,0 0 0 15,0 0 0-15,0 0 0 0,0 0 128 0,0 0-128 16,3-7 128-16,-3 7-128 0,4-7 128 0,-4 7-128 16,3-6 128-16,-3 6-128 0,3-7 0 0,-3 7 0 15,0 0 0-15,6-6 0 0,-2-1 0 0,-4 7-128 16,0 0 0-16,4-4 0 0,-1-2 128 0,-3 6 0 0,0 0 128 15,4-4-128-15,0-3 0 0,-4 7 0 0,0 0 0 0,0 0 0 16,0 0 0-16,0 0 0 16,0 0 0-16,0 0 0 0,0 0 0 0,0 0 0 15,0 0 0-15,0 0-128 0,0 0 128 0,0 0 0 0,0 0 128 0,0 0-128 16,-5 4 0-16,-1-1 0 0,0 3 0 0,0-2-128 16,-3-1 128-16,1 3 0 15,0-2 0-15,1 0 0 0,1 2 0 0,1-3 0 0,-2 4 128 16,0-3-128-16,1-1 0 0,1-2 0 0,5-1 0 0,-7 5 0 15,1 2 128-15,0-3-128 0,1 2 128 0,5-6-128 16,0 0 0-16,-5 4 0 0,-2 0 0 0,7-4 0 16,-5 5 0-16,0-1 0 0,5-4 0 15,-7 4 0-15,2 1 128 0,1-1-128 0,-1 0 128 0,5-4-128 16,-5 3 0-16,-1-1 0 0,1 0 0 0,1 0 0 16,4-2 0-16,-6 4 0 15,6-4 0-15,-7 3 0 0,7-3 0 0,0 0 0 0,0 0 0 0,0 0 0 16,-4 4 0-16,4-4 0 0,0 0 0 0,0 0-128 15,0 0 128-15,0 0 0 0,0 0 0 0,0 0 0 16,0 0 0-16,0 0 0 0,0 0 128 0,0 0-128 0,0 0 0 0,0 0 0 16,0 0 0-16,0 0 0 0,0 0 0 15,0 0 0-15,0 0 0 0,0 0 0 0,0 0 0 0,0 0 0 16,0 0 0-16,0 0-128 0,0 0 128 0,-2 2 0 16,-2 2 128-16,4-4-128 0,0 0 128 0,0 0-128 15,0 0 128-15,0 0-128 0,0 0 0 0,0 0 0 16,0 0 0-16,0 0 0 0,0 0 0 0,0 0 0 0,0 0 0 15,0 0 0-15,0 0 0 0,0 0 0 16,0 0 0-16,0 0 0 0,8 0 128 0,-8 0-128 0,7 0 128 16,-1-2-128-16,-1 0 0 0,1 2-128 0,-6 0 0 0,7-2 0 15,-2 2 128-15,2 0 0 16,-1-3 128-16,0 2-128 0,-1 1 0 0,0-3 0 16,0 3 0-16,2-4-128 0,-7 4 128 0,8 0 176 15,-2-2-48-15,-6 2 0 0,0 0-128 0,7-2 0 16,-7 2 0-16,0 0-176 0,6-2 176 0,-6 2 0 15,0 0 128-15,0 0-128 0,0 0 0 0,0 0 0 0,0 0 0 0,0 0-128 16,0 0 128-16,0 0 0 0,0 0 0 0,0 0 0 16,6-3 0-16,-6 3 0 0,0 0 0 0,0 0 0 15,0 0 0-15,0 0 0 0,0 0 0 0,0 0 0 16,0 0 0-16,0 0-128 0,-7 3 128 0,0-1-128 16,0 0 128-16,-1 0 0 0,0 2 0 0,0-1 0 15,-1 1 0-15,0-2 0 0,1 0 128 0,3 0-128 16,-3 1 0-16,1 1 0 0,7-4 0 0,-6 3 0 15,6-3 0-15,-6 1 0 0,2 2 0 0,-1-1-128 16,5-2 128-16,-5 1 0 0,-2 2 0 0,2 1 0 16,0-1 0-16,-2 1 0 15,2-2 0-15,0 5 0 0,5-7 0 0,-5 4 128 0,5-4-128 0,-7 4 0 0,7-4 0 16,-5 2 0-16,5-2-128 0,-7 4 128 0,7-4 0 16,0 0 128-16,0 0-128 0,0 0 0 0,0 0 0 15,0 0 0-15,0 0-128 0,0 0 128 0,0 0 0 16,0 0 0-16,0 0 0 0,0 0 0 0,0 0 0 15,0 0 0-15,0 0 0 0,0 0 0 0,0 0 176 16,0 0-48-16,0 0 0 0,0 0-128 0,0 0 0 16,0 0 0-16,8 0-176 0,-8 0 176 0,8 0 0 15,-8 0 0-15,8 0 0 0,-8 0 0 0,6 0 0 16,2 0 128-16,-1 0-128 0,-2 0 0 0,2 0 0 16,-1 0 0-16,1 0-128 0,-1-1 128 0,3-2 0 15,1 3 128-15,-1-2-128 0,0 2 0 0,0 0 0 16,-1 0 0-16,1 0 0 0,-2 0 0 0,1 0 0 15,-8 0 0-15,7 0 0 0,3 0 128 0,-1 0-128 0,-1 0 128 16,-1 2-128-16,-7-2 128 0,8 0-128 0,-8 0 128 0,0 0-128 16,10 3 0-16,-3-2 0 0,-7-1 0 0,0 0-128 15,0 0 128-15,0 0 0 0,0 0 0 16,0 0 0-16,0 0 0 0,0 0 0 0,8 3 0 0,-8-3 0 16,0 0 0-16,0 0-128 0,0 0 128 0,0 0-128 15,0 0 128-15,0 0 0 0,0 0 0 0,0 0 0 16,0 0 0-16,0 0 0 0,0 0 0 0,-6 2 0 15,-2 0 0-15,1-2-128 0,1 0 128 0,-3 2-128 16,1-2 128-16,0 0 0 0,-1 0 128 0,-1 0-128 16,1 0 0-16,3 0 0 0,-2 0 0 0,0 0 0 15,-1 0 0-15,0-2 0 0,1 2 0 0,0-2 0 0,0 2 0 16,2 2 0-16,0-2 0 0,1 0-128 0,-1-2 128 0,0 2 0 16,6 0 128-16,-6 0-128 0,-1-2 128 0,7 2-128 15,0 0 128-15,0 0-128 0,0 0 0 0,0 0 0 16,0 0 0-16,0 0 0 0,0 0 128 0,0 0-128 15,0 0 128-15,0 0-128 0,0 0 0 0,0 0 0 16,0 0 0-16,0 0 0 0,0 0 128 0,0 0-128 16,0 0 128-16,0 0-128 0,7 0 128 0,-7 0-128 15,8-3 128-15,0 3-128 0,-1-1 0 0,1 1 0 16,-1 0 0-16,-1 0-128 0,1 0 128 0,-1 0 0 16,-6 0 0-16,8 0 0 0,-1 0 0 0,-7 0 176 15,6 0-48-15,-6 0 0 0,0 0-128 0,0 0 0 16,0 0 0-16,0 0-176 0,0 0 176 0,0 0 0 15,0 0 0-15,0 0 0 0,0 0 0 0,0 0 0 16,0 0 0-16,0 0 0 0,0 0 0 0,0 0 0 0,0 0 0 16,0 0 0-16,0 0 0 0,-5 1-128 0,0 2 128 15,-2-3-128-15,1 2 128 0,-1 0 0 0,1-2 0 0,-1 0 0 16,1 0 0-16,-1 0 0 0,1 0 128 0,0 0-128 16,1 0 0-16,0-2 0 0,5 2 0 0,-7-2 0 15,1 2 128-15,-1-3-128 0,7 3 128 0,0 0-128 16,0 0 0-16,-5-1 0 0,5 1 0 0,0 0-128 15,0 0 128-15,0 0 0 0,0 0 0 0,0 0 0 16,-4-5 0-16,4 5 0 0,-3-8 0 0,3 8 0 16,3-7 0-16,0 1 176 0,-2-1-48 0,2 1 0 15,0-1-128-15,1 0 128 0,0 1-128 0,0-2 128 16,0-1-128-16,0 0 0 0,-1 1 0 0,2 1-176 0,-1 1 176 16,0-1 0-16,1 1 0 0,-1-1 0 0,0 1 0 15,0-1 0-15,0 0 0 0,-4 7 0 0,2-6 0 0,1 2 0 16,0-3 128-16,-2 3-128 0,0-2 0 0,-1 6 0 15,2-7 0-15,-2 7-128 0,0 0 128 0,0 0 0 16,1-6 128-16,-1 6-128 0,0 0 0 0,0 0 0 16,0 0 0-16,0 0-128 0,0 0 128 0,0 0 0 15,0 0 128-15,0 0-128 0,0 0 0 0,0 0 0 16,0 0 0-16,0 0 0 0,0 0 176 0,-4 6-48 16,1 1 0-16,1-1 0 0,-1 2 64 0,0-1 0 15,2 2 0-15,0-2 0 0,1-1-192 0,-1 2 0 16,-1 1 0-16,1-1 0 0,0 1 0 0,-1 0 0 15,1 2 0-15,0-2-176 0,-1-1 176 0,1 1 0 16,0-1 128-16,1-2-128 0,0 1 0 0,0 0 0 0,0-7 0 16,0 6 0-16,0-6 0 0,0 0 0 0,0 0 0 15,0 0 0-15,0 0 0 0,0 0 0 0,0 0 0 0,0 0-128 16,0 0 128-16,0 0 0 0,0 0 0 0,0 0 0 16,0 0 0-16,0 0-128 0,-2-6 128 0,2-1-128 15,0-1 128-15,0-1 176 0,-1 0-48 0,0 1 0 16,-2-1-128-16,2-2 0 0,0 5 0 0,1-3-176 15,0 1 176-15,0-1 0 0,0 2 0 0,0-1 0 16,1 2 0-16,-1 6 0 0,0 0 0 0,0 0 0 16,0 0 0-16,0 0-128 0,1-6 128 0,-1 6-128 15,0 0 128-15,0 0 0 0,0 0 0 0,0 0 0 16,0 0 0-16,0 0 176 0,0 0-48 0,0 0 0 0,0 0-128 0,0 0 0 16,0 0 0-16,0 0-176 0,0 0 176 0,0 0 0 15,0 0 0-15,0 0 0 0,0 0 0 0,0 0 0 16,0 0 128-16,-2 7-128 0,-2-1 0 15,1 1 0-15,0 0 0 0,2-1 0 0,0 1 0 0,-1 2 0 16,0-3 0-16,1 2 0 0,-1-1 0 0,2-1 0 16,2 1 0-16,-1-1-128 0,0 1 128 0,-1-7 0 15,0 0 128-15,0 0-128 0,0 0 0 0,0 0 0 16,3 4 0-16,-3-4 0 16,0 0-848-16,0 0-240 0,0 0-64 0,0 0 0 15,0 0-2656-15,0 0-544 0,10-13-96 0,-4 9-32 0</inkml:trace>
  <inkml:trace contextRef="#ctx0" brushRef="#br0" timeOffset="203000.2">12073 9298 8287 0,'0'0'736'0,"0"0"-592"0,0 0-144 0,0 0 0 15,-7-5 3472-15,1 4 672 0,-1-5 128 0,-1 5 16 16,2-1-2032-16,-1-2-400 0,0 1-96 0,-3 2-16 15,0-2-608-15,-2 3-128 0,-1-3-32 0,-3 3 0 16,-5 0-560-16,-1 0-112 0,-3 3-32 0,-1 0 0 16,2-2-16-16,1 2 0 0,-2 3 0 0,1-2 0 15,1 0-256-15,-2 1 0 0,0-1 0 0,0 3 0 16,0-3 0-16,0 2 0 0,-2-2 0 0,1 1 0 16,-1-1 160-16,1-1-32 0,0 1 0 0,0 2 0 15,1-2-128-15,0-1 0 0,-1 1 0 0,2 0 0 16,2-2 0-16,0 2 128 0,1 2-128 0,1-2 128 0,2-1-128 0,0 3 0 15,3-5 0-15,2 2 0 0,0 1 0 0,0-4 0 16,2 2 0-16,2-2 0 0,0 0 0 0,1 4 128 16,0-5-128-16,0 2 128 0,1-1-128 0,0 0 0 15,1 0 0-15,0 0 0 0,6 0 0 0,-5 0 0 16,0 3 0-16,5-3 0 0,-7 0 128 0,7 0 0 16,-8 0 0-16,8 0 0 0,-6 4-128 0,-1-4-176 15,1 0 48-15,6 0 0 0,-5 2 128 0,5-2 0 16,-7 2 128-16,7-2-128 0,-7 2 0 0,7-2 0 15,-6 0 0-15,6 0-128 0,0 0 128 0,0 0 0 16,0 0 128-16,0 0-128 0,0 0 0 0,0 0 0 16,-4 4 0-16,4-4 0 0,-4 7 224 0,4-7-32 15,0 0 0-15,1 6 0 0,2 1 0 0,0 2 0 0,-2-3 0 0,1 2 0 16,1-1-192-16,0 2 0 0,-1-1 0 16,1 1 0-16,0 2 192 0,-1 2 0 0,1 0 0 0,-1 0 0 15,1 0-192-15,0 1 144 0,-2 2-144 16,2-2 128-16,-1 2-128 0,0 4 128 0,0-3-128 0,-1 0 128 15,1 0-128-15,-2 3 0 0,0-3 0 0,0 2 0 16,0-3 0-16,0 5 0 0,0-1 0 0,0-1 0 16,0-2 240-16,0 3 16 0,-2-3 0 0,2 0 0 15,0 3-256-15,0-3 0 0,0 2 0 0,0-2 0 16,2 2 0-16,-2-2 144 0,0 2-144 0,1-2 128 16,0 4-128-16,1 2 0 0,0-4 0 0,0-1 0 15,0 2 0-15,1 0 128 0,-2-3-128 0,2 2 128 0,-1-2-128 16,0 3 0-16,-2-3 0 0,0-1-176 0,0-3 176 0,2 1 0 15,-2-1 0-15,2 3 0 0,-2-5 0 0,0 2 0 16,1 0 0-16,0-3 0 0,-1 1 0 0,0-2-128 16,2-2 128-16,-1 3-128 0,-1-1 128 0,1-2 0 15,-1-7 0-15,3 8 0 0,-1 1 0 0,0-1 0 16,-2 1 0-16,1 0 0 0,2-4 0 0,-2 4 0 16,-1-9 0-16,3 7 0 0,-3-7 0 0,2 6 0 15,-2-6 128-15,3 10-128 0,-2-3 0 0,0 0 0 16,-1-7 0-16,0 0 0 0,0 0 128 0,4 7-128 15,-4-7 128-15,0 0-128 0,0 0 0 0,0 0 0 16,6 6 0-16,-6-6-128 0,0 0 128 0,0 0 0 16,6 4 128-16,-6-4-128 0,0 0 0 0,0 0 0 15,8 0 0-15,-8 0-128 0,9-1 128 0,-9 1 0 16,8-3 128-16,3 3-128 0,-2-3 0 0,0 2 0 16,-9 1 0-16,9 0 0 0,0 0 128 0,2 0-128 0,-2 0 128 15,0 0-128-15,2-2 128 0,0 4-128 0,1-2 128 0,1 0-128 16,-1 0 0-16,1 0 0 0,0-2 0 0,0 2-128 15,0 2 128-15,0-2 176 0,1 0-48 0,-1 0 0 16,0 0-128-16,0 0 0 0,0 0 0 16,0 0-176-16,-1 1 176 0,2-1-128 0,1 0 128 0,-1 3-128 15,0-3 128-15,1 3 0 0,1-3 0 0,-1 0 0 16,1-3 0-16,-2 3 0 0,1 0 0 0,-1-3 0 16,-1 0 0-16,2-1 176 0,0 4-48 0,0 0 0 15,-1-3-128-15,2 3 0 0,1 0 0 0,0 3 0 0,0-3 0 16,-1 0 128-16,-2 0-128 0,2 0 128 0,-2 1-128 0,2-1 0 15,-2-1 0-15,1 1-176 0,-1 1 176 16,2 2 0-16,-3-3 0 0,1 0 0 0,3 0 0 0,1 0 0 16,-4 0 0-16,0 0 0 0,1 0 0 0,-1-3 0 15,1 3 0-15,-2-1 0 0,-2 1 0 0,3-3 0 16,-1 3 0-16,1-4 0 0,0 4 0 0,0 0 0 16,-3 0 160-16,1 0-160 0,-1-3 192 0,-2 3-64 15,1-2-128-15,1 1 192 0,-2 1-192 0,0 0 0 16,-1-3 0-16,0 3 0 0,0 0 0 0,-1-1 0 15,0-2 0-15,1 0 0 0,-2 3 0 0,-6 0 0 16,8-1 0-16,0-2 0 0,1 3 0 0,-1 0 144 16,0 0-144-16,0 0 128 0,0-2-128 0,-8 2 0 15,6 0 0-15,1-1 0 0,-7 1 0 0,8-3 0 16,-2 3 0-16,-6 0 0 0,0 0 0 0,7-4 0 16,-1 1 0-16,-6 3-176 0,0 0 176 0,7-2 0 0,-1 0 0 15,-6 2 0-15,0 0 0 0,0 0 0 0,6-6 0 0,-6 6 0 16,0 0 0-16,0 0-128 0,0 0 128 0,0 0-128 15,2-7 128-15,0 1 0 0,-4-1 0 16,2 7 0-16,0 0 0 0,0-6 0 0,0 6 0 0,-1-9 0 16,0 2 0-16,1 7 0 0,0 0 0 0,-4-5 0 15,1-4 0-15,2 2 0 0,-3 0 0 0,4 7 0 16,-4-6 0-16,1-2 0 0,1-1 128 0,-1 0-128 16,-1 1 0-16,0 1 0 0,0 1 0 0,-1-3 0 15,-1 2 0-15,2-1-128 0,2-1 0 0,0 1 0 0,-4-1 128 16,1-1 0-16,0-2 0 0,0 1 0 15,2-2 0-15,0 3 0 0,1-1 128 0,-1 1-128 0,1-3 0 16,-1 0 0-16,-1 2 0 0,1-2-128 0,1 0 128 16,-1 0 0-16,-1 0 128 0,2 0-128 0,0 2 128 0,1-2-128 15,-3 3 128-15,3 0-128 0,-1 0 0 0,0 1 0 16,-1 1 0-16,1-1-128 0,-1-4 128 0,2 5 0 16,-2-4 0-16,2 4 0 0,-1-2 0 0,1 0 0 15,-1 0 0-15,-1 1 0 0,0-2 0 0,1-2 0 16,-1 4 0-16,0 1 0 0,2-1 0 0,-1 1-128 15,0-1 128-15,1-1-128 0,-2 3 128 0,3-2 0 16,-2-4 128-16,-1 2-128 0,0 1 0 0,2-1 0 16,0 2 0-16,-1-1 0 0,1-1 0 0,0-1 0 15,0 2 0-15,-1-1 0 0,2-2 0 0,-1 3 128 16,0-3-128-16,-1 2 0 0,2-2 0 0,-1 1 0 16,0 1 0-16,-1-1 0 0,1-1 0 0,0 2 0 15,-1-2 0-15,2 3 0 0,0-1 0 0,0 1 0 0,0-3 0 0,0 3 0 16,0 0 0-16,0-3 0 0,0 4 128 0,0 1-128 15,0-1 0-15,0 2-128 0,2-3 0 0,-2 3 0 16,-2-2 256-16,1 1 48 0,1 2 16 0,0-1 0 16,-1 0-192-16,0 1 0 0,-2-3-160 0,3 3 160 15,0 0-128-15,0-1 128 0,0 7 0 0,-1-6-144 16,-1-1 144-16,1 1 0 0,0-1 0 0,-1 1 0 16,1-1 0-16,1 7 0 0,0 0 0 0,0-4 0 15,0-2 0-15,0 6 0 0,-1-6-160 0,-1 2 160 16,0-3 0-16,-1 0 0 0,2 0 0 0,1 7 0 0,0 0 0 0,0 0 0 15,-3-6 0-15,-1-1 0 16,2 1 0-16,-2 2 0 0,4 4 0 0,0 0 0 0,0 0 0 0,-5-5 0 16,5 5 0-16,-7-4 0 0,0 0 128 15,7 4-128-15,-7-5 0 0,0 3 0 0,7 2 0 0,-8-2 0 16,2-1 0-16,-2 2 0 0,3-2 0 0,-1-1 0 16,0 2 0-16,1 2 0 0,-2 0 0 0,0-3 192 15,0 2-48-15,-1 1-16 0,-1-3-128 0,-1 3 0 16,0-4 0-16,1 1 0 0,0 3 0 0,-1 0 0 15,1-1 0-15,0-1-176 0,3 2 176 0,-2 0 0 16,-3 0 0-16,1 0 0 0,-2 0 0 0,0 2 0 16,2-1 0-16,-2 2 0 0,0-3 0 0,0 3 0 15,0-3 0-15,1 1 0 0,0 2 0 0,1-2-128 16,2 2 128-16,0-1-128 0,1-2 128 0,2 1 0 16,5-1 0-16,-5 3 0 15,-2 0-2688-15,2-3-512 0,0 0-112 0,5 0-16 0</inkml:trace>
  <inkml:trace contextRef="#ctx0" brushRef="#br0" timeOffset="203749.23">11199 8980 17967 0,'0'0'784'0,"0"0"176"0,0 0-768 0,0 0-192 0,0 0 0 0,0 0 0 16,0 0 1792-16,0 0 304 0,0 0 64 0,0 0 16 16,0 0-928-16,0 0-176 0,0 0-48 0,0 7 0 15,4-1-304-15,-1 3-64 0,-3-9-16 0,3 7 0 0,1 1 320 0,-1 1 48 16,3-3 16-16,0 5 0 0,3-2-112 0,1 2-16 15,-1-1 0-15,1 3 0 0,3 0-256 0,-1 0-48 16,1 0-16-16,4 2 0 0,0 3-448 16,-1-6-128-16,0 1 0 0,-3 0 224 0,0-4 32 15,-1 2 0-15,-2-2 0 0,-1-3-256 0,0-2 0 16,-1 0 0-16,-1-1-160 16,-2 1-1248-16,0-4-256 0,-5 0-64 0,6-4 0 15,-6 4-1984-15,6-4-416 0,-2-1-80 0,-4 5-16 0</inkml:trace>
  <inkml:trace contextRef="#ctx0" brushRef="#br0" timeOffset="203976.16">11440 8989 22799 0,'0'0'1008'0,"0"0"208"0,0 0-960 0,0 0-256 0,-6 7 0 0,1 1 0 16,1-2 2144-16,-3 3 384 0,1 0 80 0,-2-1 16 15,0 3-1024-15,-3 1-208 0,-2 1-48 0,2-2 0 16,0 3-768-16,1-1-144 0,-2 0-48 0,0 0 0 15,2 0-144-15,-1 0-48 0,1-2 0 0,0 2 0 16,3-3-192-16,-1-1 0 0,1 2 0 0,2-5 0 16,5-6 0-16,-4 4 144 0,4-4-144 0,0 0 128 0,0 0-304 0,0 0-64 15,0 0-16-15,9 3 0 16,2-1-2864-16,0 0-576 0,2-2-112 16,2-2-32-16</inkml:trace>
  <inkml:trace contextRef="#ctx0" brushRef="#br0" timeOffset="205164.76">11767 8955 24879 0,'0'0'544'0,"0"0"112"0,0 0 32 0,0 0 16 0,0 0-576 0,0 0-128 0,0 0 0 0,0 0 0 0,0 0 736 0,0 0 112 15,0 0 32-15,0 0 0 0,-6-9-560 0,6 9-128 16,0 0 0-16,0 0-16 0,2-7-176 0,0 3 128 16,-2 4-128-16,5-6 128 0,1 3 0 0,0-1-128 15,1-2 192-15,1 3-64 0,1-1 0 0,1 0 0 16,1 2 0-16,1 2 0 0,1 0-128 0,1 0 0 15,-1 0 0-15,-1 0 128 0,0 2 208 0,-2 0 48 16,-1 0 0-16,-1 2 0 0,0-1-48 0,-3 1 0 0,-5-4 0 0,4 6 0 16,-2 1 112-16,-2 2 0 0,-2-1 16 0,0 1 0 15,-4-2-192-15,2 0-32 0,-2 3-16 0,-2-1 0 16,-1-1-224-16,0-2 128 0,1 1-128 0,0-1 0 16,-1-2 0-16,1 1 0 0,1-3 0 0,7-2 0 15,-5 2 0-15,5-2 0 0,0 0 0 0,0 0 0 16,0 0 0-16,0 0 0 0,0 0 0 0,0 0 0 15,0 0 0-15,0 0 0 0,0 0 0 0,8 3 144 16,1-2-144-16,2 2 0 0,-1-3 0 0,1 4 0 16,-2-2 0-16,0 2 0 0,1 0 0 0,0 2 0 15,-4-2 0-15,1-1 0 0,-2 4 0 0,0 0 0 16,-5 2 0-16,0-3 0 0,-1 5 0 0,-2-2 0 0,-2-1 0 16,0 2 0-16,-2-1 0 0,-1-2 0 0,-1 2 0 0,-1-1 336 15,-1-4-32-15,-1 1-16 0,-1 2-288 16,2-3 0-16,-1-4 0 0,0 2 0 15,0-2-3248-15,-17 2-704 0,3-2-144 16,16 2-7792-16</inkml:trace>
  <inkml:trace contextRef="#ctx0" brushRef="#br0" timeOffset="205682.31">10702 9555 22335 0,'0'0'496'0,"0"0"96"0,0 0 32 0,0 0 0 0,0 0-496 0,0 0-128 0,0 0 0 0,-8 0 0 0,1 0 1408 0,7 0 256 16,0 0 48-16,0 0 16 0,0 0-768 0,0 0-160 16,-4 4-32-16,4-4 0 0,0 6 208 0,0 4 48 15,0-3 0-15,3 3 0 0,1 0-256 0,1-1-64 16,-1 4 0-16,0-1 0 0,1 4 64 0,2-3 0 16,-1 1 0-16,4 2 0 0,0 0-320 0,1-2-64 15,-1 3-16-15,2-4 0 0,0 0-96 0,-1-2-16 16,0 1 0-16,1-4 0 0,-2 1-256 0,1-1-272 15,-1-2 48-15,-1-1 16 16,0-1-928-16,-1-2-176 0,0 0-32 0,0-2-16 16,-1 0-2800-16,6-2-544 0,-13 2-112 0,0 0-32 0</inkml:trace>
  <inkml:trace contextRef="#ctx0" brushRef="#br0" timeOffset="205879.21">10879 9622 28559 0,'0'0'1264'0,"-6"4"272"0,-2 2-1232 0,1 1-304 0,-1 2 0 0,0-1 0 16,-1 4 2032-16,0-2 336 0,-1 1 80 0,1 2 16 16,-1-3-1440-16,-1 3-272 0,2 0-64 0,0 0-16 15,0 0-432-15,0-5-96 0,-1 2-16 0,1 0 0 16,3-1-128-16,-1-1 0 0,1 1 144 0,0-5-144 16,6-4 0-16,0 0 0 0,-4 7 0 0,4-7 0 15,0 0-1296-15,0 0-336 0,0 0-64 0</inkml:trace>
  <inkml:trace contextRef="#ctx0" brushRef="#br0" timeOffset="206599.83">10659 10311 17567 0,'0'0'768'0,"0"0"176"0,0 0-752 0,0 0-192 0,0 0 0 0,0 0 0 16,0 0 2000-16,0 0 368 0,0 0 80 0,0 0 16 16,0 0-944-16,0 0-192 0,0 0-48 0,0 0 0 0,0 0-112 0,0 0-16 15,0 0-16-15,0 0 0 0,0 0-720 0,3-6-144 16,3 2-16-16,-1 1-16 0,0 0 224 0,2-1 48 15,1 1 16-15,1-1 0 0,1 1-528 0,1-3 0 16,0 2 0-16,1 2 0 0,1 0 0 0,0 2 0 16,1 0 0-16,-1 0 0 0,0 4 0 0,-1-1 0 15,-3 1 0-15,0 2 0 0,-1 1 0 0,-2 0 0 16,-2 0 0-16,-1 3 0 0,-3-1 0 0,0-1 0 16,-1 1 128-16,-3 1-128 0,-2-1 192 0,0 2 0 15,-2-1-16-15,0 0 0 0,-2 0 16 0,0-3 16 16,3-1 0-16,-1 1 0 0,-1-1-208 0,1-2 176 15,0 3-176-15,1-5 160 0,1 0-160 0,6-2 0 16,0 0 0-16,0 0 0 0,0 0 128 0,0 0 0 16,-5-2 0-16,5 2 0 0,0 0-128 0,0 0-144 15,0 0 144-15,5-2-208 0,4-2 208 0,0 4 0 0,0 0 192 16,2-3-192-16,1 6 0 0,-1-3 0 0,1 4 0 16,0-2 0-16,0 5-224 0,-2-1-96 0,-1 1-32 15,-1 1 0-15,-1-2 352 0,-3 5 0 0,-2-5 0 0,0 5 0 16,-4 1 128-16,0 1 112 0,-1-3 16 0,-2 3 0 15,-3-2-256-15,-1-1 144 0,0-1-144 0,-2 2 128 16,1-1-128-16,-2 0-272 0,0-4 64 0,2-2 16 16,-1 0 192-16,-1-1 160 0,1-3-32 0,0 0 0 15,3 0-128-15,-1-4 0 0,0-2 0 0,2 1 0 16,2-4-1856 0,1-1-416-16,-5-13-80 0,4 6-16 0</inkml:trace>
  <inkml:trace contextRef="#ctx0" brushRef="#br0" timeOffset="207467.57">11647 9339 15135 0,'0'0'320'0,"0"0"80"0,0 0 16 0,0 0 32 0,0 0-448 0,0 0 0 0,0 0 0 0,0 0 0 0,2-7 1328 0,-2 7 176 15,0 0 32-15,0 0 16 0,0 0-272 0,0 0-64 16,0 0-16-16,0 0 0 0,0 0 32 0,0 0 16 16,0 0 0-16,0 0 0 0,0 11-176 0,1-5-48 15,-1 3 0-15,0 2 0 0,0 2-416 0,0-2-96 16,0-1 0-16,0 2-16 0,0 1 208 0,1 1 64 15,1-1 0-15,0 4 0 0,-1-3-416 0,1 3-80 16,-1 0-16-16,0 2 0 0,1-2 256 0,0 2 64 16,2 2 0-16,-1-2 0 0,0 2-112 0,-1 1-16 15,1-2 0-15,-1 4 0 0,1-3-640 0,-2 1-144 16,1 1-32-16,-1 0 0 0,0-2 368 0,1 0 0 0,-1-2 192 0,0 4-64 16,-1-3-128-16,1 0 0 0,-1 0 0 0,2-1 0 15,-2-4 0-15,1 4 0 0,0-2 0 16,1 3 0-16,0-4 240 0,1 1 16 0,0 3 0 0,1 0 0 15,-1 0-256-15,1 0 0 0,0-1 0 0,0-2 0 16,0 3 0-16,0-3 0 0,1 3 0 0,-1-1 0 16,0-2-160-16,0 0-80 0,-1 0-16 0,1-1 0 15,0-1 256-15,0 0 0 0,-2-2 0 0,1 2 0 16,-1-2 0-16,0 0 0 0,-1-3 0 0,-1 1 0 16,3 1 0-16,-2-2 0 0,-1-1 0 0,1-1 0 15,1-1 0-15,-1-1 0 0,-1-6 0 0,0 0 0 16,0 0 0-16,0 0-144 0,0 0 144 0,0 0-128 0,0 0 128 0,0 0 0 15,0 0 0-15,0 0 0 0,0 0 0 16,0 0-128-16,0 0 128 0,0 0-128 0,0 0 128 0,0 0-128 16,0-6 128-16,1-5-128 0,0 2 0 0,1-1 0 15,-1-3 0-15,0 2 0 16,-1 1-3744-16,0-17-736 0,-1 8-160 16,1 19-32-16</inkml:trace>
  <inkml:trace contextRef="#ctx0" brushRef="#br0" timeOffset="208087.7">12161 9816 3679 0,'0'0'320'0,"0"0"-320"0,0 0 0 0,0 0 0 16,0 0 3584-16,0 0 656 0,0 0 128 0,0 0 32 15,0 0-2432-15,0 0-496 0,0 0-80 0,0 0-32 16,0 0-560-16,0 0-112 0,0 0-32 0,0 0 0 15,0 0-80-15,0 0 0 0,-8 0-16 0,1 0 0 0,1 0-32 0,-1 0 0 16,-1 0 0-16,1 0 0 0,-1 0-224 0,-2 2-48 16,1-2-16-16,-1 0 0 0,-3 3 208 0,-2-2 64 15,1 2 0-15,-3-1 0 0,-3 0-256 0,-1-2-64 16,-1 2 0-16,-3 0 0 0,-2 0 64 0,-1-2 0 16,1 3 0-16,-1-3 0 0,-1 1-112 0,2 4-16 15,-2-1 0-15,-1 0 0 0,1-1 0 0,0 1 0 16,0-2 0-16,6 2 0 0,-5-1-128 0,1 4 0 15,-2-4 0-15,0 4 0 0,-1-4 0 0,0 1 0 16,0-1 0-16,0 0 0 0,1 0 0 0,1 1 0 16,2 0 0-16,1-1-176 0,2 3 176 0,-1-2 0 15,1 0 128-15,0 2-128 0,-3 1 128 0,1-2-128 16,2-1 128-16,0 2-128 0,2 1 0 0,1-1 0 16,0-2 0-16,-1 0 0 0,3-4 128 0,1 3-128 15,1 0 128-15,1-2-128 0,1-1 128 0,2 0-128 0,3 0 128 16,0 0-128-16,0 0 0 0,2 3 0 0,7-3 0 15,0 0-128-15,-6 2 128 0,6-2 0 0,0 0 128 0,0 0-128 16,0 0 176-16,0 0-48 0,0 0 0 0,0 0 0 16,0 0 64-16,0 0 0 0,8 1 0 0,1 2 0 15,1 1-368-15,2-1-64 0,0-3-16 16,1 1-10784-16,1 2-2160 0</inkml:trace>
  <inkml:trace contextRef="#ctx0" brushRef="#br0" timeOffset="208843.51">11178 9582 21183 0,'0'0'464'0,"0"0"112"0,0 0 0 16,0 0 16-16,0 0-464 0,0 0-128 0,0 0 0 0,0 0 0 0,0 0 1040 0,0 0 192 16,0 0 48-16,0 0 0 0,0 0 0 0,10 3 0 15,-10-3 0-15,9 7 0 0,-1-1-112 0,0 1-16 16,-1 1 0-16,1 1 0 0,0 0-304 0,-3 1-64 16,2 1-16-16,1-1 0 0,0 0-144 0,1 0-48 15,0 0 0-15,0 4 0 0,-1-5-304 0,1 1-64 0,0 1-16 0,0-2 0 16,1 1-192-16,-3-1 0 0,1-5 0 0,-1 3 0 15,-1-3 0-15,0-1 0 0,-6-3 0 0,0 0-160 16,0 0 160-16,0 0 0 0,6 0 0 0,-6 0 0 31,7 0-384-31,-7 0-64 0,0 0 0 0,5-7 0 16,0 0-2192-16,0 3-448 0,-2-5-96 0,-3 9-10608 0</inkml:trace>
  <inkml:trace contextRef="#ctx0" brushRef="#br0" timeOffset="209075.48">11359 9599 25343 0,'0'0'560'0,"0"0"112"0,0 0 32 0,0 0 0 0,-6 6-576 0,0-2-128 0,0-2 0 0,1 5 0 0,-1-3 1360 0,1 2 240 16,0-2 64-16,0 3 0 0,-1-1-720 16,1 3-144-16,-1-1-32 0,0 2 0 0,1 0-256 0,0-1-48 15,1 2-16-15,0-2 0 0,0 1-144 0,2 1-48 16,0-2 0-16,0-1 0 0,-2 1-256 0,1-3 160 15,2 2-160-15,1-8 128 0,0 0-128 0,0 10 128 16,0-10-128-16,0 0 128 0,2 6-128 0,-2-6 0 16,0 0 0-16,0 0 0 15,0 0-1456-15,0 0-320 0,0 0-64 0,6 4-16 0</inkml:trace>
  <inkml:trace contextRef="#ctx0" brushRef="#br0" timeOffset="209634.63">11435 9503 20735 0,'0'0'448'0,"0"0"112"0,0 0 16 0,0 0 0 0,0 0-576 0,0 0 0 0,0 0 0 0,0 0 0 0,0 0 720 16,0 0 48-16,0 0 0 0,0 0 0 0,0 0-320 0,0 0-48 16,0 0-16-16,0 0 0 0,0 0 64 0,-1-7 0 15,1-1 0-15,0 8 0 0,0 0-208 0,0 0-48 16,0 0 0-16,0 0 0 0,4-5 0 0,1 1 0 15,-5 4 0-15,7-4 0 0,-7 4 0 0,7-3 0 16,0 3 0-16,-7 0 0 0,8-1-192 0,-8 1 144 16,8 1-144-16,-8-1 128 0,0 0 112 0,6 3 16 15,1 1 0-15,-7-4 0 0,5 7 96 0,-5-7 32 16,0 0 0-16,3 6 0 0,-2 1-64 0,0-1 0 16,-1 1 0-16,-1-1 0 0,0 2 368 0,-2 1 64 15,0-2 16-15,1-1 0 0,-1 1-624 0,1 0-144 16,-1-4 0-16,0 4 0 0,1-4 0 0,-2 3 0 15,0-2 0-15,4-4 0 0,0 0 0 0,0 0 0 0,0 0 0 0,0 0 0 32,0 0-320-32,0 0-112 0,0 0-16 0,0 0 0 0,0 0 448 0,0 0 0 0,8 3 0 0,-2-2 128 15,-6-1-128-15,8 0 0 0,0 0 0 0,0 0 0 16,0 0 0-16,0-1 128 0,-8 1-128 0,7-3 128 16,0 0-256-16,-1 2-64 0,-6 1 0 0,8-2 0 31,-1-2-1072-31,-1 1-208 0,-6 3-64 0,6-4 0 0</inkml:trace>
  <inkml:trace contextRef="#ctx0" brushRef="#br0" timeOffset="210560.51">11714 9465 3679 0,'0'0'320'0,"0"0"-320"0,0 0 0 0,0 0 0 0,0 0 2928 0,0 0 512 16,0 0 96-16,0 0 32 0,0 0-1808 0,0 0-352 16,0 0-80-16,0 0-16 0,0 0-480 0,0 0-80 15,0 0-32-15,0 0 0 0,3-7-304 0,-3 7-64 16,4-5-16-16,0 1 0 0,-4 4 128 0,4-7 32 16,-2 3 0-16,-2 4 0 0,0 0-160 0,8-2-16 15,1-2-16-15,-1 4 0 0,-1-4-80 0,-7 4-16 16,7-3 0-16,0 3 0 0,1 0-80 0,0 3-128 15,-8-3 176-15,0 0-176 0,8 1 304 0,-8-1-48 16,6 7-16-16,-6-7 0 0,4 6 144 0,-1 3 48 0,-2-1 0 0,-1-8 0 16,0 0-112-16,0 10-32 15,-1-3 0-15,-1 3 0 0,0-4-96 0,-1 3-32 0,0-2 0 0,0-1 0 16,-1 0-160-16,0-1 0 0,4-5 0 0,0 0 128 16,0 0-128-16,0 0 0 0,0 0 0 0,-4 6 0 15,4-6 0-15,0 0 0 0,0 0 0 0,0 0 0 16,0 0 128-16,0 0-128 0,0 0 128 0,0 0-128 15,0 0 128-15,0 0-128 0,8 4 0 0,-1-1 128 16,1-2-576-16,2 2-128 16,-1 1-32-16,-1-2 0 0,-1 2 1312 0,1-1 256 0,0-2 48 0,-1 5 16 0,-2-3-816 0,0 4-208 15,0-4 0-15,1 3 0 16,-6-6 0-16,1 7 0 0,-1-7 0 0,-1 6 0 16,-1 2 0-16,0-1 0 0,-1-1 0 0,-1 1 0 0,0-3 128 0,0 2-128 15,0-3 0-15,4-3 128 0,-5 6-128 0,-1-2 0 16,-1-1 0-16,7-3 0 0,-7 1 0 0,7-1 0 15,-3 3 0-15,3-3 0 0,-6 2 0 0,6-2 0 16,0 0 0-16,0 0 0 16,-5 2-2048-16,5-2-432 0,0 0-80 0</inkml:trace>
  <inkml:trace contextRef="#ctx0" brushRef="#br0" timeOffset="210854.21">11954 9495 9215 0,'0'0'400'0,"0"0"96"0,0 0-496 0,0 0 0 15,0 0 0-15,0 0 0 0,0 0 4160 0,0 0 720 0,0 0 160 0,4 6 16 16,-4-6-3184-16,4 7-640 0,-4-7-128 0,4 6-16 16,0 0-256-16,-2 0-64 0,-2-6 0 0,3 9 0 15,1 2-384-15,0-5-96 0,-2 4-16 0,2-4 0 16,3 2 128-16,-2 1 32 0,0-2 0 0,2 0 0 15,-1 3-432-15,1-1-224 0,-1-3 32 0,1 1 0 16,-2-2 352-16,2 2 80 0,1-2 16 0,-3 1 0 16,0-2-256-16,-5-4 0 0,7 4 128 0,-1 3-128 15,-6-7-592-15,7 3-176 16,-7-3-16-16,0 0-16 0,6 0-2208 0,-6 0-432 0</inkml:trace>
  <inkml:trace contextRef="#ctx0" brushRef="#br0" timeOffset="211041.07">12036 9520 32255 0,'0'0'704'0,"0"0"160"0,0 0 32 0,-2 5 0 0,-2 5-720 0,0 1-176 0,0-2 0 0,0 1 0 0,0 1 640 0,0 2 112 16,-1-3 16-16,1 2 0 0,0-1-128 0,0-1-32 15,-1-1 0-15,0 4 0 0,1-5-464 0,1 2-144 16,-1-3 0-16,0 3 0 0,0-4 0 0,0-2 0 15,4-4 0-15,-4 7 0 16,4-7-2656-16,-2 5-640 0</inkml:trace>
  <inkml:trace contextRef="#ctx0" brushRef="#br0" timeOffset="211956.09">11159 10142 20271 0,'0'0'448'0,"0"0"80"0,0 0 32 0,0 0 16 0,0 0-576 0,0 0 0 0,0 0 0 0,5-4 0 15,-1-3 1536-15,-4 7 208 0,4-4 48 0,-4 4 0 0,4-6-880 0,1 3-160 16,2-1-48-16,-7 4 0 16,4-5-352-16,1 1-80 0,1 0-16 0,1 0 0 0,-7 4-256 0,6-5 128 15,2-3-128-15,0 5 0 0,0 1 144 0,0 2-144 16,1 0 0-16,2 0 144 0,-2-1-144 0,0 1 0 15,-3-3 0-15,1 3 0 0,0 3 272 0,-7-3-16 16,3 6-16-16,1 1 0 0,2-1-240 0,-4 2 0 16,-2-1-192-16,0 2 192 0,0 1 0 0,0 1 0 15,-4-1 0-15,-1 2 0 0,0-2 304 0,-2 1-48 16,1-2 0-16,-1 2 0 0,1-2 0 0,2-1 0 16,-2 1 0-16,1-3 0 0,0 1-256 0,5-7 0 15,0 0 0-15,0 0 0 0,-4 6 176 0,4-6-176 16,0 0 160-16,0 0-160 0,0 0 224 0,0 0-48 15,0 0-16-15,0 0 0 0,5 2-160 0,2 0 0 16,-7-2-192-16,9 3 192 0,3-3 0 0,1 0 0 16,-4 0 0-16,2 0 0 0,0 1-144 0,0-1 144 15,-2 0 0-15,0 3 0 0,0-1 0 0,-1 2 0 16,-1 0 128-16,-2 3-128 0,0-1 256 0,-2 1-32 0,-2 0-16 16,-1-1 0-16,0-6-208 0,-1 7 176 0,-2 3-176 15,1-1 160-15,-2-1 384 0,0-1 80 0,-2 2 16 0,1-3 0 16,0 1-512-16,0-3-128 0,-2 2 0 0,7-6 0 15,-5 4 0-15,5-4 0 0,-7 3 0 0,7-3 0 16,0 0 128-16,0 0 0 0,0 0 0 0,0 0 0 31,0 0-1008-31,0 0-192 0,-6-3-32 0,6 3-16 16,0 0-2672-16</inkml:trace>
  <inkml:trace contextRef="#ctx0" brushRef="#br0" timeOffset="212231.9">11469 10151 26719 0,'0'0'576'0,"0"0"128"0,0 0 32 0,0 0 32 0,0 0-624 0,5 6-144 0,1 1 0 0,-1-1 0 0,-1 1 1264 0,0 0 208 16,0 0 64-16,1 0 0 0,0 0-576 0,0 2-128 15,1-1 0-15,0-2-16 0,1 3-288 0,-2-2-48 16,0 3-16-16,2-3 0 0,1 1-272 0,0 1-48 0,-1-3-16 0,1 4 0 15,0-3-128-15,0-3 0 16,0 2 0-16,-2-2 128 0,1-2-128 0,-1 2 0 16,0 0 0-16,-1-1 0 0,0-3 0 0,-5 0 0 15,0 0 0-15,7 0 0 16,-7 0-768-16,5 0-64 0,-5 0-32 0,0 0 0 16,5-3-2304-16,-5 3-464 0</inkml:trace>
  <inkml:trace contextRef="#ctx0" brushRef="#br0" timeOffset="212440.87">11619 10161 26783 0,'0'0'576'0,"0"0"128"0,0 0 32 0,-6 7 32 0,1-3-624 0,0 2-144 0,-2 4 0 0,1 0 0 16,-2 3 1888-16,0-2 352 0,0 2 64 0,-2 4 0 16,-1-4-1216-16,1 0-240 0,1 0-48 0,-1 0-16 15,3-2-352-15,-1 2-80 0,1-4-16 0,1 1 0 16,-1-2-160-16,2 1-48 0,1 0 0 0,1-2 0 15,3-7-128-15,-1 5 0 0,1-5 0 0,0 0 0 16,0 0-416-16,0 0-160 0,0 0-48 0,8 6 0 16,0-6-4128-16</inkml:trace>
  <inkml:trace contextRef="#ctx0" brushRef="#br0" timeOffset="213143.15">12129 10222 21183 0,'0'0'464'0,"0"0"112"0,0 0 0 0,0 0 16 0,0 0-464 0,-1-7-128 0,1 3 0 0,0-2 0 16,0 2 1456-16,-1-3 272 0,-2 1 48 0,0-4 16 0,1 2-1536 0,-1-1-256 15,-2 0 0-15,1 1-208 0,-1 2 208 0,0-1 0 16,-1 1 0-16,0-1 0 0,-1 1 160 0,-1 2-160 16,2 1 128-16,-1 2-128 0,-1 1 448 0,2 1 0 15,-1-1 0-15,1 3 0 0,-2 1-48 0,1-1 0 16,1 0 0-16,6-3 0 0,-4 7-176 0,0 2-32 16,-1-1-16-16,1 1 0 0,1-1-176 0,2 1 0 15,-2-3 0-15,2 4 0 0,2-3 128 0,-1 3 0 16,2-3 0-16,-1 0 0 0,1 2-128 0,1-2 128 15,1-1-128-15,1 1 128 0,-5-7-128 0,5 4 0 16,2 0 0-16,-2-2 0 0,-5-2 0 0,7 3 0 16,-1-3 0-16,2-3 0 0,0 1 0 0,0-2 0 15,0-3 0-15,0 1 0 0,-2-1 0 0,1-3 0 16,-1 0 0-16,0 0 0 0,-3 3 0 0,3 0-176 16,-1-3 48-16,0 1 0 0,-1 1 128 0,0 2 0 15,0-1 0-15,0 3 0 0,-1-5 0 0,-2 3 0 0,-1 6 0 0,0 0 0 16,0 0 0-16,0 0-128 0,0 0 128 0,0 0-128 15,0 0 448-15,0 0 112 0,0 9 16 0,-1-1 0 16,-1 1 0-16,1 1 0 0,0 1 0 0,-1 2 0 16,1 0 48-16,0 0 16 0,-1 0 0 0,1 2 0 15,2 4-64-15,-1 1 0 0,2-4 0 0,-2-2 0 16,0-4-192-16,0 4-64 0,0-5 0 0,1 1 0 16,-1-1-192-16,1 2 144 0,1-1-144 0,-1-3 128 15,-1-7-128-15,0 6 0 0,1 1 0 0,-1-7-176 16,0 0 176-16,0 0 0 0,0 0 128 0,0 0-17392 15</inkml:trace>
  <inkml:trace contextRef="#ctx0" brushRef="#br0" timeOffset="-214221.27">11595 9712 19807 0,'0'0'432'0,"0"0"80"0,0 0 32 0,0 0 32 0,0 0-576 0,0 0 0 0,3-6 0 0,-3 6 0 0,3-7 1344 0,0-1 144 15,0 2 48-15,-1-1 0 0,1 1-720 0,-2-1-144 16,-1 0-32-16,2 1 0 0,-1-1-304 0,0 3-64 16,1-2-16-16,-1-1 0 0,0-2-96 0,0 3-32 15,1-1 0-15,-1 0 0 0,0 2 416 0,-1-4 80 16,0-1 16-16,0 0 0 0,0 4-640 0,2-5-288 16,-1 5 32-16,0-3 0 0,-1-2 256 0,2 1 0 15,-1-3 0-15,-1 2 144 0,1 2-16 0,2-1 0 0,-1-4 0 0,1 4 0 16,0 1-128-16,-1 1 0 0,1-4 0 15,0 2-176-15,-2 3 176 0,3-1 0 0,-2-1 128 0,4 3-128 16,-2-1 0-16,-2 0 0 0,3 1 0 0,-1-1-128 16,0 3 128-16,0 0 0 0,1-2 128 0,1 1-128 15,-6 5 128-15,6-4-128 0,1 0 128 0,-1 1-128 16,1-1 0-16,1 2 0 0,0 2 0 0,-1-4 0 16,1 1 176-16,0-1-48 0,1 2 0 0,1 0 0 15,-1 0 0-15,-1-2 0 0,-1 1 0 0,3 0 0 16,-1 0 64-16,0 0 0 0,1 2 0 0,1-2 0 15,1-1-192-15,-2 1 128 0,-1 3-128 0,0-1 128 0,1-1 0 16,-1 2 0-16,1-3 0 0,-1 3 0 0,-1 0 112 0,0-1 16 16,0-2 0-16,0 3 0 0,0 0 0 15,-2 0 0-15,1 0 0 0,1 0 0 0,-2-3 0 0,2 2 0 16,-8 1 0-16,8 0 0 0,-1-3-256 0,-1 3 0 16,-6 0 0-16,7 0 0 0,-7 0 144 0,6 3-16 15,-1 1 0-15,-5-4 0 0,7 0 320 0,-7 0 48 16,0 0 16-16,6 4 0 0,2-1-112 0,-2 0-16 15,-6-3 0-15,6 3 0 0,-1 1-48 0,-5-4-16 16,0 0 0-16,4 7 0 0,-4-7-96 0,6 9-32 16,-6-9 0-16,6 6 0 0,-6-6 160 0,7 11 32 15,-1-5 0-15,-2 1 0 0,-4-7-112 0,4 10-16 16,1-3 0-16,-5-7 0 0,3 10-48 0,0-1-16 16,0 2 0-16,1-4 0 0,-1 2-32 0,0-1-16 15,-3-8 0-15,2 9 0 0,2 1 16 0,-1 1 0 0,-3-11 0 16,0 9 0-16,2 1-160 0,0-1 0 0,-2 2 0 15,1-1 0-15,0 0 128 0,-1 0-128 0,-1-1 0 0,0 2 128 16,1-1-128-16,0-1 0 0,-2 4 0 16,1-2 0-16,0 2 0 0,-2 0 0 0,1 0 128 0,-2-1-128 15,-2 1 0-15,1 0 0 0,1 0-144 0,0-2 144 16,-1 5 0-16,1-6 0 0,-1 3 0 0,1-2 0 16,0-1 0-16,0 2 176 0,0-2-176 0,0 1 160 15,0-2-160-15,0 1-272 0,-1 0 64 0,1 0 16 16,-1 1 192-16,1-2 0 0,-1 1 0 0,0 1 160 15,-2-2-160-15,2 1 0 0,0 1 0 0,-1 1 0 0,0-5 0 16,-1 3 0-16,2 0 0 0,0-1 0 0,-2-4 0 0,1 5 0 16,0-4 0-16,0 5 0 0,-1-2 0 15,1-1 0-15,-1 1 0 0,1-3-176 0,-1 4 176 0,1-4 0 16,0 2 128-16,1-1-128 0,0-1 0 0,0-2 0 16,-3 3 0-16,1-1 0 0,2 1 0 0,0-1 0 15,-2 1 0-15,2-1 0 0,0-2 128 0,-1 3-128 16,1-2 128-16,0 0-128 0,0 2 0 0,-1-1 0 15,1 1 0-15,0-1 0 0,0 1 0 0,0 2 0 16,-1-2 0-16,1 3 0 0,0-1 128 0,0-1-128 16,-1-1 128-16,1 2-128 0,-1-1 0 0,0 1 0 15,1 1 0-15,-1 0 0 0,-1-3 0 0,0 3 0 16,1-2 0-16,1 1 0 0,-2 0 0 0,2 1 0 16,-2-1 0-16,1 2 0 0,-1-1 0 0,1 0-128 15,-1-3 0-15,1 0 0 0,-1 2 128 0,0 2 0 16,2-2 0-16,0-1 0 0,-2 1 0 0,1-1 0 0,-2 1 0 15,1-3 0-15,0 2 0 0,0 1 0 16,1-2 0-16,-2 2 0 0,0-1 0 0,-1-1 0 0,-1-1 0 16,1 1 0-16,1-1 0 0,-1 1 176 0,0-3-48 0,0 2 0 15,0 1-128-15,0-1-176 0,-1-2 48 0,0 3 0 16,1-2 128-16,0-1 0 0,-1 0 0 0,1 0 0 16,-1 1 0-16,1-1 0 0,-1 0 0 0,1 1 0 15,0 2 0-15,0-3 0 0,-3 0 0 0,3 1 0 16,0-4 0-16,0 2 0 0,0-3 0 0,-1 0 0 15,1 4 0-15,0-2 0 0,-1-2 0 0,0 2 0 16,3 0 0-16,-1-2 0 0,-3 3 0 0,3-3 0 0,0 4 0 16,-1-2 0-16,0 0 0 0,0 0 0 0,1-2 0 15,0 0 0-15,2 0 0 0,-1 0 0 0,-1 0 0 0,2 0 0 16,1 0 128-16,-2 0-128 0,0 0 0 0,7 0 0 16,-4-2 0-16,4 2 0 0,-6-2 0 0,6 2 0 15,-4-5 0-15,4 5 0 0,-5-4 0 0,1 0 0 16,0-2 0-16,0 2-128 0,4 4 128 0,-3-7 0 15,-1-2 0-15,2 3 0 0,1-1 0 0,-1 0 0 16,0 1 0-16,0-1 0 0,1 1 0 0,0-2 0 16,-2-1 0-16,-1 2 0 0,4 7 0 0,-1-6 0 15,-2-7 0-15,2 5 0 0,0 1 0 0,-1-2 0 16,1 2 0-16,0-3 0 0,-1 1 0 0,1 1 0 16,1-1 0-16,0 1 0 0,0-4 0 0,1 4 0 15,1-1 0-15,-1 3 0 0,2-2 0 0,-1-1 0 0,1-2 0 16,1 1 0-16,0-2 0 0,-2 1 0 0,1 1 0 0,1-1 0 15,1 2 0-15,0-4 0 0,-1 3 0 16,0-3 0-16,0 2 0 0,1-2 0 16,-1 2 0-16,1-2 0 0,1 0 0 0,-1 3 0 0,0-3 0 0,0 1 0 15,-1 0 0-15,2 0 0 0,-1 2 0 0,-1 2 0 16,0-4 0-16,0 2 0 0,1-1 0 0,-1 2 0 16,1 1 0-16,0-1 0 0,2 0 0 0,-1 1 0 15,1-1 0-15,-1-2 0 0,2 2 0 0,0 1 0 16,-1 2 0-16,-2-3 0 0,0 2 0 0,2-1 0 15,1 2 0-15,-1-1-128 0,1-2 128 0,0 2-128 16,0 1 128-16,0-2 0 0,0-1 128 0,0 2-128 0,1 1 0 16,-1-1 0-16,1-1 0 0,-1-1 0 15,-2-1 0-15,2 3 0 0,0-2 0 0,0 2-128 0,1 0 128 16,-1 0 0-16,-2-2 128 0,1 1-128 0,-1-1 0 16,2 2 0-16,-1-1 0 0,1 2 0 0,-2-1 0 0,1 1 0 15,-1-3 0-15,1 2 0 0,1-3 0 0,0-1 0 16,1 2 0-16,0-1 0 0,1 0 128 0,1 0-128 15,-2-1 128-15,2 1-128 0,-1-3 0 0,1 0-128 16,-1 0 0-16,0 3 0 0,1 0 128 0,-1 0 0 16,-2-4 128-16,0 5-128 0,0 1 0 0,0 2 0 15,0-3 0-15,0 2-128 0,-1 1 128 0,0-1 0 16,-2 3 0-16,0 0 0 0,1-2 0 0,-2 0 0 16,-4 6 0-16,4-4 0 0,-4 4 0 0,2-6 0 15,1-1 0-15,-1 3 0 0,-2 4 0 0,0 0 0 16,0 0 0-16,0 0 0 15,0 0-2752-15,0 0-512 0,0 0-96 0,0 0-32 0</inkml:trace>
  <inkml:trace contextRef="#ctx0" brushRef="#br0" timeOffset="-188127.86">14428 13188 27647 0,'0'0'608'0,"0"0"128"0,0 0 32 0,0 0 0 15,0 0-624-15,0 0-144 0,0 0 0 0,0 0 0 0,0 0 1200 0,0 0 208 16,0 0 32-16,0 0 16 0,6 7 144 0,0-4 16 16,-6-3 16-16,5 7 0 0,0 2-992 0,2-1-208 15,-1 1-48-15,1 2 0 0,1 0-48 0,-1 0-16 16,1 2 0-16,1 1 0 0,1 0 32 0,-3-1 0 0,1 4 0 0,1-2 0 16,-1 2-352-16,1 3 0 0,2 0 0 0,-2-2 0 15,-1 4 0-15,0-1 0 0,0-1 0 0,1 0 0 16,-3 2 0-16,1-4 0 0,1 2 0 0,-2-1 0 15,0-2 0-15,0-1 0 0,-1-3 0 0,1-2 0 16,-2 2 176-16,0-3 64 0,1-3 16 0,-1-1 0 16,-4-6-256-16,0 0 0 0,0 0 0 0,0 0 0 15,0 0-176-15,0 0-16 0,0 0-16 0,6-6 0 16,-2-7 208-16,0 0 0 0,-1 0 0 0,-1-4 0 16,1 0-320-16,-2-3 0 0,1 3-16 0,0-5 0 15,-2 1 336-15,1-3 0 0,1 2 0 0,-1-2 0 16,-1 1 128-16,1-1 128 0,1 1 48 0,-1 0 0 0,0-2-304 15,2-1 0-15,0 3 0 0,1-2 0 0,-2 1-192 16,2 1-80-16,0-4-32 0,0 4 0 0,0-1 304 0,1 1 0 16,0-1 0-16,1 0 0 0,-1 2 208 0,-1-1 112 15,0 2 0-15,0-2 16 0,0 2-336 0,1-1 0 16,-3 1 0-16,2 2 0 0,-1 2 0 0,1 0 0 16,-2-2 0-16,1 5 0 0,0-2 0 0,-1 2 0 15,1 1 0-15,0 2 0 0,-2-2 0 0,0 4-320 16,1-2 64-16,-1 2 16 0,0 1 240 0,0 2 0 15,1-1 0-15,-1 1 0 0,-1 6 0 0,3-7 0 16,-2 1 0-16,-1 6 0 0,3-7 0 0,-3 7 0 0,1-4 0 0,-1 4 0 16,3-6 0-16,-3 6 0 15,5-7 0-15,-5 7 0 0,0 0 128 0,5-4-128 16,0-1 0-16,-5 5 0 0,7-1 0 0,-1-2 0 0,2 3 128 0,-1 0-128 16,-7 0 128-16,8-3-128 0,-1 6 192 15,1-3-192-15,0 3 0 0,0-2 0 0,-8-1 0 16,8 0 0-16,-8 0 0 0,9-1 0 0,-1 1 0 15,0 0 0-15,-2 0 0 0,2-3 0 0,-8 3 0 0,8 0 0 16,-8 0 0-16,9-3 0 0,0 3 0 0,1-4 0 16,-3 4 0-16,0-2 0 0,1 0 0 0,1 2 0 15,0 0 0-15,0 0 0 0,-1-2 0 0,0 2 0 16,1 0 0-16,0 0 0 0,-1 0 0 0,1 0 0 16,2 0 128-16,-1 0-128 0,0 0 0 0,0 0 0 0,2 0 0 0,-2 0 128 15,1 0-128-15,-1 0 0 0,-1 0 256 16,2 0-48-16,1 0-16 0,-1 0 0 0,0 0-16 0,1 0-16 15,-1 0 0-15,1 0 0 0,-1 0-160 0,1 0 0 16,1-3 144-16,-2 3-144 0,1 0 0 16,-1 0 128-16,-2 0-128 0,0 0 0 0,0 0 224 0,3 0-32 15,0 3 0-15,-2-3 0 0,-2-3-192 0,0 3 0 16,2 3 0-16,0-3 0 0,-3 0 0 0,3 0 176 16,-3 0-176-16,3 0 160 0,-2-3-160 0,1 2 0 15,0-2 0-15,0 3 128 0,-1 0-128 0,1 0 0 16,-1-2 144-16,1 0-144 0,0 2 0 0,2 0 0 15,-1 0 0-15,1 0 128 0,-1 2-128 0,1 0 0 16,-1-2 128-16,1 0-128 0,-1 0 0 0,2 3 144 16,0-3-144-16,-1 1 0 0,1 2 128 0,1-3-128 15,-1 2 0-15,1 2 0 0,-1-4 0 0,0 3 0 0,0-2 0 0,1-1 0 16,1 0 0-16,-2 3 0 0,0-3 0 0,-1 3 0 16,1-2 128-16,1-1-128 0,2 2 0 0,-2-2 0 15,0 3 0-15,-1-2 0 0,-2-1 0 16,2 3 0-16,0-3 0 0,0 0 0 0,-3 0 0 0,1 0 0 15,1 1 0-15,-1-1 0 0,1 0 0 0,-1 0 0 16,-2 0 0-16,1 0 0 0,0 0 0 0,0 0 0 16,-1-1 176-16,1 1-176 0,1 0 160 0,-1 1-160 15,3-1 128-15,-1 0-128 0,0-1 0 0,1 1 144 16,-1 0-144-16,1 0 0 0,0 0 0 0,-2 0 0 16,1 0 0-16,1 0 0 0,0 1 0 0,-1 2 0 15,1-3 0-15,0 0 0 0,1 0 0 0,-1 0 0 16,0 0 0-16,2 0 0 0,0 0 0 0,-1 3 0 0,1-3 0 15,-1 0 0-15,1 0 128 0,0 0-128 0,1 0 0 16,-1 0 0-16,1 0 0 0,-2 0 0 0,-3 0 0 0,2 0 240 16,2 1-64-16,0 2-16 0,-3-3-160 0,2 2-144 15,1-1 144-15,-3 2-208 0,0-3 16 0,-1 0 16 16,2-3 0-16,-1 3 0 0,-1 3 304 0,0-3 48 16,0 0 16-16,0 0 0 0,2 0-192 0,0 0 0 15,-2 0 0-15,2 0 0 0,0-3 0 0,0 2 0 16,-1 1 0-16,2-2 0 0,-1-1 0 0,1 2 0 15,0 1 0-15,2-3 0 0,-2 0 0 0,0 3 0 16,0 0 0-16,2 0 0 0,-1-1 0 0,0 1 0 16,-1 0 0-16,2 0 0 0,1 0 0 0,-3 0 0 15,-2 0 0-15,1 1 0 0,0 2 0 0,1-3 0 16,-1 0 0-16,0 0 0 0,-3 0 0 0,1 0 0 16,1-3 0-16,-1 2 0 0,1 1 0 0,-1-3 0 0,3 3 0 0,0 0 0 15,-1 0 0-15,0 0 0 0,-3-1 0 16,2-2 0-16,-1 3 0 0,2-2 0 0,-2-2 0 0,1 4 0 15,-2-3 0-15,-1 2 0 0,2-2 0 16,2 3 0-16,0 0 0 0,0 0 0 0,0 0 0 0,1 0 0 16,4-2 0-16,0 2 0 0,-2-2 0 0,1 2 0 15,0 0 0-15,0 0 0 0,-2-2 0 0,2 2 0 16,1 0 0-16,0 2 0 0,0-4 0 0,0 2 0 16,0 0 0-16,0 0 0 0,0 0 0 0,0 2 0 15,-3-2 0-15,3 0-192 0,-1 0 64 0,1 0 128 16,0 0 0-16,0-2 0 0,-3 2 144 0,1-3-16 15,-1 2-128-15,1-2 0 0,-1 1 0 0,1-2 0 16,-4 1 0-16,4 2 0 0,-1-2 0 0,1 3 0 0,0-4 0 16,1 4 0-16,-2 0 0 0,3-2 0 0,2 2 0 0,-1-2 0 15,0 0 0-15,2 2 0 0,1 0 0 0,-1-3 0 16,-2 3 0-16,2-1 0 0,-1-2 0 0,0 3 0 16,0 0 0-16,0 0 128 0,-1 0-128 0,-2 0 0 15,-2-2 0-15,0 2 128 0,0 0-128 0,-1 2-160 16,0-2 160-16,0 0-208 0,0 0 400 0,-1 3 64 15,0-2 32-15,-1 4 0 0,0-3-288 0,-2 0 0 16,-9-2 0-16,9 3 0 0,-1-2 0 0,-8-1 0 16,0 0 144-16,8 3-144 0,-8-3 0 0,0 0 0 15,8 4 0-15,-8-4 0 0,0 0 0 0,0 0 0 16,0 0 0-16,0 0 0 0,0 0 0 0,0 0 0 16,0 0 0-16,0 0 0 15,5 4-1024-15,-5-4-192 0,0 0-32 0,0 0-18656 0</inkml:trace>
  <inkml:trace contextRef="#ctx0" brushRef="#br0" timeOffset="-186754.95">19339 13430 5519 0,'0'0'496'0,"0"0"-496"0,0 0 0 0,0 0 0 15,0 0 2048-15,4-6 320 0,0 0 64 0,-4 6 16 16,4-5-816-16,0-1-160 0,-2-1-48 0,-2 7 0 16,0-9-240-16,2 2-48 0,-2 7-16 0,1-6 0 15,-1 6-64-15,0 0-16 0,1-7 0 0,-1 7 0 16,0 0 16-16,0 0 0 0,0 0 0 0,0 0 0 15,0 0 0-15,0 0 0 0,0 0 0 0,0 0 0 0,0 0-128 0,0 0-32 16,0 0 0-16,8 7 0 0,-3 2-384 0,1-1-96 16,-1 1-16-16,0 2 0 0,-1-2-128 0,0 1-16 15,1 3-16-15,-1-2 0 0,0 2-32 0,1-3 0 16,1 2 0-16,-1-1 0 0,0 2-80 0,0-3-128 16,1 1 176-16,-1-1-176 0,0 2 192 0,2-4-192 15,-1 1 192-15,-1-2-192 0,1 0 128 0,-1 0-128 16,-5-7 0-16,5 6 0 0,0 1 128 0,1-3-128 15,-1 1 0-15,-5-5 0 0,0 0 0 0,0 0 0 16,0 0 0-16,0 0 0 0,5 4 0 0,-5-4 0 16,0 0 0-16,0 0 0 0,0 0 0 0,0 0-144 15,0 0 144-15,0 0-128 0,4-6 128 0,-1-1 0 16,-2-1-144-16,-1-1 144 0,2-1 0 0,-2-4-144 16,-2 1 144-16,-1-2 0 0,-1 0 0 0,0-2 0 15,0 0 0-15,1-1 0 0,-1-3 0 0,0 1-128 16,0 1 128-16,-2-1 0 0,0 0 0 0,2 2 0 15,1-4 0-15,1 2 0 0,-2 0 0 0,1 3 0 16,2-2 0-16,0 2 0 0,-1-4 0 0,1 5 0 0,0-1 0 16,1 0 0-16,0 0 0 0,1-3 0 0,-1 1 0 0,1-1 0 15,1 3 0-15,-1-3 0 0,-1-1 128 0,0 2-128 16,1 2 0-16,-1-3 0 0,0 3 0 16,0-1 0-16,0 1 0 0,0 0 0 0,0 0 0 0,0 1 0 15,-1 1 0-15,1 0 0 0,-1 0 0 0,-1 2 0 16,1 3 0-16,1-2 0 0,0 2 0 0,0-1 0 15,-1 1 0-15,1 0 0 0,0 0 0 0,0 3 0 16,0-2 0-16,0 1 0 0,0 2 0 0,1-1 0 0,0 1 0 0,-1-1 0 16,0 1 0-16,2-1 0 0,-1 1 0 15,-1 6 0-15,1-7 0 0,2 0 0 0,1 1 0 0,-2-1 0 16,0 1 0-16,-1 2 0 0,2-3 0 0,-1 1 0 16,0-1 0-16,-2 7 0 0,1-6 0 0,1 2 0 15,2-3 0-15,0 1 0 0,-1-1 0 0,2 3 128 16,0-2-128-16,1 3 0 0,-6 3 0 0,5-4 0 15,1 0 0-15,1 2 0 0,-2-2 144 0,2 4-144 16,1-3 128-16,0 0-128 0,1 2 0 0,0 1 128 16,0-3-128-16,2 3 0 0,-1-2 0 0,0 0 128 15,2 2-128-15,0 0 0 0,1-2 128 0,0 2-128 16,0 0 0-16,-1 0 128 0,0-1-128 0,-2-2 0 16,2 0 0-16,0 3 0 0,0-1 0 0,0-2 0 15,-1 3 128-15,2 0-128 0,1-2 0 0,0 2 160 0,0-2-160 16,1 0 160-16,-1 2 144 0,2 0 16 0,-2-3 16 0,5 2 0 15,0 1-208-15,2 0-128 0,1-3 160 0,2 3-160 16,1 0 176-16,0-2-176 0,1 0 192 0,-2 2-192 16,-1-2 208-16,1-1-64 0,-1 3-16 0,1-1 0 15,-4 1-128-15,-1-3 128 0,-1 3-128 0,1-2 128 16,0 0-128-16,-2 2 160 0,1 0-160 0,-3 0 160 16,1-2-160-16,-2 2 0 15,-1 0 144-15,-1 0-144 0,0 0 0 0,-1 0 0 0,-1 0 0 0,0 0 128 16,0-2-128-16,-3 2 0 0,1 0 0 0,-8 0 0 15,8 0 0-15,-8 0 0 0,8 0 0 0,-8 0 0 0,0 0 0 16,7 0 0-16,-7 0 0 0,0 0 0 16,0 0 0-16,0 0 0 0,0 0 0 0,0 0 0 0,0 0 0 0,0 0 0 15,0 0 0-15,0 0-128 0,0 0 128 0,0 0 0 16,0 0 0-16,0 0 0 16,0 0-1440-16,0 0-256 0,0 0-48 0,-8-2-16752 0</inkml:trace>
  <inkml:trace contextRef="#ctx0" brushRef="#br0" timeOffset="-183202.78">15096 14244 27695 0,'0'0'1216'0,"0"0"272"0,0 0-1184 0,0 0-304 0,0 0 0 0,0 0 0 15,0 0 1696-15,0 0 288 0,0 0 48 0,0 0 16 16,0 0-832-16,0 0-144 0,0 0-48 0,0 0 0 16,8-3-624-16,-8 3-128 0,0 0-16 0,5 3-16 15,1-3-32-15,1 4 0 0,-1-2 0 0,0 1 0 16,0 1 320-16,1 2 64 0,-1 1 16 0,2 3 0 0,0-1-160 0,0 6-16 15,0 1-16-15,0-2 0 0,-2 2 144 0,2 1 16 16,1 0 16-16,2 2 0 16,-3 1-272-16,1-3-48 0,1 3-16 0,2-3 0 0,0 0-256 15,0 2 0-15,-1-6 0 0,1 3 0 0,1-1 0 0,0-2 0 16,2 0 0-16,-1-3 0 0,1-1 0 0,-2 2 0 16,-2-5 0-16,1 1 0 0,0-3 0 0,-2 1 0 15,0-4 0-15,0-1 0 0,-1 0-224 0,0 0 0 16,1-3 0-16,-4 0 0 15,2-4-2272-15,0 1-464 0,0-5-96 0,-2 2-16 0</inkml:trace>
  <inkml:trace contextRef="#ctx0" brushRef="#br0" timeOffset="-182967.83">15411 14233 37199 0,'-4'13'816'0,"2"-5"160"0,-2 1 48 0,-1 2 32 0,-2 2-848 0,1 0-208 0,-2 3 0 0,-2 1 0 16,1 0 1424-16,-1 2 240 0,-1 2 64 0,0-1 0 16,-3 3-768-16,1 0-160 0,0-2-32 0,2 1 0 15,-1-1-432-15,3-1-80 0,-3-1-32 0,1-2 0 16,2 0-224-16,1-4 0 0,0 0 128 0,3 1-128 16,1-4 0-16,2-1 0 0,-1-1 0 0,3-8 0 15,0 7-736-15,0-7-96 0,0 0 0 0,0 0-16 16,5 5-2096-16,2-1-400 0,1-4-96 15,1 0-16-15</inkml:trace>
  <inkml:trace contextRef="#ctx0" brushRef="#br0" timeOffset="-182639.13">15694 14496 31327 0,'0'0'1392'0,"5"3"272"0,1-3-1328 0,0 1-336 15,1-1 0-15,1 3 0 0,-2-3 1728 0,2 0 288 0,0 0 48 0,4-3 16 16,-2 3-864-16,2-1-192 0,0-2-16 0,0 3-16 15,1-4-752-15,0 2-240 0,-1-1 128 0,-1-1-128 16,0 2 0-16,1 0 0 0,-1 0 0 0,1 2 0 16,-1-2 0-16,-2 0 0 0,0 2 0 0,-1 0 0 15,0 0 0-15,-2 2 0 0,1 0 0 0,-7-2 0 32,6 2-2544-32,1 2-400 0,-7-4-96 0,0 0-16 0</inkml:trace>
  <inkml:trace contextRef="#ctx0" brushRef="#br0" timeOffset="-182099.62">16252 14196 31439 0,'0'0'688'15,"0"0"144"-15,0 0 16 0,0 0 48 0,0 0-704 0,0 0-192 0,0 0 0 0,0 0 0 0,0 0 1664 0,0 0 288 16,-1 8 64-16,0 1 16 0,1-9-1312 0,-6 7-256 16,0 2-48-16,-1-1-16 0,1 1 176 0,0 2 48 15,1 2 0-15,0 0 0 0,0 0-304 0,-1 4-64 16,1-3-16-16,1 5 0 0,0-2-48 0,3 0-16 16,2 0 0-16,2-1 0 0,-2 4-16 0,3-2 0 0,3 1 0 0,-1-2 0 15,2 3 224-15,1-3 64 16,0 1 0-16,2-3 0 0,-1 0-448 0,2 0 0 0,0 0 128 0,2-1-128 15,2-4 0-15,0 0 0 0,1 1 0 0,-1-2 0 16,1-2 0-16,0-3 0 0,0 1 0 0,0-4 0 16,0 2 0-16,-2-3 0 0,-1-3 0 0,0 2 0 15,-1-4 0-15,-1 1 0 0,0-3 0 0,-2-2 0 32,-1 1-320-32,-1-2-80 0,-1-2-32 0,-2-1 0 0,-1 2 240 0,-2 1 32 0,-2-3 16 0,0 0 0 15,-1 2 144-15,-1 1-128 0,-4 0 128 0,1 1-128 16,-1 4 128-16,-1 0 0 0,-1 1 0 0,-1 4 0 15,0 0 0-15,-2 0 0 0,1 4 0 0,-2 2 0 16,0-2 0-16,2 5 128 0,-1-2-128 0,1 4 0 0,-1-5 224 16,2 3-32-16,0 2 0 0,1-2 0 0,2-1-192 15,-1 1 176-15,2 1-176 0,0 0 160 16,2-3 128-16,2 0 32 0,1-7 0 0,0 0 0 0,1 9-320 0,-1-9 0 16,0 0 0-16,6 4 0 15,2-1-1664-15,0-3-272 0,0-3-64 16,0-4-16-16</inkml:trace>
  <inkml:trace contextRef="#ctx0" brushRef="#br0" timeOffset="-181329.3">17094 14346 26831 0,'0'0'576'0,"0"0"128"0,0 0 32 0,0 0 32 0,0 0-608 0,0 0-160 0,0 0 0 0,0 0 0 15,0 0 1248-15,0 0 224 0,-2-3 32 0,11 3 16 16,-1 3-592-16,1-2-112 0,3-1-32 0,-5 0 0 0,-7 0-640 0,10-1-144 16,1-2 0-16,1 3 0 15,-1 0 0-15,0 0 0 0,3 0 0 0,0 0 0 16,0 0 0-16,-1 0 0 0,-1 4 0 0,1-4 0 0,2 3 0 0,-3-1 0 16,-2 0 0-16,-2 0 0 0,0 5 0 0,-2-3 0 15,1-2 0-15,-2 2 0 16,0-1-1408-16,-1 1-336 0,-4-4-64 0,2 9-16 15,-1-2-4144-15,-1-2-832 0,-4 0-176 0,-1 2-16 0</inkml:trace>
  <inkml:trace contextRef="#ctx0" brushRef="#br0" timeOffset="-181096.92">17168 14566 29023 0,'0'0'640'0,"0"0"128"0,0 0 16 0,0 0 48 0,0 0-672 0,7 1-160 16,1 2 0-16,0-3 0 0,-8 0 1312 0,9 0 224 0,1 0 64 0,-1-3 0 15,0 2-720-15,0-2-144 0,0-1-32 0,2 2 0 16,0 0-224-16,1 0-48 0,-1-1-16 0,-1-1 0 16,2 2-160-16,-2 2-16 0,1-2-16 0,-1 2 0 15,0 2-64-15,-1-2-16 0,0 2 0 0,0 1 0 16,-1-2-624-16,1 2-128 0,-1 1-32 15,0-2-16560-15</inkml:trace>
  <inkml:trace contextRef="#ctx0" brushRef="#br0" timeOffset="-180425.57">18097 14196 25103 0,'0'0'544'0,"0"0"112"0,0 0 32 0,0 0 32 0,0 0-576 0,0 0-144 0,0 0 0 0,0 0 0 0,0 0 1664 0,0 0 320 16,0 0 48-16,0 0 16 0,0 0-576 0,0 0-96 16,0 8-32-16,0 1 0 0,0-2-400 0,0 2-96 15,-1-1-16-15,1 1 0 0,0-1-144 0,0 4-48 16,0-2 0-16,1 3 0 0,1 2 0 0,-1-2 0 16,0 3 0-16,2-2 0 0,0-1-448 0,-1 3-192 15,1-2 128-15,0 2-128 0,0-3 192 0,1 0-64 16,0 2 0-16,-1-5 0 0,0 2-128 0,2-4 0 15,-1 2 0-15,-2-1-176 0,1-2 176 0,0-1 0 0,-1-2 0 16,-2-4 0 0,0 0-592-16,0 0-96 0,0 0-16 0,0 0 0 15,0 0-2192-15,0 0-448 0,0 0-96 0,0 0-16 0</inkml:trace>
  <inkml:trace contextRef="#ctx0" brushRef="#br0" timeOffset="-180168.02">18225 14367 33407 0,'0'0'736'0,"0"0"160"0,0 0 16 0,0 0 16 0,0 0-736 0,0 0-192 0,0 0 0 0,-10 0 0 16,10 0 1216-16,-9 0 192 0,-1 0 64 0,2 0 0 0,-1 0-720 0,0 0-144 16,-3 0-32-16,0-3 0 0,-1 6-400 0,0-3-176 15,-2 2 128-15,1-2-128 0,0 4 0 0,-1-4 0 16,1 0 0-16,-3 0 0 0,1 0 192 0,3 0-64 15,1 3 0-15,2-3 0 0,-1 1-128 0,3 2 0 16,0-3 0-16,8 0 0 0,0 0 0 0,-5 4-176 16,5-4 48-16,0 0 0 15,-1 6-2928-15,0 1-576 0,2-1-112 0,1 1-32 0</inkml:trace>
  <inkml:trace contextRef="#ctx0" brushRef="#br0" timeOffset="-179836.02">18266 14663 26943 0,'0'0'1200'0,"0"0"240"0,-6 4-1152 0,1 1-288 0,-1-1 0 0,0 0 0 16,-3-2 2000-16,0-2 352 0,-1 2 64 0,1 0 16 16,-1 1-1344-16,-1-3-256 0,1 1-48 0,-1 2-16 15,1-3-400-15,-2 0-96 0,0 2-16 0,-1-2 0 16,0 0-256-16,1 0 160 0,0 0-160 0,2 0 128 16,-1 0-128-16,2 0 0 0,0 0 0 0,1-2-176 0,2 2 352 0,6 0 64 15,0 0 16-15,0 0 0 0,0 0-256 0,0 0-256 16,0 0 48-16,0 0 16 15,0 0-4672-15,0 0-912 0,12-11-192 0,-12 11-48 0</inkml:trace>
  <inkml:trace contextRef="#ctx0" brushRef="#br0" timeOffset="-178907.9">18479 14313 19807 0,'0'0'880'0,"0"0"176"0,0 0-848 0,0 0-208 0,0 0 0 0,0 0 0 16,0 0 2192-16,0 0 400 0,0 0 80 0,0 0 16 0,0 0-1136 0,0 0-208 15,0 0-64-15,0 0 0 0,0 0-144 0,0 4-48 16,1 2 0-16,2 4 0 0,-1-2-144 0,1 1-48 15,1 1 0-15,0-1 0 0,0 4-400 0,1 2-96 16,0 1-16-16,2 1 0 0,-1-3-144 0,1 2-48 16,-1 1 0-16,-1 0 0 0,2 1-48 0,0-4-16 15,-2 2 0-15,0-1 0 0,0 0-128 0,-1 0 0 16,0-2 0-16,0-3 0 0,0 2 128 0,0-4 0 16,-1-2 0-16,-3-6 0 0,3 10-128 0,-3-10 0 15,0 0 0-15,0 0-176 0,0 0 176 0,0 0-128 16,0 0 128-16,8 1-128 0,-8-1 128 0,8-1 0 15,-1-2 0-15,-1-1 0 0,-2-2 0 0,0-4-128 16,0 4 128-16,0-5-128 0,0 1 128 0,-1 1-128 16,-1 1 128-16,1-1-128 0,-2-4 128 0,0 2-128 15,-1-2 128-15,0 0-128 0,2 0 128 0,-1 0 0 0,0-2 128 0,2 0-128 16,0 0 0-16,-2-2 0 0,-1-2 0 0,1-1-128 16,0-2 128-16,-1 1-128 0,0 1 128 0,0-1-128 15,0-1 128-15,0 2 0 0,-1 1 0 0,1 0 0 16,-1 0 0-16,1 2 0 0,0 1 0 15,0 3 0-15,-3-2 0 0,3 4 0 0,2 3 0 0,-1-2 0 16,-2 4 0-16,1 2 0 0,0 4 128 0,0 0-128 16,1-7 0-16,-1 7 0 0,1-3 0 0,-1 3-128 15,0 0 128-15,4-7 0 0,-4 7 0 0,0 0 0 16,4-7 0-16,0 3 0 0,0-1 128 0,0-1-128 16,-4 6 0-16,5-4 0 0,0-3 0 0,-5 7 0 15,7-4 128-15,-1-1-128 0,1 1 128 0,0 0-128 16,-1 2 128-16,1-2-128 0,0 1 128 0,1 2-128 15,1-2 0-15,2 0 0 0,-1 2 0 0,2-1-128 0,0-1 128 16,1 2 0-16,2 1 128 0,7 0-128 0,1-3 0 16,1 3 0-16,1-3 0 0,1 3 128 0,0-1-128 15,2 1 128-15,-1-3-128 0,2 3 0 0,0-2 0 16,0 1 0-16,-1-2-128 0,1-1 128 0,-1 0 0 16,-2-1 128-16,0 4-128 0,0-2 128 0,1-1-128 15,-1 1 128-15,-1 3-128 0,1 0 0 0,-1-2 0 16,-3 0 0-16,0 2-128 0,-1-2 128 0,-2 4 0 15,-4-4 0-15,2 2 0 0,-1-3 0 0,-3 2 176 16,-2 1-48-16,-1 0 0 0,-1 0-128 0,0 0-176 16,1-3 48-16,-3 3 0 15,1 0-720-15,-1 3-144 0,-7-3-32 0,0 0 0 16,0 0-4096-16,0 0-816 0,0 0-160 0,-4 6-48 0</inkml:trace>
  <inkml:trace contextRef="#ctx0" brushRef="#br0" timeOffset="-177498.69">18824 14320 24639 0,'0'0'544'0,"0"0"112"0,0 0 32 0,0 0 0 0,0 0-560 0,-1-7-128 16,1 7 0-16,0 0 0 0,-1-4 1408 0,-1-1 256 15,1-2 64-15,1 7 0 0,0 0-768 0,0 0-160 0,0-4-32 0,1-2 0 16,-1 6-144-16,4-7-48 16,-2 1 0-16,0 2 0 0,2-3-96 0,0 3-32 0,1-1 0 15,1 1 0-15,-1 0-192 0,1-1-64 0,4 1 0 0,-1-3 0 16,-1 6 0-16,1-1 0 0,1-2 0 0,2-2 0 15,0 5-192-15,-2-2 144 0,1 3-144 0,-1-2 128 16,1 2 0-16,-2 0 0 0,0 0 0 0,-1 2 0 16,0-2 64-16,0 3 0 0,-8-3 0 0,6 8 0 15,-1-2 304-15,1 4 64 0,-1-4 16 0,-1 5 0 16,-2-1-112-16,0 3-16 0,-2 0 0 0,-2 4 0 16,1-1-304-16,-1 4-144 0,-1-3 128 0,-1 0-128 15,-1 0 128-15,-1 2-128 0,0 1 128 0,-1-3-128 0,0 0 0 0,-1 0 0 16,0-1 0-16,1 1 0 0,-1-7 0 15,2 2 0-15,-1-1 0 0,-1-1 0 0,-1-1 0 0,1-1 0 16,2-1 0-16,1-2 0 0,-1-1-176 16,6-4 176-16,-7 1-128 0,0 2 128 0,7-3 0 0,-7 2 0 15,7-2 0-15,-6 0 128 0,-1 0-128 0,7 0 0 16,-6-2-128-16,6 2 128 0,0 0-128 0,0 0 128 16,0 0-128-16,0 0 128 0,0 0-128 0,0 0 128 15,0-7-128-15,0 1 128 0,0 6 0 0,1-7 0 16,2-1 0-16,1 2 128 0,0-1-128 0,0 1-192 15,1-1 64-15,1 1 0 0,0-1 128 0,0 3 0 16,1-1 0-16,-1 1 0 0,-1-3 0 0,2 3 0 16,-2 2 0-16,3-2 0 0,-1 1 0 0,-1 2 0 0,-6 1 0 0,9-3 0 15,1 3 0-15,-1 0 176 16,0 0-48-16,0 0 0 0,-1 3-128 0,1-2 128 16,0 2-128-16,2 1 128 0,-2-2-128 0,0 5 128 15,0-3-128-15,0 2 128 0,1-2-128 0,-1 2 0 0,0 0 0 16,-1-2 0-16,-2 0 0 0,2 1 128 0,0-1-128 0,0-2 128 15,-8-2-128-15,9 0 0 0,0 2 0 0,0-2 0 16,-1 0 0-16,0-2-176 0,-1 2 48 0,0 0 0 31,0 2-1952-31,-7-2-384 0,7-2-80 0,-7 2-16 16,7-2-352-16,0 0-80 0,-7 2-16 0,7-7 0 0,-2 3 832 0,0-2 144 16,3-1 48-16,-2 0 0 0,1-2 256 15,-2 4 48-15,2-4 16 0,-1 0 0 0,2 1 1216 0,0-3 256 0,0 0 64 0,1 0 0 0,0 1 400 16,0-3 96-16,-1-1 16 0,1 1 0 0,-1 0 816 15,1-1 160-15,-3-2 48 0,-1-1 0 0,0 1 144 16,-1 2 48-16,-3 1 0 0,1 0 0 0,-1 0 0 16,-1 2 0-16,0 1 0 0,0-2 0 0,0 4-512 0,-1-1-112 15,-1-2-16-15,0 5 0 0,-2-1-400 0,-1 1-96 16,2 2-16-16,-1 1 0 0,4 3 160 0,-9-1 32 16,-2-2 0-16,1 3 0 0,-1 0-112 0,0 3-16 15,-1-2 0-15,1 5 0 0,0-3-96 0,0 1-32 16,1 3 0-16,-2-1 0 0,0 1-384 0,2 0 0 15,0-1 0-15,1 2 0 0,0 1 0 0,1-2 0 16,2 2 0-16,0-1 0 0,1-2 0 0,1 3 0 16,2-2 0-16,0 1 0 0,2 1 0 0,0-2 0 15,0-7 0-15,3 7 0 0,0 0 448 0,1-2 0 0,1 2 0 0,1-3 0 16,-6-4-256-16,8 2-64 16,-1 0 0-16,1-2 0 0,-1-2-128 0,1 0 0 15,0-2 0-15,0-1-176 0,-1 1 48 0,0-3 0 16,0 0 0-16,1 1 0 0,0-2-208 0,0-1-48 15,-1 0 0-15,1 1 0 0,0 1 576 0,0-2 96 16,0 3 32-16,0-1 0 0,-2 1-512 0,-1 2-112 0,1-3-16 16,-6 7 0-16,0 0 320 0,0 0 0 0,0 0 0 15,0 0 0-15,0 0 304 0,0 0 112 0,0 0 32 0,0 0 0 16,0 0 96-16,2 9 32 0,-2 2 0 0,0-1 0 16,0 3-64-16,0 3 0 0,-2 1 0 0,0 3 0 15,0 1-192-15,-1-2-64 0,1 5 0 0,0-1 0 16,2 0 0-16,-1 0 0 0,1 1 0 0,-1-1 0 15,-1 0 320-15,2-2 48 0,0 1 16 0,0-1 0 16,0-2-416-16,-1-2-80 0,1 3-16 0,0-3 0 16,-1-4-128-16,-1 0 0 0,2-2 0 0,0-2 0 15,0-2 0-15,0-7 0 0,0 0 0 0,0 0 0 0,0 0 0 0,0 0 0 16,0 0 0-16,0 0 0 0,0 0 0 16,0 0 0-16,0 0 0 0,6-7 0 15,-1-3-1040 1,-1-2-240-16,-2-3-64 0,2 2-19008 0</inkml:trace>
  <inkml:trace contextRef="#ctx0" brushRef="#br0" timeOffset="-158966.04">15855 15033 27759 0,'0'0'608'0,"0"0"128"0,0 0 32 0,0 0 0 0,0 0-608 0,0 0-160 0,0 0 0 0,0 0 0 0,0 0 1664 0,0 0 288 15,0 0 64-15,0 0 16 0,0 0-496 0,0 0-80 16,8 0-32-16,-7 12 0 0,1-1-432 0,-1-1-96 15,0-1 0-15,-1-1-16 0,2 5-544 0,-1 0-96 16,0-2-32-16,1 2 0 0,-2 0 288 0,1 0 48 16,0-2 16-16,1 2 0 0,-2 0-560 0,0 0 0 15,0 0 0-15,1 0 0 0,0 0 0 0,-1-2 0 16,0-4 128-16,2 3-128 0,0 0 0 0,1-1 0 16,-2-2 0-16,-1-7 0 0,4 6 0 0,-4-6 0 15,0 0 0-15,0 0 0 16,5 4-352-16,-5-4-176 0,0 0-48 0,0 0 0 15,0 0-2352-15,7-2-464 0,-7 2-112 0,6-4-12608 16</inkml:trace>
  <inkml:trace contextRef="#ctx0" brushRef="#br0" timeOffset="-158739.38">16040 15166 23951 0,'0'0'1056'0,"0"0"224"0,-5 0-1024 0,-2 0-256 0,-1 0 0 0,-1 0 0 15,0 0 2464-15,-1 0 432 0,-4 0 96 0,0 0 16 16,-6 0-1136-16,2 0-208 0,1 0-64 0,0 0 0 16,-1 0-864-16,-1-3-176 0,1 2-48 0,1 1 0 15,0-3-352-15,0-1-160 0,1 4 128 0,2-3-128 0,1 0 128 0,1 0-128 16,1 3 128-16,4-1-128 0,7 1 128 0,0 0-128 16,-7-3 128-16,7 3-128 15,0 0-640-15,0 0-192 0,0 0-64 0,8-3-11328 16,2 3-2256-16</inkml:trace>
  <inkml:trace contextRef="#ctx0" brushRef="#br0" timeOffset="-158052.3">16367 14982 19807 0,'0'0'880'0,"0"0"176"0,0 0-848 0,0 0-208 0,0 0 0 0,0 0 0 16,0 0 2704-16,0 0 496 0,0 0 112 0,0 0 16 15,0 0-1392-15,0 0-272 0,0 0-48 0,0 0-16 16,0 0-512-16,-6 4-96 0,-1 3-32 0,2 2 0 16,0-3-400-16,0 5-96 0,-1-2-16 0,2 2 0 0,0-1 0 15,1-1 0-15,-3 2 0 0,2-1 0 0,2 3-48 0,-2 0-16 16,1 0 0-16,2 1 0 0,0-1-192 0,2-2-64 15,2 3 0-15,-2-1 0 0,3 0 64 0,1 0 0 16,0-3 0-16,3 3 0 0,1 0 0 0,2 1 0 16,-1-1 0-16,1-3 0 0,2 1-192 0,1-2 0 15,1-3 0-15,0 1 0 0,1-3 0 0,0 0 0 16,-1-2 0-16,0-2-176 0,-1 0 176 0,-1 0-128 16,0-4 128-16,1 2-128 0,-3-5-208 0,0 3-48 15,-1-2 0-15,-1-1 0 0,1-3 112 0,-2 1 16 16,-2-2 0-16,-2 2 0 0,0-2 256 0,-3 1 0 15,-1 1 0-15,-2 1 0 0,-1-1-160 0,0-2 32 0,-1 5 0 16,-1-3 0-16,-1 2 128 0,-2 1 0 0,0-1 0 16,-3 6 0-16,0-5 0 0,-2 2 0 0,-1 4 0 15,0 3 0-15,-2-2 224 0,1 5 80 0,0-2 16 16,1 2 0-16,1-2-64 0,1 3 0 0,0-1 0 16,3 3 0-16,1-2 64 0,-1 3 0 0,1 0 0 0,2-3 0 15,2 3-320-15,1-3 0 0,2 0 0 0,1-7-144 16,0 0 144-16,4 5 0 0,1-1 128 0,1-3-128 31,1 2-1104-31,1-3-304 0,1 0-48 0,0-3-16 0,0 0-6080 16,2-4-1232-16,-2 0-240 0,0-3-64 0</inkml:trace>
  <inkml:trace contextRef="#ctx0" brushRef="#br0" timeOffset="-157131.15">18128 15099 25567 0,'0'0'560'0,"0"0"112"0,0 0 32 0,0 0 16 0,-12-9-576 0,12 9-144 0,0 0 0 0,0 0 0 15,0 0 1520-15,0 0 272 0,0 0 48 0,0 0 16 16,0 0-416-16,0 0-80 0,0 0-16 0,0 0 0 16,0 0-144-16,0 0-48 0,-7 5 0 0,3 3 0 15,0-2-352-15,3 3-80 0,-3 2-16 0,3-1 0 0,0 3-96 0,-1-2-32 16,1 2 0-16,1-2 0 0,0 0-144 0,0 2-48 15,0-2 0-15,0 2 0 0,0 0-192 0,0-2-64 16,1 2 0-16,1-3 0 0,-2 1-128 0,1 0 0 16,0-3 0-16,0 1-176 0,-1-9 176 15,2 8 0-15,-1 1 0 0,-1-9 0 16,3 7-448-16,-3-7-48 0,0 0-16 0,0 0 0 16,0 0-2960-16,0 0-608 0,0 0-112 0,0 0-32 0</inkml:trace>
  <inkml:trace contextRef="#ctx0" brushRef="#br0" timeOffset="-156697.12">18210 15189 25103 0,'0'0'544'0,"0"0"112"0,0 0 32 0,0 0 32 0,0 0-576 0,0 0-144 0,0 0 0 0,-9 0 0 16,1 0 1408-16,0 0 256 0,0 0 64 0,-1 0 0 16,-1 0-672-16,-1 0-128 0,1 0-32 0,-1 0 0 0,0 0-256 0,-3 0-48 15,1 0-16-15,0-2 0 0,1 0-144 0,-1 2-48 16,0 0 0-16,1 0 0 0,2 0-192 0,-1 0-64 16,1 2 0-16,1 0 0 0,0-2 0 0,1 3 0 15,0-3 0-15,1 4 0 0,7-4 0 0,-5 2 0 16,5-2 0-16,0 0 0 0,0 0-128 0,0 0 128 15,0 0-128-15,0 0 128 16,1 8-2240-16,2-1-464 0,2-1-96 0,2-3-16 0</inkml:trace>
  <inkml:trace contextRef="#ctx0" brushRef="#br0" timeOffset="-156166.79">18545 14976 32255 0,'0'0'704'0,"0"0"160"0,0 0 32 0,0 0 0 0,0 0-720 0,0 0-176 0,0 0 0 0,0 0 0 16,0 0 1472-16,-2 6 256 0,-2 1 48 0,0 1 16 15,-1 1-832-15,-2 1-144 0,1 2-48 0,-1-1 0 16,-1 3-192-16,0-2-64 0,-1-2 0 0,1 5 0 16,0 0-48-16,2 0-16 0,-1 0 0 0,2 0 0 0,0 1 0 15,2-3 0-15,1 1 0 0,-1 2 0 0,4 1-304 16,1-4-144-16,0 4 128 0,2-4-128 0,1 3 192 0,1-2-64 16,1-3 0-16,3 2 0 0,1 0-128 0,1 0 128 15,1-3-128-15,2 4 128 0,0-5-128 0,1-1 0 16,1 1 0-16,0-5 0 0,-1-2 0 0,1 1 0 15,0-3 0-15,-1-3 0 0,-2-1 0 0,-1-1 0 16,0-3 0-16,-1 2 0 0,-4-3 0 0,1-2-272 16,-1 1 64-16,-3-1 16 0,-1 2 0 0,-1-2 0 0,-3 0 0 0,-2 0 0 15,0 1 192-15,-2 1 256 16,-1 1-48-16,-2-1-16 0,-1 2-192 0,-1 0 0 16,-1 3 0-16,-1 2-160 0,-1 2 160 0,-1 2 0 15,-1 2 0-15,1 2 0 0,0 0 0 0,0 2-128 0,-1-1 128 0,1 2-128 16,0-1 128-16,3 1 176 15,-1 1-48-15,2-1 0 0,1-1-128 0,2 1 128 0,2-1-128 0,0 1 128 16,1-2-128-16,5 2-176 0,-1-2 48 0,-1-7 0 16,4 4-160-16,-4-4-32 0,8 0 0 15,1 0-20032-15</inkml:trace>
  <inkml:trace contextRef="#ctx0" brushRef="#br0" timeOffset="-150659.25">20718 15648 28623 0,'0'0'624'0,"0"0"128"0,0 0 16 0,0 0 64 0,0 0-672 0,0 0-160 0,0 0 0 0,0 0 0 15,0 0 944-15,0 0 144 0,-6 0 48 0,-1 0 0 16,0 0-368-16,0 0-64 0,-1 0 0 0,0 0-16 15,-1-3-352-15,-2 3-64 0,-2 3-16 0,0-3 0 16,-1 0-128-16,-1 0-128 0,-3 1 144 0,1-1-144 16,0-1 144-16,1 1-144 0,0 0 128 0,1 1-128 15,-2-1 576-15,0 0 16 0,0 0 16 0,2 0 0 16,1 0-608-16,-1 0 0 0,1 0 0 0,1 2 0 16,0-2 288-16,-2 0-16 0,0 3 0 0,-2-2 0 0,-3 2-32 0,3-2-16 15,0 2 0-15,-1 0 0 0,-1-2 256 16,0 2 48-16,-2-1 16 0,-2 2 0 0,1-1-416 0,-1-2-128 15,-1 2 0-15,-1-1 0 0,-1 0 256 0,0 0-16 16,1 1 0-16,1-2 0 0,-2-1-240 0,3 3 0 16,-1 1 0-16,2-4 0 0,-1 2 0 0,-1 2 0 15,0-1 0-15,0 1 0 0,2-2 0 0,0 2 0 16,-2 0 0-16,1 1 0 0,-2-3 0 0,0 0 0 16,0 1 0-16,0-2 0 0,0 2 0 0,0 1 0 15,1-4 0-15,-1 2 0 0,-3-2 0 0,2 0 0 16,4 0 0-16,-1 0 0 0,0 2 0 0,1 0 0 15,2-2 0-15,2 3 0 0,-2-2 0 0,0 2 0 16,2 1 0-16,-2-2 0 0,-1 1 0 0,-1-2 0 16,0 2 0-16,0 1 0 0,-1-1 0 0,1-3 0 15,0 1 0-15,0 2 0 0,1-3 0 0,0 0 0 0,-2-3 0 16,1 2 0-16,0 1 0 0,0 0 0 0,-1 0 0 16,2-3 0-16,0 3 0 0,2 0 0 0,0-1 0 0,2 1 0 15,0-3 0-15,0 3 0 0,2 0 0 0,-1 0 0 16,-1 0 0-16,1 0 0 0,0 0 0 0,1 0 0 15,-4 0 0-15,2 0 0 0,0 0 0 0,0 0 0 16,0 0 0-16,0 0 0 0,-1 0 0 0,0 0 0 16,-1 0 160-16,1 0-160 0,0 0 160 0,-1-3-160 15,2 3 0-15,-1 0 128 0,-2 0-128 0,1 3 0 0,0-3 0 0,1 3 0 16,1-2 0-16,0-1 0 0,-1 3 0 16,-1-3 0-16,1-3 0 0,0 3 0 15,1 0 0-15,-1 0 0 0,1 3 0 0,0-3 0 16,-2 0-256-16,0 0-112 0,0 1-16 0,-1-1 0 0,1 0 608 15,-1 0 112-15,0 3 32 0,1-1 0 0,-2-4-368 16,1 2 0-16,0-3 0 0,1 3 0 0,-2 0 0 0,0 0 0 16,-3 0 0-16,3 0 0 0,0 0 0 0,0 0 0 15,2 0 0-15,-1 0 0 0,-1 3-224 0,0-3-112 16,2 0-32-16,-1 0 0 0,0 2 608 0,1-2 112 16,-1 0 32-16,0 0 0 0,-1 1-384 0,-1 2 128 15,1-3-128-15,0 0 0 0,0 0 0 0,0 0 0 16,0 0 0-16,0 0 0 0,0 0 0 0,0-3 0 15,0 2 0-15,1 1 0 0,-3 0-352 0,1 0 16 16,1 0 0-16,-1 0 0 0,2-2 336 0,-1 2 256 16,-1 0-32-16,1 0-16 0,0 0-368 0,1 0-80 15,2 0-16-15,0 0 0 0,-2 0 448 0,0 0 96 16,-2 0 16-16,1 0 0 0,0 0-304 0,0 0 0 16,-1-3 0-16,0 3 0 0,-1 0 0 0,1-1 128 15,0 1 16-15,-2-3 0 0,-1 3-144 0,2 0 0 0,-1-1 0 0,1-2 0 16,-1 0 0-16,1 3 0 0,-1 0 0 0,0 0 0 15,1-1 0-15,-1 1 0 0,2 0-128 0,0 0 128 16,0 0 0-16,-1 0 0 0,1 1 0 0,0-1 0 16,-1 3-208-16,1-3-128 0,0 0-32 0,0 0 0 15,1 0 608-15,0-3 112 0,0 3 32 0,0-1 0 16,-1-2-384-16,1 3 128 0,0-2-128 0,0 1 0 16,-2 1 0-16,2-3-192 0,-1 3 32 0,0-3 0 15,0 3 160-15,-1 0 224 0,4 0-48 0,-1 3-16 16,1-3-160-16,-1 3-256 0,0-3 64 0,1 0 16 0,-2 0 176 0,1 0 176 15,0 0-48-15,1 0 0 0,-2 0-128 0,1 0-176 16,0 0 48-16,1 0 0 0,-1 0 128 0,0 0 176 16,1-3-48-16,-1 3 0 0,-1-3-128 0,2 2 0 15,-1 1 0-15,0 0 0 0,-1 0 0 0,0 0 0 16,0 0 0-16,0 0 0 0,1 1 0 0,0 2 0 16,0-3 0-16,2 3 0 0,0-2 0 0,-1-1 0 15,1 2 0-15,-2 1 0 0,1-2 0 0,-1-1 0 16,0 3 0-16,-1-3 0 0,3 3 0 0,0-2 0 15,-2-1 0-15,2 0 0 0,-1 0-240 0,1 0-128 16,0 0-16-16,-1 0-16 0,1 0 400 0,0 0 0 0,-2 3 0 0,0-2 0 16,1 2 256-16,-1-3 144 15,0 2 32-15,2-2 0 0,0 1-432 0,-1 2-192 0,0 0 0 16,0 1 16-16,2-4 176 0,0 2 192 16,0 2-32-16,0-4-16 0,-1 3-144 0,0-3 0 0,-1 1 0 15,0 2 0-15,-1-1-272 0,2 0-96 0,-1-2-16 0,1 0 0 16,0 0 624-16,-1 0 112 0,1 0 32 15,0 0 0-15,-1 0-384 0,1 0 0 0,0 0 0 0,-1 2 0 16,0-2-272-16,-1 0-80 0,3 3-16 0,0-3 0 16,-3-3 624-16,3 3 112 0,0 3 16 0,0-2 16 15,2 2-400-15,-2 1 0 0,2-4 0 0,1 2 0 16,-1 2 208-16,2-1-32 0,-1-2-16 0,1 2 0 0,0-1-32 16,0 0 0-16,-1-2 0 0,1 0 0 15,2 2 160-15,-1-2 32 0,0 3 0 0,2-3 0 16,-1 0-464-16,1 0-96 0,-2-3-16 0,3 3 0 0,-1 0 256 15,3 0 0-15,-1 4 0 0,1-4 0 0,2-1 0 0,5 1 0 16,0 0 0-16,0 0 160 0,0 0-160 0,0 0-176 16,0 0 48-16,0 0 0 15,0 0-3744-15,8-7-736 0,4 1-160 0,2-3-32 16</inkml:trace>
  <inkml:trace contextRef="#ctx0" brushRef="#br0" timeOffset="-149879.13">16657 14166 24879 0,'6'7'1088'15,"-6"-7"256"-15,0 0-1088 0,0 0-256 0,3 4 0 0,-3-4 0 0,0 0 2256 0,1 6 400 16,-1-6 80-16,2 10 16 0,-4 0-1280 0,1-2-256 0,-2 5-64 0,-2-1 0 16,0-2-512-16,-2 3-96 0,1 2-32 0,-3 0 0 15,-2 5-352-15,2-3-160 0,-1 4 128 0,-1 1-128 16,-2 2 0-16,-1 3 0 0,-2 0 0 0,-3 3 0 15,1 2 208-15,-1 3-32 0,-1 0-16 0,2-1 0 16,-5 0 208-16,1 3 32 0,1-1 16 0,-1 6 0 16,-2 1-80-16,1 2-16 0,0 5 0 0,0-2 0 15,-1-1 0-15,3-2 0 0,2 1 0 0,0-6 0 16,1 2-96-16,0-4-32 0,1 1 0 0,1-4 0 16,1 0 0-16,1 2 0 0,2-3 0 0,2-2 0 15,-1-2-192-15,0 1 144 0,-1-4-144 0,1-1 128 16,1-3 0-16,1-2 0 0,-1-2 0 0,1-2 0 0,1-1-128 15,1-2 128-15,-1-2-128 0,1-1 128 0,2-5-128 16,1 1 0-16,4-7 0 0,0 0-176 0,0 0 176 16,0 0 0-16,0 0 0 0,0 0 0 0,0 0-192 0,0 0 0 15,0 0 0-15,0 0 0 16,8-7-1376-16,0-2-288 0,0 1-48 0,1-4-16 16,0 4-5632-16,0-1-1120 0,-1-1-224 0,0 1-64 15</inkml:trace>
  <inkml:trace contextRef="#ctx0" brushRef="#br0" timeOffset="-148795.59">15546 16271 20959 0,'0'0'448'0,"0"0"112"0,0 0 16 0,0 0 16 0,0 0-464 0,0 0-128 0,0 0 0 0,0 0 0 0,0 0 1456 0,0 0 272 16,8-7 48-16,-8 7 16 0,0 0-320 0,0 0-48 16,0 0-16-16,0 0 0 0,8-4-192 0,-8 4-64 15,0 0 0-15,0 0 0 0,0 0 64 0,0 0 0 0,0 0 0 0,0 0 0 16,0 0-512-16,0 0-112 0,0 0-16 0,8 7 0 15,-8-7-192-15,6 8-64 0,0 1 0 0,0 2 0 16,-1-2-48-16,-1-1-16 0,2 1 0 0,-3 1 0 16,3-1 0-16,0 2 0 0,-2-1 0 0,3 3 0 15,-1-2-256-15,2 2 160 0,-1 3-160 0,2-2 128 16,-1 2 0-16,2-2 0 0,1 2 0 0,-1 1 0 16,-1-4-128-16,3 3 0 0,0-4 0 0,0 1 0 15,-2 0 0-15,2-3 128 0,0-1-128 0,0 2 128 16,-2-5-128-16,0 1 0 0,1-4 0 0,-1 1-176 15,0-2-16-15,-3-1 0 0,1-1 0 0,0-1 0 16,1-1-960-16,1-2-208 0,-3-3-48 16,1 1 0-16,-1-5-2656 0,5-9-544 15,-6 3-96-15,-5 8-32 0</inkml:trace>
  <inkml:trace contextRef="#ctx0" brushRef="#br0" timeOffset="-148576.75">15792 16312 37551 0,'0'0'832'0,"0"0"160"0,-7 0 32 0,0 6 32 0,-1 3-848 0,0 2-208 16,-1-2 0-16,0 1 0 0,0 1 1072 0,-2 2 160 15,1-3 48-15,-1 6 0 0,1-3-576 0,-1 4-96 16,0-2-32-16,0 3 0 0,1-4-304 0,1 2-64 16,1-1-16-16,0 0 0 0,0 0-192 0,1-2 0 15,2 0 0-15,1 0 0 0,0-3 0 0,2 0 0 0,0-4 0 16,2 2 0-16,0-3 0 0,0-5 0 0,6 4 0 0,0 0 0 31,1-1-1792-31,2-6-416 0,0 3-80 0,3-4-15376 0</inkml:trace>
  <inkml:trace contextRef="#ctx0" brushRef="#br0" timeOffset="-148228.19">16129 16329 25791 0,'0'0'576'0,"0"0"112"16,0 0 16-16,0 0 16 0,0 0-576 0,0 0-144 0,0 0 0 0,0 0 0 0,0 0 1408 0,0 0 256 15,8 2 64-15,0-2 0 0,-2 0-624 0,1 0-112 16,-1 0-32-16,2 0 0 0,0 0-144 0,0-2-48 16,-1 2 0-16,2-2 0 0,1 2-256 0,1 0-48 15,-2-2-16-15,0 2 0 0,1 0-448 0,1 0 0 16,-1 0 0-16,1 0 0 0,-2 0 192 0,2 0-48 16,-2 2-16-16,0-2 0 0,-1 2-128 0,-8-2 0 15,6 2 0-15,-6-2-176 16,0 0-3792-16,0 0-768 0,0 0-160 0,0 0-32 0</inkml:trace>
  <inkml:trace contextRef="#ctx0" brushRef="#br0" timeOffset="-148008.39">16159 16478 38927 0,'0'0'848'0,"0"0"176"0,0 0 48 0,7 6 32 0,-7-6-880 0,6 4-224 0,2-1 0 0,0 0 0 15,-8-3 864-15,8 0 128 0,1 1 32 0,0 2 0 16,2-3-624-16,-2 0-112 0,-1 0-32 0,0 0 0 16,1 0-96-16,0-3-32 0,-1 2 0 0,0 1 0 0,1 0-128 15,0 0 0-15,0-3 0 0,0 3 0 16,-1 0-384-16,0 0-96 0,0-3-32 16,-2 2 0-16,-6 1-3008 0,15-3-624 0,-15 3-112 15,0 0-32-15</inkml:trace>
  <inkml:trace contextRef="#ctx0" brushRef="#br0" timeOffset="-146877.68">16953 16185 27183 0,'0'0'592'0,"0"0"128"0,0 0 32 0,0 0 16 0,0 0-624 0,0 0-144 0,0 0 0 0,0 0 0 0,0 0 1216 15,0 0 192-15,-4 2 64 0,0 6 0 0,0-1-512 0,1 2-112 16,-2-3-16-16,-1 1 0 0,0 3-144 0,0 1-48 16,-1-2 0-16,1 4 0 0,-1 0-48 0,1-2-16 15,-1 2 0-15,2 1 0 0,0-1-192 0,1 0-64 16,0 0 0-16,1 0 0 0,2 1 64 0,1-1 0 16,0-2 0-16,1 5 0 0,2-3-128 0,1 2 0 15,1 0-16-15,1-1 0 0,1-1-80 0,1 1-16 16,1-1 0-16,2 0 0 0,0 0-144 0,1-2 0 15,0-1 0-15,1-1 0 0,1 2 0 0,1-2 0 0,-2-2 0 16,1-3 128-16,1 2-128 0,-2-3 0 0,-1-2 0 0,-1 2 0 16,4-3 0-16,-3 0 0 15,-3 0 0-15,1-3 0 0,1-1-224 0,-2 0-32 16,-1-5 0-16,-2 2 0 0,0-3 0 0,-3-1-16 0,0 1 0 0,-2-3 0 16,-2 0 272-16,-3-3 0 15,2-1 0-15,-2 1 0 0,-4 2 0 0,1 1-160 0,1 2 160 0,-2 2-128 16,-1 1 128-16,-1 2 0 0,3-1 0 0,-1 5 0 15,1-1 0-15,-2 6 0 0,0-3 0 0,0 2 128 16,-1 5-128-16,3-1 192 0,-3 1-64 0,3 1 0 16,0 1-128-16,1 1 192 0,-1 1-64 0,2-2 0 15,1 4-128-15,1-2 0 0,1-1 128 0,0 1-128 16,2 0 128-16,2-3-128 0,-1 1 128 0,3-1-128 16,-2-1-1216-1,2-2-304-15,-4-5-64 0,7 4-16 0</inkml:trace>
  <inkml:trace contextRef="#ctx0" brushRef="#br0" timeOffset="-146192.78">17651 16225 28911 0,'0'0'640'0,"0"0"128"0,0 0 16 0,0 0 32 0,0 0-656 0,0 0-160 16,0 0 0-16,0 0 0 0,0 0 1568 0,0 0 288 15,0 0 48-15,0 0 16 0,0 0-704 0,0 0-128 16,0 0-16-16,-3 7-16 0,3 2-432 0,-1-3-96 16,-2 2-16-16,2 1 0 0,1 2-160 0,-1-2-32 0,-1-1-16 0,1 4 0 15,1-2-32-15,1 1 0 16,1-2 0-16,-2 4 0 0,0 0-80 0,1-3 0 0,0 1-16 0,1-1 0 16,-2 4-176-16,1-1 0 0,2-3 0 0,-2 3 128 15,0-2-128-15,0 0 0 0,2-3 0 16,0 2 0-16,-2-3 432 0,-1-7 48 0,1 7 16 0,-1-7 0 31,0 0-2112-31,0 0-432 0,0 0-64 0,0 0-32 16,10 0-1488-16,-10 0-288 0,0 0-64 0,10-11-9072 0</inkml:trace>
  <inkml:trace contextRef="#ctx0" brushRef="#br0" timeOffset="-145963.4">17794 16344 29023 0,'0'0'640'0,"0"0"128"0,0 0 16 0,0 0 48 0,0 0-672 0,-7 3-160 0,-1-3 0 0,0 0 0 0,1 0 1520 0,-3 0 272 16,-1 0 48-16,-3 0 16 0,3 1-720 0,-4 2-144 16,0 1-32-16,-1-2 0 0,1-2-512 0,1 3-96 15,-2-2-32-15,1-1 0 0,-1 3-192 0,1-3-128 16,1 3 128-16,0-3-128 0,-1 0 128 0,3 0-128 16,3 1 128-16,1-1-128 0,1 0 128 0,7 0-128 15,0 0 128-15,0 0-128 0,0 0 0 0,0 0 0 16,0 0 0-16,0 0-128 15,0 0-1488-15,0 0-304 0,5 4-48 0,3 1-14160 0</inkml:trace>
  <inkml:trace contextRef="#ctx0" brushRef="#br0" timeOffset="-145649.57">17842 16691 23487 0,'0'0'1040'0,"0"0"224"0,0 0-1008 0,0 0-256 0,-6 3 0 0,-1-3 0 16,-1 3 2096-16,-1-2 368 0,0 2 80 0,-3-1 16 15,-2-4-1280-15,1 4-256 0,-1-1-64 0,0-1 0 0,-2-1-400 0,1-1-96 16,-1-1-16-16,0 3 0 0,3 0-96 0,0 0-32 15,0-1 0-15,1 1 0 0,2 0-192 0,-1-3-128 16,2 3 128-16,1 0-128 0,0 0 128 0,3-3-128 16,5 3 128-16,0 0-128 0,0 0 176 0,0 0-48 15,0 0 0-15,0 0 0 16,0 0-1632-16,0 0-336 0,0 0-64 0,8-1-16 0</inkml:trace>
  <inkml:trace contextRef="#ctx0" brushRef="#br0" timeOffset="-127349.2">18112 16568 16351 0,'0'0'352'0,"0"0"80"0,0 0 16 0,0 0 16 0,0 0-464 0,0 0 0 0,0 0 0 0,0 0 0 15,0 0 384-15,0 0-32 0,0 0 0 0,0 0 0 16,-1-4-352-16,1 4 0 0,0 0 0 0,-3-6 0 0,3 6 400 16,-3-4 16-16,3 4 0 0,0 0 0 0,0 0 288 0,0 0 48 15,0 0 16-15,0 0 0 0,0 0 208 0,0 0 48 16,0 0 16-16,0 0 0 0,0 0 432 0,0 0 96 16,0 0 16-16,0 0 0 0,0 0-1232 0,3 6-352 15,-3-6 144-15,3 8-144 0,-1 4 1328 0,1-1 192 16,1-2 32-16,-3-1 16 0,2 1-704 0,1 1-144 15,0 1-16-15,-1-2-16 0,0-1-368 0,1 1-64 16,0-3 0-16,0 4-16 0,-4-10-240 0,4 7 176 16,0 0-176-16,-4-7 160 0,5 9-160 0,0-1 128 15,-5-8-128-15,5 7 128 0,2-5-128 0,-7-2 0 16,0 0 0-16,0 0 0 0,8 4 0 0,-8-4 0 0,0 0 0 0,0 0 0 16,8 3 0-16,-8-3-176 15,0 0 48-15,0 0 0 0,8-3 128 0,-2-1-160 0,1 2 160 16,-7 2-160-16,4-7 160 0,0 3 0 0,-1-2-144 15,-3 6 144-15,0-11 0 0,2 2 0 0,2-2 0 16,-2 1 0-16,0-3 0 0,-1 0 0 0,2 0 0 0,-1-3 0 16,-1 2 0-16,1 0 0 0,-2 0 0 0,2-2 0 15,4 3 0-15,-4 0 0 0,-3-4 0 0,2 1 0 16,3 2 0-16,-1 1 0 0,-3-2 0 0,0 2 0 16,-2 0 0-16,2 1 0 0,0 2 0 0,2 0 0 15,0-1 0-15,1 2 0 0,-3 2 0 0,0-1 0 16,0-1 0-16,0-1 0 0,1 3 0 0,-1-2 0 15,0 3 0-15,0-2 0 0,2 1 0 0,-2 1 0 16,0-4 0-16,1 4 0 0,2-1 0 0,-1 3 0 0,0-2 0 16,-1 2 0-16,0-3 0 0,0 3 0 0,1-1 0 0,-1-1 0 15,-1 6 0-15,3-4 0 0,1-3 0 0,0 3 0 16,-4 4 0-16,1-6 0 0,0 2 0 0,0-1 0 16,3-2 0-16,0 3 0 0,0-2 0 0,3 2 0 15,-7 4 0-15,5-6 0 0,0 5 0 0,2-3 0 16,-7 4 0-16,5-3 128 0,-5 3-128 0,7-2 0 15,-1-2 144-15,1 1-144 0,-1 3 0 0,1-1 0 16,2-2 0-16,0 1 128 0,-1 0-128 0,0 2 128 0,1-2-128 16,0 2 128-16,2 0-128 0,-1 0 144 15,-1 0-144-15,2 0 160 0,1 0-160 0,2 0 0 16,-1 0 0-16,-1-3 0 0,1 2 0 0,-1 1 0 0,-2-3 0 0,2 3 0 16,1-2 0-16,2 0 0 15,-1 2 0-15,-1-2 0 0,-1-2 368 0,1 1-16 16,0 2 0-16,0-2 0 0,-1 1-352 0,1 2 0 0,0 0 0 0,0-2 0 15,-1 0-192-15,1 2-96 16,3-3-32-16,0 2 0 0,-1-2 320 0,2 1 0 0,2 0 0 16,-1 0 0-16,2-1 0 0,-3 2 0 0,-3-2 0 0,-1-1-160 15,0 4 160-15,0-2 0 0,2-2 0 16,-2 1-128-16,0 2 128 0,1-2 0 0,-3 0 0 0,-2 3 0 16,-1-3 0-16,0 3 0 0,-2-3 0 0,-6 3 0 15,7-1 0-15,-7 1 0 0,0 0 0 0,0 0 0 31,0 0-528-31,0 0-80 0,0 0-16 0,0 0-11152 0,-7 4-2224 0</inkml:trace>
  <inkml:trace contextRef="#ctx0" brushRef="#br0" timeOffset="-126445.54">18503 16385 17503 0,'0'0'768'0,"0"0"176"0,0 0-752 0,0 0-192 0,0 0 0 0,0 0 0 0,0 0 1856 0,0 0 320 16,0 0 80-16,0 0 16 0,0 0-544 0,0 0-96 15,0 0-32-15,0 0 0 0,-1-7-256 0,1 3-48 16,0 4-16-16,-1-4 0 0,0-2-512 0,1 3-96 16,0-3-32-16,1 2 0 0,0-3-128 0,0 3-16 15,2-2-16-15,1 1 0 0,0 1-352 0,0 0-128 16,1-3 0-16,0 1 0 0,-2 2 128 0,4-3-128 15,0 5 0-15,0-2 0 0,-1 1 192 0,2-1-48 16,0 4-16-16,0-3 0 0,0 3-128 0,-2 0 0 16,1 0 0-16,2 0 0 0,-1 6 192 0,0-2 0 15,-2 2 0-15,1 1 0 0,0-1-192 0,-2 2 0 16,-3 1 0-16,1 2 0 0,-2 4 256 0,-1 0 0 16,0-2 16-16,-1 4 0 0,-2 3 96 0,-1-1 16 0,-1 1 0 15,-1 4 0-15,-2-4-128 0,-1 3 0 0,-1 0-16 16,0-3 0-16,0 1 112 0,2-5 32 0,-1-2 0 15,-1 2 0-15,1-6-624 0,0 1-112 16,0 0-32-16,1-3 0 0,0-1 384 0,-1 2-176 0,0-5 176 0,2 0-128 16,1-1-32-16,6-3 0 0,-7 0 0 0,7 0 0 15,-6-4 160-15,6 4 0 0,-6-6 0 0,6 6 0 16,0 0 0-16,-2-7 0 0,-2 0 0 0,4 7 0 16,0-9 0-16,1 1 0 0,0-1 0 0,2 2-128 15,0 1 128-15,-3 6 0 0,4-8 0 0,1 1 128 16,0 1-128-16,2 3 0 0,-1-1 0 0,2 2-128 15,-1 2 128-15,0-3 0 0,1 2 0 0,1 1 128 16,-1 1-128-16,1 2 0 0,-1-1 0 0,0 2-128 16,0-1 256-16,-1 3 48 0,0 1 16 0,1-3 0 0,0 2-192 0,1-2 160 15,-1 3-160-15,0-1 160 0,0 1-160 0,0-1 0 16,0-2 144-16,1 3-144 0,0-1 272 0,-2 1-16 16,0-4 0-16,0 1 0 0,-1-1-128 0,-6-3-128 15,8 3 192-15,-8-3-192 0,0 0 0 0,8 0 0 16,0-3 0-16,-8 3 0 15,0 0-2224-15,9-1-448 0,0-4-80 0,-1 1-32 16,-1 0-3888-16,1-1-784 0,1 0-160 0,-1-2-16 0</inkml:trace>
  <inkml:trace contextRef="#ctx0" brushRef="#br0" timeOffset="-125878.06">18957 16405 28095 0,'0'0'624'0,"0"0"128"0,0 0 16 0,1-7 16 0,-4 0-624 0,1 1-160 0,2 6 0 0,-4-7 0 16,1 1 1408-16,-1 2 256 0,-1-3 64 0,1 1 0 15,4 6-624-15,-8-4-112 0,-4-3-32 0,2 3 0 16,3 2-448-16,-2-1-112 0,-4 2-16 0,0-2 0 16,4 1-144-16,0 2-48 0,-2-2 0 0,1 2 0 15,-1 2-48-15,3 0-16 0,2-2 0 0,-1 3 0 16,-1 1-128-16,3 0 128 0,5-4-128 0,0 0 128 15,-6 5-128-15,0 3 128 0,4-2-128 0,-1 1 128 16,3-7 0-16,-1 6 0 0,1 4 0 0,0-3 0 16,1 3 0-16,2 0 0 0,-1-3 0 0,1 2 0 15,0-1-128-15,1-2 0 0,0 1 0 0,2 2-176 16,3-5 176-16,0 0-128 0,-9-4 128 0,0 0-128 16,8 2 0-16,0 1 0 0,1-2 0 0,0-1 0 15,-1-1 128-15,1-4-128 0,2 1 128 0,-2-3-128 16,-1 3 128-16,1-2-128 0,2-3 128 0,-2 2-128 0,-3-1 128 15,2 2 0-15,0-1 0 0,0 1 0 0,-3-4 0 0,0 4 0 16,-5 6 0-16,6-4 0 0,-2-3 0 0,-4 7 0 16,0 0 0-16,0 0 0 0,0 0 0 0,0 0 0 15,0 0 128-15,0 0-128 0,0 0 432 0,0 0 16 16,0 0 0-16,0 0 0 0,-2 10 96 0,1-3 32 16,-2 3 0-16,1 3 0 0,-1 0-256 0,0 1-64 15,1 2 0-15,-2-2 0 0,0 3 112 0,1 3 16 16,1-4 0-16,-1 3 0 0,0-2 0 0,2 0 0 15,2 3 0-15,1-3 0 0,-5 0-112 0,3-1-16 0,1-2 0 0,1 2 0 16,-2-2-96-16,1-1-32 0,0-1 0 0,1-1 0 16,-1-3-128-16,0-2 0 15,-1-6 0-15,0 0 0 0,6 9 0 0,-2-2 0 0,-4-7 0 16,0 0-176 0,0 0-416-16,0 0-96 0,0 0-16 0,6 4 0 15,1-2-1216-15,-1-2-256 0,-6 0-64 0,9-2-16192 0</inkml:trace>
  <inkml:trace contextRef="#ctx0" brushRef="#br0" timeOffset="-121287.92">19356 15978 19119 0,'0'0'832'0,"0"0"192"0,0 0-816 0,0 0-208 0,0 0 0 0,0 0 0 0,0 0 1984 0,0 0 368 15,0 0 64-15,0 0 16 0,0 0-768 0,0 0-160 16,0 0-32-16,0 0 0 0,0 0-192 0,1 4-64 16,-1-4 0-16,3 9 0 0,1-3-256 0,-3 2-48 15,-1-1-16-15,0 2 0 0,4-1-192 0,-3 5-64 16,-2 0 0-16,0 3 0 0,1 1-96 0,0 0-32 16,-3-2 0-16,3 2 0 0,0 0-144 0,0 0-48 15,3-1 0-15,-6 1 0 0,3 0-96 0,3 3-32 16,-2-1 0-16,0 1 0 0,-1-2 0 0,0 9 0 15,3-1 0-15,0-3 0 0,-2 4 0 0,0-4 0 16,1-1 0-16,2-1 0 0,-4 0-192 0,2 2 144 0,1-4-144 16,-1 1 128-16,2-2-128 0,-1 2 128 0,-3 0-128 15,0-1 128-15,3 1-128 0,-3-3 128 0,-6 0-128 16,4-1 128-16,2 1-128 0,0 0 0 0,-2 0 0 16,2-2 0-16,0 0 0 0,0 1 0 0,-1-3 0 0,-1-3 0 15,-1 3 0-15,0-2 0 0,2-1 0 0,0 2 0 16,-2-2 0-16,0 1 0 0,2-2 0 0,-2-1-176 15,-2 1 48-15,3 2 0 0,-1-2 0 0,0-1 0 16,-2 1 128-16,1 1 176 0,2-1-48 0,-2-1 0 16,-2 1-128-16,1 1-176 0,0-3 48 0,0 0 0 15,-2 0 128-15,1-1-128 0,-1 1 128 0,2-3-128 16,-2 1 128-16,1-4-128 0,-2 2 128 0,-1-2-128 0,0 2 128 16,-2-3 0-16,-1 0 0 0,-1 0 0 15,-3 0-192-15,1 0 0 0,-1 0 0 0,0 0 0 0,-1-3 192 16,0 3 0-16,0-1 128 0,-1 1-128 0,-2 0 0 0,5-3 0 15,-1 3 0-15,-1-1 0 0,-2-2 0 0,1 3 0 16,-2 0 0-16,1-2 0 0,0 2 0 0,1-2 0 16,-1 0 0-16,-1 2 0 0,2 0 0 0,-1 0 0 15,1 0 0-15,-4 0-128 0,2 0 128 0,0 0 0 16,1 0 0-16,0 0 0 0,1 2 0 0,0 0 0 16,-5-2 0-16,4 2 0 0,0-2 0 0,5 3 0 15,-3-2 128-15,0-1-128 0,-1 3 0 0,-2-3 0 16,0 1 0-16,1 2 0 0,0-3 0 0,1 2 0 0,-2-2 0 15,1 2 0-15,-2-2 0 0,0 2 0 16,0-2 0-16,-4 3 0 0,0-3 0 0,3 0 0 0,1-3 0 16,3 3 0-16,-1 0 0 0,2 0 0 0,-1 0 0 15,0 0 0-15,0-2 0 0,5 2 0 0,-1 0 0 0,0 0 0 16,-1 0 0-16,1-2-128 0,-2 2 0 0,0 2 0 16,-1-2 128-16,0 0 0 0,0 0 128 0,2 0-128 15,-1 0 0-15,0 0-128 0,0-2 0 0,-5 2 0 16,2 4 256-16,2-4 48 0,-2 3 16 0,2-3 0 15,-1 0-192-15,1 0 0 0,0 0 0 0,0 1 0 16,-1 2 0-16,5-1 128 0,1 0-128 0,0-2 128 16,-1 2-128-16,0-2 0 0,0 3 0 0,0-3 0 15,-2 1 0-15,2-1-272 0,0 3 64 0,0-1 16 16,-3-2 192-16,2 2 160 0,-1-2-32 0,-3 2 0 16,2-2-128-16,5 0 128 0,-1 0-128 0,0 0 128 15,0 0-128-15,0 0 0 0,-1 0 0 0,0 0 0 16,1 2 0-16,1 0 0 0,-4-2 0 0,-1 3-176 15,5-2 176-15,-2-1 176 0,-2 0-48 0,2 3 0 0,0-3-128 16,0 3 0-16,-1-3 0 0,0 1 0 0,0 1 0 16,1-2 0-16,0 0 0 0,-2 0 0 0,-2 0 0 0,2 3 0 15,2-2 0-15,-1-1 0 0,0 0 0 0,1 3 0 16,2-3 0-16,1 3-176 0,0-3 176 0,-1 1 0 16,-1-1 0-16,2 0 0 0,-1 3 0 0,1-3 0 15,-2 0 0-15,0 2 0 0,2-2 0 0,-2 1-128 16,0-1 128-16,0 3-128 0,2-3 128 0,-2 3 176 15,0-2-48-15,1-1 0 0,0 3-128 0,-1-3 0 0,-2 1 0 0,1 2 0 16,0-3 0-16,0 0 128 16,1 0-128-16,-1 2 128 0,0-2-128 0,0 0-176 15,2 0 48-15,-2 1 0 0,-1-1 128 0,0 3 0 0,1-3 0 0,0 3 0 16,-1-3 0-16,1 0 0 16,0 0 0-16,1 0 0 0,0 0 0 0,0 0 0 15,-1 0 0-15,0 1 0 0,0 2 0 0,1-3 0 0,0 0 0 16,1 0 0-16,-1 0 0 0,1 0 0 0,1 0 128 0,-2 0-128 15,0 0 0-15,1 0 0 0,-1 0 0 16,0 0 0-16,0 0 128 0,0 0-128 0,-1 0 128 0,0 0-128 16,0 0 0-16,1 2-240 0,1-2 48 0,-1 0 0 15,0 0 192-15,0 0 0 0,-1 0 0 0,1 2 0 16,1-2 0-16,0 0 0 0,1 0 0 0,-2 0 160 16,0 2-160-16,0-2 128 0,-1 0-128 0,-1 0 128 15,1 0-128-15,-1 3 0 0,0-2 0 0,1-1-176 16,0 0 176-16,0 0 0 0,-2 3 128 0,1-3-128 15,0 0 0-15,-1 2 0 0,-1 0 0 0,2-2-128 16,1 0 128-16,0 2-128 0,0-2 128 0,0 0-128 0,0 0 0 0,1 2 0 16,0 0 0-16,0 1 0 0,0-3 128 15,1 0-128-15,-1 0 128 0,0 0-128 0,0 1 128 16,0 2-128-16,1-3 128 0,-1 2-128 0,0-2 304 16,-1 2 64-16,1-2 16 0,0 0 0 0,1 0-256 0,-1 0 0 15,0 0 0-15,2 2-160 0,-1-2 160 0,1 0 0 16,-2 0 0-16,1 0 0 0,2 0 0 0,0 0-128 15,-1 0 128-15,0 0-128 0,1 0 128 0,-1 0 0 16,-2 0 0-16,0 0 0 0,2 0 0 0,-1 0 0 16,1 0 0-16,-1 0 0 0,0 0 0 0,-3 0-128 0,1 0 0 15,0 0 128-15,0 0 0 16,-1 0 128-16,-1 0-128 0,1 0 0 0,1 3 0 0,1-3 0 0,2 0-128 16,-1 0 128-16,2 0 176 0,-2 0-48 0,2 0 0 15,0 0-128-15,0 0 0 0,0 0 0 16,-2-3-176-16,1 3 176 0,1 0 0 0,1 0 0 15,0-2 0-15,-1 0 0 0,2 2 128 0,1-2-128 16,-1 2 128-16,2-3-128 0,5 3 128 0,-7-1-128 16,2-2 0-16,5 3 0 0,0 0 0 0,-6-4-128 15,-1 0 128-15,2 2-128 0,5 2 128 0,-7-3-128 16,2-1 128-16,0 2 0 0,5 2 128 0,0 0-128 16,-7-7 0-16,2 3 0 0,0-2 0 0,5 6 0 15,-4-7 0-15,0 3-128 0,0-2 0 0,1-1 0 0,1 0 128 0,-1 1-128 16,-1-1 128-16,1 1-128 0,2-1 128 0,0 1 0 15,0-1 0-15,-1 1 0 0,1-1-128 0,1 2 0 16,0-4 0-16,0 2 0 0,-1-2 128 0,-1 1 176 16,2-1-48-16,-1 2 0 0,-2-1-128 0,2-1 0 15,2 0 0-15,-1 1 0 0,-1 2 0 0,0-1 128 16,1 1-128-16,0-1 128 0,-3-2-128 0,2 4 0 16,0-4 0-16,1 2-176 0,-2-2 176 0,1 1-128 0,-2-1 128 15,2 1-128-15,1-1 128 0,0 2 0 16,-1-3 0-16,-1 1 0 0,2 1 0 0,-1-1 0 15,-2-2 128-15,1 2-128 0,2-2 0 0,-1 2 0 16,-1 1 0-16,1-1-128 0,0-1 128 0,-1-1 0 16,2-1 0-16,-1 2 0 0,-2 0 0 0,2-1 0 15,1-2 0-15,0 2 0 0,-1-2-192 0,-1 3 0 0,2-2 0 0,0-1 0 16,0 3 192-16,0-4-128 0,-1 4 128 0,1-1-128 16,0 2 128-16,0-1-128 0,-1-3 128 15,1 2-128-15,1 2 128 0,0 1 0 0,-3-4 128 0,0 5-128 16,2 7 0-16,0-11 0 0,-1-1 0 0,0-1 0 15,1 3 0-15,0-1 0 0,-1 2 0 0,-1 1 0 16,1-1 0-16,1-1 0 0,0 3 0 0,0-2-128 16,-1 1 128-16,-1 1 0 0,4-2 0 0,-2 3 0 15,-3-2 0-15,2 1 0 0,2 1 0 0,0-1 0 16,-1-2 0-16,0 3 0 0,0-5 128 0,2 5-128 16,-1-2 0-16,-1-1 0 0,-1-1 0 0,1 2 0 15,0-1 0-15,0 3 0 0,-2-2 0 0,1-1-128 0,1 2 128 16,-1 1 0-16,-1-2 128 0,1-1-128 0,1-1 0 15,0 10 0-15,-1-7 0 0,-1-3-128 0,2 10 128 16,-1-7 0-16,1 7 0 0,0-10 0 0,-2 0 0 0,0 1 0 16,2 1 0-16,-1-1 0 0,0-2 0 0,-1 5 0 15,2 6 128-15,0-9-128 0,-1 2 0 0,0 0 0 16,1 7 0-16,0 0-128 0,0-10 368 0,0 3 80 16,-2-2 0-16,2 4 16 0,0 5-336 0,0 0 0 15,-1-9 0-15,1 9 0 0,1-7 0 0,-1 7 0 16,0-6 0-16,0-1 0 0,0 7-128 0,0 0-112 15,0 0-16-15,0-8 0 0,0-1 112 0,0 9 16 0,0 0 0 0,2-6 0 16,-2-1 416-16,0 7 96 16,1-6 0-16,-1-1 16 0,0 7-624 0,0 0-128 0,0 0-32 15,0 0 0-15,0-7 624 0,0 7 112 0,0 0 32 16,0 0 0-16,0 0-384 0,1-6 0 16,-1 6 0-16,0 0 128 0,0 0-128 0,0 0 0 0,2-8 0 0,-2 8-128 15,4-5 128-15,-4 5 0 0,2-7 0 0,-2 7 0 16,0 0 0-16,0 0 0 0,4-4 0 0,-4 4 0 15,5-6 0-15,1 2 0 0,-6 4 0 0,3-4 0 16,-3 4 0-16,0 0 0 0,6-5 0 0,-6 5 0 16,0 0 0-16,6-2 0 0,-6 2 0 0,8-2 0 15,-8 2 0-15,8 0 0 0,-1-3-192 0,-1 2 64 16,-6 1 128-16,8 0 0 0,-2 0 160 0,1 0-160 16,0-3 0-16,0 3 0 0,1 0-176 0,0 0 176 15,0 0 0-15,-1 0 0 0,-1 0 224 0,1 0-64 0,-1 0-160 0,1 0 0 16,-1-2 0-16,1 0 0 0,-1 2 0 15,1-2 0-15,-2 2 0 0,0 0 0 0,-5 0 0 16,7 0 0-16,0 0 0 0,0 0 0 0,1 2 0 0,0-2 0 16,-1 4 0-16,-1-4 0 0,1 0 0 0,1 0 0 15,-1 0 0-15,1 3 0 0,-1-3 0 0,-1 1 0 16,1 2 0-16,0-1 0 0,-1 0 0 0,2 0 0 16,0 1 0-16,-2-2 0 0,1 2 0 0,-1 1 0 15,2-4 0-15,0 0 0 0,0-2 0 0,0 2 0 16,1 2 0-16,0-2 0 0,-1 0 0 0,0 0 0 15,1 0 0-15,0 0 0 0,2 0 0 0,-1 2 0 16,-1-2 0-16,2 0 0 0,1 0 0 0,-1 0 0 16,1 0 0-16,-1 0 0 0,-1 0 0 0,1 0 0 15,-2 0 0-15,0 0 0 0,0 0 0 0,2 0 0 16,-1-2 0-16,1 2 0 0,-1-4 0 0,1 4 0 0,-1 0 0 0,0-3 0 16,1 2 0-16,-1-2 0 0,1 3 0 15,-2-2 0-15,0 2 0 0,-1-2 0 0,1 0 0 0,0 2 0 16,2-3 0-16,-1 3 0 0,1 0 0 0,-1 0 0 15,1 0 0-15,1 0 0 0,-1 3 0 0,1-3 0 16,0 0 0-16,0 0 0 0,-3 0 0 0,3 0 0 16,1-3 0-16,-4 3 0 0,-1 0 0 0,1 0 0 15,4 0 0-15,-2 0 0 0,-5-1 0 0,1-2 0 16,1 3 0-16,-1-2 0 0,3 0 0 0,0 0 0 16,-1-1 0-16,0 2 0 0,1 1 0 0,-1 0 0 15,-1 0 0-15,-1-3 0 0,3 3 0 0,-1 0 0 16,-3 0 0-16,3 0 0 0,2 3 0 0,-1-3 0 0,0 0 0 15,-1 0 0-15,-1 0 0 0,1 0 0 0,-1 0 0 0,1 0 0 16,-1-3 0-16,1 3 0 0,1-1 0 0,-1-2 0 16,-1 3 0-16,2-2 0 0,-1 2 0 0,0-4 0 15,0 1 0-15,0 3 0 0,-1-1 0 0,1-2 0 16,-1 0 0-16,0 2 0 0,0 1 0 0,1 0 0 16,0-2 0-16,0 2 0 0,-1-3 0 0,1 2 0 15,0 1 0-15,1-3 0 0,-2 3 0 0,1-3 0 16,0 2 0-16,1 1 0 0,-2-3 0 0,1 1 0 15,1 0 0-15,0 0 0 0,-1 1 0 0,0-2 0 16,-1 3 0-16,3-3-176 0,-1 2 176 0,-1-2 0 16,-9 3 128-16,8 0-128 0,0 0 0 0,0 0 0 15,1 0 0-15,2 4 0 0,-1-4 0 0,0 3 0 16,0 0-160-16,-1-2 160 0,0 3 0 0,0-2 0 16,-1 2 0-16,0-1 0 0,-2 0 0 0,4-2 0 0,-4 2 0 15,2-1 0-15,0-2-128 0,0 0 128 0,0 1 0 16,-1 2 0-16,1-3 0 0,0 3 0 0,0-2 0 0,0-1 0 15,0 0-128-15,-2 3 128 0,1-3 0 0,1 0 0 16,1 2-208-16,-1-2 64 0,-2 0 16 0,1 0 0 16,-1 0 256-16,2 0 48 0,0-2 16 0,0 2 0 15,0 0-192-15,0 0-272 0,-1 0 64 0,0 0 16 16,1 0 352-16,0 0 80 0,1 0 16 0,0 0 0 16,-1 0-256-16,1 0-160 0,0 0 32 0,-1 0 0 15,1 0 0-15,2 0 0 0,1 2 0 0,-2-2 0 0,-2 0 256 16,-2 2 48-16,4-2 16 0,-3 2 0 0,0 2-192 15,0-1 128-15,-1-2-128 0,1 2 128 0,-1-1-304 0,3 0-64 16,1 0-16-16,-3 1 0 0,-7-3 416 0,8 0 80 16,0 0 16-16,0 0 0 0,0 1-256 0,1 2 0 15,1-3 0-15,1 2 0 0,-2 0 0 0,2 0 0 16,0-2 0-16,1 3 0 0,-1-2 0 0,2 2-160 16,-3-3 32-16,1 2 0 0,-2 0 128 0,0 0 0 15,0-2 128-15,0 4-128 0,1-1 128 0,-1-3-128 16,1 1 128-16,-1 2-128 0,1-3-128 0,0 2-112 15,0-2-16-15,1 2 0 0,-2-2 448 0,2 0 64 16,-1 0 32-16,1 2 0 0,-2-2-288 0,0 3-192 16,1-3 16-16,1 0 16 0,-1 0 160 0,1 0 176 15,-2 0-48-15,0 0 0 0,0 0-128 0,0 0 0 16,1 0 0-16,-1 0 0 0,-1 0 0 0,1 1 0 16,1 2 0-16,-1-3 0 0,-1 0 0 0,2 0 128 0,-1 3-128 15,-1-2 128-15,-8-1-128 0,9 0 0 0,1 0 0 16,-1 0-176-16,-9 0 176 0,10 0 0 0,0 0 0 0,-1 0 0 15,2 0 0-15,-2-1-128 0,0-2 128 0,1 3-128 16,2 0 128-16,-1-3 0 0,-3 2 0 0,2-2 0 16,6 6 0-16,-3-3 0 0,-5 0 0 0,1 0 0 15,1-3 0-15,0 3 0 0,-3 0 0 0,3 0 0 16,-1 0 0-16,0 0 0 0,0-2 0 0,-1 2 0 16,0-2-128-16,1 2 0 0,0 0 0 0,0-2 0 15,-2 2 128-15,2 0 176 0,1 0-48 0,4 0 0 16,-4-3 0-16,1 3 0 0,0 0 0 0,0 0 0 15,-1 0-128-15,1 0-176 0,-2 0 48 0,1 0 0 0,1-1 128 0,-1 1-128 16,0 0 128-16,-1 0-128 0,1 0 128 16,1 0 0-16,-2 0 128 0,0 0-128 0,3-3 0 0,-3 3 0 15,-1 0 0-15,0 0-128 0,1 0 128 0,0 0 0 16,-1-2 128-16,0 0-128 0,-2 2 0 0,3 0 0 16,3-2 0-16,-1 2-128 0,-5 0 128 0,3 0 0 15,4 0 0-15,-2-2 0 0,-11 2 0 0,10-2 0 16,5 2 128-16,-2 0-128 0,-4-3 0 0,2 2 0 15,2 1 0-15,0 1-128 0,-1-1 128 0,-1-1 0 16,1 2 128-16,0-1-128 0,1 0 0 0,-1 0 0 16,-3 0 0-16,3 0-128 0,1 0 128 0,0 0 0 15,-1 3 0-15,0-3 0 0,-1 0 0 0,1 0 0 16,0 0 128-16,-2 0-128 0,1-3 0 0,-1 3 0 16,2 0 0-16,-1 0-128 0,-2 0 128 0,0 0 0 15,1 0 128-15,1 0-128 0,-5 0 0 0,4-1 0 0,-1 1 0 16,0 0 0-16,-1-3 0 0,0 3 0 0,1-2 0 0,-1 2 0 15,0-4 0-15,-2 4 0 0,1-3 0 0,1 2-128 16,-1-2 128-16,1 1 0 0,-8 2 128 0,11-2-128 16,0 0 0-16,0 2 0 0,-3-3 0 0,1 2 0 15,-1-2 0-15,0 3 0 0,-2 0 0 0,2 0-128 16,0 0 128-16,0 0 0 0,-8 0 0 0,8-1 0 16,-2-2 0-16,2 1 0 0,1 0 0 0,-1 0 0 15,-8 2 0-15,9 0 0 0,3 0 128 0,-1 0-128 16,-2-3 0-16,0 3 0 0,1 0 0 0,1 0-128 15,-1-1 128-15,1-2 0 0,-2 3 0 0,1 0 0 16,0 0 0-16,-1 0 0 0,0-3 128 0,0 2-128 16,2 1 0-16,-2 0 0 0,-1 0 0 0,-1 0-128 0,1 1 128 0,0 2 0 15,0-3 128-15,0 0-128 0,-2 0 0 0,2 3 0 16,-8-3 0-16,8 0 0 0,0 0 0 0,0 1 0 16,0-1 0-16,0 3 0 0,-2-3 128 0,2 0-128 15,1 2 128-15,0-2-128 0,-1 0 0 0,0 2 0 16,0-2 0-16,0 0-128 0,0 0 128 0,-8 0 0 15,9 2 0-15,-1-2 0 0,0-2 0 0,-1 4 0 16,0-2 0-16,1 0 0 0,1 0 0 0,-3 0 0 16,-6 0 0-16,0 0 0 0,8 3 0 0,0-2-128 15,-8-1 128-15,7 3-128 0,1-2 128 0,-2 2 0 16,1-3 128-16,-7 0-128 0,0 0 0 0,5 2 0 0,-5-2 0 0,0 0 0 16,0 0 0-16,5 4 0 15,2 3 0-15,-7-7 0 0,0 0 128 0,0 0-128 16,5 4 128-16,-5-4-128 0,0 0 0 0,0 0 0 0,4 6 0 0,0-1 0 15,-4-5 0-15,0 0-128 0,0 0 0 0,5 4 0 16,0 3 128-16,-5-7 0 0,0 0 0 0,0 0 0 31,4 6-448-31,1-2-48 0,-5-4-16 0,0 0 0 16,0 0-3120-16,0 0-624 0,0 0-128 0,0 0-32 0</inkml:trace>
  <inkml:trace contextRef="#ctx0" brushRef="#br0" timeOffset="-114787.88">13694 17642 3679 0,'0'0'160'0,"0"0"32"0,0-6-192 0,2 0 0 0,-2 6 0 0,1-5 0 0,-1-1 3184 0,0-1 592 15,0 7 112-15,1-6 16 0,-1-1-2512 0,0 7-512 16,0-7-112-16,0 7 0 0,0 0-224 0,2-6-32 16,-2 6-16-16,0 0 0 0,0 0 208 0,0 0 32 15,0 0 16-15,0 0 0 0,0 0 192 0,0 0 32 16,0 0 16-16,0 0 0 0,0 0-176 0,-2 8-48 15,1 1 0-15,0 1 0 0,-2 2 208 0,2 3 48 16,-1 0 0-16,1 2 0 0,0 0-384 0,1 3-80 16,0-3-16-16,0-1 0 0,-2 1-256 0,2-3-48 15,0-2-16-15,2-2 0 0,-1 5 48 0,0-3 16 16,1-5 0-16,-1 3 0 0,0-2-288 0,-1-8 0 16,0 0 0-16,0 0 0 0,0 0 0 0,0 0 0 15,0 0 0-15,0 0 0 0,0 0 0 0,0 0 0 16,0 0 0-16,0 0 0 0,6-4-304 0,-1 0-16 0,-1-6 0 15,-2 3 0-15,1-5 192 0,1 1 128 0,-3-3-192 0,2-2 192 16,-2 3-128-16,3 0 128 0,-3 0 0 0,2-1 0 16,0-2 0-16,-1 3 0 0,1 0 0 0,-1 1 144 15,0-1-144-15,0 0 0 0,2 3 0 0,0 0 0 16,0 0 0-16,0 3 0 0,1-2 0 16,1 2 0-16,-1 3 0 0,0-2 0 0,-5 6 0 15,0 0 0-15,0 0 368 0,8 0-16 0,-8 0 0 0,7 4 0 16,-1 2-352-16,-1 1 0 0,1 2 0 0,-3 1 0 15,1 1 0-15,0-1 144 0,-4 4-144 0,3-1 0 16,-2 2 400-16,2-2-16 0,-2 2-16 0,-1-2 0 16,1 0-64-16,1-3-16 0,-1 4 0 0,0-1 0 0,-1-4 64 0,2-1 16 15,-1 1 0-15,-1-9 0 0,0 0-608 0,0 0-112 16,0 0-32-16,0 0 0 0,0 0 384 0,0 0 0 16,0 0 0-16,0 0 128 0,7-3-128 0,-1-3 0 15,1-1 0-15,-3-1 0 0,1-1-192 0,0-1 16 16,-1-1 16-16,1-2 0 0,0 0 160 0,1 0-128 15,-1 0 128-15,0 0-128 0,-1 0 544 0,0-2 112 16,1 3 32-16,1 2 0 0,-1-1-560 0,0 1 0 16,0 3 0-16,0 1 0 15,2 2-608-15,0 1-128 0,-7 3-32 0,0 0 0 0,0 0 624 0,7 0 144 16,1 4 0-16,-2-1 0 0,0 1 240 0,-1 2 80 16,2 4 0-16,-3-3 16 0,0 5-336 0,-2-1 0 15,1 3 0-15,0-1 128 0,-1 3 256 0,1 1 48 16,-2-4 16-16,0 4 0 0,2-4-448 0,0 2 0 0,1-2 128 15,-3 0-128-15,0-4 0 0,2 1 0 0,-1 1 0 16,1-5 0-16,-3-6 0 0,0 0 0 0,5 7 0 0,1-1 0 16,0-3 0-16,1-2 0 15,-1-2-144-15,2 1 144 16,0-3-3328-16,0 0-592 0</inkml:trace>
  <inkml:trace contextRef="#ctx0" brushRef="#br0" timeOffset="-114420.03">14168 17716 8287 0,'0'0'736'0,"0"0"-592"0,0 0-144 0,0 0 0 16,0 0 4672-16,0 0 896 0,0 0 176 0,0 0 32 0,0 0-3152 15,0 0-624-15,7 0-128 0,1 0-16 16,-2 0-1088-16,-6 0-192 0,8-3-64 0,0 3 0 0,0-4-512 0,0 1 0 16,-2 2 0-16,2-4 0 0,-1 1 128 0,1-3-128 15,-2 3 0-15,1-2 0 0,-1-1 0 0,0 1 0 16,-3-1 0-16,1-2 0 0,2 1 0 0,-2-1 0 15,-3-1 0-15,0 3 0 0,0-3 0 0,-1 3 0 16,-1-2 0-16,-1 2-144 0,-1 1 144 0,-1 2 0 16,-1 0 0-16,-2 1-128 0,2 1 128 0,-3 4 0 15,0-2 0-15,-2 4 0 0,1 1 0 0,-1 2 128 16,0 1-128-16,0 1 176 0,2 1-48 0,-2 1-128 16,1 2 192-16,1 0-64 0,2 0 288 0,-1 4 48 15,2 0 16-15,1-1 0 0,2-3-288 0,0 1-48 16,2 2-16-16,2-3 0 0,0 2 32 0,3-2 0 15,-1-3 0-15,3 3 0 0,-1-3-160 0,2 0 0 16,3-3 0-16,-1 2 0 0,2-1 0 0,1-4 160 0,2 2-160 0,0-1 160 31,0-5-1216-31,0 0-240 0,1 2-48 0,0 0-16 16,-3-2-2400-16,1 0-464 0</inkml:trace>
  <inkml:trace contextRef="#ctx0" brushRef="#br0" timeOffset="-113486.81">14571 17683 19167 0,'7'-11'848'0,"-7"11"176"0,4-9-816 0,-1 1-208 0,-3-1 0 0,0-1 0 16,-1 3 2096-16,-2-2 368 0,-1 2 80 0,-1 3 16 0,-2-2-1024 0,1 2-192 15,-1-1-32-15,-1 3-16 0,-1 0-560 16,-1-1-112-16,-1 3-32 0,-1 3 0 0,2-3-272 0,-1 4-64 16,0 1-16-16,0 2 0 0,1-1-16 0,1 2 0 15,-1 1 0-15,1 2 0 0,0-1 32 0,1 3 16 16,0 0 0-16,2 3 0 0,1-3 112 0,-1-1 32 15,1 1 0-15,1 3 0 0,3-3-96 0,0 1-32 16,-2-2 0-16,3-2 0 0,1-2-128 0,2 1-32 16,1 1 0-16,-4-10 0 0,0 0-128 0,6 5 0 15,0 0 144-15,1-1-144 0,-7-4 0 0,11 0 0 16,-2 0 0-16,2-3 0 0,-1 2 0 0,-1-4 0 16,0 1 0-16,1-3 0 0,0 1 0 0,0-2-160 15,0 1 160-15,-3-2-160 0,3-4 160 0,-2 3 0 16,-1-1 0-16,0 1-128 0,-2-2 128 0,-1-1 0 15,-1 2-144-15,-1-2 144 0,0 5 0 0,-1-1 0 0,2 0 0 16,-3 4 0-16,0 5 0 0,0 0 0 0,0 0 0 0,0 0 0 16,0 0 0-16,0 0 0 0,0 0 0 15,0 0 0-15,0 0 0 0,-6 4 0 0,2 2 0 0,-1 2 0 16,1 1 0-16,0 2 0 0,0-2 0 0,3 1 0 16,0 1 128-16,1 1-128 0,-3-2 0 15,4 1 128-15,2-2-128 0,0-1 0 0,-1 1 0 0,2-1 128 16,0 1-128-16,1-3 0 0,2 1 0 0,1-3 128 15,1 2-128-15,1-3 0 0,2-3 0 0,1 0 0 16,0 0 0-16,1-3 0 0,0 1 0 0,0-2 0 16,-1-3 0-16,1 1 0 0,-3-2 0 0,1 1 0 15,0-2 0-15,0 3 0 0,-3-5-128 0,-1 1 128 0,0 1 0 0,-1-5-144 16,-1 4 144-16,-2 0 0 0,0-4-128 16,-1 5 128-16,0-1 0 0,-2-1 0 0,1 2 0 15,-1-1-128-15,2 3 128 0,-3 7 0 0,0 0 0 0,0 0 0 16,0 0 0-16,0 0 0 0,0 0 0 0,0 0 0 15,0 0 0-15,-3 7 0 0,-1 2 0 0,1-1 0 16,1 2 0-16,-1 3 144 0,-1 0-144 0,2 0 0 16,-1-2 0-16,0 2 0 0,1 0 128 0,-1 0-128 15,2-2 128-15,0 2-128 0,-1-3 304 0,1 3-32 16,0-3 0-16,-1 0 0 0,1 1-272 0,1-5 128 16,0-6-128-16,0 0 0 0,0 0 0 0,0 0 0 15,0 0 0-15,0 0 0 0,0 0 0 0,0 0 0 16,0 0 0-16,0 0 0 0,0-6 0 0,1-2 0 0,2-2 0 0,0 0 0 15,0 0 0-15,1-2 0 16,2 1 0-16,-1 1 0 0,0-1 0 0,0 0 0 16,2 0 0-16,2-2 0 0,-2 2 0 0,-1 1 0 15,1 1 192-15,1 1-192 0,-1-1 0 0,4 0 0 16,1 1 0-16,-2 1 0 0,-1 3 0 0,1-1 0 16,-3 5 0-16,1 0 0 0,0 0 0 0,-8 0 0 15,8 0 0-15,-8 0 0 0,7 7 0 0,-1-1 160 0,-1 1-160 16,-1 2 128-16,0 1-128 0,-1 1 0 0,-3-2 0 15,1 1 0-15,0 4 0 0,-1-1 0 0,0-3 144 0,0 1-144 16,-1 2 0-16,1-4 0 0,0 1 0 0,1 1 0 16,1-5 0-16,-1 4 128 0,-1-10-128 0,3 6 176 15,-3-6-176-15,2 8 0 0,2-1 0 0,-4-7 0 16,0 0 0-16,0 0 0 0,8 5 0 0,0-4 128 16,0-1-128-16,-8 0-144 0,9 0 144 0,-3-1-208 15,2-2-1792-15,0 1-368 0,1-2-64 0,-1 4-13984 16</inkml:trace>
  <inkml:trace contextRef="#ctx0" brushRef="#br0" timeOffset="-113024">15214 17650 11967 0,'0'0'1072'0,"0"0"-864"15,2-8-208-15,0 2 0 0,-2-1 2400 0,0 1 432 16,-2-1 96-16,2 7 16 0,-4-7-1168 0,0 1-240 15,4 6-32-15,-6-4-16 0,-3 1-528 0,-1 3-128 0,1 0 0 0,-3 0-16 16,1 3-272-16,-1-2-48 16,-1 5-16-16,0-3 0 0,1 0-32 0,1 1-16 15,2 3 0-15,1-4 0 0,-1 4-48 0,1-4 0 0,1 3 0 0,1 1 0 16,1-3 0-16,0 2-16 0,5-6 0 0,0 0 0 16,0 0-32-16,0 7 0 15,0-7 0-15,2 6 0 0,2 1-80 0,2-1-32 0,-6-6 0 16,7 8 0-16,1-1-48 0,2-1-16 0,-1-2 0 0,-1 2 0 15,2 0 0-15,2-2 0 0,0 0 0 0,-1-1 0 16,1-1-160-16,0-1 192 0,0 2-192 0,-2 1 192 16,-1 0-48-16,1 1 0 0,-4 2 0 0,1-1 0 15,-2 2 32-15,-1 1 0 0,0-2 0 0,0-1 0 0,-2 2-48 0,0 4 0 16,-1-4 0-16,-1-2 0 16,-1 4-128-16,-2-2 128 0,-1-2-128 0,-1 1 128 0,0-1-128 15,-1 1 0-15,0-5 0 0,-2 2 0 0,-3 0 0 16,0-1 0-16,-1-1 0 0,-1 0 0 0,-3-2-160 0,3 0 160 15,0-4 0-15,1 1-144 0,0 2 144 0,-1-4 0 16,1 3 0-16,2 0 0 0,-1-2 0 0,1 1 0 16,1-1 0-16,2 2 0 0,1 0 0 0,6 2 0 15,0 0 0-15,-4-5 0 16,4 5-464-16,0 0-112 0,0 0-32 0,-2-6-17424 0</inkml:trace>
  <inkml:trace contextRef="#ctx0" brushRef="#br0" timeOffset="-110602.18">15946 17473 10815 0,'0'0'480'0,"0"0"96"0,0 0-448 0,0 0-128 0,0 0 0 0,0 0 0 16,0 0 1664-16,0 0 304 0,0 0 64 0,0 0 16 15,0 0-160-15,0 0-32 0,0 0 0 0,0 0 0 16,0 0 112-16,0 0 16 0,0 0 0 0,-6 9 0 16,0 2-624-16,-1-1-112 0,1 3-32 0,-1 3 0 15,-2-1-192-15,1 0-64 0,2 2 0 0,0 0 0 16,0 0-512-16,-1 3-96 0,1-3-32 0,1 0 0 16,1 1 64-16,1 2 0 0,3-6 0 0,0 3 0 15,0-1-384-15,3-3 128 0,-1 2-128 0,2-2 0 16,1 0 0-16,2 0 0 0,1-3 0 0,0 0 0 15,2-4 0-15,1 1 0 0,-1-1 0 0,2-2 0 0,0 0 0 0,-1-1-128 16,1-2 128-16,4 2 0 0,-2-3-176 16,-1-3 176-16,1 2-208 0,-3-4 80 0,0 1-80 0,-1-3-16 15,1 1 0-15,-1-2 0 0,-2 1 0 0,0-2 0 16,0 2 0-16,-3 0 0 0,-1-3 224 0,-1 0 0 16,-2 1 0-16,0 1 0 0,-2-1 0 0,-2-2 0 15,1 1 0-15,-2 1 0 0,-1-1 0 0,-1 6 0 16,0-2 0-16,-1 3 0 0,-1 2 0 0,0 1 0 15,1 1 0-15,-1 2 0 0,0 1 0 0,0 1 0 16,-1 2 0-16,2-3 0 0,-1 2 0 0,1-2 160 16,0 3-160-16,-1 2 192 0,0-3 240 0,2 2 48 15,1 1 16-15,-2 2 0 0,2-2-496 0,2-1-320 16,2-2 64-16,1-6 0 0,0 7 256 0,0-7 0 0,2 6 0 16,-2-6 0-1,0 0-480-15,8 3-144 0,0 1-16 0,1-4-16 16,1 0-3056-16,7-3-592 0,-17 3-128 0,7-4-32 0</inkml:trace>
  <inkml:trace contextRef="#ctx0" brushRef="#br0" timeOffset="-108509.3">16451 17543 10591 0,'0'0'224'0,"0"0"48"0,0 0 16 0,0 0 32 0,0 0-320 0,0 0 0 16,0-7 0-16,0 7 0 0,0 0 1648 0,0 0 272 15,0 0 48-15,2-4 16 0,-2 4-416 0,0 0-80 0,0 0-16 16,0 0 0-16,0 0-256 0,0 0-48 16,0 0-16-16,0 0 0 0,0 0-256 0,0 0-48 15,0 0-16-15,0 0 0 0,0 0 64 0,-2 7 0 0,1-1 0 0,1 2 0 16,0-8 96-16,-3 7 32 0,2 3 0 0,0 2 0 16,-1-2-320-16,0 1-48 0,-1-1-16 0,2 3 0 15,0-2-304-15,-1 2-64 0,1 0-16 0,0-2 0 16,1 0-48-16,0 3-16 0,0-4 0 0,1 0 0 15,0-3-192-15,1 2 144 0,-1-1-144 0,0-1 128 16,2-1-128-16,1 1 0 0,-4-7 0 0,0 0 0 16,0 0 0-16,2 6 0 0,-2-6 0 0,0 0 0 15,0 0 0-15,0 0 0 0,0 0 0 0,0 0 0 16,0 0-272-16,0 0-96 0,0 0-16 0,0 0 0 16,0 0-2240-16,0 0-464 0,0 0-96 0,0 0-11328 15</inkml:trace>
  <inkml:trace contextRef="#ctx0" brushRef="#br0" timeOffset="-108189.41">16546 17663 27183 0,'0'0'592'0,"0"0"128"0,0 0 32 0,0 0 16 0,0 0-624 0,0 0-144 15,-10 0 0-15,4 0 0 0,-1-1 896 0,1-2 160 16,-2 3 32-16,0-2 0 0,-1 0-512 0,0 0-112 16,-2 2-16-16,1 0 0 0,-1 0-144 0,1 0-48 15,-1 0 0-15,1 0 0 0,-1 0 64 0,1 2 0 0,-1 0 0 0,2 0 0 16,0-2-112-16,0 0-16 0,0 0 0 0,1 3 0 16,1-2-192-16,7-1 144 0,-6 0-144 0,6 0 128 15,0 0-128-15,0 0 0 0,0 0 0 0,0 0 0 16,0 0 128-16,0 0 0 0,0 0 0 0,0 0 0 15,0 0-304-15,0 0-64 0,0 0-16 0,0 0 0 32,5 4-2304-32,2-1-448 0,0-1-112 0,1 2-16 0</inkml:trace>
  <inkml:trace contextRef="#ctx0" brushRef="#br0" timeOffset="-107053.24">16666 17696 15423 0,'0'0'688'0,"0"0"144"0,0 0-672 0,0 0-160 0,0 0 0 0,0 0 0 16,0 0 1664-16,0 0 320 0,0 0 48 0,0 0 16 16,0 0-832-16,0 0-144 0,0 0-48 0,0 0 0 15,0 0-192-15,0 0-64 0,0 0 0 0,0 0 0 16,0 0-96-16,0 0-32 0,0 0 0 0,4 6 0 16,0 1-144-16,0 1-48 0,-3 1 0 0,2-2 0 15,-3-7 0-15,2 10 0 0,1-1 0 0,0-1 0 16,1 1-96-16,-1 2-32 0,1-5 0 0,0 3 0 15,0 2-96-15,0-1-32 0,0 1 0 0,0-2 0 0,0 2-48 16,0-5-16-16,1 1 0 0,0 2 0 0,-1-3 0 0,2 2 0 16,-1-1 0-16,-3-1 0 15,2 1-128-15,-4-7 0 0,6 6 0 0,-1 1 0 0,-5-7 0 16,0 0 128-16,5 6-128 0,-5-6 128 0,0 0-128 0,0 0 128 16,7 4-128-16,-7-4 128 0,0 0-128 0,0 0 128 15,0 0-128-15,0 0 128 0,6 0-128 0,-6 0-176 16,7-1 48-16,-7 1 0 0,0 0 128 0,5-5 0 15,-1-2 0-15,-2 3 0 0,2-2 0 0,-2-1-128 16,-1 1 128-16,0-2-128 0,1 1 128 0,-2-2 0 16,0 3 0-16,0-2 0 0,0-1 0 0,0 2 0 0,0-2 128 0,0 1-128 15,-2-1 0-15,1-2 0 16,1 1 0-16,0-1 0 0,-1 2 0 0,1-1 0 16,0-3 0-16,0 2-128 0,0-2 128 0,0 0 0 0,0 3 128 15,0-4-128-15,0 1 0 0,0 0 0 0,1 0 0 16,0 0 0-16,-1 0 0 0,2 0 0 0,-1 2 0 0,0 1-128 15,1-3 128-15,-1 2 0 0,1-2 128 0,1 0-128 16,0 3 0-16,-1 0 0 0,0 0 0 0,0 1-128 16,0 1 128-16,-1-1 0 0,0 2 0 0,0 1 0 15,1-1 0-15,-2 7 0 0,1-4 0 0,-1 4 0 16,3-6 0-16,-3 6 0 0,1-7 128 0,-1 7-128 16,3-4 0-16,-3 4 0 0,2-6 0 0,-2 6 0 15,4-4 0-15,-1-2 0 0,-3 6 0 0,4-6 0 16,-4 6 0-16,4-4 0 0,-4 4 0 0,4-7 0 0,-4 7 0 15,5-3 0-15,0-4 0 0,-5 7 0 0,4-3 0 16,-4 3 0-16,5-4 0 0,1-2 176 0,-6 6-48 16,5-3 0-16,-5 3 0 0,6-6-128 0,0 4-176 15,-6 2 48-15,6-2 0 0,1 2 128 0,0-3 0 16,0 2 128-16,1 1-128 0,0 0 0 0,0 0 0 16,1-3 0-16,0 3-128 0,1-2 128 0,1 0 176 15,-1 2-48-15,2-2 0 0,0 2-128 0,0-3 0 16,0 2 0-16,1-2-176 0,0 2 176 0,1-2 176 15,1 3-48-15,0-2 0 0,1 2-128 0,1-2 0 16,0 0 0-16,0 2-176 0,0-3 176 0,1 2 0 0,2-2 0 16,0 3 0-16,-1 0 0 0,1-3 0 15,0 2 0-15,-2 1 0 0,0-2 0 0,1 2 0 0,-1-3 128 16,-1 3-128-16,0 3 0 0,-1-3 0 0,-3-3 0 0,0 2 0 16,-1 2 0-16,-2-1 0 0,1-1 0 0,-3 1 0 15,-1 0 128-15,1 0-128 0,-1 0 128 0,-1 0-128 16,-6 0 0-16,0 0-128 0,7 1 0 0,-7-1 0 15,0 0 128-15,6 3 0 0,-6-3 128 0,0 0-128 16,0 0 0-16,0 0 0 0,0 0 0 0,0 0-128 31,0 0-1392-31,0 0-272 0,0 0-48 0,0 0-13296 0</inkml:trace>
  <inkml:trace contextRef="#ctx0" brushRef="#br0" timeOffset="-106000.82">16966 17662 14735 0,'0'0'320'0,"0"0"64"0,0 0 0 0,0 0 64 0,0 0-448 0,0 0 0 0,0 0 0 0,0 0 0 16,0-7 1104-16,0 7 144 0,1-6 32 0,-1 6 0 15,3-7-208-15,-2 1-48 0,0 0 0 0,-1 6 0 16,3-4-304-16,0-2-64 0,-2-1-16 0,2 3 0 0,-3 4 0 15,2-6 0-15,1-1 0 0,-1 1 0 0,1-1-192 0,1 3-32 16,0-2-16-16,-1-1 0 0,1 1 176 0,1 2 48 16,0 1 0-16,0-1 0 0,-1-2-496 0,1 3-128 15,-5 3 0-15,7-4 0 0,-7 4 0 0,8-3 0 16,0 3 0-16,-8 0 0 0,8 0 832 0,-1 0 160 16,-7 0 32-16,8 3 0 0,0 1-832 0,-8-4-192 15,7 5 0-15,-7-5 0 0,6 6 0 0,-1 0 0 16,-1 1 0-16,-1 2 0 0,-2-3 512 0,1 2 48 15,-1 1 16-15,-1 1 0 0,0-3-288 0,0 3-48 16,0 3-16-16,-1-3 0 0,-1-1 96 0,1 2 0 16,0-1 16-16,-2-1 0 0,2 2-336 0,-2 2 0 0,2-3-160 15,-2 1 160-15,1-2 0 0,-1-1 144 16,0 4 16-16,2-4 0 0,-2 1-160 0,1 0 0 0,-1-1 0 0,1-2 0 16,-1 4 0-16,0-3 0 15,-1 0 0-15,-1-1 0 0,5-6 0 0,-2 7 0 16,-5 0 0-16,3-3 0 0,0 2 0 0,4-6 0 0,-5 3 0 0,5-3 0 15,0 0-144-15,0 0 144 0,0 0 0 16,-5 4 0-16,5-4-128 0,0 0 128 16,0 0 0-16,0 0 0 0,-6-2 0 0,6 2 0 0,0 0 160 0,0 0-32 15,0 0-128-15,-2-6-256 0,2 6 64 0,-2-7 0 16,2 1 192-16,0 6 0 0,0-10 0 0,0 10 0 16,2-6 0-16,-2 6 0 0,0 0 0 0,0 0 0 15,4-7 0-15,-4 7 0 0,2-6 0 0,-2 6 0 16,0 0 0-16,7-4 0 0,-7 4 0 0,0 0 0 15,0 0 0-15,0 0 0 0,0 0 0 0,0 0 128 16,0 0-128-16,6-4 0 0,-6 4 0 0,7 0-128 16,-7 0 128-16,0 0 0 0,7 0 0 0,-7 0 0 15,6 0 0-15,1 1 0 0,-7-1 0 0,7 3 0 0,-7-3 192 0,8 4 64 16,0-4 0-16,0 2 16 0,0 1-272 16,0-2 128-16,0-1-128 0,2 3 0 0,2 1 0 15,-2-4 0-15,1 3 0 0,-1-3 256 0,1 1-48 16,-1 1-16-16,1-2 0 0,-1 3-192 0,1-3 0 15,-2 0 0-15,0 0 0 0,2 0 0 0,-2 0 0 16,-1 0 0-16,-2 0 0 0,-6 0 0 0,8 0 0 16,-8 0 0-16,7 0 0 0,-7 0 0 0,6-3 0 15,-6 3 0-15,0 0 0 0,0 0 0 0,7-3-128 16,-7 3 128-16,0 0 0 16,5-4-1536-16,-5 4-256 0,4-7-64 0,-4 7 0 15,2-6-2464-15</inkml:trace>
  <inkml:trace contextRef="#ctx0" brushRef="#br0" timeOffset="-105281.68">17532 17636 16351 0,'0'0'720'0,"0"0"160"0,4-7-704 0,0 3-176 16,-1-1 0-16,0-2 0 0,0 1 1232 0,-2-1 224 15,-1-1 32-15,0-1 16 0,-1-1-496 0,-2-1-112 16,0 2 0-16,1-1-16 0,-2 3-720 0,0 1-160 16,-1-1 0-16,0-2 0 0,-3 5 432 0,1 0 80 15,-1 1 32-15,0 2 0 0,1-2-336 0,-1 3-64 16,0 0-16-16,0 3 0 0,-1-2 192 0,1 2 16 15,0 1 16-15,0 0 0 0,0 2 32 0,1 1 0 16,1-1 0-16,0 1 0 0,-1 0-192 0,2-1-16 16,0 1-16-16,1-1 0 0,0 1 48 0,1 2 16 15,1-4 0-15,0 4 0 0,1-2-48 0,2-1-16 16,-1-6 0-16,0 10 0 0,2-3-160 0,-1 0 0 0,0 0 0 16,1-3 0-16,-2-4 144 0,3 6-144 0,3-1 160 0,-1-1-160 15,1-1 0-15,0-2 0 0,-6-1-208 16,8 3 64-16,-1-3 144 0,0-3 0 0,0 3 0 15,-1-1 0-15,1-2 0 0,-1-3 0 0,1 3 0 16,1-3 0-16,-2 2 0 0,1-3-208 0,-1 0 16 0,1 4 16 16,-1-4 176-16,1 3 0 0,-2-2 0 0,0-1 0 15,1 0 0-15,-2 1 0 0,1 2 0 0,0-1 0 16,-1 1 0-16,-4 4 0 0,5-7 0 0,-5 7 0 16,0 0 0-16,5-4 0 0,-5 4 0 0,0 0 0 15,0 0 0-15,0 0 0 0,0 0 0 0,0 0 0 16,0 0 336-16,0 0 0 0,0 0 0 0,0 0 0 15,0 0 368-15,0 0 64 0,0 0 0 0,0 0 16 0,2 8-144 16,-1 1-48-16,0 2 0 0,-1-5 0 0,-1 7-64 16,1-2-16-16,0-2 0 0,0 4 0 0,0-2-48 0,0 2-16 15,1 0 0-15,1 1 0 0,-1-1-96 0,0 0-32 16,1 1 0-16,-1-1 0 0,0 1-48 0,2-1-16 16,-1-1 0-16,1 0 0 0,0 1-256 15,-1 0 160-15,1-4-160 0,-2 2 128 0,2-1-128 0,-1-1 0 16,0-1 0-16,-2-8-176 0,0 0 176 0,2 7 0 15,-2-7 128-15,0 0-128 0,0 0 128 0,0 0-128 16,0 0 128-16,0 0-128 0,0 0 0 0,0 0 0 16,0 0 0-16,0 0-128 0,6-4 0 0,-6 4 0 15,4-7 0-15,-1-1 0 16,-1-3-2512-16,-1 0-496 0,0 1-112 0,-2-4-16 0</inkml:trace>
  <inkml:trace contextRef="#ctx0" brushRef="#br0" timeOffset="-103663.75">18367 17719 15887 0,'0'0'704'0,"0"0"144"0,8-6-672 0,-1 2-176 0,-2-3 0 0,0 4 0 0,-1-4 1360 0,-1-2 240 16,-1 0 64-16,0 1 0 0,-1-1-880 0,-1-2-160 15,-1 1-48-15,-2 0 0 0,0 3-304 0,1-3-64 16,-2 0-16-16,-1 1 0 0,-2 2 0 0,1 3 0 15,-1-2 0-15,0 3 0 0,-2-1 368 0,1 2 64 16,1 2 16-16,-3 2 0 0,0 1-64 0,2 1 0 16,1 0 0-16,0 2 0 0,-4 1 64 0,2 2 0 15,2-2 0-15,1 3 0 0,-2 0-416 0,1 0-80 16,2 3-16-16,3-5 0 0,0 1-128 0,1 1 128 16,0-1-128-16,1 2 128 0,0-1-128 0,0 0 0 15,0-3 0-15,0 3-176 0,0-4 176 0,0 2 0 16,0 1 128-16,0-2-128 0,2-1 0 0,2-2 0 15,-4-4 0-15,4 7 0 0,-4-7 0 0,5 2-128 0,-5-2 0 16,8 4 0-16,-1-4 128 0,-1 0 0 0,2 0 128 0,-1-1-128 16,-1-2 0-16,1-1 0 0,1-1 0 15,0-1-128-15,-2 2 0 0,1 0 0 0,1 1 0 0,-2-3 0 16,-1 2 128-16,1-3 0 0,0 1 128 0,-1-1-128 16,1 0 0-16,-1 4 0 0,-1-4 0 0,-2 3 0 15,2-1 0-15,-4 5 0 0,0 0 0 0,3-7 0 16,0 3 0-16,-3 4 0 0,2-4 0 0,-2 4 0 15,0 0 0-15,0 0 0 0,0 0 0 0,0 0 0 16,0 0 128-16,0 0-128 0,0 0 128 0,0 0-128 16,0 0 128-16,0 0-128 0,0 0 128 0,0 0-128 15,0 0 176-15,1 7-48 0,2 0 0 0,0 0 0 0,-1 0 320 0,1 2 48 16,0-1 16-16,0-2 0 0,3 4-208 16,-1-4-48-16,0 2 0 0,0 1 0 0,1-2 0 15,0-1 0-15,2 1 0 0,0-3 0 0,-2 0-256 0,2-2 0 16,0 1 0-16,0-2 0 0,-1-1 0 0,0-1-144 15,1-2 16-15,0-1 0 0,0-2 0 0,-1-1 0 16,-1 1 0-16,1-1 0 0,-1 1 128 0,1-1 0 16,-2-3 0-16,0 0 0 0,-1 0 0 0,0 0-128 15,0-1 128-15,-1-1-128 0,-2-1 128 0,0 3-128 16,1-3 128-16,-1 2-128 0,-1 1 128 0,0 0-128 16,0 4 128-16,0-2-128 0,0-1 128 0,0 5 0 15,0 4 0-15,0 0 0 0,0 0 0 0,0 0 0 16,0 0 128-16,0 0-128 0,0 0 0 0,0 0 0 15,0 0 0-15,0 0-128 0,0 0 304 0,0 0 64 16,-1 7 16-16,-1 0 0 0,1 3 96 0,0-3 32 0,1 3 0 16,0 0 0-16,0-1 96 0,0 2 32 0,0-2 0 0,0 1 0 15,0 1-112-15,0-1-16 0,0-1 0 0,1 1 0 16,-1-10-256-16,1 7-128 0,-1 0 128 16,2 2-128-16,-2-9 128 0,1 7-128 0,-1-7 128 0,0 0-128 15,0 6 0-15,0-6 0 0,0 0 0 0,0 0 0 16,0 0 0-16,0 0 0 0,0 0 0 0,0 0 0 15,0 0 0-15,0 0 0 0,0 0 0 0,0 0 0 16,0 0-224-16,1-6 80 0,1-3 16 0,-2 2 0 16,0-3 128-16,1 0 0 0,0 0 0 0,2-1 0 15,-1 1 0-15,1-2 0 0,0 2 0 0,-1-1 0 0,2 2 0 0,0-4-128 16,0 5 128-16,0-1-128 0,0-2 128 0,1 5 0 16,0-1 128-16,1 1-128 0,-1-1 0 0,0 1 0 15,0-1 0-15,2 3 0 0,-2 0 0 0,2 2 0 16,-7 2 0-16,6-4-128 0,1 1 128 0,-7 3 0 15,8 0 128-15,-2 0-128 0,-6 0 128 0,8 4-128 16,-1 1 128-16,-1-1-128 0,-6-4 0 0,5 7 0 16,1-1 0-16,-1 1 0 0,-1-1 128 0,0 2-128 15,0-1 128-15,0 2-128 0,-2 1 0 0,1 0 0 16,-1-2 0-16,1 1 0 0,0 0 128 0,-2-1-128 16,0 2 128-16,2 2-128 0,0-2 0 0,-1-2 0 15,1 1 0-15,-1 1 0 0,2-3 0 0,-1 3 0 16,0-4 0-16,-3-6 0 0,1 7 0 0,1-1 0 15,-2-6 0-15,4 8-128 0,-4-8 128 0,0 0 0 0,0 0 0 16,0 0 0-16,0 0 0 0,0 0-128 0,0 0 128 16,0 0-128-1,0 0-1856-15,0 0-352 0,7-4-80 0,1 2-13168 0</inkml:trace>
  <inkml:trace contextRef="#ctx0" brushRef="#br0" timeOffset="-103063.88">19196 17300 28559 0,'0'0'624'0,"6"10"128"0,-6-10 16 0,2 6 64 0,2 1-672 0,-4-7-160 0,3 6 0 0,-1 2 0 0,1 1 1056 0,0 2 176 16,-3-11 48-16,1 9 0 0,0-1-464 0,0 1-96 15,-1 1-16-15,0 0 0 0,-1 0-400 0,0 0-96 16,0 1-16-16,-1 1 0 0,0 2-192 0,0-1 0 16,1 3 0-16,0 1 0 0,-1-4 352 0,2 1 32 15,0 2 0-15,0-3 0 0,2 2-112 0,-2-2-16 16,0 0 0-16,1 0 0 0,2-3-256 0,-2 0 0 16,0 0 0-16,1-3-144 0,-2 2 144 0,0-9 0 15,0 4 0-15,0-4 0 0,0 0 0 0,0 0 0 16,0 0 0-16,0 0 0 0,0 0-128 0,0 0 0 15,0 0 0-15,0 0 0 0,0 0 128 0,0 0 0 0,-6-4 128 16,1-1-128-16,-1-2 0 0,-1-1-128 0,-1 2 0 16,0-4 0-16,0 4 128 0,1-1 0 0,-1 3 0 0,0-2 0 15,-1 2 0-15,0-1 0 0,-2 1 0 0,1 1 0 16,-1 2 0-16,1-2 0 0,-1-1 128 0,1 4-128 16,-1 3 0-16,1-2-128 0,-1 2 0 0,1-2 0 15,1 2 128-15,-1 1 176 0,1 1-48 0,0-1 0 16,0 2-128-16,0-2 0 0,1 3 0 0,1-1 0 15,1 1 240-15,1 2 16 0,-1-1 0 0,2 1 0 16,2-2 192-16,2 1 64 0,0 1 0 0,1 0 0 16,0-1-320-16,2 1-48 0,1 1-16 0,0 0 0 15,0-4 0-15,1 1 0 0,3-2 0 0,0 0 0 16,1 2-128-16,0-3 128 0,2 2-128 0,-1-2 128 0,2-1-128 0,0-1 0 16,-1 0 0-16,2-2-176 0,-1 0 176 15,0 0 0-15,0-4 128 0,0 1-128 0,-2-1 0 16,1 0 0-16,-2-1 0 0,0 1 0 0,0 0 0 0,-1-2 0 15,-2-1 0-15,1 1-128 0,-2-4 128 0,1 3-128 16,-3 0 128-16,1 0-18544 0</inkml:trace>
  <inkml:trace contextRef="#ctx0" brushRef="#br0" timeOffset="-102045.63">19778 17313 20495 0,'0'0'448'0,"0"0"80"0,0 0 32 0,0 0 32 0,0 0-464 0,0 0-128 0,0 0 0 0,0 0 0 16,0 0 1856-16,4 7 368 0,-2 0 64 0,0-1 16 16,-2-6-720-16,0 9-144 0,-2-1-32 0,1 1 0 15,-2 2-560-15,1-2-112 0,-1-1-32 0,1 1 0 16,-1 1-96-16,-1 1-32 0,0 1 0 0,0-4 0 16,0 2-144-16,0 3-48 0,0 0 0 0,2 0 0 0,-1 3 64 15,2-2 0-15,-2 2 0 0,2-1 0 0,1 0-208 16,1 0-48-16,0 2 0 0,2-2 0 0,0 1-48 0,1-1-16 15,0 0 0-15,1 0 0 0,0-2-128 0,2 0 0 16,-1 0 0-16,2-3 0 0,1 0 0 0,-1-3 0 16,1 3 0-16,0-4-176 0,1 1 176 0,0-1 0 15,3-2 128-15,0 0-128 0,-1-1 0 0,1-1 0 16,0-2 0-16,0 0-128 0,-1 0 128 0,0-2 0 16,1 2 0-16,-1-4 0 0,0-1 0 0,-2 1-128 15,2 0 128-15,-3-1-128 0,0-2 128 0,-1-1 0 16,-1-1 128-16,-2 1-128 0,-1-4 0 0,-2 2-240 15,-2-1 48-15,-1-2 0 0,-2 3 192 0,-1-1 0 16,-2 2 0-16,-1-1 0 0,-2 3-144 0,0-2 16 16,0 2 0-16,0 3 0 0,-2 1 128 0,1 3 0 15,1 0 0-15,-1 0 0 0,0 0 0 0,1 3 0 0,1 1 128 16,0 2-128-16,0-2 272 0,0 2-16 0,-1 2 0 16,1 1 0-16,3-2 0 0,2-1 0 0,2 2 0 0,1 1 0 15,-1 0-80-15,0-1-32 0,-1 1 0 0,2 2 0 16,0-5-144-16,2 4 0 0,-1-4 0 0,1 2 0 15,0-1 0-15,0-1-192 0,2 1 64 0,-4-7 128 16,0 0-128-16,11 0 128 0,-1 2 0 0,1-2 0 16,-1 0-2528-16,1 0-432 0,0-2-96 0,3-2-16 15</inkml:trace>
  <inkml:trace contextRef="#ctx0" brushRef="#br0" timeOffset="-101663.38">20239 17556 25631 0,'0'0'560'0,"0"0"112"0,0 0 32 0,0 0 16 0,0 0-576 0,0 0-144 0,0 0 0 0,0 0 0 0,0 0 1344 0,0 0 224 15,0 0 48-15,0 0 16 0,0 0-1312 0,0 0-320 0,0 0 0 0,0 0 0 16,0 0 1056-16,6 0 144 15,1-3 16-15,-7 3 16 0,8 0-976 0,0-2-256 0,-2 0 0 0,1 2 0 16,-7 0 384-16,9-2 16 16,-1 2 16-16,0-2 0 0,-1 0 160 0,1-1 16 15,0-1 16-15,0 1 0 0,0 2-384 0,-2-1-80 16,1-1-16-16,0 2 0 0,0-2-128 0,0-1 0 16,-1 1 0-16,2 1 0 0,0-2 0 0,-1 4 0 0,-7 0 0 0,6-1 0 15,-6 1 0-15,8-3 0 0,-8 3 0 16,0 0 0-16,0 0 0 0,7 0-176 0,-7 0 48 0,0 0 0 15,0 0 128-15,0 0 128 0,0 0-128 0,0 0 176 16,0 0-176-16,0 0 0 0,0 0-192 0,0 0 192 16,0 0-1136-16,0 0-96 15,0 0-32-15,0 0 0 16,0 0-1920-16,0 0-384 0,0 0-80 0,0 0 0 0</inkml:trace>
  <inkml:trace contextRef="#ctx0" brushRef="#br0" timeOffset="-100508.71">20617 17446 21887 0,'0'0'480'0,"0"0"96"0,0 0 32 0,0 0 0 0,0 0-480 0,0 0-128 0,0 0 0 0,0 0 0 0,0 0 1552 0,0 0 304 16,6 4 48-16,-3 2 16 0,0 1-720 0,0-1-144 15,-2 1-32-15,0-1 0 0,1 1-192 0,-1 1-64 16,0 1 0-16,1 1 0 0,-1 0-256 0,1 0-48 16,1 1-16-16,0 2 0 0,-1-3-96 0,1 6-32 15,2-3 0-15,-1 0 0 0,0 0-96 0,0 2-32 16,0-2 0-16,0 0 0 0,0 0-192 0,0-3 0 0,0 3 0 0,1-5 0 16,-1 1 0-16,0 1 144 15,-2-3-144-15,2 3 128 0,-1-4-128 0,0 2 0 16,-1-1 0-16,-2-7-176 0,3 6 176 0,-3-6 0 15,0 0 128-15,0 0-128 0,0 0 0 0,0 0 0 0,0 0 0 16,0 0-128-16,0 0 128 0,0 0-128 0,6-6 128 0,-6 6-128 16,0 0 0-16,6-8 0 0,-3-1 0 0,1 2 0 15,-1-3 128-15,-2-1-128 0,1-2 128 0,-1 0-128 16,0 0 128-16,-2-3-128 0,1 2 128 0,1-2-128 16,-1-1 128-16,2 0 0 0,-2 0 0 0,1 0 0 15,0-3 0-15,-1 1 0 0,1 3 128 0,1 1-128 16,-1-2 128-16,0 2-128 0,-1 2 128 0,2-4-128 15,-1 3 0-15,0-3 0 0,1 4 0 0,-1 3 0 16,0-1 0-16,2-2 0 0,0 4-128 0,-1-4 128 16,1 3 0-16,-1-1 0 0,1 1 0 0,0 0 0 15,1 0 0-15,-2 3 0 0,2-2 0 0,-1 1 0 16,-1-1 0-16,1 0 0 0,0 3 0 16,-3 6 0-16,4-4 0 0,-1-3 128 0,-3 7-128 0,6-4 0 0,-6 4 0 15,4-6 0-15,-4 6 0 0,0 0 0 0,6-4 0 16,-1-3 0-16,-5 7 0 0,0 0 0 0,8-3 0 15,-1 0 0-15,-7 3 0 0,8 0 0 0,0-3 0 16,-1 0 0-16,1 2 0 0,-8 1 128 0,9 0-128 16,2-3 128-16,1 3-128 0,-1 0 128 0,1 0-128 15,1 3 128-15,2-3-128 0,-1 0 0 0,2 0 0 16,0 0 0-16,1 0 0 0,1 0 176 0,0 0-48 0,1 0 0 16,0 0 0-16,1 0-128 0,1 0 0 0,-3 0 0 0,1-3 0 15,-1 3 240-15,0-1 16 0,1-2 0 0,-1 1 0 16,-1-2-256-16,4 1 0 0,0 2 0 15,-4-4 0-15,-1 3 0 0,-2 0 0 0,-1-2 0 16,-1 1 0-16,0 1 0 0,-2 0 0 0,1 2 0 16,-4-2 0-16,1 2 0 0,-1-2 0 15,-7 2-160-15,6 0 160 0,-6 0 0 0,0 0 128 0,0 0-128 16,0 0 0-16,0 0 0 0,0 0 0 0,0 0 0 31,4 4-1520-31,-4-4-368 0,0 0-80 0,-1 8-13760 0</inkml:trace>
  <inkml:trace contextRef="#ctx0" brushRef="#br0" timeOffset="-99660.71">20891 17463 17967 0,'0'0'784'0,"0"0"176"0,0 0-768 0,0 0-192 0,0 0 0 0,0 0 0 15,0 0 1424-15,0 0 240 0,0 0 64 0,0 0 0 16,0 0-368-16,0 0-64 0,0 0-16 0,0 0 0 16,0 0-400-16,0 0-96 0,0-7-16 0,0 7 0 15,3-6-352-15,1 2-80 0,-2-3-16 0,2 2 0 16,0 1 160-16,1-3 32 0,1 1 400 15,-1 2-576-15,1-3-112 0,1 4-32 0,-1 0 0 16,0-1-192-16,0 1 144 0,1 1-144 0,-1 0 128 16,-6 2 0-16,9 0 0 0,-1 0 0 0,0 0 0 15,-8 0 256-15,7 2 64 0,-1 0 0 0,-6-2 0 0,7 7 0 0,-2-1 0 16,-5-6 0-16,5 7 0 16,-1 2 96-16,-1-1 32 0,-2 3 0 0,0 2 0 0,-1 0-208 0,-1 0-48 15,0 4 0-15,-2 0 0 0,-1 2-48 16,0-3-16-16,0 1 0 0,-1 0 0 0,0 0-256 0,1 2 0 15,0-2 0-15,-1-3-144 0,-3 2 144 0,3-3 0 16,1 1 128-16,-4 2-128 0,0-3 0 16,3-5 0-16,1 1 0 0,0-2 0 0,1-1-128 15,1-2 0-15,2-4 0 0,0 0 128 0,0 0 0 16,0 0 128-16,0 0-128 0,0 0 0 0,0 0-128 16,0 0 0-16,0 0 0 0,0 0 128 0,0 0-128 15,0 0 128-15,0 0-128 0,0 0 128 0,1-6-128 0,-2-1 128 16,1 0-128-16,1 4 128 0,2-4 0 0,1 0 0 0,0 1 0 15,-1-1 0-15,1 3 0 0,-4 4 0 0,7-6 0 16,0 3 0-16,0-1-128 0,1 0 128 16,-1 2-128-16,-1-1 128 0,2 2 176 0,1 1-48 0,1 0 0 15,-1 0-128-15,1 1 0 0,1 2 0 0,-1-1 0 16,1 0 288-16,0 3 32 0,1-1 0 0,0 2 0 16,0-2 0-16,0 3 0 0,-1-3 0 0,0 1 0 15,-1 3-320-15,1-2 160 0,-2 0-160 0,0-2 128 16,-1 0-128-16,0-2 0 0,-2 0 0 0,-6-2 0 15,0 0 752-15,8 2 112 0,-8-2 32 0,7 3 0 16,-7-3-1440-16,0 0-288 0,6 0-48 0,-6 0-16 16,7 0 160-16,-7 0 32 0,6-3 0 15,-6 3 0-15,7-4-1600 0,-2 2-304 0,0-5-64 0,-1 0-13472 16</inkml:trace>
  <inkml:trace contextRef="#ctx0" brushRef="#br0" timeOffset="-98976.56">21454 17510 22335 0,'0'0'496'16,"-1"-4"96"-16,1-3 32 0,0 1 0 0,0-1-496 0,0 1-128 0,0-3 0 0,-3 1 0 0,2 1 992 0,-2 1 176 15,-1-1 48-15,-1-2 0 0,-1 4-976 0,0-1-240 0,0 0 0 16,-2 5 608-16,0-2 80 15,0 0 16-15,-1 2 0 0,-3-2-368 0,2 6-64 0,-1-3-16 0,1 1 0 16,-2 2 64-16,3 1 0 0,0 1 0 0,2-1 0 16,2 0 144-16,0-1 48 0,-2 1 0 0,2 2 0 15,0-2-208-15,-1 3-48 0,3-2 0 0,-1 1 0 16,0 0 0-16,4-6 0 0,0 0 0 0,-2 9 0 16,1 0-256-16,4-2 0 0,-3-7 0 0,0 0 0 15,4 7 160-15,1 0-32 0,0-3 0 0,0 1 0 16,2-4-128-16,-1 2-176 0,2-3 48 0,0-3 0 15,0 2 128-15,0 1 176 0,0-5-48 0,1 1 0 16,0 0-128-16,-2 1 0 0,0-1 0 0,1 1-176 16,0-4 48-16,0 2 0 0,-1 1 0 0,-1-3 0 15,1 3 128-15,-1-5 0 0,-1 3 0 0,1-2 0 16,-1 1 0-16,0 2 0 0,-1 1 0 0,-4 4 0 16,0 0 0-16,0 0 0 0,0 0 0 0,0 0 0 15,0 0 0-15,0 0 0 0,0 0 128 0,0 0-128 0,0 0 480 0,0 0 32 16,0 0 0-16,0 0 0 0,0 0 0 0,0 0 0 15,1 9 0-15,-1-1 0 0,0 1-112 0,-1 2-16 16,0-1 0-16,-1 3 0 0,1 0 0 0,0 0 0 16,0 1 0-16,-1 1 0 0,2 0-48 0,-1-2-16 15,0 4 0-15,-1-1 0 0,2 1 0 0,-1-3 0 16,0 2 0-16,1 1 0 0,0-2 0 0,0 0 0 16,0-2 0-16,-2 0 0 0,2 0-144 0,0 0-48 15,-1 0 0-15,1-2 0 0,-1-1-128 0,-1 1 128 16,2 1-128-16,-1-5 128 0,0 3-128 0,0-4 0 15,1-6 0-15,0 8-176 0,0-8 176 0,0 9 0 0,0-9 0 0,0 0 0 16,0 0 0-16,0 0 0 0,0 0 0 16,0 0 0-16,0 0 0 0,0 0-128 0,0 0 128 15,0 0-128-15,0 0 128 0,0 0-128 0,0 0 128 0,0 0-128 16,0 0 128-16,-2-6 0 0,2 6 0 16,0 0 0-1,-1-11-704-15,0 5-96 0,1-4-32 0,0 4 0 16,-2-1-2816-16,1 1-560 0,1 6-112 0,0-8-32 0</inkml:trace>
  <inkml:trace contextRef="#ctx0" brushRef="#br0" timeOffset="-80614.69">23750 9262 6447 0,'0'0'576'0,"0"0"-576"0,0 0 0 0,0 0 0 16,4 7 2352-16,-1 3 352 0,-2-3 80 0,2 5 16 15,-1 1-1200-15,-1-1-224 0,1 0-48 0,-1 2-16 16,0 2-528-16,1-3-96 0,-2 2-32 0,0-2 0 16,0 4-400-16,0-4-64 0,1 0-32 0,0 4 0 15,-1-1-160-15,2-2 0 0,-2 2 0 0,1-2 128 16,0 4 64-16,1 3 16 0,-1-1 0 0,0 0 0 15,-1-1-32-15,0 0-16 0,0 3 0 0,0-2 0 16,0 1 208-16,0 1 32 0,0 1 16 0,0 1 0 0,0 0-128 16,0-1-32-16,-1 3 0 0,1 1 0 0,1-7-80 15,0 3-32-15,-1 0 0 0,0 1 0 0,0 2-16 0,0 2 0 16,0 0 0-16,2 3 0 0,-1 9-128 0,2-3 192 16,-2 2-192-16,0-2 192 0,-1 1 64 0,0-2 0 15,-1 0 16-15,1 0 0 0,0-2 64 0,0 3 16 16,0-4 0-16,0 1 0 0,1 1-64 0,1-3-16 15,-2 0 0-15,2 1 0 0,0-3-32 0,-1 3-16 16,0-3 0-16,-1-2 0 0,0 2-224 0,0-4 144 16,-1 3-144-16,0-2 128 0,-1 0-128 0,1-1 0 15,0-1 0-15,-2 1 128 0,2 0-128 0,-1 0 0 16,0-2 0-16,0 2 0 0,2-2 0 0,0 0 0 16,-1 1 0-16,0-1 0 0,0-1 0 0,-1 1 0 15,1 2 0-15,1-5 0 0,-1 1 0 0,1 2 0 0,-2 0 0 0,0-1 0 16,0 1 0-16,1-2 0 15,0-1 0-15,-1 1 0 0,2 2 224 0,0-1-32 16,0 1-16-16,0 0 0 0,0 2 80 0,-1-3 0 0,1 3 16 16,1 1 0-16,1 3-272 0,-1-3 128 0,0 3-128 0,-1-3 0 15,-1-1 144-15,1 0-144 0,0-2 0 0,-1 2 144 16,-1-3-144-16,2 1 0 0,-1-1 0 0,1-2 0 16,0 2 0-16,0-4 0 0,1 2 0 0,-1 2 0 15,-1-2 0-15,0 2 0 0,1-1 128 0,-1-1-128 16,1-1 0-16,0 4 0 0,0-2 0 0,0-1 128 15,0 1-128-15,0 2 0 0,1-1 0 0,0 1 0 16,-1-1 0-16,0 4 0 0,-2-4 0 0,0 3 0 16,0 0 0-16,-1-2 128 0,0 2-128 0,2-2 0 0,-2-1 208 15,1 1-32-15,-1 0-16 0,2-2 0 0,0-1-160 16,-1 5 128-16,0-2-128 0,0-1 128 0,1 1-128 16,0-1 0-16,1 2 0 0,0-1 128 0,0 2-128 0,0-1 0 15,0 1 0-15,0 0 0 0,0 2 0 0,-3-2 0 16,2-3 128-16,1 4-128 0,-2-4 0 0,2 3 0 15,-1-2 0-15,1 0 0 0,-1-1 0 0,1 1 0 16,0 1 0-16,0-2 0 0,-1 1 0 0,-1-1 0 16,2 1 144-16,0-1-144 0,0 1 0 0,0 2 0 15,0 0 0-15,0 1 128 0,0-3-128 0,0 3 0 16,0-1 128-16,0 1-128 0,0 0 160 0,2-4-32 16,-1 3-128-16,0 1 192 0,-1-4-192 0,0 1 128 15,0-1-128-15,0 3 0 0,-1 1 0 0,1 0 0 16,1-1 0-16,-1 1 0 0,0 0 128 0,0 2-128 15,-1 1 0-15,1 3 0 0,-3-6 0 0,2 3 0 0,0-2 0 0,-1 1 0 16,1 1 0-16,1 0 128 0,-1 0-128 16,1-1 0-16,0-2 0 0,0 0 0 0,0 0 0 15,0-1 0-15,0 0 0 0,0 1 0 0,0 0 0 0,1-3 0 16,-1 2 0-16,1 0 0 0,-2 2 0 0,1-2 0 16,0 1 0-16,0-1 0 0,1 1 0 0,1-1 0 15,-2-3 128-15,1 4-128 0,-1-4 0 0,1 2 0 16,-1 0 0-16,2-1 0 0,-2-1 0 0,1 3 0 15,0-2 0-15,2 3 128 0,-1 0-128 0,1-1 0 16,-2-3 0-16,2 4 0 0,0 0 0 0,-1-1 0 16,-1 0 0-16,-1 2 0 0,0-4 0 0,0 2 0 0,0-3 0 15,2 3 0-15,-1 1 0 0,-1 0 0 0,0-1 0 16,1 1 0-16,1-4 0 0,-1 1 0 0,0-1 0 0,1 3 0 16,-1-2 0-16,0 2 0 0,1 0 0 0,-1-1 128 15,0 2-128-15,1-1 0 0,-2 0 0 0,0 1 0 16,0 2 128-16,0-4-128 0,-2 1 0 15,2 0 0-15,0-2 128 0,0 2-128 0,0-2 0 0,0 2 144 16,0-2-144-16,0-1 128 0,0 1-128 0,0-1 0 16,2 1 0-16,-2 1 0 0,1 0 0 0,-1-2 0 15,-1 2 0-15,1-1 0 0,0-1 0 0,1 3 0 16,0-2 0-16,-1 0 0 0,0-1 128 0,1 1-128 16,-1-1 0-16,-1 0 128 0,1-2-128 0,1 1 0 15,1-1 0-15,-1 1 128 0,0-1-128 0,1 1 160 16,-2-1-160-16,1-1 160 0,0 3-32 0,1 1 0 15,0-2 0-15,0 2 0 0,-1-1-128 0,0 1 128 16,0 0-128-16,1 2 128 0,-1-3-128 0,0 4 0 16,-1-4 0-16,2 1 0 0,-1-2 0 0,0 2 0 0,1-1 0 15,-4 1 0-15,2-2 0 0,2 1 0 0,-1 1 0 0,0 0 0 16,2-5 0-16,-2 2 0 0,-1-1 128 0,1 2-128 16,1-1 0-16,0-1 0 0,1 1 0 0,-2 4 0 15,1-2 0-15,-1-2 0 0,2 3 0 0,-2-2 0 16,0 2 0-16,1 2 0 0,-1-3 0 0,0 1 0 15,-1 2 0-15,1-2 128 0,-1-1-128 0,2 1 0 16,-1-1 0-16,0 4 128 0,1-5-128 0,-2-1 0 16,2 0 144-16,1 1-144 0,-2-2 160 0,1 3-160 15,0-2 0-15,1 4 128 0,-1-1-128 0,1-1 0 16,1 3 0-16,-1-1 0 0,-2 1 0 0,0 3 0 0,0-5 0 16,1 3 0-16,-1 0 0 0,-1-1 0 0,0 0 0 15,0-1 0-15,1 4 0 0,-1-6 0 0,0 3 128 16,0-2-128-16,0 0 0 0,0-1 144 0,0 1-144 15,0 2 192-15,0 0-192 0,0-1 192 0,0 1-192 0,0 0 128 16,0-2-128-16,0 2 128 0,0 0-128 0,0 1 0 16,-1-4 0-16,0 1 0 0,1-3 0 0,0-2 0 15,-2 1 128-15,1-3-128 0,-1 3 0 0,0-3 0 16,1-2 144-16,1 2-144 0,0-4 0 0,0 1 0 16,-1 0 0-16,1-4 0 0,-2 2 0 0,2-4 0 15,0 1 0-15,-1-2 0 0,1-1 0 0,0-6 0 16,3 8 0-16,-1-1 128 0,-2-7-128 0,3 6 0 15,-3-6 0-15,1 9 0 0,-1-2 0 0,0-7 128 16,1 7-128-16,-1-7 128 0,0 0-128 0,2 7 0 0,-2 3-128 0,0-10 128 16,1 6 0-16,0 1 0 0,-1-1 0 0,0 1 0 15,0-3 0-15,-1 2 0 0,0 1 0 0,1-7 0 16,0 6 0-16,0-6 0 0,0 7 0 0,0-7 128 16,0 0-128-16,0 0 0 0,0 0-128 0,0 0 128 31,0 0-1728-31,0 0-272 0,8-17-48 0,6-9-14736 0</inkml:trace>
  <inkml:trace contextRef="#ctx0" brushRef="#br0" timeOffset="-49502.22">25990 8270 7023 0,'0'0'144'15,"0"0"48"-15,0 0 0 0,0 0 0 0,0 0-192 0,0 0 0 0,0 0 0 0,0 0 0 0,0 0 960 0,0 0 160 0,0 0 32 0,0 0 0 16,1-10 480-16,-1 10 96 16,0 0 32-16,0 0 0 0,0 0 224 0,0 0 64 15,0 0 0-15,0 0 0 0,0 0-240 0,0 0-32 0,0 0-16 0,0 0 0 16,0 0-352-16,0 0-80 16,0 0-16-16,0 0 0 0,0 0-128 0,0 0-32 15,0 0 0-15,-4 4 0 0,0-2-400 0,1 2-96 0,1 3-16 0,-1-1 0 16,1 5-192-16,0-2-32 15,2 1-16-15,-1 1 0 0,0 2-112 0,1 0-32 16,0 4 0-16,1 3 0 0,0-1 96 0,2 1 16 0,-1 1 0 0,1 1 0 16,1-1-496-16,-1 3-112 0,-1-2-16 0,2-1 0 15,0-1 256-15,1 3 0 0,-2-6 0 16,-2-1 0-16,1-6 0 0,-1 0-144 0,-1-3 144 0,0 0-128 31,1 0-976-31,-1-7-192 0,0 0-48 0,0 0-11152 0,0 0-2240 0</inkml:trace>
  <inkml:trace contextRef="#ctx0" brushRef="#br0" timeOffset="-49167.3">26181 8683 31327 0,'0'0'688'0,"0"0"144"0,-3 6 16 0,-1-2 48 0,2 3-720 0,-1-1-176 16,-2 1 0-16,0-1 0 0,-3-2 1872 0,-2 3 352 0,-3-1 64 0,-1 1 16 15,0-3-1232-15,-2 1-240 16,-1-4-64-16,-1 2 0 0,-1 0-400 0,-2-2-96 16,-2-2-16-16,-1 1 0 0,0 0-256 0,1 0 0 0,-1-3 0 0,1 3 0 15,-1-3 0-15,5 2 0 16,0-1 0-16,4-2 0 0,1 1 0 0,3-1 0 15,0 1 0-15,3-1-144 0,2 1-48 0,6 3 0 0,-6-6 0 0,6 6 0 32,2-8-1472-32,0-1-320 0,4 0-48 0,0 1-16 15,10-7-5168-15,2 1-1040 0,-9 11-192 0,5-4-64 0</inkml:trace>
  <inkml:trace contextRef="#ctx0" brushRef="#br0" timeOffset="-48911.29">26217 8237 37599 0,'0'0'832'0,"0"0"160"0,-6 0 32 0,-2-1 48 0,-4-2-864 0,0 3-208 0,-1 0 0 0,-1 3 0 0,-3-3 1344 0,-1 4 208 16,-7-1 48-16,0-2 16 0,0-1-672 0,0 3-144 15,-1-3-32-15,0 0 0 0,-1 0-608 0,7 0-160 16,-3 0 0-16,2 0 0 0,0 0 0 0,2 0 0 15,0 0 0-15,2-3 0 0,2 2 0 0,-4 1 0 16,4-3 0-16,1 3 0 0,3-3 0 0,4 2 0 16,3 1 0-16,4 0 0 15,0 0-2448-15,0 0-528 0,0 0-96 0,5-3-14352 16</inkml:trace>
  <inkml:trace contextRef="#ctx0" brushRef="#br0" timeOffset="-47708.09">26538 8324 26495 0,'0'0'576'0,"0"0"128"0,0 0 32 0,0 0 0 0,0 0-592 0,3-7-144 0,0 1 0 0,-3-1 0 0,-2-1 1728 0,0 2 304 16,-4-3 64-16,0 2 16 0,-2-1-1088 0,0 2-192 16,0-1-64-16,0 3 0 0,1-1-144 0,-4 1-48 15,-1 0 0-15,4 4 0 0,2-3-192 0,-2 6-64 16,-2-2 0-16,0 5 0 0,5-2 64 0,-1 2 0 15,-4 2 0-15,4 1 0 0,5 2-160 0,-2 2-32 16,-4 0 0-16,2 3 0 0,1-2-48 0,2 3-16 16,0 3 0-16,1-1 0 0,-2 11 0 0,5-1 0 15,4-1 0-15,-1 2 0 0,-3 0 0 0,0-1 0 0,4-2 0 0,-1 1 0 16,-1-2-128-16,0-2 0 16,1-5 0-16,0-3 0 0,0-2 0 0,-1-1-176 15,-1 1 48-15,1-4 0 0,2-3-208 0,0-1-48 16,-5 1 0-16,-1-7 0 15,7 2-2816-15,-7-2-560 0,0 0-112 0,6 0-32 0</inkml:trace>
  <inkml:trace contextRef="#ctx0" brushRef="#br0" timeOffset="-47538.18">26516 8493 37775 0,'0'0'832'0,"0"0"160"0,0 0 32 0,0 0 64 0,0 0-880 0,-6 0-208 0,-5 0 0 0,6 0 0 16,5 0 1584-16,-5-3 272 0,-12 7 48 0,0-1 16 15,2-1-1184-15,1 0-224 0,-2 0-64 0,2 1 0 16,0-3-304-16,0 0-144 0,0 1 128 0,1 2-128 16,-1 1 0-16,-1-4 0 0,0 2-224 0,6-2 80 15,1 3-1840-15,2-2-352 0,1-2-80 0,-1 2-16 16</inkml:trace>
  <inkml:trace contextRef="#ctx0" brushRef="#br0" timeOffset="-46637.62">27289 8536 20495 0,'0'0'896'0,"0"0"208"0,0 0-880 0,0 0-224 0,1-5 0 0,-1 5 0 0,3-4 2400 0,-1 0 432 15,2-3 96-15,-1 1 16 0,-3-5-1088 0,1 2-192 16,0 3-64-16,-1-5 0 0,-1 1-816 0,-1-1-160 16,-2-2-48-16,-2 1 0 0,0 2-256 0,-2-1-48 0,0 5-16 0,-1-1 0 15,0-2-96-15,0 5-32 16,-2 0 0-16,1 2 0 0,1-2 0 0,1 4 0 0,-3 0 0 0,1 2 0 15,-1 0 160-15,1 0 32 0,-1 2 0 0,1 3 0 16,-3-3-320-16,2 5 160 16,2 0-160-16,0 1 128 0,0 4 0 0,1 0 0 15,1 2 0-15,3 1 0 0,2 2 112 0,-1 2 16 0,1-1 0 0,0 0 0 16,2-1-112-16,2 2-16 0,-1-1 0 16,3-1 0-16,0-1 0 0,1-1 0 0,1-2 0 15,-2 0 0-15,-4-2-128 0,4 0 0 0,5-4 0 0,3-1 0 16,3-3-176-16,-2-4-64 0,-4 2-16 0,1-3 0 15,2-3 112-15,0 0 16 0,0-7 0 16,-2 2 0-16,-1-7-64 0,1 0 0 0,-3-4 0 0,1 2 0 16,-1-3 192-16,-1 0-128 0,0 1 128 0,-2 2-128 15,0 0 128-15,-2-3-128 0,2 3 128 0,-1 4-128 0,-2 2 128 16,0 2 176-16,1 3-48 0,-1-1 0 0,-1 7 112 0,0 0 16 16,0 0 0-16,0 0 0 15,0 0-64-15,0 0 0 0,0 0 0 0,8 7 0 0,4-5 112 0,-6 5 16 16,-7 1 0-16,3 1 0 0,6 1-64 0,-2 4 0 15,-6-1 0-15,1 0 0 16,1 0 0-16,4-3 0 0,-2 3 0 0,1-2 0 0,0 5 0 0,2-3 0 16,0-3 0-16,1 1 0 0,-1-5-256 0,1 1 0 15,2-3 0-15,1-2 0 16,-3 0-512-16,1-2-144 0,3-2-48 0,1 0 0 16,2-2-4352-16,12-9-864 0,-9 3-176 0,-8 7-48 0</inkml:trace>
  <inkml:trace contextRef="#ctx0" brushRef="#br0" timeOffset="-46125.82">27762 8447 24879 0,'0'0'544'0,"0"0"112"0,0 0 32 0,0 0 16 0,0 0-576 0,0 0-128 15,5-1 0-15,3-2 0 0,3 0 2080 0,-1 2 384 16,-10 1 80-16,10-3 16 0,7 1-464 0,-2 1-96 15,-8-2-16-15,3 3 0 0,1 0-768 0,1 0-144 0,0-3-48 0,1 3 0 16,3-1-560-16,1 1-112 0,2 0-32 0,-3-3 0 16,-3 6-320-16,0-3 0 15,3 0 0-15,-2 1-128 0,-2 2 128 0,-1 0 0 16,-2-2 0-16,-1 1 0 16,0 2-1984-16,-8-4-352 0,5 6-80 0,-1-2-16 15,-4-4-3008-15,0 0-624 0,-20 14-112 0,24-9-32 0</inkml:trace>
  <inkml:trace contextRef="#ctx0" brushRef="#br0" timeOffset="-45857.37">27783 8679 32479 0,'0'0'704'0,"0"0"160"0,0 0 32 0,5 4 16 0,3 2-720 0,-2-2-192 0,-1 3 0 0,1-3 0 0,0 1 1520 0,1-1 272 15,-1-2 48-15,2 0 16 0,0 0-768 0,1 2-160 16,0-1-32-16,1-3 0 0,-1 0-352 16,0 3-80-16,0-3-16 0,4 0 0 0,-2 0-144 0,0-3-48 15,2 3 0-15,-1-3 0 0,-3-1-256 0,1 2 160 16,-1 0-160-16,0 0 128 0,0-2-128 0,-2 1 0 16,-2 1 0-16,1 0-176 0,2 0 176 0,-1-2-128 15,-3 1 128-15,2-1-128 16,2-2-2976-16,-1 3-592 0,-7 3-112 0,2-6-32 0</inkml:trace>
  <inkml:trace contextRef="#ctx0" brushRef="#br0" timeOffset="-45556.86">27928 8273 42847 0,'9'4'944'0,"-4"0"192"0,-5-4 32 0,0 0 48 0,3 6-976 0,0 3-240 0,-1-2 0 0,1 1 0 16,-3 1 656-16,1 0 96 0,2-1 16 0,-2 1 0 15,-2 2-576-15,1 2-192 0,-2 0 144 0,2 1-144 16,-1 6 192-16,0-1-64 0,-2 5 0 0,1 0 0 0,-1-1 160 0,-1 3 32 16,-1 5 0-16,1-1 0 15,1-4-320-15,-1 0 160 0,-1 2-160 0,1-5 128 16,1 2 0-16,1-4 0 0,-1 1 0 0,2-5 0 15,1 0-128-15,0-2 0 0,0-4 0 0,1 0-176 0,2-2 176 0,1-1-128 16,-4-8 128-16,6 3-128 16,-6-3-1904-16,10 0-368 0,0-3-80 0,-1-1-16 15</inkml:trace>
  <inkml:trace contextRef="#ctx0" brushRef="#br0" timeOffset="-45206.69">28574 8320 25343 0,'-32'0'1120'0,"24"3"224"0,8-3-1072 0,0 0-272 0,0 0 0 0,0 0 0 16,0 0 2896-16,0 0 528 0,0 0 96 0,-4 3 32 16,-1 5-1328-16,2 2-272 0,3-1-48 0,-1 4-16 15,-3-1-736-15,2 3-160 0,0-2-32 0,2 7 0 16,0 0-144-16,0 1-48 0,0 2 0 0,3 1 0 16,1 2-256-16,-2 7-48 0,-2-3-16 0,0 3 0 15,0-12-256-15,2 1-48 0,-1-4-16 0,11 2 0 0,10-5-128 0,-10-1 0 16,-16-1 0-16,0-3 0 15,4-3-1200-15,0-7-272 0,0 0-48 0,0 0-16 0</inkml:trace>
  <inkml:trace contextRef="#ctx0" brushRef="#br0" timeOffset="-42052.02">26101 9848 24063 0,'0'0'1072'0,"0"0"208"0,0 0-1024 0,0 0-256 16,0 0 0-16,0 0 0 0,0 0 2096 0,0 0 352 0,0 0 80 0,0 0 16 16,-9 0-816-16,0 0-144 0,-3-2-48 0,-1 2 0 15,-4 0-384-15,-2 0-96 0,-2 0-16 0,-4 2 0 16,-2-2-608-16,-3 3-128 0,0-2-32 0,0 4 0 15,-2-1-272-15,-1 0 0 0,-1-1 0 0,0 1 0 16,-1 0 160-16,0 1-32 0,-1-4 0 0,1 2 0 16,2-3-128-16,2 0 0 0,-1 0 0 0,2 0 0 0,1 0 0 15,3 0 0-15,1 0 0 0,3 0 0 0,-2 0 0 16,5 3 0-16,2-3 0 0,1 0 0 16,3 1 0-16,2-1 0 0,4 3 0 0,-1-3 0 0,8 0 128 0,0 0 32 15,0 0 16-15,0 0 0 0,0 0-176 0,0 0 0 16,0 0 0-16,0 0 0 0,10 3-192 0,2 3-80 15,1-2-16-15,3-4 0 16,0 4-2256-16,1-2-448 0,0 2-80 0,0-1-32 16,22 7-3232-16,-12-3-640 0,-16-7-128 15,1 0-16-15</inkml:trace>
  <inkml:trace contextRef="#ctx0" brushRef="#br0" timeOffset="-41373.65">25460 10058 28623 0,'0'0'1264'0,"0"0"272"0,0 0-1232 0,0 0-304 0,0 0 0 0,0 0 0 15,0 0 2304-15,0 0 384 0,0 0 96 0,0 0 16 16,0 0-1776-16,0 0-368 0,0 0-64 0,0 0-16 0,0 0-256 0,8 0-64 16,0-3-16-16,0-1 0 0,-3 0-32 0,3 2 0 15,1-1 0-15,2 2 0 0,-1-2-208 0,1-1 0 16,1 2 128-16,1 2-128 0,-2-3 0 0,3 3 0 15,-1 0 0-15,0-1 0 0,1 1 0 0,1 1 0 16,-2 2 0-16,0 1 0 0,-2 1 0 16,0-1 0-16,-2 2 0 0,-1 1 0 0,-1-1 0 0,-2 1 0 15,0 1 0-15,-1 1 0 0,-3 1 400 0,-1 0-16 16,-1 3 0-16,-2-3 0 0,-1 1-16 0,-1 2-16 16,0 0 0-16,-2 0 0 0,1-3-80 0,-2 1-16 15,-1-2 0-15,-2 4 0 0,1-5-256 0,-1 1 0 16,1-2 0-16,1-3 0 0,1 2 0 0,0-3 0 15,1-3 0-15,7 0 0 0,0 0 0 0,0 0 0 0,0 0 0 0,0 0 0 16,0 0 128-16,0 0-128 16,0 0 0-16,0 0 0 0,0 0 0 0,0 0 0 15,0 0 0-15,10 2 0 0,-1 0 0 0,1 0 0 0,1 2 0 0,1-1 0 16,-1 1 0-16,1 2 0 16,0-2 0-16,0 3 0 0,-2-1 144 0,1-2 80 15,-2 2 16-15,-1-2 0 0,0 2-240 0,-2 5 0 0,-1-5 0 0,-1 3 0 16,-4 2 240-16,2-1 0 0,-2-1 0 0,-3 2 0 15,-2-1 256-15,-1 0 48 0,-1-1 16 0,-3-1 0 16,-1 1-432-16,-2-1-128 0,-2-2 0 0,1 1 0 16,-1-1 0-16,0-2 0 0,-1 1 0 0,-1-3 0 15,0 0-496 1,1-2 0-16,0-4 0 0,2 2 0 0,0-2 368 0,2 0 128 0,1-1 0 0,2-2-144 16,1 1-1600-1,3-2-320-15,1 1-64 0,3-2-16 0</inkml:trace>
  <inkml:trace contextRef="#ctx0" brushRef="#br0" timeOffset="-40703.66">28033 9895 20319 0,'31'0'896'0,"-16"0"192"0,0 0-864 0,2-1-224 16,2-1 0-16,-5 2 0 0,0-3 1664 0,1 2 304 15,-1 1 48-15,-1-3 16 0,0 3-608 0,-2-3-112 16,-3 2-32-16,0 1 0 0,-8 0-384 0,0 0-96 16,0 0-16-16,0 0 0 0,-8-6 224 0,-4 2 32 0,-4-2 16 0,-6 2 0 15,-2 2-48-15,-3 0-16 16,-3 0 0-16,-3 2 0 0,-2 0-464 0,-3 2-80 0,-3 0-32 0,-2-2 0 15,0 2 160-15,-11-2 48 16,4 3 0-16,6-2 0 0,2-1-304 0,4 0-48 16,2 0-16-16,5 3 0 0,1-3-256 0,4 0 0 15,2 3 0-15,7-2 0 0,-1-1 0 0,1 3 0 0,1-3 0 0,3 1 0 16,1 1 192-16,3-2-192 0,1 3 192 0,2-3-192 16,6 0 0-16,0 0 0 15,0 0 0-15,0 0 0 16,0 0-1856-16,7 4-448 0,3-1-64 0,1 1-32 15,17 2-5264-15,-2-2-1040 0,-10-4-224 0,-1 0-32 0</inkml:trace>
  <inkml:trace contextRef="#ctx0" brushRef="#br0" timeOffset="-40101.14">27649 10049 23487 0,'0'0'1040'0,"0"0"224"0,0 0-1008 0,0 0-256 0,0 0 0 0,0 0 0 0,0 0 1840 0,0 0 320 15,0 0 64-15,0 0 16 0,0 0-1344 0,0 0-256 16,0 0-48-16,0 0-16 0,5-4 64 0,-5 4 0 16,-6-7 0-16,2 3 0 0,4 4 352 0,1-5 80 15,-2 1 16-15,1 4 0 0,0 0-320 0,4-4-48 16,-4 4-16-16,6-4 0 0,1-1-96 0,1 4-32 15,1-2 0-15,-1 3 0 0,2-3-192 0,1 3-64 0,0 0 0 0,1 3 0 16,0-3-320-16,0 3 0 0,-2-2 0 0,-2 2 0 16,0-3 176-16,0 4-48 0,0-2 0 0,-1 2 0 15,0 3-128-15,-2-3 128 0,-2 2-128 0,1 3 128 16,2-2-128-16,-4-1 0 16,-8 5 0-16,2-2 0 0,2 2 0 0,-2 2 128 15,-4-3-128-15,0 3 128 0,-1 0-128 0,0-2 0 0,0-1 0 0,0 2 0 16,-1-4 0-16,1 1 0 0,1-2 0 15,-1 0-176-15,0 0 176 0,2 0 0 0,2-3 128 16,5-4-128-16,-4 2 0 0,4-2 0 0,0 0 0 0,0 0 0 16,0 0 0-16,0 0 0 0,0 0 0 0,0 0 0 15,0 0 0-15,7 3 0 0,-1-3 0 16,1 4 0-16,2-4 0 0,0 2 0 0,0-2 0 0,2 2 0 16,1 0 128-16,0 1-128 0,-1 1 128 0,2 0-128 15,0 2 0-15,1 1 0 0,-3-1 0 0,0 1 0 0,-2 3 0 0,0 0 0 16,-1 0 0-16,-1 3 0 0,-3-2 272 0,-1 2-16 15,1 0 0-15,-2-3 0 16,-5 3-256-16,-1-2 160 0,-1 2-160 0,0-1 128 0,-2-2-128 0,-1 1 128 16,-1-2-128-16,0-1 128 0,0-2-128 0,-3 1 0 15,1-3 0-15,0 1-176 0,-1-1 176 16,-4-1 0-16,0-2 128 0,5-1-128 0,-1-4 0 0,-1 0-128 16,1-3 0-16,2 1 0 15,-1-1-1136-15,3-2-208 0,2 1-64 0,-1-1 0 16,1 0-7168-16,3 1-1424 0,3-2-304 0,4-3-48 0</inkml:trace>
  <inkml:trace contextRef="#ctx0" brushRef="#br0" timeOffset="-39581.39">29578 9859 32943 0,'0'0'720'0,"-6"2"160"0,-1 2 16 0,-2-1 32 0,-4 0-736 0,-4-2-192 16,-3 2 0-16,-4 0 0 0,-2 0 1152 0,-3-3 208 15,-1 1 48-15,-1 2 0 0,-2-3-672 0,0 0-128 16,1 0-32-16,-1-3 0 0,4 2-304 0,0-2-64 0,1 3-16 0,3 0 0 16,2 0-48-16,1 0-16 15,2 3 0-15,3-3 0 0,3 1-128 0,1 2 0 16,1 0 0-16,3 1 0 0,1-1 128 0,3 0 0 0,5-3 0 0,0 0 0 31,-3 7-4192-31,3-7-848 0,0 0-160 0,7 6-48 0</inkml:trace>
  <inkml:trace contextRef="#ctx0" brushRef="#br0" timeOffset="-38830.06">29205 10215 31791 0,'0'0'704'0,"0"0"128"0,0 0 48 0,0 0 16 0,0 0-720 0,0 0-176 15,0 0 0-15,0 0 1216 0,0 0 192 16,0 0 64-16,0 0 0 0,0 0-464 0,0 0-96 0,4-7-16 0,2 4 0 16,0-4-560-16,0 3-112 0,1 1-32 0,-1 0 0 15,2-1-192-15,0 1 144 16,0 0-144-16,-2-1 128 0,2 2-128 0,1 0 0 0,1 0 0 0,-1-1 0 16,1 2 0-16,1-2 128 0,0 3-128 0,1 0 128 15,-1 0 0-15,-1 3 0 0,1-2 0 0,-1 2 0 16,1 3 160-16,-1 4 32 0,-1-3 0 0,-4 3 0 15,-1-3 48-15,-1 5 16 0,-2 0 0 0,-1 1 0 16,-2 3-208-16,-4-3-48 16,-1 4 112-16,-4 0-240 0,-1 0 0 0,1-4 0 0,-3 0-160 15,1-2 160-15,0 0 0 0,-4 0 0 0,4-4 0 16,7-1 0-16,-2-2 176 0,-1 3-48 0,-1-4 0 0,4 0-128 0,-1 0 0 16,2-2 0-16,1 2-176 0,4-3 176 0,0 0 0 15,0 0 0-15,0 0 0 0,0 0 176 0,0 0 64 16,0 0 16-16,4 6 0 0,1 1-64 15,2-1 0-15,1-2 0 0,0 3 0 0,-1-3-192 0,3 2 0 16,1-2 0-16,2 3 0 0,-1-2 0 0,-1-1 0 16,-1 2 0-16,1-2 0 0,-2 3 0 0,-1-4 144 0,-8-3-144 0,8 6 128 15,3 1 160-15,-3-1 32 16,-6 2 0-16,0-1 0 0,5-1-64 0,-5 1 0 16,-4 2 0-16,-2-3 0 0,-3 1-256 0,1-1-256 0,-1 0 64 0,-1-1 0 15,-4 2 192-15,1-1 0 16,-1-2 0-16,0-1 0 0,-1-2 0 0,0-1 0 15,1 0 0-15,-1 0 0 16,3-1-448-16,-1-2-64 0,2-4 0 0,1 4-13440 0,0-4-2704 0</inkml:trace>
  <inkml:trace contextRef="#ctx0" brushRef="#br0" timeOffset="-38227.52">30657 9822 35247 0,'0'0'768'0,"0"0"176"0,0 0 16 0,0 0 32 0,-5-4-800 0,-3 2-192 0,2-2 0 0,-4 1 0 15,-3 2 1120-15,-2-2 176 0,-2 3 48 0,-3-3 0 16,-2 2-464-16,-2 1-96 0,-1-2-16 0,0 2 0 16,0-3-560-16,1 3-208 0,-1 0 144 0,0 0-144 0,0 0 0 0,1 0 0 15,-1 0 0-15,2 3 0 0,2-3 128 0,1 2-128 16,1-2 128-16,2 0-128 16,2 4 240-16,2-1-48 0,0 1 0 0,3 0 0 15,2 1-48-15,1-1-16 0,2 0 0 0,5-4 0 16,0 0-2144-16,-3 6-432 0,3-6-96 0,0 0-16 0</inkml:trace>
  <inkml:trace contextRef="#ctx0" brushRef="#br0" timeOffset="-37567.1">30402 10015 32943 0,'-20'0'720'0,"8"0"160"0,12 0 16 0,0 0 32 0,-18 2-736 0,10 0-192 0,15-2 0 0,1 2 0 16,-8-2 1216-16,0 0 192 0,0 0 64 0,0 0 0 15,0 0-624-15,0 0-112 0,0 0-32 0,0 0 0 16,0 0-400-16,4-4-96 0,0 2-16 0,-4 2 0 15,5-4 64-15,0 1 0 0,0-1 0 0,0 2 0 16,-5 2-256-16,8 0 0 0,0-3 0 0,1 2 0 0,1-2 864 16,-3 3 128-16,1-3 32 0,1 2 0 15,2 1-1024-15,-1 0-416 0,1 0 32 0,2 0 0 16,4 0 384-16,-4 1 224 0,-5 2-32 0,0 0 0 16,0 1 0-16,-1-2 0 0,0 2 0 0,-2 3 0 0,-2-1 160 0,0 1 32 15,-3 3 0-15,-2-1 0 16,-2 2-112-16,0 2-16 0,-2-3 0 0,-2 4 0 0,-1 0-256 15,-4 2 0-15,0-3 0 0,2-3-144 16,1 1 144-16,-1-2 0 0,2-3 0 0,0 1 0 0,0 0 0 0,-1-1 0 16,3 1 0-16,-3 0 0 0,4-1 0 0,1-2 0 15,5-4 0-15,-4 6 0 0,4-6 0 0,0 0 0 16,0 0 0-16,0 4 0 0,0 3 0 0,0-7 176 16,4 6-48-16,1-2 0 0,0 3-128 0,3-2 0 15,1-1 0-15,2 2-176 0,-1 1 48 0,2 0 0 16,1 0 0-16,-1 0 0 0,0 2 256 0,1-2 48 15,1 0 16-15,-2 3 0 0,-2-4-64 0,1 1 0 16,1-1 0-16,-2 2 0 0,-2 1-128 0,-2-2 128 16,0 3-128-16,-2 0 128 0,-2-3 0 0,-2 3 0 15,-4 0 0-15,-2-1 0 0,-1-1-128 0,-2 1 0 0,-4 2 0 0,-1-5 0 16,-2 1 0-16,0-1 0 16,-1-2 0-16,-1 3 0 0,-6-5 0 0,7 1 0 0,0-2 0 0,1-1 0 15,2 0 0-15,1-1 0 0,0-2 0 0,1 1 0 16,2 1-176-16,-2-5-64 15,1 2-208-15,3-2 448 0,5-1 0 0,3 7 0 0,0-6 0 32,0-2-3936-32,6-8-688 0,3 2-144 0,-1 8-32 0</inkml:trace>
  <inkml:trace contextRef="#ctx0" brushRef="#br0" timeOffset="-28393.2">25261 11316 25055 0,'0'0'544'0,"0"0"112"0,0 0 32 0,0 0 16 0,2-6-560 0,-1 2-144 15,0-3 0-15,1 1 0 0,-2 6 1456 0,1-7 256 16,2 1 48-16,-1-3 16 0,-3 5-592 0,2-3-112 15,2 1-32-15,-1-1 0 0,-2 7-832 0,4-4-208 0,0 2 0 0,0-5 0 16,-4 7 208-16,7-1 0 0,-7 1 0 0,8-3 0 16,-1 3 112-16,-7 0 0 15,10 4 16-15,-3 1 0 0,1-1 432 0,0 3 64 0,-1 3 32 0,1 1 0 16,1 0-176-16,-1 4-48 16,-2 2 0-16,-1 2 0 0,1-1-224 0,-1 1-48 15,0 1-16-15,2-1 0 0,-1 1 256 0,1-2 48 0,-1 2 16 0,1-3 0 16,-1 1-352-16,2-1-64 0,0-2 0 0,1 1-16 15,-1-3-240-15,1 1 0 0,2 2 0 16,1-6 0-16,-1 3 0 0,2-2 0 0,1 1 0 16,-1-4 0-16,-2-5 0 0,1 3 0 0,0-2 0 0,-1-2 0 15,-1-4 0-15,0 2 0 0,1-4 0 0,-2 1 0 32,0-1-1520-32,-1-2-336 0,0-4-80 0,0 4-10864 0,-2-2-2160 0</inkml:trace>
  <inkml:trace contextRef="#ctx0" brushRef="#br0" timeOffset="-28172.16">25544 11337 38703 0,'0'0'848'0,"0"0"176"0,7 14 48 0,-16-5 16 0,-1 4-880 0,1 0-208 0,0 0 0 0,0 1 0 0,-1 2 1088 0,2-5 192 15,-2 2 16-15,1 0 16 0,0 1-832 0,0-1-160 16,-3 0-48-16,3 0 0 0,-1 1 176 0,2 0 16 15,0 2 16-15,0-3 0 0,-2 1-480 0,2-1 0 16,1 3 0-16,1-6 0 0,0 4 128 0,2-1-128 16,0-3 0-16,2 1 0 15,1-5-416-15,1-6-176 0,0 0-48 0,0 0-12672 0,0 0-2560 0</inkml:trace>
  <inkml:trace contextRef="#ctx0" brushRef="#br0" timeOffset="-27560.97">25730 11077 27647 0,'0'0'608'16,"0"0"128"-16,0 0 32 0,0 0 0 0,0 0-624 0,0 0-144 0,0 0 0 0,0 0 0 0,0 0 880 0,0 0 144 15,0 0 16-15,0 0 16 0,0 0-464 0,0 0-80 16,0 0-32-16,0 0 0 0,0 0 224 0,0 0 64 15,2-7 0-15,-2 7 0 0,2-4-496 0,2-2-80 16,0 1-32-16,0 1 0 0,1-3-160 0,0 3 192 16,1-2-192-16,0 2 192 0,1-3-192 0,-1 1 160 0,2-1-160 15,0 3 160-15,0-1 224 0,1 1 64 16,2 1 0-16,-1 2 0 0,-1-2-448 0,0 6 0 16,-1-2 0-16,4 2 0 0,-3 0 0 0,-2 0 0 0,-3 1 0 0,-2 0 128 15,1 5 240-15,-2-2 32 16,-1 2 16-16,-1-1 0 0,-2 5 144 0,-1 4 16 15,-1 3 16-15,-1-3 0 0,-1 2-464 0,0-1-128 0,1 1 0 0,2-6 0 16,-3 0 0-16,2 0 0 0,1 1 0 16,0 0 0-16,-1-2 0 0,1 0 0 0,2-1 0 15,-1-3 0-15,0 1 0 0,2-1 0 0,0-1 0 0,1-1 0 16,1 1 0-16,-1-7 0 0,0 0 0 0,5 2 128 16,2 1-128-16,1-2 0 0,0-1 0 0,1 0 0 15,2 0 0-15,1-1 0 0,0-2 0 0,4 0 0 16,-1 0 0-16,1-1 0 0,-1-3 0 0,-1 2 0 15,-1 1 0-15,-2 0 0 0,-1-2 0 0,-1 2 0 16,-1-3-1680-16,-1 2-304 16,-2 4-64-16,0-2-16 0</inkml:trace>
  <inkml:trace contextRef="#ctx0" brushRef="#br0" timeOffset="-26831.14">26276 11467 15087 0,'0'0'320'0,"0"0"80"0,0 0 16 0,0 0 16 0,0 0-432 0,0 0 0 16,0 0 0-16,0 0 0 0,0 0 1616 0,0 0 240 15,0 0 64-15,0 0 0 0,10 5-80 0,-3-1-16 0,-7-4 0 0,7 3 0 16,14-2-512-16,-11 3-96 15,-15-4-32-15,5 0 0 0,21 3 368 0,-10-1 80 16,-18-2 16-16,2-2 0 0,5 2-480 0,0 0-80 0,0 0-32 0,5 0 0 16,3-4-464-16,1 1-80 0,2-1-32 0,-1 2 0 15,1-2 48-15,2 1 16 16,5 2 0-16,-1-2 0 0,-1-1-544 0,1 2 0 0,4-1 0 0,-6 2 0 16,1 1 0-16,0-3 0 0,-2 3 0 0,1 0 0 15,-2 0 0-15,0 3 0 0,-1-3 0 16,-1 0 0-16,1 1 0 0,-3 2 0 0,-9-3 0 0,7 2 0 31,2 0-3296-31,-4 0-608 0,-5-2-128 0,0 0-32 0</inkml:trace>
  <inkml:trace contextRef="#ctx0" brushRef="#br0" timeOffset="-26242.54">26880 11074 21759 0,'0'0'480'0,"0"0"96"0,0 0 32 0,0 0 0 0,3-4-480 0,1 0-128 0,0-1 0 0,0 1 0 16,-4 4 1536-16,5-2 304 0,-5 2 48 0,5-2 16 15,-5 2-64-15,0 0-16 0,0 0 0 0,0 0 0 16,9 0-464-16,-9 0-80 0,0 0-32 0,7 7 0 15,6-1-368-15,-8 2-80 0,-10 1-16 0,1 2 0 16,5-1-304-16,-2 6-64 0,-7-2-16 0,2 5 0 0,0-5-400 0,1 3 0 16,1 2 0-16,-1-5 0 15,-2 2 0-15,3-2 0 0,2-1 192 0,-2 0-64 0,0 0-128 16,3-2 0-16,-1-2 0 0,2-1 128 0,0-2-128 0,2 4 0 16,-2-10 0-16,4 3 128 0,1 0-128 15,1 1 0-15,-6-4 0 0,8 3 128 0,1 1-128 0,-1-4 0 16,-8 0 0-16,16 2 0 0,9 0 0 0,-7 0 0 15,-18-2 0-15,12 3 0 0,5-2 0 16,-3 2 0-16,-4-3 0 0,-3 0 0 0,1 0 0 0,1 0 0 16,-1 0 0-16,0 0 0 0,1-3 0 0,0-1 0 15,1 4 0-15,-3-4 0 0,0 2-160 0,0-2 160 16,-2 1-208-16,1-1 80 16,0-1-1360-16,-1 0-272 0,-1-2-48 0,0-2-16 15,0 0-1936-15,1-2-384 0</inkml:trace>
  <inkml:trace contextRef="#ctx0" brushRef="#br0" timeOffset="-25975.41">27143 11060 9215 0,'0'0'400'0,"0"0"96"0,0 0-496 0,0 0 0 0,0 0 0 0,0 0 0 16,0 0 4928-16,0 0 880 0,0 0 176 0,-2 8 32 16,0 1-3200-16,1-3-656 0,-1 2-128 0,0 1-32 15,1 1-768-15,-2-3-144 0,1 5-48 0,2-1 0 16,4 3-256-16,-4 2-48 0,-3 3-16 0,0 5 0 15,7 0-208-15,-4 2-32 0,-6 1-16 0,2 2 0 16,0-4-112-16,3 1-32 0,-1 0 0 0,1-2 0 16,0 0-96-16,-1-7-32 0,2 2 0 0,0-6 0 15,2 0-192-15,-1 0 128 0,0 1-128 0,1-4 0 16,-2 1 0-16,0-1 128 0,1-1-128 0,0 0 0 16,1 2 0-16,0-5 0 0,-2-6 0 0,3 7 0 0,1-1 0 0,-4-6-160 15,0 0 160-15,0 0-192 16,11 4-1328-16,-3-4-272 0,-8 0-48 0,0 0-11216 15,11-4-2240-15</inkml:trace>
  <inkml:trace contextRef="#ctx0" brushRef="#br0" timeOffset="-25059.19">27345 11290 5519 0,'0'0'240'0,"0"0"64"0,0 0-304 0,0 0 0 0,0 0 0 0,0 0 0 15,0 0 2784-15,0 0 496 0,0-6 112 0,1 2 0 16,1-3-1536-16,-2 7-320 0,0 0-64 0,2-2-16 16,1-2 160-16,0 0 48 0,0-1 0 0,-3 5 0 15,0 0-48-15,4-4 0 0,2 1 0 0,-1 2 0 16,-5 1-256-16,5 0-48 0,-5 0-16 0,7 0 0 0,-2 0-400 0,0 1-64 16,-5-1-32-16,7 5 0 15,-1-1-224-15,-1 3-64 0,-1 2 0 0,2-1 0 0,2 2-144 0,-3 3-48 16,-4 0 0-16,6 3 0 0,7-1-176 0,-3 2-144 15,-9 1 192-15,1-1-192 0,1 0 320 16,0 0-64-16,-2 0 0 0,1-1 0 0,-1-2-256 0,2 2 0 16,0-3-128-16,2 0 128 0,-1 0 0 0,1 0 0 15,2-2 0-15,0 2 0 0,-3 0 0 0,3-5 128 16,3 1-128-16,-1-3 0 0,1 2 160 0,-2-1-160 0,-1-1 128 16,3-3-128-16,6 1 0 0,-5-4 0 15,-7 0-144-15,1-1 144 16,2-2-448-16,-2 0 0 0,1-3 16 0,-1-1 0 15,1 3-1440-15,-2-2-304 0,0-1-48 0,0-1-16 16,2 2-592-16,-2-3-128 0,-2-2-32 0,-2 1 0 16,2-3-912-16</inkml:trace>
  <inkml:trace contextRef="#ctx0" brushRef="#br0" timeOffset="-24852.08">27670 11330 2751 0,'0'0'256'0,"0"0"-256"0,0 0 0 0,-7 0 0 15,1 1 3360-15,-2 1 624 0,-1 1 128 0,4 1 32 16,1 3-1248-16,-4-1-240 0,-5 1-48 0,0 3-16 15,7 1-416-15,-4 2-96 0,-9 0-16 0,2 3 0 16,2-6-352-16,-1 7-80 0,0 0-16 0,2 0 0 16,1 1-416-16,1-1-96 0,3 0-16 0,0-1 0 15,-2 1-416-15,6-6-96 0,1 2 0 0,0-3-16 0,0 1-304 0,0 1-64 16,2-5-16-16,-1 3 0 16,0 0-176-16,1-3 0 0,2-7 0 0,0 0 128 0,0 0-128 0,0 0 0 15,0 0 0-15,0 0 0 16,0 0-2192-16,1-7-320 0,-1-2-64 15</inkml:trace>
  <inkml:trace contextRef="#ctx0" brushRef="#br0" timeOffset="-23741.81">27916 11453 24415 0,'0'0'528'0,"0"0"112"0,0 0 32 0,0 0 32 0,0 0-576 0,0 0-128 0,0 0 0 0,0 0 0 15,0 0 1616-15,0 0 304 16,9-3 48-16,-2 3 16 0,-7 0-832 0,6 0-144 0,-6 0-48 0,7 0 0 16,1 0 112-16,0 3 16 0,-2-6 0 0,7 3 0 15,10 0-368-15,-8 0-64 0,-7 0-16 0,5 0 0 16,15 0-144-16,-6-3-48 0,-10 2 0 0,0 1 0 15,2 0-192-15,0-2-64 0,2 0 0 0,-2 0 0 16,1-1-192-16,-2 2 0 0,0-2 0 0,0 3 0 16,-1-3 0-16,0 2 0 0,-4-2 0 0,-1 3 0 15,1-2 0-15,-1 2 0 0,-7 0 0 0,6 0 0 0,-6 0 0 16,0 0 0-16,0 0 0 0,0 0 0 16,0 0-1088-16,0 0-256 0,0 0-48 15,6 0-16-15,0 0-2960 0,-6 0-608 0,0 0-112 0,0 0-32 16</inkml:trace>
  <inkml:trace contextRef="#ctx0" brushRef="#br0" timeOffset="-23407.19">28175 11217 22575 0,'-24'6'992'0,"17"-3"224"0,7-3-976 16,0 0-240-16,0 0 0 0,-4 4 0 0,4-4 2192 0,0 0 400 0,0 0 80 0,-1 7 16 16,-4-1-1088-16,3 2-192 15,2 1-64-15,0 4 0 0,-2-2-608 0,-1-1-128 16,2 3-32-16,1 3 0 0,1-3-48 0,-1 4-16 16,0-2 0-16,0 3 0 0,1-1 0 0,-1 0 0 0,0 0 0 0,8 3 0 15,8-5-48-15,-10 0-16 0,-11 0 0 0,4 0 0 16,10 1-144-16,-5-3-48 0,-11-3 0 0,1 3 0 15,2-2-96-15,1-5-32 0,2 3 0 16,0-2 0-16,-3-2-128 0,4-5 0 0,0 0 0 0,0 0-176 31,0 0-720-31,0 0-160 0,0 0-32 0,5-4 0 0,0-2-3584 16,7-14-704-16,1 3-160 0,-6 11-32 0</inkml:trace>
  <inkml:trace contextRef="#ctx0" brushRef="#br0" timeOffset="-22606.97">28522 11230 30399 0,'0'0'896'0,"7"3"176"0,1-2 64 0,2-1-912 0,-10 0-224 15,0 0 0-15,0 0 0 0,11 0 1680 0,-11 0 304 0,0 0 48 0,0 0 16 16,6 0-1136-16,-6 0-208 15,0 0-64-15,-5-4 0 0,5 4-400 0,-2-7-96 16,-1 1-16-16,2-1 0 0,-1 1-128 0,2 2 0 0,2-3 0 0,-1 1 0 16,0-1 0-16,2 1 128 0,2-2-128 0,0 1 128 15,-1 2-128-15,1-1 128 0,2-1-128 0,0 3 128 16,0 0-128-16,3-2 0 0,-1 3 0 0,5 2-176 16,5 1 304-16,-5-3 48 0,-5 3 16 0,2-3 0 15,3 9-64-15,-4-5 0 0,-2 2 0 0,0 0 0 0,1 4 64 0,-3 0 0 16,-4-1 0-16,1 3 0 15,-1-2 144-15,1 1 48 0,1 5 0 0,-3 0 0 16,-1 0-160-16,0 4-32 0,0 3 0 0,-1 1 0 16,-3-2 0-16,1 5 0 0,-2-2 0 0,-1-1 0 0,-4 1-192 0,3 2 144 15,1-4-144-15,0-3 128 16,-2 0 0-16,0 0 0 0,0-4 0 0,3-3 0 0,2 3-128 0,-4 3 0 16,-8-6 0-16,3 0-176 0,3-2 176 0,1-2-128 15,-1-3 128-15,9-3-128 0,8 4 128 0,-8-4 0 16,-8 2 0-16,8-2 0 0,0 0-128 0,0 0 0 15,-5 2 0-15,0-4 0 0,5 2 128 0,0 0-128 16,0 0 128-16,0 0-128 0,-4 0 128 0,4 0 176 16,0 0-48-16,0 0 0 0,0 0-128 0,0 0-176 0,4-5 48 0,-4 5 0 15,4-1 128-15,0-2 0 16,-4 3 128-16,6-4-128 0,2 4 0 0,0-2 0 16,-2 2 0-16,4 0 0 0,3 0 128 0,-4 0-128 0,-9 0 128 0,6 0-128 15,9 0 0-15,-6 0 0 16,-9 0 0-16,0 0 0 0,5 2 128 0,2 2-128 0,1-1 128 15,-1 1-128-15,3-4 272 0,0 2-16 0,2 0 0 16,-2 0 0-16,3 2 112 0,1-1 16 0,-1-1 0 0,0-2 0 16,0 0-256-16,0 0-128 0,0 0 128 0,-4 0-128 15,0-2 0-15,1 2 0 0,-3-4 0 0,1 1-128 16,0 1 128-16,0 0 0 0,-2 0 0 0,2-2 0 16,-1 0-752-1,-1-1-112-15,0-6-32 0,-2 2 0 0,0 1-3840 0,-2-12-768 16,-3 3-144-16,2 11-48 0</inkml:trace>
  <inkml:trace contextRef="#ctx0" brushRef="#br0" timeOffset="-22028.03">29341 11217 27183 0,'0'0'592'0,"0"0"128"0,0 0 32 0,0 0 16 0,0 0-624 0,0 0-144 0,0 0 0 0,0 0 2128 0,0 0 400 16,0 0 80-16,0 0 16 15,8 3-768-15,0-3-160 0,-3 0-32 0,3 1 0 16,0 1-912-16,0-2-192 0,1-2-48 0,1 2 0 0,1 0-304 0,-1 0-64 15,2-1-16-15,1 1 0 0,4 0 64 0,-4 0 0 16,-1-3 0-16,1 3 0 0,-1 0-192 0,0 0 0 16,-1-3 0-16,0 6 0 15,-3-3-384-15,-3 3-96 0,0-3-32 0,-5 0 0 16,0 0-2352-16,0 0-464 0,0 0-112 0,5 6-16 0</inkml:trace>
  <inkml:trace contextRef="#ctx0" brushRef="#br0" timeOffset="-21786.05">29458 11407 37551 0,'0'0'832'0,"0"0"160"0,0 0 32 0,0 0 32 0,10-4-848 0,-2 4-208 0,-8 0 0 0,8-3 0 16,0 2 768-16,-2-2 96 0,-1 1 32 0,2 0 0 15,0 0-512-15,-1-1-112 0,2 3-16 0,0 0 0 16,1-1-96-16,0 1-32 0,-1 1 0 0,0-1 0 0,-8 0-128 16,8 0 0-16,1 0 0 0,-1 3-176 15,-3-3-1488-15,0 2-320 0,0-2-48 0,3 2-16 16</inkml:trace>
  <inkml:trace contextRef="#ctx0" brushRef="#br0" timeOffset="-21272.97">29943 11227 34559 0,'0'0'768'0,"0"0"144"0,8-1 48 0,2-2 0 0,-1 3-768 0,0-3-192 16,-1 0 0-16,1-1 0 0,3 1 1152 0,-3-1 208 0,1-2 48 0,2-1 0 15,1 1-1024-15,-1 2-208 16,-2-3-48-16,1 1 0 0,-1-1-128 0,2 1 128 0,1 6-128 0,0-3 128 15,-1-1 0-15,-3 2 0 0,-1 2 0 0,1 2 0 16,1 1 160-16,-1 1 32 0,1 2 0 0,-1 1 0 16,1 1 144-16,-1 1 48 0,-1 1 0 0,-1 3 0 15,1 3-64-15,-1-1 0 0,-2 0 0 0,0 6 0 16,-1 1-144-16,-1 2-48 0,-1 0 0 0,-3-1 0 16,-3-6-48-16,0 3-16 0,0-3 0 0,-1 3 0 15,-4-5-192-15,-2 2 0 0,-2-4 0 0,2 2-160 16,0-2 160-16,1 0 176 0,-2-4-48 0,-1-2 0 15,2-1-128-15,1 1 0 0,-1-3 0 0,1 0 0 16,-2-2 0-16,2-2 128 0,-2 0-128 0,1 0 128 0,1-2-128 16,1 2 0-16,1-4 0 0,-1 1-176 15,-1-1 176-15,1 2 0 0,1-5 128 0,2 3-128 16,-1-3 320-16,2 1 0 0,0-2 0 0,0-1 0 0,2 0 0 0,0 1 0 16,2-4 0-16,1 2 0 15,1-5-192-15,2 2-128 0,1-3 128 0,1-1-128 0,2 0 176 0,1-2-48 16,-3-1 0-16,3-1 0 0,1 1-128 15,0 3 128-15,-1-2-128 0,0 2 128 0,0 1-128 16,-2 3 0-16,3-1 0 0,-1 0 0 0,-1 5 128 0,1-1 0 16,-2 1 0-16,1 2 0 0,-3-1-128 0,0 4-272 15,-2-1 64-15,1 1 16 16,-3 4-2624-16,0 0-512 0,0 0-96 0,0 0-32 0</inkml:trace>
  <inkml:trace contextRef="#ctx0" brushRef="#br0" timeOffset="3711.55">31552 8249 24991 0,'0'0'544'0,"0"0"112"0,0 0 32 0,0 0 16 0,0 0-560 0,0 0-144 0,0 0 0 0,0 0 0 16,17 4 864-16,-17-4 144 0,0 0 16 0,0 0 16 15,0 0-752-15,0 0-160 0,0 0-128 0,6 0 192 0,-6 0-192 0,0 0 0 16,8-2 0-16,-1 2 0 16,-7 0 304-16,0 0 16 0,6-4 16 0,-6 4 0 0,7-3 272 0,-7 3 48 15,0 0 16-15,5 0 0 0,3-1 304 0,0-2 64 16,-8 3 16-16,6 0 0 0,2 0-112 0,0 0-32 16,-8 0 0-16,8-3 0 0,1 3-144 0,-1 0-16 15,-8 0-16-15,6 0 0 0,5-1-368 0,-2 1-80 16,-1 0-16-16,-8 0 0 0,0 0-272 0,9 0 0 15,-1 0 0-15,-8 0 0 0,0 0 176 0,0 0-176 16,9 0 160-16,-9 0-160 0,0 0 0 0,0 0 0 16,9-3-128-16,-9 3 128 15,0 0-960-15,8-2-64 0,-8 2-32 0,9-1-11168 16,1-2-2240-16</inkml:trace>
  <inkml:trace contextRef="#ctx0" brushRef="#br0" timeOffset="4428.57">31933 8059 24879 0,'0'0'544'0,"0"0"112"0,0 0 32 0,0 0 16 0,0 0-576 0,0 0-128 15,0 0 0-15,0 0 0 0,0 0 1472 0,0 0 256 16,0 0 48-16,0 0 16 0,0 0-1088 0,0 0-224 0,0 0-32 0,0 0-16 16,0 0 128-16,-4 6 16 0,4-6 16 0,-1 9 0 15,2-3-160-15,-1 1-48 0,-3-1 0 0,3 1 0 16,3-1 224-16,-3 1 32 0,-5 0 16 0,2-1 0 16,4 2-528-16,-1-1-128 0,-2-1 0 0,-1 3 0 15,1-2 256-15,2-7 0 0,0 0 16 0,0 8 0 16,0-8-48-16,2 6-16 0,-2-6 0 0,3 9 0 15,-3-9-48-15,2 8-16 0,4-1 0 0,-6-7 0 16,0 0-144-16,6 5 160 0,1-1-160 0,-1 0 160 0,-6-4 0 0,8 2 0 16,-8-2 0-16,8 0 0 0,0 0-160 0,0 0 128 15,-2 0-128-15,3 0 128 0,1 0-128 0,-3 0 0 16,-7 0-192-16,6 0 192 0,2-2 0 0,-1 2 208 16,-7 0 0-16,0 0 0 0,0 0-208 15,6-1 0-15,-6 1 0 0,5-3 0 16,0-1-560-16,-1 1-48 0,0 1-16 0,0-2 0 15,1 0-2768-15,-1 1-544 0,0-1-112 0,-4 4-32 16</inkml:trace>
  <inkml:trace contextRef="#ctx0" brushRef="#br0" timeOffset="4688.49">32074 8057 36047 0,'0'0'784'0,"0"0"176"0,0 0 16 0,0 0 48 0,0 0-816 0,7 8-208 0,-7 1 0 0,0 1 0 15,-1-1 1088-15,1-1 192 0,-2 4 16 0,2-2 16 16,0 1-480-16,0-2-80 0,0 2-32 0,0-2 0 16,2 1-544-16,-1 1-176 0,0 2 0 0,0 0 0 15,1-3 208-15,-1 6-64 0,2 1-16 0,2-6 0 16,2 2-128-16,-2 0 0 0,-3 0 0 0,1 0 0 16,0-3 0-16,-1-2 0 0,0 2 0 0,-2-1 0 15,0-1 0-15,1-2 0 0,-1-6 0 0,1 7 0 16,-1-1 0-16,0-2-256 0,0-4 64 0,0 0 16 15,0 0-2064-15,0 0-400 0,0 0-96 0,0 0-16 16,0 0-3776 0,0 0-752-16,0 0-144 0,0 0-48 0</inkml:trace>
  <inkml:trace contextRef="#ctx0" brushRef="#br0" timeOffset="5030.37">32218 8423 25503 0,'0'0'1136'0,"0"0"224"0,2 7-1088 0,-2-7-272 15,0 0 0-15,-4 6 0 0,1 1 2416 0,-1 0 416 0,4-7 96 0,-9 4 16 16,0-1-1472-16,-2 3-304 15,0 0-48-15,-2-2-16 0,-3 0-640 0,-1 1-128 0,-3-3-16 0,-1 0-16 16,-1 2 48-16,2 0 16 0,-2 1 0 0,0-1 0 16,-1-1-80-16,0-2-16 0,1 2 0 0,6-1 0 15,7 0-272-15,-4 0 0 0,-8 2 0 0,6-1 0 16,15-3 128-16,-10 4-128 0,-9-4 144 0,6 2-144 16,6 2 0-16,-1-1 0 0,-3-2 0 0,3 2 0 15,3-3 128-15,5 0-128 0,0 0 0 0,0 0 0 16,0 0-1872-16,0 0-480 0,0 0-80 0,0 0-32 15</inkml:trace>
  <inkml:trace contextRef="#ctx0" brushRef="#br0" timeOffset="5629.33">31950 8873 6559 0,'0'0'128'0,"0"0"48"0,0 0 0 0,12-7 16 0,-4 3-192 0,-3 2 0 16,-5 2 0-16,0 0 0 0,0 0-176 0</inkml:trace>
  <inkml:trace contextRef="#ctx0" brushRef="#br0" timeOffset="6179.21">31955 8836 2751 0,'0'0'128'0,"0"0"16"0,0 0-144 0,0 0 0 0,0 0 0 16,0 0 0-16,0 0 3360 0,0 0 640 0,0 0 128 0,0 0 32 16,0 0-1952-16,0 0-384 0,0 0-80 0,0 0-16 15,0 0 208-15,0 0 48 0,0 0 0 0,0 0 0 16,13 0-768-16,-5-3-160 0,-12 3-32 0,4 0 0 16,0 0-128-16,0 0-16 0,0 0-16 0,0 0 0 15,0 0-304-15,0 0-64 16,0 0 368-16,5-8-688 0,1 2-176 0,-1 1 0 0,-1 1 0 15,1 0 128-15,2 0 0 0,-1-1 0 0,1 1 0 16,-1 1-400-16,2-1-96 0,-1 0-16 0,-1 2 0 16,-6 2 720-16,7-4 144 0,-7 4 32 0,10 0 0 0,1 0-352 15,-3 1-160-15,-8-1 160 0,6 3-160 16,3-1 464-16,-2 2 0 0,-7-4 0 0,1 7 0 0,0-1-464 16,1 1 0-16,-1-1 0 0,0 1 0 15,-1 3 0-15,0-3 0 0,0 2 0 0,-1-1 0 0,-2 2 304 0,2 2 64 16,1-1 16-16,-1-1 0 0,-3-1-208 0,0-1-48 15,1 1 0-15,-1 2 0 0,-2 2-128 0,1-4 0 16,-1-1 0-16,1 2 0 0,-1 2 0 0,-1-1 0 16,1-1 0-16,-1-1 0 0,2 2 0 0,-1-1 128 15,1-1-128-15,1-1 128 0,2 2-128 0,-1-1 0 0,-2-1 0 0,1-2 0 16,1 1 400-16,1-3 48 16,-1 1 16-16,3-5 0 0,0 0-672 0,-1 6-144 0,1-6-32 0,0 0 0 15,0 0 384-15,0 0 0 16,0 0 0-16,0 0 0 0,0 0 0 0,0 0 0 15,6 0 0-15,1 0 0 0,-7 0 0 0,8-2 192 16,0-2 0-16,-1 4 0 0,1-3 96 0,-1 1 32 16,-1 0 0-16,2 0 0 0,0-1-64 0,1 2 0 0,0-2 0 15,1-1 0-15,0 2-96 0,3 0-32 0,-1 0 0 16,0-1 0-16,1 3 0 0,-4 0 0 0,0 0 0 0,2-1 0 16,-1-2-128-16,1 0 0 0,-4 2 0 0,1-1-176 15,0 2 176-15,0 0 0 0,-1-3 0 0,-7 3 0 16,0 0 0-16,7 0 176 0,0-1-48 0,0 1 0 15,-7 0-128-15,0 0 0 0,5-3 0 0,-5 3 0 16,0 0-1856-16,5-4-416 16,-5 4-80-16,5-7-16 0</inkml:trace>
  <inkml:trace contextRef="#ctx0" brushRef="#br0" timeOffset="6989.49">32218 8020 21887 0,'-1'-13'960'0,"1"13"208"0,0 0-928 0,0 0-240 0,0 0 0 0,0 0 0 16,0 0 2048-16,0 0 352 0,0 0 80 0,8-3 16 15,-8 3-1344-15,0 0-256 0,0 0-48 0,0 0-16 16,6-4-48-16,-6 4-16 0,8 0 0 0,-8 0 0 0,0 0-48 0,0 0-16 15,0 0 0-15,10 0 0 0,-10 0-144 0,0 0-48 16,7 4 0-16,3 2 0 0,-3-3 0 0,-7-3 0 16,6 8 0-16,1-1 0 0,1 2-48 0,-1-2-16 15,-7-7 0-15,5 6 0 0,4 5 0 0,-1-1 0 16,-4-1 0-16,3 2 0 0,4 4-192 0,0 0-64 16,-3-2 0-16,0 0 0 0,-1 0 112 0,3 0 16 15,-1 4 0-15,-1-1 0 0,1-2-320 0,1 2 160 16,1 1-160-16,1 0 128 0,-2 0 0 0,2 3 0 15,1-1 0-15,-1 1 0 0,-4 1-128 0,-1-1 0 16,3 2 0-16,-1-1 0 0,-1 3 0 0,-1-5 128 16,-1 5-128-16,-1-1 128 0,0 0-128 0,0 3 0 15,1-1 0-15,-1 3 0 0,-1-1 0 0,-2 7 0 0,0-4 0 0,-2 0 0 16,-3-3 0-16,1 0 128 16,-2-4-128-16,-2 3 128 0,0-2-128 0,-1 2 0 0,1-4 0 0,-2 2-176 15,-4 0 176-15,4-7-128 0,2 2 128 16,-3 1-128-16,-3 1 128 0,1-4 0 0,1 3 128 0,1-5-128 15,-1 2 0-15,-3 3 0 0,2-3 0 0,-1 0 0 16,-1-4 0-16,4-2 0 0,-1 2 0 0,2-3-128 16,3-3 128-16,0-1 0 0,-2-1 0 0,1-1 0 15,2 0 0-15,0-1-128 0,0 1 128 0,4-4-128 16,-4 2-112-16,4-2-16 16,0 0-192-16,0 0-2672 0,0 0-528 0,0 0-96 15,0 0-32-15</inkml:trace>
  <inkml:trace contextRef="#ctx0" brushRef="#br0" timeOffset="7699.31">31595 8126 22335 0,'0'0'1984'0,"0"0"-1584"0,0 0-400 0,0 0 0 15,0 0 2288-15,0 0 368 0,0 0 80 0,0 0 16 0,-3 4-832 16,1 4-144-16,-2 1-48 0,0-2 0 0,-1 2-560 0,1-1-112 16,-2 1-32-16,1 4 0 0,-3 1-256 0,1 2-48 0,0 1-16 0,-2 0 0 15,0-4-304-15,2 4-64 16,2-1-16-16,-2 1 0 0,1 0-192 0,1 3-128 15,1 1 128-15,0 1-128 0,0 1 320 0,0 4 0 16,0-4 0-16,1 7 0 0,2-2-96 0,1 5-32 16,0-1 0-16,3 1 0 0,2-2-48 0,0 2-16 0,-2 0 0 0,2-6 0 15,3 0-128-15,-2-1 0 0,-2 1 0 16,1 0 0-16,3-4 0 0,0 3 0 0,-1 0 0 16,-1 2 0-16,1-4 128 0,1 2 0 0,0-3 0 0,1 4 0 15,-1-4-128-15,1 1 0 0,1-1 0 0,5 6 0 16,-2-5 128-16,0-5 0 0,0 1 0 0,1-6 0 15,1 2-128-15,-3-8 0 0,-1 1 0 0,1-5-176 16,2 3-112-16,1-4-32 0,-3 3 0 0,1-5 0 16,1 2-1024-1,3-3-192-15,0-4-64 0,-1 1-18096 0</inkml:trace>
  <inkml:trace contextRef="#ctx0" brushRef="#br0" timeOffset="8777.13">32437 7947 28095 0,'0'0'624'0,"0"0"128"0,0 0 16 0,0 0 16 0,0 0-624 0,0 0-160 0,0 0 0 0,0 0 0 16,0 0 1056-16,0 0 176 16,0 0 48-16,0 0 0 0,-5-7-576 0,2 5-96 15,2-2-32-15,1 0 0 0,-1-2-400 0,1 6-176 16,-2-4 128-16,2-2-128 0,0-1 192 0,0 7-64 0,2-4 0 0,-1 1 0 16,-1 3-128-16,0 0 128 0,3-6-128 0,-1 2 128 15,-2 4 464-15,0 0 96 0,4-4 16 0,1-1 0 16,1 1-160-16,0 0-32 0,1 4 0 0,1-5 0 15,-2 4-256-15,1-4-48 0,-1 3-16 0,1 2 0 16,-7 0-192-16,8-2 144 0,1-2-144 0,-3 4 128 16,1 0-128-16,-1 0 0 0,1 0 0 0,-7 0 0 15,6 2 128-15,2 0 0 0,-2-2 0 0,-1 2 0 16,-5-2-128-16,5 4 0 0,-5-4 0 0,0 0 0 16,5 7 0-16,-2-1 0 0,0 1 0 0,-2-1-176 0,0 1 352 0,0-1 64 15,-2 2 16-15,0 1 0 16,-2 2-112-16,1-1-16 0,-1 2 0 0,-1-1 0 0,0-1-128 15,0-1 128-15,-2-1-128 0,0 1 128 16,1 2-128-16,0-2 128 0,0-1-128 0,1 1 128 0,1 2-128 16,1-2 0-16,-1-1 0 0,2 1-176 0,-1 0 176 0,1-1-128 15,0-2 128-15,-1 3-128 0,2-5 256 0,0-4 48 16,0 7 16-16,0-7 0 0,3 6-192 0,-3-6-176 16,0 0 48-16,0 0 0 0,4 4 128 0,0 2 176 15,1-5-48-15,-5-1 0 0,7 3 0 0,-1-3 0 16,1 0 0-16,-1-3 0 0,1 3-128 0,-1-1 128 0,1-2-128 0,1 0 128 15,-2-1 256-15,1 1 64 0,-1-3 0 0,4 2 0 16,-1 0-320-16,0 2-128 16,-1-2 128-16,0 0-128 0,0-1 192 0,-2 1-64 0,1 1 0 0,-1-1 0 15,-1 2 0-15,1 2 0 16,-1-2 0-16,0 2 0 0,2-2-128 0,-2 2-176 0,-5 0 48 0,0 0 0 16,0 0 128-16,0 0 0 0,5 0 0 0,-5 0 0 15,0 0-240-15,0 0-16 0,0 0 0 0,0 0 0 31,5 2-4656-31,-5-2-928 0,0 0-192 0,0 0-48 0</inkml:trace>
  <inkml:trace contextRef="#ctx0" brushRef="#br0" timeOffset="9385.26">32816 8486 28095 0,'7'0'624'0,"-7"0"128"0,0 0 16 0,0 0 16 0,11 3-624 0,-5-3-160 0,-6 0 0 0,0 0 0 15,0 0 1808-15,0 0 336 0,0 0 64 0,0 0 16 16,0 0-384-16,0 0-80 0,0 0-16 0,7 0 0 15,2-3-1024-15,-9 3-208 0,7 0-32 0,1-2-16 16,2 2 96-16,-2 2 16 0,-8-2 0 0,0 0 0 0,12 0-272 0,-3 0-48 16,-9 0-16-16,8-2 0 15,2 2-240-15,-3 0 0 0,-7 0 0 0,0 0 0 0,8 0 0 0,-8 0-288 16,0 0 64-16,0 0 16 16,0 0-288-16,0 0-48 0,0 0-16 0,0 0 0 15,0 0-2208-15,0 0-448 0,0 0-96 0</inkml:trace>
  <inkml:trace contextRef="#ctx0" brushRef="#br0" timeOffset="9682.17">32788 8693 24927 0,'0'0'1104'0,"5"4"240"0,-5-4-1088 16,0 0-256-16,6 5 0 0,0-3 0 0,1 0 2320 0,-7-2 416 0,0 0 80 0,0 0 0 16,9 3-1408-16,-3-3-304 0,-6 0-48 0,0 0-16 15,10 0-528-15,-4-3-96 0,-6 3-32 0,0 0 0 16,9 0 208-16,-2-2 48 0,-7 2 0 0,0 0 0 16,6-4-256-16,1 0-32 0,-7 4-16 0,5-3 0 15,-5 3-160-15,8-4-48 0,2 0 0 0,-2 2 0 16,-8 2-128-16,0 0 192 0,11-3-192 0,-1 2 192 15,1-2-192-15,-3 3 0 0,-8 0 0 0,7 0 0 16,5 0-1312-16,-4 3-352 0,-8-3-64 16,0 0 0-16</inkml:trace>
  <inkml:trace contextRef="#ctx0" brushRef="#br0" timeOffset="10865.9">33270 8353 18255 0,'0'0'384'0,"0"0"96"0,0 0 16 0,0 0 32 0,0 0-528 0,0 0 0 0,0 0 0 0,0 0 0 16,0 0 1408-16,0 0 192 0,0 0 16 0,0 0 16 15,0 0-1120-15,0 0-208 0,0 0-48 0,0 0-16 16,0 0 400-16,0 0 64 0,0 0 32 0,0 0 0 16,0 0 224-16,0 0 64 0,0 0 0 0,0 0 0 0,0 0-512 0,0 0-112 15,0 0-16-15,0 0 0 0,0 0 416 0,0 0 80 16,0 0 16-16,0 0 0 0,0 0-608 0,0 0-112 15,0 0-32-15,0 0 0 16,0 0-416-16,0 0-96 0,0 0-16 0,0 0 0 0,0 0 688 0,0 0 128 16,0 0 16-16,-3 8 16 0,3-8 64 0,-2 6 16 15,-1 3 0-15,1-2 0 0,2-7-416 0,-3 6-128 16,3-6 0-16,-3 7 0 0,1-1 320 0,2-6-32 0,-4 4-16 0,4-4 0 16,0 0-272-16,0 0 0 15,0 0 0-15,0 0 0 0,-3 7 0 0,3-7 0 16,0 0 208-16,0 0-64 0,0 0 112 0,0 8 32 15,0-2 0-15,0-6 0 0,0 0 48 0,0 0 16 0,4 7 0 0,-4-7 0 16,5 6-64-16,-1 1-16 0,2-2 0 0,-1-1 0 16,0 0-272-16,-5-4 0 0,5 3 0 0,0-2 0 15,1 2 0-15,0-1 0 0,1 2 128 16,-7-4-128-16,6 3 0 0,-6-3 0 0,0 0 0 0,8 1 0 16,-8-1 208-16,8 0-64 0,-1 0-16 0,-7 0 0 15,0 0 368-15,7 0 64 0,1-4 16 0,-8 4 0 16,0 0-576-16,8 0-304 0,0 0 48 0,-8 0 0 15,0 0 256-15,9-2 0 0,-9 2 0 0,0 0 0 16,0 0 0-16,0 0 0 0,0 0 0 0,7 0 144 16,-7 0-144-16,0 0 0 0,0 0 0 0,0 0-176 15,0 0 176-15,0 0-128 0,0 0 128 0,0 0-128 16,0 0-2256-16,0 0-448 0,0 0-96 0,0 0-16 16,0 0-2096-16,0 0-416 0,0 0-96 0,0-7-16 15</inkml:trace>
  <inkml:trace contextRef="#ctx0" brushRef="#br0" timeOffset="11317.15">33414 8300 20031 0,'0'0'448'0,"0"0"80"0,0 0 32 0,0 0 0 0,0 0-560 0,0 0 0 15,0 0 0-15,0 0 0 0,0 0 2000 0,0 0 304 16,0 0 48-16,0 0 16 0,0 0-720 0,0 0-144 0,0 0-32 0,0 0 0 16,0 0-144-16,0 7-48 15,0-7 0-15,-1 6 0 0,-2 4-352 0,3-3-80 0,-1 0-16 0,0 2 0 16,1-2-304-16,0 1-64 0,-2-2-16 0,0 3 0 16,0 2-48-16,1-1-16 0,1 3 0 0,0 3 0 15,-1-2-96-15,1 2-32 0,0-3 0 0,0 2 0 16,0 0-96-16,0 2-32 0,1 3 0 0,0 0 0 15,-2-2 0-15,1 4 0 0,0-2 0 0,1 1 0 16,1 1-128-16,-1-1 0 0,-1-1 0 0,0-3 0 16,1 0 0-16,-1-1 128 0,0-3-128 0,2 0 128 15,-1-3-128-15,-1 1 128 0,0-2-128 0,1 1 128 16,0-3-128-16,-1-7 0 0,0 0 0 0,0 0 0 16,0 6 0-16,0-6 0 0,0 0 0 0,0 0 0 0,0 0 0 15,0 0 0-15,0 0 0 0,0 0 0 0,0 0 0 16,0 0 0-16,0 0 0 0,0 0 0 0,0 0 0 0,0 0 0 15,0 0 0-15,0 0-176 0,0 0 176 16,-2-6 0-16,1-5 0 16,-1 2-3056-16,0 3-576 0,0-2-112 0,0-1-32 15</inkml:trace>
  <inkml:trace contextRef="#ctx0" brushRef="#br0" timeOffset="18990">28123 12020 10239 0,'0'0'448'0,"0"0"112"0,0 0-560 0,0 0 0 0,0 0 0 0,0 0 0 15,0 0 1728-15,0 0 224 0,0 0 48 0,0 0 16 16,0 0 32-16,0 0 16 0,0 0 0 0,0 0 0 16,0 0-208-16,0 0-32 0,0 0-16 0,0 0 0 0,0 0-320 0,0 0-64 15,0 0-16-15,9 0 0 16,3 0-432-16,-3 0-80 0,-9 0-32 0,4-4 0 0,4 4-80 0,0-3-16 15,1 3 0-15,1 0 0 0,4 0-368 0,0 0-80 16,0 0 0-16,1 3-16 0,-1-3-304 0,1 2 0 16,-2-2 0-16,0 0 0 0,-1 0 0 0,-1 0 0 15,0 0 0-15,-2 0 0 0,-1-2 0 0,-2 2 0 16,1-4 0-16,-1 1 0 16,1 1-1792-16,0-2-400 0,-1 0-96 0,-1 0-16 15</inkml:trace>
  <inkml:trace contextRef="#ctx0" brushRef="#br0" timeOffset="19989.05">28647 11916 21711 0,'0'0'960'0,"0"0"192"0,0 0-912 0,0 0-240 0,0 0 0 0,0 0 2192 0,0 0 400 16,0 0 80-16,0 0 16 0,0 0-1712 0,0 0-336 0,0 0-64 0,0 0 0 15,0 0-112-15,0 0-16 16,0 0 368-16,8-4-432 0,0 2-64 0,-2-2-32 0,1 0 0 16,-2-3-288-16,2 2 0 0,0 1 0 0,0 0 0 15,-2-2 0-15,0 2 0 16,5-1 0-16,-1-2 0 0,0 3 0 0,1 0 0 0,1 2 0 15,-1-2 0-15,1 1 0 0,-1 3 0 0,1 0 0 16,-2 0 0-16,0 0 208 16,0 0-64-16,0 3-16 0,-1 1 384 0,0-2 80 0,-1 5 16 0,-1 1 0 15,-2-2-128-15,0 3-32 0,-1 2 0 0,-2-1 0 16,0 3-48-16,-1 3-16 0,0 1 0 0,-1 0 0 16,-2 0-128-16,-1-1-16 0,1 3-16 0,-1-2 0 15,-2 1-224-15,0-1 0 0,1-2 0 0,-1 0 0 0,0 0 0 0,1-2 0 16,-2 1 0-16,2-4 0 15,-2 3 0-15,2-2 0 0,0-1 0 0,0-1 0 0,-1 2 0 0,2-5 128 16,0 1-128-16,0-3 0 0,1 2 0 0,-3-3 0 16,1 1 0-16,0-2 0 0,5-2 0 15,0 0 0-15,-5 0 0 0,5 0 0 0,0 0 0 0,0 0 0 16,0 0 0-16,0 0 0 0,0 0 0 0,0 0 0 16,-4-6 0-16,1-1 0 0,3 7 0 0,-1-6 0 15,1 6 0-15,1-7 0 0,0 1 0 0,1 2 0 16,-2 4 0-16,1-7 0 0,0 1 0 0,2 2 0 0,1-1 0 15,0-2 0-15,0 3 0 0,0-2 0 16,0 2 0-16,-1-2 0 0,3 2 0 0,-1 0 0 16,0 1 0-16,2-3 0 0,-1 2 0 0,1 0 0 15,-2 2 0-15,-5 2 0 0,7-4 0 0,-7 4 0 16,7 0 0-16,1 0 0 0,0 0 0 0,-1 0 0 0,1 0 0 0,-1 1 0 16,3 2 208-16,-1-1 0 15,0 2 0-15,1 0 0 0,1-1-208 0,1 1 128 16,-2-2-128-16,-1 2 0 0,2 3 0 0,-1-3 0 0,1 1 0 0,1 3 0 15,-3 1 0-15,0-2 0 0,0 1 0 0,0-3 0 16,0 1 160-16,-1 1-160 0,0-3 160 0,0 0-160 16,0 1 128-16,-2-4-128 0,0 2 0 0,-6-3 144 15,0 0-144-15,8 0 0 0,-2-3 0 0,2 2 0 16,0-4-1984 0,0-2-384-16,-1-1-80 0,1-1-16 0</inkml:trace>
  <inkml:trace contextRef="#ctx0" brushRef="#br0" timeOffset="20604.95">29679 11973 15887 0,'0'0'336'0,"0"0"80"0,0 0 16 0,0 0 32 0,0 0-464 0,0 0 0 0,0 0 0 0,0 0 0 0,0 0 1984 0,1-10 320 15,6 9 48-15,-1-1 16 16,-6 2-256-16,7-4-64 0,1 1 0 0,0 2 0 0,-2-5-256 0,-1 5-48 16,1-2-16-16,0 1 0 0,2 2-608 0,0-1-128 15,0-2-32-15,0 3 0 0,-1-3-400 0,3 6-96 16,0-3-16-16,-1 0 0 0,-2 0-256 0,1 0-48 15,0 3-16-15,3-3 0 0,-2 0-128 0,-1 0 0 16,-8 0 0-16,8 1 0 0,-1-1 0 0,-7 0 0 16,0 0 0-16,5 2 0 15,2-2-1152-15,-7 0-256 0,0 0-48 0,6 0-16 16,-1 0-4096-16,1 0-816 0,-2 0-160 0,2-2-48 0</inkml:trace>
  <inkml:trace contextRef="#ctx0" brushRef="#br0" timeOffset="21274.26">30090 11873 13823 0,'0'0'1216'0,"0"0"-960"0,0 0-256 0,0 0 0 16,0 0 2560-16,0 0 448 15,0 0 2624-15,0 0-3792 0,0 0-752 0,0 0-160 0,5-6-32 16,-5 6-192-16,4-4-32 0,0-3-16 0,-4 7 0 16,3-6-80-16,1 2 0 15,0-3 432-15,0 3-368 0,0-1-64 0,0-2 0 0,-1 3-16 16,1-2-176-16,-1-1-48 0,1 3 0 0,0 0 0 16,-4 4-64-16,6-5-16 0,2 1 208 0,0 0-208 15,0 2-64-15,1-2 0 0,0 4 0 0,-1-3 64 0,0 3 0 16,1 0 0-16,-1 0 0 0,0 0-64 0,0 3 0 15,-2 1 0-15,1 0 0 0,-2 1 112 0,0 3 16 0,1-2 0 0,-2 3 0 16,-2-1-64-16,1 4 0 16,-2-1 0-16,0 2 0 0,-1 1-256 0,0-1 128 15,-1 3-128-15,-2-2 0 0,1 2 176 0,-1-2-176 16,-1 2 160-16,0 1-160 0,-1-4 144 0,0 2-144 0,0 0 128 0,-1-2-128 16,-1 1 0-16,0 0 0 15,3-1 0-15,-1-2 0 0,-2 0 0 0,1-3 0 0,0 1 0 16,1-2 0-16,-1-3-176 0,-1 0 176 0,7-4-128 0,-6 5 128 15,-1-1-128-15,1-1 128 0,6-3-128 0,-7 1 128 16,0-2-128-16,7 1 128 0,-6-3-128 16,6 3 128-16,-7-4 0 0,2-1 0 0,5 5 0 0,0 0 0 15,-5-7 0-15,1 1 0 0,4 6 0 0,-3-6 128 16,1-3-128-16,0 3 0 0,2 6 128 0,-1-7-128 16,1 1 0-16,1-2 0 0,1-1 0 0,-1-1 0 15,0 3 0-15,-1 7 0 0,4-7 0 0,0 2 0 16,0 1 0-16,-4 4 0 0,8-7 0 0,-2 3 0 15,1 2 0-15,0 2 0 0,0 0 0 0,1 0 0 16,1 0 0-16,1 2 128 0,0 2 0 0,1-1 0 16,-2 0-128-16,1 0 0 0,3 1-128 0,0 0 128 15,1 2 0-15,-1 0 0 0,0 1 0 0,0-1 128 16,0-2-128-16,1 3 0 16,2-3 176-16,-3 0-176 0,0 1 0 0,2-1 0 0,-2 2 0 0,-1-2 0 15,-1-1 0-15,1 1 0 0,0-2 0 16,4 0-896-16,-3 0-224 15,-2 1-17248-15</inkml:trace>
  <inkml:trace contextRef="#ctx0" brushRef="#br0" timeOffset="22891.62">31055 12443 16063 0,'0'0'352'0,"0"0"80"0,0 0 16 0,0 0 0 0,0 0-448 0,0 0 0 0,0 0 0 0,0 0 0 0,0 0 1280 0,0 0 160 15,0 0 32-15,0 0 16 0,0 0-368 0,0 0-80 16,0 0-16-16,-2-4 0 0,-2-3-144 0,-1 3-48 16,-2 2 0-16,-1 2 0 0,-1 0-144 15,0 0-48-15,0 0 0 0,-3-2 0 0,-1 2-192 0,-2 0-64 16,1 0 0-16,-2 0 0 0,-1 0-48 0,0-2-16 15,-1 2 0-15,0 0 0 0,-6 0-144 0,2 0-48 16,-1 2 0-16,1 0 0 0,0-2 128 0,0 2 0 16,-1 2 16-16,-1 0 0 0,-4-1 32 0,-1-1 0 15,-1 0 0-15,0 3 0 0,-1-1-304 0,-1 0-144 16,-1 1 16-16,-1-1 0 0,-1 3 400 0,1-3 96 16,1-1 16-16,2 0 0 0,-1 0-384 0,2-2 0 15,1 2 0-15,-1 1 0 0,3-2 128 0,-2-2-128 16,-3 0 176-16,-2 3-176 0,2-2 128 15,2-1-128-15,1 3 128 0,1-3-128 0,1 2 128 0,-1 0-128 0,-1-2 128 16,2 2 320-16,1-2 48 0,1 2 16 16,0 0 0-16,-1 1-208 0,1-2-48 15,3 2 0-15,-2-1 0 0,-1 0-256 0,4 0 160 0,2 1-160 0,-2-2 128 16,0 2-128-16,-2 1 128 0,0-2-128 0,-1 1 128 16,1-2-128-16,-1-1 0 0,-1 3 0 0,0-3-176 15,3 3 176-15,-2-2 0 0,-2-1 128 0,-5 0-128 16,2 0 0-16,2 0 0 0,-1 0 0 0,3 2-128 15,0-2 128-15,2 2 0 0,-1 0 128 0,1-2-128 16,-1 3 128-16,7 1-128 0,-1-1 128 0,-1-2-128 16,-2 2 0-16,0 0 0 0,-1-3 0 0,0 3 0 15,0 1 176-15,-7-1-48 0,1-1 0 0,1 0 0 16,3 0 208-16,6-2 48 0,-2 1 0 0,2 2 0 0,0-3-384 0,-2 0-240 16,-1 3 48-16,3-2 0 15,2 2 192-15,-1-1 0 0,-3 2 0 0,3-4 0 0,0 3 0 0,-1-2 0 16,-2-1 0-16,1 3 0 0,-8-3 0 0,2 2 0 15,-1 0 0-15,1-2 160 0,0 2-160 0,1-2 128 16,-1 3-128-16,1-2 128 0,1 2-128 0,-2-2 0 16,2 2 0-16,6-3 0 0,0 0 0 0,0 0 0 15,-1 0 0-15,1 2 0 0,0-2 0 0,0 0 0 16,-3 0 0-16,-2 0 0 0,1 2 0 0,0 0 0 0,1-2 0 0,2 0 0 16,2 3 0-16,-1-3 0 15,0 1 0-15,-1 2 0 0,1-3 0 0,0 0 0 16,-1 2 0-16,-1-2 0 0,1 2 0 0,0 0 0 0,-1-2 0 0,0 0 0 15,2 3 0-15,0-2 128 16,-2-1-128-16,2 0 128 0,-1 0-128 0,0 0 0 16,-1 0 0-16,1 0 0 0,0 0 0 0,1 0 0 0,1 0 0 0,-1 0 0 15,0 3 0-15,0-3 0 0,-2 0 0 16,2 0 0-16,2 3 128 0,-2-2 0 0,0 1 0 0,1-2 0 16,1 3-128-16,1-2 0 0,-2 2 0 0,1-2-176 15,-4 2 176-15,2-3 0 0,-1 3 0 0,0-3 0 16,-1 1 0-16,1 2 0 0,-2-3 0 0,2 0 0 15,1 0 0-15,0 2 176 0,-1-2-48 0,1 0 0 0,0-2-128 16,-2 2-272-16,2 0 64 0,0 0 16 16,0 0 192-16,0 0 0 0,-1 2 0 0,1-2 0 0,0 0 0 0,0 0 160 15,-2 0-32-15,0 0 0 0,2 1-128 0,0 2 128 16,-2-3-128-16,2 3 128 16,-1-2-128-16,0-1 0 0,-2 3 0 0,0-3 0 0,1 0 0 0,-1 0 128 15,0 0-128-15,2 0 128 0,0-3-128 0,-1 3 0 16,2-1 0-16,0-2 0 0,0 3 0 0,0-3 0 15,2 2 0-15,-1 1-176 0,-1-2 176 0,1 2 0 16,-1-3 0-16,0 3 128 0,0-1-128 0,1 1 0 16,-1 0 0-16,0 0 0 0,-1 0 0 0,0 0 0 15,-1 1 0-15,2 2 128 0,-2-3-128 0,2 2 0 16,0-2 0-16,0-2 0 0,-2 4 0 0,1-2 0 16,-2 0 0-16,2 0 0 0,0 0 0 0,-2 0 0 15,2 0 0-15,1 0 128 0,-1-2-128 0,1 2 0 0,0-3 0 0,2 2 0 16,-2-2 0-16,1 3 0 15,-1 0 0-15,1-3 0 0,-1 3 0 0,2-1 0 0,-3 1 0 0,3 0 0 16,-4-3 0-16,-2 3 0 0,1 0 128 16,1 0-128-16,1 0 0 15,0 0 0-15,-1 0 0 0,2 0 0 0,0 0 0 0,1 3 0 0,1-3 0 16,-2 0 0-16,0 0 0 0,0 0 0 16,-2 0 0-16,1 0 0 0,-4 0 0 0,-1 0 0 15,4 0 0-15,-1 0 0 0,2 0 0 0,-1 0 0 16,2-3 0-16,0 3 0 0,0-1 0 0,0-2 128 15,-1 3-128-15,0 0 0 0,1 0 0 0,0 0 0 16,0 0 0-16,0 0 0 0,1 0 0 0,0 0 0 16,0 0 0-16,1 0 0 0,-1 0 0 0,0 3 0 15,1-2 0-15,-1 2 0 0,0-2 0 0,0 2 0 16,-1 0 0-16,2 1 0 0,-2-4 0 0,1 2 0 16,-1-2 0-16,1 1 0 0,2 2 0 0,-1-3 0 15,1 0 0-15,1 0 0 0,0 0 0 0,1 0 0 16,0 0 0-16,2 0 0 0,-1 0 0 0,1 0 0 15,-1 0 0-15,2 0 0 0,1 0 0 0,0 0 128 0,-1 0-128 0,1 0 0 16,1 3 128-16,-1-3-128 0,0 0 128 16,0 0-128-16,0 0 160 0,0 0-160 0,0 0 128 0,2 0-128 15,-1-3 0-15,-1 3 0 0,2 0 0 0,-1 0 128 16,1 0-128-16,-1-3 0 0,1 2 0 0,6 1 0 16,0 0 0-16,0 0 0 0,0 0 0 0,0 0 0 15,0 0 0-15,0 0 0 16,0 0-1520-16,5-5-288 0,5 1-1584 0</inkml:trace>
  <inkml:trace contextRef="#ctx0" brushRef="#br0" timeOffset="23642.04">28952 11183 2751 0,'0'0'256'0,"3"-7"-256"0,-1-2 0 0,1-1 0 15,0-1 1776-15,-1-1 304 16,1 2 64-16,-1-1 16 0,1-2-880 0,0 4-192 0,-3 1-16 0,1 2-16 16,2-1 160-16,-2 1 16 0,-1 6 16 0,1-4 0 15,-1 4 128-15,0 0 32 0,0 0 0 0,0 0 0 16,0 0 32-16,0 0 16 0,0 0 0 0,0 0 0 15,-4 4-368-15,0 5-80 0,2-1-16 0,-2 2 0 16,-4 2-288-16,1 2-64 0,1 2-16 0,-2 1 0 16,-1 3-176-16,-2 3-16 0,0 1-16 0,-1 2 0 15,-1 0 176-15,-2 2 48 0,1 2 0 0,-2 0 0 16,-2-1-640-16,2 1 0 0,2 4 0 0,-1-1 0 16,3-10 464-16,-1 4 32 0,2-1 0 0,-3-1 0 15,1 1-304-15,2 0-64 0,-2 4-128 0,2 0 192 16,-2 10-64-16,1-4-128 0,0-2 176 0,1 0-176 15,0-1 128-15,1-3-128 0,-2-1 0 0,1 1 0 16,1-4 128-16,1-2-128 0,0-1 0 0,-1 1 0 0,4-3 0 16,-1 1 0-16,1-2 0 0,-1 1 0 0,1-4 0 0,-1 1 0 15,2-3 0-15,1 0 0 0,0-2 128 0,0-2-128 16,1-1 0-16,1-3 0 0,2-7 256 0,0 0 0 16,0 0 0-16,0 0 0 0,0 0-416 0,0 0-96 15,-1-9 0-15,1-2-16 16,0-2-1328-16,1-4-256 0,0-2-48 0,2-5-14608 0</inkml:trace>
  <inkml:trace contextRef="#ctx0" brushRef="#br0" timeOffset="24567.09">25631 13125 33231 0,'-37'3'720'0,"37"-3"160"0,0 0 16 16,0 0 64-16,0 0-768 0,0 0-192 0,0 0 0 0,0 0 0 0,4 6 1280 0,1-2 240 0,-5-4 32 0,5 7 16 15,-5-7-896-15,6 6-176 16,-1 3-48-16,0-1 0 0,0 2 128 0,-1-3 0 16,0 3 16-16,2-1 0 0,-3-1-16 0,3 2 0 0,-1 2 0 0,0 1 0 15,0-1-192-15,1 3-64 16,-1 1 0-16,1 1 0 0,2-2-48 0,0 2-16 0,-1 1 0 0,1-1 0 16,1 3 0-16,0-3 0 0,0 0 0 0,0 0 0 15,2-2-256-15,-1 0 160 0,1-2-160 0,0-3 128 16,0 2-128-16,1-1-176 0,-2-1 48 15,1-3 0-15,-2-1 128 0,0 1-128 0,0-3 128 0,2-2-128 16,-5-2-64-16,2 3 0 0,0-6 0 0,0 1 0 16,-2-2-2096-16,1 0-416 15,-1-3-96-15,1-2-15056 0</inkml:trace>
  <inkml:trace contextRef="#ctx0" brushRef="#br0" timeOffset="24830.26">25844 13197 29023 0,'0'0'640'0,"0"0"128"0,-5 7 16 0,1-1 48 0,-1 1-672 0,0-2-160 0,-2 2 0 0,0 2 0 0,1 0 1920 0,-1 1 368 15,0 1 64-15,-1-1 16 0,-2 3-1136 0,1-2-208 16,-1 2-64-16,-1 3 0 0,2-3-448 0,-3 4-112 16,-1-3-16-16,0 5 0 0,0-2-48 0,1 0-16 15,1 2 0-15,0-2 0 0,2 0-192 0,0-1-128 0,1 1 128 0,0-1-128 16,1-2 224-16,2-1-32 15,0 0 0-15,1 1 0 0,1-4-192 0,2 0 0 16,1-3 0-16,1 0 0 0,-1-7-160 0,0 0-80 0,7 6-16 0,0-3 0 31,0-3-2192-31,3-3-448 0,-1 0-96 0,1 0-16 0</inkml:trace>
  <inkml:trace contextRef="#ctx0" brushRef="#br0" timeOffset="25509.7">26069 13041 25791 0,'0'0'576'0,"0"0"112"0,0 0 16 0,0 0 16 0,0 0-576 15,0 0-144-15,-5 7 0 0,5-7 0 0,0 0 896 0,0 0 160 16,0 0 32-16,0 0 0 0,0 0-832 0,0 0-256 16,0 0 160-16,0 0-160 0,0 0 336 0,0 0-16 15,0 0 0-15,0 0 0 0,0 0 512 0,0 0 112 16,0 0 16-16,0 0 0 0,0 0 144 0,0 0 48 15,0 0 0-15,0 0 0 0,0 0-512 0,0 0-112 0,0 0-16 0,0 0 0 16,0 0-304-16,5-4-64 16,1-3-16-16,0 5 0 0,1-2-128 0,-1-1 0 15,1 1 0-15,-1 0 0 0,1 0 0 0,1-1 0 0,0 1 0 0,0 0-176 16,-1-2 176-16,1 5 176 16,-1-1-48-16,-1 2 0 0,-6 0-128 0,10 2 0 15,-3-1 0-15,4 5 0 0,-1-5 128 0,-2 4 0 0,-4 2 0 0,0-3 0 16,-1 4-128-16,-1 1 128 0,2 0-128 15,-1-1 128-15,-3 5-128 0,0 0 0 0,0 3 0 0,0-2 0 16,-3-1 0-16,-1-2 128 0,0 4-128 0,-1-2 128 16,0 1-128-16,0-3 0 0,-2 1 0 0,2-1 0 15,-2-1 0-15,2 1 0 0,0-2 0 0,1-3 0 16,-1 1 0-16,1-1-176 0,0 1 48 0,0-1 0 16,4-6 128-16,-3 4 0 0,1 3 128 0,2-7-128 15,0 0 0-15,0 0 0 0,0 0 0 0,0 0 0 0,0 0 0 0,0 0 0 16,0 0 0-16,8 0-128 0,-1 0 128 15,3-3 0-15,-1 2 0 0,0-2 0 16,-1-1 0-16,1 2 0 0,0-2 0 0,2 1 0 0,-1 1 0 0,1 0-128 16,-1-2 128-16,2 2-128 0,1-1 128 0,-1-1 0 15,-3 2 0-15,0 0 0 0,1 0 0 16,0-2 0-16,-4 1 0 0,1 3 0 0,2-2 0 0,-1 0 0 16,-3 2 0-16,2-2 0 15,-1 2-1984-15,-6 0-352 0,0 0-80 0,0 0-16 0</inkml:trace>
  <inkml:trace contextRef="#ctx0" brushRef="#br0" timeOffset="25977.03">26592 13467 23487 0,'0'0'512'0,"0"0"128"0,0 0 0 0,0 0 16 0,0 0-528 0,0 0-128 0,0 0 0 0,0 0 0 0,0 0 1520 0,0 0 272 16,0 0 48-16,0 0 16 0,0 0-768 0,0 0-160 15,0 0-32-15,0 0 0 0,0 0-192 0,0 0-64 16,1-7 0-16,3 5 0 0,0-2 160 0,0 1 32 16,1 2 0-16,1-2 0 0,-1 1-112 0,1 0-16 15,4 0 0-15,-4-1 0 0,2 3-256 0,0-1-48 16,1-2-16-16,1 3 0 0,1 0-96 0,1 0-32 15,0 0 0-15,-2 0 0 0,2 0-256 0,3 0-144 16,1 0 16-16,-1 0 0 0,-4 3 128 0,1-2 0 0,-1-1 128 0,3 3-128 16,0-3 0-16,-4 2 0 0,-10-2 0 0,10 2 0 31,16 0-3056-31,-14-2-672 0,-34 4-144 0,22-4-32 0</inkml:trace>
  <inkml:trace contextRef="#ctx0" brushRef="#br0" timeOffset="26377.15">27094 13088 33855 0,'0'0'752'0,"0"0"144"0,0 0 48 0,0 0 0 0,0 0-752 0,0 7-192 0,0-3 0 0,0 2 0 16,0 4 896-16,0-4 160 0,-3 3 32 0,0-1 0 0,2 1-512 0,-2 2-112 15,-2-1-16-15,10 0 0 0,9 0-144 0,-11-1-48 16,-13 2 0-16,2-1 0 0,8-1-96 0,-2 2-32 16,-8-1 0-16,4 1 0 0,1-2 64 0,1 1 0 15,1-3 0-15,0 2 0 0,-1-1-192 0,3 1 128 16,4-2-128-16,-3-7 128 0,0 0-128 0,4 6 0 15,4 1 0-15,-1-3 0 0,0 2 0 0,2-3 0 0,2-2 0 0,-1 2 0 16,2-1 0-16,0-2 0 16,-1 0 0-16,3 0 0 0,-1 0 0 0,0 0 0 15,-1-2 0-15,-1 2 0 0,1-4 0 0,0 1 0 0,-2-1 0 0,3 2 0 16,1-2 0-16,-4 1 0 0,-5-1 0 0,2-2-176 31,1 2-1232-31,-2-3-256 0,-1-2-64 0,-1 1-9520 0,-1-1-1904 0</inkml:trace>
  <inkml:trace contextRef="#ctx0" brushRef="#br0" timeOffset="26643.48">27346 13065 27183 0,'0'0'592'0,"0"0"128"0,0 0 32 0,0 0 16 0,7 2-624 0,-3 2-144 0,-4-4 0 0,-1 7 0 16,1-7 2176-16,-3 9 416 15,0-1 2224-15,-1 1-2720 0,2 4-560 0,0 0-96 0,0 2-32 16,-2-2-512-16,1 0-96 0,2 0-32 0,0 1 0 0,-2 2-144 0,2 1-48 15,2 0 0-15,-1 3 0 16,-1 0-400-16,1 0-176 0,1 3 128 0,2-4-128 0,-1-2 336 0,1 0-16 16,-3 3 0-16,4-3 0 0,5 0-96 0,-4 0-32 15,-5 1 0-15,4 0 0 0,7-4-192 16,-5 2 0-16,-6-6 0 0,3 3-160 0,3-2 160 0,-2-2 0 16,-5-3 0-16,0 2 0 0,1-8 0 0,1 7-128 15,2-2 128-15,-3-5-128 16,0 0-2112-16,0 0-400 0,0 0-96 0,0 0-16 0</inkml:trace>
  <inkml:trace contextRef="#ctx0" brushRef="#br0" timeOffset="27078.58">27555 13255 34559 0,'0'0'768'0,"0"0"144"0,0 0 48 0,0 0 0 0,0 0-768 0,0 0-192 0,0 0 0 0,6 0 0 16,-6 0 448-16,0 0 48 0,4-7 16 0,0 1 0 15,3-1-368-15,-3 3-144 0,-1 0 128 0,5-2-128 16,7 2 128-16,-7-1-128 0,-8 5 128 0,2-4-128 16,7-3 0-16,-2 3 0 0,-3 2 0 0,-4 2 0 15,0 0 384-15,4-4 0 0,1 4 0 0,-5 0 0 16,0 0 256-16,8 0 64 0,0 0 0 0,-2 1 0 15,-6-1-64-15,7 5 0 0,-1 2 0 0,1-1 0 0,-2 1-48 0,0-3-16 16,1 2 0-16,-1 1 0 0,0 1-400 0,0 1-176 16,-1-1 128-16,2 1-128 0,-1 1 288 0,0 2-32 15,0-1 0-15,2-1 0 16,2 1 0-16,-1-2 0 0,-4 4 0 0,1-3 0 0,2 1-48 0,0 2-16 16,1-3 0-16,0 2 0 0,0-4-192 15,1 2 144-15,2 0-144 0,-1 0 128 0,1-1-128 0,-2-2 0 16,1-1 0-16,1 1 0 0,-3-3 0 0,1 0 0 15,2 1 0-15,-1-4 0 0,-5 2 0 0,1-3 0 16,2 4 0-16,-1-4-176 16,-2-1-272-16,2-2-48 0,-1 0-16 0,1-1 0 15,2-2-2096-15,-3-1-416 0,-2 1-96 0,0-2-16 0</inkml:trace>
  <inkml:trace contextRef="#ctx0" brushRef="#br0" timeOffset="27321.1">27887 13164 32943 0,'0'0'720'0,"0"0"160"0,0 0 16 0,-5 7 32 0,0 0-736 0,0-1-192 0,-3 1 0 0,0-1 0 15,-1 2 1664-15,0-1 320 0,-2 2 48 0,2-1 16 16,2 1-800-16,-1 0-160 0,-3 1-16 0,-2 3-16 16,-1 2-288-16,3 1-48 0,2-2-16 0,-2 4 0 15,1-1-368-15,-1 0-80 0,2 0 0 0,0 3-16 16,0-3 16-16,2 0 16 0,1 0 0 0,-1-1 0 15,0 1-272-15,2-4 0 0,1 3 0 0,0-6 0 0,0-2 0 0,2 1 208 16,0-2-32-16,2-7-16 16,-1 4-848-16,1-4-160 0,0 0-48 0,9 0-13056 15,6-4-2624-15</inkml:trace>
  <inkml:trace contextRef="#ctx0" brushRef="#br0" timeOffset="34282.71">28356 13247 16815 0,'0'0'368'0,"0"0"80"0,0-7 0 0,1 1 32 0,-1 6-480 0,2-7 0 15,-1 2 0-15,0 0 0 0,-1 5 1328 0,0 0 160 0,0 0 48 0,0 0 0 16,0 0-160-16,0 0-32 16,0 0 1088-16,-1-5-880 0,1 5-160 0,0 0-48 0,0 0 0 15,0 0 0-15,0 0 0 0,0 0 0 0,0 0 0 16,0 0-448-16,1 9-112 15,1 1 608-15,0 3-496 0,0-2-112 0,-1-1-16 0,0 3 0 16,1-1-352-16,-1 0-80 0,0 1-16 0,0 0 0 16,2 0 64-16,0 0 0 15,-1 0 304-15,1 1-496 0,0-1-192 0,-1-3 128 0,1 1-128 16,-1-5 0-16,1 3 0 0,0-2-224 0,-3-7 80 16,1 6 144-16,-1-6-128 0,0 0 128 0,0 0-128 15,0 0-880-15,0 0-160 0,0 0-48 0,0 0 0 16,0 0-2912-16,0 0-592 15,8-2-112-15,-2-1-32 0</inkml:trace>
  <inkml:trace contextRef="#ctx0" brushRef="#br0" timeOffset="34484.48">28485 13270 23951 0,'0'0'1056'0,"0"0"224"0,0 0-1024 0,0 0-256 15,0 0 0-15,-6 7 0 0,-2-3 2416 0,1 0 416 16,-1 2 96-16,-1 1 16 0,-3-4-1488 0,-1 1-304 15,-2-1-48-15,1 3-16 0,-1-2-704 0,1-2-160 16,0 0-32-16,1 0 0 0,1-2-192 0,-1 3 0 16,0-2 0-16,2-1 0 0,6 3 0 0,-2-3 0 0,-1 2 0 0,2 0 0 15,-1-2 0-15,7 0 0 16,0 0 0-16,0 0-160 16,-6 4-1568-16,6-4-304 0,-3 5-64 0,2 1-16 0</inkml:trace>
  <inkml:trace contextRef="#ctx0" brushRef="#br0" timeOffset="36102.65">28729 13620 14735 0,'0'0'320'0,"0"0"64"0,0 0 0 0,0 0 64 0,0 0-448 0,0 0 0 16,0 0 0-16,0 0 0 0,6-9 1008 0,-6 9 112 0,0 0 32 15,6 0 0-15,-6 0 96 0,8 0 32 0,-8 0 0 0,8 0 0 16,-8 0-112-16,8 0-16 0,-8 0 0 0,8 3 0 15,-2-3-144-15,-6 0-48 0,8 1 0 0,1 2 0 16,2-3-512-16,-3 0-96 0,-8 0-32 0,0 0 0 16,6 0 64-16,1 0 0 0,-7 0 0 0,6 0 0 15,1 0-112-15,-1 0-16 0,2 0 0 0,0 0 0 16,1 0 48-16,0-3 0 0,-1 2 0 0,-1 1 0 16,-1 0 96-16,1 0 32 0,-1 0 0 0,0 0 0 15,-6 0 32-15,7 0 16 0,1 0 0 0,2 0 0 16,-1 0-128-16,0 0-32 0,-1 0 0 0,1-3 0 15,1 3-144-15,1 0-48 16,-2 0 112-16,-2 0-240 0,-1-1 0 0,-1-2 128 0,2 3-128 0,-1 0 0 0,1 0 144 16,0-3-144-16,-1 3 128 0,2-1 0 0,0-1-128 15,0 2 192-15,1 0-64 0,1 0 32 0,-1 0 0 16,1 0 0-16,-1 0 0 0,0 0-160 0,0 0 128 16,0 0-128-16,0 2 128 0,2-2-128 0,-1 1 192 15,0-1-192-15,-1 3 192 0,0-3-192 0,0 3 192 16,0-2-192-16,0 2 192 0,1-3-192 0,0 1 128 15,1-1-128-15,-1 3 128 0,2-3-128 0,-2 0 0 16,-1 0 0-16,2 2 0 0,-1-2 0 0,1 0 0 16,-1 0 0-16,1 0 0 0,-1 0 0 0,2 0 0 15,-1 0 0-15,-1 0 0 0,1 0 0 16,-1 0 128-16,0 0 96 0,1 1 16 16,-1 2 0-16,0-3 0 0,-10 0-240 0,9 0 0 0,3-3 0 0,-2 3 0 15,-1 0 0-15,-1-1 0 16,3 1 256-16,0 0-256 0,0 0 0 15,-2-2 128-15,1-1-128 0,4 3 0 0,-3 0 0 0,-4 0 128 0,1 0-128 16,0 0 0-16,1 0 0 16,1 0 0-16,1 0 0 0,-1 0 0 0,1 0 0 0,-1 0 0 15,-1 0 0-15,0 3 0 0,1-3 144 0,0 0-144 16,1 0 0-16,-1 0 0 0,-2 0 0 0,1 2 0 0,0-2 0 0,-1 0 0 16,0 0 0-16,1 0 0 0,-2 0 0 15,-1 0 0-15,1 0 0 0,-1 0 0 16,2 0 0-16,0 0 0 0,-1 0 0 0,-1 0 0 15,-6 0 0-15,8 0 0 0,1-2 0 0,-2 4 0 16,-7-2 0-16,9-2 0 0,3 2 0 0,-2-3 0 0,-1 2 0 0,1 1 0 16,-1 0 0-16,0 0 0 0,-1 0 0 15,0 0 0-15,-8 0 128 0,9 0-128 0,0 0 0 16,1-3 192-16,0 3-192 0,-1 0 192 0,0 0-48 0,0 0 0 16,-1 0 0-16,0 0 0 0,0 3-144 0,-1-3 128 15,1 0-128-15,0 0 128 0,0 0-128 0,1 0 128 16,-1 0-128-16,0 0 128 0,0 1-128 0,4 2 0 15,-2-3 0-15,-1 0 0 0,0 0 0 16,3 0 0-16,-3 0 0 0,-1 0 0 0,1-3 0 16,4 3 0-16,-1 0 0 0,-1-1 0 0,1 1 0 15,-1 0-144-15,1 0 144 0,0 0 0 0,0 0 0 16,-2 0 128-16,2 0-128 0,0 0 0 0,-2-3 0 0,-2 3 0 0,0 0 0 16,2 0 128-16,-2 0-128 0,-8 0 0 15,8-1 0-15,1 1 0 0,-1 0 0 0,-8 0 0 0,0 0 0 16,7 0 192-16,-2 0 64 0,1 0 0 0,-6 0 0 15,0 0-256-15,0 0 0 0,0 0 0 0,0 0 0 16,0 0 0-16,0 0-256 0,0 0 48 0,0 0 16 16,0 0 192-16,0 0-144 0,0 0 144 0,0 0-128 15,0 0 128-15,0 0 0 0,0 0 0 0,0 0 0 16,0 0-1904-16,0 0-448 0,0 0-80 16,0 0-32-16</inkml:trace>
  <inkml:trace contextRef="#ctx0" brushRef="#br0" timeOffset="36812.61">30621 13132 21887 0,'0'0'960'0,"0"0"208"0,0 0-928 0,0 0-240 16,0 0 0-16,0 0 0 0,0 0 1984 0,0 0 368 15,0 0 64-15,0 0 16 0,0 0-1184 0,9 0-224 16,1 2-64-16,-10-2 0 0,0 0-448 0,11 0-112 16,2 0-16-16,-4 3 0 0,-9-3-256 0,13-3-128 15,4 3 128-15,-4 0-128 0,-1 0 128 0,1 0-128 16,0 0 128-16,-1 0-128 0,1 3 0 0,-1-3 0 0,-3-3 0 0,1 1 0 15,4 0 0-15,-8 2 0 0,-6 0-224 0,0 0 80 32,9 2-2752-32,-2-2-560 0,-7 0-96 0,0 0-32 0</inkml:trace>
  <inkml:trace contextRef="#ctx0" brushRef="#br0" timeOffset="37082.87">30640 13348 29023 0,'0'0'2576'0,"7"6"-2064"15,-7-6-512-15,0 0 0 0,0 0 1952 0,8 4 288 16,-1-1 48-16,-7-3 16 0,0 0-1184 0,0 0-224 16,10 0-64-16,-2 2 0 0,-8-2-512 0,9-2-96 15,1 2-32-15,1-3 0 0,-2 3-192 0,-1 0 144 16,0-1-144-16,-8 1 128 0,0 0-128 0,7-3 128 15,5 1-128-15,-3 0 128 0,-9 2-128 0,10 0 0 16,1-2 0-16,1 2 128 0,-3 0-128 0,0 2 0 16,1-2-192-16,-1 2 192 15,-3 0-1712-15,2-2-208 0,0 3-64 0,0-2 0 0</inkml:trace>
  <inkml:trace contextRef="#ctx0" brushRef="#br0" timeOffset="37714.94">31165 13155 32479 0,'0'0'704'0,"0"0"160"0,0 0 32 0,0 0 16 0,0 0-720 0,0 0-192 0,0 0 0 0,0 0 0 16,3-10 1216-16,5 7 192 15,0 2 1232-15,-2-3-1344 0,2 1-272 0,-1 1-48 0,1 2-16 16,-1-2-608-16,1 0-128 0,0 2-32 0,1-3 0 15,2 3-192-15,1 0 0 16,-1 0 0-16,0 0 0 0,-1 0 0 0,-1 0 0 0,2 3 0 31,-2-3-720-31,2 0-192 0,-2 2-48 0,1-2 0 0,2 0-7312 16,2-5-1472-16,1 1-8384 0</inkml:trace>
  <inkml:trace contextRef="#ctx0" brushRef="#br0" timeOffset="38402.18">31616 13041 18431 0,'0'0'816'0,"0"0"160"0,0 0-784 0,0 0-192 16,0 0 0-16,0 0 0 0,0 0 1472 0,0 0 256 15,0 0 64-15,5-6 0 0,2 2-640 0,-7 4-112 16,4-5-16-16,-4 5-16 0,8-4-80 0,-2 0-16 0,-1 0 0 0,1-1 0 16,-6 5-336-16,7-4-64 0,0 0 0 0,-1-2-16 15,1 3-48-15,0-1-16 0,-7 4 0 0,5-3 0 16,-5 3-176-16,0 0-16 0,10 0-16 0,-2 0 0 16,-8 0 80-16,8-4 16 0,0 4 0 0,-8 0 0 15,0 0 192-15,9 4 64 0,-1-1 0 0,-2 1 0 16,1-2-208-16,-7-2-48 0,5 7 0 0,2 1 0 15,-1 1 64-15,0-1 0 0,-5 1 0 0,3 1 0 16,2 3 0-16,-3 0 0 0,-4 1 0 0,-2-1 0 16,3 1-208-16,-1 4-48 15,-3 1 112-15,-1 3 16 0,-2-2 0 0,-1 1 0 0,2-2 0 16,-2 3-256-16,1-3-160 0,1 0 32 0,-2 1 0 16,-3-3 128-16,2 0 0 0,3 1 128 0,-1-3-128 15,-2 1 128-15,0-2-128 0,0-1 128 0,-1-2-128 0,1 0 0 0,1 0-240 16,2-5 48-16,-1 1 0 0,1-1 192 0,0-2 0 15,0 0 0-15,6-4 0 0,-7 0 0 0,7 0 160 16,0 0-32-16,-6-1 0 0,6 1-128 0,-5-5-272 16,1-2 64-16,4 7 16 0,-3-8 192 0,3 8 0 15,0-6 0-15,1-1 160 0,1-2-160 0,0-1 128 16,1 3-128-16,1-1 128 0,0-1-128 0,0 3-176 0,0-4 48 0,1 4 0 16,0-1 256-16,2 3 48 15,-1 0 16-15,1 0 0 0,-2 2-192 0,3-1 0 0,-8 3 0 16,9 0-176-16,-1 0 176 0,0 0 176 0,0 0-48 0,1 3 0 15,-1 1-128-15,1-2 0 16,1 5-176-16,2 0 176 0,0-1 176 0,-2 1-48 0,2 0 0 16,0 0 112-16,0 0 16 0,-1-1 0 0,1 1 0 15,0-1-256-15,0-2 144 16,0 3-16-16,-1-5-128 0,1 2 128 0,-1 0-128 16,-1-1 128-16,1-3-128 0,-1 2 0 0,-1-2 0 0,0-2 0 15,2-1 0-15,-2 2 0 0,0-3 0 0,0 1-176 16,-1-3-2976-1,1-1-608-15,3 1-112 0,0 2-32 0</inkml:trace>
  <inkml:trace contextRef="#ctx0" brushRef="#br0" timeOffset="39014.92">32199 13071 17503 0,'0'0'768'0,"0"0"176"0,0 0-752 0,0 0-192 0,0 0 0 0,0 0 0 16,0 0 2080-16,0 0 384 0,0 0 80 0,0 0 16 15,0 0-512-15,0 0-112 0,5 7-16 0,0 0 0 0,-5-7-528 0,3 6-112 16,-2 5-32-16,0-2 0 0,1 1-432 0,-2 3-96 15,0-2-16-15,0 2 0 0,1-3-240 0,-1 1-48 16,-1 1-16-16,-1-2 0 0,4 3-64 0,-1 0-16 16,-1-2 0-16,1 2 0 0,1 1-144 0,-1-1-48 15,0 0 0-15,1-2 0 0,-1 1-128 0,0-2 0 16,2 1 0-16,-2-2 0 0,-1-3 0 0,1 2 0 16,2-1 0-16,0-1 0 0,-3-6 0 0,0 0 0 15,4 7 0-15,-4-7 0 16,0 0-2384-16,0 0-368 0,0 0-64 0,0 0-13696 0</inkml:trace>
  <inkml:trace contextRef="#ctx0" brushRef="#br0" timeOffset="39247.31">32345 13188 8287 0,'0'0'736'0,"0"0"-592"0,0 0-144 0,0 0 0 15,0 0 4432-15,-6 0 864 0,-1 3 160 0,1-3 48 16,-1 4-2560-16,-2-2-512 0,-3-1-112 0,-1 2-16 15,-1 1-1232-15,-1 1-256 0,1-3-48 0,0 3-16 16,-1-4-544-16,-1 3-208 0,2-1 176 0,0 1-176 16,-1-2 0-16,2 1 0 0,1-3 0 0,2 1 0 15,1 2 144-15,1-3-144 0,8 0 128 0,-7 4-128 16,7-4 0-16,0 0 0 0,0 0-224 0,0 0 80 16,0 0-3536-16</inkml:trace>
  <inkml:trace contextRef="#ctx0" brushRef="#br0" timeOffset="40412.46">32584 13564 19119 0,'0'0'416'0,"0"0"96"15,0 0 0-15,0 0 32 0,0 0-544 0,0 0 0 0,0 0 0 0,0 0 880 0,0 0 64 16,0 0 16-16,0 0 0 0,0 0-160 0,0 0-32 0,0 0 0 0,0 0 0 16,0 0 64-16,0 0 0 15,0 0 656-15,0 0-496 0,0 0-96 0,6 0-32 0,2 0 0 16,-8 0-160-16,7 0-16 0,-7 0-16 0,8-3 0 16,-1 3 80-16,1-1 16 15,0-2 608-15,1 3-688 0,-1 0-144 0,0 0-32 0,0 0 0 16,1 0-48-16,0 0-16 0,-1 0 0 0,1 0 0 15,0-2-304-15,2 2-144 0,-1-2 128 0,0 0-128 16,0-1 128-16,1 2-128 0,-1 1 128 0,0-3-128 16,1 1 0-16,-1 0 0 0,1 2 0 0,-3-2 0 15,0-1 192-15,1 3-64 0,0-1 0 0,0 1 0 16,0 0 112-16,2 0 16 0,1 0 0 0,-1 0 0 16,0 0-256-16,-1 0 0 0,-1-3 0 0,-1 3 0 0,1 0 0 0,2 0 0 15,1 0 0-15,-2 0 0 16,-1 0 0-16,2 0 144 0,-1 0-144 0,1 0 128 0,-2 0 0 0,0 0 0 15,2 0 0-15,-3 0 0 0,-1 0-128 0,1 0 0 16,0 0 0-16,0 0 0 0,0 0 0 0,0 0 0 16,0 0 0-16,1 0 0 0,0 0 0 0,1 3 0 15,-1-3 0-15,2 0 0 0,-1 0 0 16,1 0 128-16,-2 0-128 0,0 0 128 0,0 0-128 0,-1 1 128 16,0 2-128-16,1-3 128 0,0 0-128 0,1 0 0 15,-2 0 144-15,2 0-144 0,-1 0 192 0,2 2-48 16,-4-2 0-16,3 2 0 0,-1-2 48 0,-1 0 16 15,-2 0 0-15,2 2 0 0,0-2-208 0,0 0 0 0,-2 3 0 0,4-3 0 16,-1 1 0-16,0 2 0 0,-9-3 0 0,9 0 144 16,0 2-144-16,-1-2 0 15,-8 0 0-15,8 0 0 0,-8 0 128 0,9 0-128 0,-4 0 128 0,2-2-128 16,-1 2 128-16,1 0-128 0,0 2 128 0,-1-2-128 16,1 0 192-16,0 0-64 0,1 0 0 15,0 2 0-15,0-2-128 0,0 0 0 0,0 2 0 16,1-2-176-16,0 3 304 0,0-2 48 15,0 2 16-15,-1-1 0 0,-8-2-192 0,8 2 128 0,1 0-128 0,-1 2 128 16,-8-4-128-16,8 3 0 0,2-3 0 0,0 1 0 16,-4 2 128-16,2-3 0 0,0 3 0 0,1-3 0 15,0 1-128-15,-1 1 0 0,0-2 0 0,0 0 0 16,0 0 0-16,0 0 0 0,-8 0 0 0,7 0 0 16,1 0 0-16,-1 0 0 0,-7 0 0 0,0 0 0 15,0 0 0-15,6 0 0 0,-6 0 0 0,0 0-176 0,0 0 176 0,0 0 0 16,0 0 0-16,0 0 0 0,0 0 0 15,0 0 0-15,0 0 0 0</inkml:trace>
  <inkml:trace contextRef="#ctx0" brushRef="#br0" timeOffset="75978.45">29336 12737 29135 0,'0'0'640'15,"0"0"128"-15,0 0 16 0,0 0 48 0,0 0-656 0,0 0-176 0,0 0 0 0,0 0 0 0,-12 2 2368 0,8 0 432 16,9 5 80-16,-1-3 32 0,-1 5-896 0,-2 2-176 15,-2 2-48-15,-4 0 0 0,-3 4-1120 0,1 2-224 16,3 2-64-16,0 2 0 0,-1-2-384 0,0 1 128 16,0-3-128-16,-1 0 0 0,-1 4 0 0,3-3 128 15,2-2-128-15,1-3 0 0,-3-2 0 0,3 0 128 16,2-3-128-16,2 0 0 0,-1-3 0 0,-2-7 0 16,6 7 0-16,0 0 0 0,2-1 480 0,1-2 64 0,0 1 16 0,0-1 0 15,3-4-416-15,-1 0-144 16,-1 0 0-16,1-4 144 0,2 4-144 0,0 0 0 0,0 0 0 0,4-2 0 15,4-1 0-15,-4 2 0 0,-5-2 0 0,-2-1 0 32,1 2-448-32,-1 2-64 0,-2-3 0 0,0 2-16 15,-2-2 0-15,1-1 0 0,0 1 0 0,-2 0 0 16,-1-4-2032-16,0 3-416 0,2-5-80 0,-2 2-16 0</inkml:trace>
  <inkml:trace contextRef="#ctx0" brushRef="#br0" timeOffset="76227.18">29540 12735 33231 0,'0'0'1472'0,"1"9"304"15,-1-1-1424-15,2 1-352 0,0 2 0 0,0 2 0 0,-4 1 2944 0,1 6 528 16,1-1 112-16,0 5 0 0,-3 2-1856 0,2 2-384 16,0 0-80-16,1 3-16 0,1 1-688 0,-1 0-144 15,-5 0-32-15,7 2 0 0,10 3 16 0,-6 0 0 16,-17 2 0-16,2-2 0 0,4-1-400 0,-1 1 128 15,1-4-128-15,0 0 0 0,1-6 0 0,1-1 0 16,1-5 0-16,0-1 0 0,1-4 0 0,1-2 0 16,0-5 0-16,0-1 0 15,0-3-1696-15,0-5-272 0,0 0-48 0,4-2-16 16,-3-6-3296-16,1-4-672 0,-1-2-128 0,0-2-16 0</inkml:trace>
  <inkml:trace contextRef="#ctx0" brushRef="#br0" timeOffset="77146.19">33138 12688 39679 0,'0'0'880'0,"0"0"176"16,0 0 32-16,0 0 16 0,0 0-880 0,0 0-224 0,0 0 0 0,-4 8 0 0,0-2 1696 0,0 5 288 15,0 0 64-15,-2 4 16 0,-2 0-848 0,-2 5-192 16,1-3-16-16,-1 4-16 0,1-1-672 0,0-1-128 16,-1 2-16-16,2-1-16 0,3-3-160 0,0 1 0 15,-2-3 0-15,4-2 0 0,4 0 0 0,-1-3-176 0,-1 0 48 0,1 0 0 16,2-3 128-16,2-1 224 0,-4-6-48 0,9 7-16 15,7-1-32-15,-4-2 0 0,-6 0 0 0,2 1 0 16,1-5-128-16,4 0 0 0,3 0 0 0,0 0 0 16,1-2 0-16,-3-1 0 0,3 2 0 0,2-2-176 15,-1-1 0-15,0-2 0 0,2 2 0 0,0-5 0 32,-3 2-1024-32,4-3-208 0,-2-6-32 0,-2 1-16 15,-4 0-1200-15,-1-5-240 0,-1 0-48 0,-2 0-16 16,-1 0-1184-16,-1-4-224 0,4-19-48 0,-4 9-16 0</inkml:trace>
  <inkml:trace contextRef="#ctx0" brushRef="#br0" timeOffset="77305.38">33418 12629 31327 0,'0'0'688'0,"0"0"144"0,0 0 16 0,-4 6 48 0,0 1-720 0,-1 3-176 0,0 2 0 0,-1 3 0 15,-1 2 2720-15,0 2 512 0,1 3 96 0,-1 3 32 16,-1 8-1472-16,0 6-288 0,3-7-64 0,0 4-16 0,-2 4-464 0,1-1-96 16,-1 2 0-16,1-2-16 0,-1 2-336 0,0-1-64 15,1 2-16-15,-1 8 0 0,2-3-384 16,1-4-144-16,0-2 0 0,2-8 144 0,0-3-144 0,2-11 0 15,0-4 0-15,2-2 128 16,-1-4-2480-16,2-5-496 0,-3-4-96 0,5-1-32 16</inkml:trace>
  <inkml:trace contextRef="#ctx0" brushRef="#br0" timeOffset="83553.48">25742 13790 21423 0,'0'0'944'0,"0"0"208"0,0 0-928 15,0 0-224-15,0 0 0 0,0 0 0 0,0 0 1984 0,0 0 368 16,0 0 2000-16,0 0-2352 0,0 0-464 16,0 0-112-16,0 0-16 0,0 0-304 0,4 7-64 15,1 0 816-15,0-4-928 0,1 4-176 0,-2-3-48 0,1 2 0 16,-5-6-304-16,6 6-64 0,0-2-16 0,-1 2 0 15,1-2 64-15,1 3 0 0,-2-3 0 16,3 1 0-16,1 1-64 0,0 1 0 16,-2-3 0-16,1 0 0 0,1-2-144 0,-1 2-48 0,-2-1 0 0,2 1 0 15,1-1-128-15,2 0 0 0,-1 0 0 16,1 1-176-16,1 0 176 0,1-1 176 0,0-1-48 0,0 2 0 16,1-1-128-16,-1-2 0 0,1 2 0 0,1 1 0 15,0-2 0-15,-2 2 128 0,-1-1-128 0,1-3 128 16,-2 0-128-16,-1 0 0 0,1 0 0 0,0 0 0 15,-2 0 0-15,0 0 0 0,0 0 0 0,1 0-176 16,-1 0 176-16,-1 0-128 0,-1 0 128 0,1 1-128 16,0 2 256-16,1-3 48 0,0 4 16 0,1-2 0 15,-3 1-192-15,-1-2 0 0,0 2 0 0,1 1 0 16,-1 2 240-16,1-2 16 0,-2 1 0 0,2 3 0 16,1 1 48-16,-1-2 16 0,0 1 0 0,0-2 0 0,-1 0-112 15,1 0-16-15,-2 2 0 0,1-1 0 0,1 2 0 16,-1-3 0-16,0 2 0 0,-1 1 0 0,2-2-192 15,-1 1 0-15,1 1 0 0,-1-3 0 0,-1 4 0 0,1-3 0 16,-1 0 0-16,0 2 0 0,-2-1 192 0,1 1 0 16,1 0 0-16,0-1 0 0,-1 1-192 0,0-1 0 15,1-1 0-15,-1-1 0 0,0 1 0 0,0 2 0 16,-4-9 0-16,0 0 0 0,5 8 0 0,1-2 0 16,-3 0 0-16,-3-6 0 0,6 4 0 0,-6-4 144 15,0 0-144-15,6 6 128 0,2-4-128 0,-8-2-176 0,0 0 48 0,0 0 0 16,0 0 128-16,0 0 176 15,0 0-48-15,0 0 0 0,0 0-128 0,0 0-272 16,0 0 64-16,0 0 16 0,0 0 192 0,0 0 0 0,0 0 0 0,0 0 160 16,0 0-160-16,0 0 0 15,0 0 0-15,5-4 0 0,1 0 0 0,-1 0 0 0,0-2 0 0,0 0 0 16,1 2 0-16,-1-3 0 0,0 1 0 0,3-1-176 16,0 1 176-16,0-1 0 15,-1-1 0-15,0 2 0 0,-3-1 0 0,-1 1 128 0,-2-1-128 16,1 3 0-16,-2 4 0 0,0 0 0 0,0 0-128 15,4-6 128-15,-4 6 0 0,0 0 0 0,0 0 0 0,0 0 0 16,0 0 0-16,0 0 0 0,0 0 0 0,0 0 0 16,0 0 0-16,0 0 128 0,0 0-128 15,-2 8 0-15,0 1 0 0,0 1 0 0,1-1-128 16,-1-1 128-16,0 1 0 0,-2 2 128 0,4-5-128 16,4 5 0-16,-4-5 0 0,-4 4 0 0,1-4 0 0,4 2 128 15,-2 1-128-15,-6-2 128 0,1-1-128 0,2 1 0 16,0-3 0-16,-1 2 0 0,1-2 0 0,4-4 0 15,0 0 0-15,-7 7 0 0,7-7-128 0,-7 2 128 0,0 1 0 16,7-3 0-16,-8 0 0 0,-1-3 0 0,1 1 0 16,2-5 0-16,-2 3 0 0,-1-2 0 0,1-1-128 15,1 1 128-15,1-2-128 0,-1 1 128 0,-1 1 0 16,-1-3 0-16,2 2 0 0,2 0 0 0,-1 1 0 16,-2-1 0-16,6 3 0 0,6 1 0 0,-4 3 0 0,-7-6 0 0,0 2 0 15,3 4 0-15,0-1 176 16,0-2-48-16,4 3 0 0,-5 0-128 0,5 0-272 15,0 0 64-15,0 0 16 16,0 0-2208-16,0 0-432 0,0 0-96 0,0 0-16 0</inkml:trace>
  <inkml:trace contextRef="#ctx0" brushRef="#br0" timeOffset="84601.96">26420 14650 25343 0,'0'0'560'0,"0"0"112"0,0 0 32 0,0 0 0 0,0 0-576 0,0 0-128 15,0 0 0-15,0 0 0 0,0 0 1216 0,0 0 192 16,-1-7 64-16,1 7 0 0,4-7-720 0,-1 4-144 0,-3 3-32 0,0 0 0 16,5-7-96-16,-1 3-32 0,-4 4 0 0,9-5 0 15,9 4 160-15,-7-2 32 0,-11 3 0 0,0 0 0 16,0 0 48-16,0 0 16 0,0 0 0 0,0 0 0 15,0 0 48-15,6 6 16 16,1 4 608-16,-1 0-640 0,2 1-128 0,2 2-32 0,-3 0 0 16,1 0-192-16,-1 1-64 0,-1-1 0 0,1 3 0 15,-1-1-48-15,1 0-16 0,0 0 0 0,0 0 0 16,3 2-48-16,-3 0-16 0,0-1 0 0,3 1 0 16,2-2 208-16,0 0 48 0,-4-2 0 0,1 4 0 15,3-1-208-15,0 1-48 0,-3-4 0 0,1 2 0 16,2-2-192-16,-1 0 0 0,-1-4 0 0,0-1-160 0,2 1 160 15,-1-2-128-15,-2-4 128 0,-3 0-128 16,0-3 128-16,-1-3 0 0,0 0 0 16,2-4-1568-16,-1 0-288 0,2-2-48 15,-3-1-16-15,1-6-3728 0,-2-1-752 16,-4-3-160-16,0-1-32 0</inkml:trace>
  <inkml:trace contextRef="#ctx0" brushRef="#br0" timeOffset="84810.22">26715 14656 38015 0,'0'0'832'0,"-5"9"192"0,0-1 16 0,-2 3 16 0,-1 0-848 0,0 0-208 0,-1 2 0 0,0 0 0 16,-1 0 1632-16,-1 2 288 0,-1 0 48 0,2 0 16 15,-1 0-880-15,0 2-160 0,-1-2-48 0,-5 11 208 47,1-4-672-47,6-2-432 0,-1-3 0 0,1 3 0 0,0-3 0 0,4-3 0 0,1 2 0 0,2-3 0 16,0-3 0-16,1 1 0 0,2-2 0 0,0-2 0 0,0-1 0 31,0-6-1344-31,0 0-368 0,5 0-64 0,2-3-16 16,2 0-2912-16,16-11-592 0,-2-1-112 0,-11 8-32 0</inkml:trace>
  <inkml:trace contextRef="#ctx0" brushRef="#br0" timeOffset="85935.47">26792 13711 27647 0,'0'0'608'0,"0"0"128"0,0 0 32 0,0 0 0 0,0 0-624 0,0 0-144 16,0 0 0-16,0 0 1664 0,0 0 320 0,0 0 48 0,0 0 16 15,0 0-880-15,-1 6-160 0,1-6-48 0,0 0 0 16,0 0-352-16,0 0-80 15,1 7 400-15,1-1-288 0,-2-6-48 0,2 7-16 0,1-1 0 16,-3-6-576-16,4 8-288 0,1 1 32 0,0-2 0 16,-1-1 256-16,0 1 0 0,1 1 0 0,2 1 0 0,0 1 144 15,-1 0-16-15,2-4 0 0,-1 2-128 0,0 4-176 16,1-4 48-16,0 1 0 0,0-1 128 16,0 1 0-16,1 1 0 0,1 0 160 15,0 0 64-15,-5-1 16 0,0-1 0 0,2-1-112 0,-2 2 0 16,0 1 64-16,-1-1-192 0,1-1 176 15,1 3-176-15,-3-2 160 0,1 1-160 0,0 0 0 16,0-4 0-16,-1 5 0 0,-1-2 0 0,1-1 128 16,0 1-128-16,-1 1 0 0,1-1 0 0,-2-1 0 15,1 1 128-15,-2 2-128 0,0-2 0 0,0-1 0 16,-2 1 0-16,2 2 128 0,2-2-128 0,-2-1 0 0,-2 1 0 0,5 1 128 16,3-3-128-16,-3-1 0 0,-7 1 0 15,0-1 0-15,2 1 0 0,2-7 0 0,0 7 0 0,-2-1 0 16,1 2 0-16,0-2 0 0,1-6 0 0,0 0 0 15,-2 10 0-15,2-10 0 0,0 0 0 0,0 6 0 16,0-6 0-16,0 0 0 16,0 0 0-16,0 0 0 0,0 0 0 0,0 0 0 0,0 0 0 0,0 0 0 15,0 0-160-15,0 0 160 16,0 0-144-16,0 0 144 0,8 0 0 0,-8 0 0 0,12-2-128 16,0-2 128-16,-3 0 0 0,-6-2-144 0,-1 3 144 15,3-4 0-15,1 3 0 0,-2-2 0 0,1-1 0 16,1-2-128-16,1 1 128 0,-1-1 0 0,1 2 0 15,1-1 0-15,-2 2 0 0,0-1 0 0,-1 1 0 16,-5 6 0-16,5-5 0 16,-5 5 0-16,5-4 0 0,-5 4 0 0,0 0 0 0,0 0 0 15,0 0 0-15,0 0 0 0,0 0 0 0,0 0 0 0,0 0 0 16,0 0 0-16,0 0 0 0,-1 9 128 0,-3-1-128 16,-1 1 192-16,2 1-64 0,5-6 224 0,-2 3 32 15,-8-1 16-15,2 1 0 0,1-1 112 0,0 1 0 16,0-1 16-16,1 1 0 0,-1 2-208 0,1-1-64 15,4-8 0-15,-3 7 0 0,3-7-256 0,0 0 0 16,0 0 128-16,-3 6-128 0,3-6 0 0,0 0 0 16,0 0 0-16,0 0 0 0,0 0 0 0,0 0 0 0,-6-2 0 15,1 0 0-15,5 2 0 0,-8-2 0 0,-1-5 0 0,1 0 0 16,1 0-304-16,-1-3 48 0,-2-3 0 0,5 3 0 16,6-3 256-16,-2 2 176 15,-6-4 80-15,-5 4-256 0,2 1 0 16,2-1-208-16,1 2 80 0,1 2 128 0,1 4 0 0,5 3 0 15,0 0 0-15,-6-7-384 0,6 7 16 0,0 0 0 0,0 0 0 32,0 0-2800-32,0 0-560 0,0 0-112 0,10 13-32 0</inkml:trace>
  <inkml:trace contextRef="#ctx0" brushRef="#br0" timeOffset="86519.08">27037 14697 17503 0,'0'0'768'0,"0"0"176"0,0 0-752 0,0 0-192 0,0 0 0 0,0 0 0 16,0 0 1696-16,0 0 304 16,0 0 64-16,0 0 16 0,0 0-240 0,0 0-48 0,0 0-16 0,0 0 0 15,0 0-400-15,0 0-80 0,0 0-16 0,13 0 0 16,6 0-16-16,-6 0-16 0,-13 0 0 0,6 0 0 16,15 0-288-16,-8 0-48 0,-13 0-16 0,0 0 0 15,12 2-192-15,0-2-64 0,-3-2 0 0,3 2 0 16,2 0-176-16,2 0-32 15,1 0 320-15,1 0-624 0,6-2-128 0,-3 2 0 0,-3 0 0 16,-5 0 0-16,2 0-192 0,-1 0 192 0,-5-2-160 16,-1 2 160-16,-1 0 176 15,-1 2 64-15,-6-2-240 0,7 2 0 0,-7-2 0 0,0 0 0 16,8 0 0-16,-8 0 0 0,0 0 0 0,0 0 0 16,9 0 0-16,-9 0 0 0,0 0 0 0,0 0 0 15,0 0-384-15,0 0-192 0,0 0-16 0,-5 0-16 16,5 0-2368-16,-7 0-480 0,7 0-80 0,-8-2-32 0</inkml:trace>
  <inkml:trace contextRef="#ctx0" brushRef="#br0" timeOffset="87692.61">27696 14650 33167 0,'0'0'720'0,"0"0"160"16,0 0 16-16,0 0 64 0,-9-7-768 0,9 7-192 0,0 0 0 0,0 0 0 0,-7 0 1312 0,7 0 224 15,0 0 64-15,0 0 0 0,0 0-976 0,0 0-192 16,0 0-48-16,2-7 0 0,0 1-256 0,2-1-128 16,0 1 128-16,1-2-128 0,2-1 128 0,1 2-128 15,0-1 128-15,0 2-128 0,2-1 0 0,-1 2 0 16,0 1 0-16,3-2 0 0,3 2 192 0,-4 0-64 0,-2-1 0 0,1 3 0 16,0 0-128-16,1 2 0 0,-1 0 0 0,2 0 0 15,0 2 128-15,-3 0 0 16,-1 3 112-16,-2-1 112 0,1 2 32 15,-1 2 0-15,-2 1 0 0,-2 2-112 0,0-2-16 16,2 1 0-16,-1 3 0 0,-3 4 0 0,0-1 0 0,-2 1 0 16,0 3 0-16,-3 0-256 0,-1-2 160 0,0 4-160 0,-1-1 128 15,1 5-128-15,-5 3 128 0,-3-1-128 0,1-2 128 16,5-5-128-16,-1-2 0 0,-3 1 0 0,1 0 0 16,1-6 0-16,-1 2 0 0,2-6 0 0,0-1 0 15,1-1 0-15,2-1 0 0,0-5 0 0,1 1 0 16,0-6 0-16,5 3 0 0,0 0 0 0,-4-6-176 15,1-5 48-15,3-2 0 0,2 0 0 0,2 0 0 16,0-3 128-16,1 2 0 0,1-2 128 0,1 6-128 16,-1-1 0-16,1 1 0 0,1-2 0 0,1 4 0 0,2-1 0 0,-1 5 0 15,0-2 0-15,2 2 0 0,1 4 176 0,-1 0-48 16,0 0 0-16,9 4 0 0,10 2-128 0,-8 5 128 16,-21-5-128-16,1 3 128 0,5 2 0 0,-2 2 0 15,1-3 0-15,-1 3 0 0,4 3-128 0,0-1 128 16,-1-2-128-16,-1-4 128 0,-1-1-128 0,0 1 0 15,3-3 0-15,-1-2-176 0,-1 3 176 0,2-4 0 16,3-2 128-16,2-1-128 16,-1-1-1776-16,6-5-416 0,-1-2-96 0,2-5-16 0</inkml:trace>
  <inkml:trace contextRef="#ctx0" brushRef="#br0" timeOffset="88920.8">28925 13933 13359 0,'0'0'576'0,"0"0"144"0,0 0-576 0,0 0-144 0,2-9 0 0,1 2 0 0,-2 1 800 0,-1 6 128 16,1-4 32-16,-1 4 0 0,0-7-416 0,0 7-80 15,-1-6-16-15,1 6 0 0,-1-4 512 0,1 4 112 16,0 0 16-16,0 0 0 0,0 0 256 0,0 0 48 16,0 0 16-16,0 0 0 0,-7 4 96 0,1 2 32 15,-2 1 0-15,0 2 0 0,-2-1-112 0,0 3-16 16,1 0 0-16,0 0 0 0,-1 2-608 0,-2 0-128 16,-1-3-32-16,1 4 0 0,1-4-256 0,0 0-48 15,-4 4-16-15,1-5 0 0,-3-1-192 0,2 1-128 0,2-3 128 16,0 1-128-16,0-3 0 0,-1 0 0 0,2 1 0 0,0-1-128 15,0-4 128-15,0 3 0 0,3 0 0 16,0 0 0-16,-1-3 0 0,-2 1 0 0,1-1 0 16,2 3 0-16,1-3 0 0,-1 3 0 0,1-2 0 0,2-1 0 15,1 3 0-15,-2 0 0 0,-2-3 0 0,2 3 0 16,7-3 0-16,-6 1 0 0,-3 2 0 0,2 0 0 16,7-3 0-16,-6 4 0 0,-4-2 0 0,2 2 0 15,1 0 0-15,0 1 0 0,2-1 0 0,0-1 0 16,-2-2 0-16,0 4 0 0,1-1 0 0,-1 0 0 15,1-1 0-15,-1 1 0 0,2-2 128 0,-1 2-128 16,0-1 0-16,1-2 0 0,0 2 0 0,0 1 0 16,5-4 0-16,-3 2 0 0,-2 2 0 0,1 0 0 15,1 2 320-15,1-3 0 0,-2 1 0 0,4-4 0 16,1 7-192-16,-2-1-128 0,-5 0 128 0,2-2-128 16,3 2 224-16,-1-2-32 0,-4 3 0 0,1-3 0 0,0 2 0 15,2 1 0-15,-1-1 0 0,2 1 0 0,-4 2-48 0,2-1-16 16,2 1 0-16,-1-2 0 0,-1 3 0 0,2-3 0 15,-1-1 0-15,0 1 0 0,1-1-128 0,1 1 128 16,-1-3-128-16,4 2 128 0,-2 1-128 0,-2-3 0 16,-2 2 0-16,4-6-176 0,-2 6 176 0,2-6 0 15,-3 3 0-15,3-3 0 0,0 0 0 0,-1 7 0 16,1-7 0-16,0 0 0 0,0 0 0 0,0 0-128 16,0 0 128-16,0 0-128 0,0 0 128 0,0 0 0 15,0 0 128-15,0 0-128 0,0 0 128 0,0 0-128 16,0 0 128-16,0 0-128 0,0 0 0 0,0 0 0 15,0 0 0-15,0 0-128 0,0 0 128 0,0 0 0 16,0 0 0-16,5 0 0 0,-5 0 0 0,5 1 0 16,0-1 128-16,1 0-128 0,-1-1 0 0,1 1 0 0,-6 0 0 15,10 0 0-15,0-3 0 0,-1 3 0 0,-9 0 0 0,6-4 0 16,3 2 128-16,-1 2-128 0,-2-1 128 0,1-2-128 16,3 0 0-16,-3 3 0 0,-7 0 0 0,0 0-128 15,0 0 128-15,0 0 0 0,0 0 128 0,0 0-128 16,0 0 0-16,0 0-128 0,0 0 0 0,0 0 0 15,0 0 128-15,0 0 0 0,0 0 128 0,0 0-128 16,0 0 0-16,-6 3 0 0,6-3 0 0,-5 4 0 16,-1 0 0-16,-1 1 0 15,-1 2-128-15,0 0 400 0,-1 0 96 0,0-2 16 0,0 0 0 16,-2 2-384-16,2 0-240 0,0-1 48 0,3 1 0 16,3-1 192-16,-1-3 160 0,-3 3-32 0,2-2 0 15,1-1-128-15,2 1 0 0,-2 0 0 0,0 1-176 0,0-4 176 16,-1 2 176-16,5-3-48 0,0 0 0 0,-6 4-128 0,6-4 128 15,0 0-128-15,0 0 128 0,-6-1-128 0,1-2 0 16,-1 3 0-16,1-3 0 0,0-1 0 0,1 0 128 16,0-2-128-16,1-1 128 0,-1-2-128 0,2 1 128 15,-2-3-128-15,-1 3 128 0,1-3-128 0,1 2 128 16,2-1-128-16,6 0 128 0,4 4-128 0,-5-1 0 16,-8 1 0-16,0-1-176 0,3-1 176 0,-2 2-128 15,2 2 128-15,1-3-128 0,-1 1 128 0,1 6 0 0,2-7 128 16,-2 7-128-1,0 0-336-15,6-5-144 0,-1 1-32 0,-5 4-20064 0</inkml:trace>
  <inkml:trace contextRef="#ctx0" brushRef="#br0" timeOffset="89722.06">28736 15073 9903 0,'-13'0'432'0,"6"0"96"0,-2 0-528 0,-1 0 0 16,-2-3 0-16,1 2 0 0,-2-2 832 0,3-1 48 16,1 2 16-16,1-2 0 0,0 0-512 0,-1-3-112 15,2 1-16-15,1 0 0 0,-1 1-256 0,-1-1 0 0,3-1 0 0,0-2 0 16</inkml:trace>
  <inkml:trace contextRef="#ctx0" brushRef="#br0" timeOffset="90455.21">28598 14574 1839 0,'0'0'160'0,"0"0"-160"0,0 0 0 0,0 0 0 15,0 0 4336-15,0 0 832 0,2-8 160 0,-2 1 48 16,0 1-2976-16,0 6-592 0,0-7-112 0,0 1-32 15,0 6-384-15,0-7-96 0,0 0-16 0,0 7 0 16,0-6-96-16,0 6-32 0,0 0 0 0,0 0 0 16,0 0-528-16,0 0-128 0,0 0 0 0,0 0-16 15,0 0 448-15,0 0 80 0,0 0 32 0,0 0 0 16,0 0-288-16,0 0-48 0,0 0-16 0,0 0 0 16,0 0-32-16,0 0-16 0,6 6 0 0,1 4 0 15,-2 0-16-15,0-1 0 0,1-1 0 0,0 3 0 16,3 2 48-16,0 0 0 0,-1 3 0 0,1-2 0 0,2 2-160 15,-1 1-16-15,0 0-16 0,-1 0 0 0,0 2-192 0,-1-2-48 16,-3 3 0-16,0 0 0 0,1 1 80 16,-3 1 16-16,0 1 0 0,-3 1 0 0,-3 0-64 15,0 2-16-15,-3 0 0 0,0 0 0 0,-2-5-144 0,0-1 0 16,-2-1 0-16,-1 1 128 0,-2 1-128 0,1-4 0 16,0-1 0-16,-1-2 0 0,-1 2 0 0,2 0 0 15,0-6 0-15,2 1 0 0,-2-2 0 0,2-3 0 16,0-2 0-16,3 0 0 0,-1-1 0 0,2-3 0 15,6 0 0-15,0 0 0 0,-6 0 0 0,6 0-176 16,0 0 176-16,0 0-192 16,-1-9-544-16,1 1-112 0,1-4-32 0,2 1 0 15,-1-2-3664-15,10-10-752 0,2 6-144 0,-7 10-16 0</inkml:trace>
  <inkml:trace contextRef="#ctx0" brushRef="#br0" timeOffset="91389.7">26140 14390 40319 0,'0'0'896'0,"0"0"176"0,0 0 32 0,-1 7 16 0,-2 2-896 0,1 1-224 0,-2 1 0 0,0-2 0 0,-3 6 1152 0,-1 0 176 0,-1 2 32 0,-3 3 16 16,1 0-768-16,-1-1-160 0,-3 2-16 0,2 3-16 15,0-2 32-15,-1 2 0 0,2-1 0 0,2 3 0 16,0 2-256-16,0-2-64 0,2 0 0 0,3 4 0 16,4 0-128-16,1 1 0 0,-2-4 0 0,6 3 0 15,4 2 0-15,2-5 0 0,1 1 0 0,2 0 0 16,3-1 288-16,1-4 32 0,1-2 0 0,3-1 0 16,1-3-320-16,2-1 0 0,1-3 0 0,-2-5-144 15,2-2-1008-15,0-1-192 0,-3-3-32 0,1-6-19360 16</inkml:trace>
  <inkml:trace contextRef="#ctx0" brushRef="#br0" timeOffset="92369.79">28905 14393 31391 0,'0'0'688'0,"0"0"144"0,0 0 16 0,0 0 48 0,0 0-720 0,0 0-176 0,0 0 0 0,0 0 0 16,0 0 1456-16,0 0 256 0,1-9 48 0,2 5 16 16,1-3-1216-16,-2 1-240 0,1-1-64 0,0 3 0 15,1-5 64-15,-1 3 0 0,1-1 0 0,2-1 0 16,-4 2-512-16,4-1-112 0,0-2-16 0,2 1 0 16,0 1 592-16,1 1 112 0,0-1 32 0,-1 5 0 15,0-5-240-15,-2 6-48 0,4 1-128 0,-10 0 192 16,7 1-64-16,1 2 0 0,0 1-128 0,-3 1 192 15,1 0 160-15,-1 4 32 0,-1 4 0 0,-2 1 0 0,0-1 48 0,-2 1 16 16,-2 2 0-16,0 1 0 0,-1 0-448 0,-1 0 0 16,-1 2 0-16,0-3 0 0,1-1 0 0,0-2 0 15,-1 0 0-15,-1 0 0 0,1-3 0 0,0 0 0 16,0 0 0-16,-1 1 0 0,1-2 0 0,1-1 0 16,0-2 0-16,2-1 0 0,2-5 0 0,0 0 0 15,0 0 0-15,0 0 0 0,0 0 0 0,0 0 0 16,0 0 0-16,0 0 0 0,0 0 128 0,0 0-128 15,9-2 128-15,0 2-128 0,0-4 384 0,2 4 0 16,-1-3 0-16,1 3 0 0,-1-2-144 0,2 0-48 16,0 0 0-16,2 2 0 0,-2-4-48 0,0 4-16 15,-2-3 0-15,1 3 0 0,-1 0-128 0,1-1 0 16,-2 1 0-16,0 0 0 16,-1 0-576-16,0 0-160 0,-3-3-32 0,0 3-19248 0</inkml:trace>
  <inkml:trace contextRef="#ctx0" brushRef="#br0" timeOffset="92989.74">29570 14766 21423 0,'-22'3'944'0,"22"-3"208"0,0 0-928 0,0 0-224 0,0 0 0 0,0 0 0 16,0 0 2560-16,0 0 448 0,0 0 112 0,0 0 16 15,0 0-1136-15,0 0-208 0,0 0-64 0,0 0 0 16,0 0-656-16,8 0-144 0,0 0-32 0,0 0 0 15,-8 0-192-15,9 0-64 0,1 0 0 0,1 0 0 16,-2 0-192-16,3 0-64 0,-2-3 0 0,3 3 0 16,2-2-192-16,-2 0-64 0,-2 2 0 0,8 0 0 15,4 0-128-15,-7 0 0 0,-16 0 0 0,0 0 0 16,8 2-272-16,0 0-96 0,-2-2-16 0,1 3 0 16,-1-3-2864-16,-6 0-576 0,0 0-112 15,0 0-32-15</inkml:trace>
  <inkml:trace contextRef="#ctx0" brushRef="#br0" timeOffset="93234.78">29557 14963 38463 0,'0'0'848'0,"0"0"176"15,0 0 48-15,0 0 0 0,0 0-864 0,5 6-208 0,-5-6 0 0,0 0 0 0,4 7 1376 0,-4-7 224 16,8 4 64-16,-8-4 0 0,0 0-1024 0,9 2-208 0,3-2-48 15,-1-2 0-15,-4 2-144 0,1-2-48 16,3 0 0-16,1-1 0 0,1-1-192 0,-2 2 0 0,1 0 0 0,0 0 0 16,6-1 0-16,-3 3 0 0,-9-1 0 0,2-2 0 15,5 3 0-15,-2 0 0 0,-2 0 0 0,0-3 0 32,3 2-1904-32,-2 1-416 0,0-2-96 0,-1 2-16 0</inkml:trace>
  <inkml:trace contextRef="#ctx0" brushRef="#br0" timeOffset="94207.78">30837 14689 26255 0,'0'0'576'0,"0"0"112"0,-6 4 16 0,6-4 64 0,-5 6-624 0,5-6-144 0,0 0 0 0,0 0 0 16,0 0 1616-16,0 0 304 0,-5 4 48 0,5-4 16 15,0 0-832-15,0 0-144 0,-5 0-48 0,5 0 0 16,0 0-512-16,0 0-96 0,-4-4-32 0,4 4 0 16,0 0 0-16,0 0 0 0,0 0 0 0,4-4 0 0,0-2-144 0,2-1-48 15,5 2 0-15,-3 1 0 0,-8 4 64 0,7-4 0 16,3-2 0-16,-1 2 0 0,-3-1-192 0,3 3 128 15,2-3-128-15,1 4 128 0,-1-2-128 0,1 3 128 16,1-3-128-16,0 2 128 0,5 1 64 0,0 0 0 16,-2 0 0-16,-2 0 0 0,0 4 0 0,-1-1 0 15,-2 1 0-15,-3-2 0 0,1 2 0 0,-1 3 0 16,-2 2 0-16,0-1 0 0,-2 1 192 0,-2 1 64 0,-1 3 0 16,-2 2 0-16,-1 5-160 0,-2-3-32 15,-2 2 0-15,0 1 0 0,-2-1-256 0,1-2 160 0,0 3-160 0,-3 0 128 16,0 1 160-16,-3 1 32 0,0-2 0 15,-2-2 0-15,0 2-320 0,-4 3-256 0,2-1 64 16,3-2 0-16,-2-5 192 0,2-5 0 0,-1 2 0 16,6-4 0-16,8 1 0 0,-4-5-144 0,-7 0 144 0,12-4-128 15,13 2 128-15,-13-2-128 0,-18 3 128 0,2-3-128 16,5-3 128-16,2 1-128 0,0 0 128 0,1 0-128 16,2-2 128-16,0 1 0 0,2 2 0 0,1-2 0 15,-3-3 0-15,6 6 0 0,0 0 0 0,0 0 0 16,-2-7 0-16,2 7 0 0,0 0 0 0,4-6 0 15,-4 6-128-15,5-4 0 0,1-3 0 0,0 5 0 16,-1 0 256-16,1 0 48 0,1-1 16 0,3 3 0 16,1-1-192-16,-1-2 0 0,0 3 0 0,1 3 0 15,1-3 0-15,0 1 0 0,-2-1 0 0,1 3 0 16,-1 1 0-16,1-2 128 0,1 1-128 0,-1 1 128 16,1 0-128-16,1 0 128 0,0 1-128 0,0-1 128 0,1 0 256 0,-1-2 64 15,1 2 0-15,0-1 0 0,0 1-320 16,0 0-128-16,0 1 128 0,-1-1-128 0,1-2 128 0,-1 0-128 15,0 0 128-15,-1 1-128 0,-2 1 0 0,1-4 0 16,-2 3 0-16,0-3 0 16,-1 0-320-16,1-3-160 0,-1 3-32 0,0-4 0 15,1-1-2656-15,-3 1-544 0,-6 4-96 0,12-13-32 16</inkml:trace>
  <inkml:trace contextRef="#ctx0" brushRef="#br0" timeOffset="96120.72">31671 13654 14735 0,'0'0'320'0,"0"0"64"0,0 0 0 0,0 0 64 0,0 0-448 0,0 0 0 0,0 0 0 0,0 0 0 16,0 0 1984-16,0 0 304 0,0 0 64 0,0 0 16 15,0 0-880-15,0 0-160 0,0 0-48 0,0 0 0 16,0 0-512-16,0 0-96 0,0 0-32 0,0 0 0 15,0 0-144-15,0 0-48 0,14-10 0 0,-14 10 0 16,0 0 64-16,0 0 0 0,0 0 0 0,0 0 0 16,0 0 0-16,0 0 0 0,0 0 0 0,0 0 0 15,0 0 144-15,0 0 48 0,0 0 0 0,4 6 0 16,2 1-208-16,-6-7-48 0,5 8 0 0,-5-8 0 16,4 9-144-16,0-3-48 0,-4-6 0 0,1 10 0 15,-1-10-256-15,3 7 160 0,-3-7-160 0,2 7 128 16,-2-7-128-16,3 9 128 0,-1-1-128 0,-2-8 128 0,0 0-128 0,2 9 0 15,0-2 0-15,1 1 0 0,-3-8 0 0,0 0 0 16,4 9 0-16,0 0 0 0,-4-9 192 0,4 8 0 16,-2 1 0-16,1-2 0 0,-2 0-64 0,1 3 0 15,-2-10 0-15,2 7 0 0,0 3 0 0,-1-4 0 16,0 1 0-16,0 2 0 0,-71-14-128 0,140 24 128 16,-70-19-128-16,2 7 128 0,-2 2-128 0,1-1 0 15,0-2 0-15,1 1 0 0,-2-7 0 0,0 9 0 0,0-2 0 0,0-1-176 16,0-6 176-16,0 8 176 15,0-1-48-15,-2 2 0 0,1-1-128 16,0 1 0-16,1-3 0 0,0-6 0 0,0 7 0 0,-3-1 0 16,2 2 0-16,0-1 0 0,-1-1-176 0,1 1 48 0,1-7 0 15,0 0 128-15,-1 9 0 0,-3 2 128 0,1-2-128 16,0-1 0-16,1-2 0 0,0 3 0 0,0-2 0 16,-2 1 176-16,1 1-48 0,1-1 0 0,-1 1 0 15,-2-3-128-15,1 4 0 0,1-4 0 0,1-1 0 16,-4 2 0-16,3 0 0 0,0-1 0 0,0 1 0 15,-1-1 0-15,4-6 0 0,-4 9 0 0,2-2 0 16,0-1 0-16,1 2 0 0,1-8 0 0,-2 7 0 16,-1-1 208-16,0 1-32 0,-1-1-16 0,2 1 0 15,2-7-160-15,-3 7-224 0,-1-1 48 0,0 1 16 16,0-1 160-16,2 1 0 0,2-7 0 0,-4 6 0 0,0 1 0 16,0-1 176-16,4-6-48 0,-3 7 0 0,1-3-128 0,-1 2-176 15,3-6 48-15,-3 7 0 0,0 1 128 0,0-2 0 16,0 0 0-16,1-2 0 0,-1 2 0 0,0-2 0 15,0 3 0-15,0-3 0 0,3-4 0 16,-4 6 0-16,0 3 0 0,0-5 0 0,0 3 0 0,0-3 176 16,2 2-48-16,-1 1 0 0,3-7-128 0,-4 6-176 15,0 1 48-15,0-1 0 0,0-2 128 0,0 3 0 16,0-1 0-16,4-6 0 0,-3 7 0 0,0-1 0 0,-1-2 0 0,-1 2 0 16,2 0 0-16,-1-2 0 15,4-4 0-15,-4 7 0 0,2-1 0 0,2-6 0 16,0 0 0-16,-3 7 0 0,-1-1 0 0,4-6 0 15,-3 7 0-15,1-1 0 0,2-6 0 0,-3 7 0 16,3-7 0-16,0 0 0 0,-2 4 0 0,2-4 0 16,0 0 0-16,0 0 0 0,0 0 0 0,-3 6 0 15,3-6 0-15,0 0 0 0,4 7 0 0,-4-7 0 0,0 0 0 0,0 0 0 16,0 0 0-16,0 0 0 0,0 0 0 0,0 0 0 16,0 0 160-16,0 0-32 0,0 0-128 0,0 0 192 15,0 0-192-15,0 0-128 0,0 0 128 0,0 0-208 16,0 0 208-16,0 0 0 0,0 0-160 0,0 0 160 15,0 0 0-15,0 0 0 0,8 0 0 0,-2 0 128 16,-6 0-128-16,0 0 0 0,8 0 0 0,-1-3 0 16,-7 3 0-16,0 0 0 0,8-1 0 0,-2-2 0 15,-6 3 0-15,7-2 0 0,-2-2 0 0,-5 4 0 16,6-3 0-16,0 3 0 0,-6 0 0 0,5-4 0 16,-5 4 0-16,0 0 0 0,0 0 0 0,0 0 0 15,0 0 0-15,5-2 0 0,-5 2 0 0,0 0 0 16,0 0 0-16,0 0 0 0,0 0 192 0,0 0-64 15,0 0-128-15,0 0-224 0,0 0 48 0,0 0 16 0,0 0 160 16,0 0 0-16,0 0 0 0,0 0 0 0,0 0 0 16,0 0 0-16,0 0 0 0,0 0 0 0,7-2 0 0,-7 2 0 15,0 0 0-15,0 0 0 0,0 0 0 0,0 0 0 16,5-2 0-16,-5 2-128 16,5-7-1376-16,-5 7-272 0,4-6-48 0,0 2-15520 15</inkml:trace>
  <inkml:trace contextRef="#ctx0" brushRef="#br0" timeOffset="99447.39">32763 13883 3679 0,'0'0'320'0,"0"0"-320"0,0 0 0 16,0 0 0-16,0 0 3456 0,0 0 608 0,0 0 128 0,0 0 32 15,-5 0-2608-15,5 0-512 0,-5 3-96 0,5-3-32 16,-7 1-544-16,2-1-112 0,-2 3-32 0,7-3 0 15,0 0-112-15,-5 4-32 0,-1-1 0 0,-2 0 0 16,-1 1 144-16,-1 2 32 0,1-2 0 0,0-1 0 16,-1 3 304-16,-1-1 64 0,-1 4 16 0,1-2 0 15,-1 2-416-15,0-1-80 0,-1-2-16 0,1 1 0 16,0 2 64-16,1-1 0 0,0 1 0 0,-1-2 0 16,0-4 0-16,1 4 0 0,-2 0 0 0,-1-1 0 0,5 1 0 0,0-3 0 15,-4 2 0-15,1-3 0 0,2 3-64 0,-2-2 0 16,2 3 0-16,-1-3 0 0,-1-2-192 15,-1 2 144-15,1-1-144 0,2 3 128 0,-1-4 0 0,1 3 0 16,-1 2 0-16,2-4 0 0,1 4-128 0,-2-3 0 16,-1 1 0-16,2-1-176 0,0 0 176 0,1 3 0 15,-1-1 0-15,0 1 0 0,0-3 0 0,0 2 176 16,-1 3-48-16,1-5 0 0,0 3-128 0,0-3 0 16,0 2 0-16,0 1 0 0,-1-2 0 0,1-1 128 15,0 3-128-15,1-4 128 0,0 1-128 0,-1 2-176 16,0-2 48-16,0-1 0 0,1 0 128 0,1 1 0 15,1 0 128-15,1 1-128 0,-2-1 128 0,1 0-128 16,-1 1 128-16,1-1-128 0,0-1 176 0,1-2-48 16,0 2 0-16,0 1 0 0,-1-2 160 0,1 2 32 15,0-1 0-15,-2 1 0 0,-2-2 0 0,0 2 0 0,1 0 0 16,-1-1 0-16,1 1-160 0,0 2-32 0,0-3 0 0,0 4 0 16,2-4-128-16,-1 0 0 0,0 1 0 15,0 0 0-15,0 1 0 0,0-1 128 0,0 0-128 16,2-1 128-16,5-3-128 0,-7 4 128 0,1-2-128 0,-1 2 128 15,1-1-128-15,0 1 0 0,1-2 0 0,0 2-176 16,-3 0 176-16,3 1 0 0,0-3 128 0,-1 0-128 16,6-2 0-16,-5 4 0 0,-1 2 0 0,0-3 0 15,1-1 176-15,5-2-48 0,-6 5 0 0,6-5 0 16,-6 4-128-16,6-4 128 0,-5 3-128 0,1 0 128 16,-1 1 0-16,5-4 0 0,-5 6 0 0,-1-2 0 15,1-2 0-15,1 2 0 0,4-4 0 0,0 0 0 16,-5 4-128-16,0-1 128 0,-1 1-128 0,1-2 128 15,1 2-128-15,0-1 128 0,-1 1-128 0,1-2 128 16,4-2-128-16,-5 4 128 0,-2 0-128 0,2-1 128 16,5-3-128-16,-6 4 0 0,-1-2 0 0,2 0-176 15,5-2 176-15,-7 5 176 0,2-4-48 0,0 2 0 0,0-1 64 0,5-2 0 16,0 0 0-16,-6 4 0 0,0 0-192 0,1 2 128 16,-1-5-128-16,6-1 128 0,-5 5-128 0,0-1 128 15,0 0-128-15,5-4 128 0,-7 4-128 0,2 1 128 16,5-5-128-16,-7 4 128 0,1-1-128 0,6-3 0 15,-5 4 0-15,5-4-176 0,-6 4 176 0,1-2 0 16,5-2 128-16,-5 4-128 0,5-4 0 0,-7 3 0 16,1-1 0-16,6-2-128 0,0 0 128 0,0 0 176 15,-6 2-48-15,1 0 0 0,5-2-128 0,-5 0 0 16,0 0 0-16,5 0 0 0,-6 4 0 0,6-4 0 16,-3 0 0-16,-1 3 0 0,4-3 0 0,-6 4 0 0,6-4 0 0,0 0-176 15,0 0 176-15,-5 2 0 16,-1 2 128-16,6-4-128 0,0 0 0 0,0 0 0 15,-8 4 0-15,8-4 0 0,0 0 0 0,0 0 0 0,-5 5 0 0,5-5 0 16,0 0 0-16,-6 2 0 0,1 0 0 16,5-2 0-16,0 0 128 0,0 0-128 0,-7 4 128 0,7-4-128 15,0 0 0-15,0 0 0 0,-6 3 0 0,1 1 0 16,5-4 0-16,0 0 0 0,-8 2 0 0,8-2 0 16,0 0 128-16,0 0-128 0,0 0 128 0,0 0-128 15,-5 4 0-15,5-4 0 0,0 0 0 0,0 0 0 16,0 0 176-16,0 0-48 0,0 0 0 0,0 0 0 15,0 0 64-15,0 0 0 0,0 0 0 0,0 0 0 16,0 0-192-16,0 0 0 0,0 0 0 0,0 0 0 16,0 0 128-16,0 0 0 0,0 0 0 0,0 0 0 0,0 0-128 15,0 0 0-15,0 0 0 0,0 0-176 0,0 0 176 0,0 0-128 16,0 0 128-16,0 0-128 0,0 0 128 0,0 0 176 16,0 0-48-16,0 0 0 0,0 0-128 0,0 0 0 15,0 0 0-15,0 0 0 0,0 0 0 0,9-4 128 16,-1-1-128-16,-2 4 128 0,-1-2-128 0,-5 3 0 15,6-4 0-15,-1 0 0 0,1-1 0 0,0 1 0 16,-6 4 0-16,6-2 0 0,-1 0 0 0,-1 0 0 16,-4 2 0-16,6-4-176 0,-6 4 176 0,6-3 0 15,-6 3 128-15,0 0-128 0,5-4 0 0,-5 4 0 0,0 0 0 0,0 0 0 16,0 0 128-16,0 0-128 0,0 0 128 0,0 0-128 16,0 0 0-16,0 0 0 15,0 0 0-15,0 0-128 0,0 0 128 0,0 0 0 16,0 0 0-16,0 0 0 0,0 0 0 0,-6 0 0 0,6 0 128 0,-7 4-128 15,-1-1 0-15,2-2 0 0,-1 2 0 0,1 1-128 16,-1-2 128-16,1 2 0 0,-1 1 0 16,1-1 0-16,6-4 0 0,-7 4 0 0,-1-1 0 0,8-3 0 15,0 0 0-15,-4 6 0 0,-6-2 128 0,2-1-128 16,3-2 0-16,5-1 0 0,-7 3 0 0,1 1 0 16,-1-2 0-16,7-2 0 0,0 0 0 0,-5 3-128 15,0-2 128-15,5-1 0 0,0 0 128 0,0 0-128 0,-8 3 0 16,8-3 0-16,0 0 0 0,0 0 0 0,0 0 0 15,0 0 0-15,0 0 0 0,0 0-128 16,0 0 256-16,0 0 48 0,0 0 16 0,0 0 0 16,0 0-192-16,0 0 0 0,0 0 0 0,0 0-176 0,8 0 176 15,-8 0 0-15,0 0 0 0,7-4 0 0,3 1 0 16,-4 1 0-16,-6 2 128 0,5-4-128 0,1 1 0 0,0 2 0 16,-1-2 0-16,2-1 0 0,1 2 0 0,0-2 0 15,-2 1 0-15,-6 3 0 0,0 0 0 0,5-4 0 16,-5 4 0-16,0 0 0 0,0 0 0 0,0 0 0 15,0 0 0-15,0 0-128 0,0 0 128 0,0 0 0 16,0 0 0-16,0 0 0 0,0 0 0 0,0 0 0 16,0 0 0-16,0 0 0 0,0 0 0 0,0 0 0 15,0 0 0-15,0 0 0 0,0 0 0 0,-5 4 0 16,-4 3 0-16,1-3 0 0,0 1 0 0,2-1 0 16,-1-1 0-16,1 0 0 0,-1 0 0 0,1-2 0 15,6-1 0-15,-7 3 0 0,1 1 0 0,6-4-128 0,0 0 128 0,0 0-128 16,-8 3 128-16,8-3 0 15,0 0 0-15,0 0 0 0,-6 2 0 0,6-2 0 16,0 0 0-16,0 0 0 0,0 0 0 0,0 0 0 0,0 0 128 0,0 0-128 16,14 1 0-16,-20 2 0 0,6-3 0 15,7 1 128-15,-7-1-128 0,0 0 128 0,0 0-128 16,0 0 128-16,0 0-128 0,0 0 128 0,0 0-128 16,0 0 0-16,0 0 0 0,0 0 0 0,0 0 0 15,8 6 0-15,0-5 0 0,-1 2 0 0,1-1 0 16,0 2 128-16,0-1-128 0,0-2 128 0,0 2-128 15,0-1 0-15,-1 0 0 0,1 0 0 0,1 1 0 16,1-2 176-16,-1 2-48 0,0-3 0 0,-1 1 0 16,0 2-128-16,0-3 0 0,-2 0 0 0,1 0 0 15,-7 0 0-15,7 0 0 0,-7 0 0 0,7 0 0 0,-7 0 0 0,5 0 0 16,1 0 0-16,-1 0-176 0,-5 0 176 0,0 0 0 16,0 0 128-16,0 0-128 0,0 0 0 0,0 0 0 15,0 0 0-15,0 0-128 0,0 0 128 0,0 0 0 16,0 0 0-16,0 0 0 0,-4 0 0 0,0-3 0 15,-1 2 128-15,-2 1-128 0,1-3 0 0,-2 3-128 16,-1-4 0-16,-1 4 0 0,1 0 128 0,-1 0 176 16,-1 0-48-16,3-2 0 0,8 2-128 0,-9 0 0 15,-5 0 0-15,3-4-176 0,1 4 176 0,1 0 0 16,1 0 0-16,0 0 0 0,0 0 0 0,2 0 0 16,0 0 0-16,0 0 0 0,1-3 0 0,1 3 0 0,4 0 0 0,0 0 0 15,0 0 0-15,0 0 0 16,0 0 128-16,0 0-128 0,0 0 128 0,0 0-128 0,0 0 128 0,0 0-128 15,0 0 0-15,0 0 0 0,0 0 0 0,0 0 0 16,0 0 128-16,0 0-128 0,6-4 128 0,3 0-128 16,2 4 128-16,-5-2-128 0,-6 2 128 0,0 0-128 15,7 0 0-15,-1-3 0 0,4 2 0 0,-1 1 0 16,0 0 128-16,0 0-128 0,0 0 128 0,-2 0-128 16,2 0 0-16,-2 0 0 0,-1 0 0 0,1 1 0 15,-7-1 0-15,0 0 0 0,6 3 0 0,-6-3 0 16,0 0 0-16,0 0 0 0,0 0 0 0,0 0 0 15,0 0 0-15,0 0 0 0,0 0 0 0,0 0-128 16,0 0 128-16,-8 0-128 0,0 2 128 0,1 0-128 16,0 0 128-16,1-2-128 0,-2 3 128 0,1-3-128 15,1 0 128-15,-1 0 0 0,-1-3 128 0,0 1-128 16,2 0 0-16,-1 2 0 0,1-2 0 0,-1 2 0 0,2-3 0 16,5 3 0-16,-5-1 0 0,1-2-128 0,-2-1 128 0,6 4 0 15,0 0 0-15,-3-3 0 0,-1 0 0 0,4 3 0 16,0 0 128-16,0 0-128 0,1-7 128 0,0 3-128 15,-1 4 128-15,3-5-128 0,1-2 128 0,-2 3-128 16,0-2 128-16,0 2-128 0,2-5 0 0,1 5 0 16,1-3 0-16,-1 3-128 0,0-2 128 0,2-1 0 15,-3 1 0-15,0-1 0 0,0 1 0 0,-1-1 0 16,1 0 0-16,-1 4 0 0,-2-4 0 0,2 0 0 0,1 1 0 0,0 2 0 16,-2-1 0-16,1 1 0 15,0-3 0-15,-3 7 0 0,1-6 0 0,-1 6 0 16,0 0 0-16,0 0 0 0,1-7 0 0,-1 7 0 0,0 0 0 0,0 0 0 15,0 0 0-15,0 0 0 0,0 0 0 0,0 0 0 16,0 0 0-16,0 0-128 0,0 0 128 16,0 0-128-16,0 0 128 0,0 0 0 0,0 0 128 0,0 0-128 15,0 0 128-15,0 0-128 16,0 0 128-16,0 0-128 0,0 0 128 0,-5 3-128 0,1 1 128 0,0 0-128 16,-1-2 128-16,1 2-128 0,4-4 128 0,-3 5-128 15,-1 3 128-15,2-1-128 0,-1-1 128 0,1 1-128 16,-2-1 128-16,1 1-128 0,0 0 128 0,1-1-128 15,-3 5 0-15,1-5 0 0,-2 3 0 0,2-2 0 0,3-1 0 16,-1 1 0-16,-4-3 0 0,6-4 0 0,7 6 0 0,-7-6 0 16,-5 4 0-16,5-4-128 0,0 0 128 0,0 0 0 15,0 0 128-15,-4 3-128 0,4-3 0 0,0 0 0 16,0 0 0-16,0 0-128 0,0 0 128 0,0 0 0 16,0 0 128-16,-2-5-128 0,-2-2 0 0,4 3 0 15,4-2 0-15,-1-1 0 0,0 3 0 0,-1-2 0 16,2-1 0-16,1 1-128 0,-2-2 128 0,1-1 0 15,0 2 0-15,1-2 0 0,-1 1 0 0,0 1 0 16,-1 1 0-16,1-1 0 0,-1 1 0 0,1-1 0 16,-4 7 0-16,4-6 0 0,-4 6 0 0,0 0 0 15,3-7 128-15,-3 7-128 0,0 0 128 0,0 0-128 16,0 0 128-16,0 0-128 0,0 0 0 0,0 0 0 16,0 0 0-16,0 0-128 0,0 0 128 0,0 0 0 15,0 0 0-15,0 0 0 0,0 0 0 0,-4 7 0 0,0-1 128 0,1 1-128 16,0-1 0-16,0 1-128 15,-1 3 0-15,0 0 0 0,0 0 128 0,0-3 0 16,-1 2 0-16,4-1 0 0,2-2 0 0,-2 1 0 0,-6-1 0 0,2-2 0 16,2 3 0-16,1-2 0 0,-2-1 0 0,4-4 0 15,0 0 0-15,0 0 0 0,-4 4 0 0,4-4 0 16,0 0 0-16,0 0 0 0,0 0 0 0,0 0 0 16,0 0 0-16,0 0 0 0,0 0 0 0,0 0 0 15,4-4 0-15,0-3 0 0,0 3 128 0,-1-2-128 16,0-1 0-16,0-2 0 0,-1 1 0 0,1-1-128 15,1 0-208-15,0-2-48 0,-2 5 0 0,2-2 0 16,2 2-912-16,-2-1-192 0,-4 7-48 16,3-7 0-16,1 1-2912 0,-4 6-592 15,0 0-112-15,8-5-32 0</inkml:trace>
  <inkml:trace contextRef="#ctx0" brushRef="#br0" timeOffset="99911.98">31484 14456 19343 0,'0'0'416'0,"0"0"96"0,0 0 0 0,0 0 64 0,6 4-576 0,-6-4 0 16,0 0 0-16,0 0 0 0,0 0 1744 0,0 0 240 0,0 0 64 0,0 0 0 15,0 0-672-15,0 0-128 0,0 0-32 0,0 0 0 16,0 0-896-16,0 0-192 0,-1 6-128 0,0 1 144 16,-3-1 816-16,4-6 144 0,2 8 48 0,0 1 0 15,-2-9-256-15,1 7-32 0,3 2-16 0,0-1 0 16,-4-8-16-16,2 9-16 0,2-1 0 0,0 1 0 15,0-2-304-15,1-3-64 0,-2 2-16 0,1 3 0 16,0-1 64-16,0 1 16 0,0-2 0 0,0-1 0 16,0 1-256-16,0 1-64 0,-2-2 0 0,1 1 0 15,1-1 112-15,-2-2 16 0,-2-4 0 0,0 0 0 16,0 7-320-16,0-7 0 0,0 0 0 0,0 0-144 16,0 9 144-16,0-9-128 0,0 0 128 0,0 0-128 15,0 0 0-15,0 0 0 0,0 0 0 0,0 0 0 0,0 0 128 16,0 0 0-16,0 0 0 0,0 0 0 15,-1-4-1616-15,-2-1-304 0,1-2-48 0,-1 2-16416 16</inkml:trace>
  <inkml:trace contextRef="#ctx0" brushRef="#br0" timeOffset="105854.18">31446 14413 11919 0,'0'0'512'0,"0"0"128"0,0 0-512 0,0 0-128 0,0 0 0 0,0 0 0 0,0 0 912 0,0 0 160 16,0 0 16-16,0 0 16 0,0 0-624 0,0 0-128 16,0 0-32-16,0 0 0 0,0 0-192 0,0 0-128 15,0 0 128-15,0 0-128 0,0 0 0 0,-4-6 144 16,0 5-144-16,4 1 0 0,0 0 512 0,0 0 0 15,-3-7 0-15,3 7 0 0,0 0 384 0,0 0 64 16,0-6 0-16,0 6 16 0,0 0 176 0,0 0 48 16,0 0 0-16,0 0 0 0,0 0-304 0,0 0-64 15,0 0-16-15,0 0 0 0,0 0-176 0,0 0-16 16,0 0-16-16,0 0 0 0,0 0-288 0,0 0-48 0,0 0-16 0,0 0 0 16,4 6 192-16,0 2 48 0,-1 1 0 15,-1-2 0-15,2 2-128 0,0-1-32 16,0 3 0-16,1 0 0 0,1 0-64 0,-1-3-16 0,0 3 0 0,0 0 0 15,1 2 80-15,-1-3 16 0,1 0 0 0,0-2 0 16,-3 1-96-16,3 1-32 0,-1-1 0 0,0-1 0 16,-1 1 32-16,0-2 0 0,-4-7 0 0,4 6 0 15,0-2-112-15,-4-4-16 0,0 0 0 0,3 7 0 16,-3-7-128-16,0 0 0 0,0 0 0 0,0 0-176 16,0 0 176-16,0 0 0 0,0 0 0 0,0 0 0 15,0 0 0-15,0 0 0 0,0 0 0 0,0 0 0 16,-4-7 0-16,-2 1-208 0,0-1 80 0,-1 1 128 0,1-2-128 15,0-1 128-15,0 2 0 0,-1 1 0 16,2-1 0-16,0-1 0 0,0 2 0 0,-1-4 0 0,1 4 0 0,0-2 0 16,1 2 0-16,0-1 128 0,0 0-128 0,0 1 0 15,0-1 0-15,0 3 0 0,-2-1 0 0,1-1 0 16,-1 2 0-16,6 4 0 0,0 0 0 0,0 0 0 16,0 0 0-16,0 0-176 0,-6-4 176 0,6 4 0 15,0 0 128-15,0 0-128 0,-4-5 128 0,4 5-128 16,0 0 128-16,0 0-128 0,0 0 0 0,0 0 0 15,0 0 0-15,0 0 0 0,0 0 0 0,0 0 0 16,0 0 0-16,0 0 0 0,0 0 0 0,0 0 144 16,0 0-144-16,0 0 0 0,0 0 176 0,0 0-176 15,9 2 160-15,-1 1-160 0,-2 1 128 0,-6-4-128 16,7 4 0-16,0 2 144 0,-1 1-144 0,-1-1 0 16,-1 1 0-16,1-1 0 0,2 1 0 0,-2-1 208 15,-1 2-16-15,1 1-16 0,1-2 64 0,0 0 16 0,-2 2 0 0,1-1 0 16,1 2-112-16,-1 2-16 0,0-4 0 0,0 2 0 15,1 2 0-15,-1-2 0 0,1 1 0 0,-2-2 0 16,0-2 0-16,0 1-128 0,0 1 192 0,0-3-64 16,-1 1 16-16,-1-3 0 0,-2-4 0 0,0 0 0 15,0 0-144-15,4 6-176 0,-4-6 48 0,0 0 0 16,0 0 128-16,0 0 0 0,0 0-144 0,0 0 144 16,0 0-128-16,0 0 128 0,0 0-160 0,0-9 160 15,-2 1-144-15,-1-2 144 0,-1-2-128 0,0 1 128 16,0-2 0-16,0 0 0 0,-1-1 0 0,-2 1 0 15,1 2 0-15,1-2 0 0,-1 0 0 0,1 3 128 0,0 0-128 16,0 0 0-16,1 1 0 0,0 1 0 0,-1-1 0 16,1 0 0-16,0 1-144 0,0 1 144 0,0 1 0 0,1-1 0 15,1 3 0-15,-1-1 0 0,3 5 0 0,0 0 128 16,-3-7 0-16,3 7 0 0,0 0-128 0,0 0 0 16,0 0 0-16,0 0-176 0,0 0 176 0,0 0 0 15,0 0 0-15,0 0 0 0,0 0 0 0,0 0 176 16,0 0-48-16,0 0 0 0,0 0-128 0,0 0 0 15,0 0 0-15,0 0-176 0,0 0 176 0,0 0 176 16,4 10-48-16,0-4 0 0,-1 1-128 0,0-1 0 16,-1 3 0-16,2-1 0 0,0 1 192 0,1 2 0 15,-2-1 0-15,2 0 0 0,0 3-32 0,3-3 0 16,-3 3 0-16,2-2 0 0,0 2-160 0,-1-3 192 16,1 3-192-16,-1-2 192 0,1-2 0 0,-1 1 0 0,0 0 0 15,0 0 0-15,1-1-192 0,-1-1 0 16,-1 1 144-16,1 2-144 0,1-2 0 0,-1-1 0 0,-2-2 0 0,-2 4 0 15,-2-10 0-15,2 6 0 0,-2-6 0 0,2 8 0 16,-2-8 0-16,4 7 0 0,-4-7 0 0,0 0 0 16,0 0-128-16,0 0 128 0,0 0-128 0,0 0 128 15,0 0 0-15,0 0 0 0,0 0 192 0,0 0-64 16,0 0-128-16,0 0-160 0,0 0 160 0,-2-8-208 16,-4-2 208-16,1 0 0 0,0 1 0 0,-2 1 160 15,1-4-160-15,-2 2 0 0,0-3-160 0,0 2 160 16,0-2-128-16,0 3 128 0,1-1 0 0,-1-1-144 15,0 2 144-15,1-1 0 0,1 2 0 0,-1-1 128 0,-1 3-128 16,0 1 0-16,2-1 0 0,1 1-128 0,-1-1 128 16,3 3 0-16,-1-3 0 0,0 4 0 0,0 0 0 15,0-1-160-15,0 0 160 0,0-1-160 0,0 1 16 0,1 1 0 16,1-1 0-16,2 4 0 0,0 0 144 0,-4-6 0 16,4 6 0-16,-4-4 0 0,0 1 0 0,4 3 0 15,-4-4 0-15,4 4 0 0,0 0 0 0,0 0 0 16,0 0 0-16,0 0 0 0,0 0 0 0,0 0 0 15,-3-6 0-15,3 6 0 0,-1-4 0 0,1 4 0 16,0 0 0-16,0 0-128 0,0 0 128 0,0 0 0 16,0 0 0-16,0 0 0 0,0 0 0 0,0 0 0 15,0 0 0-15,0 0 0 0,0 0 0 0,0 0 0 16,0 0 0-16,0 0 0 0,0 0 0 0,0 0 0 16,0 0 128-16,0 0-128 0,0 0 0 0,0 0 0 15,0 0 0-15,0 0 0 0,0 0 0 0,-4 4 0 0,0 0 0 0,0 2-128 16,3 1 128-16,0 2 0 15,-2-1 128-15,2-2-128 0,-1 1 128 0,2-1-128 0,-1 1 128 16,1 2-128-16,0-1 0 0,0 1 0 0,-1-1 0 0,0 1 0 16,-1 0 128-16,1-1-128 0,-2-1 128 0,2 2-128 15,-2-1 0-15,1-2 0 0,-1 4 0 0,1-4-128 16,-1 1 128-16,0-1 0 0,-2 1 0 0,5-7 0 16,0 0 0-16,0 0 0 0,-4 4 0 0,4-4 0 15,0 0 0-15,0 0 0 0,0 0 0 0,0 0 0 16,0 0 0-16,0 0 0 0,0 0 0 0,0 0 0 15,0 0 0-15,0 0 0 0,0 0 0 0,0 0 0 0,0 0 0 16,0 0 0-16,0 0 0 0,0 0 0 16,0 0 0-16,0 0 0 0,0 0 128 0,0 0-128 0,0 0 0 0,0 0-128 15,-1-7 0-15,0 1 0 0,-1-1 128 0,2 0 0 16,0 0 128-16,-1-3-128 0,1 1 0 0,0 1 0 16,0-2 0-16,0-2-192 0,1 2 192 15,1-1 0-15,-1 1-144 0,0-3 144 0,2 3 0 0,-1 0 0 16,1 0 0-16,0 0 128 0,-2 4-128 0,2-1 128 15,0 1-128-15,0 2 128 0,-3 4-128 0,4-4 0 16,-4 4 0-16,0 0-176 0,0 0 176 0,7-3 0 16,-1 3 160-16,-6 0-160 0,0 0 0 0,1 11 0 15,1-5 0-15,-2 3 0 0,-3 2 0 0,0-2 144 16,1-1-144-16,-2 2 128 0,0 2-128 0,0-1 0 16,0-1 0-16,-1 1 0 0,0-2-192 0,-1 0 192 15,3-1-160-15,-1 1 160 0,-2-1 0 0,1-2 0 16,1 1 176-16,4-7-48 0,-1 6-128 0,1-6 0 0,0 0 0 0,0 0-128 15,-3 7 128-15,3-7 0 0,0 0 128 0,0 0-128 16,0 0 0-16,2 7 0 0,-2-7 0 0,0 0 0 16,0 0 0-16,0 0 0 0,0 0 0 0,0 0 0 15,0 0 0-15,0 0 0 0,3 6 0 0,-3-6-128 16,0 0 128-16,0 0 0 0,0 0 128 0,4 7-128 16,-4-7 0-16,0 0 0 0,0 0 0 0,0 0 0 15,0 0 0-15,4 6 0 0,-4-6 0 0,0 0 0 16,4 4 128-16,-4-4-128 0,0 0 128 0,0 0-128 15,0 0 0-15,0 0 0 0,0 0 0 0,0 0-128 16,0 0 128-16,0 0-128 0,0 0 128 0,0 0-128 16,0 0 128-16,0 0 0 0,0 0 128 0,0 0-128 0,3 7 0 0,-3-7 0 15,5 6 0-15,-5-6-128 0,5 4 128 16,-5-4 0-16,6 7 128 0,-6-7-128 0,6 2 128 0,1 2-128 16,-1-1 128-16,1 1-128 0,-7-4 0 0,6 2 0 15,0 0 0-15,0 0-128 0,2 1 128 0,0 1 176 16,-2-1-48-16,1-2 0 0,-7-1-128 0,8 2 0 15,2-2 0-15,-2 3 0 0,-3-2 0 0,2 2 0 16,1-3 0-16,0 3 0 0,-1-2 0 0,0 2 208 16,1-3-48-16,0 2-16 0,-2-2-144 0,1 0 0 15,-1 0 0-15,1 2-176 0,0-2 176 0,-2 0 0 16,-5 0 0-16,6 2 128 0,0 1-128 0,0-2 0 16,-6-1 0-16,0 0 0 0,0 0 0 0,7 0 0 15,-7 0 0-15,5 3 0 0,-5-3 0 0,0 0 0 16,0 0 0-16,0 0 0 0,5 1 0 0,-5-1 0 0,0 0 0 0,0 0 0 15,0 0 0-15,0 0 0 16,0 0 0-16,0 0 0 0,0 0 0 0,0 0 0 0,0 0-144 16,0 0 144-16,0 0 0 0,0 0 0 0,0 0 0 0,0 0 0 15,0 0 0-15,0 0 0 0,-5-4 0 0,5 4 0 32,0 0-1168-32,-7-4-112 0,7 4-32 0,-5-4 0 0</inkml:trace>
  <inkml:trace contextRef="#ctx0" brushRef="#br0" timeOffset="125259.76">25238 14876 23263 0,'0'0'512'0,"0"0"96"0,0 0 32 0,2-6 16 0,1-1-528 0,0-1-128 15,-1-1 0-15,1 2 1408 0,-2 0 256 0,1 0 64 0,-2 7 0 16,1-6-576-16,-1 6-96 0,0-7-32 0,0 7 0 16,0-7-352-16,0 7-80 15,0 0 448-15,0 0-208 0,0 0-64 0,0 0 0 0,0 0 0 16,0 0-48-16,0 0-16 0,2 7 0 0,1 3 0 15,0 4-352-15,1 3-80 16,0 0 192-16,2 2-272 0,1 1-48 0,-1 0-16 0,3 3 0 16,1 1 112-16,-1-3 16 0,-1 1 0 0,1-1 0 15,0-1-64-15,0-3 0 16,2 2 160-16,-1 1-176 0,1-1-48 0,-1-4 0 0,0 1 0 16,-2-6 0-16,0 3 0 0,1-2 0 0,-1 2 0 15,-1-7 0-15,-2 3 0 16,0-2 112-16,0-3-240 0,1 0 144 0,-1-2-144 0,-5-2 128 15,0 0-128-15,6 4-176 0,-6-4 48 0,8 0 0 0,-8 0 128 0,0 0-128 16,6-4 128-16,-6 4-128 0,4-6 128 16,-1 2 0-16,1-3 0 0,-1-2 0 0,-2 3-192 0,1-2 0 15,-1-1 0-15,-1-2 0 0,0-2 64 0,-1 3 0 16,1-6 0-16,0-1 0 0,1-3 128 0,0-1 176 16,1-1-48-16,-1-2 0 0,0 1-128 0,0-3-176 15,1 2 48-15,2-6 0 0,-2-3 128 0,1 3 0 16,-2 3 0-16,2-2 0 0,1 1 0 0,0 2 0 15,-3-1 128-15,2 0-128 0,-1 4 128 0,1 6-128 0,0-3 128 0,-1 1-128 16,1-1 0-16,-1 0 0 16,1-1 0-16,-2 2-128 0,1 2 128 0,-1-3 0 15,0 4 128-15,3-1-128 0,-3 3 0 0,1-2 0 0,-1 0 0 0,0-1 0 16,-1 0 128-16,2 3-128 16,-2-2 128-16,0 3-128 0,0 0 0 0,0 3-128 15,0-1 0-15,1 2 0 0,-1-2 128 0,1 5 176 0,-1-1-48 0,2 3 0 16,-2-2-128-16,1-1 0 0,-1 7 0 15,1-4-176-15,-1 4 176 0,4-5 176 0,0-1-48 0,-4 6 0 16,5-2-128-16,2 0 128 0,-7 2-128 0,6-4 128 16,-6 4 64-16,6 0 0 0,-1-3 0 0,0 3 0 15,0-2-192-15,1 0 0 0,-6 2 0 0,0 0-176 16,5-2 176-16,1 2-128 0,2-3 128 0,1 2-128 16,-9 1 352-16,7 0 80 15,1-3 272-15,-2-1-576 0,1 4 0 0,0-3 0 0,-1 3 0 16,-6 0 256-16,7-3-48 0,-1 0-16 0,1 3 0 15,-7 0-192-15,6-4 0 16,2 1 0-16,0 2 0 0,-1-4 0 0,-1 4 0 0,1-2 0 0,-1-1 0 0,1 1 144 16,-2 2-144-16,2-4 128 0,-1 4-128 0,-6 1 0 15,7-3 0-15,0 0 0 0,1 3 0 16,1-1 0-16,-1-2 0 0,2 3 0 0,0-2 0 0,-2 0 0 16,1 0 0-16,-1 2 0 0,0-3 0 0,1 3 0 15,0-1 0-15,0 1 0 0,2-3 0 0,-2 3 0 16,1 0 0-16,2 0-176 0,0 0 176 0,-2 0 0 15,1 0 0-15,-1 3 0 0,0 1 176 0,0-4 64 16,-2 2 16-16,1 0 0 0,2 0-112 0,-2 1-16 16,-1-2 0-16,1-1 0 0,-1 0-128 0,1 0 0 0,-1 0 0 0,1-1-176 15,0-2 176-15,0 3 0 16,2-2 0-16,-2 0 0 0,0 2 0 0,0 0 0 16,0-2 0-16,0 2 0 0,2-3 0 0,-2 2-128 0,0 1 128 0,0-3-128 15,1 1 128-15,0-2 176 0,1 2-48 0,-2 0 0 16,0-1 0-16,0 3 0 15,1-1 0-15,1-2 0 0,-3 1-128 0,0 2 0 0,3-4 0 0,0 4 0 16,-2-4 0-16,3 1 128 0,2 1-128 0,1 0 128 16,-3 0-128-16,-1-2 0 0,1 1 0 0,0 3 0 15,0-4 0-15,1 4 0 0,1-3 0 0,1 3 0 16,-2-1 0-16,0-1 0 0,0 2 0 0,0 0 0 16,-1-3 0-16,0 3 0 0,2-1 0 0,-1-2-176 15,0 3 176-15,0-3 0 0,0-1 128 0,2 2-128 16,-1-2 128-16,1 1-128 0,0-1 128 0,0 2-128 0,-2-2 0 0,2 2-128 15,2 0 0-15,1-1 0 16,-1-1 128-16,0 2 0 0,0 0 128 0,0 0-128 16,-2 2 0-16,1-3 0 0,0 2 0 0,1-2 0 15,0 3 0-15,1 0 0 0,0 0 0 0,1 0 0 16,-1 0 0-16,2 0 0 0,-1 0 0 0,1 0-128 16,-2 0 128-16,1 3 0 0,0-3 0 15,4 0 0-15,-1 0 0 0,-1 0 0 0,-1 0 0 0,-1 0 0 0,-2 0-128 16,-1 0 128-16,0 0-128 0,-1 0 128 0,4-3 224 15,0 3 80-15,2-4-304 16,2 4 0-16,-1-2-176 0,0 2 176 0,-1-3 0 0,0 2 0 16,-1 1 0-16,1-3 0 0,0 1 256 0,0 0-64 0,-2 2 0 15,1-2 0-15,-1 2-192 0,1-2 0 16,2 0 0-16,-2 2 0 0,-3 0 0 0,1 0 0 0,3 0 0 0,-1 0 0 16,0 2 192-16,-1 0 0 15,2-2 0-15,-1 2 0 0,-2-2-192 0,1-2 0 0,-1 2 0 0,0 0 0 16,-2 0-128-16,1-2 128 0,0 0-192 0,1 2 192 15,-2-3 0-15,0 3 0 0,-1-1 0 0,1-2 144 16,1 3-144-16,2 0 0 0,-1 0 0 0,2 0 128 16,4-3-128-16,0 3-144 0,-2 0 144 0,-1 0-208 15,0 0 208-15,1 0 160 0,-1 0-32 0,0 0 0 16,-1-1-128-16,0 2 0 0,-2-1 0 0,3 0-176 16,-3 0 304-16,2 0 48 0,0 0 16 0,-1 0 0 15,-1 0-192-15,1 3 0 0,-2-3 0 0,0 0 0 16,0 0 0-16,0 0 0 0,-1-3 0 0,-1 3 0 15,0 0 0-15,0 0 0 0,1 0 0 0,-1 0 0 16,-4 3 0-16,1-3 0 0,1 0 144 0,-1 3-144 16,1-2 0-16,-1-1 0 0,-2 3 0 0,0-1 128 0,-1 0-128 15,0 0 0-15,0 2 0 0,-1-1 0 0,-8-3 0 16,7 4 0-16,2-2-128 0,-3 0 128 0,-6-2-192 16,7 5 64-16,-1-4 0 0,-6-1 0 15,0 0-2208-15,0 0-432 0,0 0-96 0,0 0-16 0</inkml:trace>
  <inkml:trace contextRef="#ctx0" brushRef="#br0" timeOffset="126367.07">30183 14902 26495 0,'0'0'576'0,"0"0"128"0,0 0 32 0,0 0 0 0,0 0-592 0,0 0-144 0,0 0 0 0,12 3 0 15,6-2 1920-15,-9-1 368 0,-14 3 64 0,5-3 16 16,22 4-768-16,-10 2-160 0,-21 1-32 0,9-7 0 16,20 9-608-16,-12-1-128 0,-16 2-32 0,0 2 0 15,5 3 0-15,3-2 0 0,0 0 0 0,2 4 0 16,-2 2-400-16,2 1-96 0,2-3-16 0,-1 0 0 15,-3 3-128-15,4-3 128 0,4-1-128 0,-3 1 128 16,-4-2 64-16,2 0 0 0,2 2 0 0,0-2 0 16,-1-1 0-16,0-1 0 0,-1-3 0 0,2 1 0 15,4-5-64-15,-5 1 0 0,-7-1 0 0,7 1 0 0,9-3-128 16,-5-2 0-16,-8-2 0 0,0 0-176 0,11 0 176 0,-11 0 0 16,-6-4 0-16,1-1 0 0,4-3-288 15,0-1-32-15,-1-1 0 0,1-3 0 0,-2-1 160 0,3-3 32 16,0-2 0-16,-1-1 0 0,0-1 128 0,1-1 0 15,1-4 128-15,-2-6-128 0,-2 0 0 0,2-1 0 16,1-1 0-16,1 4-128 0,-2-3 128 0,0 0 0 0,-1 3 0 16,4 3 0-16,0-4 0 0,-1 5 0 15,-2-1 128-15,2 1-128 0,3-1 0 0,-1 4 0 16,-4 1 0-16,2 1 0 0,4 4 128 0,0-3-128 16,-3 0 128-16,2 3-128 0,4 0 0 0,-1 1 0 15,-4-1 0-15,1 4 0 0,1 3 128 0,2-1-128 16,-1 2 128-16,1 0-128 0,-3 1 128 0,0 2-128 15,2 0 128-15,-2 2-128 0,1 1 128 0,1 0-128 16,0-1 128-16,1 1-128 0,1-1 0 0,-1 1 144 16,1 0-144-16,0 0 0 0,3 2 144 0,-1-2-144 0,1-1 0 0,-1 4 144 15,1-3-144-15,-4 0 128 0,1 3-128 16,1-3 128-16,1 3 208 0,-1-1 48 0,0-2 0 0,1 1 0 16,2 2-144-16,4-4-32 0,-2 0 0 0,3 1 0 15,3-1-16-15,1-1-16 0,3 1 0 0,0 0 0 16,5 0-48-16,3-1-128 0,-2 1 192 0,3 0-64 15,2-1-128-15,3 1 0 0,1 0 144 0,2-1-144 16,-5 1 144-16,4 0-144 0,0 1 192 0,0-1-192 16,-2 2 160-16,0 1-160 0,-2 1 128 0,0 1-128 15,-4-1 0-15,0 2 0 0,-1-2 128 0,-6 3-128 16,-5-2 0-16,1-1-176 0,-2 0 48 0,-4 0 0 16,-5 0-2352-16,-3 0-464 15</inkml:trace>
  <inkml:trace contextRef="#ctx0" brushRef="#br0" timeOffset="133719.06">26207 15776 27759 0,'0'0'1216'0,"0"0"272"0,0 0-1184 0,0 0-304 0,0 0 0 0,0 0 0 16,0 0 1920-16,0 0 320 0,0 0 64 0,0 0 0 15,8 3-1248-15,-8-3-256 16,8 2 544-16,-8-2-1088 0,0 0-256 0,0 0 0 0,0 0 0 16,8 1 256-16,-2 5-16 0,-6-6 0 0,4 4 0 15,0 2 160-15,0-2 48 0,0 3 0 0,0-1 0 16,-4-6 128-16,6 9 48 0,1 2 0 0,-2 2 0 16,0-3 80-16,1 1 0 0,0 2 16 0,-1-1 0 15,1-2-528-15,0 1-192 0,1 2 0 0,1-3 144 16,-1 3 176-16,4 0 48 0,-1-2 0 0,1-1 0 0,3 4-176 15,1-1-48-15,-1-4 0 0,0 1 0 0,1 1 256 16,-1-5 48-16,1 1 16 0,-1-1 0 0,2-2-336 0,-3 2-128 16,-1-2 0-16,-1-4 144 0,-1 0-144 0,-1 0 0 15,-3 0 0-15,2-3 0 16,-1-1-1552-16,-2 0-192 0,-1-3-48 0,0 1-11872 16,1-3-2384-16</inkml:trace>
  <inkml:trace contextRef="#ctx0" brushRef="#br0" timeOffset="133988.06">26466 15781 36399 0,'0'0'800'0,"-4"7"160"0,0-1 48 0,-1 2 16 0,0 1-832 0,-2 2-192 0,1-1 0 16,-3 3 0-16,-2 0 1584 0,1 1 272 0,1 3 48 0,-1-2 16 15,1 2-1264-15,0 0-240 0,0 0-48 0,-2 3-16 16,4-3 48-16,-1 3 16 0,0-3 0 0,0 1 0 15,0-1-416-15,2 0 0 0,-1-3 0 0,0 2 0 16,2-5 0-16,1-1 128 0,0 2-128 0,3-2 0 16,2-3 0-16,-1-7 0 0,-2 4 0 0,2-4 0 15,0 0-720-15,0 0-240 0,0 0-32 16,0 0-16-16,0 0-2464 0,0 0-496 0,14-7-112 16,-14 7-16-16</inkml:trace>
  <inkml:trace contextRef="#ctx0" brushRef="#br0" timeOffset="134311.93">26718 15982 35183 0,'0'0'768'0,"0"0"176"0,0 0 16 0,0 0 32 0,0 0-800 0,0 0-192 16,0 0 0-16,0 0 0 0,6 0 1152 0,1 2 176 16,-1 2 32-16,1-4 16 0,-1 0-576 0,2 0-112 0,0 0-32 0,-1 0 0 15,-1 0-208-15,2-4-64 0,0 4 0 0,3-2 0 16,-2-2 208-16,0 4 48 0,-1-3 0 0,1 2 0 16,1-2-512-16,1 3-128 0,1 0 0 0,-1 3 0 15,1-2 240-15,0 2-32 0,0-3 0 0,-2 4 0 16,-1-2-208-16,1-1 0 0,-4 2 128 0,1-3-128 31,-1 3-2304-31,-6-3-512 0,0 0-112 0,0 0-16 0</inkml:trace>
  <inkml:trace contextRef="#ctx0" brushRef="#br0" timeOffset="135800.7">25938 15701 19343 0,'0'0'416'16,"0"0"96"-16,7 0 0 0,-7 0 64 0,5-6-576 0,1 3 0 0,0-1 0 0,-6 4 0 0,0 0 928 0,0 0 80 0,0 0 16 0,4-2 0 16,-4 2-624-16,0 0-112 15,0 0-32-15,4-4 0 0,-4 4-256 0,0 0 0 0,0 0 0 0,0 0 0 16,0 0-144-16,0 0-96 0,0 0-16 0,0 0 0 31,0 0-2048-31,0 0-400 0,0 0-96 0,0 0-16 0</inkml:trace>
  <inkml:trace contextRef="#ctx0" brushRef="#br0" timeOffset="139089.11">27327 15841 24015 0,'0'0'1056'0,"0"0"224"0,0 0-1024 0,0 0-256 0,0 0 0 0,0 0 0 0,0 0 2016 0,0 0 352 15,0 0 64-15,0 0 0 0,0 0-1088 0,0 0-208 16,0 0-48-16,0 0-16 0,0 0-208 0,6-4-32 16,-6 4-16-16,8-2 0 0,-1-5-656 0,-1 1-160 15,-1 2 0-15,1-3 0 0,-1 1 0 0,0 2 0 16,2-3 0-16,-1 2 128 0,-2 1 0 0,1-2-128 16,2-1 192-16,1 3-64 0,-2 0-384 0,2 1-64 15,-1 1-32-15,1 1 0 0,2 1 608 0,-1 0 112 16,-1 0 16-16,-1 1 16 0,-1 1 176 0,2 2 48 15,-1-1 0-15,-1 4 0 0,-1-1-336 0,-1 1-64 16,-1 3-16-16,-2 1 0 0,-2-2 96 0,-2 5 16 0,2 2 0 0,-3 4 0 16,-1 3 128-16,0 1 16 15,-1-1 16-15,1 1 0 0,-4-1-480 0,0 4 0 16,0-4 0-16,-2 3 0 0,3-6 0 0,-1 0 128 0,0-1-128 16,0-2 0-16,0 0 0 0,0 0-240 0,-1-3 48 0,3-1 16 15,-1-3 176-15,0-1 192 0,0-1-32 0,1-1-16 16,0-2-144-16,-1-1-192 0,0-4 32 0,8 0 16 15,0 0 16-15,0 0 0 0,-7-7 0 0,3 1 0 16,2-3 128-16,0 1 0 0,2-1 128 0,2 1-128 16,0-4 0-16,4 4 0 0,-1 1 0 0,0 1-128 15,-1-1 320-15,3 1 80 0,2-1 16 0,0 3 0 16,-1 2-288-16,1-2 0 0,0 1 0 0,2 3 0 16,-1 0 0-16,3 3-192 0,0-2 16 0,3 4 16 15,1-1 448-15,0-1 96 0,1 1 0 0,1-2 16 0,-4 5-208 16,1-3-64-16,1 0 0 0,-1 2 0 0,0-3 48 15,-1 4 0-15,2-6 0 0,-1 2 0 0,1-1 208 0,0-2 64 16,0 0 0-16,-1-2 0 16,-2-2-768-16,1 1-160 0,-1-1-32 0,-1 0 0 15,-1-5-1424-15,0-2-304 0,-2 0-48 0,1 0-16 0</inkml:trace>
  <inkml:trace contextRef="#ctx0" brushRef="#br0" timeOffset="139552.2">28220 15852 33167 0,'0'0'720'15,"0"0"160"-15,0 0 16 0,0 0 64 0,0 0-768 0,6 0-192 0,1-1 0 0,1 1 0 0,-8 0 1616 0,9 0 304 16,0-3 48-16,0 3 16 0,1-3-768 0,0 3-160 16,1-4-32-16,0 2 0 0,1 0-512 0,1 0-96 15,0-1-32-15,2 2 0 0,-2-2-384 0,1 1 0 16,-1 0 0-16,0 0 0 0,0 2 192 0,-1 0-64 15,-12 0 0-15,11 2 0 0,1-2-128 0,-6 2 0 16,-6-2 0-16,0 0-13648 16,0 0-2608-16</inkml:trace>
  <inkml:trace contextRef="#ctx0" brushRef="#br0" timeOffset="139768.26">28285 16035 42383 0,'0'0'928'0,"0"0"192"0,4 7 32 0,6-5 64 0,-1-2-976 0,0 3-240 0,1-3 0 0,0 0 0 15,1 0 960-15,2-3 160 0,0 3 32 0,1-2 0 16,0 2-928-16,-1-2-224 0,1 2 0 0,-2-2 0 16,-3 2 0-16,1-3 144 0,3 3-144 0,-1 0 128 15,-3 0-128-15,0 0-176 0,-1 0 48 0,1 3-13664 16,1-3-2720-16</inkml:trace>
  <inkml:trace contextRef="#ctx0" brushRef="#br0" timeOffset="140323.17">29186 15759 26031 0,'0'0'576'0,"0"0"112"0,0 0 16 0,0 0 32 0,7-4-592 0,-7 4-144 0,0 0 0 0,0 0 0 0,0 0 1920 0,0 0 368 15,0 0 64-15,0 0 16 0,0 0-512 0,0 0-112 16,0 0-16-16,0 0 0 0,1 6-560 0,-1 5-112 16,-1-2-32-16,0 2 0 0,1-1-448 0,0-1-112 15,0 2-16-15,-2 2 0 0,2-3-96 0,2 3-32 16,-1 1 0-16,0 1 0 0,1 0-144 0,0-2-48 16,2 2 0-16,0 0 0 0,1-2 64 0,-1 3 0 15,0-5 0-15,0 3 0 0,0-1-192 0,3-3 0 0,-2 2 0 0,0-4-176 16,0 1 176-16,-1-3 0 15,-2 1 0-15,-2-7 0 16,0 0-2336-16,0 0-432 0,2 7-96 0,-2-7-16 16,3 4-5680-16,-3-4-1136 0,0 0-224 0,6 2-64 0</inkml:trace>
  <inkml:trace contextRef="#ctx0" brushRef="#br0" timeOffset="140566.21">29345 15898 38239 0,'0'0'832'0,"0"0"192"0,0 0 16 0,0 0 48 0,0 0-880 0,-5 0-208 0,-3 1 0 0,0-1 0 16,-1 3 768-16,0-1 96 0,-3-2 32 0,-1 0 0 15,-2 2-624-15,0 0-112 0,-1-2-32 0,0 0 0 16,1 3-128-16,-1-3 0 0,-1 0 0 0,1 4 0 16,-1-2 0-16,3 2 128 0,1 0-128 0,-1-1 128 15,1 1-128-15,3-2 0 0,1 2 0 0,2 0 0 16,2-1 0-16,-2 1 0 0,-1 1 0 0,3-1 0 15,5-4 0-15,0 0-272 0,-5 6 64 0,2 1 16 16,3 0-3280-16,0-1-656 0,0 1-128 0,2 1-32 0</inkml:trace>
  <inkml:trace contextRef="#ctx0" brushRef="#br0" timeOffset="140864.63">29375 16234 27407 0,'0'0'1216'0,"0"0"256"0,0 0-1184 16,0 0-288-16,0 0 0 0,-5 4 0 0,-3 1 1904 0,1-1 320 0,-2-4 64 0,-1 2 16 15,-1-2-1136-15,0 2-208 0,-4-2-64 0,2 0 0 16,0 0-400-16,-1-2-96 0,-4 0-16 0,3 0 0 15,0 2-192-15,2 0-64 0,-1 0 0 0,1 0 0 16,5 0 0-16,-1 0 0 0,-3 2 0 0,1 2 0 16,2-4-128-16,1 0 128 0,2 3-128 0,1-2 128 31,-1 2-448-31,6-3-112 0,0 0-16 0,0 0 0 16,0 0-7312-16,0 0-1472 0,0 0-304 0,0 0-48 0</inkml:trace>
  <inkml:trace contextRef="#ctx0" brushRef="#br0" timeOffset="141828.43">29581 16051 25343 0,'0'0'560'15,"0"0"112"-15,0 0 32 0,0 0 0 0,0 0-576 0,0 0-128 0,0 0 0 0,0 0 0 0,0 0 2288 16,0 0 416-16,0 0 96 0,0 0 16 0,0 0-1136 0,5 6-208 16,3 1-64-16,0 0 0 0,0 0-704 0,-1 3-160 15,0 0-32-15,1 1 0 0,0-2-96 0,-2 0-32 16,-2 1 0-16,1 1 0 0,5 2-384 0,-4-3 0 15,-2 1 0-15,0 2 0 0,4 0 128 0,-2 3-128 0,1-3 128 0,-1-1-128 16,0-1 240-16,-1 0-48 16,0-1 0-16,0 0 0 0,1-4-192 0,0 2-160 0,1 1 32 15,-2-2 0-15,-5-7 128 0,0 0-128 0,8 4 128 0,-2-2-128 16,-6-2 128-16,0 0 0 16,8-2 0-16,-1 0 0 15,-2-3-384-15,0-1-64 0,-1-2 0 0,0-1 0 0,1 2 448 0,-1-3 0 0,-1-1 0 0,1-2 0 16,0-3 0-16,-2-1 0 0,1 0 0 15,-2-2 0-15,1 1 0 0,-1-1 0 0,-2-1 0 0,-1-3 0 16,1-4 0-16,1 4 0 0,0-1 0 0,0 1 0 16,0 0 0-16,0 2 0 0,0 2 0 0,-1-1 128 15,1 3-128-15,0 0 0 0,1 4-128 0,0-3 128 16,2 5 0-16,1-3 0 0,0 1 0 0,-2 3 0 16,1 1 0-16,0 0 0 0,-1 2 0 0,-2 7 0 15,3-4 0-15,-1 0 224 0,1-2-32 0,0 3 0 16,1-1-192-16,-4 4 0 0,5-4 0 0,-1 1 0 15,1 0 128-15,2 0-128 0,-2-1 0 0,1 1 144 16,2-1-144-16,0 4 160 0,1-2-160 0,2-1 160 16,1 2-16-16,-1-2 0 0,2 3 0 0,2-1 0 15,-1-2 192-15,3 1 48 0,2-2 0 0,-1 1 0 0,2 2-256 0,1-2-128 16,1-1 160-16,1 2-160 0,2 2 192 0,1-3-48 16,1 2-16-16,1 1 0 0,-1-3-128 0,0 3 0 15,1-2 0-15,-2 2 128 0,-1-2-128 0,0 2 0 16,-2-2 0-16,-2 0 0 0,-3 0 0 0,0 2 0 15,-4-3 0-15,-1 3 0 0,0-1 0 0,-1 1 0 16,-2 0 0-16,-2 0 0 0,-1 0-224 0,-2 1 32 16,-5-1 0-16,0 0 0 15,0 0-2256-15,0 0-448 0,0 0-96 0</inkml:trace>
  <inkml:trace contextRef="#ctx0" brushRef="#br0" timeOffset="142458.47">30131 16064 25567 0,'0'0'560'0,"0"0"112"0,0 0 32 0,0 0 16 0,0 0-576 0,0 0-144 0,0 0 0 0,1-5 0 0,0-2 1312 0,1 2 224 15,-1-4 64-15,0 5 0 0,-1-3-1280 0,2 1-320 16,-1-1 0-16,0 1 0 0,1-1 912 0,-1 1 80 16,1-1 16-16,1 1 0 0,0-5 160 0,1 4 48 15,2-2 0-15,1 1 0 0,-2-1-592 0,2 3-112 16,0-1-32-16,1 3 0 0,-4-2-176 0,5 2-48 15,3-1 0-15,-3 3 0 0,-2 0-128 0,3 2-128 16,6 0 192-16,-2 2-192 0,-3-2 208 0,1 2-64 0,2 3-16 16,-1-1 0-16,0 2 16 0,-2 5 0 15,-5-1 0-15,1 2 0 0,-1 1-16 0,-2 2 0 16,-1 0 0-16,-3 2 0 0,0 4 128 0,-3-1 32 0,-3 3 0 16,-2 0 0-16,-4 0 48 0,0-2 16 15,1 1 0-15,-2 2 0 0,-5-3-608 0,3 1-112 0,0-2-16 16,1-3-16-16,0-4 400 0,0 1 128 0,4 0 0 0,-1-5 0 15,0-5-128-15,2 0 0 0,2-2 0 16,7-2 0-16,-7 0 0 0,7 0-192 0,-3-4 64 0,0 0 0 16,2-2 128-16,1-3 0 0,1 2-144 0,3-3 144 15,0 0-128-15,2 0 128 0,2-3-160 0,0 2 160 16,1-2 0-16,0 3 0 0,3-2 0 0,0 4 160 16,2-2-160-16,2 1 0 0,0 2 0 0,-2 0 0 15,-2 3 0-15,1 1 288 0,5-3-48 0,-2 5-16 16,-1-4 48-16,2 3 16 0,2 0 0 0,1-2 0 15,3 1-288-15,2 3-304 0,-2-2 64 0,-1 0 16 16,0 0 224-16,2-2 0 0,-2 1 0 0,1 2 0 16,1-4 0-16,1 1 0 0,0 1 0 0,2-3 0 15,3 2-2320-15,3-3-480 16,0 3-80-16,1 2-32 0</inkml:trace>
  <inkml:trace contextRef="#ctx0" brushRef="#br0" timeOffset="151135.44">26870 16361 11343 0,'0'0'496'0,"0"0"112"0,0 0-480 0,0 0-128 0,0 0 0 0,0 0 2016 0,0 0 384 16,0 0 80-16,0 0 16 0,0 0-1200 0,-3-6-224 15,0-1-48-15,3 7-16 0,0 0-176 0,0 0-48 16,-3-4 0-16,3 4 0 0,0 0 432 0,0 0 64 16,0 0 32-16,0 0 0 0,11-2 32 0,-5 4 16 15,-6-2 0-15,0 0 0 0,0 0 288 0,1 7 48 16,-1-1 16-16,0 5 0 0,0-1-576 0,0 3-112 15,1 3-32-15,-1-1 0 0,0 0-496 0,1 2-112 16,3 0 0-16,-2-1-16 0,-4-3-176 0,4 7-48 0,0-3 112 16,0-3 192-16,-1-1 48 15,2 3 0-15,0-5 0 16,1 2-784-16,-2-3-160 0,-4-1-16 0,4-5-16 0,3 0 480 0,-1-1 0 0,-4-3 0 0,0 0 0 31,5 4-1440-31,-5-4-240 0,0 0-48 0,8-4-16 16,6 1-2160-16,-6 3-448 0,-8 0-64 0,0 0-32 0</inkml:trace>
  <inkml:trace contextRef="#ctx0" brushRef="#br0" timeOffset="151348.06">27040 16494 31327 0,'0'0'688'0,"0"0"144"0,0 0 16 0,0 0 48 0,-7-3-720 0,2 3-176 0,-1 0 0 0,-2 3 0 15,-1-3 2000-15,-2 1 368 0,-1 2 80 0,-1-3 16 16,0 2-1280-16,0-2-256 0,-1 0-48 0,-2 4-16 15,-6-1-592-15,2-2-112 0,2-1-32 0,-1 3 0 0,0-3-128 0,2 2 128 16,2-2-128-16,3 2 128 0,1-2-128 0,1 2 0 16,3-2 144-16,1 3-144 0,1-2 0 0,5-1-288 15,0 0 48-15,7 4-19168 32</inkml:trace>
  <inkml:trace contextRef="#ctx0" brushRef="#br0" timeOffset="152001.37">27265 16467 32303 0,'0'0'704'0,"0"0"160"0,0 0 32 0,0 0 0 0,-2 4-704 0,2-4-192 0,0 0 0 0,0 0 0 16,0 0 1472-16,0 0 272 0,0 0 48 0,0 0 16 16,0 0-1136-16,0 0-224 0,0 0-64 0,0 0 0 15,0 0-384-15,0 0 0 0,0 0 0 0,0 0 0 16,-3-8 0-16,3 3 0 0,1 1 0 0,-1 4 0 15,3-6 128-15,1 2-128 0,1 0 0 0,0-1 128 0,-1 1 16 0,1 0 0 16,2 1 0-16,0-1 0 0,-1 2 224 0,1 2 32 16,1-3 16-16,1 3 0 0,0 3-416 0,0-1 0 15,0 0 128-15,0 3-128 0,-1-1 0 0,0 2 0 16,-1 1 0-16,0 3 0 0,0 3 240 0,-2 1 16 16,-1-1 0-16,0 1 0 0,0-1-256 0,-3 3 0 15,-2 3 128-15,0-2-128 0,-3 3 144 0,0-3-16 0,-3 3 0 16,1-2 0-16,-2 2-128 0,-1-1 0 15,0-2 0-15,-1 0 0 0,1-1 0 0,1-3 0 16,1-2 0-16,-1-1 0 0,0-1 0 0,1-2 0 16,1 0 128-16,-1-4-128 0,-1 0 0 0,8-3 0 15,-6 0 0-15,6 0 0 0,-5-3 0 0,5 3 0 16,-4-6 0-16,2-1 0 0,2 7 0 0,0-8 0 16,2-1-144-16,0 3 144 0,2-2 0 0,1 1 0 0,1 1 0 15,0-3 0-15,2 2 0 0,0 1 0 0,0-1 0 0,0 3 0 16,-1 1 0-16,1 0 0 0,1 3 0 0,1 0 0 15,-1 2 0-15,3-1 128 0,-1 5-128 0,1-2 144 16,0 0 304-16,1 2 64 0,3 1 16 0,0-1 0 16,-2 1-192-16,-2-1-32 0,1-2-16 0,1 3 0 15,1-3-288-15,-1 1 0 0,0-1 0 0,0 0 0 16,1-2 0-16,4 2 0 0,-4-4 0 0,1 0 0 31,0 0-1984-31,-1-4-336 0,1 0-80 0,1-2-16 0</inkml:trace>
  <inkml:trace contextRef="#ctx0" brushRef="#br0" timeOffset="152784.97">29088 16577 35247 0,'0'0'768'0,"0"0"176"0,0 0 16 0,0 0 32 0,0 0-800 0,2 7-192 0,-2-7 0 0,2 7 0 15,0-1 1536-15,0 2 256 0,1 1 48 0,-2-2 16 16,-4 3-784-16,3-1-160 0,4 2-16 0,-1 2-16 16,-3-3-384-16,1 3-80 0,1 1-16 0,0 1 0 15,2 0-400-15,-1-2 0 0,-2 2 0 0,2-4 0 16,2-1 0-16,-1 1 0 0,-4-1 0 0,8 2 0 16,10-1 0-16,-7-1 0 0,-15-1 0 0,0 2 0 31,4-5-432-31,1 1-160 0,-1-7-48 0,0 0 0 15,0 0-2144-15,0 0-432 0,7 4-96 0,-7-4-16 0</inkml:trace>
  <inkml:trace contextRef="#ctx0" brushRef="#br0" timeOffset="153010.24">29282 16716 37775 0,'0'0'832'0,"0"0"160"0,-9 4 32 0,-2 0 64 0,0 3-880 0,0-5-208 16,1 5 0-16,-2-3 0 0,-2 0 1424 0,2-2 240 15,3 2 64-15,-3-1 0 0,-4-1-1136 0,3 0-208 16,2-2-64-16,0 2 0 0,-4-2-320 0,4 0 0 16,-1 0 0-16,4 0 0 0,-1 0 128 0,-2 0-128 15,2-2 128-15,1 2-128 0,2 0 0 0,-1 0 0 16,1-2 0-16,6 2 0 16,0 0-1104-16,0 0-304 0,-7-2-48 0,7 2-16 15,0 0-3120-15,0 0-624 0,0 0-128 0,0 0-32 0</inkml:trace>
  <inkml:trace contextRef="#ctx0" brushRef="#br0" timeOffset="153533.37">29511 16647 34319 0,'0'0'752'0,"0"0"144"0,0 0 48 0,0 0 32 0,0 0-784 0,0 0-192 0,0 0 0 0,0 0 0 16,0 0 1424-16,0 0 240 0,0 0 64 0,0 0 0 0,0 0-1024 0,0 0-208 16,0 0-48-16,0 0 0 15,2-7-304-15,0 3-144 0,-2 4 128 0,5-6-128 16,6-1 0-16,-5 2 0 0,-6 5 0 0,4-4 0 0,4 0 0 0,-1-1 192 16,-7 5 0-16,9-1 0 0,3-2-192 0,0 3 128 15,-2 0-128-15,-1 0 128 0,-2 0-128 0,3 3-272 16,5 1 64-16,-2-2 16 0,-1 2 400 0,-3 0 96 15,0 1 16-15,-1 2 0 0,-2 1 304 0,1 1 64 16,1-1 16-16,-2 3 0 0,-2 0-704 0,0 3-272 16,-1 2 16-16,-2-2 0 0,-2 5 256 0,-3-2 0 15,-3-3 0-15,5 2 0 0,3-2 0 0,-5-1 256 16,-9 1-64-16,5-1 0 0,9 0-192 0,-6-3 0 16,-12 2 0-16,1-7 0 0,3 2 0 0,1-2 0 0,1-1 0 0,0-1 0 15,1-3 0-15,1-3 0 0,-1 0 0 0,3 2-160 16,0-4 160-16,3 1-128 0,1 0 128 15,2-3-128-15,0-2 128 0,2 3 0 0,3-2 128 16,0 1-128-16,-1 1 176 0,1 3-48 0,2-1 0 0,2 0 0 16,0 2-128-16,1-2 0 0,0 1 0 0,6 3 0 15,3-3 0-15,-4 3 128 0,-6 0-128 0,5 3 128 16,9 0-128-16,-3 1 128 0,-9 0-128 0,2 2 128 16,3-1 0-16,0 1 0 0,1 0 0 0,0 1 0 15,3 2-128-15,1-3 0 0,0 2 0 0,-2-1-176 31,-1-1-1552-31,1 1-304 0,1-4-64 0,-1 3-16576 0</inkml:trace>
  <inkml:trace contextRef="#ctx0" brushRef="#br0" timeOffset="154684.17">31125 17189 27871 0,'-9'0'608'0,"-4"0"128"0,-4 0 32 0,-3-3 16 0,-4 1-624 0,-1-2-160 0,-2 0 0 0,-1-3 0 15,-2 1 1616-15,-1-1 304 0,-1 1 48 0,1-1 16 16,0-2-672-16,-1 5-128 0,2-2-32 0,0 2 0 15,0 1-48-15,0 2-16 0,0-2 0 0,-2 3 0 16,1 0-448-16,-2 0-112 0,1 0-16 0,1 3 0 16,0-3-192-16,-1 1-64 0,1-1 0 0,-1 3 0 0,2-3-48 15,0 0-16-15,-1 0 0 0,1 1 0 16,1 2-192-16,0-1 144 0,-1-1-144 0,1 2 128 16,-1 0 64-16,0-2 0 0,-2 2 0 0,0-1 0 0,0 0-64 15,2-2 0-15,0 0 0 0,0 0 0 0,0 0 160 16,1 0 32-16,0 0 0 0,1 0 0 15,1 2-320-15,-6-2 0 0,0 3-144 0,3-2 144 0,3-1 176 16,1 3-48-16,-1-3 0 0,-1 2 0 0,-1 0 0 16,3-2 0-16,1 2 0 0,0-2-128 0,0 2 0 15,-1 0 0-15,0-2-176 0,-1 3 176 0,1-3 0 16,-1 0 0-16,-1 1 0 0,2 2 0 0,1-3 0 16,-1 2 0-16,1-2 0 0,0 4 0 0,-1-1 0 15,1-2 0-15,-1 2 0 0,0 1 0 0,-3-2 0 0,1 2 128 16,-7 0-128-16,0 2 0 0,2-3 0 15,0 0 0-15,0-2 0 0,1 2-128 0,0 0 0 16,1-3 0-16,-1 1 128 0,1 2 0 0,0-1 128 16,-1-1-128-16,2-1 0 0,-1 0 0 0,-2 0 0 0,-3 0-128 15,2 0 128-15,2 0 0 0,-1 0 0 0,-1 0 0 16,-1 0 0-16,-1 0 0 0,1 0 0 0,-1 0 0 16,2 0 0-16,0 0 0 0,-1 0 0 0,0-1 0 15,1 1 0-15,-2 1 0 0,1-1 128 0,-2 3-128 16,2-3 0-16,-2 0 0 0,0 0 0 0,2 3 0 15,0-2 0-15,-1-1 0 0,0 3 0 0,-2-3 0 16,0 2 128-16,1 0-128 0,2-2 128 0,-1 0-128 16,0 2 0-16,-1 2 0 0,-1-1 0 0,0-2 0 15,3 2 128-15,-1-1-128 0,0 0 128 0,-1 0-128 16,-1-2 0-16,1 3 0 0,2-2 0 0,0-1-128 16,-2 3 128-16,0-3 0 0,1 4 0 0,-2-4 0 0,0 2 0 15,0-2 0-15,0 4 128 0,0-1-128 0,0-3 0 16,0 0 0-16,-3 0 0 0,3 0-128 0,0 0 128 15,0 1 0-15,-1 2 0 0,0-3 0 0,-1 2 0 0,1 0 0 16,0 0 0-16,-1 1 0 0,1-2 0 16,-9 2 0-16,-1-3 0 0,5 0 0 0,1 0 0 15,2 0 0-15,0 0 0 0,1 3 0 0,0-3 0 16,2 1 0-16,-1 1 0 0,1-2 0 0,0 3 0 16,0-2 0-16,0-1 0 0,0 0 0 0,0 0 0 0,0 0 0 15,2 0 0-15,0 0 0 0,2-1-128 16,0-2 128-16,1 3-128 0,2 0 128 0,-10 0 0 0,1 0 176 15,4 0-48-15,2-2 0 16,2 1 0-16,1 1 0 0,3-3-128 0,1-1-176 0,3 1 48 0,0 1 0 16,0 0 128-16,4 0 0 0,0-2 0 15,2 1 0-15,-1 3 0 0,3-4 0 16,2 2 128-16,1 0-128 0,1 0 0 0,2-1 0 0,1 2 0 0,1-2-128 16,1 1 128-16,1 0 0 0,6 2 0 0,0 0 0 15,-6-2 0-15,6 2 0 0,-6-4 0 0,6 4 0 16,0 0 0-16,0 0 0 0,0 0 176 15,0 0-176-15,0 0 0 0,0 0-176 16,10-3-1696 0,3-3-352-16,-3 2-64 0,4-3-16 0</inkml:trace>
  <inkml:trace contextRef="#ctx0" brushRef="#br0" timeOffset="155334.19">27756 15604 18879 0,'13'-9'832'0,"-6"5"192"0,0-2-832 0,-1 0-192 0,1 1 0 0,-1 0 0 0,1 1 1792 0,-7 4 320 16,0 0 64-16,0 0 16 0,0 0-160 0,0 0-48 15,0 0 0-15,0 0 0 0,0 0-416 0,-3 7-96 16,-2 3 0-16,-3-1-16 0,-4 6-688 0,-1 0-144 15,-4 5-32-15,-1 4 0 0,-3 3-16 0,-4 2 0 16,-5 1 0-16,-2 4 0 0,-2 5-192 0,-1 2-32 16,1 2-16-16,1 4 0 0,0 3-64 0,-1 0-16 15,-2 4 0-15,-4 2 0 0,0 3 64 0,1 1 16 16,-1 0 0-16,2 1 0 0,0-3-160 0,4 3-48 16,3-5 0-16,-1-2 0 0,4-4 384 0,1-3 64 15,2-4 0-15,6-4 16 0,0-2-256 0,4-6-48 0,0 2-16 16,5-4 0-16,1-6-96 0,1 1-32 15,3-4 0-15,1-6 0 0,1-2-144 0,0-2 0 0,2-3 0 16,1-7 0-16,0 0-256 0,0 0 32 0,0 0 0 0,5-7 0 31,2-2-2272-31,1-4-464 0,0-4-96 0,3-7-16 0</inkml:trace>
  <inkml:trace contextRef="#ctx0" brushRef="#br0" timeOffset="156551.51">26853 17722 17503 0,'0'0'384'0,"0"0"64"0,0 0 32 0,0 0 32 0,0 0-512 0,0 0 0 15,0 0 0-15,2-5 0 0,5 4 2240 0,-7 1 368 16,0 0 64-16,0 0 16 0,6-3-576 0,-6 3-96 16,0 0-32-16,0 0 0 0,0 0-144 0,0 0-48 15,0 0 0-15,0 0 0 0,0 0-656 0,0 0-144 16,6 6-32-16,-4 4 0 0,-2-10-256 0,2 7-48 15,1 3-16-15,0 0 0 0,-2 3-96 0,2-2-32 16,1-1 0-16,1 3 0 0,-1 0-144 0,0 0-48 0,0-3 0 16,1 3 0-16,2-1-192 0,-1-1-128 0,0 0 128 0,3-1-128 15,4-1 0-15,-3 2 0 0,-4-1 0 0,5 0 0 16,6-4 0-16,-4 1 0 0,-6 1 0 0,0 1 0 16,0-3 128-16,1-2-128 0,0 1 128 0,0-1-128 15,1 3-128-15,2-1-112 0,-1-4-16 0,1 0 0 31,-1-2-1472-31,1-4-320 0,-1 2-48 0,0-5-16 0,0 1-2304 16,7-11-448-16,-4 0-112 0,-9 10-16 0</inkml:trace>
  <inkml:trace contextRef="#ctx0" brushRef="#br0" timeOffset="156750.18">27109 17739 35935 0,'-4'3'784'0,"-1"1"176"0,-3-4 16 0,0 4 48 0,-2 2-832 0,0 1-192 0,-1-1 0 0,-1 3 0 0,-7 2 1632 0,3-1 288 15,3 3 48-15,-2 1 16 0,0-1-1024 0,-1 1-208 16,0 3-48-16,3 1 0 0,-1-3-400 0,-1 2-96 16,0 1-16-16,0-3 0 0,3 2-192 0,1-4 144 15,-5 2-144-15,4-1 128 0,4-3 0 0,2 1 0 16,-2 1 0-16,7-5 0 0,4-1-128 0,-3-7-272 16,-1 6 64-16,1-6 16 15,0 0-1744-15,8 0-352 0,1 0-64 0,0-4-16 0</inkml:trace>
  <inkml:trace contextRef="#ctx0" brushRef="#br0" timeOffset="157281.18">27544 17827 33407 0,'0'0'736'0,"0"0"160"0,0 0 16 0,0 0 16 0,0 0-736 0,0 0-192 16,0 0 0-16,9 2 0 0,2 2 1872 0,-2-1 352 15,-9-3 64-15,10 0 16 0,4 3-1184 0,-3-3-224 0,-1 1-64 0,-20-2 0 16,-15 1-560-16,20 0-112 16,31 0-32-16,2 0 0 0,-7-3-128 0,0 3 128 15,-2 0-128-15,0 0 128 0,-3 0-128 0,-1 0 0 0,1 3 0 0,-3-3-176 31,-2 1-2832-31,-1 2-560 0,-1 1-112 0,-4-2-32 0</inkml:trace>
  <inkml:trace contextRef="#ctx0" brushRef="#br0" timeOffset="157476.99">27649 17968 37775 0,'0'0'832'0,"0"0"160"0,4 7 32 0,-4-7 64 0,0 0-880 0,5 4-208 0,2 0 0 0,1 0 0 0,-1-2 1216 0,4 1 208 16,-1-3 48-16,1 1 0 0,2-1-1088 0,4-1-192 16,-1-2-64-16,-1-1 0 0,2 2-128 0,-1 0 0 15,-4 0 0-15,2-1 0 16,1-1-784-16,-2 4-192 0,-3-2-48 0,3 2-17296 0</inkml:trace>
  <inkml:trace contextRef="#ctx0" brushRef="#br0" timeOffset="158326.37">28330 17833 31327 0,'0'0'688'0,"0"0"144"0,0 0 16 0,0 0 48 0,0 0-720 0,0 0-176 0,0 0 0 0,0 0 0 0,0 0 1056 0,0 0 176 0,0-6 48 16,0 6 0-16,1-4-160 0,2-3-32 15,0 1 0-15,0 2 0 0,0-3-704 0,1 1-160 16,1-1-32-16,0 3 0 0,3-5-48 0,0 1-16 16,0 2 0-16,1-1 0 0,0 1-128 0,2-1 0 15,-3 3 0-15,1-1-176 0,3 1 176 0,-2 0 176 16,-2-1-48-16,5 4 0 0,4 1-128 0,-4 0 128 0,-13 0-128 0,0 0 128 16,7 1 0-16,-2 4 0 15,0-1 0-15,0 3 0 0,-1-1 112 0,2 1 16 16,-1 3 0-16,-2-1 0 0,-5 2-256 0,4-1 144 0,0 3-144 0,-1 3 128 15,-3-2 64-15,-1 2 0 0,3-1 0 0,-1 0 0 16,-3 0-192-16,-1 0 128 0,-2 2-128 0,1 0 128 16,0-1-128-16,0 1 128 0,-3 0-128 0,9 3 128 15,11-3-128-15,-9 0 0 0,-17 0 0 0,6-1-176 16,9-6 176-16,-4 3 0 0,-10-4 128 0,1 2-128 16,2-5 0-16,2 1-128 0,0-3 0 0,0 2 0 15,1-6 128-15,0 0 0 0,2 0 0 0,0-3 0 16,0 0-128-16,0-4 0 0,3 1 0 0,0-1 0 15,2 1-64-15,1-2 0 0,0 1 0 0,1-2 0 16,0-1 192-16,2 1 176 0,-1 1-48 0,2-1 0 16,3 1-128-16,0-2 0 0,-1 1 0 0,11 4-176 0,7 0 176 15,-10 4 0-15,-14 1 0 0,9-3 0 0,14 0 0 0,-9 3 176 16,-14 0-48-16,0 0 0 0,6 3 0 0,1 0 0 16,0 0 0-16,-1 1 0 0,5 3 160 0,0 2 32 15,1-1 0-15,-1-1 0 0,-4 2 0 16,4-3 0-16,3 2 0 0,-2-1 0 0,-4-1-320 0,1 1 0 15,2-2 0-15,-2-1-144 0,-1-3 144 0,1 4 0 16,1-5 128-16,1 2-128 0,-2 0 0 0,0-2-128 16,0 0 0-16,2 0 0 15,-1-2-3136-15,1 0-608 0,-1-3-128 0,1 1-32 0</inkml:trace>
  <inkml:trace contextRef="#ctx0" brushRef="#br0" timeOffset="158936.57">29020 17746 22335 0,'0'0'496'0,"0"0"96"0,0 0 32 0,0 0 0 0,0 0-496 0,0 0-128 0,0 0 0 0,0 0 0 16,0 0 2064-16,0 0 400 0,0 0 80 0,4 6 16 16,3-2-720-16,-3 3-144 0,-6-1-32 0,1 1 0 15,0-1-400-15,1 1-96 0,0 1-16 0,2 1 0 16,2 0-512-16,0-1-96 0,-3 1-32 0,1 2 0 16,-1-1-96-16,0-1-32 0,1 2 0 0,-1 2 0 15,0 0-384-15,1-3 0 0,0 1 0 0,0-2 0 0,-4 0 128 0,4-1-128 16,1 1 128-16,0-2-128 15,-2 1-688-15,5-2-208 0,-1 1-64 0,0-1 0 16,-5-6-2240-16,0 0-464 0,0 0-96 0,7 3-16 16</inkml:trace>
  <inkml:trace contextRef="#ctx0" brushRef="#br0" timeOffset="159160.46">29188 17864 39855 0,'0'0'880'0,"-5"2"176"0,-3-2 32 16,0 0 32-16,0 3-896 0,-1-2-224 0,-4 2 0 0,0-1 0 0,3 0 560 0,-3 0 64 15,-6-2 16-15,3 0 0 0,6 0-416 0,-2 0-80 0,-4 0-16 0,2 0 0 16,1 0-128-16,-2 0 0 0,3-2 0 0,1 2 0 16,0 2 0-16,3-2 0 0,2 3 0 0,0-3-176 31,1 0-1040-31,5 0-192 0,0 0-64 0,0 0 0 15,0 0-2704-15,0 0-560 0,7 14-96 0,-7-14-32 0</inkml:trace>
  <inkml:trace contextRef="#ctx0" brushRef="#br0" timeOffset="159443.14">29261 18166 26031 0,'0'0'1152'0,"0"0"240"0,0 0-1120 0,-5 3-272 0,-4-3 0 0,0 0 0 0,-1 0 2464 0,1 0 432 16,-1 0 96-16,-3 0 16 0,0 0-1648 0,-3 2-320 15,3 0-64-15,-2-2-16 0,-3 0-608 0,2 2-128 16,6-2-32-16,-2 0 0 0,0 3-192 0,3-3 144 15,3 1-144-15,-1 2 128 0,-2-3-128 0,4 4 0 16,5-4 0-16,0 0 0 16,0 0-1040-16,0 0-240 0,0 0-64 0,0 0-15632 0</inkml:trace>
  <inkml:trace contextRef="#ctx0" brushRef="#br0" timeOffset="160254.47">29379 17829 24415 0,'0'0'528'0,"0"0"112"0,0 0 32 0,0 0 32 0,0 0-576 0,0 0-128 0,0 0 0 0,0 0 0 0,0 0 1664 0,0 0 320 15,0 0 48-15,0 0 16 0,0 0-832 0,0 0-144 16,0 0-48-16,0 0 0 0,8 7-96 0,-2-3-32 16,-6-4 0-16,4 5 0 0,-4-5-96 0,6 7-32 15,-1-1 0-15,0 2 0 0,0-1-144 0,1 2-48 16,-1-1 0-16,0 1 0 0,-1 1-352 0,1 0-80 15,2-3-16-15,-1 5 0 0,2-1 112 0,0 2 16 16,0 0 0-16,1-1 0 0,0-1-256 0,-1 0 0 16,-4 2 0-16,4-3-160 0,5 4 160 0,-4-1 0 15,-8-3 0-15,2 1 0 0,2-2 0 0,-1 1 0 16,-1-3 0-16,-1-1 0 0,4 1 0 0,-1-3-128 16,-5-4 128-16,0 0-128 0,0 0 128 0,0 0 0 0,0 0 0 0,0 0 0 15,5-7-128-15,0 1 0 0,1-1 0 16,-2-1 0-16,-6-1 0 0,4-1 0 15,0-1 0-15,-1-2 0 0,-1 0 128 0,0 3 0 0,0-4 0 0,2 1 0 16,0 0 0-16,0-1-128 0,-5-4 128 0,6 3-128 16,5-1 128-16,-6 2 0 0,-7-2 0 0,1 2 0 15,4 1 0-15,-1 0 0 0,-3 0 0 0,2-1 0 16,2-3 0-16,0 0 0 0,-2 4 0 0,1 0 0 16,-1 3 0-16,2 1 0 0,0-2 128 0,0 1-128 15,-1-2 0-15,1 1 0 0,3 1 0 0,-1 3 0 16,-3 1 0-16,1-3 0 0,2 1 0 0,1-1 0 15,-3 1 128-15,0-1-128 0,4-1 128 0,3 0-128 0,0 2 0 16,1-1 0-16,-1 2 0 0,3 1-128 16,7 2 128-16,-6 0 176 0,-11 4-48 0,9-5 0 0,11-2-128 0,-7 6 0 15,-13 1 0-15,0 0 0 0,5-5 0 0,2 3 0 16,0 0 0-16,1-1 0 0,3 2 128 0,1-2 0 16,-3 1 0-16,1 0 0 15,1 0-560-15,0 0-112 0,1 0-32 0,1-1 0 0,2 3 928 16,2-1 176-16,0-2 48 0,1 3 0 0,2 0-368 0,1 0-64 15,1-3-16-15,3 3 0 0,1-3 0 0,-5 0 0 16,0-1 0-16,3 1 0 0,0 2-128 0,1-2 128 16,0 0-128-16,1 0 128 0,2-1-128 0,3 1 0 15,-2-1 0-15,-4 2 0 0,-3 1 0 0,-2-2 128 16,-3 3-128-16,-4-3 128 0,-4 3-128 0,-2 0-272 16,-7 0 64-16,0 0 16 15,0 0-2672-15,0 0-528 0,-23 3-96 0,-3 1-32 0</inkml:trace>
  <inkml:trace contextRef="#ctx0" brushRef="#br0" timeOffset="160996.06">29906 17849 19807 0,'0'0'880'0,"0"0"176"0,0 0-848 0,0 0-208 0,0 0 0 0,0 0 0 0,0 0 2400 0,0 0 432 15,0 0 96-15,0 0 16 0,0 0-1136 0,0 0-208 16,0 0-64-16,0 0 0 0,0-6-352 0,1-1-80 16,-2 3-16-16,1 4 0 0,5-6-512 0,-5 6-96 15,1-4-32-15,0-2 0 0,-1 6-48 0,4-4-16 0,0-2 0 0,1 3 0 16,2-1-192-16,0 2-64 16,-1-2 0-16,2 4 0 0,-1-3 64 0,0 3 0 15,1 3 0-15,1-3 0 0,-1 2-64 0,1 0 0 16,1 0 0-16,-5 1 0 0,-5-3-128 0,4 7 128 15,2-1-128-15,0 2 128 0,-3-2 112 0,1 4 16 16,-1-2 0-16,0 5 0 0,-1 2-256 0,-2 0 144 0,0 0-144 0,-1 2 128 16,-2 3-128-16,-1-3 0 0,-1 3 0 0,0-1 0 15,-2 2 128-15,0-1 0 0,-3 0 0 0,1-3 0 16,0 0-128-16,2-4-176 0,1 0 48 0,-1-3 0 16,0 0 128-16,1-4 0 0,0 1 0 0,-1-1 0 15,1-2 0-15,-2 0 0 0,1-1 0 0,7-3 0 16,-5 0-128-16,5 0 0 0,0 0 0 0,-7-3 0 15,2-1 128-15,0 2-128 0,1-2 128 0,0-3-128 16,0 0 128-16,2 1 0 0,-1-1 0 0,3 7 0 16,0-6 0-16,0 2 0 0,0-3 0 0,0 7 0 15,3-4 0-15,0-2 0 0,0-1 0 0,1 3 0 16,4-1 0-16,-2 1-128 0,-2 0 128 0,3-1-128 0,1 1 128 16,1 2 176-16,0-2-48 0,2 1 0 0,2-1-128 15,0 3 0-15,0-2 0 0,-3 1 0 0,0 2 0 0,-1-2 128 16,2 2-128-16,1 2 128 0,-1-2 112 0,1 2 16 15,-1-2 0-15,4 4 0 0,-1-4-112 0,-1 3-16 16,0 1 0-16,0 0 0 0,-1 1-128 0,0-1 128 16,-2 0-128-16,1 1 128 0,-3-1 0 0,0 0 0 15,-2-2 0-15,1 1 0 0,-1-2-128 0,1 2 0 16,-7-3 0-16,6 4-176 16,1-2-416-16,-7-2-96 0,0 0-16 0,8-2 0 15,0-2-2304-15,-2 0-448 0,1-3-112 0,-1-2-16 0</inkml:trace>
  <inkml:trace contextRef="#ctx0" brushRef="#br0" timeOffset="164623.79">30601 17413 25791 0,'0'0'576'0,"0"0"112"16,0 0 16-16,0 0 16 0,0 0-576 0,0 0-144 0,0 0 0 0,0 0 0 0,0 0 1728 0,0 0 304 16,0 0 64-16,0 0 16 0,0 0-624 0,0 0-112 15,0 0-32-15,0 0 0 0,0 0-448 0,0 0-112 16,1 9-16-16,2-1 0 0,-2 3-192 0,-1 0-64 16,0 0 0-16,0-1 0 0,0 1 0 0,1 2 0 15,1 3 0-15,-2-2 0 0,-2 4 0 0,2-1 0 16,0 4 0-16,0 2 0 0,-1 0-48 0,1 1-16 15,1 2 0-15,2-3 0 0,-3 5-96 0,0-2-32 0,1-2 0 0,1 2 0 16,-2-3-96-16,0 1-32 0,1-4 0 0,-1 3 0 16,0-3-192-16,1 2 144 0,1-3-144 15,-1 0 128-15,0 1-128 0,1 2 128 0,0-1-128 0,1-1 128 16,-2 3-128-16,0-2 0 0,1 1 0 16,-1-1 0-16,0 2 0 0,2-4 0 0,-3 1 0 0,0-3 0 15,-1-3 0-15,1-1-176 0,0 3 48 0,-2-1 0 16,-2-6 128-16,2-1 0 0,-1 1 128 0,1 0-128 15,-2-1 0-15,-2-2 0 0,1 1 0 0,0-3 0 16,-3 1 0-16,0-1-128 0,-2-1 0 0,-2 1 0 16,-1-4 128-16,0 2 0 0,0-2 0 0,0-2 0 0,-2 4 0 15,-1-4-128-15,-1 2 128 0,0-3-128 0,0 2 128 16,-1-2 0-16,0-1 0 0,-2 1 0 0,-1 1 0 16,0 1-128-16,0-2 128 0,0-1-128 0,0 1 128 0,0 3 0 15,0-1 0-15,0-2 0 0,0 1 0 16,1 1 0-16,-1-2 0 0,1 0 0 0,-1 3 0 0,0 3 0 15,0-3 128-15,0 0-128 0,0 3 0 0,4-2 0 16,-3 1 0-16,-4 1-128 0,-5-2 128 0,4 2 0 16,5 1 0-16,6-4 0 0,2 3 0 0,-5-3 0 15,-9 1 128-15,0 1-128 0,2-2 0 0,2 3 0 16,0-3 0-16,1 1-128 0,-4 2 128 0,1-3 0 16,1 3 128-16,-2 1-128 0,1-4 0 0,2 4 0 15,0-4 0-15,-1 2-128 0,1-2 128 0,0 3 0 16,-1-2 128-16,1 2-128 0,-1 1 0 0,2-4 0 15,1 2 0-15,0 0 0 0,1 0 0 0,0 1 0 0,2-3 0 0,-1 1-128 16,0 2 128-16,-2-1 0 0,0-2 0 16,3 2 0-16,0 0 0 0,2-2 0 0,-1 4 0 15,2-1 0-15,0-3 0 0,0 4-128 0,-3-2 128 16,1 1-128-16,1-2 128 0,-1 2 0 0,0-2 128 0,3 2-128 16,-3-1 0-16,1 0 0 15,-1 0 0-15,-1 1 0 0,-1-3 0 0,2 1-240 0,0 2 48 0,-5 0 0 16,0-2 192-16,4 1 0 0,-1 1 0 0,0-2 0 15,-1-1 0-15,2 0 160 0,0 0-32 0,-1 0 0 16,-1 0-128-16,1 3 0 0,0-3 0 0,-1 0 0 16,1 0 0-16,-5 0 0 0,0 3 0 0,1-2 0 0,1 2 0 15,0-3 0-15,-1 2 0 0,1 0 0 0,-1-2 0 0,-1 2 0 16,2-2 0-16,0 1 0 16,-1 2 0-16,0 0 0 0,1-2 0 0,0 2 0 0,-1-3 0 0,1 2 0 15,1-2 0-15,0 2-176 0,1 0 176 0,1-2 0 16,-1-2 128-16,1 2-128 0,0 2 128 0,-1 1-128 15,0-3 128-15,0 0-128 0,1 1 0 0,1-1 0 16,-2 3 0-16,2-3-128 0,2 0 128 0,-2 0 0 16,-2 2 128-16,1 0-128 0,-2-2 0 0,1 2 0 15,-1-2 0-15,-1 3-128 0,0-2 128 0,0 2 176 16,0-3-48-16,0 1 0 0,0-2-128 0,0 2 0 16,0 2 0-16,1-3 0 0,0 0 0 0,0 2 0 15,1 0 0-15,3 0-176 0,-1-2 176 0,0 3 0 16,-2-3 128-16,1 4-128 0,0-2 0 0,-2 0 0 15,1 0 0-15,-1 2-128 0,-1-1 128 0,-7 1 0 16,0-2 128-16,0 0-128 0,1 0 0 0,-1 1 0 16,1-2 0-16,-1 2 0 0,1-6 128 0,6 3-128 15,0 0 128-15,-2 0-128 0,1-1 0 0,0 1 0 0,-2 0 0 0,2 0 0 16,-2-3 0-16,2 1 0 0,0 0 0 0,1 2 0 16,-1 0 0-16,-4 0 0 0,1 0 0 15,0 0-128-15,1 0 128 0,1 0 0 0,0-2 128 0,1 2-128 16,1 0 0-16,1 0 0 0,1 0 0 0,1-1 0 15,-1-2 0-15,1 3 0 0,1 0 0 0,1 0 0 16,2-3 0-16,-1 3 0 0,2 0 0 0,0-1 0 16,1-2 0-16,1 3 0 0,0 0 0 0,2-2-128 15,0 0 128-15,1 0 0 0,1 4 0 0,7-2 0 16,-8-5 0-16,5 1 0 0,3 4 0 0,0 0 0 16,-6 0 0-16,2-4-128 0,4 4 128 0,0 0-128 0,-4-2 128 0,2-2 0 15,2 4 128-15,-5-3-128 0,5 3 0 0,0 0 0 16,0 0 0-16,0 0 0 0,-3-6 128 0,3 6-128 15,-1-7 128-15,1 7-128 0,0 0 0 0,0 0 0 16,0 0 0-16,-2-8 0 0,2 8 0 0,0-5 0 16,-4-2 0-16,4 7 0 0,0-7 0 0,-1 0 0 15,-2 0 0-15,2 1 0 0,-3-1 0 0,2 1 0 16,-1-1 0-16,3 7 0 0,-1-6 0 0,-1-1 0 16,2 7 0-16,-1-8-128 0,0 2 128 0,-1-1 0 0,1-2 128 15,-1 3-128-15,-1-5 0 0,0 1 0 0,2 0 0 16,0 0-128-16,-3-1 128 0,1 0-128 15,3 3 128-15,0-1-128 0,-1-2 128 0,-1-2 0 16,1 3 0-16,2-1 0 0,5-2 0 0,-4 3 0 16,-4-2 0-16,2-1 0 0,4 1 0 0,-3 0 0 0,-5-2 0 0,1 1 0 15,3-1 0-15,0 1 0 0,-1 0 128 0,0 0-128 16,-1-1 0-16,2-2-160 0,0 3 16 0,-1-1 0 16,-3 0 144-16,4 1 0 0,5 3 0 0,-2-1 0 15,-9-2 0-15,6 0 0 0,-2 0 0 16,-2 0 0-16,2 0 0 0,2 2 0 15,-2 1 0-15,1-2 0 0,0 2 0 0,1 1 0 0,0 1 0 16,1 1 0-16,-1 1 0 0,-3-5 0 0,3 5 0 16,2-1 0-16,-2 0 0 0,-3 1 0 0,-9-3 0 15,-10 1 0-15,12 1 0 0,17 1-144 0,3-1 144 16,-5 1 0-16,0-1 0 0,0 1 0 0,1-1 0 16,-5-1 0-16,0-1 0 0,3-1 0 0,-3 3 0 15,-4-2 0-15,3 2 0 0,5-1 0 0,-4 2 0 16,-6-3 0-16,2 2 0 0,3-3 0 0,-1 1 0 15,-2 1 0-15,2-2 0 0,2 4 0 0,1-2 0 0,-1-1 0 16,-1 0 0-16,-3 1 0 0,2 1 0 0,0 1 0 16,-1-1 0-16,1 1 0 0,2-1 0 0,2 1 0 15,-2-1 0-15,-1 0 0 0,2 0 0 0,0 0 0 0,0-2 0 16,-2 2 0-16,-2 1 0 0,1-2 0 0,1 3 0 16,0 5 0-16,0-7 0 0,-3-1 0 0,5 4 0 15,4-1 0-15,-6 5 0 0,-2-4 0 0,0-2 0 16,4 2 0-16,-1-1 0 0,-1 5 0 0,0 0 128 15,0-7 0-15,1 3 0 0,2-3-128 0,-3 7-144 0,1-6 144 0,-1 6-208 16,5-4 208-16,-5 4 160 0,0 0-32 0,0 0 0 31,0 0-128-31,0 0-144 0,4-4 144 0,3 1-208 0,5 0 544 0,-5 0 112 16,-7 3 32-16,0 0 0 0,0 0-480 0,7-4 0 0,1 4 0 0,-3-3 0 16,-5 3 0-16,0 0 0 15,8-4 0-15,-8 4 0 0,0 0 0 0,9 0 128 0,3-2-128 16,-3 2 0-16,-9 0 0 0,0 0 0 0,9 2 0 0,-1-2 0 15,-1 0 0-15,0 0 0 0,0 0 0 0,1 0 0 16,1 2 0-16,0 0 0 0,-2-2-128 0,-7 0 128 16,0 0 0-16,0 0 0 0,12 0 0 0,-1 0 0 15,1 0-160-15,-1 0 160 0,-1 0-128 0,1 0 128 16,-2 0 0-16,1 0 128 0,2 0 0 0,0 0 0 16,-2 3-128-16,1-3 0 0,-1 0-128 0,1 0 128 15,-2 1-128-15,1-1 128 0,1 0-128 0,-2 3 128 16,3-3 0-16,-2 0 0 0,1 0 0 0,-2 0 0 0,0 3 0 15,0-3 0-15,2 1 128 0,3 1-128 0,-2-2 0 16,-4 0 0-16,0 0 0 0,1 3 0 0,0-3 128 16,-2 1-128-16,3 2 128 0,2-3-128 0,-2 0 0 15,-3 0 0-15,1 0 0 0,1 0 0 0,1 3 0 16,-1-2-128-16,1-1 128 0,0 3 0 0,1-3 0 16,-1 2 0-16,-1-1 128 0,-1-1-128 0,1 3 0 15,3-3 0-15,-1 3 0 0,-4-2 0 0,3-1 0 16,0 3 0-16,1-3-128 0,-1 0 128 0,0 0-160 15,1 0 160-15,1 0-160 0,1 0 160 0,0 0 0 16,-1 0 128-16,0 0-128 0,1 0 0 0,-2 0 0 16,0 0 0-16,-1 0 0 0,2 0 0 0,-1 0-240 0,-2 0 48 15,5 0 0-15,5-3 192 0,-6 3 160 0,-13 0-32 16,0 0 0-16,7-1-128 0,3-2 0 0,0 0 0 16,-1 3-176-16,0-1 176 0,2-1 0 0,-1 2 0 15,0-3 0-15,-4 3 0 0,2-1 0 0,2-2 128 0,0 3-128 16,-1 0 0-16,-1 0 0 0,1-3 0 0,-1 3 0 15,1 0 0-15,0 0 0 0,0-1 0 0,2 1-128 16,-1 1 128-16,1 2 0 0,-2-3 128 0,4 0-128 16,1 0 0-16,-2 0 0 0,-3 0 0 0,0 0-128 15,1 0 128-15,0 0 0 0,1 0 128 0,-2 3-128 16,0-3 0-16,1-3 0 0,1 6 0 0,-1-2 0 16,1-1 0-16,-1 0 0 0,1 0 0 0,-1 0-128 15,1 0 128-15,0 3 0 0,1-3 128 0,-3 0-128 16,1 0 0-16,0 0-128 0,1 0 0 0,-1 0 0 15,-1 0 128-15,2 0 0 0,-1 0 0 0,1 0 0 16,-1 0 0-16,2 0 0 0,-3-3 128 0,4 3-128 0,0-1 0 16,-1-2 0-16,8 3 0 0,5-3 0 0,-10 3 0 15,-15 0 0-15,0 0 0 0,7-1 0 0,1 1 0 16,0 0 0-16,-2-3 0 0,2 1 0 0,1 1 0 16,2 1 0-16,-1-3 0 0,1 3 128 0,-1 0-128 15,2 0 128-15,-2 0-128 0,1-3 0 0,-1 6 0 16,1-6 0-16,-2 3 0 0,0 0 0 0,2 0 0 15,-2 0 0-15,0 3 0 0,1 0 0 0,1-3 0 16,-1 0 0-16,5 0-128 0,-1 0 128 0,-2 0 0 16,0 0 128-16,-2 0-128 0,2 0 0 0,0 0 0 15,0 0 0-15,-2 0-128 0,0-3 128 0,1 3 0 16,-1 0 128-16,1 0-128 0,-1 0 0 0,2 0 0 0,0-3 0 16,0 3-128-16,-3 0 128 0,1-1 0 0,1 1 128 0,-2-3-128 15,0 3 128-15,0 0-128 0,2 0 128 0,-1 0-128 16,0 0 0-16,0-2 0 0,0 0 0 0,2 2 0 15,0 0 0-15,-1 0 0 0,-1-2 0 0,2 2-128 16,0 0 128-16,-1 0-128 0,1 0 128 0,0 0-128 16,0 0 128-16,-1 0 0 0,0 2 128 0,-1-2-128 15,1 0 0-15,1 2 0 0,1-2 0 0,0 0 0 16,-1 0 0-16,-1 2 0 0,1-2 0 0,0 3 0 16,0-3 128-16,0 0-128 0,-1 1 128 0,1-1-128 15,0 0 0-15,1 3 0 0,0-3 0 0,-1 0-128 16,0 0 128-16,0 0 0 0,-1 0 0 0,2 0 0 0,-1 0 0 15,1 0 0-15,-1 0 128 0,0 0-128 0,0 0 0 0,-1 0 0 16,0-3 0-16,-1 3 0 0,1 0 0 0,-1-1 0 16,1 1 0-16,1-3 0 0,2 3 0 0,-1 0 0 15,-1 0 0-15,0 0 0 0,1-2 0 16,0 2 0-16,-3 0 0 0,2 0 0 0,0 0 0 16,2 0 0-16,-1 0 0 0,1 0 0 0,-3 0 0 0,1 0 0 15,1-2 0-15,-1 2-128 0,0 0 128 0,0 2 0 16,-1-2 128-16,1 0-128 0,0 0 0 0,0 0 0 15,0 0 0-15,-1 0 0 0,1 0 0 0,0 0 0 0,0-2 0 16,-1 2 0-16,1 0 0 0,1 0 0 0,-1 0 0 16,0 0 0-16,1 0 0 0,0 0 0 15,-1 0 0-15,1-2 0 0,-1 2 0 0,0-2 0 16,-1 0 0-16,1 2 128 0,0 0-128 0,0-3 0 0,0 3 0 0,-2 0 0 16,0-1 0-16,2 1 0 15,1 0 0-15,0 0 0 0,-2 0 0 0,1 0 0 0,1-3 0 16,-1 3 0-16,-1 0 0 0,1 0 0 0,0 3 0 0,0-3 0 15,1 0 0-15,-1 0 0 16,-1 0 0-16,1 0 0 0,0-3 0 0,0 3 0 0,0 0 0 16,-1 0 0-16,0-2 0 0,-1 2-128 0,2 0 128 0,-1 0-128 15,-2-2 128-15,1 2 0 0,1 0 128 16,-1-2-128-16,1 2 128 0,0-3-128 0,0 3 128 0,-1-1-128 16,0 1 0-16,0 0 0 0,1 0 0 0,-1 0-128 15,0-3 0-15,2 3 0 0,0 0 0 0,-1 0 0 0,-1 0 128 16,0-2 0-16,1 2 128 0,-1 0-128 0,1 0 128 15,-2-2-128-15,0 2 128 0,2-2-128 0,-1 2 0 16,1 0 0-16,-2-3 0 0,1 3-128 0,3 0 128 0,-1 0 0 16,-3-1 0-16,1 1 0 0,-1 0 0 0,0 0 0 15,0 0 128-15,0 0-128 0,2 0 0 0,-2 0 0 16,0 0 0-16,-1 0 0 0,0 0 128 0,1 0-128 16,0 0 128-16,0 1-128 0,2 2 0 0,-1-3 0 15,1 0 0-15,-2 0 0 0,0 0 0 0,0 0-128 16,-1 2 0-16,1-2 0 0,-1 2 128 0,1 0 0 15,-1-2 128-15,1 3-128 0,-1-3 0 0,0 1 0 16,0-1 0-16,0 0 0 0,0 0 0 0,-1 3 0 16,1-3 0-16,0 0 0 0,0 0 0 0,0 2 0 15,0-2 0-15,0 0-128 0,-2 0 128 0,2 2 176 0,0-2-48 0,0 2 0 16,0-2-128-16,-1 0 0 16,1 0 0-16,0 3-176 0,-1-3 176 0,1 1-128 0,-1-1 128 15,1 3-128-15,-8-3 128 0,8 0 176 0,0 2-48 0,-2 0 0 16,-6-2-128-16,7 0 0 0,0 2 0 0,-7-2-176 15,0 0 176-15,7 0 176 0,-7 0-48 0,7 4 0 16,0-1-128-16,-7-3-176 0,0 0 48 0,0 0 0 16,0 0 128-16,0 0 0 0,0 0 0 0,0 0 0 15,0 0 0-15,0 0 0 0,0 0 0 0,0 0 0 16,0 0 0-16,0 0 0 0,0 0 0 0,0 0 0 31,0 0-1728-31,0 0-304 0,-8 1-64 0,-3-1-16 0</inkml:trace>
</inkml:ink>
</file>

<file path=ppt/ink/ink15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38:16.90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7335 7871 12895 0,'0'0'272'0,"0"0"64"16,0 0 16-16,0 0 32 0,0 0-384 0,0 0 0 0,0 0 0 0,0 0 0 0,0 0 1344 0,0 0 208 15,0 0 48-15,0 0 0 0,0 0-432 0,0 0-80 16,0 0 0-16,0 0-16 0,0 0-320 0,0 0-64 15,0 0-16-15,0 0 0 0,0 0-96 0,0 0 0 16,0 0-16-16,0 0 0 0,0 0 208 0,0 0 64 0,0 0 0 0,0 0 0 16,0 0 96-16,0 0 32 15,0 0 0-15,0 0 0 0,0 0-112 0,0 0-16 16,0 0 0-16,0 0 0 0,0 0-352 0,0 0-80 16,0 0-16-16,7-4 0 0,4 4 112 0,-3 0 16 15,-2-3 0-15,3 3 0 0,1 0-272 0,0 0-48 0,2-2-16 16,0 0 0-16,-2 2-176 0,1 0 0 0,2 0 0 0,0 0 0 15,0 0 464-15,0-2 176 16,0 2 16-16,0 0 16 0,2-2-672 0,-1 0 0 16,0 4 0-16,1-2 0 0,-2 2 192 0,1-2 64 0,1-2 16 0,-1 2 0 15,2 0-272-15,-2 0 0 0,1 0 128 0,-1 0-128 16,2-2 0-16,-2 2 0 0,1-3 0 0,-1 3 0 16,0 0 0-16,1 0 0 0,-1-1 0 0,1 1 0 15,-1 0 0-15,0 0 192 0,0-3-64 0,-1 3-128 16,-2-2 0-16,1 2 0 0,1 0 0 0,-1 0 0 15,0-2 144-15,1 2-16 0,0 2-128 0,0-2 192 0,0 0 304 16,0 0 48-16,1 0 16 0,-1 0 0 0,0 0-560 0,1 0-256 16,1 0 32-16,-1 0 0 0,0 0 352 0,1 0 80 15,-1 0 16-15,1 0 0 0,-2 0-224 0,1 0-208 16,0 0 32-16,1 0 16 0,-1 0 160 0,2 0 0 16,0 0 128-16,-1 2-128 0,1-2 336 0,0 0 0 15,-2 0 0-15,2 0 0 0,-2 0-336 0,1 0-192 16,-1-2 32-16,-1 2 0 0,0-2 288 0,-1 0 48 15,0-1 16-15,0 2 0 0,-2 1-192 0,2 0 0 16,-2-3 0-16,0 0 0 0,0 2 0 0,2-2 0 16,1 3 0-16,0-2 0 0,-1 1 0 0,0 1 0 15,-1-3 0-15,3 3 0 0,-3 0 0 0,2 0 0 0,2-1 0 16,-2-2 0-16,-1 3 0 0,0 0 0 16,-1 0 0-16,1 0 0 0,-1 0 0 0,-1 0 0 15,1-3 0-15,-2 3 0 0,0 0 0 0,0 3 0 16,-1-3 0-16,0 0 0 0,0 0 0 0,-1 0 0 15,0 3 0-15,0-2 0 0,0-1 0 0,0 0 0 16,-7 0 0-16,7-4 0 0,-7 4 0 0,0 0 0 0,0 0 0 0,6-3 0 16,-6 3 0-16,7-1 0 0,-7 1 0 15,5-3 0-15,-5 3 0 0,0 0 0 0,0 0 0 0,0 0 0 16,0 0 0-16,0 0 0 0,0 0 0 0,0 0 0 31,0 0-1376-31,0 0-160 0,0 0-16 0,0 0-16 16,0 0-3184-16,0 0-640 0,0 0-128 0,5-2-32 0</inkml:trace>
</inkml:ink>
</file>

<file path=ppt/ink/ink15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38:18.80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16464 7847 18191 0,'0'0'800'0,"0"0"176"0,0 0-784 15,0 0-192-15,0 0 0 0,0 0 0 0,0 0 1792 0,3 7 304 16,-2-3 64-16,-1-4 16 0,0 0-976 0,0 0-192 16,0 0-48-16,3 4 0 0,-3-4-192 0,0 0-64 15,5 5 0-15,-5-5 0 0,0 0-256 0,5 4-48 0,-5-4-16 0,7 4 0 16,-2 1 256-16,-5-5 64 0,7 4 0 0,-1-2 0 15,-6-2-160-15,8 2-32 0,0-2 0 0,0 0 0 16,0 0-192-16,1 0-64 0,0 0 0 0,1 0 0 16,1 0-256-16,-1 0 160 0,2 0-160 0,1 0 128 15,2 0 64-15,-1 2 0 0,-1-4 0 0,2 2 0 16,0 0-64-16,1 2 0 0,-2-2 0 0,2 4 0 16,0-4 112-16,2 0 16 0,-1 0 0 0,0 0 0 15,0 0-256-15,0 0 0 0,2 0 0 0,-1 3 0 16,0-3 0-16,-1 0 144 0,0 0-144 0,0 0 128 15,0 0-128-15,2 0 0 0,-2 0 0 0,0 0-176 16,0 0 176-16,0 0 0 0,0 0 0 0,-1-3 0 16,-1 3 0-16,2-1 0 0,2-2 128 0,-1 3-128 0,0-2 0 0,1 2 0 15,-2 2 0-15,1-2 0 0,2 0 0 16,-1 0 0-16,1 0 0 0,1 0 0 0,-1 0 176 0,-1 4-48 16,0-4 0-16,0 3 0 0,1 0 0 0,0-3 0 15,-1-3 0-15,2 3 0 0,-1 0 160 0,-1 0 32 16,2 0 0-16,-1-3 0 0,-2 3-320 0,1-1 0 15,-1-2 0-15,-1 3-144 0,0 0 144 0,0 0 176 16,1-2-48-16,1 0 0 0,-1 2-128 0,0 0 128 0,-1 0-128 16,2 2 128-16,0-2-128 0,1 2 0 15,0-2 0-15,-1 3 0 0,0-2 0 0,-1-1 128 16,0 3-128-16,-1-3 128 0,0 4-128 0,0-4 0 0,0 0 0 0,1 0 0 16,-1 0 0-16,-3-4 0 15,-1 1 0-15,0 3 0 0,0-1 0 0,0-2 0 16,0 3 0-16,-1-2-176 0,-1 2 176 0,-1-2 0 15,1 0 0-15,-3 2 0 0,-1 0 0 0,1-3 176 0,0 2-48 0,-1 1 0 16,-7 0-128-16,6 0 0 0,-6 0 0 0,7 0 0 16,-7 0 0-16,0 0 0 0,0 0 0 0,0 0 0 15,0 0 0-15,0 0 0 0,0 0 0 0,0 0 0 16,0 0 0-16,0 0 0 0,0 0 0 0,0 0 0 16,0 0-128-16,0 0 128 0,0 0 0 0,0 0 0 15,0 0 0-15,0 0-176 0,0 0 176 0,0 0-128 16,-4-7-320-1,4 7-48-15,0 0-16 0,0 0 0 0,-7-6-2048 0,3 1-400 16,-1 1-96-16,5 4-12496 0</inkml:trace>
</inkml:ink>
</file>

<file path=ppt/ink/ink15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8T17:36:13.861"/>
    </inkml:context>
    <inkml:brush xml:id="br0">
      <inkml:brushProperty name="width" value="0.05292" units="cm"/>
      <inkml:brushProperty name="height" value="0.05292" units="cm"/>
      <inkml:brushProperty name="color" value="#FF0000"/>
    </inkml:brush>
  </inkml:definitions>
  <inkml:trace contextRef="#ctx0" brushRef="#br0">13812 1927 7359 0,'0'0'656'16,"0"0"-528"-16,0-6-128 0,0 6 0 0,3-7 4288 0,-2 1 832 16,-1 6 176-16,0 0 16 0,0 0-2288 0,0 0-464 15,0 0-80-15,0 0-32 0,0 0-512 0,0 0-96 16,1 9-32-16,1 4 0 0,-1 4-720 0,0 3-160 16,1 1-32-16,-1 5 0 0,2 0-464 0,-2 2-112 0,0 0 0 0,-1 2-16 15,0 1-304-15,2-1 0 16,0-3 0-16,2-1 0 0,-3 1 240 0,2-6 32 0,0-2 16 15,1-3 0-15,0-2-112 0,1-1-32 16,0-2 0-16,2-2 0 0,-1-2 0 0,1-1 0 0,0-3 0 0,1-3 0 16,2-3-144-16,0-1 0 0,2-1 0 0,1-3 0 15,0-4-176-15,0 1-16 0,3-5 0 0,-2-4 0 16,-2 1-128-16,0-2-16 0,0-2-16 0,-1 0 0 31,0-1-672-31,-1 1-128 0,-3-4-16 0,-2 4-16 0,-1-1 640 0,-3 5 128 0,-1-1 32 0,-1 0 0 16,-2 3 256-16,-2 3 128 0,-1 2-128 0,0 4 128 15,2 2 0-15,4 6 0 0,0 0 0 0,-5 2 0 16,1 5 720-16,2 1 80 0,-2 2 16 0,2 6 0 16,2 5-48-16,2 5-16 0,0 3 0 0,1 5 0 15,1 3-528-15,1 3-96 0,2 3-128 0,-1 3 176 16,2 1-48-16,0-1-128 0,0 1 192 0,0 1-64 16,0 1 560-16,1 1 96 0,-1 0 32 0,-3 0 0 15,-1-1-464-15,-2-1-96 0,1-3 0 0,-3-1-16 0,-1-8-48 0,-5 1-16 16,1-6 0-16,-3 1 0 0,-1-7-176 15,-1-3 0-15,-5-2 0 0,0-7 0 0,-2-5 0 0,-3-2-192 16,-1-2 64-16,-1-5 128 0,-2-6-336 0,2 1 48 16,0-7 16-16,1-1 0 15,0-3-912-15,0-2-176 0,0-5-48 0,1 1-12528 16,0-4-2512-16</inkml:trace>
  <inkml:trace contextRef="#ctx0" brushRef="#br0" timeOffset="342.59">14339 2037 36223 0,'0'0'1600'0,"0"0"336"0,0 0-1552 0,8 0-384 0,1 3 0 0,0-3 0 0,0 0 2160 0,0 0 336 15,-1 0 80-15,3-3 16 0,-1 3-1488 0,2-4-288 16,-2 4-64-16,5-2-16 0,-1-2-736 0,2 0 0 15,0 1 0-15,2 1-160 16,-1-2-464-16,0 4-80 0,1-3-32 0,-2 3 0 16,-3 0-2592-16,-2 3-528 0</inkml:trace>
  <inkml:trace contextRef="#ctx0" brushRef="#br0" timeOffset="527.12">14382 2250 40367 0,'0'0'1792'0,"9"4"368"0,0-2-1728 0,2-1-432 0,-1 2 0 0,2 1 0 16,1-4 2176-16,2 3 336 0,0 1 80 0,4-2 16 15,2-2-1728-15,-2 1-352 0,1-1-64 0,1 0-16 16,-3 0-448-16,-1-1 0 0,0 1 0 0,-1 0 0 31,-3-2-1952-31,0 2-432 0,-4 0-96 0</inkml:trace>
  <inkml:trace contextRef="#ctx0" brushRef="#br0" timeOffset="2300.3">15355 2223 1839 0,'0'0'160'0,"0"0"-160"0,0 0 0 0,0 0 0 0,3-6 5360 0,1-1 1040 15,-2 1 192-15,1-3 64 0,-1 1-3184 0,1-3-624 16,-2-2-128-16,1-3-32 0,-4-1-1312 0,2 2-272 16,-1 0-48-16,-2-2-16 0,-1-5-528 0,1 2-128 15,-3 2 0-15,-3-2-16 0,0 3-368 0,-1-1 0 16,-2 1 0-16,0 0 0 0,-1 0 256 0,-2 1-32 15,1 3 0-15,0 5 0 0,-1-1 304 0,1 5 64 16,-1 0 16-16,4 6 0 0,-1 0-32 0,0 5 0 16,2 3 0-16,-1-1 0 0,-1 4-192 0,2 2-64 0,1 2 0 15,-2 0 0-15,2 1 80 0,1 6 16 16,2-1 0-16,-1 10 0 0,2 1-288 0,1 0-128 16,1 2 0-16,2-4 128 0,1 0-128 0,1-3 0 0,2-2 0 0,2-1 128 15,3-5-128-15,-1-1 0 0,-1 0 0 0,3-5 0 16,2-3 0-16,1 0 0 0,1-2 0 0,1 1-176 31,0-7-304-31,2 1-64 0,0-5-16 0,0 0 0 0,-1-3 160 0,4-1 16 0,-2-2 16 0,0-3 0 31,0-4-272-31,-2-2-64 0,1-2-16 0,-1-2 0 16,-1-5 208-16,-1 2 64 0,-1-6 0 0,-2 2 0 0,1 2 240 0,-3-2 48 0,-2 3 16 0,-1 2 0 16,-1-2 144-16,-2 6 0 0,-1-2 0 0,-1 6 0 15,-1 0 0-15,-1 6 192 0,1-1-32 0,-2 6-16 16,3 2 544-16,0 0 96 0,0 0 32 0,0 0 0 15,-3 6 128-15,-1 1 16 0,1 3 16 0,0 1 0 0,1 4-416 16,0 2-96-16,2 0-16 0,0 3 0 0,0 2-160 0,2 2-32 16,2-1-16-16,0 1 0 0,1 2-80 0,0-2-16 15,0-3 0-15,2 1 0 0,-1-2-144 0,2-1 0 16,0-2 144-16,0-2-144 0,1 0 0 0,2-4 0 16,-1-2 0-16,2-1 128 15,1-2-448-15,1 0-96 0,-1-5-16 0,2-1 0 16,-1-4-2064-16,1-2-400 0,-1-1-96 0</inkml:trace>
  <inkml:trace contextRef="#ctx0" brushRef="#br0" timeOffset="2617.73">15891 1787 13823 0,'0'0'608'0,"0"0"128"0,0 0-592 0,0 0-144 0,0 0 0 0,0 0 0 16,0 0 6256-16,0 0 1216 0,0 0 240 0,0 0 48 16,0 0-4960-16,0 11-1008 0,0-2-192 0,-3 5-32 15,-1 2-672-15,-2 1-128 0,-1 3-16 0,-1-1-16 16,-1 5-336-16,-1-3-64 0,-1 2-16 0,-1 4 0 16,2-4-80-16,1 3-32 0,-1 1 0 0,3 3 0 15,0 0-64-15,2-1-16 0,1-2 0 0,3 3 0 16,2 0 0-16,3-1 0 0,0-4 0 0,2-1 0 0,3-2-128 15,2-1 192-15,2-1-192 0,1-3 192 0,3-2-192 16,2 0 0-16,-1-2 144 0,2-1-144 0,2-6 0 16,0-2-288-16,1 0 48 0,0-1 16 15,1-6-1728-15,-1-1-352 0,2-2-64 16</inkml:trace>
  <inkml:trace contextRef="#ctx0" brushRef="#br0" timeOffset="3301.86">16242 1947 3679 0,'0'0'320'0,"0"0"-320"15,0 0 0-15,0 0 0 0,0 0 4624 0,0 0 864 16,0 0 160-16,0 0 48 0,0 0-2400 0,0 0-480 16,6-3-80-16,-6 3-32 0,0 0-736 0,8 3-160 15,-8-3-16-15,7 4-16 0,-1-1-352 0,-1 3-64 0,-5-6-16 0,6 8 0 16,-1 4-256-16,0-2-48 0,0 1-16 0,1-2 0 15,-1-1-608-15,0 5-128 0,2 0-32 0,0 3 0 16,1 1 64-16,2 0 0 0,0 2 0 0,2 2 0 16,0 2-144-16,-1-2-32 0,1-2 0 0,1 3 0 15,4-3-144-15,2 3 0 0,-2-2 0 0,0-3 0 16,0-3 0-16,-2 2 0 0,0-6 0 0,-2-3 0 16,0-1-480-1,0-3-32-15,0-3 0 0,-1 0 0 0,0-3-1568 16,1-3-320-16,1-1-64 0,-1-3-10704 0,0-1-2128 0</inkml:trace>
  <inkml:trace contextRef="#ctx0" brushRef="#br0" timeOffset="3500.69">16510 1944 3679 0,'0'0'320'0,"-8"7"-320"16,0 2 0-16,-1 2 0 0,-1 2 6656 0,-1 0 1280 15,0 4 240-15,-1 0 48 0,0 3-4208 0,-1-1-848 16,-2 2-160-16,2 1-48 0,0-1-1552 0,1 3-304 15,-1 1-64-15,2-2-16 0,-1 1-608 0,0-3-128 16,3 1-32-16,0-1 0 0,0-4-256 0,1-1 160 16,1-3-160-16,2-3 128 0,-2 0-128 0,3-4 0 0,4-6 0 0,0 0 0 31,0 0-1248-31,0 0-288 0,0 0-48 0,10-2-18512 0</inkml:trace>
  <inkml:trace contextRef="#ctx0" brushRef="#br0" timeOffset="3867.55">16886 2210 15663 0,'0'0'1392'0,"0"0"-1120"0,0 0-272 0,0 0 0 0,0 0 4304 0,0 0 816 16,0 0 144-16,0 0 48 0,0 0-2368 0,0 0-448 16,0 0-112-16,0 0-16 0,0 0-1024 0,9 0-192 15,0 0-64-15,1 0 0 0,-1 0-528 0,1-2-112 16,-2 0-32-16,3 0 0 0,-1-2-176 0,2 1-48 15,2 1 0-15,-1-2 0 0,2 0-192 0,-1 1 128 16,-1-3-128-16,-1 2 0 0,1 1 0 0,0-1 0 16,-1 0 0-16,0 2 0 15,0-2-656-15,-1 4-240 0,0 0-32 0,-2 0-16 16,0 0-1856-16,0 0-368 0,-1 1-80 0</inkml:trace>
  <inkml:trace contextRef="#ctx0" brushRef="#br0" timeOffset="4506.66">17414 1861 31039 0,'0'0'688'0,"0"0"144"0,0 0 16 0,0 0 16 0,0 0-688 0,0 0-176 0,0 0 0 0,0 0 0 16,0 0 1616-16,0 0 304 0,0 0 48 0,0 0 16 16,0 0-608-16,0 0-112 0,0 0-32 0,1 6 0 15,-1 5-464-15,-1-2-112 0,0 4-16 0,-2 0 0 0,-1 1-144 16,1 2-48-16,1 1 0 0,-1 0 0 16,0 3-304-16,1 1-144 0,-1-2 128 0,2 5-128 0,1-2 240 0,0 2-48 15,0 2 0-15,1-2 0 0,3-1 0 16,0 1 0-16,-1-1 0 0,1 0 0 0,0 0-192 0,0-3 144 15,-1-3-144-15,1 0 128 0,0-7-128 0,0 0 0 16,0-4 0-16,1 2 0 0,-5-8 0 0,0 0 0 16,0 0 0-16,0 0-176 0,0 0 48 0,0 0 0 15,0 0 0-15,0 0 0 0,0 0 128 0,0 0-128 16,6-4 128-16,-6 4-128 0,4-10 0 0,-2 0 0 16,1 0 0-16,-1 3 0 0,1-3 128 0,-2-1 0 15,1-2 128-15,0 1-128 0,2 1 0 0,0-2-240 16,0-1 48-16,1 1 0 0,1 0 192 0,0 0 0 0,2 0 0 15,0 3 0-15,-2-3 0 0,4 5 0 0,-3-1 0 16,4-2 0-16,-2 4 0 0,3 1 0 0,0-1 0 0,-1 5 160 16,0-2 128-16,-1 4 32 0,1 0 0 0,-2 4 0 15,-1 2-176-15,1 1-16 0,-1-1-128 0,-2 5 192 16,1 1-192-16,-3 2 144 0,1 2-144 0,-1-2 128 16,0 3-128-16,0 0 0 0,0 2 0 0,-2 0 128 15,-2 0-128-15,2 0 0 0,-1-3 0 0,0 1 0 16,1-3 0-16,-1 2 0 0,0-3 0 0,2 0 0 15,0 0 0-15,-1-5 0 0,2 1 128 0,-1-1-128 16,2-1 0-16,2-2 0 0,-7-5 0 0,7 4 0 0,1-1 0 16,1-3 0-16,1-3 0 0,0-1 0 15,1 1-1216 1,0-6-112-16,4 1-16 0,-1-2-12240 0,1-3-2448 0</inkml:trace>
  <inkml:trace contextRef="#ctx0" brushRef="#br0" timeOffset="6158.62">19228 1958 21247 0,'0'0'944'0,"0"0"192"0,0 0-912 0,0 0-224 0,0 0 0 0,0 0 0 15,0 0 2432-15,0 0 432 0,0 0 80 0,0 0 32 0,0 0-720 0,0 0-144 16,0 0-16-16,-3 9-16 0,2 1-448 0,-1 3-96 15,1 2 0-15,1 0-16 0,0-2-688 0,0 5-128 16,0 1-16-16,1 2-16 0,1 5-160 0,0-2-16 16,0-2-16-16,0 2 0 0,2 2-224 0,2-3-64 15,-4 1 0-15,2-3 0 0,-1-1-192 0,1-5 0 16,0 2 128-16,-2 0-128 0,1-3 0 0,1-4 0 16,0-1 0-16,0-2 0 15,-1-3-1344-15,-3-4-272 0,6 4-48 0,-6-4-12096 16,6-2-2400-16</inkml:trace>
  <inkml:trace contextRef="#ctx0" brushRef="#br0" timeOffset="6342.63">19380 2130 11055 0,'0'0'480'0,"-11"3"112"0,-1-3-464 0,2 4-128 0,-1 0 0 16,0 1 0-16,-1-4 6832 0,0 6 1344 0,2 0 272 0,-2-1 48 15,0 1-6016-15,0-1-1200 0,0 1-256 0,1-3-32 16,-2 0-672-16,-1 1-128 0,1-1-16 0,2-2-16 15,0 2-160-15,1 0 0 0,-1-1 0 0,2 1 0 32,2-2-672-32,1 1-160 0,6-3-48 0,0 0-18592 0</inkml:trace>
  <inkml:trace contextRef="#ctx0" brushRef="#br0" timeOffset="6791.71">19892 1837 26031 0,'0'0'1152'0,"0"0"240"0,0 0-1120 0,0 0-272 16,0 0 0-16,0 0 0 0,0 0 2736 0,0 0 480 0,0 0 112 0,-2 4 0 15,1 3-1344-15,0-1-256 0,-2 3-64 0,1-1-16 16,-1 3-608-16,0 0-112 0,-1 4-32 0,-1 7 0 15,0-1-256-15,0 3-64 0,-1 2-16 0,3 0 0 16,-1 4-176-16,0 0-48 0,0 3 0 0,2 1 0 16,0-1-80-16,0 3-32 0,1-3 0 0,0-3 0 15,0-2-224-15,1-5 144 0,-2 1-144 0,1-6 128 16,1-3-128-16,0 0 0 0,1-2 0 0,1-2 0 16,-1-1 0-16,0 0 0 0,0-4 0 0,-1-6-176 15,0 0-1424-15,0 0-272 16,0 0-64-16,0 0-12080 0,0 0-2432 0</inkml:trace>
  <inkml:trace contextRef="#ctx0" brushRef="#br0" timeOffset="7103.17">20124 1997 10127 0,'0'0'896'0,"0"0"-704"0,0 0-192 0,0 0 0 0,0 0 5280 0,0 0 1024 15,0 0 208-15,0 0 32 0,0 0-2960 0,-4 6-576 0,-4 2-128 0,-1 1-32 16,-3 1-1744-16,-1 0-336 15,-3 1-80-15,-2-1-16 0,-2 3-352 0,0 0-80 16,2 0-16-16,0 0 0 0,-2 0-224 0,0 1-160 16,3-4 32-16,3-2 0 0,1 4 128 0,2-4 0 15,2 1 160-15,3 1-160 0,2-1 176 0,1-1-176 16,3 1 192-16,1-1-192 0,3 1 368 0,3 1-48 16,1-3 0-16,4 3 0 0,2 0 16 0,4-1 0 15,3 2 0-15,5-1 0 0,2 3 144 0,2-4 32 0,0-1 0 16,3-1 0-16,1 2-288 0,0-2-48 0,0-1-16 0,-1 1 0 15,0-3-160-15,-3 0 0 0,-1-2 0 0,-2 1 0 16,-1-2 0-16,-1-1 0 0,-1-1 0 0,-7-2 0 31,0 1-1312-31,-2 0-240 0,0-4-48 0,-1-3-12880 0,-1-2-2576 0</inkml:trace>
  <inkml:trace contextRef="#ctx0" brushRef="#br0" timeOffset="12040.67">18052 1908 10127 0,'0'0'896'0,"0"0"-704"0,0 0-192 0,0 0 0 16,0 0 1968-16,-7-4 352 0,2-3 80 0,0 3 16 16,1-1-1376-16,0-1-272 0,0 0-48 0,1-3-16 0,-1 0-704 0,2 1 0 15,0-1-160-15,2 1 32 0,-1-1 128 16,0-2 0-16,1 2 0 0,0-1 0 0,1 3 0 0,2-3 192 15,-1 1-64-15,2-1 0 0,-1 3 448 0,1 0 112 16,0 1 16-16,1-1 0 0,-1 3 112 0,-4 4 16 16,5-3 16-16,0-1 0 0,1 2 1136 0,-6 2 208 15,6 0 48-15,1 2 16 0,-7-2-1792 0,6 2-464 16,-6-2 128-16,5 5-128 0,1 2 576 0,-2-3 64 16,0 2 32-16,1 3 0 0,-3-1 16 0,1 1 0 15,-2 2 0-15,2-1 0 0,0 3 192 0,-1 4 32 16,2 0 16-16,1 6 0 0,2-2-160 0,-2-2-16 0,0 3-16 15,2-1 0-15,-1 3 0 0,0 2 0 16,-1 4 0-16,0 0 0 0,-2 3-96 0,2 13-32 16,-1-1 0-16,0 0 0 0,-3 3-272 0,-1-16-48 0,-1 2-16 0,-2-4 0 15,-1 3-272-15,-1-3 0 16,0-3 0-16,-2-1 0 0,-1-5 0 0,-3 5 0 0,-1-5 0 16,0-2 0-16,-2-5 0 0,1-1 0 0,-2-7 0 0,1 1-144 31,-1-5-1184-31,4-2-224 0,0-2-48 0,2-2-19728 0</inkml:trace>
  <inkml:trace contextRef="#ctx0" brushRef="#br0" timeOffset="13041.74">18435 1757 36687 0,'0'0'800'0,"0"0"160"0,0 0 48 0,0 0 32 0,0 0-832 0,0 0-208 15,0 0 0-15,0 0 0 0,0 0 1040 0,0 0 176 16,0 0 16-16,0 0 16 0,-11-4-768 0,12-5-160 15,3 3-16-15,-2-4-16 0,0 2-288 0,0 2 0 0,1-3 0 16,1 1 0-16,0-1 0 0,0 1 0 16,1-1 0-16,0-2 0 0,0 2 0 0,2 3 128 15,1-1-128-15,1 0 160 0,0 1-160 0,-1-1 128 0,0 3-128 0,1 2 128 16,0 0 0-16,-1 2-128 0,0 0 192 0,0 2-64 16,1 3 64-16,-1 3 0 0,0 1 0 0,0 2 0 15,-3 4 240-15,0 2 48 0,0 0 16 0,-1 3 0 16,-2 1-192-16,-2 1-48 0,-2 2 0 0,2-3 0 15,-4 1-256-15,0-1 0 0,-1-1 0 0,-1-1 0 16,-1-2 128-16,1-1-128 0,-4-3 0 0,2 1 0 16,2-3 0-16,1 1 0 0,-3-6 0 0,1 2 0 15,2-3 0-15,0-1 0 0,-2-1 0 0,7-3 0 16,0 0 0-16,0 0 0 0,0 0-160 0,0 0 160 16,0 0 0-16,0 0 0 0,0 0 0 0,-1-7 0 15,0 1 0-15,2-1-144 0,0 1 144 0,2-1 0 16,-3 7 0-16,4-6 0 0,1-1 0 0,0 3 0 0,1-1 0 15,0-2 0-15,1 3 0 0,0 2 0 0,1 0 0 0,0 2 0 16,1 0 0-16,1 0 0 0,0 2 176 0,0 0-16 16,0 1 0-16,0-2 0 0,1 2 0 0,0-3 0 15,1 3 0-15,-1-2 0 0,-2-1-32 0,0 0 0 16,0 0 0-16,0-1 0 0,-1-2-128 0,0-1 0 16,0-3 0-16,0 2 0 0,-2 0 0 0,2-2-192 15,0-2 64-15,-3 0-14000 16,1 1-2784-16</inkml:trace>
  <inkml:trace contextRef="#ctx0" brushRef="#br0" timeOffset="15843.5">15079 3436 20319 0,'0'0'896'0,"4"-8"192"0,0-1-864 0,-1 1-224 15,1-4 0-15,0 2 0 0,2 0 1792 0,-1 0 320 16,0 0 64-16,-1-1 16 0,0 2-384 0,0 1-80 15,0-1 0-15,0 3-16 0,0-1-368 0,-4 7-80 16,5-4-16-16,-5 4 0 0,8 0-16 0,0 1 0 16,-2 5 0-16,2 4 0 0,0 1-128 0,1 6-16 15,0 2-16-15,2 4 0 0,0 2-688 0,3 1-144 16,-1 0-32-16,1 1 0 0,2 0 240 0,2 1 64 16,-1-4 0-16,0 2 0 0,0-1-384 0,3 1-128 15,-3 0 0-15,0 1 144 0,0-4-416 0,-1 1-96 16,-1-1-16-16,0-3 0 0,-1 0 384 0,-1-1 0 0,0-4-144 15,-1-5 144 1,0-1-1184-16,-2-2-176 0,0-3-48 0,-1-2 0 16,-1-4-2400-16,-1-2-480 0</inkml:trace>
  <inkml:trace contextRef="#ctx0" brushRef="#br0" timeOffset="16040.95">15444 3486 34431 0,'-6'13'1536'0,"2"-4"304"0,-2 2-1472 0,0 2-368 0,-2 0 0 0,-1 1 0 16,-3 2 2304-16,-1 1 384 0,-2 3 64 0,0 1 32 15,-1 1-1824-15,-1-1-384 0,-1 2-64 0,1 2 0 0,0-4-368 0,1 0-144 16,0 1 128-16,2-2-128 0,1 0 240 0,0-3-48 16,3 0 0-16,3-4 0 15,0 0-1184-15,4-3-240 0,2 1-48 0,2-5-18400 16</inkml:trace>
  <inkml:trace contextRef="#ctx0" brushRef="#br0" timeOffset="16370.11">15741 3529 9215 0,'0'0'400'0,"0"0"96"0,0 0-496 0,7 3 0 0,-7-3 0 0,8 4 0 15,-2-4 6672-15,2 2 1248 0,0-2 240 0,0 2 48 16,0-2-5392-16,1 0-1072 0,3 0-208 0,-2 0-64 15,2-2-496-15,1 2-96 0,1-2-32 0,4 2 0 16,-1-3-848-16,0 2 0 0,-2-2 0 0,2 3-128 16,-2-4 128-16,-2 4 0 0,-1-2 0 0,-2 2 0 15,-1-2-1040-15,-2 2-288 0,-7 0-48 16,0 0-18096-16</inkml:trace>
  <inkml:trace contextRef="#ctx0" brushRef="#br0" timeOffset="16550.87">15821 3676 14735 0,'0'0'1312'0,"7"5"-1056"16,-1-4-256-16,4 5 0 0,0-5 6400 0,2 2 1232 15,1 0 240-15,-1-3 64 0,-1 3-5376 0,3-3-1056 16,-3 0-224-16,2 0-32 0,-1 0-784 0,0 0-144 16,0 0-48-16,0-3 0 0,-2 1-272 0,-1 1 0 15,0 1 0-15,-1-3 0 16,0-1-1472-16,-8 4-368 0,0 0-64 0,0 0-17824 0</inkml:trace>
  <inkml:trace contextRef="#ctx0" brushRef="#br0" timeOffset="17249.95">16480 3422 2751 0,'0'0'256'0,"0"0"-256"0,0 0 0 0,0 0 0 0,0 0 6032 0,0 0 1168 15,0 0 224-15,0 0 64 16,0 0-3312-16,7 0-656 0,-7 0-128 0,7-3-16 0,-7 3-1680 0,10 0-336 15,-10 0-64-15,9-2-16 0,0 0-576 0,1 2-112 16,1-2-16-16,-1 2-16 0,2 0-336 0,1 0-64 16,-1 0-16-16,2 0 0 0,2 0-144 0,0 0 0 15,0 0 0-15,1 2 0 16,0-2-2080-16,-2 2-448 0,0 0-96 0</inkml:trace>
  <inkml:trace contextRef="#ctx0" brushRef="#br0" timeOffset="17816.91">16984 3026 27007 0,'0'0'1200'0,"0"0"240"0,0 0-1152 0,0 0-288 0,0 0 0 0,0 0 0 16,0 0 2304-16,0 0 384 0,0 0 96 0,0 0 16 15,0 0-1136-15,0 0-240 0,-2 7-32 0,0 3-16 16,1 3-432-16,0 0-96 0,1 4-16 0,0-1 0 16,0 4-448-16,1-2-112 0,2 2-16 0,-2 2 0 0,2 2-128 0,-1 2-128 15,2 1 192-15,0 0-192 0,0-1 128 0,0-3-128 16,0-2 0-16,0 2 0 0,0-3 128 0,0-2-128 15,0 0 0-15,-1-4 0 0,1-1 0 0,-1-2 0 16,0-2 0-16,-1-2 0 0,-2-7 0 0,0 0 0 16,0 0 0-16,0 0-144 0,0 0 144 0,0 0-208 15,0 0 80-15,0 0 128 16,7-3-480-16,-2-4 32 0,0 1 0 0,1-2 0 16,-1-1-64-16,0 1 0 0,0-1 0 0,0 0 0 0,1-2 176 0,-1 1 16 15,2 0 16-15,-1 0 0 0,1 0 304 0,-1 0 0 16,2 3 0-16,0 0 0 0,1 0 0 0,-1 5 0 15,2-2 0-15,1 1 0 0,1 1 0 0,-2 2 128 16,3 2-128-16,0 1 144 0,-1 3-144 0,-1 1 0 0,-4 1 144 0,0 1-144 16,-2 1 0-16,-2 1 0 0,-2 2 0 15,-1 3 0-15,-2-2 0 0,-2 2 0 0,-3-2 0 0,-1 2 0 16,-2-3 0-16,-1 0 0 0,-1 0 0 0,1-2 0 16,-1-1 0-16,-1 1 0 0,0-2 0 15,0-3-128-15,-1-2 128 0,3-1 0 0,-1-2 0 0,3 2-128 16,0-3 128-16,-1 3 0 0,3-3 0 0,-1-3-128 31,1 3-720-31,7 0-144 0,-5-4-32 0</inkml:trace>
  <inkml:trace contextRef="#ctx0" brushRef="#br0" timeOffset="18144.37">17626 3685 8287 0,'0'0'736'0,"0"0"-592"15,-7 7-144-15,-2-4 0 0,-3 4 5568 0,-2-3 1088 16,-2 1 224-16,-3-1 32 0,-5-1-4000 0,-2-2-800 0,-3 2-176 0,-2-1-16 15,-5 0-1136-15,0 0-208 16,-1 2-64-16,2-1 0 0,-1 1-256 0,1-4-48 16,1 2-16-16,1 0 0 0,0 4-192 0,3-1 0 0,1 2 128 0,7-3-128 15,-3 0 128-15,2 2-128 16,0-2 176-16,1 5-176 16,1-2-2672-16,2 3-640 0,-29 10-128 0,21-3-16 0</inkml:trace>
  <inkml:trace contextRef="#ctx0" brushRef="#br0" timeOffset="18964.57">16996 4111 23727 0,'0'0'1040'0,"0"0"240"0,0 0-1024 0,0 0-256 0,0 0 0 0,0 0 0 16,0 0 2176-16,0 0 400 0,0 0 80 0,0 0 16 16,0 0-1088-16,0 0-224 0,-3-6-32 0,3 6-16 15,-1-6-352-15,0 2-64 0,-1-3 0 0,2 1-16 16,-1 2-400-16,1-3-80 0,1 1-16 0,1-1 0 15,-1-3-80-15,2 1-32 0,-1 1 0 0,1-1 0 16,-2-1-272-16,3 3 128 0,0-3-128 0,1 0 0 16,2 3 176-16,-1 1-176 0,1-1 160 0,1 1-160 15,1 2 192-15,0 1-64 0,0 2-128 0,1 1 192 16,-1 1 0-16,1 2 0 0,-2 3 0 0,0 2 0 16,-2 1 0-16,1 4 0 0,-2 1 0 0,0 3 0 15,-1-2-48-15,-1 2-16 0,-3 0 0 0,0 3 0 16,0 0-128-16,-1-2 128 0,-1 2-128 0,0 2 128 15,-1-2-128-15,-1 3 0 0,0 1 0 0,0-1 0 0,0-3 0 16,1-3-176-16,-1 0 48 0,0 0 0 0,-2-1 128 0,3-2 0 16,-3-1 128-16,2-1-128 0,0-4 0 15,0-2 0-15,-1 4 0 0,0-3 0 0,0 0 0 0,2-2 0 16,-2-1 0-16,1-3 0 0,4-1 0 0,0 0 0 16,0 0 0-16,-5 3-128 0,5-3 128 0,0 0-128 15,0 0 128-15,0 0-128 0,-7-6 128 0,7 6 0 16,-4-7 0-16,3 0 0 0,0 1 0 0,1-2 0 15,1 1 0-15,2 1-128 0,-1-3 128 0,2 1 0 0,1-1 0 0,1 2-128 16,-1-1 128-16,0-1-128 16,2 3 128-16,0-5-128 0,3 5 128 0,-1-1-128 15,-1 0 128-15,1 5-128 0,0-2 128 0,1 4 0 16,1 0 128-16,1 0-128 0,0 0 128 0,1 0-128 0,0 3 128 0,0-2-128 16,0 4 176-16,0-1-48 15,-1 0 0-15,0-1 0 0,-1 0 0 0,1 1 0 0,-1-1 0 0,-1 0 0 16,-1 1-128-16,0-2 0 0,1 2 0 0,-1-1 0 15,-1-3 0-15,1 0-176 0,-1 1 48 0,2-1 0 32,-2 0-2448-32,0 0-496 0,0 0-80 0,-2-1-14144 0</inkml:trace>
  <inkml:trace contextRef="#ctx0" brushRef="#br0" timeOffset="19458.88">17593 4201 6447 0,'0'0'272'0,"4"-7"80"0,1-2-352 0,1 1 0 0,-2-1 0 0,-2-1 0 0,1 1 5120 16,-1-2 960-16,-2-2 192 0,2 0 48 0,-2 2-3728 0,-2 1-736 16,0-3-160-16,-2 4-32 0,0-2-512 0,-3 1-128 15,2 1 0-15,-1 1-16 0,-1 1-528 0,-1 1-96 16,-1 3-32-16,0-1 0 0,0 4-128 0,1 0-32 16,-3 0 0-16,1 4 0 0,-1 3 64 0,1-1 0 15,-2 5 0-15,0-2 0 0,1 4 48 0,0 0 16 16,1 1 0-16,3-3 0 0,1 2-160 0,0-3-32 15,1 2 0-15,1 1 0 0,2 0 0 0,0 2 0 16,2-2 0-16,2 0 0 0,0 0-128 0,2 0 128 16,1-2-128-16,1-1 128 0,0-1 48 0,3-1 0 15,3-1 0-15,-1-2 0 0,-1-1-176 0,0-4 0 16,2-3 0-16,-1-1 0 0,-2-2 0 0,0-3-224 16,0-2 80-16,0 1 16 0,-1-3 128 0,0-1-208 0,0 0 80 15,0-4 128-15,-2 3-176 0,0 0 176 0,-2 0-128 0,-2-1 128 16,-1 3-176-16,1 0 176 0,-2 2-208 0,0-1 80 15,0 1 128-15,-2 5 0 0,2-1 0 0,0 7 0 16,0 0 144-16,0 0-144 0,0 0 192 0,0 0-192 16,0 0 256-16,0 0-48 0,0 0-16 0,0 9 0 15,0-1 64-15,2 1 16 0,0 2 0 0,2-1 0 16,2 3 48-16,-1 0 0 0,0 1 0 0,0-1 0 16,2 0-64-16,-1 0-16 0,1-3 0 0,-2 3 0 15,3-2-96-15,0-2-16 0,-2 2 0 0,1-5 0 16,0 2-128-16,0-1 0 0,1-2 0 0,0-1 0 15,0 0 0-15,0-2 0 0,1 1 0 0,0-3 0 16,-1-3-1456-16,0-1-320 16,0-2-64-16</inkml:trace>
  <inkml:trace contextRef="#ctx0" brushRef="#br0" timeOffset="64050.55">15398 6088 9215 0,'0'0'816'0,"0"0"-656"0,0 0-160 0,0 0 0 16,4-5 3328-16,-4 5 640 0,0 0 128 0,0 0 32 15,0 0-2144-15,0 0-416 0,0 0-96 0,0 0 0 16,0 0 64-16,0 0 32 0,7 5 0 0,-2 0 0 15,-2 5-224-15,-1 0-32 0,0 2-16 0,-1 0 0 16,-1 1-528-16,0 3-96 0,-1-2-32 0,1 2 0 0,-2 1-400 0,2-2-96 16,-1 0-16-16,1 1 0 0,0 1 480 0,0 0 96 15,1 0 0-15,1 2 16 0,-1-2-464 0,1 2-112 16,1-2-16-16,0-3 0 0,-1 2-128 0,1-3 0 16,0 1 0-16,-2-3 0 0,3 1 0 0,-2-5 0 15,1 0 0-15,-3-7 0 16,0 0-1360-16,0 0-304 0,0 0-64 0,0 0-10688 15,0 0-2144-15</inkml:trace>
  <inkml:trace contextRef="#ctx0" brushRef="#br0" timeOffset="64247.39">15515 6266 7359 0,'0'0'320'0,"0"0"80"0,0 0-400 0,0 0 0 0,0 0 0 0,0 0 0 15,0 0 6000-15,-8-1 1104 0,-1 2 240 0,0 2 32 16,-2-3-4800-16,1 3-960 0,-3-2-192 0,-2-1-32 15,1 3-864-15,-2-3-160 0,-1 2-48 0,0-1 0 16,-1-1-192-16,1 0-128 0,0 0 128 0,1 0-128 16,1 0 128-16,2 0-128 0,2 0 128 0,1 0-128 15,3-1 0-15,7 1-128 0,-7 0 0 0,7 0-11824 16,0 0-2352-16</inkml:trace>
  <inkml:trace contextRef="#ctx0" brushRef="#br0" timeOffset="64680.98">15891 6125 7359 0,'0'0'656'0,"0"0"-528"16,4-5-128-16,0-2 0 0,-1 1 2992 0,1-1 560 16,0 0 112-16,2 2 32 0,-1-1-2304 0,-1 0-464 15,-4 6-96-15,4-6 0 0,-4 6-128 0,0 0 0 16,0 0-16-16,0 0 0 0,0 0 448 0,0 0 80 0,2 6 32 0,0 4 0 16,-2 3 176-16,-2 0 48 0,0 0 0 0,-2 1 0 15,0 3-528-15,-1-1-112 0,-1-2 0 16,1 2-16-16,0 1-256 0,0-1-48 0,-1-2-16 0,2 2 0 15,1-2-64-15,0 2-16 0,2-1 0 0,1-2 0 16,1-3-96-16,2 2-32 0,0-4 0 0,3 1 0 16,-1-2-144-16,3-4-16 0,1 1-128 0,0-1 192 15,2-3-192-15,0-3 128 0,2 2-128 0,2-4 0 16,-1 1 0-16,2-3 0 0,0 1 0 0,-2-2 0 16,-1-1 0-16,2 0 0 0,-1-2 0 0,-2 3 0 31,1-1-320-31,0 0-96 0,-3 4-32 0,2-2 0 15,-1 1-1328-15,-2-1-272 0,1 4-48 0,0-3-9088 0,-1 2-1808 0</inkml:trace>
  <inkml:trace contextRef="#ctx0" brushRef="#br0" timeOffset="64911.71">16153 5972 33231 0,'0'0'1472'16,"0"0"304"-16,0 5-1424 0,1 7-352 0,0-2 0 0,-1 3 0 0,0 0 2032 0,0 2 336 15,-1 4 64-15,0 1 0 0,-1 4-1200 0,1-1-240 16,-2 1-48-16,2 5-16 0,0 7-368 0,-2 1-80 16,-1 4-16-16,3-2 0 0,0 4-128 0,1-2-16 15,0 2-16-15,0-3 0 0,0 0-176 0,0-6-128 16,1-4 192-16,0-4-192 0,1-4 128 0,-1-2-128 16,-1-6 0-16,1 0 0 0,-1-5 0 0,1-1 0 15,-1-8-208-15,0 0-14128 16,0 0-2832-16</inkml:trace>
  <inkml:trace contextRef="#ctx0" brushRef="#br0" timeOffset="65757.8">11216 6159 28559 0,'0'0'1264'0,"0"0"272"0,0 0-1232 0,0 7-304 0,0-7 0 0,0 7 0 0,-1 3 2624 0,1 0 448 16,0-1 112-16,0 2 16 0,0-1-1536 0,0 3-320 0,-1-2-48 0,2 4-16 15,-1 1-560-15,1 1-112 16,1 4-32-16,-1 1 0 0,2-1-256 0,-1 2-48 0,1 0-16 0,0-2 0 15,0 3-256-15,0-2 160 0,0-1-160 0,-1-1 128 16,2-5-128-16,0 0 0 0,0 0 0 0,1-4-176 31,1-5-976-31,0 4-208 0,1-6-48 0,-1-2 0 16,-6-2-2096-16,8-2-416 0,0-1-96 0,-1-4-16 0</inkml:trace>
  <inkml:trace contextRef="#ctx0" brushRef="#br0" timeOffset="65952.67">11381 6332 27647 0,'0'0'1216'0,"0"0"256"0,0 0-1168 0,0 0-304 0,-5 1 0 0,-1 2 0 16,-1-1 2624-16,-2 2 448 0,-4 3 112 0,0-3 16 15,-2 1-1744-15,1 2-352 0,-2-3-64 0,1 2-16 16,-3 1-608-16,4-1-128 0,0-2-32 0,1 3 0 0,-2-5-256 16,1 2 160-16,-1-3-160 0,2 2 128 0,0 0-128 15,1-3 0-15,1 1 0 0,1-1-176 0,3 0-16 0,1 0 0 16,6 0 0-16,0 0 0 15,0 0-3216-15,0 0-656 0,0 0-128 0,0 0-32 0</inkml:trace>
  <inkml:trace contextRef="#ctx0" brushRef="#br0" timeOffset="66328.16">11701 6148 9215 0,'0'0'400'0,"0"0"96"0,0 0-496 0,0 0 0 0,0 0 0 0,0 0 0 15,0 0 5008-15,0 0 912 0,0 0 176 0,0 0 48 16,0 0-3392-16,0 0-656 0,0 0-144 0,3 7-32 16,-2 1-608-16,-1 1-128 0,0-1-32 0,-1 4 0 15,-2-4-416-15,0 2-96 0,1 2 0 0,-1-2-16 16,1 1-240-16,-1-1-64 0,-1 2 0 0,1-1 0 15,2-1-96-15,0-1-32 0,1 2 0 0,0-2 0 16,1-1-192-16,2-2 0 0,-1 3 0 0,-2-9 0 16,6 4 272-16,0 3-32 0,1-3-16 0,1-2 0 15,1-2-352-15,1 0-80 0,2 0-16 0,2-2 0 16,2 0 224-16,1 0-144 0,1-2 144 0,-1 1-128 0,0-3 128 0,0 2-128 16,-1-3 128-16,0 3-128 15,-2-1-1280-15,-1-1-256 0,1-2-64 0,-3 1 0 16,1-2-1216-16,-3-1-256 0,-1-1-64 0,-3-1 0 15,-1 2-1280-15,2-16-256 0,-4 5-48 0,-2 14-16 0</inkml:trace>
  <inkml:trace contextRef="#ctx0" brushRef="#br0" timeOffset="66496.59">11939 6073 25343 0,'0'0'560'0,"0"0"112"0,0 0 32 16,0 0 0-16,-6 3-576 0,1 3-128 0,-1 0 0 0,1 2 0 0,0 1 2848 0,0 4 544 16,1-1 96-16,0 4 32 0,0-3-1488 0,1 4-304 15,2 3-48-15,1-1-16 0,0 1-704 0,0 1-160 16,1 2-32-16,2 4 0 0,-1 0-96 0,1 5-32 0,1-1 0 15,0 2 0-15,1 0-192 0,0-3-64 0,2 4 0 0,-2-6 0 16,2-3-384-16,-1-1 0 0,0-2 0 0,0-5 0 16,2-4 0-16,0 0 0 0,-2-3 0 0,2-6 0 31,1-1-2832-31,1-3-448 0,0-2-96 0,1-3-16 0</inkml:trace>
  <inkml:trace contextRef="#ctx0" brushRef="#br0" timeOffset="68419.48">17639 7191 4607 0,'0'0'192'0,"0"0"64"0,-68-10-256 0,132 16 0 0,-69-11 0 0,0-2 0 16,-2 3 3296-16,-1-2 608 0,0 2 128 0,1-1 32 15,-3 3-2256-15,3 0-448 0,-4 2-80 0,1 0-32 16,-1 0-32-16,2 0 0 0,-2 0 0 0,0 0 0 16,-2 2-256-16,-1-2-48 0,0-2-16 0,-2 2 0 0,1 0-48 0,-8 0-16 15,1 0 0-15,0 0 0 16,-2 2 112-16,-1-2 16 0,1-2 0 0,-3 2 0 0,1 0-464 0,1 0-96 16,0 0-16-16,0-2 0 15,-1 0-64-15,-6 2 0 0,-1 0 224 0,1 0-272 0,1 0-48 16,-2 0-16-16,0 0 0 0,-2 0 16 0,-2 0 0 15,-1 0 0-15,-1 0 0 0,0 0-48 0,2 0-16 16,1 0 0-16,1 2 0 0,1 0 32 0,-1-2 0 16,-2 2 0-16,-1 0 0 0,3 0-192 0,-2 1-256 0,-1 1 64 15,0-4 16-15,-1 2 560 0,0-2 96 16,1 2 32-16,0-2 0 0,0 2-16 0,3 1 0 16,0-2 0-16,1-1 0 15,2 3-752-15,-1-3-128 0,-1 0-48 0,0 3 0 0,-2-2 432 0,2-1 0 16,-1 0 0-16,0 0 0 0,-2 0 0 0,0 0 0 0,1 0 0 0,2 0 0 15,0 0-144-15,2 0 144 0,2-1-160 0,0 1 160 16,1 0 320-16,-1 1 144 0,-1-1 48 0,-1 2 0 16,1-2-512-16,-1 0 0 0,1 0 0 0,-1 0 0 31,1 0-704-31,0 4-256 0,-1-4-32 0,2 3-16 0,1-3 1616 0,2-3 320 0,-1 3 64 0,2-1 16 16,0-2-816-16,1 3-192 0,0 0 0 0,1 0 0 15,1 0 0-15,-1 0 0 0,-1 0 0 0,0 0 0 16,-1 0 0-16,0 3 0 0,0-2 0 0,0-1 0 15,-2 3-256 1,1-3-160-16,-2 1-32 0,-1 2 0 0,2 0 448 0,1 0 192 0,-1-3 0 0,2 3-16 16,0-3 80-16,0 4 32 0,2-4 0 0,-6 4 0 0,0 1-288 15,1-4 0-15,0-1 0 16,0 3-320-16,1-3-112 0,-3 3-16 0,3-3-16 16,0-3-112-16,1 3 0 0,-1 0-16 0,1 3 0 0,-1-6 1296 0,2 3 256 15,0 0 48-15,0 0 16 0,-2 0-832 0,3 0-192 16,2 0 0-16,-1 0 0 0,2 0 0 0,0 0 128 15,-2 3-128-15,0-2 0 0,-1-1 0 0,1 3 0 16,-3-3 0-16,3 0 0 0,-1 0 0 0,0 0 0 16,-1 0 0-16,-1-3 0 15,0 2-384-15,-1-2-80 0,1 0-16 0,-1 0 0 0,2 0 768 16,0 2 160-16,1-2 16 0,3 3 16 0,0-4-480 0,1 4 0 0,-3-3 0 16,3 3 0-16,0-2 0 0,0 1 0 0,-1 1 0 15,0-3 0 1,-2 3-272-16,0-3-160 0,1 2-16 0,-1 1-16 0,2-3 768 0,-3 3 144 0,0 0 48 0,-1 0 0 15,0-1-704-15,0-2-144 0,1 3-32 0,1-2 0 16,-1 2 592-16,2 0 112 0,2 0 32 0,0 0 0 16,1 2-608-16,1-2-112 0,-1 0-16 15,0 0-16-15,-1 3 624 0,2-2 128 0,-2-1 32 0,0 3 0 16,-1-3-384-16,-2 1 0 0,2 2 0 0,-1-3 0 16,0 0 0-16,1 0 0 0,-1 3 0 0,1-3 0 15,-2 0 0-15,1 0 0 0,-1 0 0 0,2 0 128 16,1 0-416-16,0 0-80 0,0 0-16 0,0 0 0 0,2 0 624 0,-1 0 112 15,0 0 32-15,2 0 0 0,0 0-624 16,-1 0-112-16,0 0-32 0,-1 0 0 0,0 1 624 16,1-1 112-16,-2 0 32 0,0 0 0 0,-1 0-384 0,1 0 0 15,1-1 0-15,-1 1 0 0,0-3-272 0,-1 3-80 16,0-3-16-16,1 2 0 0,0 1 368 0,0-3-176 16,1 3 176-16,0-1-128 0,-1-2 128 0,2 3 0 15,-2-2 128-15,2 2-128 0,2-1 0 0,0-2 0 16,0 3 0-16,0 0 0 0,0 0 320 0,-1 0 64 15,0 0 0-15,-1 0 0 0,1 0-384 0,-2 0 144 16,2 0-144-16,0 0 0 0,-1 0 0 0,0 0 0 16,0 0 0-16,0 0 0 0,-1 0 0 0,-1 0 0 15,4-3 0-15,-3 2 0 16,-2-2-352-16,1 3-80 0,0-4-16 0,0 4 0 0,-1-2 448 0,2 2 0 16,1-4 0-16,0 1 128 0,2 1-128 0,0 0-208 0,0 2 48 15,0-2 16-15,2 2 528 0,-2-2 128 0,-2 0 0 16,1 2 16-16,0 0-528 0,-1 0 0 0,0 0 0 0,-1 0 0 15,0-3 0-15,1 3 0 0,-1-1 0 0,0-2 0 16,2 3 0-16,-2 0 0 0,-1-2 0 0,0 2 0 16,-1 0-208-16,1 0-160 0,2 0-16 0,-1-2-16 15,0 0 640-15,1 2 128 0,-1 0 16 0,0-3 16 16,2 2-624-16,0 1-128 0,-1-3-32 0,2 3 0 16,0-2 608-16,-1 0 112 0,-3 0 32 0,1-1 0 15,1 2-368-15,-1-2 0 0,0-1 0 0,3 1 0 16,-1 2 0-16,-2-1 0 0,0-2 0 0,-1-2 128 15,1 2-320-15,0 1-64 0,-1 0-16 0,2-1 0 0,0-1 416 16,-2 1 96-16,2 2 16 0,-6-3 0 0,3 1-448 0,1 2-64 16,1-2-32-16,3 0 0 0,0 1 464 0,1-1 80 15,1 4 32-15,0-2 0 0,-1 2-32 0,2 0 0 16,0 0 0-16,-1 0 0 0,-1 0-256 0,2 2-256 16,0-2 64-16,-1 0 0 0,0 2 192 0,0 0 256 15,-1-2-48-15,2 0-16 0,0 3-192 0,-1-3 0 16,1 0 0-16,-1-3 0 0,1 3 192 0,0-2 0 15,0 0 0-15,1 2 0 0,0-2-192 0,0 2 0 16,1-3 0-16,1 2 0 0,-1-2 0 0,0 3 0 16,3-1 0-16,0-2 0 0,-2 3 0 0,2-2 0 15,0 2 0-15,1 0 0 0,1 0 0 0,0 0 144 16,7 0-144-16,-6 0 128 0,6 0-128 0,0 0 128 16,0 0-128-16,0 0 128 0,0 0-128 0,0 0-272 15,0 0 64-15,0 0 16 16,0 0-1232-16,0 0-240 0,0 0-64 0,10 5-17632 0</inkml:trace>
  <inkml:trace contextRef="#ctx0" brushRef="#br0" timeOffset="80238">16367 5240 19695 0,'13'-10'864'0,"-6"6"192"0,1-2-848 0,0-1-208 0,1 1 0 0,-3-1 0 15,1 3 1488-15,-2 2 256 0,-5 2 48 0,0 0 16 0,0 0-272 0,0 0-64 16,0 0-16-16,0 13 0 0,-4 4-256 0,-2 0-48 16,-3 9-16-16,-6 7 0 0,-3 6-560 0,-6 6-96 15,-6 7-32-15,-5 6 0 0,-2 7-208 0,-1 2-48 16,1 10-16-16,-2 3 0 0,1 3-32 0,-1 3 0 16,0 2 0-16,1 1 0 0,-2-3 144 0,2-2 32 15,3-4 0-15,0-7 0 0,2-3 224 0,3-7 48 16,1-6 16-16,5-3 0 0,3-4-112 0,2-7-32 15,3 0 0-15,3-6 0 0,1-4-240 0,3-3-48 16,3-4-16-16,0-3 0 0,1-3-160 0,2-3 160 16,1-4-160-16,3-2 160 15,0-2-864-15,-1-9-192 0,6 4-16 0,2-4-17792 0</inkml:trace>
  <inkml:trace contextRef="#ctx0" brushRef="#br0" timeOffset="81391.52">9916 7827 24639 0,'0'0'1088'0,"0"0"240"0,0 0-1072 0,0 0-256 16,0 0 0-16,0 0 0 0,0 0 2368 0,0 0 400 15,0 0 96-15,0 0 16 0,0 10-928 0,0-2-176 16,0 5-48-16,0 0 0 0,-1 0-1024 0,1 4-192 16,-3 0-64-16,0 5 0 0,2 4-144 0,-2-1-48 15,1 1 0-15,-1 1 0 0,2-1 0 0,0 0 0 16,-1-1 0-16,1-3 0 0,2-1-256 0,1-1 0 0,-1-1 0 15,2-2 0-15,0-4 256 0,3-2 0 0,-2 1 0 0,2-4 0 16,2 1-256-16,1-5 0 0,2-2 0 0,-1 0 0 16,1-2 0-16,0-4 0 0,1-3 0 0,0 1 0 15,1-5 0-15,-1 1-256 0,0-6 64 0,-1 2 0 32,0-2-240-32,-2-4-32 0,0 3-16 0,0-2 0 0,-2-1 192 0,-3-1 32 0,1 1 16 0,-1 3 0 15,-1-2-48-15,-2-1-16 0,-1-1 0 0,-1 1 0 16,-1 5 304-16,0 2 0 0,-1 2 0 0,1 1 0 15,-1 3 0-15,3 7 0 0,0 0 0 0,0 0 144 16,0 0-144-16,0 0 128 0,-4 7-128 0,1 0 128 16,1 5 320-16,0 5 48 0,1 3 16 0,0 3 0 15,1 1-112-15,0 2-16 0,0 4 0 0,0 4 0 0,0-3-48 16,1 4-16-16,0-1 0 0,-1 3 0 0,2-3 160 0,-1 1 32 16,0 2 0-16,1 2 0 0,-2-1-208 0,0 1-48 15,0 1 0-15,0-6 0 0,-2 2-256 16,1-3 0-16,-2-3 0 0,0-2-144 0,-3-2 144 0,1-5 0 15,-3 1 0-15,2-8 0 0,-2 2 0 0,-1-3 0 16,-1-2 0-16,0-2 0 0,-2-5-128 0,-1-2 0 16,-3-2 0-16,1-5 0 0,-2-1-64 0,0-5 0 15,-2-2 0-15,1 0 0 16,1-1-2192-16,2-6-448 0,1-4-96 0,2 1-16 0</inkml:trace>
  <inkml:trace contextRef="#ctx0" brushRef="#br0" timeOffset="81890.98">10562 7894 23375 0,'0'0'1024'0,"0"0"240"16,0 0-1008-16,4 9-256 0,-2 2 0 0,1-1 0 0,-2 4 2256 0,0-4 416 16,1 2 80-16,-1 2 0 0,-1-1-1104 0,1 4-240 15,1-1-32-15,-1 4-16 0,2-3-368 0,-2 0-80 16,-1 2-16-16,1-2 0 0,0 3-528 0,1-3-112 15,-2-1-32-15,1-2 0 0,0 2-48 0,1 1-16 0,-2-7 0 0,1 3 0 16,0-2-160-16,1-2 128 0,-2 2-128 0,1-5 128 16,-1-6-128-16,1 4 0 0,-1-4 0 0,0 0 0 31,0 0-688-31,0 0-160 0,0 0-48 0,0 0 0 16,0 0-2928-16,6-4-592 0,8-6-112 0,-14 10-16 0</inkml:trace>
  <inkml:trace contextRef="#ctx0" brushRef="#br0" timeOffset="82101.64">10729 8087 22111 0,'0'0'976'0,"0"0"208"0,0 0-944 0,-8 0-240 0,2 0 0 0,-3 4 0 16,-2-2 2592-16,1 1 480 0,-1-2 80 0,1 2 32 0,-2-2-1408 0,0 4-288 16,0-1-48-16,1-1-16 0,-2 1-784 15,1-1-144-15,0-2-48 0,0 1 0 0,0 1-304 0,1-2-144 16,-1-1 128-16,0 3-128 0,2-6 0 0,0 3 0 15,3 0 0-15,7 0-176 0,0 0 304 0,0 0 64 16,0 0 16-16,0 0 0 16,0 0-1968-16,0 0-400 0,0 0-80 0,0 0-13728 15</inkml:trace>
  <inkml:trace contextRef="#ctx0" brushRef="#br0" timeOffset="82473.6">11050 7771 13823 0,'0'0'1216'0,"0"0"-960"0,0 0-256 0,0 0 0 15,0 0 3648-15,0 0 672 0,0 0 144 0,3 7 16 16,-1-1-2048-16,0 3-432 0,-4-2-80 0,0 1 0 15,-1 5-960-15,-1 0-176 0,0 0-32 0,0 0-16 16,2 0-304-16,-2-2-64 0,0 2-16 0,0-3 0 16,0 3-128-16,0-2-32 0,1 2 0 0,1-2 0 0,2 0-16 0,-1 0-16 15,-1-3 0-15,2 1 0 0,0 0-160 16,2-1 192-16,-1-2-192 0,1 1 192 0,-2-7-192 0,6 6 0 16,-6-6 0-16,8 3 0 0,1 1 128 0,2-4-128 15,1 0 0-15,0 0 128 0,0 0-128 0,0-3 0 16,1 2 0-16,0 1-176 0,0-3 176 15,-1 0-128-15,-2 0 128 0,1 0-128 16,0 2-368-16,1-2-64 0,-1-1-16 0,1 1 0 16,-2-3-1648-16,0-2-336 0,1 2-64 0,-1-1-7664 15,1-2-1536-15</inkml:trace>
  <inkml:trace contextRef="#ctx0" brushRef="#br0" timeOffset="82724.82">11256 7707 14735 0,'0'0'1312'0,"0"0"-1056"0,-2 7-256 0,2 0 0 16,0 3 4512-16,0 0 848 0,-1 3 160 0,0 0 48 16,-1 4-2928-16,1 0-576 0,0 3-112 0,0 4-32 15,-1-2-912-15,0 1-192 0,2 4-48 0,1-3 0 16,0 5-192-16,1 1-64 0,-2 0 0 0,2 1 0 16,-1-1-256-16,1 0-48 0,-1-10-16 0,2 3 0 15,-1-1-192-15,1-1 144 0,0 2-144 0,-1-4 128 16,1-2-128-16,-1 0 128 0,1-4-128 0,0 0 128 15,1 1-128-15,-2-7 0 0,1 3 0 0,-1-4 0 32,-2-6-640-32,0 0-144 0,8 0-48 0,-1-2-12736 0,-2-2-2544 0</inkml:trace>
  <inkml:trace contextRef="#ctx0" brushRef="#br0" timeOffset="83537.2">11697 7977 23727 0,'0'0'512'0,"0"0"128"0,0 0 0 0,0 0 32 0,0 0-544 0,0 0-128 0,0 0 0 0,0 0 0 15,7 6 2384-15,-1-2 448 0,-6-4 96 0,8 3 16 16,0-2-1136-16,1 4-208 0,2-1-64 0,-1-1 0 16,1-2-704-16,2-1-160 0,1 0-32 0,2 3 0 15,1 0-304-15,1-2-64 0,0 1-16 0,1 1 0 16,-2-2-256-16,0-1 160 0,-1 3-160 0,-2-3 128 16,-2 1-128-16,-2 2 0 0,-1 0 0 0,1-2-176 15,-4 4-1088-15,-6-5-208 0,4 4-64 0,-4-4-10304 16,0 9-2048-16</inkml:trace>
  <inkml:trace contextRef="#ctx0" brushRef="#br0" timeOffset="83762.75">11785 8171 37087 0,'0'0'816'16,"0"0"160"-16,0 0 48 0,0 0 16 0,6 5-832 0,1-1-208 0,-1 0 0 0,2-2 0 0,0 2 1168 0,0-1 192 0,0 1 48 0,1-2 0 15,3 0-880-15,0 0-160 16,1-4-48-16,0 2 0 0,1 0-96 0,1 2-32 0,-1-2 0 0,0 0 0 16,1 0-192-16,-1 0 0 0,-3 0 0 0,-1 3 0 31,1-2-512-31,1-1-160 0,-2 0-32 0,0 3 0 16,0-3-3888-16,8 0-784 0,-18 0-144 0,7 3-48 0</inkml:trace>
  <inkml:trace contextRef="#ctx0" brushRef="#br0" timeOffset="84524.58">12645 7974 27871 0,'0'0'608'0,"0"0"128"0,0 0 32 0,0 0 16 0,0 0-624 0,0 0-160 0,0 0 0 0,0-6 0 0,0-1 1104 16,0 1 192-16,2 2 48 0,-1-3 0 0,-1 7-928 15,3-6-176-15,-1-1-48 0,1 0 0 0,1 1 0 0,0-1 0 16,-4 7 0-16,0 0 0 0,5-4 208 0,-5 4 48 16,5-6 0-16,-5 6 0 0,0 0 256 0,8 0 48 15,-8 0 16-15,8 2 0 0,-8-2 304 0,8 7 64 16,0 0 16-16,-2 0 0 0,1 3-208 0,-1 0-48 16,1 3 0-16,-1 4 0 0,1 0-352 0,-1 3-80 15,1-3-16-15,1 3 0 0,0 2-144 0,1-1-48 16,0 1 0-16,1-1 0 0,1 1-256 0,-1-2 160 15,1-2-160-15,1 2 128 0,1-1 64 0,1 1 0 16,2-3 0-16,0 0 0 0,1-1-192 0,0-2 0 16,-2-5 0-16,-2-1-176 0,1-1 176 0,-1 2 0 0,1-2 0 0,0-3 0 15,1-2-240-15,-2 1-16 0,0-2 0 0,3-2 0 32,-2-2-768-32,1-1-144 0,-2-2-48 0,-1-1 0 15,-1-2-1632-15,1-2-336 0,-1 1-64 0,-5-2-16 0</inkml:trace>
  <inkml:trace contextRef="#ctx0" brushRef="#br0" timeOffset="84755.8">13019 7897 32255 0,'0'0'704'0,"-10"6"160"0,3 1 32 0,0 0 0 0,-1 0-720 0,-1 0-176 0,-2 3 0 0,1 2 0 15,0 3 1984-15,-1 0 352 0,-1 2 80 0,-1 4 16 16,0 2-1344-16,0 0-256 0,1 1-48 0,2-2-16 0,-1-1-352 0,2 3-80 15,0-1-16-15,1-1 0 0,0-2-96 16,2 1-32-16,-1-4 0 0,1 1 0 0,-1-3-192 0,3 0 0 16,0 0 0-16,2-5-160 0,-1 0 160 0,2-1 0 15,1-9 0-15,0 0 0 16,0 0-1920-16,0 0-368 0,0 0-64 0,7-3-15440 0</inkml:trace>
  <inkml:trace contextRef="#ctx0" brushRef="#br0" timeOffset="85326.78">13249 7697 33167 0,'0'0'720'0,"-1"7"160"0,-2 0 16 0,1-3 64 0,-4 1-768 0,1-1-192 0,0 0 0 0,-2 1 0 15,-1-1 1216-15,1-1 192 0,-3-2 64 0,4 2 0 16,6-3-832-16,-7 0-144 0,1-3-48 0,6 3 0 16,-7-1-304-16,7 1-144 0,-5-5 128 0,5 5-128 15,-3-4 0-15,3 4 0 0,0-7 0 0,2 0 0 16,2 1 192-16,1 2-64 0,1-3 0 0,1 1 0 15,1 2 0-15,0-1 0 0,1 1 0 0,0 0 0 16,-1-1-128-16,1 1 128 0,0 0-128 0,4 1 128 0,-1 2-128 16,0-2 128-16,0 3-128 0,-2 3 128 0,-1 1-128 15,-1-3 128-15,0 4-128 0,-1-1 128 0,-2 3 320 0,-1 2 48 16,-2-1 16-16,0 2 0 0,-1-1-64 0,-1 5 0 16,-1-1 0-16,-2 0 0 0,-1 0-304 0,0 1-144 15,-1-3 128-15,0 2-128 0,-1 3 0 0,1-3 0 16,0-3 0-16,0 1 0 0,1-5 128 0,0 1-128 15,0-1 128-15,1-2-128 0,1 3 0 0,2-7-224 16,0 0 32-16,0 0 0 0,0 0 192 0,0 0 0 16,0 0 0-16,0 0 0 0,0 0 0 0,0 0 0 15,0 0 0-15,8 2 0 0,-1-2 0 0,3 3 160 0,-1-6-32 0,1 3 0 16,1-2 0-16,-1 2 0 0,2-2 0 16,0 0 0-16,1 2-128 0,-1-3 128 0,-1 2-128 0,1 1 128 15,0-3-128-15,-2 1 0 0,0 0 0 0,-1 0-176 16,-1 2 176-16,-1-3 0 0,0 2 0 0,-7 1 0 31,0 0-2240-31,0 0-400 0,3-7-96 0</inkml:trace>
  <inkml:trace contextRef="#ctx0" brushRef="#br0" timeOffset="85991.57">13950 7931 29247 0,'0'0'640'0,"0"0"144"0,0 0 32 0,0 0 0 0,0 0-656 0,0 0-160 0,0 0 0 0,0 0 0 0,0 0 2176 0,0 0 416 15,4 7 80-15,-2-1 16 0,0 3-1088 0,-1 2-192 16,0 2-64-16,1 0 0 0,-1 4-608 0,0 0-128 16,2 0-32-16,-2 1 0 0,0-1-192 0,1 4-64 15,-1-1 0-15,0-4 0 0,1-2-144 0,0 3-48 16,1-1 0-16,-1-2 0 0,0 2-128 0,0 1 128 15,1-4-128-15,1 0 128 0,0 0-128 0,0-2 0 16,0-2 0-16,1-1-176 16,0-2-880-16,2-2-176 0,-1-1-48 0,5-3 0 15,-1-3-1792-15,-1-1-352 0,1 0-80 0,0-2-16 0</inkml:trace>
  <inkml:trace contextRef="#ctx0" brushRef="#br0" timeOffset="86166.99">14189 8169 27871 0,'0'0'608'0,"0"0"128"0,0 0 32 0,-9-2 16 0,0 2-624 0,-1 0-160 0,-2 0 0 0,-1 0 0 16,0 2 1872-16,1-2 352 0,-1 0 64 0,-2 0 16 16,0 0-1184-16,-1 0-224 0,0 0-64 0,0 0 0 15,1 0-512-15,0 2-96 0,2-2-32 0,-2 0 0 16,1 0-192-16,3 0 144 0,1 0-144 0,3 0 128 31,-1 0-912-31,8 0-192 0,0 0-48 0,0 0 0 16,0 0-3632-16,0 0-720 0,0 0-160 0,0 0-32 0</inkml:trace>
  <inkml:trace contextRef="#ctx0" brushRef="#br0" timeOffset="86732.66">14475 7867 18655 0,'0'0'832'0,"0"0"160"0,6-5-800 0,1 1-192 16,-7 4 0-16,7-7 0 0,-1 1 1280 0,1 2 192 15,-7 4 64-15,0 0 0 0,5-7-416 0,-5 7-80 16,0 0-16-16,0 0 0 0,0 0 0 0,0 0 0 0,0 0 0 16,0 0 0-16,0 0 464 0,0 0 96 0,-4 7 16 0,-1 2 0 15,-1 1-320-15,1 3-48 0,1 2-16 0,-1 2 0 16,-1 1-352-16,0-1-80 15,1 4-16-15,1 1 0 0,-1 2-352 0,1-1-80 0,1 4-16 0,2-4 0 16,1 1-96-16,0-2-32 0,1-4 0 0,2 2 0 16,0 0-192-16,1-1 0 0,2-2 0 0,1-1 0 15,0-1 144-15,3-2-16 0,-1 0 0 0,3-3 0 16,2-1-128-16,2 2 0 0,2-1 0 0,2-3 0 16,-1-1 0-16,1-2-272 0,0-1 64 0,-1 0 16 15,1-3 192-15,0 0 0 0,-1-3 0 0,0-1 0 31,-5 0-448-31,0-1-64 0,1-2 0 0,-1-1 0 0,-1 2 112 0,-1-3 16 0,-1-2 0 0,-2 2 0 16,2-5 48-16,-3 1 16 0,-4 2 0 0,-1-2 0 0,-3 4 144 16,-1-2 48-16,-3 1 0 0,-2 1 0 0,-1 1 128 15,0 1-128-15,-2 2 128 0,-2 4-128 0,1-2 256 16,-1 3 48-16,0 3 16 0,-1 1 0 0,0 0 192 0,0 5 64 16,-1-3 0-16,1 1 0 0,2 3-160 0,-1 1-32 15,1-1 0-15,1 2 0 0,1 1-48 0,1-2-16 16,1-1 0-16,2 1 0 0,1-2 0 0,3 1 0 15,2-1 0-15,-1-1 0 0,3-1-192 0,1-1 0 16,3 1 0-16,0-4 0 16,2-2-512-16,1-1-160 0,2 0-32 0,1-1 0 15,1-6-2352-15,0 3-464 0</inkml:trace>
  <inkml:trace contextRef="#ctx0" brushRef="#br0" timeOffset="87394.4">15003 7974 21887 0,'0'0'480'0,"0"0"96"0,0-4 32 16,0-2 0-16,0-3-480 0,0 1-128 0,1 1 0 0,0 1 0 0,1-1 1408 0,0 0 256 0,0 4 48 0,-1-4 16 15,-1 0-320-15,1 1-48 0,1 2-16 0,-2 4 0 16,0 0-192-16,0 0-64 0,0 0 0 0,0 0 0 16,0 0 112-16,0 0 16 0,0 0 0 0,0 0 0 15,7 4-112-15,0 2-16 0,-1 1 0 0,0 1 0 16,-1 4-352-16,0-2-80 0,0 5-16 0,1 0 0 16,-1-2-144-16,1 4-48 0,0 0 0 0,0-1 0 15,1 4-144-15,1-3-48 0,-2 4 0 0,2-4 0 16,0 2-256-16,1-2 0 0,0-1 0 0,2 1 0 15,-2-1 0-15,1 1 160 0,2-4-160 0,-1 0 128 16,0-2-128-16,1 2 0 0,0-3 0 0,1-1-176 16,-2-2 176-16,0-3-128 0,1 0 128 0,0 0-128 0,0-2 0 15,-1 1 0-15,0-3 0 0,-1-3 0 16,1 1-1136-16,-1 0-208 0,1-2-64 16,1-2 0-16,-2-3-1664 0,1-2-320 15,-2-2-80-15</inkml:trace>
  <inkml:trace contextRef="#ctx0" brushRef="#br0" timeOffset="87624.75">15341 7948 31103 0,'0'0'688'0,"-10"5"144"0,3 2 16 0,-4 1 16 0,-2 5-688 0,-1-3-176 16,-1 3 0-16,-1 3 0 0,1 1 1824 0,-1 0 336 16,-1 3 64-16,0 2 16 0,0-1-768 0,0-1-160 0,0-1-32 0,3 1 0 15,0-2-608-15,3 2-128 0,-1-1-32 0,0-1 0 16,3-3-192-16,1 0-64 0,1 0 0 0,2-4 0 15,1-1-256-15,0-1 160 0,4 2-160 0,0-2 128 16,0-9-128-16,3 7-176 0,-3-7 48 0,0 0 0 31,7 6-1184-31,-1-2-224 0,2-4-64 0,2 0 0 16,2-2-3632-16,16-9-720 0,-5-5-160 0,-11 11-32 0</inkml:trace>
  <inkml:trace contextRef="#ctx0" brushRef="#br0" timeOffset="88943.1">15910 7990 20959 0,'0'0'928'0,"0"0"192"0,0 0-896 0,0 0-224 0,0 0 0 0,0 0 0 16,0 0 2144-16,0 0 384 0,0 0 80 0,0 0 16 15,0 0-1024-15,0 0-208 0,0 0-48 0,0 0 0 16,2 6-256-16,-2 2-48 0,0-1-16 0,0 2 0 16,0 1-192-16,0 4-64 0,0-1 0 0,1 0 0 15,-1 4-96-15,1 0-32 0,1 0 0 0,0-1 0 16,1 1-96-16,-1-2-32 0,1 0 0 0,0 2 0 16,-1-4-304-16,1 0-64 0,0-3-16 0,-1 2 0 15,-2-4-128-15,1 1 0 0,1-2 0 0,-2-7-176 16,0 0 48-16,0 0 0 0,0 0 0 0,0 0 0 15,0 0-2672-15,0 0-528 0,0 0-96 16,0 0-32-16</inkml:trace>
  <inkml:trace contextRef="#ctx0" brushRef="#br0" timeOffset="89137.67">16010 8130 35007 0,'0'0'768'0,"0"0"176"0,0 0 16 0,0 0 16 0,0 0-784 0,-7 3-192 15,-1 1 0-15,-1 0 0 0,-3-2 1168 0,2 2 192 16,-2 0 48-16,-1-1 0 0,0-1-880 0,0-2-160 0,0 2-48 0,0 0 0 16,0-2-192-16,0 0-128 15,-1-2 128-15,5 2-128 0,0-2 0 0,1 2 0 16,0-2 0-16,2 2-128 16,-1 0-928-16,7 0-176 0,0 0-48 0,0 0-15760 0</inkml:trace>
  <inkml:trace contextRef="#ctx0" brushRef="#br0" timeOffset="90711.82">16483 8329 18879 0,'0'0'416'0,"0"0"96"0,0 0 0 0,0 0 16 0,0 0-528 0,0 0 0 16,0 0 0-16,0 0 0 0,0 0 1792 0,0 0 256 16,0 0 64-16,0 0 0 0,0 0-672 0,9 1-128 15,-9-1-32-15,10 0 0 0,-10 0-512 0,9-1-96 0,1-2-32 0,-10 3 0 16,9 0 0-16,-1 0 0 0,-8 0 0 0,9 0 0 16,-1 0-304-16,0 0-64 15,-2-2-16-15,2 2 0 0,-8 0 0 0,9-1 0 0,0-2 0 16,-1 0 0-16,-8 3 0 0,9-1 0 0,-1-2 0 0,1 1 0 15,2 2 160-15,-1 0 32 0,1-2 0 0,-1 2 0 16,1 0-64-16,1 0 0 0,1 0 0 0,-2 0 0 16,-1 0-48-16,0 0-16 0,1 0 0 0,-1 0 0 15,0 0-96-15,1 0-32 0,1 0 0 0,-2 0 0 16,1 0-192-16,0 2 144 0,1 0-144 0,0-2 128 16,0 0-128-16,0-2 0 0,-1 0 0 0,1 2 0 15,0-2 0-15,0 2 0 0,0 0 0 0,1 0 0 16,0 0 0-16,0 0 128 0,-1 0-128 0,-1 0 128 15,1-3-128-15,0 3 0 0,0 0 0 0,0-1 0 0,-1 1 0 16,0-3 0-16,-1 3 0 0,1-2 0 0,-1 2 128 0,-1-2 0 16,1 2 0-16,-1 0 0 0,-1 0-128 0,1 0 0 15,-1 0 0-15,1 0 0 0,1 0 128 0,-1 0 0 16,1 0 0-16,-1 0 0 0,0 0-128 0,0 0 128 16,0 0-128-16,0 0 128 0,1 0-128 0,0 0 128 15,2 0-128-15,0 0 128 0,-3 0 0 0,1 0 0 16,1 0 0-16,-2 0 0 0,-1 0-128 0,1 2 0 15,1-2 0-15,1 0 0 0,-1-2 0 0,1 2 0 16,-1 2 0-16,2-2 0 0,0 0 128 0,0 2 0 16,0-2 0-16,-2 3 0 0,0-6-128 0,1 3 0 15,-1 0 0-15,1 3-176 0,-1-3 176 0,-2 1 0 0,0-1 128 16,0 3-128-16,0-3 128 0,0 0-128 16,-2 0 128-16,1 0-128 0,-1 0 0 0,4 0 0 0,-1 0 0 0,0 0 0 15,-1 0 128-15,0 0-128 0,-1 2 128 0,1-2-128 16,0 0 0-16,1-2 0 0,-1-1 0 0,0 2-128 15,0 1 128-15,1 0-128 0,0 1 128 0,2-1-128 16,-2-1 128-16,1 1 0 0,1 0 128 0,-1 0-128 16,-1 0 0-16,1 0 0 0,0 1 0 0,1-1 0 15,0 0 0-15,0 3 0 0,-1-6 0 0,2 3 0 16,0 0 0-16,0 0 0 0,-1 0 0 0,0 0 0 16,-1 0 0-16,2 0 0 0,-1-1 0 0,-1 2-128 15,-1-1 128-15,1 0 0 0,0 0 128 0,0 0-128 16,1-1 128-16,-1 1-128 0,0-3 128 0,0 3-128 15,-1 0 0-15,2 0 0 0,-2-2 0 0,1 0 0 0,2 2 0 16,-1 0 0-16,-2 0 0 0,1-2 0 0,1 4 128 0,-1-2-128 16,1 0 128-16,-1 0-128 0,1-2 0 0,-1 2 0 15,1-2 0-15,-1 0 0 0,-1 2 0 0,2 0-128 16,-2 0 0-16,0 0 0 0,0-3 128 0,0 3 0 16,-1-1 0-16,0-2 0 0,0 3 0 0,0 0 0 15,0 0 0-15,1 0 0 0,-1-2 128 0,0 2 48 16,-1 0 16-16,0 0 0 0,0 0-192 0,-1 0 0 15,1 0 0-15,-1 0 0 0,1 0 0 0,1-2 0 0,-2 0 0 0,2 2 0 16,-1 0 0-16,0 0 128 16,3 0-128-16,-3 0 128 0,1 0-128 0,0 0 0 0,-1 0 0 0,-1 0 0 15,1 0 0-15,-1 0 0 16,-6 0 0-16,7 0 0 0,1 0 0 0,-2 0 0 0,-6 0 0 0,6 0 0 16,-6 0 0-16,5 2 0 0,-5-2 0 15,5 2 0-15,-5-2 0 0,0 0 128 0,0 0-128 16,0 0 128-16,0 0-128 0,0 0 0 0,4 2 0 0,-4-2 0 15,0 0 0-15,0 0 0 0,0 0 0 0,0 0-176 32,0 0-2672-32,0 0-544 0,-8 3-96 0,-1-2-32 0</inkml:trace>
  <inkml:trace contextRef="#ctx0" brushRef="#br0" timeOffset="92454.66">9437 7787 7359 0,'0'0'320'0,"0"0"80"0,0 0-400 0,0 0 0 0,0 0 0 0,0 0 0 0,0 0 3120 16,0 0 528-16,0 0 128 0,0 0 0 15,0 0-1520-15,-3 6-304 0,3-6-64 0,-1 11-16 0,-2-5-400 0,2 5-96 16,-1-2-16-16,2 2 0 0,0-1-192 0,2 3-32 16,-2-4-16-16,1 2 0 0,0 2-288 0,1-3-64 15,-1 3-16-15,2 1 0 0,-2-1-304 0,2 0-48 16,-1 0-16-16,1-1 0 0,-1 1-256 0,1 0-128 16,0 3 128-16,-1-6-128 0,1 3 128 0,-1-2-128 15,1-2 128-15,-2 1-128 0,1 1 0 0,-1-2 0 16,2-3 0-16,-2 1 0 15,0 1-528-15,-1-8-192 0,0 0-48 0,0 0 0 16,0 6-2304-16,0-6-480 0,0 0-96 0,0 0 0 0</inkml:trace>
  <inkml:trace contextRef="#ctx0" brushRef="#br0" timeOffset="92687.25">9527 7917 15663 0,'0'0'688'0,"0"0"144"0,0 0-656 0,-8 3-176 0,2 0 0 16,-1-2 0-16,-2 5 3968 0,0-5 752 0,-2 2 144 0,-1 1 48 15,1-2-3360-15,-2-1-656 0,-1 2-144 0,0 0-32 16,0 1-464-16,-1-2-112 0,1 2-16 0,1-1 0 16,1-3 0-16,-1 1 0 0,1-1 0 0,2 3 0 15,0-3-128-15,3 2 0 0,1 0 0 0,6-2 0 16,0 0-1200-16,0 0-272 0,0 0-48 15,0 0-16-15</inkml:trace>
  <inkml:trace contextRef="#ctx0" brushRef="#br0" timeOffset="94114.1">9076 8363 21183 0,'0'0'464'0,"0"0"112"0,0 0 0 0,-10-10 16 0,10 10-464 16,-5-3-128-16,-4-1 0 0,2 2 0 0,7 2 1088 0,-8-4 208 16,2 1 48-16,-1-1 0 0,1 1-256 0,-2 3-64 15,0-1 0-15,0-2 0 0,0 3-400 0,0 0-96 16,0 0-16-16,0 0 0 0,-1 0-96 0,1 0-32 15,1 0 0-15,-3 3 0 0,0-3-48 0,-1 1-16 16,1-1 0-16,0 0 0 0,-2 0-144 0,0 3-48 0,0-3 0 0,2 1 0 16,-2 2 112-16,0-3 16 0,0 3 0 0,-1-3 0 15,0 0-112-15,0 0-16 16,0 0 0-16,0 0 0 0,-2 0 112 0,2 0 16 0,0-3 0 0,-1 3 0 16,-1 3-112-16,1-3-16 0,1 0 0 0,0 0 0 15,-2 0 64-15,2 0 0 0,2 0 0 0,-1 0 0 16,0 0-192-16,0 0 0 0,0 0 0 0,-1 0-176 15,0 0 176-15,0 0 176 0,3 1-48 0,-1 2 0 16,1-3-128-16,-1 2 0 0,1-2 0 0,1 4 0 0,-1-1 0 0,1-3 0 16,-1 1 0-16,1 2-176 0,-1-3 400 0,0 4 80 15,1-2 16-15,-2 1 0 0,1-2-64 0,-1-1 0 16,1 0 0-16,-1 3 0 0,1-3-256 0,-1 2 160 16,0 0-160-16,-1-2 128 0,0 2-128 0,0 0-176 15,2-2 48-15,-1 2 0 0,1-2 128 0,-1 3 0 16,4-3 0-16,-1 1 0 0,-2 2 0 0,1-3 0 15,0 0 128-15,0 0-128 0,0 2 0 0,0 0 0 16,-1-2 0-16,-1 2 0 0,-1-2 0 0,0 3 0 16,0-2 0-16,2-1 0 0,-2 0 0 0,0 0 0 15,0 0 0-15,2 0 0 0,0 0 0 0,-1 3 0 16,-1-3 0-16,-1 0 0 0,3 0 128 0,-1 0-128 16,1-3 128-16,1 6-128 0,-1-1 0 0,3 0 0 15,-1-2 0-15,0 2 0 0,-1-2 0 0,1 3 0 16,0-2 0-16,0-1 0 0,-1 3 0 0,0-2 0 15,1 2 0-15,-1-3 0 0,1 2 0 0,0 0 0 0,-1 0 0 16,0-2 0-16,-2 0 0 0,2 3 0 16,0-3 0-16,0 1 0 0,0-1 0 0,-1 0 0 0,1 0 0 15,0 0-128-15,0 0 128 0,0 0 0 0,-2 0 0 16,2 0 0-16,-1 0 0 0,-1 0 0 0,1 0 0 16,0 0 0-16,0 0 0 0,1 0 0 0,0 3 128 0,-1-3-128 15,1-3 128-15,0 3-128 0,0-1 128 0,0 1-128 16,-2 0 0-16,2 0 0 0,0 0 0 0,0 0-128 15,-2 0 128-15,1 0 0 0,1-3 0 0,0 3 0 16,-1 0 0-16,1 0 0 0,0-4 0 0,1 4 0 16,0 0 0-16,0-2 0 0,1 2 128 0,0-3-128 15,0 2 0-15,0 1 0 0,-3 0 0 0,1 0-128 16,3-3 128-16,-1 3 0 0,1 0 0 0,-1 0 0 0,1-4 0 0,-1 4 0 16,0-2 128-16,1 2-128 0,-1 0 0 0,1 0 0 15,-1-2 0-15,1 2 0 0,-1 0 0 0,7 0 0 16,-6 2 0-16,-1-2 0 0,1-2 0 0,-1 0 0 15,7 2 0-15,-7 0-128 0,1 2 128 0,6-2 0 16,-7 0 128-16,1 0-128 0,-1 0 0 0,2 0 0 16,0-2 0-16,5 2 0 0,0 0 272 0,-7 0-16 15,1-3 0-15,6 3 0 0,-7 0-48 0,7 0-16 16,-6-4 0-16,6 4 0 0,0 0 256 0,-6 0 64 16,0-2 0-16,6 2 0 0,0 0-208 0,0 0-48 15,0 0 0-15,0 0 0 0,-7 0-256 0,7 0 0 16,0 0 0-16,0 0 0 0,0 0 0 0,0 0 0 15,0 0 0-15,0 0 0 0,0 0 160 0,0 0-32 16,0 0 0-16,0 0 0 0,0 0 0 0,0 0 0 16,0 0 0-16,0 0 0 15,0 0-1536-15,0 0-304 0,0 0-64 0,7-4-16800 0</inkml:trace>
  <inkml:trace contextRef="#ctx0" brushRef="#br0" timeOffset="97599.83">9456 7923 9215 0,'0'0'400'0,"0"0"96"0,0 0-496 0,0 0 0 16,0 0 0-16,0 0 0 0,0 0 944 0,0 0 80 0,0 0 32 0,0 0 0 15,0 0-384-15,0 0-80 0,0 0-16 16,0 0 0-16,0 0-64 0,0 0 0 0,0 0-16 0,0 0 0 16,0 0-96-16,0 0-16 0,0 0 0 0,0 0 0 15,0 0-64-15,0 0 0 0,0 0-16 0,0 0 0 16,0 0 160-16,0 0 48 0,7-3 0 0,-7 3 0 16,0 0-512-16,0 0-208 0,0 0 16 0,0 0 0 15,6 0 192-15,-6 0 0 0,0 0 0 0,0 0 0 16,0 0 0-16,7 3 256 0,-7-3-48 0,0 0-16 15,0 0 112-15,0 0 16 0,0 0 0 0,0 0 0 16,6 1-16-16,-6-1 0 0,0 0 0 0,0 0 0 0,0 0 48 0,0 0 16 16,0 0 0-16,7 0 0 0,-7 0 16 0,0 0 16 15,0 0 0-15,7 0 0 0,-7 0-80 0,0 0 0 16,0 0-16-16,7 0 0 0,-7 0-48 0,0 0 0 16,7-1 0-16,-7 1 0 0,0 0 80 0,6-3 16 15,-6 3 0-15,0 0 0 0,6-3-32 0,-6 3-16 16,0 0 0-16,0 0 0 0,8 0 144 0,-8 0 16 15,6-3 16-15,-6 3 0 0,0 0-480 0,7 0 0 16,-7 0 0-16,0 0 0 0,0 0 192 0,0 0-64 16,8 0-128-16,-8 0 192 0,0 0-192 0,0 0 128 15,0 0-128-15,7 0 0 0,-7 0 128 0,0 0-128 16,0 0 0-16,0 0 0 0,0 0 0 0,0 0 0 16,0 0 0-16,0 0 0 0,0 0 0 0,0 0 0 15,0 0 0-15,0 0 0 0,0 0 0 0,0 0 0 16,0 0 0-16,0 0 0 0,0 0 0 0,0 0 0 15,0 0 0-15,0 0 0 0,0 0 0 0,0 0 0 16,0 0 0-16,0 0 0 0,0 0 0 0,0 0 0 16,0 0 0-16,0 0 0 15,0 0-1456-15,0 0-272 0,0 0-64 0</inkml:trace>
  <inkml:trace contextRef="#ctx0" brushRef="#br0" timeOffset="139564.21">8340 7735 10127 0,'0'0'896'0,"0"0"-704"0,0 0-192 0,0 0 0 0,4-7 5376 0,-1-1 1056 16,0 2 208-16,-2-4 32 0,-2 0-4112 0,1-3-816 16,-2 0-160-16,0 0-48 15,-1-4-1152-15,-1 0-224 0,-1 0-160 0,-3 0 192 16,-1-2-192-16,1 9-176 0,-1-1 48 0,-3 1 0 0,-1-2 128 0,-1 4 0 15,-1-1 0-15,1 2 0 0,-1 3 0 0,-4-2 176 16,-1 2-48-16,2 4 0 0,-2 4-128 0,2 0-176 16,1 1 48-16,1 2 0 0,0 0 512 0,3 3 96 15,1 0 32-15,2 3 0 0,-1 0-176 0,4 4-16 16,0-2-16-16,2 0 0 0,0 1 16 0,2-1 16 16,0-2 0-16,3 0 0 0,3 0-16 0,0-3-16 15,0 1 0-15,3-1 0 0,-1-1-128 0,1-2-32 16,4 0 0-16,0-1 0 0,2 1-144 0,1-3 0 15,0 0 0-15,1 1 0 0,1-4 0 0,1-1-176 16,-1-1 48-16,2-2 0 0,-1-1-128 0,1-2 0 16,0-1-16-16,0-2 0 0,-1-2-112 0,-2-2 0 0,1 3-16 15,-2-6 0 1,-3-1-96-16,1 0-16 0,-1-3 0 0,2 3 0 0,-4 0 512 0,0 0 0 0,-2-1-128 0,-1 4 128 16,-1-2 0-16,0 3 0 0,-1 2 0 0,0 1 0 15,-2 3 336-15,-1 7 176 16,0 0 16-16,0 0 16 0,0 0-48 0,0 0-16 0,1 10 0 15,2 0 0-15,-1 4 96 0,1 6 32 0,-2 0 0 0,2 3 0 16,0 3-96-16,-1 1 0 0,0 3-16 0,-2 4 0 16,1-1 0-16,1-1 0 0,1 2 0 0,-2 0 0 15,1 2-48-15,-1-2-16 0,2 1 0 0,-1-1 0 16,1-1-64-16,0-3-16 0,-1-2 0 0,1-2 0 16,-1-3-208-16,1-3-144 0,0-7 192 0,-1 0-192 15,1-2 0-15,-2-5 0 0,-1-6 0 0,0 0 0 16,0 0-512-16,0 0-128 0,0 0 0 15,3-6-16-15,-1-7-2480 0,1-4-480 0</inkml:trace>
  <inkml:trace contextRef="#ctx0" brushRef="#br0" timeOffset="140931.01">17346 7754 25343 0,'0'0'1120'0,"5"-6"224"0,0-1-1072 0,-1 1-272 16,-1-5 0-16,1 1 0 0,0-1 1696 0,0-1 288 15,-3 2 48-15,0-3 16 0,-1-4-832 0,0 1-144 0,-1 2-48 0,0 0 0 16,-2-1-400-16,-1 0-96 16,-1 2-16-16,-2 3 0 0,-2-1-144 0,-1 2-48 0,-2 5 0 0,-1-1 0 15,0 4 64-15,-2 1 0 0,-1 0 0 0,1 4 0 16,-1 0-112-16,-4 5-16 0,2-1 0 0,1 3 0 15,1 0-96-15,1 2-32 0,-1 1 0 0,1 2 0 16,2-3-128-16,2 2 128 0,0 0-128 0,3-2 128 16,0 0 0-16,2-2 0 0,2 2 0 0,3-3 0 15,1 1 112-15,1-2 16 0,3 2 0 0,1-2 0 16,-1-3 48-16,4 2 16 0,1-5 0 0,2 3 0 16,-1-2-320-16,2 0 0 0,0 1 0 0,2-3 0 15,-1-2 0-15,1 0 0 0,1-2 0 0,1 0 0 16,1-5 0-16,1 1-144 0,0-1 16 0,1-1 0 0,-2-1 0 0,0-1 0 15,0-3 0-15,-3 2 0 16,1-2 128-16,-4 0-128 0,0 0 128 0,-2 2-128 0,-1 1 128 16,0-2-128-16,-3-1 128 0,0 5-128 0,-1-2 128 15,-1 0 0-15,-2 1 0 0,-1 9 0 0,0 0 0 0,0 0 0 16,0 0 128-16,0 0-128 0,0 0 528 0,-5 9 48 16,1 2 0-16,-1 5 0 0,-1-2-160 0,1 3-32 15,1 3 0-15,-1 2 0 0,0 2-48 0,1-1-16 16,0 3 0-16,1 2 0 0,1 1 112 0,-1 1 16 15,0 3 0-15,1-9 0 0,0 5 0 0,1 3 0 16,0 3 0-16,1-1 0 0,-1 1 0 0,1-3 0 16,0 1 0-16,0-6 0 0,0-1-256 0,-2-3-64 15,2-2 0-15,0-6 0 0,0 0-128 0,0 0 0 16,0-4 0-16,0-2 0 0,0-9 0 0,0 0 0 16,0 0 0-16,0 0 0 15,0 0-784-15,4-9-192 0,0-2-48 0,0-4 0 16,0-2-3520-16,0-4-720 0,1-2-144 0,0 4-32 0</inkml:trace>
  <inkml:trace contextRef="#ctx0" brushRef="#br0" timeOffset="152955.47">8667 9358 14735 0,'0'0'640'0,"0"0"160"0,0 0-640 0,0 0-160 0,0 0 0 0,0 0 0 16,-4-9 1360-16,4 9 240 0,-3-8 64 0,3 8 0 16,0 0-368-16,0 0-64 0,0 0-16 0,0 0 0 15,-5-2 112-15,5 2 16 0,-4 0 0 0,4 0 0 16,-3 6-176-16,-1 1-16 0,2-1-16 0,0 2 0 16,0 2-240-16,0 0-32 0,1 3-16 0,0 3 0 15,-1-2-64-15,1 2-16 0,0-2 0 0,1 2 0 16,0-2-352-16,0 5-80 0,1-2-16 0,2 0 0 15,1 0 0-15,0 0 0 0,0 1 0 0,1-3 0 0,1 2-96 16,1-2-32-16,1 0 0 0,1-2 0 0,-1-3-192 0,1 2 0 16,0-4 0-16,0-1-160 0,-1-2 160 0,1-1 0 15,3 0 0-15,-1-4 0 0,-2 0 0 0,1-4-128 16,-1-3 128-16,1 1-128 0,-1-4 128 0,0 0-192 16,-1-3 192-16,0-2-192 0,-2-3 192 0,1 0-208 15,-1-4 80-15,-1 1 128 0,-1 1-208 0,-1 0 80 16,-3 1 128-16,1 2-208 0,1-3 208 0,-1 3 0 15,-1-3 0-15,0 7 0 0,0-1 0 0,-1 5 0 16,-1-2-128-16,2 5 128 0,0-1 0 0,0 7 0 16,0 0 0-16,0 0 0 0,0 0 0 0,0 0 128 15,0 0-128-15,0 0 160 0,0 0 16 0,-2 11 0 16,2-2 0-16,0 1 0 0,0 6 80 0,1-2 0 0,0 3 16 16,1 3 0-16,-1 0 176 0,2 1 16 15,2 5 16-15,0 0 0 0,0 4 96 0,2 0 0 16,1 3 16-16,-2 0 0 0,-1 1-32 0,1 0-16 15,0 2 0-15,0 1 0 0,-4 2-96 0,1-2 0 16,-2 0-16-16,-1-1 0 0,0 4-144 0,-1 0-32 16,-3 0 0-16,-1 0 0 0,-1 0-256 0,-2-6 0 15,-3-2 0-15,-1-2-144 0,1-2 144 0,0-2-128 16,-2-4 128-16,-2-5-128 0,-1 0 0 0,1-6 0 0,-1-2 0 16,-1-5 0-16,0-1-64 0,0-6 0 0,0 2 0 0,1-6 0 15,0-2 64-15,2-1 0 0,1-4 0 16,1-1 0-1,3 0-576-15,2-2-96 0,4-2-32 0,1-1 0 16,2-4-2400-16,3 1-480 0,3-3-112 0,4-3-16 0</inkml:trace>
  <inkml:trace contextRef="#ctx0" brushRef="#br0" timeOffset="156674.44">9469 9469 4607 0,'0'0'400'0,"0"0"-400"0,0 0 0 0,0 0 0 15,0 0 2048-15,0 0 320 0,0 0 64 0,0 0 0 16,0 0-1280-16,0 0-256 0,0 0-48 0,0 0-16 0,0 0-320 0,0 0-64 15,0 0 0-15,-2-7-16 16,0 3-112-16,1-1 0 0,1 5-16 0,0 0 0 16,-1-8 224-16,1 1 48 0,-2 1 16 0,2-1 0 0,0 1-224 0,0-3-48 15,-1 1-16-15,0 1 0 0,0 1 272 0,-1-1 48 16,1 1 16-16,1 6 0 0,0 0 400 0,0 0 96 16,-1-7 16-16,1 7 0 0,-2-7-128 0,2 7 0 15,0 0-16-15,0 0 0 0,0 0 624 0,0 0 128 16,0 0 32-16,0 0 0 0,0 0-432 0,2 7-80 15,-4 0 0-15,2 3-16 0,0 3-416 0,2 3-80 16,-2-2 0-16,1 2-16 0,0 1-400 0,2 3-80 16,-2-3-16-16,0 2 0 0,1-2-256 0,-1 0 0 15,2 3 128-15,-1-3-128 0,1 0 0 0,0-1 0 16,-1 1 0-16,2-4 0 0,-1-3 0 0,1 1-320 16,0-2 32-16,0-2 16 15,-2-1-320-15,2-2-64 0,-4-4-16 0,0 0 0 16,0 0-3024-16,0 0-592 0,0 0-128 0,0 0-32 0</inkml:trace>
  <inkml:trace contextRef="#ctx0" brushRef="#br0" timeOffset="156872.67">9577 9492 25055 0,'0'0'1104'0,"0"0"240"0,0 0-1088 0,0 0-256 0,-7 4 0 0,-1 3 0 15,0-2 2736-15,-1-1 480 0,-1 0 112 0,-2 2 0 16,-1-2-1824-16,0 1-368 0,-2 2-80 0,0-3-16 15,-2 2-720-15,0-2-128 0,0 0-48 0,1-1 0 16,-1 0 112-16,1 0 32 0,2-3 0 0,-1 3 0 0,4-3-288 0,-1 1 0 16,3 2-208-16,9-3 80 15,-8 0-1424-15,8 0-288 0,0 0-48 0,0 0-14880 16</inkml:trace>
  <inkml:trace contextRef="#ctx0" brushRef="#br0" timeOffset="157391.44">9985 9255 9215 0,'0'0'400'0,"0"0"96"0,0 0-496 16,0 0 0-16,0 0 0 0,6 4 0 0,-2 3 5824 0,-1 2 1088 15,1-1 192-15,-1 2 64 0,-2 3-4064 0,2 0-800 16,0 3-176-16,0 4-16 0,1-2-912 0,-1 4-176 15,1-2-48-15,0 3 0 0,-1-2-464 0,-1 6-80 16,1-1-32-16,-1 1 0 0,1-1-400 0,0 5 128 16,-1-1-128-16,1-4 0 0,-2 0 0 0,0-2 0 15,1-5 128-15,-1-2-128 0,0 0 0 0,1-4 0 16,0 1 0-16,0-4 0 16,-1-3-864-16,-1-7-96 0,0 0-32 0,0 0-12512 0,0 0-2496 0</inkml:trace>
  <inkml:trace contextRef="#ctx0" brushRef="#br0" timeOffset="157977.64">10222 9410 12895 0,'0'0'1152'0,"0"0"-928"0,0 0-224 0,0 0 0 0,0 0 5328 15,0 0 1024-15,0 0 208 0,0 0 32 0,0 0-4448 0,0 0-896 16,0 0-176-16,0 0-48 0,0 0-704 0,0 0-128 16,3-8-48-16,1 4 0 0,0-3-144 0,0 1 0 15,1-1 0-15,2 1 0 0,0-1 0 0,1-2 0 16,1 2 0-16,2-1 0 0,-1-1 272 0,2 3 176 16,0-1 48-16,1 1 0 0,3-2-496 0,0 1 0 15,-1 1 0-15,2 3 0 0,-1-1 0 0,0 2 0 16,-1-1 0-16,0 3 0 0,-5 0 0 0,1 3-240 15,-2-1 48-15,0 5 16 0,-1-3 480 0,-1 5 80 16,-2-1 32-16,-3 2 0 0,0 6-160 0,-4 0-16 0,-3-2-16 16,0 3 0-16,-2 3 48 0,-2-3 16 15,-1 0 0-15,-1-2 0 0,1 1-288 0,-1-4 0 16,-1 0-208-16,2-2 80 0,1 1 128 0,1-2 0 16,-1-3 0-16,2-2 0 0,7-4 224 0,0 0 128 15,0 0 32-15,0 0 0 0,0 0-592 0,0 0-112 0,0 0-32 0,0 0 0 16,0 0 560-16,7 0 112 0,2-2 32 15,1 0 0-15,2 2-352 0,1-2 0 0,0-2-160 0,2 1 160 16,2 3 0-16,-1-2 0 0,1 2 192 16,0 0-48-16,0 2-16 0,-2 1 0 0,0 1 0 0,-3 0 0 15,-2 5 80-15,-1 4 16 0,-1 0 0 0,-4 1 0 16,-1 3 0-16,-2 3 0 0,-1 0 0 0,0 2 0 16,-4-1-224-16,-1 1 176 0,-2-1-176 0,-2-1 160 15,-3-1-160-15,0-4 0 0,1 1 0 0,-2-3 0 0,0 1 0 16,-2-5 0-16,1 2-128 0,-1-5 128 0,0-2 256 0,0-4 112 15,1 0 16-15,-1-1 16 32,4-6-1104-32,-1 1-240 0,3-1-32 0,1-2-16 0,3-1-4352 0,-2-14-864 0,11 2-192 15,1 14-16-15</inkml:trace>
  <inkml:trace contextRef="#ctx0" brushRef="#br0" timeOffset="158464.13">11084 9436 31791 0,'0'0'704'0,"0"0"128"0,0 0 48 0,0 0 16 0,0 0-720 0,7-2-176 0,-7 2 0 0,8-5 0 0,1 4 2032 0,0-2 368 15,-3-1 80-15,4 2 16 0,-1-1-1232 0,1 2-240 16,1 1-64-16,1 0 0 0,1-3-448 0,1 1-112 16,3 0-16-16,1 0 0 0,1 2-256 0,0 0-128 15,4 0 128-15,-4 4-128 0,0-2 0 0,-1 1 0 16,-1 1 0-16,-3 0 0 15,-2-2-896-15,-3 2-256 0,-1 3-48 0,-4-5-16 16,-4-2-2656-16,-1 7-544 0,-4 1-96 0,-2 1-32 0</inkml:trace>
  <inkml:trace contextRef="#ctx0" brushRef="#br0" timeOffset="158657.79">11190 9619 37311 0,'0'0'832'0,"0"0"160"0,0 0 32 0,0 0 16 0,7 3-832 0,1 1-208 15,0-2 0-15,1 1 0 0,-1-3 1472 0,1 0 256 0,0 0 64 0,1 0 0 16,1-3-928-16,1 3-176 16,1 0-48-16,2 0 0 0,0-2-352 0,1 2-80 15,-1 0-16-15,2 0 0 0,0 0-192 0,-1 0 144 0,0 0-144 0,-2 0 128 16,1 0-128-16,-2 0 0 16,-3 0 0-16,1 0 0 15,-2 0-736-15,0 2-176 0,-9-2-48 0,0 0-18960 0</inkml:trace>
  <inkml:trace contextRef="#ctx0" brushRef="#br0" timeOffset="166765.09">12742 9343 16575 0,'0'0'368'0,"0"0"80"0,0 0 0 0,0 0 16 0,0 0-464 0,0 0 0 0,0 0 0 0,0 0 0 0,-4-4 1728 0,4 4 256 16,0 0 64-16,-2-7 0 0,2 7-448 0,0 0-96 16,-3-6-16-16,3 6 0 0,0 0 112 0,-1-4 0 15,1 4 16-15,0-7 0 0,1 3-464 0,-1 4-112 16,0 0-16-16,0 0 0 0,5-2-512 0,2-1-96 15,-7 3-32-15,5-4 0 0,2 0-64 0,-1 4-32 16,1-2 0-16,-7 2 0 0,8 4-32 0,-1 2 0 16,1-1 0-16,0 2 0 0,0 1 96 0,0 1 16 15,0-3 0-15,0 2 0 0,-3 3 272 0,1 1 64 16,2 2 16-16,-1 2 0 0,-1 1-720 0,0 0 0 16,1-2-160-16,3 3 32 0,-1-1 400 0,1 0 96 0,1 0 16 15,1 1 0-15,-1-4-384 0,2 2 0 0,0 1 0 0,2-3 0 16,-1 2 0-16,2-3 128 0,0 0-128 0,-1 0 0 15,1-2 0-15,0-1 0 0,0 0 0 16,-1-3 0-16,2 0 0 0,-2-4 0 0,-2-1 0 0,0-2 0 16,-1-2 0-16,0 2-320 0,-2-4 64 0,-1-3 16 15,-1-2-1680 1,0-1-352-16,0-1-64 0,-2-2-16 0,0-3-1664 0,-1-1-336 0,1-16-64 16,-4 6 0-16</inkml:trace>
  <inkml:trace contextRef="#ctx0" brushRef="#br0" timeOffset="166979.75">13079 9285 21759 0,'-11'11'960'0,"6"-9"208"16,-3 2-928-16,0 3-240 0,-2 2 0 0,-2-1 0 0,-1 5 2992 0,0-3 544 15,0-1 112-15,-2 5 32 0,0 3-1264 0,-1 0-256 16,0 0-48-16,2 0-16 0,1 1-1232 0,0 0-240 16,1 5-48-16,0-4-16 0,2 5-96 0,0-4-16 15,1 0 0-15,3 3 0 0,0-4-160 0,1-2-32 16,0-2-16-16,1 1 0 0,1-6-240 0,2-1 0 15,0-1 0-15,1-1 0 16,0-7-960-16,0 0-272 0,0 0-64 0,6 5-16 16,4-5-5504-16,-1-3-1104 0,1 1-208 0,2 2-64 0</inkml:trace>
  <inkml:trace contextRef="#ctx0" brushRef="#br0" timeOffset="167949.66">13747 9341 17279 0,'0'0'384'0,"0"0"64"0,0 0 32 0,0 0 0 0,0 0-480 0,0 0 0 0,0 0 0 0,0 0 0 0,-4-6 1584 0,4 6 208 16,-4-7 64-16,4 7 0 0,0 0-416 0,0 0-80 15,0 0-16-15,0 0 0 0,0 0-48 0,0 0-16 16,0 0 0-16,0 0 0 0,0 0 0 0,-3 7 0 0,1 1 0 15,0-2 0-15,1 1-512 0,1 2-96 16,0 2-32-16,-1-1 0 0,1 3 112 0,1-2 16 16,0 2 0-16,1 0 0 0,-1 0-320 0,2 3-48 15,0-5-16-15,1 2 0 0,0 1-144 0,0-1-48 0,0 0 0 0,0 0 0 16,0 0-192-16,0-3 144 0,0 0-144 0,0 0 128 16,0 1 0-16,0-1 0 0,0 2 0 15,0-4 0 1,0 1-560-16,-1-3-112 0,0-2-32 0,-3-4 0 15,4 4-2144-15,-4-4-432 0,4 5-96 0,-4-5-16 0</inkml:trace>
  <inkml:trace contextRef="#ctx0" brushRef="#br0" timeOffset="168172.84">13861 9466 26719 0,'0'0'1184'0,"0"0"240"0,0 0-1136 0,0 0-288 15,-7 3 0-15,1 0 0 0,-1 0 2672 0,-1 1 464 16,0 0 112-16,-1-1 16 0,-1-1-1952 0,-1 2-384 16,1 0-80-16,-2 1-16 0,-1-3-448 0,0 0-112 15,1 1-16-15,1-2 0 0,1-1-256 0,0-1 0 16,-1 1 0-16,2 1 0 0,1-1 0 0,1 3 0 16,7-3 0-16,0 0 0 15,0 0-704-15,0 0-208 0,0 0-48 0,0 0 0 16,0 0-3584-16,0 0-704 0,0 0-160 0,3 6-32 0</inkml:trace>
  <inkml:trace contextRef="#ctx0" brushRef="#br0" timeOffset="169166.83">14272 9349 24191 0,'0'0'528'0,"0"0"112"0,0 0 32 0,0 0 0 0,0 0-544 0,0 0-128 0,0 0 0 0,0 0 0 15,0 0 1616-15,0 0 304 0,0 0 48 0,0 0 16 16,0 0-880-16,0 0-160 0,0-6-48 0,0 6 0 16,3-8-448-16,-1 1-112 0,2 1-16 0,0-1 0 0,1 1-96 15,0-1-32-15,-1 1 0 0,3-1 0 0,2 1-192 0,-1 2 144 16,-1 0-144-16,-1 1 128 0,2 0 64 0,0 0 0 15,1 0 0-15,0 3 0 0,0-1-64 0,0-2 0 16,2 3 0-16,-2 3 0 0,0-2 256 0,0 2 64 16,1 0 0-16,-1 0 0 0,-1 4 0 15,0-1 0-15,-2 1 0 0,-1 3 0 0,-2 1-112 0,-2-2-16 16,-2 1 0-16,-2-1 0 0,-2 2-192 0,-1 2-128 16,-2 1 128-16,-2 2-128 0,3-3 384 0,-1-2 0 15,-1-1 0-15,1-1 0 0,-1 2-208 0,1-1-48 16,0-3 0-16,0-1 0 0,1 1-128 0,2-4 0 15,5-3 0-15,0 0 0 0,0 0 0 0,0 0 0 16,0 0 0-16,0 0 0 0,0 0 0 0,0 0 0 0,0 0 0 0,0 0 0 16,0 0 0-16,0 0 0 15,9 0 0-15,2 0-176 0,-2 0 176 0,2-3 0 0,0 3 128 16,2 0-128-16,0 3 480 0,1-3 32 0,-1 4 0 0,0-2 0 31,0-1-832-31,1 5-144 0,-2-2-48 0,0 0 0 0,-2 2 512 0,-1 3 0 0,-1-2 208 0,-1 1-64 16,-2 1-16-16,-1 4 0 0,-1-3 0 0,-2 4 0 15,-2-1 208-15,-2 1 48 0,-1 2 0 0,-1-2 0 16,-3-1-384-16,0 0 0 0,-1 0 0 0,-1-3-128 16,-2 0 128-16,0 1 0 0,-2-5 128 0,0 3-128 15,1-2 0-15,0-1 0 0,1-2 0 0,1 0-128 16,-2-1 128-16,1-3 0 0,1 0 0 0,1-3 0 16,1-1 0-16,0 2-128 0,-1-6 128 0,4 1-128 15,1 1-1600-15,1-3-304 16,0-2-64-16,2 1-16 0</inkml:trace>
  <inkml:trace contextRef="#ctx0" brushRef="#br0" timeOffset="169567.14">14797 9072 30399 0,'0'0'672'0,"0"0"144"0,0 0 16 0,0 0 16 0,7-3-672 0,-7 3-176 15,8-3 0-15,-1 2 0 0,1-1 1008 0,-8 2 160 0,8-3 48 0,-8 3 0 16,0 0 144-16,8 3 48 0,0-3 0 0,1 3 0 16,0 4-416-16,-1-2-80 0,-1 0-16 15,-1 2 0-15,-1 2-144 0,3 0-48 0,0 2 0 0,0 2 0 16,1 1-96-16,0 2-32 0,2 1 0 0,-1 3 0 15,1-1 0-15,-1 2 0 0,1 3 0 0,0-4 0 16,0 3-448-16,-1 3-128 0,0 0 0 0,-3 2 0 16,1-2 640-16,-3 2 96 0,-2 1 32 0,0 1 0 15,-2 0-768-15,-2 0-256 0,-2 0 0 0,-1 3 0 16,-1-3 256-16,-2 0 0 0,-2-4 0 0,0 2 0 16,-1-2-464-1,-2-3-48-15,0 0 0 0,0-2 0 0,0-2 768 0,-1 1 160 0,-1-6 32 0,0 2 0 0,-2-5-624 16,0-1-112-16,-2-1-32 0,1-2 0 15,0-1-1536 1,4-2-304-16,-2-1-64 0,-1-2-17856 0</inkml:trace>
  <inkml:trace contextRef="#ctx0" brushRef="#br0" timeOffset="170263.65">12487 9090 2751 0,'0'0'256'0,"0"0"-256"16,0 0 0-16,0 0 0 0,0 0 6080 0,0 0 1152 15,0 0 256-15,0 0 32 0,-7 7-3856 0,-1 2-768 16,-1 1-144-16,-1 3-48 0,-2 0-1072 0,0 4-224 0,-1-1-32 0,0 1-16 16,-1 3-608-16,-1-3-128 0,-1 2-32 0,-1 1 0 15,0-2-288-15,0 5-64 0,-1-4-16 0,4 2 0 16,-1 2-96-16,2 0-128 0,0-3 176 0,1 3-176 16,2-2 160-16,2-1-160 0,1 4 128 0,3-2-128 15,2 4 192-15,2-2-64 0,1 3 0 0,3-1 0 16,3-2 64-16,2 2 16 0,1-2 0 0,3-1 0 15,3 1-16-15,4-5-16 0,3 4 0 0,4-2 0 16,1-2-176-16,2 1-176 0,3-3 48 0,0 0 0 16,1 0-320-1,0-4-64-15,1 0-16 0,-1-2 0 0,-1-5-2464 0,-1-2-480 16,-2-1-112-16</inkml:trace>
  <inkml:trace contextRef="#ctx0" brushRef="#br0" timeOffset="171301.71">15308 8992 19807 0,'0'0'880'0,"0"0"176"0,0 0-848 0,0 0-208 15,0 0 0-15,0 0 0 0,0 0 1888 0,0 0 336 16,0 0 64-16,0 0 16 0,0 0-832 0,0 0-144 16,0 0-48-16,-1-7 0 0,1 7-608 0,0-6-128 15,0 6-32-15,0-6 0 0,2 0-192 0,1 2-64 16,-1-3 0-16,-2 7 0 0,6-3-48 0,-1 0-16 16,0-1 0-16,2 0 0 0,-1-1 64 0,2 1 0 15,-1 0 0-15,0 1 0 0,1-1-112 0,0 4-16 16,0-2 0-16,0 2 0 0,0 0 256 0,0 0 64 0,-2 2 0 15,1-2 0-15,-7 0 96 0,8 4 32 0,-2-1 0 0,-6-3 0 16,7 6-64-16,-2 1 0 0,0 1 0 0,-1 1 0 16,-3 2-144-16,1-1-48 0,-1 3 0 0,-1 0 0 15,-1 4 0-15,-2 2 0 0,0-2 0 0,0 0 0 16,-1 0 0-16,-2 2 0 0,1-2 0 0,-1 0 0 16,-1 0-320-16,1 2 0 0,-4-5 0 0,2 2 0 15,1-2 0-15,-1-1 0 0,-1-2 0 0,1-2-128 16,0 0 128-16,1-1 0 0,2-1 128 0,0-4-128 15,1 3 0-15,4-6 0 0,0 0 0 0,0 0 0 16,0 0 0-16,0 0-128 0,0 0 0 0,0 0 0 0,0 0 128 16,0 0 0-16,-4-7 128 0,4 7-128 0,0 0 0 15,0-9 0-15,1 1 0 0,1-1-128 16,0 2-112-16,2-2-16 0,0 4 0 0,1-4 256 0,1 2 0 16,-1 3 0-16,0-1 0 0,2 1 0 0,-7 4 0 15,6-2 0-15,2 0 160 0,0 2-160 0,-2 0 128 16,-6 0-128-16,10 0 128 0,-3 4-128 0,1-1 128 15,0 1-128-15,0 2 128 0,-1-2 64 0,0 3 0 16,1-1 0-16,0-2 0 0,0 1 0 0,0 2 0 16,1-3 0-16,1 0 0 0,2-1 0 0,0 0 0 15,0-3 0-15,1 3 0 0,0-3-192 0,0 0 128 16,-1 0-128-16,4 3 128 0,-1-3-128 0,0-3 0 16,-2 0 0-16,0 2 0 0,0-4 0 0,0 1 0 0,-1 0-176 31,-2-3-976-31,1 1-208 0,-1-1-48 0,0 1 0 0</inkml:trace>
  <inkml:trace contextRef="#ctx0" brushRef="#br0" timeOffset="176489.89">9653 10498 25103 0,'0'0'544'0,"0"0"112"0,0 0 32 0,0 0 32 0,0 0-576 0,0 0-144 0,0 0 0 0,0 0 0 15,0 0 1152-15,0 0 208 0,0 0 48 0,0 0 0 0,0 0-416 0,0 0-80 16,0 0-16-16,0 0 0 16,0 0 64-16,0 0 0 0,0 0 0 0,0 0 0 0,0 0 0 0,8 0 0 15,-1 0 0-15,0 0 0 0,-7 0-208 0,9 0-48 16,0 0 0-16,2 0 0 0,-3-1-192 0,1-2-64 16,1 3 0-16,1-3 0 0,-1 3 64 0,1-1 0 15,0-2 0-15,1 3 0 0,0-2-368 0,0 2-144 16,0 0 128-16,-1 0-128 0,1 0 128 0,1 2-128 15,-2-2 128-15,-2-2-128 0,0 2 0 0,-1 0 0 16,0 0 0-16,0 0 0 0,-2 0 0 0,-6 0 0 16,0 0 0-16,7 0 0 15,-1 2-1952-15,-6-2-480 0,7 0-80 0,-7 0-15728 16</inkml:trace>
  <inkml:trace contextRef="#ctx0" brushRef="#br0" timeOffset="176866.22">10123 10288 30399 0,'0'0'672'0,"0"0"144"0,0 0 16 0,0 0 16 0,0 0-672 0,6 3-176 0,-6-3 0 0,0 0 0 16,7 4 1664-16,-2 2 320 0,-5-6 48 0,4 7 16 16,-3 2-832-16,2-1-144 0,0 4-48 0,-1-2 0 15,0 3-304-15,-1 0-64 0,-1-2-16 0,1 3 0 0,1 2-112 0,-1 1-16 16,0-1-16-16,0 1 0 0,2 0-336 0,0-1-160 16,-1-2 160-16,1 2-160 0,1-3 304 0,0 1-48 15,1 3 0-15,-1-4 0 0,0 3-256 0,0-2 0 16,0 0 0-16,0-1 0 0,0-3 0 0,1 1 0 15,-3 0 0-15,2 0-144 0,0-5 144 0,2 2 0 16,-1-1 0-16,-1-2 0 0,-4-5 0 0,6 4 0 16,-6-4 0-16,0 0 0 15,7 3-2432-15,-2-3-464 0,0-3-96 0,1-1-16 0</inkml:trace>
  <inkml:trace contextRef="#ctx0" brushRef="#br0" timeOffset="177524.98">10440 10392 34559 0,'0'0'768'0,"0"0"144"0,0 0 48 0,0 0 0 0,0 0-768 0,0 0-192 0,0 0 0 0,0 0 0 16,4-7 544-16,-2 2 80 0,-2 5 16 0,3-7 0 15,0-2-464-15,-1 3-176 0,0-1 128 0,-2 7-128 16,2-4 0-16,2-2 0 0,-4 6 0 0,5-7 0 16,1 1 128-16,-3-1-128 0,1 1 128 0,2-1-128 0,2 3 272 0,1 0-16 15,-3-1-16-15,3-2 0 0,2 3 224 0,-1 1 48 16,1 0 16-16,-1-1 0 0,1 4-112 0,-2-3-32 16,0 3 0-16,0 0 0 0,0 3 0 0,1-2 0 15,-10-1 0-15,6 6 0 0,1 1-48 0,-2 0-16 16,-1 2 0-16,-1 2 0 0,-3-11 0 0,0 10-16 15,-2 3 0-15,1 0 0 0,-2 0-304 0,-1 0 0 16,0-2 0-16,-2-1 0 0,1 3 0 0,-1-2 0 16,0 1 0-16,-1-4 0 0,1 1 0 0,-2 1 0 15,3-3 0-15,-1-1 0 0,2 1 0 0,1-1 0 16,-1 1-208-16,4-7 80 0,-4 7 128 0,4-7 0 16,0 0 0-16,0 0 128 0,-4 6-128 0,4-6 0 15,0 0 0-15,0 0-128 0,0 0 128 0,0 0 0 16,0 0 0-16,0 0 0 0,0 0 0 0,0 0 144 15,5 7-16-15,2-3-128 0,-7-4 128 0,7 3-128 16,3 0 0-16,-1 1 0 0,-3-1 128 0,3-1-128 16,1 0 144-16,0-2-144 0,2 2 0 0,0-2 0 15,-2 3 0-15,2-3 0 0,1 1 224 0,0 3-48 0,-1-1-16 16,1 1 0-16,-1 1-160 0,0-1 160 16,-2 2-160-16,-1 3 160 0,-2-1-160 0,-1 2 128 0,0 0-128 0,-3 3 128 15,-3-2-128-15,-1 2 0 0,-3 0 0 0,-1 0 0 16,-2 1 0-16,1-1 0 0,-2 0 0 0,-1 1 0 15,0-4 0-15,-2 1 0 0,1-2 0 0,-1 0 0 16,1-3 128-16,-1-2-128 0,0 0 192 0,0-1-64 16,1-2-128-16,-1-1 0 0,1 0 0 0,-1-1 0 15,1-2 0-15,1-1-144 0,-1-2 144 0,4 2-208 16,1-3 208-16,1 2-144 0,-2-1 144 0,4 2-128 16,2 4-960-16,-2-7-192 0,2-1-48 0</inkml:trace>
  <inkml:trace contextRef="#ctx0" brushRef="#br0" timeOffset="178373.1">15160 10408 29951 0,'0'0'656'0,"0"0"144"0,0 0 32 0,0 0 0 0,0 0-672 0,0 0-160 0,0 0 0 0,0 0 0 16,0 0 1408-16,0 0 256 0,0 0 64 0,0 0 0 16,6-3-672-16,2 3-128 0,1-1-32 0,1-2 0 15,-1 3-352-15,0 0-80 0,1 0-16 0,2 0 0 16,1 0-96-16,2 0-32 0,0 0 0 0,1 0 0 15,0 0-144-15,0 0-48 0,1 3 0 0,0-2 0 16,-2-1-128-16,1 0 0 0,-2-1 0 0,0 1 0 0,-1 0 0 0,-2-3-176 16,0 3 48-16,-1-3 0 15,1 2-3072-15,-2-2-624 0,0 0-112 0,-1 0-32 0</inkml:trace>
  <inkml:trace contextRef="#ctx0" brushRef="#br0" timeOffset="178754.2">15777 10114 30399 0,'0'0'672'0,"0"0"144"0,0 0 16 0,0 0 16 0,0 0-672 0,0 0-176 0,0 0 0 0,0 0 0 16,0 0 1264-16,0 0 208 0,2 8 64 0,0 1 0 15,-2 2-368-15,0-2-64 0,0 1-16 0,-2 3 0 16,1 1-352-16,0-1-80 0,-1 4-16 0,1 0 0 16,0 0 0-16,-1 2 0 0,2-2 0 0,0 3 0 15,0-3-192-15,0 3-64 0,0 2 0 0,0-5 0 16,0 3-192-16,2-3-64 0,-4 2 0 0,4-2 0 15,-1 3 0-15,2-6 0 0,-1-1 0 0,1 1 0 0,0-1-128 16,-1-3 0-16,-2-10 0 0,0 0 0 16,4 9 0-16,-4-9 0 0,7 7 0 0,-7-7 0 15,5 6-2528-15,-5-6-544 0,9 2-96 0,-2-2-32 0</inkml:trace>
  <inkml:trace contextRef="#ctx0" brushRef="#br0" timeOffset="179373.69">15963 10168 15663 0,'0'0'688'0,"0"0"144"0,0 0-656 0,0 0-176 0,0 0 0 0,0 0 0 16,0 0 4480-16,0 0 880 0,0 0 160 0,0 0 48 15,2-7-4096-15,2 1-832 0,-1-1-144 0,-1 1-48 16,1-1-448-16,1 1 0 16,-1-2 0-16,-1 1 0 0,0 2 0 0,2 0 0 0,-2-2 0 0,1-2 0 15,-1 2 192-15,2 1-48 0,2-1-16 0,-1 3 0 16,0-2 0-16,2 2 0 0,-1-1 0 0,2 3 0 16,1 0 416-16,2-2 80 0,-2 1 16 0,1-1 0 15,1 4-368-15,1 0-64 0,-2 0-16 0,0 0 0 16,2 4 0-16,-1-1 0 0,-3 3 0 0,-2 1 0 15,-1-1 112-15,-1 2 16 0,-2 5 0 0,-2 3 0 0,-2-1-112 16,1 2-16-16,-3-2 0 0,-1 5 0 0,-2-3-48 0,1 0-16 16,-2 0 0-16,0-4 0 0,0 3-128 15,2-3 0-15,-2-3 0 0,1 4-176 0,1-7 176 0,-1 0 0 16,2-1 0-16,1-2 0 0,4-4 0 0,0 0 0 16,-5 6 0-16,5-6 0 0,0 0 0 0,0 0-128 15,0 0 128-15,0 0-128 0,0 0 128 0,0 0 0 16,0 0 0-16,0 0 0 0,8 4 0 0,1-4 176 15,0 2-48-15,0-1 0 0,2 2-128 0,-1-3 128 16,1 3-128-16,-1-2 128 0,2 2-128 0,1 1 0 16,0-2 0-16,0 2 0 0,-1 3 0 0,1-3 160 15,1 2-160-15,-2 3 160 0,-3-2-160 0,0 3 0 16,1 0 144-16,-2-3-144 0,-3 5 176 0,-1-1-48 16,-2-1 0-16,0-1 0 0,-4 2-128 0,-2-1 128 15,-1-1-128-15,0 2 128 0,-2 2-128 0,-2-3 0 16,-4 1 0-16,1 1-176 0,2-4 176 0,-2 1 0 15,0-3 160-15,0 1-160 0,1-3 0 0,-1 0 0 0,-1 1 0 16,0-4-160-16,0 2 160 0,2-1 0 0,1 0 0 0,0-2 0 16,3-2 0-16,-1 0 0 0,1 2 0 0,2-3 0 15,5 3-2496 1,0 0-448-16,0 0-112 0,0 0-16 0</inkml:trace>
  <inkml:trace contextRef="#ctx0" brushRef="#br0" timeOffset="180841.91">16923 10934 10127 0,'0'0'896'0,"5"7"-704"0,-5-7-192 0,0 0 0 0,0 0 3264 0,0 0 608 15,0 0 128-15,0 0 32 0,0 0-2064 0,-1 6-416 16,-5 3-80-16,-1-2 0 0,-4-3-560 0,-1 0-96 16,-2-2-32-16,-6 0 0 0,-1 0-176 0,-2-2-32 15,-5 3-16-15,1-3 0 0,-1-3-80 0,1 3-16 16,-2 3 0-16,0-3 0 0,0 0-64 0,-2 0-16 16,1 1 0-16,-2 4 0 0,1-1-48 0,-1 0-16 15,-2-1 0-15,0-3 0 0,0 3 0 0,-1-2 0 16,-3-1 0-16,3 0 0 0,0 0-192 0,1 0-128 15,4 2 128-15,1 2-128 0,-1-4 224 0,2 3-32 16,-1 1 0-16,1-1 0 0,1-2-192 0,-3 1 144 0,1 1-144 0,0-2 128 16,0 2 0-16,0 0 0 0,-1-3 0 0,0 0 0 15,0 0-128-15,0 0-176 0,2-3 48 16,0 3 0-16,0-4 128 0,3 1 0 0,2 1 128 0,-1 1-128 16,2 1 0-16,-2-3 0 0,3 0 0 0,-1 3 0 15,-2 3 0-15,1-3 0 0,1 0 0 0,-3 3 0 16,1-3 128-16,-5 1-128 0,0 1 176 15,3-2-176-15,0 3 128 0,0 1-128 0,1-4 128 16,1 3-128-16,0-3 0 0,0 4 0 0,0-2 0 16,1 0 0-16,1 0 0 0,1 2 0 0,0-1 0 15,-2 1 0-15,4-2 0 0,-1 5 0 0,-1-3 0 16,-2 2 0-16,-1-3 0 0,-1-2 0 0,0 2 0 16,-1 1 0-16,0-2 128 0,-2 1-128 0,-2-2 128 15,0-1-128-15,0-1-176 0,0-2 48 0,0 3 0 0,0 0 128 0,1 4 176 16,0-4-48-16,-1 3 0 0,4-2-128 0,-1 2 0 15,1-3 0-15,-1 2-176 0,-1-2 176 16,-1 2 0-16,-1 0 0 0,0 1 0 0,0-3 0 16,-3 1-128-16,-1 2 128 0,0 0-128 0,0-2 128 0,0 1 0 15,-1 1 128-15,1 1-128 0,2 3 0 0,2-1 0 16,0-2 0-16,-1 3 0 0,-1-1 0 0,-1 1 0 16,1-1 0-16,-2 1 0 0,-2 1 176 0,1-2-48 15,-2-1 0-15,1 3 0 0,-2-1-128 0,0-1-272 16,0 1 64-16,-6-1 16 0,3 1 192 15,4 0 0-15,0-3 0 0,0 2 0 0,1-3 0 16,-2 1 0-16,0-2 0 0,0 2 0 0,0-1 0 0,-1-2 0 0,1 2 0 16,1-3 0-16,0 4 0 0,2-2 0 0,1 1 0 15,2-2 0-15,1 2-144 0,0 1 144 0,-3-2-128 16,1 2 128-16,-3 0 0 0,1 1 128 0,-11-1-128 16,0-1 0-16,6 1 0 0,0 0 0 15,0-4 0-15,3 2 0 0,3 1 0 0,1-2 0 16,1 2 0-16,0 1 0 0,1-1 0 15,-1 0 0-15,-2-3 0 0,0 3 0 0,0-2 0 0,-1 2 0 16,0-3 0-16,-1 3 0 0,-1-3 0 0,1 0 0 16,2 0 0-16,0 1 0 0,1-1 0 0,2 3 0 15,2-3 0-15,-1 2 0 0,1 0 0 0,0 0-128 0,-1 2 128 16,5-1 0-16,-3-1 128 0,-2 0-128 16,-1 0 0-16,-1 2 0 0,0-1 0 0,-1 1 0 0,-1-2 0 0,3 0 0 15,0 0 0-15,1-2 0 0,0 3 0 0,1-3 0 16,1 0 0-16,-3 1 0 0,1 2 0 0,-8 1 0 15,3-2 0-15,6 2 0 0,-4-1 0 0,-1 1 0 16,-1-2 0-16,0 2 0 0,-2-1 0 0,2 1 0 16,1 0 0-16,1 2 0 0,0-3 0 0,2 1 0 15,-2 1 0-15,0-1 0 0,0 3 128 0,-7-1-128 16,0-2 128-16,8 0-128 0,-4 3 0 0,-2-5 0 16,0 2 0-16,0-1-128 0,0 1 128 0,2-2 176 15,-1-2-48-15,2 2 0 0,2 0-128 0,-2 1 0 16,1 1 0-16,-10-2-176 0,2 0 176 0,1 0 0 15,-1 2 0-15,-2-1 0 0,0-3 0 0,1 3 0 0,2-2 0 16,0-1 0-16,2 0 0 0,1 2-128 0,12 1 128 16,-1-2-128-16,-4 2 128 0,1 1 0 0,-1-1 0 0,-2 0 0 15,-2 0 0-15,-2-2 0 0,-1 2 0 0,-1 1 0 16,0-1 0-16,1-3 0 0,1 0 0 0,1 0 0 16,2 0 0-16,0 2 0 0,2 0 0 0,-1-2 0 15,0 2 0-15,-9 2 0 0,2-1 0 0,-1-2 0 16,-2 2 0-16,0-1 0 0,1-2 128 0,0 0-128 15,1 0 0-15,3-2 0 0,2 2 0 0,1 0 0 16,4 0 0-16,1 2 0 0,1 0 0 0,0 0 0 0,1 1 0 16,-3-3 0-16,0 1 0 0,-2 2 0 0,-1-3 0 0,-1 2 0 15,-1-2 0-15,1 2 0 0,1-2 0 0,1 0 0 16,2-2 0-16,-1 2 0 0,2 2 0 0,1 0 0 16,3-2 0-16,1-2 0 0,1 4 128 0,0-2-128 15,2-2 128-15,-2 4-128 0,1 1 0 0,-2-2 0 16,0-1 0-16,0-1 0 0,0-2 0 0,0 3 0 15,2 0 0-15,-2 0 0 0,0-4 0 0,1 2 0 16,2-1 0-16,1 2 0 0,1-4 176 0,1 3-48 16,0 0 0-16,2 2 0 0,2-4-128 0,0 1 128 15,1 3-128-15,2-4 128 0,0 0-128 0,2-1 128 16,1 1-128-16,-1 1 128 0,4 2 0 0,-1-2 0 16,7 3 0-16,-5-3 0 0,5 3-128 0,-5-6 128 15,1 2-128-15,0 0 128 0,4 4 0 0,0 0 0 16,0-9 0-16,1 3 0 0,3-1-128 0,1 1-272 15,3-1 64-15,3 2 16 16,3-4-3536-16,23-11-704 0,0 7-144 0,-14 9-32 0</inkml:trace>
  <inkml:trace contextRef="#ctx0" brushRef="#br0" timeOffset="181592.17">10632 9090 8287 0,'12'-18'736'0,"-7"9"-592"0,-1-1-144 0,-1 2 0 0,2-1 2688 0,-1-1 512 15,-3 3 112-15,-1 7 16 0,0 0-976 0,0 0-192 16,0 0-48-16,0 0 0 0,0 11-576 0,-2 2-112 16,-3 3-16-16,-2 5-16 0,-2 2-432 0,-3 7-64 15,-2 3-32-15,-5 4 0 0,-3 3-368 0,-4 3-80 16,-2 3-16-16,-2 0 0 0,-3-1-112 0,-2 4-32 15,-3 4 0-15,-1 3 0 0,-3-1 64 0,3 4 0 16,-1-3 0-16,6 1 0 0,2 3 0 0,0-2 0 16,-1 3 0-16,1 1 0 0,-1 4-64 0,0 0-16 15,-4 1 0-15,-2-4 0 0,0-6-112 0,2 2-128 16,3-5 176-16,1-4-176 0,3-3 160 0,3-1-160 16,-1-6 128-16,5-3-128 0,2-2 128 0,1-3-128 15,4-6 128-15,2-3-128 0,1-3 160 0,4-3-160 16,1-1 192-16,3-6-192 0,1 0 192 0,0-5-192 15,4-5 192-15,0 0-192 0,0 0 0 0,0 0 0 16,0 0 0-16,9-2-192 16,1-4-1920-16,4-1-368 0,3-2-80 0</inkml:trace>
  <inkml:trace contextRef="#ctx0" brushRef="#br0" timeOffset="182692.72">9900 11847 14735 0,'-5'-11'640'0,"4"5"160"0,-1-1-640 0,0 1-160 0,-1-2 0 0,1 1 0 0,-1-2 1520 0,2 3 272 15,-2-2 48-15,0 3 16 0,1 1-112 0,0-3-16 16,2 7 0-16,0 0 0 0,0 0-352 0,0 0-80 16,0 0-16-16,0 0 0 0,-2 9 368 0,0-1 64 15,0 4 16-15,-1 0 0 0,1 3-624 0,-2 5-112 16,0 0-32-16,1 1 0 0,1 2-400 0,-1 1-96 16,-1 1-16-16,1-2 0 0,-1 1-192 0,3-3-64 15,-1 2 0-15,0 0 0 0,1-4-48 0,2 2-16 16,1-4 0-16,0 2 0 0,-1-5-128 0,2 2 128 15,1-3-128-15,0-1 128 0,1 1-128 0,2-2 128 16,-1-3-128-16,2 1 128 0,0-2-128 0,1-3 0 0,0-1 0 16,2-2 0-16,-1-1 0 0,1-1 0 0,-2-2 0 15,1-1-176-15,1-5 176 0,-2 1 0 0,0-4-144 16,0 2 144-16,1-3-128 0,-1-2 128 0,-1 0-160 16,-2-3 160-16,1 1-160 0,-1 0 160 0,1-2-160 0,-2 2 160 15,-2-3 0-15,1 0 0 0,-1 5 0 0,0-2 0 16,-2 4-144-16,1-2 16 0,-1 2 0 0,-1 0 0 15,0 4 128-15,0 1 0 0,-1 1 0 0,1 7 0 0,0 0 0 16,0 0 0-16,0 0 0 0,0 0 0 0,0 0 128 0,0 8 48 16,-2 1 16-16,1 5 0 0,-2-1-64 0,3 4 0 15,0 0 0-15,0 0 0 0,0 2 112 0,0 1 16 16,-1 1 0-16,2 4 0 0,2-2 48 0,0 5 16 16,1 2 0-16,0 3 0 0,-1 0 176 0,1 1 32 15,3 2 16-15,-2-2 0 0,-1 2-160 0,1 0-16 16,-2-2-16-16,1 3 0 0,0-4-224 0,-2 1-128 15,1-1 160-15,0-1-160 0,-2-4 128 0,0 2-128 16,-1-1 0-16,-1-2 144 0,-2-3-144 0,-1-1 0 16,-1 4 0-16,0-8-176 0,0 1 176 0,-2-6 0 15,-2 2 0-15,0-3 0 0,-2-2 0 0,1-2-128 16,-1-5 128-16,0 0-128 0,-4-2 0 0,1-2 0 16,-2-2 0-16,2-2 0 0,1-3-64 0,1-2 0 15,0-1 0-15,2-4 0 16,0 0-1376-16,1-3-288 0,1-3-48 0,3-2-16 15,1-4-1840-15,3 1-368 0,1-1-80 0,3 0-16 0</inkml:trace>
  <inkml:trace contextRef="#ctx0" brushRef="#br0" timeOffset="183064.99">10429 12076 18431 0,'0'0'816'0,"0"0"160"0,0 0-784 0,0 0-192 0,0 0 0 0,0 0 0 0,0 0 1840 0,0 0 320 16,0 0 64-16,0 0 16 0,0 0-720 0,0 0-144 16,0 0-32-16,0 0 0 0,8 0-96 0,0-1-32 15,0-2 0-15,0 1 0 0,0 0-192 0,-1 0-64 16,3-1 0-16,0 2 0 0,1-2-512 0,-1 3-128 16,2-3 0-16,0 3-16 0,-1 0-176 0,1 0-128 15,-1 0 144-15,-1 0-144 0,-3 3 192 0,1 1-48 16,-1 1-16-16,-7-5 0 15,0 0-2576-15,3 8-528 0,0 8-96 0,-9-2-32 0</inkml:trace>
  <inkml:trace contextRef="#ctx0" brushRef="#br0" timeOffset="183278.49">10420 12316 27871 0,'0'0'608'0,"0"0"128"0,0 0 32 0,0 0 16 0,0 0-624 0,0 0-160 15,5 2 0-15,2 2 0 0,-1-1 1360 0,1-3 240 0,1 0 64 0,0 0 0 16,0-3-720-16,-1 3-144 0,3-4-32 0,-1 2 0 16,1-2-352-16,1 0-80 0,-1-1-16 0,2 1 0 0,-1 1-144 15,0-1-48-15,0 0 0 0,1-2 0 0,-1 3-128 16,0-1 0-16,-2 2 0 0,-1-2-176 16,-2 1-1360-16,-6 3-256 15,0 0-64-15,0 0-13184 0</inkml:trace>
  <inkml:trace contextRef="#ctx0" brushRef="#br0" timeOffset="184028.05">11543 11705 26495 0,'0'0'576'0,"0"0"128"0,0 0 32 0,0 0 0 15,0 0-592-15,-6 0-144 0,0 2 0 0,-1 0 0 0,-1 5 2128 0,-1-1 400 0,0 2 80 0,-1 5 16 16,-2 1-880-16,0 1-160 16,0 2-48-16,0 3 0 0,-2 3-656 0,0-2-144 0,-1 2-32 15,-1 0 0-15,-1 3-192 0,2 1-64 0,0-2 0 0,1 1 0 16,-2 0-144-16,3 0-48 0,0-1 0 0,4 4 0 15,1-3-256-15,1 2 160 0,2-2-160 0,3 1 128 16,2-1 64-16,1 1 0 16,-1-4 0-16,5 1 0 0,4-5-192 0,3 1 0 0,2 0 0 0,2-3 0 15,3-4 0-15,-4-5 0 0,2 3 0 0,2-3-176 16,0 1-16-16,2-2 0 0,1 0 0 0,1-4 0 16,-2 4-1424-1,1-7-304-15,0 0-48 0,0-3-16720 0</inkml:trace>
  <inkml:trace contextRef="#ctx0" brushRef="#br0" timeOffset="184477.52">11713 12009 35711 0,'0'0'784'0,"0"0"176"0,0 0 16 0,0 0 16 0,0 0-800 0,0 0-192 16,0 0 0-16,0 0 0 0,0 0 816 0,0 0 112 15,0 0 32-15,0 0 0 0,0 0-624 0,0 0-112 16,0 0-32-16,0 0 0 0,8 0-192 0,-2-2 0 0,2-2 0 0,-1 0 0 16,-1 1 0-16,1-1 0 15,1 0 0-15,-1-1 0 0,0 1 0 0,1 2 144 0,1 0-144 0,0 0 128 16,0 2-128-16,-1 0 128 0,0 0-128 0,0 2 128 15,-2-2 112-15,2 4 16 0,0 0 0 0,0 1 0 16,0 2 448-16,-2 1 112 0,0 5 16 0,0-3 0 16,-1 1-208-16,2 2-48 0,0 3 0 0,-2-3 0 15,0 1-448-15,2 2-128 0,-1 1 0 0,1-4 0 16,-1 4 0-16,1-1 128 0,1-2-128 16,0 2 128-16,1 1-128 0,0-3 0 0,1 2-128 0,2 0 128 15,-1-2-192-15,0-3 64 0,1 2 0 0,1-4 0 16,2-1 304-16,-2-2 64 0,0-1 16 0,0-1 0 15,0 0-256-15,0 2 0 0,-1-6 0 0,0 0 0 16,0-3-512-16,-2 0-160 16,0 3-32-16,0-4 0 0,-3-2-2096 15,3 2-416-15,-4-3-96 0,-1 1-16 0</inkml:trace>
  <inkml:trace contextRef="#ctx0" brushRef="#br0" timeOffset="184691.93">12056 11983 37311 0,'-5'7'832'0,"-1"-1"160"0,0 3 32 0,-2 2 16 0,-1-2-832 0,-2 1-208 16,1 4 0-16,-1 0 0 0,1 2 1536 0,0-2 256 15,-1 2 48-15,-1-3 16 0,0 4-928 0,1 0-176 16,0 0-48-16,1 3 0 0,-1-1-704 0,2 1 0 16,0 0-160-16,1-1 32 0,0-2 128 0,0 0 0 15,2-2 0-15,1-2 0 0,1 0 0 0,1-4 0 0,0-1 128 0,2-2-128 31,1-6-640-31,0 0-208 0,0 0-48 0,7 3-18784 0</inkml:trace>
  <inkml:trace contextRef="#ctx0" brushRef="#br0" timeOffset="185348.46">12601 12018 20271 0,'0'0'896'0,"0"0"192"0,0 0-880 0,0 0-208 0,0 0 0 0,0 0 0 15,0 0 2352-15,0 0 416 0,0 0 96 0,0 0 16 16,-2 7-928-16,0 0-176 0,2-7-48 0,-4 5 0 0,0 4-400 16,1-2-96-16,1 2-16 0,-1 1 0 0,-1-2-400 0,3 1-96 15,-4 2-16-15,2-2 0 0,0 1 64 0,1-1 0 16,0 5 0-16,1-3 0 0,1 2-368 0,1 3-64 16,1-3-16-16,0 4 0 0,1 0-144 0,1-1-48 15,0-2 0-15,1 2 0 0,0-1-128 0,2 0-176 16,-1-2 48-16,1 0 0 0,0-2 128 0,0-1 176 15,1 0-48-15,-1-4 0 16,-2 2-768-16,0-3-144 0,-5-5-48 0,0 0 0 16,0 0-2048-16,0 0-400 0,0 0-96 0,0 0-13296 15</inkml:trace>
  <inkml:trace contextRef="#ctx0" brushRef="#br0" timeOffset="185561.12">12691 12228 23487 0,'0'0'512'0,"0"0"128"0,0 0 0 0,0 0 16 0,0 0-528 0,0 0-128 15,0 0 0-15,0 0 0 0,1-5 1984 0,-1 5 352 16,0 0 80-16,-5-4 16 0,0 1-720 0,-3 2-144 0,-2 1-32 0,-1-3 0 16,1 3-560-16,-2 0-112 0,-3 3-32 0,1-2 0 15,-2-1-448-15,2 0-112 0,0 0-16 0,-1 0 0 16,1 0-256-16,-1 0 0 0,4 0 0 0,0 0 0 16,1 0 0-16,0 0 0 0,3 0 0 0,0 3-144 15,7-3 144-15,0 0 0 0,0 0 128 0,0 0-128 31,0 0-3872-31,0 0-848 0,0 0-160 0,7 4-48 0</inkml:trace>
  <inkml:trace contextRef="#ctx0" brushRef="#br0" timeOffset="186195.12">12994 11999 28335 0,'0'0'624'0,"0"0"128"0,0 0 16 0,0 0 32 0,0 0-640 0,0 0-160 16,0 0 0-16,0 0 0 0,0 0 752 0,0 0 112 16,0 0 32-16,0 0 0 0,-3-7-320 0,3 7-48 0,0-6-16 0,0 6 0 15,3-4 0-15,1-3 0 16,0 5 0-16,1-5 0 0,0 1-144 0,2 2-48 15,0-3 0-15,3 3 0 0,-1-1-144 0,1 1-48 16,1 0 0-16,0 1 0 0,1 3 0 0,1-4 0 16,0 2 0-16,1 2 0 0,-3-3 208 0,1 3 48 0,-1 3 0 0,-1-1 0 15,1 2 0-15,-1 3 0 0,-1-1 0 0,-1 1 0 16,-1 1 0-16,-3 1 0 0,-2 0 0 0,-2 2 0 16,-1-1-64-16,-2 1 0 0,-3 2 0 0,-1-1 0 15,1-2-144-15,-2 1-48 0,-1-2 0 0,-1-1 0 16,0 1-128-16,-2 1 0 0,2-3 0 0,-1-1 0 15,2-2 0-15,1 1 0 0,2-3 0 0,-1 0 0 16,-1 0 0-16,8-2 0 0,0 0 0 0,0 0-176 16,0 0 176-16,0 0-128 0,0 0 128 0,0 0-128 0,0 0 128 15,0 0 0-15,0 0 128 0,7-2-128 0,-1 0 128 0,2 2-128 16,1-2 128-16,2 0-128 0,-1-1 0 0,2 3 0 16,1-4 0-16,4 4 0 0,-1 0 128 0,0 0-128 15,-3 3 128-15,1-2-128 0,-1 2 0 0,-4-1 0 16,1 0 0-16,-1 0 0 0,-1 2 128 0,-2-1-128 15,-1 1 128-15,1 2-128 0,-2 1 320 0,-2 6 0 16,-2-2 0-16,0-1 0 0,-1 3-96 0,-2 3-32 16,1 1 0-16,-2-3 0 0,-2 2-192 0,0-3 144 15,-2 1-144-15,0 0 128 0,0-1-128 0,-1-4 0 16,-1 1 0-16,-1 1-176 0,-1-2 176 0,1 1 0 16,-1 0 0-16,1-3 0 0,2 0 0 0,0 0 0 15,1-5 0-15,3 2 0 16,0-4-752-16,5 0-112 0,0 0-32 0,0 0 0 15,-6-1-4144-15,6 1-832 0,0 0-160 0,0 0-48 0</inkml:trace>
  <inkml:trace contextRef="#ctx0" brushRef="#br0" timeOffset="186579.01">13510 11722 35007 0,'0'0'768'0,"0"0"176"0,0 0 16 0,0 0 16 0,0 0-784 0,0 0-192 0,0 0 0 0,6 0 0 16,-6 0 1168-16,7 0 192 0,-1 0 48 0,1 0 0 0,1 0-576 0,0 0-96 15,-1 4-32-15,3-1 0 0,0 4-48 0,2-4-16 16,0 4 0-16,1 2 0 0,1-1-144 0,2 3-48 15,0 2 0-15,1 2 0 0,0 5-64 0,4 4 0 16,-2 2-16-16,0-1 0 0,-1 1-48 0,-5-4-16 16,0-1 0-16,0-1 0 0,-1 3-16 0,-3 1 0 0,-1-1 0 0,-1 4 0 15,-2 3-288-15,0 6 160 16,-4 1-160-16,-1 0 128 0,-2-1-128 0,-3-3 0 16,-3 0 0-16,-2-3-176 0,0-4 176 0,0-2 0 15,-1-1 128-15,-1-6-128 0,-1-1 0 0,0-5-240 16,0-1 48-16,0-3 0 0,1-3-112 0,0-2-16 15,2 1 0-15,-1-6 0 16,2 1-400-16,3 0-96 0,6 2-16 0,0 0-19840 0</inkml:trace>
  <inkml:trace contextRef="#ctx0" brushRef="#br0" timeOffset="187431.6">14026 11644 23727 0,'0'0'512'0,"0"0"128"0,0 0 0 0,0 0 32 0,0 0-544 0,0 0-128 0,0 0 0 0,0 0 0 16,0 0 1264-16,0 0 208 0,0 0 64 0,1-8 0 16,-1 8-512-16,3-7-112 0,-1 1-16 0,2-1 0 15,1 1-304-15,1 2-64 0,-1 1-16 0,1-1 0 0,1-2-256 0,1 3-48 16,0-1-16-16,0 2 0 0,-1-2-192 0,1 1 144 15,1 2-144-15,2 1 128 0,-2 0 64 0,0 0 0 16,2 0 0-16,-1 0 0 0,-1 4-64 0,1-2 0 16,-1 2 0-16,-1 0 0 0,-3 5 112 0,1-2 16 15,0 1 0-15,-2 4 0 0,-3-2 512 0,-1 4 96 16,-1 2 32-16,-3 1 0 0,-2 3-320 0,1-3-48 16,-3 2-16-16,0 1 0 0,-1-3-512 0,0 0 0 15,-1-1 0-15,0-2 0 0,1-1 160 0,1 1-160 16,-1-5 128-16,1 1-128 0,2-3 0 0,-1-1 0 15,2 1 0-15,5-7 0 0,0 0 0 0,0 0 0 16,0 0 0-16,0 0 0 0,0 0 0 0,0 0 0 16,0 0 0-16,9-5 0 0,2 1 0 0,-1 0 0 15,2 1 0-15,1 2 0 0,1-2 0 0,2 1 0 16,1-2 192-16,2 1-64 0,0 2 64 0,1 1 0 16,-1 0 0-16,0 0 0 0,-3 0-192 0,-2 0 0 0,-1 0 0 15,-3 0 0 1,-2 0-1456-16,-1-3-320 0,-7 3-64 0,0 0-16 0</inkml:trace>
  <inkml:trace contextRef="#ctx0" brushRef="#br0" timeOffset="187996.2">14648 12053 31103 0,'0'0'688'0,"0"0"144"0,0 0 16 0,0 0 16 0,0 0-688 0,0 0-176 0,0 0 0 0,0 0 0 15,0 0 1312-15,0 0 224 0,2-7 64 0,6 10 0 16,-1 1-416-16,1-2-80 0,0-2-16 0,-1 4 0 16,1-4-448-16,0 0-112 0,1 3-16 0,2-2 0 0,-1-1-192 0,2 0-64 15,0 0 0-15,1 0 0 0,0-1-256 0,1-2 0 16,1-1 0-16,1 2 0 0,-2-1 0 0,0 2 0 15,-1-5 0-15,1 5 0 0,-1 1 0 0,-2 0 160 16,0-3-160-16,-1 3 128 0,1-2-128 0,-1 0 0 16,-1 2 0-16,2 0 0 15,-2-2-2880-15,0 2-624 0,-1 0-112 0,0 0-32 0</inkml:trace>
  <inkml:trace contextRef="#ctx0" brushRef="#br0" timeOffset="188329.9">15296 11817 35007 0,'0'0'768'0,"0"0"176"0,0 0 16 0,0 0 16 0,0 0-784 0,0 0-192 0,3 9 0 0,-3-9 0 16,2 6 1168-16,0 2 192 0,-1 2 48 0,-1-1 0 15,0 1-464-15,0 3-96 0,-1-2-16 0,-1 4 0 16,1 2-352-16,1 0-80 0,-1-2-16 0,1 3 0 16,0-1-144-16,-2 4-48 0,4-1 0 0,-1 0 0 15,0-3-48-15,2-2-16 0,-2 5 0 0,2-3 0 16,-1 3-128-16,1-3 128 0,0 0-128 0,1 2 128 16,0 2-128-16,0-1 0 0,-1-3 0 0,1-1 0 15,0-2 0-15,0-1-176 0,0-1 48 0,1-4 0 16,1 1-464-16,-1-1-96 0,0-2-16 15,0 0 0-15,-5-6-2912 0,0 0-592 16,0 0-112-16,8-6-32 0</inkml:trace>
  <inkml:trace contextRef="#ctx0" brushRef="#br0" timeOffset="188935.56">15508 11889 30863 0,'0'0'1360'0,"0"0"304"0,0 0-1344 0,0 0-320 16,0 0 0-16,0 0 0 0,0 0 1456 0,0 0 208 15,0 0 64-15,0 0 0 0,0 0-976 0,7-5-192 16,-3 1-48-16,1 0 0 0,-1-3-352 0,1 3-160 0,0-1 128 0,1 1-128 16,-1-2 128-16,0-1-128 0,0 0 128 0,1 1-128 15,0-1 192-15,2-1-64 0,0 2 0 0,1-1 0 16,0 3-128-16,2-1 128 0,0 1-128 0,1 0 128 15,0 2-128-15,0-2 128 0,1 4-128 0,0-3 128 16,-1 3 112-16,0 0 16 0,-1 3 0 0,0-2 0 16,-2 4 0-16,0-1 0 0,-1 0 0 0,-1 3 0 15,-2 2 96-15,0-1 32 0,-4 1 0 0,-1 1 0 16,-2 4-112-16,-2-4-16 0,-3 3 0 0,-2 3 0 16,-3-2-256-16,1-1 0 0,-4 3 0 0,1-2-144 15,-1 0 144-15,1-4 176 0,-2 3-48 0,3-1 0 0,0-2-128 0,3-3 128 16,0 1-128-16,2 1 128 15,2-5-128-15,1 2 0 0,5-6 0 0,0 0-176 0,0 0 176 0,0 0-128 16,0 0 128-16,0 0-128 0,0 0 128 0,0 0 0 16,0 0 128-16,9 3-128 0,1-2 0 0,2 2 0 15,1-3 0-15,2 0 0 0,0 3 0 0,1-3 0 16,0 0 0-16,1 4 0 0,-1-2 176 0,1 2-48 16,-2 0 0-16,2-1 0 0,-1 3-128 0,0 1 128 15,-3-1-128-15,-1 1 128 0,-2 3-128 0,-1 1 128 16,0-2-128-16,-1 1 128 0,-1 1 112 0,-3 2 16 15,-2 0 0-15,0 0 0 0,-2 4-256 0,-2 0 144 0,0-1-144 16,-2 1 128-16,-1 0-128 0,-3-1 0 16,-3-2 0-16,-1 2 0 0,-1-3 0 0,0 0-272 15,0-5 64-15,-1 1 16 0,-2-2 192 0,-1-3 0 0,-1-4 0 16,-1 0 0-16,1-4-144 0,1 1 16 16,0-1 0-16,3-3 0 0,-1 4 128 0,2-4 0 0,0-2 128 0,2 2-128 15,2-3 0-15,0 3 0 0,4-2 0 0,1 1-128 31,1 2-928-31,2-3-176 0,2-2-48 0,2 1 0 0</inkml:trace>
  <inkml:trace contextRef="#ctx0" brushRef="#br0" timeOffset="-151553.48">16261 11239 3679 0,'0'-19'160'0,"0"12"32"0,0-2-192 0,-1 2 0 0,0 1 0 0,-1 2 0 16,2-3 4160-16,0 7 768 0,0 0 176 0,0 0 16 15,0 0-2176-15,-4 7-448 0,1 3-96 0,-1 3-16 16,0 3-640-16,0 1-128 0,0 0-16 0,-1 5-16 16,-1 2-624-16,2 3-112 0,2 0-16 0,-1-1-16 0,1 4-224 0,0 1-32 15,2 2-16-15,3-3 0 0,-1-6-144 0,1 5-16 16,2 1-16-16,2 4 0 0,-1-1-112 15,1 3 0-15,0-2-16 0,-1 2 0 0,2 7-48 0,0 0-16 16,0-5 0-16,0-3 0 0,-3 2-16 0,1-3 0 16,0-1 0-16,-1-3 0 0,0 0-32 0,-1 0 0 15,2 0 0-15,0 3 0 0,-2-3 0 0,0 0-128 16,1 3 192-16,-1-5-64 0,0 0-128 0,-2-3 0 16,1 0 0-16,0-4 0 0,-2-1 0 0,-1-1 0 15,-1 1 0-15,-1-5 0 0,1 0 0 0,0-2 0 16,-2-1 0-16,0 0 0 0,-1-2 0 0,1 0 0 15,-4-3 0-15,2 3 0 0,-1-3-176 0,1 0 176 16,-1-2-128-16,-2-1 128 0,-1 3 0 0,1-1-160 16,0-2 160-16,-1 0 0 0,-2-1-128 0,1-1 128 15,-3 0 0-15,1 0 0 0,0 2 0 0,0-1-128 16,-1-3 128-16,1 4 0 0,1-2 0 0,-1 0 0 0,-1 3 0 16,-2-1 0-16,2-2 0 0,0 2 0 0,0-1 0 0,-3 1 0 15,2 0 0-15,0-2 0 0,1 2 0 0,-2 0 0 16,-2 2 0-16,0-2 0 0,0-2 0 0,0 2 0 15,-1 0 0-15,-2-1 0 0,-2-3 0 0,1 4 0 16,-1-2 0-16,1 2 0 0,-2-4 0 0,1 3 0 16,-2 1 0-16,1-2 0 0,1 0-144 0,-1 0 144 15,0 1 0-15,1 1 0 0,1-2 0 0,1 0 0 16,0 3 0-16,-1-1 0 0,3 0 0 0,0 2 0 16,-1 1 0-16,1-3 0 0,-2 1 0 0,-1-1 0 15,0 0 0-15,2-1 0 0,0 0 0 0,0 0 0 16,-1 1 0-16,-1 0 0 0,0-1 0 0,-1-1 0 0,-2 2-144 15,1-1 144-15,1 3-128 0,-1-2 128 0,0 0 0 0,0-1 0 16,1 1 0-16,0-2 128 0,0 2 0 0,-1 3 0 16,2-3 0-16,1 1 0 0,-3 1-128 0,1 2 0 15,0-1-128-15,-1-1 128 0,0-2 0 0,-1 3 0 16,1-1 0-16,-1-3 0 0,-1 1 0 0,-1-1 0 0,-1 1 0 16,-1-2 0-16,-1-1 0 0,0 2 0 15,-1-3 0-15,2 3 0 0,-1 1 0 0,1-2 0 0,1 0 0 0,-2 0 0 16,1 1-128-16,1 1 128 15,1 0-128-15,-2 1 128 0,-1-1 0 0,-1 0 0 0,0-2 0 16,-1 2-128-16,-1-1 128 0,1 1 0 16,-1-2-144-16,1 2 144 0,0-1 0 0,-1-2 0 15,1-1 0-15,-1 3 0 0,2 0 0 0,0-2 0 16,0-1 0-16,-2 0 0 0,2 3 0 0,0 0 0 16,-1 0 0-16,-2 1 0 0,-1-1 0 0,0 1 0 0,0-2 0 15,0 2 128-15,-2-1-128 0,2-3 0 0,0 1 0 16,2 2 0-16,-2-3 0 0,2 0 0 0,1 2 0 0,-1 0 0 15,1-2 0-15,-1 2 0 0,0-2 0 0,-2 3 0 16,-2-2 0-16,1 2 0 0,-2-3 0 0,1 0-176 16,-1 0 176-16,1 0 0 0,1-3 128 0,1 3-128 15,0 0 0-15,1 0 0 0,2 0 0 0,-1 0 0 16,1 0 0-16,0 0 0 0,-3 0 0 0,-2 3-128 16,1-3 128-16,-1 2 0 0,1 0 0 0,0-2 0 15,-1 0 0-15,1-2 0 0,1 0 128 0,0 2-128 16,0-3 0-16,1 3 0 0,3 0 0 0,0 0 0 0,-3 0 0 15,2 3 0-15,-2-3 0 0,0 0 0 0,-1 0 0 0,0 0 0 16,1 0 0-16,-1 0 0 0,-1 0 0 16,0 0 0-16,-1-3 0 0,2 3-128 0,1-1 128 15,1-2 0-15,0 3 128 0,2 0-128 0,1 0 0 0,-1 0 0 16,-3 0 0-16,1 0 0 0,-1 0 0 0,0 0 0 16,0 0 0-16,-1 0-128 0,-1 0 128 0,1 0 0 15,0 0 0-15,0 0 0 0,0-2 0 0,1 2 0 16,2 0 128-16,1 2-128 0,-2-4 0 0,1 4 0 15,1 1 0-15,-2-2 0 0,1 2 0 0,-2-1 0 16,0 0 0-16,0 0-128 0,1 0 128 0,-1 0 0 16,-1-2 0-16,2 3 0 0,2-3 0 0,0 1 0 15,-1-1 0-15,2 3 128 0,3-3-128 0,0 2 0 0,-1 2 0 0,3-1 0 16,-1-2 0-16,-2 2 0 16,1 1 0-16,0-2 0 0,-1 2 0 0,-1 0 0 15,1 1 192-15,-1-3-64 0,2 0-128 0,0 1-192 16,-2 1 64-16,2-1 0 0,0-2 128 0,0 2 0 15,1 0 128-15,0 0-128 0,1 0 0 0,1-2 0 16,0 2 0-16,2 1-128 0,2-2 128 0,-1-1 0 16,1 2 128-16,-1 0-128 0,-1-2 0 0,0 2 0 0,3-1 0 0,-3 2 0 15,0-1 0-15,0-2 0 0,0-1 0 0,1 0-128 16,1 0 128-16,-1 0 192 0,0 0-32 0,2-1-16 16,0-2-144-16,-1 3 0 0,1-2 0 0,1 0 0 15,0 0 0-15,0-1 0 0,2 2 0 0,1 1 0 16,-2-3 0-16,3-1 0 0,0 2 0 0,0-1 128 0,1 2-128 15,2-2-144-15,-1-1 144 0,2 1-208 16,0 2 208-16,1-1 0 0,0-2 0 0,0 1 0 0,0-1 0 0,2 1 0 16,-2-1 0-16,2 2 0 0,6 2 0 0,-7-4 0 15,0 0 0-15,2-1 160 0,0 1-160 0,5 4 0 16,-7-4 0-16,1-1-176 0,-1 1 176 0,2 0 0 16,-1-1 128-16,-1 1-128 0,0 2 0 0,2-3 0 15,0 1 0-15,0 2 128 0,-1-5-128 0,6 7 0 16,-5-7 0-16,0 4 0 0,5 3 0 0,-7-7 0 15,1 3 0-15,1 0 0 0,-2-1 0 0,2-2 0 16,0 1 0-16,-1-1 0 0,1 1 0 0,0 2 0 16,0-3 0-16,-1 1 0 0,1-2 0 0,1 1 0 15,2 1 0-15,-2-3 0 0,0 2 0 0,0-1 0 16,0-1 0-16,1-2 128 0,1 2-128 0,-1-1 0 16,0-1 0-16,1 2 0 0,-1-1 0 0,2-1 0 0,-2-1 0 15,1 2 0-15,0 0 0 0,1 0 176 0,0 0-176 0,1 2 192 16,0-4-192-16,0 4 0 0,0-1 0 0,0-1 0 15,0 1 0-15,-2-2 0 0,2 1 0 0,0-1 128 16,0-1-128-16,0-1 0 0,2 0 0 0,-2 1 0 16,0-1 0-16,0 0-144 0,0 0 144 0,0-3-208 15,1 2 208-15,-1 1 0 0,1-4 0 0,1 1 0 0,-2-1 0 16,0-3 0-16,0 1 0 0,1-2 0 0,0 1 0 16,-1-1 0-16,0-1 0 0,2-2 160 0,-1 2-160 0,-1 1 0 15,-1 0 0-15,1-1-176 0,0 2 176 16,0 3 0-16,0-2 0 0,0 2 0 0,0 0 0 15,0 1 0-15,0-1 128 0,0 4-128 0,-2-4 208 16,2 4-16-16,0 0-16 0,-1 2 0 0,0-2-176 16,-1 2 0-16,1-2 0 0,0 3 0 0,-1-2 0 15,1 2 0-15,1-1 0 0,0-2 0 0,0 3 0 0,-1-1 0 16,1-1 192-16,0 2-64 0,-1-1-128 0,1-2 0 16,0 3 0-16,0-3 0 0,1 2 192 0,-1-2 0 15,-1 0 0-15,-1 0 0 0,2 0-192 0,0 0 0 16,-1 0 0-16,1-2 0 0,0 2 128 0,1 3 0 15,-2-3 0-15,1 3 0 0,-1 0 64 0,1 1 0 16,0-2 0-16,0 5 0 0,0-2-192 0,0 1 128 16,0 2-128-16,0 5 128 0,-2-6 0 0,2 6 0 15,-1-7 0-15,1 7 0 0,0 0-128 0,0 0 0 16,0 0 0-16,0 0 128 0,0 0-128 0,0 0 0 16,-3-4 0-16,3 4 0 0,0 0 0 0,0 0 0 15,0 0 0-15,0 0 128 0,0 0-128 0,0 0 0 16,0 0 0-16,0 0 128 0,0 0-128 0,0 0 0 15,0 0 0-15,0 0 0 16,0 0-1808-16,6-4-304 0,-1-2-48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8.393"/>
    </inkml:context>
    <inkml:brush xml:id="br0">
      <inkml:brushProperty name="width" value="0.1" units="cm"/>
      <inkml:brushProperty name="height" value="0.1" units="cm"/>
      <inkml:brushProperty name="color" value="#33CCFF"/>
    </inkml:brush>
  </inkml:definitions>
  <inkml:trace contextRef="#ctx0" brushRef="#br0">0 90 16703 0 0,'0'0'1512'0'0,"1"-1"-1245"0"0,35-3 221 0 0,5-2 2183 0 0,54-23-62 0 0,-49 14-2364 0 0,94-17-1 0 0,-113 30-948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24.215"/>
    </inkml:context>
    <inkml:brush xml:id="br0">
      <inkml:brushProperty name="width" value="0.1" units="cm"/>
      <inkml:brushProperty name="height" value="0.1" units="cm"/>
      <inkml:brushProperty name="color" value="#E71224"/>
    </inkml:brush>
  </inkml:definitions>
  <inkml:trace contextRef="#ctx0" brushRef="#br0">2 0 4607 0 0,'-1'16'102'0'0,"0"-13"191"0"0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24.798"/>
    </inkml:context>
    <inkml:brush xml:id="br0">
      <inkml:brushProperty name="width" value="0.1" units="cm"/>
      <inkml:brushProperty name="height" value="0.1" units="cm"/>
      <inkml:brushProperty name="color" value="#E71224"/>
    </inkml:brush>
  </inkml:definitions>
  <inkml:trace contextRef="#ctx0" brushRef="#br0">1 30 8287 0 0,'0'0'7095'0'0,"0"-14"-5710"0"0,0 13-1264 0 0,1 0 1 0 0,-1 0-1 0 0,0 0 0 0 0,1 0 1 0 0,-1 1-1 0 0,1-1 0 0 0,0 0 0 0 0,-1 0 1 0 0,1 0-1 0 0,-1 1 0 0 0,1-1 0 0 0,0 0 1 0 0,0 0-1 0 0,-1 1 0 0 0,3-2 0 0 0,-2 1-13 0 0,1 0 335 0 0,-1 2-294 0 0,3 0-147 0 0,-1 1-1 0 0,0 0 1 0 0,1 0-1 0 0,-1 0 0 0 0,0 0 1 0 0,0 0-1 0 0,0 1 1 0 0,-1-1-1 0 0,1 1 1 0 0,0 0-1 0 0,2 3 1 0 0,-1 1-3 0 0,1 1 0 0 0,-1 0 1 0 0,3 8-1 0 0,3 4 2 0 0,31 77-1 0 0,-19-42 0 0 0,-14-37 205 0 0,1 0 0 0 0,1 0 0 0 0,1-1-1 0 0,0 0 1 0 0,1-1 0 0 0,1 0 0 0 0,1-1 0 0 0,0 0-1 0 0,26 20 1 0 0,-29-28-205 0 0,1 0 0 0 0,0 0 0 0 0,1-1 0 0 0,0-1 0 0 0,-1 0 0 0 0,2-1 0 0 0,-1 0 0 0 0,0-1 0 0 0,23 3 0 0 0,-30-6-11 0 0,-1 0 0 0 0,1 0-1 0 0,0 0 1 0 0,0-1 0 0 0,-1 0-1 0 0,1 0 1 0 0,0 0 0 0 0,-1 0-1 0 0,1-1 1 0 0,-1 0 0 0 0,0 0-1 0 0,0-1 1 0 0,0 0 0 0 0,0 1-1 0 0,0-2 1 0 0,0 1 0 0 0,-1-1-1 0 0,1 1 1 0 0,-1-1 0 0 0,6-7-1 0 0,-7 7-659 0 0,1-1-1 0 0,-1 0 1 0 0,0 0-1 0 0,0 0 0 0 0,-1 0 1 0 0,1 0-1 0 0,1-9 1 0 0,2-5-1375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25.206"/>
    </inkml:context>
    <inkml:brush xml:id="br0">
      <inkml:brushProperty name="width" value="0.1" units="cm"/>
      <inkml:brushProperty name="height" value="0.1" units="cm"/>
      <inkml:brushProperty name="color" value="#E71224"/>
    </inkml:brush>
  </inkml:definitions>
  <inkml:trace contextRef="#ctx0" brushRef="#br0">291 1 11975 0 0,'0'0'267'0'0,"-5"14"666"0"0,-26 31 611 0 0,30-43-964 0 0,0 2-112 0 0,0-1-1 0 0,-1 1 1 0 0,1 0-1 0 0,-1 0 1 0 0,0-1-1 0 0,-2 4 1 0 0,1-2 22 0 0,-13 15-107 0 0,14-18-512 0 0,0 1 1 0 0,-1-1-1 0 0,1 1 1 0 0,0 0 0 0 0,0 0-1 0 0,-2 5 1 0 0,-16 35 1661 0 0,-43 69 0 0 0,36-66-1674 0 0,-4 3 122 0 0,19-33 495 0 0,2 0-1 0 0,0 2 0 0 0,-14 32 1 0 0,17-29-444 0 0,6-19-728 0 0,26-6-7085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25.539"/>
    </inkml:context>
    <inkml:brush xml:id="br0">
      <inkml:brushProperty name="width" value="0.1" units="cm"/>
      <inkml:brushProperty name="height" value="0.1" units="cm"/>
      <inkml:brushProperty name="color" value="#E71224"/>
    </inkml:brush>
  </inkml:definitions>
  <inkml:trace contextRef="#ctx0" brushRef="#br0">0 0 10135 0 0,'0'0'919'0'0,"2"1"-759"0"0,3 2 289 0 0,0 0-1 0 0,1-1 1 0 0,-1 0-1 0 0,1 0 1 0 0,0 0-1 0 0,-1-1 1 0 0,1 1-1 0 0,0-1 1 0 0,9 0-1 0 0,67 6 1228 0 0,-36-6-1676 0 0,-27 0 0 0 0,0 0 0 0 0,34-4 0 0 0,-40 1 0 0 0,23 2 0 0 0,-23 0 0 0 0,0 0 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25.888"/>
    </inkml:context>
    <inkml:brush xml:id="br0">
      <inkml:brushProperty name="width" value="0.1" units="cm"/>
      <inkml:brushProperty name="height" value="0.1" units="cm"/>
      <inkml:brushProperty name="color" value="#E71224"/>
    </inkml:brush>
  </inkml:definitions>
  <inkml:trace contextRef="#ctx0" brushRef="#br0">1 1 15663 0 0,'0'2'356'0'0,"0"0"-276"0"0,0 0 1 0 0,0 0-1 0 0,0 1 0 0 0,0-1 0 0 0,0 0 1 0 0,0 0-1 0 0,1 0 0 0 0,-1 1 0 0 0,1-1 1 0 0,0 0-1 0 0,-1 0 0 0 0,1 0 0 0 0,0 0 1 0 0,0 0-1 0 0,1 0 0 0 0,1 3 0 0 0,6 3 779 0 0,3-5 1124 0 0,-5-2-1823 0 0,1-1 0 0 0,-1 1 0 0 0,0-1 0 0 0,1-1 0 0 0,-1 1 0 0 0,1-1 0 0 0,12-4 0 0 0,-9 3-179 0 0,0 0-1 0 0,20-1 1 0 0,-4 2-265 0 0,0 0-1 0 0,30-6 1 0 0,-38 4-1485 0 0,-1 1-5057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26.233"/>
    </inkml:context>
    <inkml:brush xml:id="br0">
      <inkml:brushProperty name="width" value="0.1" units="cm"/>
      <inkml:brushProperty name="height" value="0.1" units="cm"/>
      <inkml:brushProperty name="color" value="#E71224"/>
    </inkml:brush>
  </inkml:definitions>
  <inkml:trace contextRef="#ctx0" brushRef="#br0">1 1 10135 0 0,'0'0'7574'0'0,"1"1"-7001"0"0,2 4-207 0 0,1 0 1 0 0,-1 1-1 0 0,-1-1 1 0 0,1 0-1 0 0,-1 1 0 0 0,0 0 1 0 0,0 0-1 0 0,0-1 1 0 0,-1 1-1 0 0,1 7 1 0 0,0 12 374 0 0,-1 29 0 0 0,0-10-1041 0 0,2 24 300 0 0,5 59 0 0 0,-7-112 0 0 0,2 0 0 0 0,-1-1 0 0 0,2 1 0 0 0,0-1 0 0 0,1 0 0 0 0,9 20 0 0 0,-7-25 0 0 0,-7-9-32 0 0,1 1-1 0 0,-1 0 0 0 0,1-1 1 0 0,0 1-1 0 0,-1-1 0 0 0,1 1 1 0 0,0-1-1 0 0,-1 1 0 0 0,1-1 1 0 0,0 1-1 0 0,-1-1 0 0 0,1 0 1 0 0,0 1-1 0 0,0-1 1 0 0,0 0-1 0 0,-1 0 0 0 0,1 0 1 0 0,0 1-1 0 0,0-1 0 0 0,0 0 1 0 0,0 0-1 0 0,-1 0 0 0 0,1 0 1 0 0,0-1-1 0 0,0 1 0 0 0,0 0 1 0 0,-1 0-1 0 0,1 0 1 0 0,0-1-1 0 0,0 1 0 0 0,0 0 1 0 0,-1-1-1 0 0,1 1 0 0 0,0 0 1 0 0,0-2-1 0 0,2 1-451 0 0,31-11-3443 0 0,-14 3 1881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26.608"/>
    </inkml:context>
    <inkml:brush xml:id="br0">
      <inkml:brushProperty name="width" value="0.1" units="cm"/>
      <inkml:brushProperty name="height" value="0.1" units="cm"/>
      <inkml:brushProperty name="color" value="#E71224"/>
    </inkml:brush>
  </inkml:definitions>
  <inkml:trace contextRef="#ctx0" brushRef="#br0">418 1 15663 0 0,'-1'4'123'0'0,"0"-1"-1"0"0,-1 1 1 0 0,0 0 0 0 0,1 0-1 0 0,-1-1 1 0 0,-1 1-1 0 0,1-1 1 0 0,0 0-1 0 0,-1 0 1 0 0,0 0 0 0 0,1 0-1 0 0,-1 0 1 0 0,0 0-1 0 0,-4 2 1 0 0,0 0 388 0 0,-1-1 0 0 0,0 0 0 0 0,1 0 0 0 0,-1-1 0 0 0,-1 1 0 0 0,1-2 0 0 0,0 1 0 0 0,-15 1 0 0 0,-8 0 214 0 0,-34 0 0 0 0,8-1-757 0 0,9-1 29 0 0,-9 2-229 0 0,20 2-2785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26.955"/>
    </inkml:context>
    <inkml:brush xml:id="br0">
      <inkml:brushProperty name="width" value="0.1" units="cm"/>
      <inkml:brushProperty name="height" value="0.1" units="cm"/>
      <inkml:brushProperty name="color" value="#E71224"/>
    </inkml:brush>
  </inkml:definitions>
  <inkml:trace contextRef="#ctx0" brushRef="#br0">322 1 10135 0 0,'7'10'770'0'0,"7"1"-338"0"0,-14-10-370 0 0,0-1 1 0 0,0 0 0 0 0,0 1-1 0 0,0-1 1 0 0,0 0 0 0 0,0 0-1 0 0,0 1 1 0 0,-1-1 0 0 0,1 0 0 0 0,0 0-1 0 0,0 1 1 0 0,0-1 0 0 0,-1 0-1 0 0,1 0 1 0 0,0 1 0 0 0,0-1-1 0 0,0 0 1 0 0,-1 0 0 0 0,1 0-1 0 0,0 0 1 0 0,-1 1 0 0 0,1-1-1 0 0,0 0 1 0 0,0 0 0 0 0,-1 0 0 0 0,1 0-1 0 0,0 0 1 0 0,-1 0 0 0 0,1 0-1 0 0,-10 4 800 0 0,-10 1-70 0 0,0-1 0 0 0,-1 0-1 0 0,-23-1 1 0 0,-63-2 5 0 0,51-2 567 0 0,37 3-1341 0 0,14-2-91 0 0,0 1 0 0 0,-1-1 0 0 0,1 0 0 0 0,-1 0 0 0 0,-7-1 0 0 0,23-1-915 0 0,3 0 471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27.398"/>
    </inkml:context>
    <inkml:brush xml:id="br0">
      <inkml:brushProperty name="width" value="0.1" units="cm"/>
      <inkml:brushProperty name="height" value="0.1" units="cm"/>
      <inkml:brushProperty name="color" value="#E71224"/>
    </inkml:brush>
  </inkml:definitions>
  <inkml:trace contextRef="#ctx0" brushRef="#br0">90 0 11975 0 0,'0'0'5843'0'0,"0"2"-5355"0"0,-4 9 250 0 0,-1 0 1 0 0,-10 18-1 0 0,-6 15 628 0 0,11-17-1070 0 0,1 1 0 0 0,2 1-1 0 0,1-1 1 0 0,1 1 0 0 0,-2 47-1 0 0,6-57-309 0 0,1 1 0 0 0,2-1 0 0 0,0 0 0 0 0,0 0-1 0 0,2 0 1 0 0,1 0 0 0 0,0 0 0 0 0,1-1-1 0 0,13 27 1 0 0,-13-34 14 0 0,1 0 0 0 0,-1-1 0 0 0,2 0 0 0 0,-1 0 0 0 0,1-1 0 0 0,1 0 0 0 0,0 0 0 0 0,0-1 0 0 0,1 0 0 0 0,11 7 0 0 0,-9-8 0 0 0,1 0 0 0 0,1 0 0 0 0,-1-2 0 0 0,1 1 0 0 0,0-2 0 0 0,0 0 0 0 0,1 0 0 0 0,15 1 0 0 0,-9-3 0 0 0,0 0 0 0 0,0-1 0 0 0,0-2 0 0 0,35-4 0 0 0,-45 3 0 0 0,0 0 0 0 0,0-1 0 0 0,0 0 0 0 0,-1-1 0 0 0,1 0 0 0 0,-1 0 0 0 0,0-1 0 0 0,-1-1 0 0 0,1 0 0 0 0,12-10 0 0 0,-16 11 0 0 0,0 0 0 0 0,-1-1 0 0 0,1 0 0 0 0,-1 0 0 0 0,0 0 0 0 0,-1-1 0 0 0,1 0 0 0 0,3-8 0 0 0,-7 12 0 0 0,0 0 0 0 0,0 0 0 0 0,0 1 0 0 0,0-1 0 0 0,0 0 0 0 0,-1 0 0 0 0,1 0 0 0 0,-1 0 0 0 0,0 0 0 0 0,0 0 0 0 0,0 0 0 0 0,0 0 0 0 0,-1 0 0 0 0,1 0 0 0 0,-1 0 0 0 0,0 0 0 0 0,0 0 0 0 0,0 1 0 0 0,0-1 0 0 0,0 0 0 0 0,0 1 0 0 0,-1-1 0 0 0,1 0 0 0 0,-1 1 0 0 0,-2-3 0 0 0,1 2 0 0 0,0 0 0 0 0,0 0 0 0 0,0 1 0 0 0,0-1 0 0 0,-1 1 0 0 0,1 0 0 0 0,-1 0 0 0 0,1 0 0 0 0,-1 0 0 0 0,0 1 0 0 0,0-1 0 0 0,0 1 0 0 0,0 0 0 0 0,0 0 0 0 0,0 0 0 0 0,0 1 0 0 0,0-1 0 0 0,0 1 0 0 0,0 0 0 0 0,0 1 0 0 0,0-1 0 0 0,-7 2 0 0 0,-2 1 0 0 0,0 0 0 0 0,1 1 0 0 0,-1 1 0 0 0,1 0 0 0 0,-21 13 0 0 0,23-12 0 0 0,1 1 0 0 0,0 0 0 0 0,0 0 0 0 0,0 1 0 0 0,-8 11 0 0 0,2-2 0 0 0,-21 33 0 0 0,32-44 0 0 0,3-4 0 0 0,-1 1 0 0 0,1-1 0 0 0,-1 0 0 0 0,1 1 0 0 0,0-1 0 0 0,0 1 0 0 0,0 0 0 0 0,1-1 0 0 0,-2 4 0 0 0,0 4 931 0 0,4-9-879 0 0,-1 0 1 0 0,1 0-1 0 0,-1-1 1 0 0,0 1-1 0 0,1 0 1 0 0,0-1-1 0 0,-1 0 1 0 0,1 1-1 0 0,-1-1 1 0 0,1 0-1 0 0,-1 1 1 0 0,4-1-1 0 0,-2-1-210 0 0,1 1 0 0 0,-1-1 0 0 0,0 0-1 0 0,0 1 1 0 0,0-1 0 0 0,0-1 0 0 0,0 1-1 0 0,0 0 1 0 0,0-1 0 0 0,0 1-1 0 0,2-4 1 0 0,31-23-3078 0 0,-26 18 2276 0 0,16-12-1576 0 0,-11 9-22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29.203"/>
    </inkml:context>
    <inkml:brush xml:id="br0">
      <inkml:brushProperty name="width" value="0.1" units="cm"/>
      <inkml:brushProperty name="height" value="0.1" units="cm"/>
      <inkml:brushProperty name="color" value="#E71224"/>
    </inkml:brush>
  </inkml:definitions>
  <inkml:trace contextRef="#ctx0" brushRef="#br0">0 130 6447 0 0,'0'0'483'0'0,"1"-2"-183"0"0,2-20 1919 0 0,0 6-1111 0 0,1-27 0 0 0,-4 41-901 0 0,0-1 1 0 0,0 1-1 0 0,1 0 1 0 0,-1-1-1 0 0,0 1 1 0 0,1 0-1 0 0,-1 0 0 0 0,1-1 1 0 0,0 1-1 0 0,0 0 1 0 0,0 0-1 0 0,0 0 1 0 0,0 0-1 0 0,0 0 1 0 0,1 0-1 0 0,-1 0 1 0 0,3-2-1 0 0,-3 3 164 0 0,-1 0-343 0 0,0 1 0 0 0,0 0 0 0 0,0 0-1 0 0,0 0 1 0 0,0 0 0 0 0,0-1 0 0 0,0 1 0 0 0,0 0 0 0 0,1 0 0 0 0,-1 0 0 0 0,0 0 0 0 0,0 0-1 0 0,0-1 1 0 0,0 1 0 0 0,0 0 0 0 0,0 0 0 0 0,0 0 0 0 0,0 0 0 0 0,1 0 0 0 0,-1 0-1 0 0,0-1 1 0 0,0 1 0 0 0,0 0 0 0 0,0 0 0 0 0,0 0 0 0 0,1 0 0 0 0,-1 0 0 0 0,0 0 0 0 0,0 0-1 0 0,0 0 1 0 0,0 0 0 0 0,1 0 0 0 0,-1 0 0 0 0,0 0 0 0 0,0 0 0 0 0,0 0 0 0 0,0 0-1 0 0,0 0 1 0 0,1 0 0 0 0,-1 0 0 0 0,0 0 0 0 0,0 0 0 0 0,0 0 0 0 0,0 0 0 0 0,1 0 0 0 0,-1 0-1 0 0,0 0 1 0 0,0 0 0 0 0,0 0 0 0 0,0 1 0 0 0,0-1 0 0 0,1 0 0 0 0,-1 0 0 0 0,0 0-1 0 0,0 0 1 0 0,0 1 0 0 0,18 35 384 0 0,20 63 0 0 0,-25-60 244 0 0,35 70 0 0 0,-35-87-318 0 0,1 0-1 0 0,0 0 1 0 0,2-1-1 0 0,0-1 1 0 0,21 19 0 0 0,-29-31-352 0 0,1-1 0 0 0,0 0 0 0 0,1 0 0 0 0,-1-1 0 0 0,21 9 0 0 0,-22-12 18 0 0,-1 0-1 0 0,1-1 0 0 0,-1 0 1 0 0,1-1-1 0 0,0 1 1 0 0,0-2-1 0 0,-1 1 0 0 0,1-1 1 0 0,13-1-1 0 0,-14 0-19 0 0,0 0 1 0 0,0 0-1 0 0,1-1 0 0 0,-1 0 1 0 0,0 0-1 0 0,7-4 0 0 0,-11 4-126 0 0,0 0 0 0 0,1 0 0 0 0,-1 0 0 0 0,0 0 0 0 0,0 0-1 0 0,0-1 1 0 0,-1 1 0 0 0,1-1 0 0 0,-1 0 0 0 0,1 0 0 0 0,-1 0-1 0 0,0 0 1 0 0,3-5 0 0 0,-3 4-261 0 0,1-2-627 0 0,-1 0-1 0 0,1 0 0 0 0,-1 0 0 0 0,1-7 0 0 0,-1-2-1016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8.832"/>
    </inkml:context>
    <inkml:brush xml:id="br0">
      <inkml:brushProperty name="width" value="0.1" units="cm"/>
      <inkml:brushProperty name="height" value="0.1" units="cm"/>
      <inkml:brushProperty name="color" value="#33CCFF"/>
    </inkml:brush>
  </inkml:definitions>
  <inkml:trace contextRef="#ctx0" brushRef="#br0">0 0 18655 0 0,'0'0'1875'0'0,"1"2"-1719"0"0,8 16-98 0 0,-6-12 192 0 0,0 0 1 0 0,-1 0-1 0 0,5 11 1 0 0,0 20 757 0 0,-2 0 1 0 0,1 70 0 0 0,0 0-709 0 0,-2-71-168 0 0,-1-2 85 0 0,11 48 0 0 0,4-13-88 0 0,-18-67-135 0 0,1 0 0 0 0,-1 0-1 0 0,1 0 1 0 0,0 0 0 0 0,0 0 0 0 0,0 0-1 0 0,0 0 1 0 0,0 0 0 0 0,0 0 0 0 0,0-1 0 0 0,1 1-1 0 0,-1 0 1 0 0,0-1 0 0 0,1 1 0 0 0,0-1-1 0 0,-1 0 1 0 0,1 1 0 0 0,0-1 0 0 0,0 0-1 0 0,-1 0 1 0 0,1 0 0 0 0,0 0 0 0 0,0-1 0 0 0,4 2-1 0 0,-4-2-196 0 0,0 1-1 0 0,1-1 0 0 0,-1 0 1 0 0,0 0-1 0 0,0-1 0 0 0,1 1 0 0 0,-1 0 1 0 0,4-2-1 0 0,16-9-6111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29.553"/>
    </inkml:context>
    <inkml:brush xml:id="br0">
      <inkml:brushProperty name="width" value="0.1" units="cm"/>
      <inkml:brushProperty name="height" value="0.1" units="cm"/>
      <inkml:brushProperty name="color" value="#E71224"/>
    </inkml:brush>
  </inkml:definitions>
  <inkml:trace contextRef="#ctx0" brushRef="#br0">361 0 11975 0 0,'-1'2'547'0'0,"-4"6"-237"0"0,0 0 0 0 0,0 0 0 0 0,-1-1 0 0 0,0 1 0 0 0,-7 6 0 0 0,-39 33 2184 0 0,25-24-2019 0 0,23-20-468 0 0,-28 27 1018 0 0,-41 45-1 0 0,71-73-1023 0 0,-73 95 16 0 0,66-83-18 0 0,0 0 1 0 0,1 0 0 0 0,1 1 0 0 0,1 0-1 0 0,-8 23 1 0 0,14-37 0 0 0,0 0 0 0 0,0-1 0 0 0,-1 1 0 0 0,1 0 0 0 0,0 0 0 0 0,0-1 0 0 0,0 1 0 0 0,0 0 0 0 0,0 0 0 0 0,0 0 0 0 0,0-1 0 0 0,0 1 0 0 0,0 0 0 0 0,0 0 0 0 0,1-1 0 0 0,-1 1 0 0 0,0 0 0 0 0,0-1 0 0 0,1 1 0 0 0,-1 0 0 0 0,0 0 0 0 0,1-1 0 0 0,-1 1 0 0 0,1-1 0 0 0,-1 1 0 0 0,1 0 0 0 0,-1-1 0 0 0,1 1 0 0 0,-1-1 0 0 0,1 1 0 0 0,0-1 0 0 0,-1 0 0 0 0,1 1 0 0 0,0-1 0 0 0,0 1 0 0 0,0 0 0 0 0,1 0-53 0 0,1 0 1 0 0,-1-1-1 0 0,0 1 0 0 0,1 0 0 0 0,-1-1 0 0 0,0 1 1 0 0,1-1-1 0 0,-1 0 0 0 0,1 0 0 0 0,-1 1 0 0 0,0-2 1 0 0,4 1-1 0 0,-1-1-369 0 0,1 0 1 0 0,-1 0 0 0 0,0 0-1 0 0,8-4 1 0 0,4-3-602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29.898"/>
    </inkml:context>
    <inkml:brush xml:id="br0">
      <inkml:brushProperty name="width" value="0.1" units="cm"/>
      <inkml:brushProperty name="height" value="0.1" units="cm"/>
      <inkml:brushProperty name="color" value="#E71224"/>
    </inkml:brush>
  </inkml:definitions>
  <inkml:trace contextRef="#ctx0" brushRef="#br0">1 0 13823 0 0,'0'1'315'0'0,"1"1"-194"0"0,0 1 12 0 0,0 0 0 0 0,0 0 0 0 0,1-1 0 0 0,-1 1 0 0 0,1 0 0 0 0,0-1 0 0 0,2 3 0 0 0,2 1-121 0 0,-5-5-12 0 0,0 0 0 0 0,0 0 0 0 0,1 0 0 0 0,-1 0 0 0 0,0 0 0 0 0,1-1 0 0 0,-1 1 0 0 0,1 0 0 0 0,-1-1 0 0 0,0 1 0 0 0,1-1 0 0 0,-1 1 0 0 0,1-1 0 0 0,0 0 0 0 0,-1 0 0 0 0,1 1 0 0 0,-1-1 0 0 0,1 0 0 0 0,-1-1 0 0 0,1 1 0 0 0,1 0 0 0 0,4-1 0 0 0,4 1 87 0 0,-1-1 1 0 0,1 0-1 0 0,0 0 0 0 0,13-4 0 0 0,-8 1 307 0 0,0 2-1 0 0,26-1 0 0 0,2-1 31 0 0,-25 3-424 0 0,33 2 0 0 0,-17 0 0 0 0,-25-1-133 0 0,-10 1 67 0 0,0-1 1 0 0,0 1 0 0 0,1-1-1 0 0,-1 1 1 0 0,0-1-1 0 0,0 1 1 0 0,0-1-1 0 0,0 1 1 0 0,0-1-1 0 0,0 0 1 0 0,0 1-1 0 0,0-1 1 0 0,0 1-1 0 0,0-1 1 0 0,0 1-1 0 0,0-1 1 0 0,0 1 0 0 0,0-1-1 0 0,0 1 1 0 0,0-1-1 0 0,0 1 1 0 0,-1-1-1 0 0,1 1 1 0 0,0 0-1 0 0,0-1 54 0 0,-10 17-999 0 0,-7-3-12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30.243"/>
    </inkml:context>
    <inkml:brush xml:id="br0">
      <inkml:brushProperty name="width" value="0.1" units="cm"/>
      <inkml:brushProperty name="height" value="0.1" units="cm"/>
      <inkml:brushProperty name="color" value="#E71224"/>
    </inkml:brush>
  </inkml:definitions>
  <inkml:trace contextRef="#ctx0" brushRef="#br0">1 16 15663 0 0,'0'0'356'0'0,"8"1"476"0"0,-3 1-783 0 0,1 0-1 0 0,-1 0 0 0 0,1 0 1 0 0,0-1-1 0 0,0 0 0 0 0,-1 0 1 0 0,1 0-1 0 0,0-1 1 0 0,0 0-1 0 0,9-1 0 0 0,-1 0-44 0 0,345-26 648 0 0,-345 27-1164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30.589"/>
    </inkml:context>
    <inkml:brush xml:id="br0">
      <inkml:brushProperty name="width" value="0.1" units="cm"/>
      <inkml:brushProperty name="height" value="0.1" units="cm"/>
      <inkml:brushProperty name="color" value="#E71224"/>
    </inkml:brush>
  </inkml:definitions>
  <inkml:trace contextRef="#ctx0" brushRef="#br0">245 0 11975 0 0,'1'3'179'0'0,"-1"-2"-132"0"0,0 0 0 0 0,0 0-1 0 0,0-1 1 0 0,1 1 0 0 0,-1 0 0 0 0,0-1-1 0 0,1 1 1 0 0,-1-1 0 0 0,0 1 0 0 0,1 0 0 0 0,-1-1-1 0 0,1 1 1 0 0,-1-1 0 0 0,1 1 0 0 0,-1-1-1 0 0,1 1 1 0 0,-1-1 0 0 0,1 1 0 0 0,-1-1-1 0 0,1 0 1 0 0,0 1 0 0 0,-1-1 0 0 0,1 0 0 0 0,1 1-1 0 0,9 4 2246 0 0,-9-4-2197 0 0,-1-1-1 0 0,0 1 1 0 0,1-1 0 0 0,-1 1-1 0 0,0 0 1 0 0,0-1-1 0 0,0 1 1 0 0,1 0 0 0 0,-1 0-1 0 0,0 0 1 0 0,0 0 0 0 0,0 0-1 0 0,0 0 1 0 0,-1 0-1 0 0,1 0 1 0 0,0 0 0 0 0,0 0-1 0 0,-1 0 1 0 0,1 1-1 0 0,0-1 1 0 0,-1 0 0 0 0,1 3-1 0 0,6 19 826 0 0,-2 0-1 0 0,0 1 0 0 0,2 44 1 0 0,-3-26-918 0 0,1 47 1273 0 0,-5-59-1017 0 0,2 0-1 0 0,10 54 1 0 0,1-53-258 0 0,-12-28 0 0 0,8 10 251 0 0</inkml:trace>
  <inkml:trace contextRef="#ctx0" brushRef="#br0" timeOffset="1">563 231 11975 0 0,'-1'1'2171'0'0,"-5"2"-1815"0"0,0 1 0 0 0,0-1 0 0 0,0-1 1 0 0,0 1-1 0 0,0-1 0 0 0,0 0 0 0 0,-1-1 0 0 0,-11 2 0 0 0,-132 16-356 0 0,30-3 0 0 0,91-13 30 0 0,-2 0 155 0 0,0 1-1 0 0,1 1 1 0 0,0 1 0 0 0,-35 13 0 0 0,58-15 836 0 0,5 7-4740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30.921"/>
    </inkml:context>
    <inkml:brush xml:id="br0">
      <inkml:brushProperty name="width" value="0.1" units="cm"/>
      <inkml:brushProperty name="height" value="0.1" units="cm"/>
      <inkml:brushProperty name="color" value="#E71224"/>
    </inkml:brush>
  </inkml:definitions>
  <inkml:trace contextRef="#ctx0" brushRef="#br0">529 0 11975 0 0,'0'0'1200'0'0,"-2"1"-1098"0"0,-12 5 212 0 0,0 0 0 0 0,0-1 0 0 0,0 0 1 0 0,-1-1-1 0 0,-21 2 0 0 0,-329 57-149 0 0,348-57 150 0 0,12-4-257 0 0,0 0 1 0 0,0 0-1 0 0,0-1 0 0 0,0 0 0 0 0,-7 1 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31.568"/>
    </inkml:context>
    <inkml:brush xml:id="br0">
      <inkml:brushProperty name="width" value="0.1" units="cm"/>
      <inkml:brushProperty name="height" value="0.1" units="cm"/>
      <inkml:brushProperty name="color" value="#E71224"/>
    </inkml:brush>
  </inkml:definitions>
  <inkml:trace contextRef="#ctx0" brushRef="#br0">0 165 13823 0 0,'0'0'3387'0'0,"1"-1"-3238"0"0,9-13-145 0 0,1 0-1 0 0,0 1 1 0 0,1 1-1 0 0,21-17 1 0 0,-10 8-6 0 0,-15 14 130 0 0,1 0 0 0 0,-1 1 0 0 0,1 0 0 0 0,0 1 0 0 0,0 0 0 0 0,1 0 0 0 0,16-5 0 0 0,-19 8-49 0 0,0 0 0 0 0,-1 0 0 0 0,1 1-1 0 0,0 0 1 0 0,0 0 0 0 0,0 0 0 0 0,0 1-1 0 0,0 0 1 0 0,0 1 0 0 0,0-1 0 0 0,0 2-1 0 0,9 1 1 0 0,-13-2-61 0 0,-1 0 0 0 0,0 0-1 0 0,1 0 1 0 0,-1 0 0 0 0,0 0 0 0 0,0 1 0 0 0,0-1-1 0 0,0 0 1 0 0,0 1 0 0 0,0 0 0 0 0,-1-1-1 0 0,1 1 1 0 0,0 0 0 0 0,-1 0 0 0 0,0 0-1 0 0,3 4 1 0 0,-3-3 84 0 0,0 1-1 0 0,1-1 0 0 0,-1 1 1 0 0,0-1-1 0 0,-1 1 1 0 0,1 0-1 0 0,-1 0 0 0 0,0-1 1 0 0,0 8-1 0 0,-1 1 21 0 0,-1 0 0 0 0,-1 0 0 0 0,0 0 0 0 0,0-1 0 0 0,-9 19 0 0 0,5-16-122 0 0,0 1 0 0 0,-1-2 0 0 0,-1 1 0 0 0,-15 17 0 0 0,-45 44 0 0 0,20-26 0 0 0,32-33 0 0 0,17-16 0 0 0,0 0 0 0 0,0 0 0 0 0,0 0 0 0 0,1 0 0 0 0,-1 0 0 0 0,0 0 0 0 0,0 0 0 0 0,0 0 0 0 0,0 1 0 0 0,0-1 0 0 0,0 0 0 0 0,1 0 0 0 0,-1 0 0 0 0,0 0 0 0 0,0 0 0 0 0,0 0 0 0 0,0 0 0 0 0,0 0 0 0 0,0 0 0 0 0,0 1 0 0 0,0-1 0 0 0,0 0 0 0 0,0 0 0 0 0,0 0 0 0 0,0 0 0 0 0,0 0 0 0 0,0 0 0 0 0,1 1 0 0 0,-1-1 0 0 0,0 0 0 0 0,0 0 0 0 0,0 0 0 0 0,0 0 0 0 0,0 0 0 0 0,0 0 0 0 0,0 1 0 0 0,-1-1 0 0 0,1 0 0 0 0,0 0 0 0 0,0 0 0 0 0,0 0 0 0 0,0 0 0 0 0,0 0 0 0 0,0 1 0 0 0,0-1 0 0 0,0 0 0 0 0,0 0 0 0 0,0 0 0 0 0,0 0 0 0 0,0 0 0 0 0,0 0 0 0 0,-1 0 0 0 0,1 0 0 0 0,0 1 0 0 0,11-2 0 0 0,97-23 0 0 0,-92 22 0 0 0,1 1 0 0 0,-1 0 0 0 0,1 1 0 0 0,27 4 0 0 0,-28-2 0 0 0,-1 1 0 0 0,-1 0 0 0 0,1 1 0 0 0,0 1 0 0 0,23 11 0 0 0,-33-14 0 0 0,-1 1 0 0 0,0-1 0 0 0,-1 1 0 0 0,1-1 0 0 0,0 1 0 0 0,-1 0 0 0 0,1 1 0 0 0,-1-1 0 0 0,0 0 0 0 0,0 1 0 0 0,0 0 0 0 0,-1 0 0 0 0,1 0 0 0 0,-1 0 0 0 0,0 0 0 0 0,0 0 0 0 0,-1 1 0 0 0,1-1 0 0 0,-1 1 0 0 0,0-1 0 0 0,0 1 0 0 0,0-1 0 0 0,-1 6 0 0 0,0 2 0 0 0,0 0 0 0 0,-1 0 0 0 0,-1-1 0 0 0,0 1 0 0 0,0 0 0 0 0,-1-1 0 0 0,-1 1 0 0 0,0-1 0 0 0,-1 0 0 0 0,-10 18 0 0 0,5-12 0 0 0,-1-1 0 0 0,-1 0 0 0 0,0 0 0 0 0,-1-2 0 0 0,-26 23 0 0 0,30-29 0 0 0,-1-1 0 0 0,0 0 0 0 0,-1-1 0 0 0,1 0 0 0 0,-1-1 0 0 0,0 0 0 0 0,-1-1 0 0 0,1 0 0 0 0,-1 0 0 0 0,0-2 0 0 0,0 1 0 0 0,0-2 0 0 0,0 1 0 0 0,-20-1 0 0 0,30-1 0 0 0,-1 0 0 0 0,1 0 0 0 0,0 0 0 0 0,-1 0 0 0 0,1 0 0 0 0,0 0 0 0 0,-1-1 0 0 0,1 1 0 0 0,0-1 0 0 0,0 0 0 0 0,-1 1 0 0 0,1-1 0 0 0,0 0 0 0 0,0 0 0 0 0,0 0 0 0 0,0-1 0 0 0,0 1 0 0 0,0 0 0 0 0,1-1 0 0 0,-1 0 0 0 0,0 1 0 0 0,1-1 0 0 0,-1 0 0 0 0,1 1 0 0 0,-1-1 0 0 0,1 0 0 0 0,0 0 0 0 0,-2-4 0 0 0,1 1-399 0 0,-1-1 0 0 0,1-1 0 0 0,1 1 0 0 0,-1 0 0 0 0,1 0 0 0 0,-2-13 0 0 0,3 5-624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33.720"/>
    </inkml:context>
    <inkml:brush xml:id="br0">
      <inkml:brushProperty name="width" value="0.1" units="cm"/>
      <inkml:brushProperty name="height" value="0.1" units="cm"/>
      <inkml:brushProperty name="color" value="#E71224"/>
    </inkml:brush>
  </inkml:definitions>
  <inkml:trace contextRef="#ctx0" brushRef="#br0">28 1 13823 0 0,'0'0'630'0'0,"1"1"-13"0"0,0 1-510 0 0,0 1-31 0 0,12 8-10 0 0,-11-10 93 0 0,0 0 0 0 0,1 0-1 0 0,-1 0 1 0 0,0 0 0 0 0,0 0 0 0 0,1 0-1 0 0,-1 0 1 0 0,1-1 0 0 0,-1 0-1 0 0,0 1 1 0 0,1-1 0 0 0,-1 0 0 0 0,5 0-1 0 0,34-7 1421 0 0,-14 2-1276 0 0,-17 4-471 0 0,17-2 386 0 0,29 0-1 0 0,-49 3-523 0 0,0 0 0 0 0,-1 1 0 0 0,1 0 0 0 0,0 0 0 0 0,0 0 0 0 0,-1 1 0 0 0,1 0 0 0 0,-1 1 0 0 0,11 4 0 0 0</inkml:trace>
  <inkml:trace contextRef="#ctx0" brushRef="#br0" timeOffset="1">0 305 17503 0 0,'0'0'1759'0'0,"9"-1"-1598"0"0,14 5-161 0 0,-17-3 0 0 0,1 0 0 0 0,-1 0 0 0 0,14 0 0 0 0,116-17 443 0 0,-91 13 289 0 0,151-2-1641 0 0,-178 7-102 0 0,-3 1-12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34.479"/>
    </inkml:context>
    <inkml:brush xml:id="br0">
      <inkml:brushProperty name="width" value="0.1" units="cm"/>
      <inkml:brushProperty name="height" value="0.1" units="cm"/>
      <inkml:brushProperty name="color" value="#E71224"/>
    </inkml:brush>
  </inkml:definitions>
  <inkml:trace contextRef="#ctx0" brushRef="#br0">16 7 11975 0 0,'-16'12'11527'0'0,"21"-11"-11525"0"0,-1 0 1 0 0,1 1-1 0 0,0-2 0 0 0,0 1 1 0 0,-1 0-1 0 0,1-1 0 0 0,7 0 1 0 0,39-5-6 0 0,-30 3 4 0 0,21-3 103 0 0,59-3 1824 0 0,-18 4-4765 0 0,-74 4 1488 0 0,3-1-185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35.163"/>
    </inkml:context>
    <inkml:brush xml:id="br0">
      <inkml:brushProperty name="width" value="0.1" units="cm"/>
      <inkml:brushProperty name="height" value="0.1" units="cm"/>
      <inkml:brushProperty name="color" value="#E71224"/>
    </inkml:brush>
  </inkml:definitions>
  <inkml:trace contextRef="#ctx0" brushRef="#br0">1 156 13823 0 0,'0'0'5435'0'0,"1"-3"-5286"0"0,3-3-358 0 0,0-1-1 0 0,1 1 0 0 0,0 0 1 0 0,0 0-1 0 0,0 1 1 0 0,1 0-1 0 0,-1-1 1 0 0,1 2-1 0 0,11-8 0 0 0,11-9 394 0 0,-21 16 123 0 0,1 0 0 0 0,-1 0-1 0 0,1 1 1 0 0,10-4 0 0 0,6-4-347 0 0,-16 8 78 0 0,0 0 0 0 0,0 0 0 0 0,1 0 0 0 0,-1 1 0 0 0,1 1 0 0 0,0-1 0 0 0,0 1 0 0 0,0 1 0 0 0,0 0 0 0 0,13 0 0 0 0,-22 1-37 0 0,1-1-1 0 0,-1 1 1 0 0,1 0-1 0 0,-1 0 1 0 0,1 0-1 0 0,0 0 1 0 0,-1 0-1 0 0,1 0 0 0 0,-1 0 1 0 0,1 0-1 0 0,-1 1 1 0 0,1-1-1 0 0,-1 0 1 0 0,1 0-1 0 0,0 0 1 0 0,-1 1-1 0 0,1-1 1 0 0,-1 0-1 0 0,0 0 1 0 0,1 1-1 0 0,-1-1 1 0 0,1 1-1 0 0,-1-1 1 0 0,1 0-1 0 0,-1 1 1 0 0,0-1-1 0 0,1 1 1 0 0,-1-1-1 0 0,0 1 1 0 0,1 0-1 0 0,0 0 1 0 0,0 2-1 0 0,1-1 0 0 0,-1 1 0 0 0,0-1 0 0 0,0 1 0 0 0,0 0 0 0 0,0 0 0 0 0,0-1 0 0 0,0 1 0 0 0,-1 0 0 0 0,0 0 0 0 0,1 0 0 0 0,-1 0 0 0 0,0-1 0 0 0,0 1 0 0 0,0 0 0 0 0,-1 0 0 0 0,1 0 0 0 0,-1 0 0 0 0,-1 5 0 0 0,-2 3 0 0 0,0 0 0 0 0,0 0 0 0 0,-9 16 0 0 0,-42 67 0 0 0,46-81 0 0 0,-1 0 0 0 0,0-1 0 0 0,0 0 0 0 0,-23 19 0 0 0,-1 0 0 0 0,23-20 0 0 0,1-1 0 0 0,-17 11 0 0 0,18-14 0 0 0,7-3 0 0 0,7-4 0 0 0,8-3 0 0 0,13-5-20 0 0,0 1-1 0 0,1 0 1 0 0,48-4 0 0 0,-63 10 104 0 0,-1 1 0 0 0,1 0 1 0 0,-1 1-1 0 0,1 0 0 0 0,-1 0 1 0 0,0 1-1 0 0,1 1 0 0 0,-1 0 1 0 0,0 0-1 0 0,0 1 1 0 0,17 9-1 0 0,-26-11-19 0 0,1-1 1 0 0,0 1-1 0 0,-1 0 0 0 0,1 0 1 0 0,-1 0-1 0 0,0 1 0 0 0,0-1 1 0 0,0 0-1 0 0,0 1 0 0 0,0-1 1 0 0,0 1-1 0 0,-1 0 0 0 0,1-1 1 0 0,-1 1-1 0 0,2 6 0 0 0,-2-5-48 0 0,0 1 0 0 0,0 0 0 0 0,-1 0-1 0 0,0-1 1 0 0,0 1 0 0 0,0 0 0 0 0,0 0-1 0 0,-1-1 1 0 0,-1 8 0 0 0,-2 1-31 0 0,-1 1 0 0 0,0-2 1 0 0,0 1-1 0 0,-1-1 0 0 0,-1 1 1 0 0,-10 12-1 0 0,0 0 14 0 0,-1 0 0 0 0,-1-2 0 0 0,-2 0 0 0 0,0-1 0 0 0,-1-1 0 0 0,-2-2 0 0 0,-31 22 0 0 0,45-35 0 0 0,-1-1 0 0 0,1-1 0 0 0,-1 0 0 0 0,-1 0 0 0 0,-17 3 0 0 0,28-7-2 0 0,1 1-1 0 0,0-1 0 0 0,-1 0 1 0 0,1 0-1 0 0,-1 0 0 0 0,1 0 1 0 0,0 0-1 0 0,-1 0 0 0 0,1 0 1 0 0,0 0-1 0 0,-1 0 0 0 0,1 0 1 0 0,-1 0-1 0 0,1 0 0 0 0,0 0 1 0 0,-1 0-1 0 0,1 0 0 0 0,0 0 1 0 0,-1 0-1 0 0,1-1 0 0 0,-1 1 1 0 0,1 0-1 0 0,-1-1 0 0 0,1 0-32 0 0,0 0 0 0 0,0 0-1 0 0,0 0 1 0 0,0-1 0 0 0,0 1 0 0 0,1 0 0 0 0,-1 0-1 0 0,0-1 1 0 0,0 1 0 0 0,1 0 0 0 0,-1 0-1 0 0,1 0 1 0 0,-1 0 0 0 0,2-2 0 0 0,12-21-595 0 0,-11 19 468 0 0,9-14-350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35.533"/>
    </inkml:context>
    <inkml:brush xml:id="br0">
      <inkml:brushProperty name="width" value="0.1" units="cm"/>
      <inkml:brushProperty name="height" value="0.1" units="cm"/>
      <inkml:brushProperty name="color" value="#E71224"/>
    </inkml:brush>
  </inkml:definitions>
  <inkml:trace contextRef="#ctx0" brushRef="#br0">37 0 11975 0 0,'2'11'3768'0'0,"-3"-2"-3014"0"0,0 1 1 0 0,-1-1-1 0 0,-3 13 0 0 0,-3 15 325 0 0,-13 169 2580 0 0,20-172-3655 0 0,2 0 1 0 0,1 1-1 0 0,1-1 0 0 0,9 34 0 0 0,-8-58-4 0 0,-4-9-8 0 0,0-1 0 0 0,0 1-1 0 0,0-1 1 0 0,0 1 0 0 0,1-1-1 0 0,-1 1 1 0 0,0-1 0 0 0,0 1-1 0 0,1-1 1 0 0,-1 1 0 0 0,0-1-1 0 0,1 0 1 0 0,-1 1 0 0 0,0-1-1 0 0,1 0 1 0 0,-1 1 0 0 0,1-1 0 0 0,-1 0-1 0 0,1 0 1 0 0,-1 1 0 0 0,1-1-1 0 0,-1 0 1 0 0,1 0 0 0 0,0 1-1 0 0,2-3-184 0 0,-1 1-7 0 0,1 0 1 0 0,-1 1-1 0 0,0-1 1 0 0,1-1-1 0 0,-1 1 1 0 0,0 0-1 0 0,0-1 1 0 0,0 1-1 0 0,0-1 1 0 0,0 1-1 0 0,3-4 1 0 0,16-21-3255 0 0,-14 14 1919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9.196"/>
    </inkml:context>
    <inkml:brush xml:id="br0">
      <inkml:brushProperty name="width" value="0.1" units="cm"/>
      <inkml:brushProperty name="height" value="0.1" units="cm"/>
      <inkml:brushProperty name="color" value="#33CCFF"/>
    </inkml:brush>
  </inkml:definitions>
  <inkml:trace contextRef="#ctx0" brushRef="#br0">21 26 17855 0 0,'3'8'288'0'0,"0"1"0"0"0,-1 0 0 0 0,0 0 0 0 0,-1 0-1 0 0,1 1 1 0 0,-1 10 0 0 0,-5 57 731 0 0,0-27 1188 0 0,-9 78 143 0 0,0 28-1869 0 0,13-142-470 0 0,0-12 42 0 0,2-15-59 0 0,0 0 0 0 0,1 0-1 0 0,1 0 1 0 0,6-17 0 0 0,4-11-19 0 0,3-21 5 0 0,24-80-105 0 0,-32 115 97 0 0,2 1 1 0 0,0 0-1 0 0,17-26 0 0 0,-23 43 16 0 0,1 0 0 0 0,0 1 0 0 0,13-13 0 0 0,-17 19 11 0 0,0 0 1 0 0,0 0-1 0 0,0 0 0 0 0,0 1 0 0 0,0-1 0 0 0,1 0 1 0 0,-1 1-1 0 0,0 0 0 0 0,1 0 0 0 0,-1 0 0 0 0,1 0 1 0 0,0 0-1 0 0,-1 0 0 0 0,1 0 0 0 0,-1 1 0 0 0,1 0 0 0 0,0-1 1 0 0,0 1-1 0 0,3 0 0 0 0,-3 1 1 0 0,-1 0 0 0 0,1 0 0 0 0,-1 0 0 0 0,0 0 0 0 0,1 0 0 0 0,-1 1 0 0 0,0-1 0 0 0,0 1 0 0 0,0 0 0 0 0,0-1 0 0 0,0 1 0 0 0,0 0 0 0 0,0 0 0 0 0,1 3 0 0 0,3 2 0 0 0,-1 1 0 0 0,7 14 0 0 0,-12-21 0 0 0,8 13 0 0 0,-2-1 0 0 0,1 2 0 0 0,-2-1 0 0 0,0 1 0 0 0,6 28 0 0 0,27 186 408 0 0,-35-212-238 0 0,1 0 0 0 0,1 0-1 0 0,1 0 1 0 0,0-1 0 0 0,16 30 0 0 0,-20-44-172 0 0,-1 0 1 0 0,1 0-1 0 0,0 0 1 0 0,-1 0 0 0 0,1 0-1 0 0,0 0 1 0 0,0 0-1 0 0,0-1 1 0 0,0 1 0 0 0,0-1-1 0 0,1 1 1 0 0,-1-1-1 0 0,0 0 1 0 0,1 0-1 0 0,-1 0 1 0 0,4 1 0 0 0,-1-1-27 0 0,-1 0 0 0 0,1-1 1 0 0,-1 0-1 0 0,1 0 0 0 0,-1 0 1 0 0,1 0-1 0 0,-1-1 0 0 0,9-1 1 0 0,1-3-395 0 0,-2 1 1 0 0,1-1 0 0 0,0-1-1 0 0,-1 0 1 0 0,15-11-1 0 0,-19 12-167 0 0,-1 0-1 0 0,0-1 0 0 0,0 0 0 0 0,-1-1 1 0 0,7-7-1 0 0,9-14-1233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35.881"/>
    </inkml:context>
    <inkml:brush xml:id="br0">
      <inkml:brushProperty name="width" value="0.1" units="cm"/>
      <inkml:brushProperty name="height" value="0.1" units="cm"/>
      <inkml:brushProperty name="color" value="#E71224"/>
    </inkml:brush>
  </inkml:definitions>
  <inkml:trace contextRef="#ctx0" brushRef="#br0">461 1 11975 0 0,'0'0'1200'0'0,"0"1"-1098"0"0,0 0-54 0 0,0 0 1 0 0,0 0 0 0 0,0 0 0 0 0,0 0 0 0 0,0 0 0 0 0,0 0-1 0 0,0-1 1 0 0,0 1 0 0 0,0 0 0 0 0,0 0 0 0 0,-1 0-1 0 0,1 0 1 0 0,0 0 0 0 0,-1-1 0 0 0,1 1 0 0 0,0 0-1 0 0,-1 0 1 0 0,1 0 0 0 0,-1-1 0 0 0,1 1 0 0 0,-1 0 0 0 0,0-1-1 0 0,1 1 1 0 0,-1-1 0 0 0,0 1 0 0 0,1 0 0 0 0,-1-1-1 0 0,0 0 1 0 0,0 1 0 0 0,0 0 0 0 0,-2 0 276 0 0,-3 3-150 0 0,-1 0-1 0 0,0 0 1 0 0,1-1 0 0 0,-1 0-1 0 0,-1 0 1 0 0,-7 1 0 0 0,-47 9 793 0 0,49-11-923 0 0,-135 18 1419 0 0,42-11-873 0 0,65-6-574 0 0,31-1-17 0 0,2 1-64 0 0,7-3-273 0 0,8 5-1158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36.231"/>
    </inkml:context>
    <inkml:brush xml:id="br0">
      <inkml:brushProperty name="width" value="0.1" units="cm"/>
      <inkml:brushProperty name="height" value="0.1" units="cm"/>
      <inkml:brushProperty name="color" value="#E71224"/>
    </inkml:brush>
  </inkml:definitions>
  <inkml:trace contextRef="#ctx0" brushRef="#br0">408 1 11975 0 0,'1'14'547'0'0,"0"-11"-11"0"0,-18 14-249 0 0,12-13-50 0 0,-1-1 1 0 0,1 0-1 0 0,-1 0 1 0 0,0 0-1 0 0,0-1 1 0 0,-12 3-1 0 0,-40 5 1156 0 0,43-7-1026 0 0,14-3-356 0 0,-24 4 288 0 0,-40 1-1 0 0,41-4-298 0 0,-26 5 0 0 0,26-3 0 0 0,-26 0 0 0 0,46-2 0 0 0,-14-2 0 0 0,12-3 0 0 0,9-4 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37.039"/>
    </inkml:context>
    <inkml:brush xml:id="br0">
      <inkml:brushProperty name="width" value="0.1" units="cm"/>
      <inkml:brushProperty name="height" value="0.1" units="cm"/>
      <inkml:brushProperty name="color" value="#E71224"/>
    </inkml:brush>
  </inkml:definitions>
  <inkml:trace contextRef="#ctx0" brushRef="#br0">33 129 13823 0 0,'0'0'675'0'0,"0"1"-551"0"0,0-1 1 0 0,0 0-1 0 0,0 1 1 0 0,0-1-1 0 0,0 1 0 0 0,0-1 1 0 0,0 0-1 0 0,1 1 1 0 0,-1-1-1 0 0,0 0 0 0 0,0 1 1 0 0,0-1-1 0 0,1 0 1 0 0,-1 1-1 0 0,0-1 0 0 0,1 1 125 0 0,-1-1-124 0 0,0 0-1 0 0,1 0 0 0 0,-1 1 1 0 0,1-1-1 0 0,6-4-108 0 0,-3 2-16 0 0,0 0 0 0 0,-1 0 0 0 0,1 0 0 0 0,-1-1 0 0 0,0 1 0 0 0,1-1 0 0 0,-1 1 0 0 0,-1-1 0 0 0,1 0 0 0 0,2-4 0 0 0,0 1 0 0 0,13-22 636 0 0,-15 23-428 0 0,1 0 0 0 0,-1-1-1 0 0,1 1 1 0 0,0 1 0 0 0,6-8 0 0 0,-8 9-132 0 0,1-1-28 0 0,10-4-7 0 0,-7 5-41 0 0,0 1 0 0 0,0 0 0 0 0,-1 0 0 0 0,1 0 0 0 0,1 1 0 0 0,-1 0 0 0 0,0 0 0 0 0,0 0 0 0 0,8 1 0 0 0,-11 0 0 0 0,0 0 0 0 0,-1 0 0 0 0,1 0 0 0 0,0 1 0 0 0,-1-1 0 0 0,1 1 0 0 0,-1 0 0 0 0,1 0 0 0 0,-1 0 0 0 0,0 0 0 0 0,1 0 0 0 0,-1 1 0 0 0,0-1 0 0 0,0 1 0 0 0,0-1 0 0 0,0 1 0 0 0,0 0 0 0 0,0 0 0 0 0,0-1 0 0 0,0 2 0 0 0,-1-1 0 0 0,1 0 0 0 0,-1 0 0 0 0,2 3 0 0 0,-1 2 0 0 0,0 0 0 0 0,0-1 0 0 0,0 1 0 0 0,-1 0 0 0 0,0 0 0 0 0,0 1 0 0 0,-1-1 0 0 0,0 0 0 0 0,0 0 0 0 0,-1 0 0 0 0,0 0 0 0 0,0 0 0 0 0,-1 0 0 0 0,-2 7 0 0 0,-3 6 0 0 0,0 1 0 0 0,-2-1 0 0 0,-14 26 0 0 0,-15 21 0 0 0,-78 133 0 0 0,100-177 0 0 0,-27 32 0 0 0,36-48 0 0 0,0-3 0 0 0,4-10 0 0 0,2 2 0 0 0,1 1 0 0 0,-1-1 0 0 0,1 0 0 0 0,0 0 0 0 0,1 0 0 0 0,-1 0 0 0 0,1 1 0 0 0,-1-1 0 0 0,1 0 0 0 0,0 0 0 0 0,0 1 0 0 0,3-5 0 0 0,0-2 0 0 0,1 0 0 0 0,0 0 0 0 0,7-9 0 0 0,-9 15-17 0 0,-1 0 0 0 0,1 1 0 0 0,0 0 0 0 0,1-1 0 0 0,-1 1 0 0 0,0 0 0 0 0,1 0 0 0 0,0 1 0 0 0,0-1 0 0 0,0 1 0 0 0,0 0 0 0 0,0 0 0 0 0,7-2 0 0 0,-5 2 84 0 0,1 1 0 0 0,-1 0-1 0 0,1 0 1 0 0,0 0 0 0 0,-1 1 0 0 0,1 0-1 0 0,-1 1 1 0 0,11 1 0 0 0,0 2 174 0 0,-1 0-1 0 0,0 1 1 0 0,-1 1 0 0 0,1 1 0 0 0,-1 0-1 0 0,24 15 1 0 0,36 24-241 0 0,-67-41 0 0 0,0 0 0 0 0,0-1 0 0 0,0 0 0 0 0,12 4 0 0 0,-19-8 0 0 0,1 1 0 0 0,-1 0 0 0 0,0-1 0 0 0,1 1 0 0 0,-1-1 0 0 0,1 0 0 0 0,-1 0 0 0 0,1 1 0 0 0,-1-1 0 0 0,1 0 0 0 0,-1 0 0 0 0,1 0 0 0 0,-1-1 0 0 0,1 1 0 0 0,-1 0 0 0 0,1 0 0 0 0,-1-1 0 0 0,1 1 0 0 0,-1-1 0 0 0,0 1 0 0 0,1-1 0 0 0,-1 0 0 0 0,0 1 0 0 0,2-2 0 0 0,0 0 0 0 0,2-1-129 0 0,-1 0 1 0 0,1 0-1 0 0,-1 0 0 0 0,0 0 1 0 0,0 0-1 0 0,0-1 0 0 0,-1 0 0 0 0,1 0 1 0 0,-1 0-1 0 0,0 0 0 0 0,0 0 1 0 0,4-8-1 0 0,10-13-3808 0 0,-8 11 1891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37.623"/>
    </inkml:context>
    <inkml:brush xml:id="br0">
      <inkml:brushProperty name="width" value="0.1" units="cm"/>
      <inkml:brushProperty name="height" value="0.1" units="cm"/>
      <inkml:brushProperty name="color" value="#E71224"/>
    </inkml:brush>
  </inkml:definitions>
  <inkml:trace contextRef="#ctx0" brushRef="#br0">1 597 11975 0 0,'2'12'6959'0'0,"16"59"-3955"0"0,-9-35-2477 0 0,1 1 0 0 0,17 41 0 0 0,-19-62-527 0 0,35 73 0 0 0,-37-82 0 0 0,2-5 0 0 0,-6-2 0 0 0,-1-1 0 0 0,1 1 0 0 0,0-1 0 0 0,-1 0 0 0 0,1 0 0 0 0,0 0 0 0 0,-1 0 0 0 0,1 0 0 0 0,-1 0 0 0 0,0 0 0 0 0,1-1 0 0 0,-1 1 0 0 0,0 0 0 0 0,0-1 0 0 0,0 1 0 0 0,0-1 0 0 0,2-2 0 0 0,0-2 0 0 0,0 1 0 0 0,-1-1 0 0 0,1 1 0 0 0,1-8 0 0 0,4-26 0 0 0,-2 0 0 0 0,-1 0 0 0 0,-2-1 0 0 0,-4-71 0 0 0,4-33 0 0 0,-1 106 0 0 0,0 18 0 0 0,0 0 0 0 0,1 0 0 0 0,0 0 0 0 0,2 1 0 0 0,1 0 0 0 0,0 0 0 0 0,1 0 0 0 0,1 1 0 0 0,11-20 0 0 0,-13 30 0 0 0,-1 1 0 0 0,1-1 0 0 0,1 1 0 0 0,-1 0 0 0 0,1 0 0 0 0,0 1 0 0 0,1 0 0 0 0,-1 0 0 0 0,1 1 0 0 0,0 0 0 0 0,1 1 0 0 0,-1-1 0 0 0,13-3 0 0 0,9-2 0 0 0,1 2 0 0 0,52-8 0 0 0,-18 4 0 0 0,-22 3 0 0 0,248-41 0 0 0,-66 26 0 0 0,-200 22 2 0 0,-14 1-24 0 0,0 1 0 0 0,15-4 0 0 0,-25 3-315 0 0,-91 21-8328 0 0,73-15 6107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38.281"/>
    </inkml:context>
    <inkml:brush xml:id="br0">
      <inkml:brushProperty name="width" value="0.1" units="cm"/>
      <inkml:brushProperty name="height" value="0.1" units="cm"/>
      <inkml:brushProperty name="color" value="#E71224"/>
    </inkml:brush>
  </inkml:definitions>
  <inkml:trace contextRef="#ctx0" brushRef="#br0">1 174 11975 0 0,'0'0'2744'0'0,"12"-2"-104"0"0,1-2-2389 0 0,0 0 0 0 0,0 0 0 0 0,-1-1 0 0 0,1 0 0 0 0,-1-1-1 0 0,0-1 1 0 0,20-15 0 0 0,21-11 737 0 0,-30 22-343 0 0,5-5-488 0 0,1 2 1 0 0,46-16-1 0 0,-67 27-157 0 0,0 1 0 0 0,0 0 0 0 0,0 1 0 0 0,0 0 0 0 0,0 0 0 0 0,1 1 0 0 0,-1 0 0 0 0,0 0 0 0 0,0 1 0 0 0,1 0 0 0 0,8 2 0 0 0,-3 2 0 0 0,-11-2 0 0 0,-3-1 0 0 0,2 0 0 0 0,-1 0 0 0 0,0 0 0 0 0,0 0 0 0 0,0 0 0 0 0,0 0 0 0 0,0 0 0 0 0,0 0 0 0 0,-1 0 0 0 0,1 1 0 0 0,-1-1 0 0 0,0 0 0 0 0,1 0 0 0 0,-1 1 0 0 0,0-1 0 0 0,0 0 0 0 0,0 0 0 0 0,-1 1 0 0 0,1-1 0 0 0,0 0 0 0 0,-1 0 0 0 0,0 0 0 0 0,1 0 0 0 0,-1 1 0 0 0,0-1 0 0 0,0 0 0 0 0,-2 3 0 0 0,-3 5 0 0 0,-1-1 0 0 0,1 1 0 0 0,-15 14 0 0 0,5-7 0 0 0,-1-2 0 0 0,0 0 0 0 0,-1 0 0 0 0,-1-2 0 0 0,0 0 0 0 0,-39 18 0 0 0,25-10 0 0 0,32-21 0 0 0,1 0 0 0 0,0 0 0 0 0,0 0 0 0 0,-1 0 0 0 0,1 0 0 0 0,0 0 0 0 0,0 0 0 0 0,-1 0 0 0 0,1 1 0 0 0,0-1 0 0 0,0 0 0 0 0,0 0 0 0 0,-1 0 0 0 0,1 1 0 0 0,0-1 0 0 0,0 0 0 0 0,0 0 0 0 0,0 0 0 0 0,-1 1 0 0 0,1-1 0 0 0,0 0 0 0 0,0 0 0 0 0,0 1 0 0 0,0-1 0 0 0,0 0 0 0 0,0 0 0 0 0,0 1 0 0 0,0-1 0 0 0,0 0 0 0 0,0 1 0 0 0,0-1 0 0 0,0 0 0 0 0,0 0 0 0 0,0 1 0 0 0,0-1 0 0 0,0 0 0 0 0,0 0 0 0 0,0 1 0 0 0,0-1 0 0 0,0 0 0 0 0,0 0 0 0 0,0 1 0 0 0,1-1 0 0 0,-1 0 0 0 0,0 0 0 0 0,0 1 0 0 0,0-1 0 0 0,0 0 0 0 0,1 0 0 0 0,-1 0 0 0 0,0 1 0 0 0,0-1 0 0 0,0 0 0 0 0,1 0 0 0 0,-1 0 0 0 0,0 0 0 0 0,0 0 0 0 0,1 0 0 0 0,-1 1 0 0 0,0-1 0 0 0,0 0 0 0 0,1 0 0 0 0,-1 0 0 0 0,0 0 0 0 0,1 0 0 0 0,-1 0 0 0 0,1 0 0 0 0,9 5 0 0 0,1 0 0 0 0,1-1 0 0 0,-1 0 0 0 0,1 0 0 0 0,22 2 0 0 0,5 3 0 0 0,-20-5 0 0 0,-1 2 0 0 0,0 0 0 0 0,18 10 0 0 0,-30-13 0 0 0,0 0 0 0 0,0 1 0 0 0,-1-1 0 0 0,0 1 0 0 0,1 0 0 0 0,-2 1 0 0 0,1-1 0 0 0,0 1 0 0 0,-1 0 0 0 0,0 0 0 0 0,0 1 0 0 0,5 9 0 0 0,-7-11 0 0 0,-1 0 0 0 0,0 0 0 0 0,0 0 0 0 0,0 1 0 0 0,0-1 0 0 0,-1 0 0 0 0,1 1 0 0 0,-1-1 0 0 0,0 1 0 0 0,-1-1 0 0 0,1 0 0 0 0,-1 1 0 0 0,0-1 0 0 0,0 0 0 0 0,0 1 0 0 0,0-1 0 0 0,-1 0 0 0 0,0 0 0 0 0,-3 5 0 0 0,-1 2 0 0 0,0 0 0 0 0,-1-1 0 0 0,-1 0 0 0 0,1 0 0 0 0,-16 13 0 0 0,15-16 0 0 0,0 0 0 0 0,0-1 0 0 0,0 0 0 0 0,-1-1 0 0 0,0 0 0 0 0,0-1 0 0 0,0 1 0 0 0,-18 4 0 0 0,20-7 0 0 0,-1 0 0 0 0,0 0 0 0 0,0-1 0 0 0,0 0 0 0 0,0-1 0 0 0,0 0 0 0 0,0 0 0 0 0,0 0 0 0 0,0-1 0 0 0,1 0 0 0 0,-15-5 0 0 0,16 4-119 0 0,-1-1 0 0 0,1-1 0 0 0,0 1 0 0 0,0-1 0 0 0,0 0 0 0 0,0 0-1 0 0,1-1 1 0 0,-1 0 0 0 0,1 0 0 0 0,1 0 0 0 0,-9-11 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40.976"/>
    </inkml:context>
    <inkml:brush xml:id="br0">
      <inkml:brushProperty name="width" value="0.1" units="cm"/>
      <inkml:brushProperty name="height" value="0.1" units="cm"/>
      <inkml:brushProperty name="color" value="#E71224"/>
    </inkml:brush>
  </inkml:definitions>
  <inkml:trace contextRef="#ctx0" brushRef="#br0">26 77 8287 0 0,'0'0'634'0'0,"-2"-1"-366"0"0,-14-15 1609 0 0,9-1-781 0 0,7 15-917 0 0,0-1 0 0 0,0 1 0 0 0,0 0 0 0 0,0 0 0 0 0,1 0 0 0 0,-1 0 0 0 0,1 0 0 0 0,0 0 1 0 0,-1-1-1 0 0,1 1 0 0 0,0 1 0 0 0,0-1 0 0 0,0 0 0 0 0,1 0 0 0 0,-1 0 0 0 0,0 0 0 0 0,1 1 0 0 0,-1-1 0 0 0,4-2 1024 0 0,13 5-595 0 0,-15 0-547 0 0,1-1 0 0 0,-1 0-1 0 0,0 1 1 0 0,0 0 0 0 0,1 0 0 0 0,-1 0-1 0 0,0 0 1 0 0,0 1 0 0 0,0-1-1 0 0,0 1 1 0 0,0 0 0 0 0,0-1 0 0 0,-1 1-1 0 0,1 1 1 0 0,0-1 0 0 0,-1 0 0 0 0,0 1-1 0 0,1-1 1 0 0,-1 1 0 0 0,0 0-1 0 0,0-1 1 0 0,-1 1 0 0 0,1 0 0 0 0,1 5-1 0 0,4 7 420 0 0,-1 1-1 0 0,-1 0 0 0 0,5 26 0 0 0,-8-35-426 0 0,30 107 553 0 0,-15-55-604 0 0,-14-51-2 0 0,0-1 0 0 0,1 1 0 0 0,-1-1 0 0 0,1 1 0 0 0,1-1 0 0 0,-1-1 0 0 0,1 1 0 0 0,9 8 0 0 0,-2-2 0 0 0,1-1 0 0 0,0-1 0 0 0,16 10 0 0 0,-21-15 0 0 0,1-1 0 0 0,-1 0 0 0 0,1 0 0 0 0,1-1 0 0 0,-1-1 0 0 0,1 1 0 0 0,-1-1 0 0 0,1-1 0 0 0,0 0 0 0 0,0 0 0 0 0,0-1 0 0 0,14 0 0 0 0,-21-1 8 0 0,0 0 0 0 0,0-1 1 0 0,0 1-1 0 0,0-1 0 0 0,0 1 0 0 0,-1-1 0 0 0,1 0 0 0 0,0 0 1 0 0,0 0-1 0 0,0 0 0 0 0,-1 0 0 0 0,5-4 0 0 0,-3 2-357 0 0,-1 0 0 0 0,1 0 0 0 0,-1-1-1 0 0,0 1 1 0 0,0-1 0 0 0,0 0-1 0 0,3-5 1 0 0,1-3-1165 0 0,0-2-20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41.325"/>
    </inkml:context>
    <inkml:brush xml:id="br0">
      <inkml:brushProperty name="width" value="0.1" units="cm"/>
      <inkml:brushProperty name="height" value="0.1" units="cm"/>
      <inkml:brushProperty name="color" value="#E71224"/>
    </inkml:brush>
  </inkml:definitions>
  <inkml:trace contextRef="#ctx0" brushRef="#br0">463 0 13823 0 0,'0'0'315'0'0,"-2"2"45"0"0,-1 4-256 0 0,-1-1 0 0 0,0 0 0 0 0,-1 0 0 0 0,-5 5 1 0 0,4-4-26 0 0,0 0 0 0 0,0 1 0 0 0,-5 7 0 0 0,-37 55 1883 0 0,-73 83-1 0 0,75-96-1229 0 0,3 1 1 0 0,-55 95-1 0 0,83-127-715 0 0,8-13-18 0 0,-1 0 1 0 0,-7 20 0 0 0,12-22 0 0 0,2-9-2 0 0,1-1 0 0 0,0 0 0 0 0,0 0 0 0 0,0 0 0 0 0,0 1 0 0 0,0-1 0 0 0,0 0 0 0 0,0 0 1 0 0,0 1-1 0 0,0-1 0 0 0,0 0 0 0 0,0 0 0 0 0,0 1 0 0 0,0-1 0 0 0,0 0 0 0 0,0 0 0 0 0,0 1 0 0 0,0-1 0 0 0,0 0 0 0 0,0 0 0 0 0,0 0 0 0 0,0 1 0 0 0,0-1 0 0 0,0 0 0 0 0,0 0 0 0 0,1 1 0 0 0,-1-1 0 0 0,0 0 0 0 0,0 0 0 0 0,0 0 0 0 0,0 0 0 0 0,1 1 0 0 0,-1-1 1 0 0,0 0-1 0 0,0 0 0 0 0,0 0 0 0 0,1 0 0 0 0,-1 0 0 0 0,0 1 0 0 0,0-1 0 0 0,0 0 0 0 0,1 0 0 0 0,-1 0 0 0 0,0 0 0 0 0,0 0 0 0 0,1 0 0 0 0,-1 0 0 0 0,0 0 0 0 0,0 0 0 0 0,1 0 0 0 0,-1 0 0 0 0,0 0 0 0 0,0 0 0 0 0,1 0 0 0 0,-1 0 0 0 0,0 0 0 0 0,0 0 0 0 0,0 0 0 0 0,1-1 1 0 0,-1 1-1 0 0,0 0 0 0 0,0 0 0 0 0,0 0 0 0 0,1 0 0 0 0,-1 0 0 0 0,0-1 0 0 0,0 1 0 0 0,41-17-2658 0 0,-26 8 1637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41.658"/>
    </inkml:context>
    <inkml:brush xml:id="br0">
      <inkml:brushProperty name="width" value="0.1" units="cm"/>
      <inkml:brushProperty name="height" value="0.1" units="cm"/>
      <inkml:brushProperty name="color" value="#E71224"/>
    </inkml:brush>
  </inkml:definitions>
  <inkml:trace contextRef="#ctx0" brushRef="#br0">0 0 13823 0 0,'3'6'237'0'0,"12"17"1096"0"0,-14-22-957 0 0,1-1 113 0 0,3 1-197 0 0,0 0 0 0 0,-1-1 1 0 0,1 0-1 0 0,0 0 0 0 0,0 0 0 0 0,0 0 0 0 0,-1-1 1 0 0,1 0-1 0 0,0 0 0 0 0,8-3 0 0 0,-4 1-308 0 0,-1 1 0 0 0,16-2-1 0 0,9 1 17 0 0,-21 2 0 0 0,0 0 0 0 0,0 0 0 0 0,0 1 0 0 0,1 1 0 0 0,17 2 0 0 0,-9 0 203 0 0,-18-3-509 0 0,-1 0 0 0 0,1 1 0 0 0,0-1 0 0 0,-1 0 0 0 0,1 1 1 0 0,-1-1-1 0 0,1 1 0 0 0,-1 0 0 0 0,1 0 0 0 0,-1 0 0 0 0,0 0 0 0 0,1 0 0 0 0,-1 1 0 0 0,0-1 0 0 0,0 1 0 0 0,0-1 0 0 0,0 1 0 0 0,2 2 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42.010"/>
    </inkml:context>
    <inkml:brush xml:id="br0">
      <inkml:brushProperty name="width" value="0.1" units="cm"/>
      <inkml:brushProperty name="height" value="0.1" units="cm"/>
      <inkml:brushProperty name="color" value="#E71224"/>
    </inkml:brush>
  </inkml:definitions>
  <inkml:trace contextRef="#ctx0" brushRef="#br0">4 0 10135 0 0,'0'0'491'0'0,"0"2"-212"0"0,-2 6-41 0 0,2-7-124 0 0,0 1 0 0 0,-1-1 0 0 0,1 0 0 0 0,0 0 0 0 0,0 0 0 0 0,0 0 0 0 0,0 0-1 0 0,0 0 1 0 0,0 0 0 0 0,0 1 0 0 0,0-1 0 0 0,0 0 0 0 0,0 0 0 0 0,1 0 0 0 0,-1 0-1 0 0,0 0 1 0 0,1 0 0 0 0,-1 0 0 0 0,1 0 0 0 0,-1 0 0 0 0,1 0 0 0 0,-1 0 0 0 0,1 0 0 0 0,0 0-1 0 0,0 0 1 0 0,-1-1 0 0 0,1 1 0 0 0,0 0 0 0 0,0 0 0 0 0,0-1 0 0 0,0 1 0 0 0,0-1-1 0 0,0 1 1 0 0,1 0 0 0 0,1 0-209 0 0,1 2 300 0 0,1-1 1 0 0,0 0-1 0 0,0-1 1 0 0,0 1-1 0 0,0-1 1 0 0,0 0-1 0 0,0 0 1 0 0,0 0-1 0 0,0-1 1 0 0,8 0-1 0 0,6-1-83 0 0,29-6 0 0 0,-15 2 646 0 0,29-3 286 0 0,56-5-991 0 0,-97 13-63 0 0,-12 0 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42.688"/>
    </inkml:context>
    <inkml:brush xml:id="br0">
      <inkml:brushProperty name="width" value="0.1" units="cm"/>
      <inkml:brushProperty name="height" value="0.1" units="cm"/>
      <inkml:brushProperty name="color" value="#E71224"/>
    </inkml:brush>
  </inkml:definitions>
  <inkml:trace contextRef="#ctx0" brushRef="#br0">0 0 13823 0 0,'1'2'315'0'0,"-1"1"-153"0"0,0-2-112 0 0,0 1 0 0 0,0-1 1 0 0,0 0-1 0 0,0 0 0 0 0,1 1 0 0 0,-1-1 1 0 0,0 0-1 0 0,1 1 0 0 0,-1-1 1 0 0,1 0-1 0 0,0 0 0 0 0,-1 0 0 0 0,1 0 1 0 0,0 1-1 0 0,0-1 0 0 0,0 0 1 0 0,-1 0-1 0 0,1-1 0 0 0,0 1 0 0 0,0 0 1 0 0,2 1-1 0 0,-2-1 315 0 0,0-1-202 0 0,1 1 0 0 0,-1-1 0 0 0,0 0-1 0 0,1 1 1 0 0,-1-1 0 0 0,1 0 0 0 0,-1 0 0 0 0,0 0-1 0 0,1 0 1 0 0,-1 0 0 0 0,2-1 0 0 0,-2 1-97 0 0,53-5 2529 0 0,-34 4-2052 0 0,22-4-1 0 0,31-8-542 0 0,-62 11-124 0 0,-1 1-1 0 0,1 1 1 0 0,18 1 0 0 0,-6-1-2172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9.612"/>
    </inkml:context>
    <inkml:brush xml:id="br0">
      <inkml:brushProperty name="width" value="0.1" units="cm"/>
      <inkml:brushProperty name="height" value="0.1" units="cm"/>
      <inkml:brushProperty name="color" value="#33CCFF"/>
    </inkml:brush>
  </inkml:definitions>
  <inkml:trace contextRef="#ctx0" brushRef="#br0">74 0 17503 0 0,'0'0'1759'0'0,"0"3"-1614"0"0,-3 11 1425 0 0,-10 27 0 0 0,-4 11 699 0 0,1 46-1067 0 0,-5 122-1 0 0,18-172-1136 0 0,2 0-1 0 0,3 0 1 0 0,1-1 0 0 0,3 1-1 0 0,20 82 1 0 0,-26-130-65 0 0,19 55-512 0 0,-17-50 404 0 0,0 0 0 0 0,0 0 0 0 0,1 0 0 0 0,0-1 0 0 0,0 1 0 0 0,0-1 0 0 0,0 0 0 0 0,8 7 0 0 0,-10-10-86 0 0,0 0 0 0 0,0 0 1 0 0,0-1-1 0 0,1 1 0 0 0,-1 0 0 0 0,0-1 0 0 0,0 1 0 0 0,1-1 1 0 0,-1 1-1 0 0,0-1 0 0 0,1 0 0 0 0,-1 0 0 0 0,0 1 0 0 0,1-1 1 0 0,1 0-1 0 0,8 0-1613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43.352"/>
    </inkml:context>
    <inkml:brush xml:id="br0">
      <inkml:brushProperty name="width" value="0.1" units="cm"/>
      <inkml:brushProperty name="height" value="0.1" units="cm"/>
      <inkml:brushProperty name="color" value="#E71224"/>
    </inkml:brush>
  </inkml:definitions>
  <inkml:trace contextRef="#ctx0" brushRef="#br0">87 93 11975 0 0,'0'0'2235'0'0,"1"0"-1726"0"0,3-1-301 0 0,20-7 192 0 0,-8 2 345 0 0,-1-1 0 0 0,0-1-1 0 0,22-16 1 0 0,-31 20-393 0 0,3-3-77 0 0,0 1 0 0 0,14-7 0 0 0,-19 12-281 0 0,0-1 0 0 0,0 1 0 0 0,0 0 0 0 0,0 0 0 0 0,0 0 0 0 0,0 0 0 0 0,0 1 0 0 0,0-1 0 0 0,9 2 0 0 0,8 1 6 0 0,-19-2 0 0 0,0 1 0 0 0,0-1 0 0 0,0 1 0 0 0,0-1 0 0 0,0 1 0 0 0,0 0 0 0 0,0 0 0 0 0,0 0 0 0 0,0 0 0 0 0,-1 0 0 0 0,1 1 0 0 0,0-1 0 0 0,-1 0 0 0 0,1 1 0 0 0,-1 0 0 0 0,1-1 0 0 0,1 4 0 0 0,-1-2 0 0 0,0 1 0 0 0,0-1 0 0 0,-1 1 0 0 0,1 0 0 0 0,-1 0 0 0 0,0-1 0 0 0,-1 1 0 0 0,1 0 0 0 0,0 4 0 0 0,-1 5 0 0 0,0 0 0 0 0,-1 0 0 0 0,0-1 0 0 0,-6 26 0 0 0,-4-3 0 0 0,0-1 0 0 0,-3 0 0 0 0,-1-1 0 0 0,-32 54 0 0 0,20-43 0 0 0,-1-2 0 0 0,-53 61 0 0 0,69-93 0 0 0,1 1 0 0 0,-1-1 0 0 0,-21 13 0 0 0,12-9 0 0 0,19-12 0 0 0,-1 1 0 0 0,-13 0 0 0 0,16-3 0 0 0,0 1 0 0 0,-1-1 0 0 0,1 0 0 0 0,0 0 0 0 0,0 0 0 0 0,-1 0 0 0 0,1 0 0 0 0,0 0 0 0 0,-1 0 0 0 0,1 0 0 0 0,0 0 0 0 0,0 0 0 0 0,-1 0 0 0 0,1 0 0 0 0,0 0 0 0 0,-1 0 0 0 0,1 0 0 0 0,0 0 0 0 0,0 0 0 0 0,-1 0 0 0 0,1-1 0 0 0,0 1 0 0 0,-1 0 0 0 0,1 0 0 0 0,0 0 0 0 0,0 0 0 0 0,0-1 0 0 0,-1 1 0 0 0,1 0 0 0 0,0 0 0 0 0,0 0 0 0 0,0-1 0 0 0,-1 1 0 0 0,1 0 0 0 0,0 0 0 0 0,0-1 0 0 0,0 1 0 0 0,0 0 0 0 0,0-1 0 0 0,0 1 0 0 0,-1 0 0 0 0,1 0 0 0 0,0-1 0 0 0,0 1 0 0 0,0 0 0 0 0,0-1 0 0 0,0 1 0 0 0,0 0 0 0 0,0 0 0 0 0,0-1 0 0 0,0 1 0 0 0,0 0 0 0 0,1-1 0 0 0,-1 1 0 0 0,0 0 0 0 0,0 0 0 0 0,0-1 0 0 0,0 1 0 0 0,1-1 0 0 0,0-6 0 0 0,2-1 0 0 0,-1 0 0 0 0,1 1 0 0 0,0-1 0 0 0,1 1 0 0 0,0 0 0 0 0,0 0 0 0 0,0 1 0 0 0,1-1 0 0 0,6-6 0 0 0,-2 3 0 0 0,1 0 0 0 0,0 1 0 0 0,0 0 0 0 0,1 0 0 0 0,13-7 0 0 0,-11 8 0 0 0,0 1 0 0 0,0 1 0 0 0,16-6 0 0 0,-25 11 47 0 0,0 1-1 0 0,1-1 0 0 0,-1 1 1 0 0,0 0-1 0 0,0 0 1 0 0,0 0-1 0 0,0 0 0 0 0,0 1 1 0 0,0 0-1 0 0,0 0 0 0 0,0 0 1 0 0,0 0-1 0 0,0 1 1 0 0,6 3-1 0 0,6 3 460 0 0,0 1 0 0 0,15 12 1 0 0,-23-15-602 0 0,-1-1 466 0 0,15 10 485 0 0,48 26 0 0 0,-62-38-865 0 0,-1 1 0 0 0,1-2 0 0 0,-1 1 0 0 0,1-1 0 0 0,0 0 0 0 0,0-1 1 0 0,0 1-1 0 0,0-2 0 0 0,0 1 0 0 0,0-1 0 0 0,11-1 0 0 0,-12 0-16 0 0,0-1-1 0 0,-1 1 1 0 0,1-1 0 0 0,0-1-1 0 0,7-2 1 0 0,-10 3-620 0 0,-1-1 0 0 0,1 1 0 0 0,0-1 0 0 0,-1 1 1 0 0,5-5-1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43.684"/>
    </inkml:context>
    <inkml:brush xml:id="br0">
      <inkml:brushProperty name="width" value="0.1" units="cm"/>
      <inkml:brushProperty name="height" value="0.1" units="cm"/>
      <inkml:brushProperty name="color" value="#E71224"/>
    </inkml:brush>
  </inkml:definitions>
  <inkml:trace contextRef="#ctx0" brushRef="#br0">1 1 11975 0 0,'0'0'576'0'0,"2"1"-250"0"0,14 7 223 0 0,-14-6-202 0 0,0-1 0 0 0,0 1-1 0 0,1 0 1 0 0,-1 0 0 0 0,0 1 0 0 0,-1-1 0 0 0,1 0-1 0 0,0 1 1 0 0,-1-1 0 0 0,1 1 0 0 0,-1-1 0 0 0,0 1 0 0 0,0-1-1 0 0,0 1 1 0 0,0 0 0 0 0,0 0 0 0 0,-1 0 0 0 0,1 0-1 0 0,-1-1 1 0 0,1 5 0 0 0,-1 8-143 0 0,0 0 1 0 0,-3 25-1 0 0,2-30-55 0 0,-3 33 729 0 0,-6 77 275 0 0,10-96-1148 0 0,0 1 1 0 0,7 45 0 0 0,-4-61-6 0 0,-1-3-133 0 0,7-3-3755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44.017"/>
    </inkml:context>
    <inkml:brush xml:id="br0">
      <inkml:brushProperty name="width" value="0.1" units="cm"/>
      <inkml:brushProperty name="height" value="0.1" units="cm"/>
      <inkml:brushProperty name="color" value="#E71224"/>
    </inkml:brush>
  </inkml:definitions>
  <inkml:trace contextRef="#ctx0" brushRef="#br0">370 1 13823 0 0,'0'0'1388'0'0,"0"2"-1276"0"0,-1-1-73 0 0,1 1-1 0 0,-1 0 0 0 0,0-1 1 0 0,1 1-1 0 0,-1-1 1 0 0,0 1-1 0 0,0-1 0 0 0,0 0 1 0 0,0 1-1 0 0,-1-1 0 0 0,1 0 1 0 0,0 0-1 0 0,0 0 1 0 0,-1 0-1 0 0,1 0 0 0 0,-1 0 1 0 0,1 0-1 0 0,-3 1 0 0 0,-37 15 1070 0 0,23-11-893 0 0,3-1-215 0 0,0-1 0 0 0,0 0 0 0 0,-20 1 0 0 0,-3 2 0 0 0,-69 20 0 0 0,103-27 0 0 0,2 1 0 0 0,-1-1 0 0 0,1 1 0 0 0,-1 0 0 0 0,1 0 0 0 0,-1 0 0 0 0,-4 3 0 0 0,-1 0 0 0 0,-8 3-201 0 0,15-7-25 0 0,0 1 0 0 0,0 0 1 0 0,0 0-1 0 0,0 0 0 0 0,0 0 1 0 0,1 0-1 0 0,-1 1 0 0 0,0-1 1 0 0,0 0-1 0 0,1 0 0 0 0,-1 0 0 0 0,1 1 1 0 0,-1-1-1 0 0,1 0 0 0 0,-1 2 1 0 0,1-2-165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44.363"/>
    </inkml:context>
    <inkml:brush xml:id="br0">
      <inkml:brushProperty name="width" value="0.1" units="cm"/>
      <inkml:brushProperty name="height" value="0.1" units="cm"/>
      <inkml:brushProperty name="color" value="#E71224"/>
    </inkml:brush>
  </inkml:definitions>
  <inkml:trace contextRef="#ctx0" brushRef="#br0">301 0 11975 0 0,'0'0'267'0'0,"0"2"42"0"0,-4 26 427 0 0,-1-16-379 0 0,2-9-89 0 0,1-2-34 0 0,-1 1-107 0 0,0 1 0 0 0,0-1 0 0 0,-1 0 0 0 0,1 0 0 0 0,0 0 0 0 0,-1-1 0 0 0,1 1 0 0 0,-1-1 0 0 0,0 0 0 0 0,0 0 0 0 0,1 0-1 0 0,-6 0 1 0 0,-7 1 626 0 0,-26-1-1 0 0,32-1-702 0 0,-11 0-50 0 0,-1 1 0 0 0,1 1 0 0 0,-1 1 0 0 0,1 1 0 0 0,-32 9 0 0 0,46-10-61 0 0,5-3-264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44.934"/>
    </inkml:context>
    <inkml:brush xml:id="br0">
      <inkml:brushProperty name="width" value="0.1" units="cm"/>
      <inkml:brushProperty name="height" value="0.1" units="cm"/>
      <inkml:brushProperty name="color" value="#E71224"/>
    </inkml:brush>
  </inkml:definitions>
  <inkml:trace contextRef="#ctx0" brushRef="#br0">15 464 11975 0 0,'0'0'3187'0'0,"0"2"-2966"0"0,-3 7 145 0 0,0 0 0 0 0,0 0 0 0 0,2 0 0 0 0,-1 1-1 0 0,1-1 1 0 0,0 0 0 0 0,1 1 0 0 0,0-1 0 0 0,0 1-1 0 0,4 16 1 0 0,4 18 322 0 0,2-1 0 0 0,28 74 0 0 0,-33-105-688 0 0,1-1 0 0 0,0 0 0 0 0,8 11 0 0 0,5 10 0 0 0,-13-23 0 0 0,0-1 0 0 0,3-5 0 0 0,-7-4 0 0 0,0 1 0 0 0,-1-1 0 0 0,1 1 0 0 0,-1-1 0 0 0,0 0 0 0 0,1 0 0 0 0,-1 0 0 0 0,0 0 0 0 0,1 0 0 0 0,-1 0 0 0 0,0 0 0 0 0,0 0 0 0 0,0 0 0 0 0,0-1 0 0 0,0 1 0 0 0,0 0 0 0 0,0-1 0 0 0,0 1 0 0 0,-1-1 0 0 0,2-1 0 0 0,12-33 0 0 0,-4-5 0 0 0,-3-1 0 0 0,5-82 0 0 0,-5 40 0 0 0,-2 38-76 0 0,13-112 238 0 0,-11 121-483 0 0,1 0 1 0 0,15-42-1 0 0,-21 73 354 0 0,0 0-1 0 0,0 0 1 0 0,1 0-1 0 0,0 1 0 0 0,0-1 1 0 0,1 1-1 0 0,-1 0 1 0 0,1 0-1 0 0,0 0 1 0 0,1 1-1 0 0,-1-1 1 0 0,1 1-1 0 0,0 0 0 0 0,0 0 1 0 0,0 1-1 0 0,0 0 1 0 0,1 0-1 0 0,-1 0 1 0 0,1 0-1 0 0,0 1 1 0 0,0 0-1 0 0,0 0 0 0 0,0 0 1 0 0,0 1-1 0 0,0 0 1 0 0,8 0-1 0 0,84 0 992 0 0,135-19 0 0 0,-103 0-1024 0 0,174-23 0 0 0,-279 41 0 0 0,0 2 0 0 0,34 2 0 0 0,-50 0 0 0 0,-9-2-15 0 0,0 0 1 0 0,0 0-1 0 0,1 0 0 0 0,-1 0 0 0 0,0 0 0 0 0,1 0 0 0 0,-1 0 1 0 0,0 0-1 0 0,0 0 0 0 0,1 0 0 0 0,-1 1 0 0 0,0-1 1 0 0,0 0-1 0 0,1 0 0 0 0,-1 0 0 0 0,0 0 0 0 0,0 1 1 0 0,1-1-1 0 0,-1 0 0 0 0,0 0 0 0 0,0 0 0 0 0,0 1 1 0 0,1-1-1 0 0,-1 0 0 0 0,0 0 0 0 0,0 1 0 0 0,0-1 0 0 0,0 0 1 0 0,0 0-1 0 0,0 1 0 0 0,0-1 0 0 0,1 0 0 0 0,-1 0 1 0 0,0 1-1 0 0,0-1 0 0 0,0 0 0 0 0,0 1 0 0 0,0-1 1 0 0,0 0-1 0 0,0 0 0 0 0,0 1 0 0 0,-1-1 0 0 0,1 0 1 0 0,0 1-1 0 0,0-1 0 0 0,0 0 0 0 0,0 0 0 0 0,0 1 0 0 0,0-1 1 0 0,0 0-1 0 0,-1 0 0 0 0,1 1 0 0 0,0-1 0 0 0,0 0 1 0 0,-1 1-1 0 0,0 1-483 0 0,-1-1 0 0 0,0 1 0 0 0,0 0 0 0 0,0 0 0 0 0,0-1 0 0 0,0 1-1 0 0,0-1 1 0 0,0 0 0 0 0,-1 1 0 0 0,1-1 0 0 0,0 0 0 0 0,-4 1 0 0 0,-12 4-7246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45.579"/>
    </inkml:context>
    <inkml:brush xml:id="br0">
      <inkml:brushProperty name="width" value="0.1" units="cm"/>
      <inkml:brushProperty name="height" value="0.1" units="cm"/>
      <inkml:brushProperty name="color" value="#E71224"/>
    </inkml:brush>
  </inkml:definitions>
  <inkml:trace contextRef="#ctx0" brushRef="#br0">50 134 11975 0 0,'0'0'576'0'0,"0"3"-250"0"0,2 4 567 0 0,1-12 1105 0 0,4-10-999 0 0,4 1-414 0 0,0 0 1 0 0,1 1-1 0 0,0 1 0 0 0,1 0 0 0 0,0 1 0 0 0,19-12 0 0 0,-29 20-379 0 0,0 1-172 0 0,1 0-1 0 0,-1 0 1 0 0,0 0-1 0 0,1 0 1 0 0,-1 0-1 0 0,1 1 1 0 0,-1 0-1 0 0,1-1 1 0 0,0 1-1 0 0,0 1 1 0 0,6-2-1 0 0,-7 1-33 0 0,0 0 0 0 0,12 4 0 0 0,-13-3 2 0 0,0 1 0 0 0,0 0-1 0 0,0-1 1 0 0,0 1 0 0 0,0 0 0 0 0,0 0 0 0 0,0 1-1 0 0,0-1 1 0 0,-1 0 0 0 0,1 1 0 0 0,0-1-1 0 0,-1 1 1 0 0,1-1 0 0 0,-1 1 0 0 0,2 2 0 0 0,-1-1-11 0 0,0 1 0 0 0,0-1 0 0 0,-1 1 0 0 0,1 0 1 0 0,-1 0-1 0 0,0 0 0 0 0,1 6 0 0 0,0 1 171 0 0,-1 0 0 0 0,-1 0 1 0 0,0 1-1 0 0,0-1 0 0 0,-3 12 0 0 0,-2 5 81 0 0,-2-1 0 0 0,0 0-1 0 0,-2 0 1 0 0,-20 42 0 0 0,-64 95-340 0 0,92-162 97 0 0,-12 18 0 0 0,-16 20 0 0 0,24-35 0 0 0,0 1 0 0 0,0-1 0 0 0,0-1 0 0 0,0 1 0 0 0,-1-1 0 0 0,0 1 0 0 0,0-2 0 0 0,-7 5 0 0 0,4-5 0 0 0,0-5 0 0 0,8 1-19 0 0,0 0 0 0 0,-1 0 0 0 0,1-1 1 0 0,0 1-1 0 0,0 0 0 0 0,0 0 0 0 0,0-1 0 0 0,0 1 0 0 0,1-1 0 0 0,-1 1 0 0 0,0-1 1 0 0,0 1-1 0 0,1-1 0 0 0,-1 1 0 0 0,1-1 0 0 0,0 0 0 0 0,-1 1 0 0 0,1-1 0 0 0,0 0 0 0 0,0 1 1 0 0,0-1-1 0 0,0 0 0 0 0,0 1 0 0 0,1-1 0 0 0,-1 0 0 0 0,1-2 0 0 0,0-2-225 0 0,1 0 0 0 0,-1 0-1 0 0,1 0 1 0 0,1 1 0 0 0,5-12-1 0 0,-3 9 344 0 0,0 0 0 0 0,0 0 0 0 0,1 1-1 0 0,0 0 1 0 0,1 0 0 0 0,0 0 0 0 0,0 1 0 0 0,0 0-1 0 0,1 0 1 0 0,-1 1 0 0 0,1-1 0 0 0,1 2 0 0 0,-1-1-1 0 0,1 1 1 0 0,0 1 0 0 0,0 0 0 0 0,0 0 0 0 0,0 1-1 0 0,13-3 1 0 0,-2 5-99 0 0,0 0 0 0 0,0 1 0 0 0,-1 1 0 0 0,1 1 0 0 0,20 6 0 0 0,-21-5 0 0 0,-1 0 0 0 0,1-1 0 0 0,0-1 0 0 0,0-1 0 0 0,35-2 0 0 0,-29-3 189 0 0,-1 0-1 0 0,36-12 1 0 0,-47 11-742 0 0,-1 0 1 0 0,24-14 0 0 0,-27 14-1241 0 0,-1-1 1 0 0,11-9 0 0 0,6-10-5524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49.136"/>
    </inkml:context>
    <inkml:brush xml:id="br0">
      <inkml:brushProperty name="width" value="0.1" units="cm"/>
      <inkml:brushProperty name="height" value="0.1" units="cm"/>
      <inkml:brushProperty name="color" value="#E71224"/>
    </inkml:brush>
  </inkml:definitions>
  <inkml:trace contextRef="#ctx0" brushRef="#br0">1 13 10135 0 0,'0'0'919'0'0,"19"-2"1722"0"0,-5-8-953 0 0,-12 10-1301 0 0,0 1-119 0 0,-1 0 1 0 0,1 0-1 0 0,0 0 0 0 0,0 0 1 0 0,-1 0-1 0 0,1 0 1 0 0,0 0-1 0 0,-1 0 0 0 0,1 1 1 0 0,-1-1-1 0 0,0 0 0 0 0,3 4 1 0 0,11 25 1886 0 0,-1 1-1921 0 0,2 0 0 0 0,0-1 0 0 0,2-1 0 0 0,1-1-1 0 0,2 0 1 0 0,0-1 0 0 0,2-2 0 0 0,31 28 0 0 0,-42-43-234 0 0,2-1 0 0 0,-1-1 0 0 0,1 0 0 0 0,0 0 0 0 0,1-2 0 0 0,21 8 0 0 0,-33-13 2 0 0,1 0 0 0 0,0 0-1 0 0,-1-1 1 0 0,1 0 0 0 0,0 1-1 0 0,-1-1 1 0 0,1 0 0 0 0,0-1-1 0 0,0 1 1 0 0,-1-1 0 0 0,1 0-1 0 0,-1 1 1 0 0,5-3 0 0 0,-2 1-51 0 0,1-1 0 0 0,-1 0 0 0 0,0-1 0 0 0,0 1 1 0 0,11-10-1 0 0,-13 10-635 0 0,-1-1 0 0 0,1 0 0 0 0,-1 0 0 0 0,0 0 0 0 0,0-1 0 0 0,-1 1 0 0 0,1-1 0 0 0,-1 0 0 0 0,0 1 0 0 0,0-1 0 0 0,1-6 0 0 0,1-3-1090 0 0,-1-1-1 0 0,2-21 1 0 0,-3 21-274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6:49.482"/>
    </inkml:context>
    <inkml:brush xml:id="br0">
      <inkml:brushProperty name="width" value="0.1" units="cm"/>
      <inkml:brushProperty name="height" value="0.1" units="cm"/>
      <inkml:brushProperty name="color" value="#E71224"/>
    </inkml:brush>
  </inkml:definitions>
  <inkml:trace contextRef="#ctx0" brushRef="#br0">444 1 11975 0 0,'-5'5'576'0'0,"-5"6"-257"0"0,0-1 0 0 0,0 0 0 0 0,-1-1 0 0 0,-13 10 0 0 0,16-13 324 0 0,0 1 0 0 0,1 0 0 0 0,0 1-1 0 0,-12 16 1 0 0,-4 5 288 0 0,-25 24 101 0 0,-59 86-1 0 0,72-86 543 0 0,-42 91 1 0 0,65-121-1558 0 0,7-13-18 0 0,0 0 1 0 0,1 0 0 0 0,-5 15 0 0 0,9-25-5 0 0,0-1 1 0 0,1 1-1 0 0,-1 0 0 0 0,0 0 0 0 0,0 0 0 0 0,0 0 0 0 0,0 0 1 0 0,1 0-1 0 0,-1 0 0 0 0,0 0 0 0 0,0 0 0 0 0,0 0 1 0 0,1 0-1 0 0,-1 0 0 0 0,0 0 0 0 0,0 0 0 0 0,0 0 1 0 0,1 0-1 0 0,-1 0 0 0 0,0 0 0 0 0,0 0 0 0 0,0 0 1 0 0,1 0-1 0 0,-1 0 0 0 0,0 0 0 0 0,0 0 0 0 0,0 0 1 0 0,0 0-1 0 0,1 1 0 0 0,-1-1 0 0 0,0 0 0 0 0,0 0 0 0 0,0 0 1 0 0,0 0-1 0 0,0 0 0 0 0,1 0 0 0 0,-1 1 0 0 0,0-1 1 0 0,0 0-1 0 0,0 0 0 0 0,0 0 0 0 0,0 1 0 0 0,0-1 1 0 0,0 0-1 0 0,0 0 0 0 0,0 0 0 0 0,0 1 0 0 0,0-1 1 0 0,0 0-1 0 0,0 0 0 0 0,0 0 0 0 0,0 0 0 0 0,0 1 0 0 0,0-1 1 0 0,0 0-1 0 0,13-9-2666 0 0,17-15 1 0 0,-12 7 624 0 0</inkml:trace>
</inkml:ink>
</file>

<file path=ppt/ink/ink19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4:54:11.8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18167 5254 14975 0,'0'0'320'0,"0"0"80"0,0 0 16 0,0 0 0 0,0 0-416 0,0 0 0 16,0 0 0-16,0 0 0 0,0 0 880 0,0 0 80 0,0 0 32 0,0 0 0 15,-4 7-368-15,1-1-80 0,3-6-16 0,0 0 0 16,0 0-256-16,0 0-48 0,0 0-16 0,0 0 0 16,0 0-208-16,0 0 0 15,0 0 0-15,0 0 0 0,0 0 0 0,0 0 0 0,0 0 128 0,0 0-128 16,0 0 656-16,0 0 96 0,0 0 16 0,0 0 0 15,0 0 400-15,0 0 96 0,0 0 16 0,0 0 0 16,0 0-192-16,0 0-48 0,0 0 0 0,0 0 0 16,0 0-48-16,0 0-16 0,0 0 0 0,0 0 0 15,0 0-464-15,8 0-112 0,0 0-16 0,0 0 0 16,-8 0 16-16,9 0 0 0,-1 3 0 0,1-3 0 16,0-3-400-16,0 3 0 0,2 3 0 0,-1 1 0 15,0-4 0-15,-1 2-176 0,0-2 48 0,1 2 0 16,1 0 128-16,1 1 224 0,-1 1-48 0,1-2-16 0,0 0 48 15,0 0 16-15,1 1 0 0,-1-2 0 0,-1-1-224 16,1 3 0-16,1-3 0 0,-1 0 0 0,-1 4 208 16,0-2-48-16,1 2-16 0,0-1 0 0,-2-2 16 0,1 2 0 15,-1-1 0-15,2 0 0 0,0 0 224 0,0 2 64 16,-2-1 0-16,1 0 0 0,-1-2-448 0,1 1 0 16,-1 2 128-16,1-4-128 0,-1 3 224 0,1-3 16 15,-1 1 0-15,1 2 0 0,-1-3-240 0,0 0 128 16,1 0-128-16,-2 0 0 0,0 3-144 0,0-2-128 0,2-2-32 15,-1 1 0-15,0 0 304 0,0 0 0 0,1 0 0 0,-1 0 0 16,-1 0 256-16,0 1 128 16,2-1 0-16,-1 3 16 0,1-3-640 0,-1 0-128 0,2 0-16 0,0 2-16 15,-2-1 624-15,3 2 128 16,2 0 32-16,-1-2 0 0,-1 2-384 0,0-1 0 0,2 0 0 0,-1-2 0 16,-1 2 0-16,0-2 0 0,-2 3 0 0,1-2 0 15,-1 2-240-15,1-3-112 16,1 0-32-16,0 1 0 0,-1 2 624 0,1-3 112 15,0 0 32-15,1 0 0 0,0 0-384 0,-1 0 0 0,0 0 0 16,0 0 0-16,4 0 0 0,-1 0 0 0,-2 0 0 0,1 0 0 16,-1 0 0-16,-1 0 0 0,0 0 0 0,2 0 128 15,1 0-128-15,-1 2 0 0,1-2 0 0,1 2 0 16,0 0 0-16,1-2 0 0,-3 3 0 0,-1-3 0 16,2 1 0-16,0 2 0 0,-1-3 0 0,1 2 128 15,0-2-128-15,-1 4 0 0,1-4 0 0,-1 4-128 16,-1-1 128-16,0-1 0 0,2 2 0 0,-1-1 0 15,-1-2 0-15,0 2 0 0,1-3 0 0,-1 1 0 0,1 2 0 16,-1-3 0-16,0 2 0 0,1-2 0 0,-2 2 0 0,0 0 0 16,-1-2 0-16,0 0 0 0,-1 0 0 15,2 0 0-15,-1 0 0 0,1 0 0 0,0 3-336 16,0 1-48-16,1-1 0 0,0-2 0 0,-1 2 384 0,0-1 0 16,2-1 0-16,-1 2 0 0,0 1 240 0,1-1 112 15,-1 1 32-15,5-2 0 0,-1 2-624 0,-1 0-112 16,-1-1-32-16,-1-1 0 0,1 2 624 0,0-1 112 15,-1-2 32-15,1 2 0 0,0-3-384 0,0 2 0 0,-2-2 0 0,2 0 0 16,1 0 0-16,0 2 0 16,0-4 0-16,0 0 128 0,-1 2-128 0,-1-3 0 0,1 2 0 0,-2-2 0 15,2 3 0-15,-1-2 0 16,-2 0 0-16,1 2 0 0,0 0 0 0,1 2 0 16,-1 0 0-16,1-2 0 0,-2 3 0 0,1-3 0 0,1 0 0 0,-1 1 0 15,-1-1 0-15,1 3 0 16,2-3 0-16,0 2 0 0,-3 0 0 0,1 0 0 0,0-2 0 15,-1 3 0-15,-2-2 208 0,1-1 32 0,-1 3 0 0,-1-3 0 16,1 1-240-16,-1 2 0 0,-1-3 0 0,0 0-160 16,-1 0 160-16,0 0 0 0,-1 0 0 0,-1 0 0 15,1 0 0-15,-1 0 0 0,1 0 0 0,-2-3 0 16,-5 3 0-16,7-1 0 0,1 1 0 0,-2-3 0 16,-6 3 0-16,5-1 0 0,-5 1 0 0,6-3 0 15,-6 3 0-15,0 0 0 0,5 0 0 0,-5 0 0 16,0 0 0-16,0 0 0 0,0 0 0 0,0 0 0 15,0 0-192-15,0 0 0 0,5-2 0 0,-5 2 0 16,0 0-2304-16,5-4-448 0</inkml:trace>
</inkml:ink>
</file>

<file path=ppt/ink/ink19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4:54:43.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14601 7355 14735 0,'0'0'320'0,"0"0"64"0,0 0 0 0,0 0 64 0,-2-7-448 0,4 3 0 16,-2 4 0-16,0 0 0 0,0 0 1312 0,0 0 176 15,0 0 48-15,0 0 0 0,0 0-256 0,0 0-64 16,0 0 0-16,0 0 0 0,0 0-144 0,0 0-48 16,0 0 0-16,0 0 0 0,0 0-448 0,0 0-112 15,0 0-16-15,0 0 0 0,0 0 0 0,0 0 0 16,0 0 0-16,0 0 0 0,0 0-96 0,0 0-32 16,0 0 0-16,0 0 0 0,0 0-48 0,6 3-16 15,-1 1 0-15,1-3 0 0,-6-1 112 0,6 0 16 16,1 0 0-16,-1 3 0 0,0-1-64 0,0-2 0 15,1-2 0-15,-1 2 0 0,1-3 0 0,-1 6 0 0,1-6 0 0,-1 6 0 16,1-3 64-16,1 0 0 0,0 0 0 16,1 0 0-16,-1 2-256 0,2-2-128 15,1 0 128-15,-2 0-128 0,0 0 176 0,0 0-48 0,0 0 0 0,0 0 0 16,1-2 64-16,-1 2 0 0,0-3 0 0,0 2 0 16,0 5 48-16,2-2 16 0,-1-4 0 0,-2 2 0 15,-1-3-256-15,1 2 144 0,-1 1-144 0,3 0 128 16,-1 0 0-16,0-3 0 0,1 2 0 0,1-2 0 15,-1 3 0-15,1 0 0 0,-2-2 0 0,3-2 0 16,0 4-128-16,-1 2 0 0,0-7 0 0,-1 5 0 16,2 0 128-16,0 3 0 0,0-1 0 0,-1 0 0 15,0-2 0-15,-2 0 0 0,2 2 0 0,-1-2 0 0,1 0-128 16,-1 0 0-16,0-2 0 0,2 0 0 0,0 2 0 0,1 0 0 16,0 0 0-16,0 0 0 0,-1-2 0 0,-1 2 128 15,-1 0-128-15,2 4 128 0,0-4-128 0,-1 0 128 16,0-2-128-16,1 0 128 0,-1 2-128 0,3 2 0 15,-1 0 0-15,0-2 0 0,0 0 0 0,0 2 128 16,0-2-128-16,3 3 128 0,-2-2-128 0,1-1 128 16,-1 0-128-16,0 0 128 0,1 0-128 0,-3 0 128 15,1 0-128-15,0 0 128 0,0 0-128 0,0 0 0 16,1-1 0-16,2 1-176 0,-1 1 304 0,0-1 48 16,1 0 16-16,0 0 0 0,-1 3-64 0,1-3 0 0,0 4 0 0,0-2 0 15,-2-2 0-15,2 4 0 0,-1-1 0 0,1 1 0 16,-2-2-128-16,2 0 0 15,-1 0 0-15,0-2 0 0,1 3 0 0,0-2 0 0,-2-1 0 16,1 3-176-16,0-3 176 0,4 3 0 0,-4-2 128 16,1-1-128-16,0 2 0 0,-1-2 0 0,0 0 0 0,-1 0-128 15,1 2 128-15,-1 0 0 0,2 1 0 0,0-3 0 16,-1 0 0-16,1 0 0 0,0-3 0 0,-1 3 0 16,0-2 0-16,1 2 0 0,1 2 0 0,0-2 0 15,-2 0 0-15,1 0 0 0,0 3 0 0,-1-3 0 16,1 0 0-16,-3 1-128 0,0 2 128 0,0 0-128 15,2-2 128-15,-1 1 0 0,2 2 128 0,-2 2-128 16,2-5 0-16,0 2 0 0,0-3 0 0,-1 0 0 16,1 0 224-16,0 2-32 0,-2-2 0 0,2 0 0 15,0 0-192-15,3 0 0 0,1-2 0 0,-4-1-160 16,-1 3 160-16,1 0 0 0,1 0 0 0,-1 0 0 0,-1 0 0 0,1 0 0 16,1 0 0-16,0-1 0 0,0 1 0 0,4 0 0 15,-2 0 0-15,-1 0 0 16,-1 0 0-16,0 1 176 0,0-1-48 0,4 3 0 0,-4 0-128 15,0-3 0-15,1 3 0 0,2 1 192 0,-2-1 0 16,-1-3 0-16,2 1 0 0,-1 2-192 0,4-3 0 16,-2-4 0-16,-1 4-176 0,0 0 176 0,-1 0 0 15,-1 0 0-15,0 0 0 0,-1 0 0 0,-3 0 0 16,-1 0 0-16,0 0 0 0,-1 0 0 0,1 0 0 16,0 0 0-16,0 0 0 0,0-3 0 0,2 2 0 15,0 1 0-15,-1-3 0 0,-1 0 0 0,0 2 0 0,-1-1 0 0,-2-1 0 16,0 3 0-16,0 0 0 15,0 0 128-15,0 0-128 0,1-1 0 0,0-2-240 16,-1 3 48-16,3-4 0 0,0 4 192 0,-2-3-144 16,1 1 144-16,-1 1-128 15,1-2-576-15,-1 3-96 0,1-3-32 0,-2 2 0 16,0-6-2496-16,-1 5-512 0,8-5-112 0,-5 3-16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0T14:31:30.593"/>
    </inkml:context>
    <inkml:brush xml:id="br0">
      <inkml:brushProperty name="width" value="0.05" units="cm"/>
      <inkml:brushProperty name="height" value="0.05" units="cm"/>
    </inkml:brush>
  </inkml:definitions>
  <inkml:trace contextRef="#ctx0" brushRef="#br0">0 1 9671 0 0,'0'0'424'0'0,"0"0"96"0"0,0 0-416 0 0,4 14-104 0 0,1 1 0 0 0,0-2 0 0 0,-5-13 200 0 0,0 0 24 0 0,9 12 0 0 0,-9-12 0 0 0,0 0-224 0 0,10 7-136 0 0,-10-7 16 0 0,0 0-4424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50.066"/>
    </inkml:context>
    <inkml:brush xml:id="br0">
      <inkml:brushProperty name="width" value="0.1" units="cm"/>
      <inkml:brushProperty name="height" value="0.1" units="cm"/>
      <inkml:brushProperty name="color" value="#33CCFF"/>
    </inkml:brush>
  </inkml:definitions>
  <inkml:trace contextRef="#ctx0" brushRef="#br0">440 206 13327 0 0,'0'0'612'0'0,"-1"-2"-14"0"0,-3-1-418 0 0,1-1 1 0 0,-1 1 0 0 0,1-1 0 0 0,-1 1 0 0 0,0 0 0 0 0,-1 1-1 0 0,1-1 1 0 0,0 1 0 0 0,-1 0 0 0 0,1 0 0 0 0,-1 0 0 0 0,1 0-1 0 0,-1 1 1 0 0,0 0 0 0 0,0 0 0 0 0,0 0 0 0 0,-6 0 0 0 0,-9 1 998 0 0,0 0 0 0 0,0 2 0 0 0,-21 3 0 0 0,10-1-1193 0 0,-17 2 209 0 0,0 1 0 0 0,-68 20 0 0 0,105-23-210 0 0,11-4-24 0 0,0 1-1 0 0,0-1 0 0 0,0 1 0 0 0,0-1 0 0 0,0 1 0 0 0,0-1 1 0 0,0 0-1 0 0,1 1 0 0 0,-1-1 0 0 0,0 1 0 0 0,0-1 0 0 0,0 0 1 0 0,0 1-1 0 0,0-1 0 0 0,1 1 0 0 0,-1-1 0 0 0,0 0 0 0 0,0 1 1 0 0,1-1-1 0 0,-1 0 0 0 0,0 1 0 0 0,0-1 0 0 0,1 0 0 0 0,0 1 0 0 0,1 2-230 0 0,1-1 0 0 0,0 0 0 0 0,0 1 0 0 0,0-1-1 0 0,0 0 1 0 0,1 0 0 0 0,-1-1 0 0 0,1 1-1 0 0,5 1 1 0 0,37 8-1188 0 0,-26-7 1024 0 0,28 6-681 0 0,0-2-1 0 0,0-3 1 0 0,92-2-1 0 0,-81-6 1887 0 0,0-3-1 0 0,107-24 0 0 0,-147 24 129 0 0,0 0-1 0 0,-1-1 1 0 0,33-17-1 0 0,-40 18-589 0 0,0 0-1 0 0,-1-1 0 0 0,0-1 0 0 0,0 1 0 0 0,-1-2 1 0 0,0 1-1 0 0,10-14 0 0 0,-17 20-262 0 0,0-1-1 0 0,0 1 0 0 0,0-1 1 0 0,-1 1-1 0 0,1-1 0 0 0,-1 0 1 0 0,1 0-1 0 0,-1 1 0 0 0,0-1 1 0 0,0 0-1 0 0,-1 0 0 0 0,1 0 1 0 0,-1 0-1 0 0,1-1 0 0 0,-1 1 1 0 0,0 0-1 0 0,0-5 0 0 0,-1 7-38 0 0,0 0 0 0 0,1 0 0 0 0,-1 0 0 0 0,0 0 0 0 0,0 0 0 0 0,0 1 0 0 0,0-1 0 0 0,0 0 0 0 0,0 0 0 0 0,0 1 0 0 0,0-1 0 0 0,0 1 0 0 0,0-1 0 0 0,0 1 0 0 0,0 0 0 0 0,-1-1 0 0 0,0 1 0 0 0,0-1 12 0 0,-4 0 2 0 0,1 0 0 0 0,-1 0-1 0 0,1 1 1 0 0,-1 0-1 0 0,1 0 1 0 0,0 0-1 0 0,-1 0 1 0 0,1 1-1 0 0,-1 0 1 0 0,1 0-1 0 0,0 1 1 0 0,-1-1-1 0 0,-6 4 1 0 0,-6 3 82 0 0,1 0 1 0 0,-25 17 0 0 0,25-13-18 0 0,1 0 0 0 0,0 1 0 0 0,0 1 0 0 0,1 0 0 0 0,1 1 0 0 0,1 0 0 0 0,-17 25 0 0 0,22-28-3 0 0,1 0 0 0 0,0 1 1 0 0,1 0-1 0 0,1 0 1 0 0,0 1-1 0 0,0 0 0 0 0,1-1 1 0 0,1 1-1 0 0,1 1 0 0 0,0-1 1 0 0,0 20-1 0 0,2-29-76 0 0,0 1 1 0 0,1-1-1 0 0,-1 0 0 0 0,2 1 0 0 0,-1-1 1 0 0,0 0-1 0 0,1 0 0 0 0,0 0 0 0 0,0 0 0 0 0,1 0 1 0 0,-1-1-1 0 0,1 1 0 0 0,0-1 0 0 0,0 1 1 0 0,0-1-1 0 0,1 0 0 0 0,0 0 0 0 0,0 0 0 0 0,0-1 1 0 0,0 1-1 0 0,0-1 0 0 0,1 0 0 0 0,-1-1 1 0 0,1 1-1 0 0,6 2 0 0 0,2 0 2 0 0,-1 0-1 0 0,1-1 0 0 0,-1-1 1 0 0,1 0-1 0 0,0-1 1 0 0,0 0-1 0 0,0-1 0 0 0,0 0 1 0 0,16-2-1 0 0,-9-1-154 0 0,0 0-1 0 0,0-2 1 0 0,-1 0-1 0 0,1-1 1 0 0,-1-1 0 0 0,0 0-1 0 0,-1-2 1 0 0,0 0-1 0 0,0-1 1 0 0,0-1-1 0 0,-1-1 1 0 0,-1 0 0 0 0,0-1-1 0 0,-1-1 1 0 0,0 0-1 0 0,-1-1 1 0 0,0-1 0 0 0,-1 0-1 0 0,-1-1 1 0 0,0 0-1 0 0,13-25 1 0 0,3-14-540 0 0,24-67 0 0 0,-40 94 570 0 0,-11 26 85 0 0,0 4 214 0 0,1 24 397 0 0,0 0 1 0 0,-4 43 0 0 0,-12 53 866 0 0,-6 25-191 0 0,20-145-1179 0 0,0-4-33 0 0,-2-13-55 0 0,2 1-1 0 0,0 0 1 0 0,0-1-1 0 0,5-25 1 0 0,19-58-45 0 0,-15 67 64 0 0,2 1 0 0 0,1 1 0 0 0,19-36 0 0 0,-23 52-5 0 0,-1 1 1 0 0,2 0-1 0 0,0 0 0 0 0,0 1 0 0 0,1 0 0 0 0,1 1 1 0 0,-1 0-1 0 0,2 0 0 0 0,16-10 0 0 0,-18 14 36 0 0,0 0 0 0 0,1 0 0 0 0,-1 1 0 0 0,1 1 0 0 0,1 0 0 0 0,-1 0 0 0 0,16-2 0 0 0,-20 5-365 0 0,1 0 0 0 0,-1 1 0 0 0,1 0 0 0 0,-1 0 0 0 0,0 1 0 0 0,1 0 0 0 0,-1 0 0 0 0,0 1 0 0 0,1 0 0 0 0,-1 0 0 0 0,0 0 0 0 0,13 8 0 0 0,-1 0-7340 0 0</inkml:trace>
</inkml:ink>
</file>

<file path=ppt/ink/ink20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4:54:44.7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14468 7031 20031 0,'0'0'896'0,"0"0"176"0,0 0-864 0,0 0-208 16,0 0 0-16,0 0 0 0,0 0 1984 0,0 0 368 15,0 0 64-15,0 0 16 0,0 0-1088 0,0 0-192 16,0 0-64-16,0 0 0 0,0 0-256 0,0 0-48 15,0 0-16-15,0 0 0 0,7 4-256 0,-7-4-48 0,8 0-16 0,-8 0 0 16,9 3 64-16,-1-2 0 16,-8-1 0-16,10 0 0 0,-1 0-112 0,1 0-16 15,-3 3 0-15,3-3 0 0,-4 0-96 0,3-3-32 16,-1 2 0-16,1 1 0 0,2 0-48 0,-3 0-16 0,1 0 0 0,0 0 0 16,-1 0 112-16,2 0 16 0,1 0 0 15,-1 1 0-15,2 2 0 0,0-3 0 0,1 0 0 0,0 0 0 16,0 0-112-16,2 0-16 0,-1 2 0 0,0-2 0 15,1 0 64-15,3 2 0 0,-5 0 0 0,0-2 0 16,0 3-256-16,1-3 144 0,-3 0-144 0,2 0 128 16,1 0-128-16,-1 0-176 0,0 0 48 0,4 0 0 15,-2-3 128-15,1 3-128 0,0-2 128 0,0 0-128 16,-2 2 128-16,-2 0 128 0,1-2-128 0,0 2 176 16,0-3-176-16,0 2-224 0,2 1 48 0,-1 0 16 0,-1 0 160 15,0 1 0-15,0-1 0 0,0 0 0 0,0 0 352 0,1 3 0 16,-1-3 0-16,2 0 0 15,0 0-352-15,1 0 0 0,-2 0 0 0,2 0 0 0,-2 0 0 0,2 0 0 16,-1 0 0-16,1-3 128 0,0 2-128 0,0 1 0 16,-2-3 128-16,2 3-128 0,-2-1 0 0,-2-2 0 15,0 3 0-15,1-2 0 0,0 0 0 0,0 2 0 16,1-2 0-16,1-1 0 0,-1 3 0 0,2 0 0 16,0 0 192-16,-1 0-64 0,0 0-128 0,-1 0 0 15,1 0 0-15,0 0 0 0,1 0 0 0,0-1 0 16,-1 2 0-16,1 2 0 0,0-3 0 0,0 2 0 15,-1-2 0-15,2 2 0 0,0-2 0 0,0 2 0 16,0-2 0-16,6 3 0 0,-1-2 0 0,-1-1 0 16,-1-4 0-16,-2 4 0 0,0 3 0 0,-3-2 0 15,0-1 0-15,1 0 0 0,1 3 0 0,0-2 0 0,0 2 128 0,0-3-128 16,0 2 224-16,0 2-32 0,0-1 0 16,-1-2 0-16,0 2-16 0,1 1-16 0,0-2 0 0,5 2 0 15,-1 1-160-15,-1-1 0 0,-2 0 0 0,0-1 0 16,-1 1 0-16,-2 0 0 0,-1 1 0 15,1-1 0-15,0 0 0 0,1 1 0 0,0-1 0 0,1 0 0 16,0-1 0-16,4 1 0 0,-2 0 0 0,-4 1 0 16,0-4 288-16,1 2 80 0,0-3 16 0,0 2 0 15,-2-2-592-15,2 0-112 0,1-2-32 0,4 2 0 16,-3 0 352-16,-2 0 0 0,-1 2 0 0,1 0 0 16,0-2 0-16,0 2 0 0,-1 1 0 0,2-2 0 15,-1-1 0-15,0 3 0 0,0 1 0 0,-1-2 0 0,0 0 0 0,-1 0 0 16,0 1 0-16,2 1 0 0,-1-2 0 0,3 2 0 15,0 0 0-15,-3-4 0 0,-1 0 0 0,0 0 0 16,2 3 0-16,-1-3 0 0,0 0 0 0,1 0 0 16,0 0 176-16,-1 0-176 0,1-3 0 0,0 3 0 15,0-4-128-15,-1 2 128 0,1 0 0 0,1 0 0 16,-1 2 0-16,-2-3 0 0,1 3 0 0,-1 0-128 16,0-1 128-16,2 1 0 0,-1-3 0 0,0 3 0 15,1 0 0-15,0-2 0 0,-1 2 0 0,0 0 0 16,-1 0 0-16,1-2 0 0,-1 0 0 0,0 0 0 15,1 2 0-15,-2 0 0 0,0 0 0 0,0 2 0 16,-1 0 0-16,0-2 0 0,1 2 0 0,-1 0 176 16,-3 1-176-16,1-3 160 0,1 1-160 0,-1 2 0 15,-1-3 0-15,2 2 128 0,-2-4-128 0,0 2 0 16,-1 0 0-16,-1 0-176 0,-1-3 176 0,1 2 0 16,1 1 0-16,-2-3 0 0,-6 3 192 0,5-4 80 0,1 2 16 0,-1 2 0 15,0-2-480-15,0 0-80 0,-5 2-32 0,5-4 0 16,1-1 304-16,-2 1-128 0,0 0 128 0,0-3 0 15,1 5-416-15,-1-5 32 0,0 3 0 0,2-2 0 32,1 2-1360-32,1-3-272 0,1 1-48 0,1 0-16 15,2 2 640-15,1 2 128 0,2-2 32 0,-1 2 0 16,0 2 192-16,2 0 64 0,2 0 0 0,-1 0 0 0,-1 0-624 16,-1 2-112-16,-4-2-32 0,0 2-10336 0</inkml:trace>
</inkml:ink>
</file>

<file path=ppt/ink/ink20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4:54:46.3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14648 6696 15487 0,'-4'-8'688'0,"4"8"144"0,0 0-672 0,0 0-160 15,0 0 0-15,0 0 0 0,-5 0 1808 0,1 0 336 16,0 1 64-16,4-1 16 0,0 0-1056 0,-4 3-208 0,-1-3-32 0,5 0-16 16,-4 0 112-16,4 0 0 0,0 0 16 0,0 0 0 15,0 0-240-15,0 0-48 0,0 0-16 0,0 0 0 16,0 0 224-16,0 0 64 0,-3-3 0 0,3 3 0 15,0 0-192-15,0 0-16 0,0 0-16 0,0 0 0 16,0 0-176-16,0 0-48 0,7-1 0 0,-2 1 0 16,-5 0-256-16,0 0-48 0,8 4-16 0,1-4 0 15,-1-3-256-15,0 3 0 0,-1 3-176 0,3-3 176 16,-1-3 0-16,-1 3 0 0,1 3 0 0,0-3 0 16,0 0 144-16,2 0 96 0,-2 0 16 0,1 3 0 15,1-3-432-15,3 0-80 0,-1 0 0 0,-1 4-16 16,0-2 272-16,-2-1 0 0,1-1 0 0,-1 0 0 15,1 3 512-15,-1 0 128 0,1-2 0 0,0-1 16 0,1 3-416 16,1 1-96-16,0-4-16 0,2 2 0 0,-1 0 0 16,3 0-128-16,0-2 192 0,0 0-64 0,-1 3-128 0,1-2-144 15,-4 2 144-15,2-3-208 0,-1 0 432 0,2 2 96 16,-2 2 0-16,1-1 16 0,-1-2-336 0,0 2 144 16,-1 1-144-16,1-2 0 0,3 1 240 0,-2-2-64 15,0-1-16-15,0 3 0 0,1-1-160 0,-1 0 0 16,-1-2 0-16,0 0 0 0,1 0 144 0,-1 2-144 15,1-2 160-15,-4 0-160 0,2-2 128 0,1 2-128 16,-3-2 0-16,2 0 0 0,-1 2 0 0,1 0 0 16,0 0 0-16,4-3 0 0,-1 3 0 0,0 0 0 15,1 0 0-15,-1-1 0 0,-2 2 0 0,-1-1 144 16,0 3-16-16,2-1 0 0,-1-4-128 0,2 4 0 16,-1 0 0-16,1 0 0 0,0-2 0 0,0 0 128 0,-1 2-128 0,0 0 0 15,-1-2 128-15,1-2-128 0,-1 4 0 16,2 1 128-16,-1-2-128 0,1 2 0 0,0-3 144 15,1 3-144-15,0-3 0 0,2 0 0 0,0 0 0 0,-5 0 128 16,1 0-128-16,-1 0 0 0,0 0 0 0,2-3 0 16,0 3 0-16,0 0 0 0,-1 0 0 0,2 0 0 15,-1-3 0-15,5 3 0 0,-1 0 0 0,-6-1 0 16,2-2 0-16,-1 3 0 0,3 3 0 0,-1-3-128 16,0 0 128-16,0 1 0 0,0 2 160 0,1 0-160 15,0-2 0-15,5 1 0 0,-2 2 0 0,-1-4 0 16,1 3 0-16,0-3 0 0,-1 0 0 0,0 3 0 15,-1-2 0-15,1 2 0 0,-2-6 0 0,1 3 0 0,-2 3 0 0,-4-3 0 16,1 0 0-16,1 0 0 0,-1 2 0 16,0-1 0-16,2 2 0 0,0-3 0 0,-2 0 0 0,5 0 128 15,-1 1-128-15,-1 2 0 0,0 0 0 0,-3 1 0 16,1-4 0-16,0 0 0 0,0-3 0 0,1 3 0 16,-1 0 0-16,1 0 0 0,0-1 0 0,3 1 0 15,0 4-192-15,-1-2 192 0,0-2 0 0,2 0 0 16,-2-2 0-16,-3 4 144 0,0-2-144 0,0 4 0 15,1-4 0-15,-1 3 0 0,1-3 0 0,0 1 0 0,-2-1 0 16,6 3 0-16,-7-3 0 0,1 2 0 16,1-4 0-16,-1 2 0 0,1-3 0 0,-1 2 0 15,0 1 0-15,1-3 0 0,-1 3 0 0,1-3 0 16,-1 6 0-16,0-6 0 0,2 2 0 0,0 1 0 16,-2 0 0-16,1 0 0 0,-1 0 0 0,0 0 0 15,1 0 0-15,-1 0 0 0,-1 0 0 0,0 1 0 0,1 2 0 16,-3-3 0-16,1 3 0 0,0-3 128 0,0 0-128 15,-1 1 0-15,0 2 0 0,-1-3 0 0,1 2 0 16,-1 0 0-16,1-2 0 0,-1 0 0 0,1 0 0 0,-1-2 0 16,1 2 0-16,-2 2 0 0,0-2 0 0,0 0 0 15,-1 0 0-15,1 2 0 0,-1-2 0 0,0 3 0 16,-1-6 0-16,-1 3-144 0,1-2 144 0,-2 2-208 16,0 0 208-16,0-2 0 0,-5 2 192 0,6 0-192 15,-6 0 128-15,5-2-128 0,0-2 0 0,-1 1 0 31,-4 3-1104-31,3-4-336 0,-3 4-64 0,1-6-16 0,-1 6-3248 16</inkml:trace>
</inkml:ink>
</file>

<file path=ppt/ink/ink20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4:54:50.9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14648 6575 24191 0,'0'0'528'0,"0"0"112"0,0 0 32 0,0 0 0 0,0 0-544 0,0 0-128 15,0 0 0-15,0 0 0 0,0 0 592 0,0 0 96 0,0 0 16 16,0 0 0-16,0 0-576 0,-2-6-128 0,9 3 0 0,0 2 0 15,-7 1 544-15,6 0 80 0,-1-3 16 0,-5 3 0 16,7 0-320-16,1 0-48 0,-8 0-16 0,8-1 0 16,-1-2-64-16,0 3-32 0,0 0 0 0,-1 0 0 15,1 0 208-15,-1 0 32 0,1 0 16 0,1 0 0 16,-2 0 336-16,3-2 64 0,1 2 16 0,-1 0 0 16,0-2-64-16,1 0 0 0,1 2 0 0,-1 0 0 15,-1-3-608-15,2 3-160 0,-1 0 0 0,1 0 0 16,-1-1 336-16,1-2 48 0,-1 3 0 0,2 0 0 15,0-2-384-15,1 0-128 0,1 2 0 0,-1-2 0 16,1 2 352-16,-1-3 80 0,0 2 16 0,1 1 0 16,1 0-160-16,-4 0-32 0,1-3 0 0,0 3 0 0,1 0 160 15,0 0 32-15,0 0 0 0,2 0 0 0,-2 0-320 0,0 0 0 16,-1 0-128-16,-1 0 128 0,1 0 0 0,0 3 0 16,0-3 176-16,0 1-48 0,-1-1 16 0,1 0 16 15,1 0 0-15,0 0 0 0,-1 3-160 0,4-3 0 16,0 2 0-16,-1-2 0 0,0 2 224 0,-4-2-32 15,1-2-16-15,0 2 0 0,1 0-176 0,0 0-176 16,-1-2 48-16,0 2 0 0,0 2 304 0,2-4 64 16,-1-1 16-16,0 2 0 0,2 1-416 0,-4 0-80 15,0 0-16-15,-1 0 0 0,1 0 256 0,-1 0 0 16,1 0 0-16,1 0 160 0,-2 0-160 0,2 0 0 16,0 0 0-16,-1 0-176 0,1 0 176 0,0 0 176 15,0 0-48-15,0 0 0 0,-1 0-128 0,4 0-176 16,-2 0 48-16,0 0 0 0,-1 1 304 0,0 2 64 0,-1-3 16 15,1 2 0-15,-1 0-416 0,-1 0-80 16,1-2-16-16,0 0 0 0,1 3 528 0,0-3 112 16,-2 0 0-16,2 0 16 0,1 0-400 0,0 0 0 0,-1 0 0 0,0 0 0 15,0-3 176-15,-1 3-48 0,1 0-128 0,-1 0 192 16,-2 0-192-16,1-2 0 0,1 2 0 16,-1 0 0-16,0-2 192 0,-1 2-64 0,0 0-128 0,1 0 192 15,2 0 160-15,0-2 32 0,-2 2 0 0,1-3 0 16,-2 2-624-16,0 1-112 0,2 0-32 0,-1-3 0 15,-1 3 384-15,2-2 0 0,-1 0 0 0,-1 2 0 16,1-2 0-16,-1 2 0 0,1 0 0 0,1 0 0 0,-2 0 0 16,0 0 0-16,0 0 0 0,2 0 0 15,-2 2 0-15,0-2 0 0,0 0 0 0,0 0 0 0,1 0 0 16,-1 0 0-16,0 0 0 0,0 0 0 0,-1 0 0 16,1 0 0-16,0 0 0 0,0 0 0 0,1 0 0 15,-1 0 0-15,-1 0 0 0,1 2 0 0,0-2 0 0,-1 0 0 16,0 0 0-16,0 2 0 0,1-2 128 0,0 3-128 15,1-3 192-15,1 0-64 0,-2 0-128 0,1 0 0 16,1 0 0-16,-1 0 0 0,1 0 0 0,-1 0 0 16,1 0 0-16,-1 0 0 0,1-3 0 0,1 3 0 15,-2-2 0-15,2 2 0 0,0 0 0 0,-1 0 0 16,1 2 0-16,0-2 0 0,0 0 0 0,0 0 0 16,1 0 0-16,0 0 0 0,-3 0 0 0,2 3 0 15,1-3 0-15,0 0 0 0,0 0 0 0,0 0 192 16,-1 0-64-16,0 0 0 0,-3 1-128 0,2-1-176 0,-1 0 48 15,1 0 0-15,-2 3 128 0,1-3 176 0,1 0-48 16,-1 0 0-16,-1 0-128 0,2 0-176 16,-2 0 48-16,1 2 0 0,1-2 128 0,1 0 0 0,-3 0 0 0,1 0 0 15,1 0 0-15,-2 0 0 0,3 0 0 0,0 0 0 16,-2 0 0-16,2 0 0 0,0 2 0 0,-2-2 0 16,-1 0 0-16,2 0 0 0,-1 2 0 0,1-2 0 15,-3 0 0-15,-1 0 0 0,1 0 0 0,1 0 0 16,1 0 176-16,-1 0-48 0,1 3 0 0,-1-2 0 15,1-1-128-15,-4 3-176 0,1-3 48 0,-1 2 0 16,1 0 128-16,-1 0 0 0,1-2 0 0,1 3-128 16,0-2 128-16,-1-1 0 0,1 0 0 0,0 0 0 15,0 0 0-15,1 0 176 0,2 0-48 0,-2 0 0 0,0 0-128 0,3 0 0 16,-2 0 0-16,1 0 0 0,-2 0 0 16,0 0-176-16,0 0 48 0,0 0 0 0,-1 0 128 0,-2 0 176 15,-1 3-48-15,1-3 0 0,0 1-128 0,0 2-176 16,1-3 48-16,-2 3 0 0,0-2 128 0,2 1 176 15,-1-2-48-15,-6 0 0 0,0 0-128 0,7 3 0 16,-1-3 0-16,1 0 128 0,-7 0-128 0,6 0-176 16,1 0 48-16,0 0 0 0,-1-3 128 0,2 3 176 15,-2 0-48-15,1 0 0 0,0 0-128 0,-1 0-224 16,1 3 48-16,2-3 16 0,-1 1 288 0,0 2 48 16,-1-3 16-16,1 0 0 0,0 0-192 0,1-3-272 15,0 2 64-15,-1 1 16 0,-8 0 192 0,6-3 0 16,-1 3 0-16,0-3 0 0,-5 3 0 0,0 0 192 15,0 0-48-15,0 0 0 0,0 0-144 0,0 0 0 16,0 0 0-16,0 0 0 0,0 0 0 0,0 0 0 0,0 0 0 0,0 0 0 16,0 0 0-16,0 0 0 0,0 0 0 0,0 0 0 15,0 0 0-15,0 0 0 0,0 0 0 0,-4-6 0 16,-1 2 0-16,5 4 0 0,0 0 0 0,-5-4 0 16,-2 2 0-16,2-2 0 0,5 4 0 0,0 0 0 15,-7-4 0-15,7 4 0 0,-5-5 0 0,5 5 0 16,0 0 0-16,0 0 0 0,-5-2 0 0,1 0 0 15,4 2 0-15,0 0 0 0,-7-3 0 0,2 2 0 16,-1 1 288-16,-1 1-32 0,-2-1 0 0,-2 3 0 16,0-3-256-16,-3 2 0 0,-1-2 0 0,2 2 0 0,-3-2 0 15,0 0 0-15,-2 0 0 0,0 0 0 16,-2 0 0-16,-1 0 0 0,0 0 0 0,-5-2 0 16,2 2 0-16,-1-2 0 0,2 2 0 0,1-3 0 0,-1 2 0 15,4 1 0-15,0 0 0 0,1 0 0 0,-2 0 0 0,5 0 0 16,-2 0 0-16,0-3 0 0,0 3 208 0,-1-2 48 15,1 0 0-15,0 0 0 0,2 2-256 0,-2-3-192 16,0 2 48-16,0-2 0 0,0 2 144 0,0-2 192 16,0 3-32-16,-4-2-16 0,0-2-144 0,1 1-176 15,0 2 48-15,2-2 0 0,0 0 128 0,1 2 0 0,0-1 0 16,0 2 0-16,-2-3 0 0,1 3 0 16,1 0 0-16,0 3 0 0,1-3 0 0,0 2 176 15,2-2-48-15,0 0 0 0,-2 0-128 0,0 0-192 16,-1 0 32-16,1 0 16 0,-1 0 144 0,4 0 0 15,-1 0 0-15,0 0 0 0,-1-2 0 0,-1 2 0 16,1 0 0-16,-1 0 0 0,0 0 0 0,-3 0 0 16,-1-3 0-16,2 3 0 0,-1 0 0 0,6 3 0 0,-1-3 0 0,-2 0 0 15,0 0 0-15,1 0 0 0,-1 2 0 0,0-2 0 16,1 0 0-16,-6 0 0 0,2 0 0 0,2 1 0 16,-1-1 160-16,1 3-32 0,1-3-128 0,2 0 192 15,-1 0-192-15,1 3-160 0,-1-2 32 0,1-1 0 16,-2 3 128-16,1-3 0 0,-1 0 0 0,2 2 0 15,-2 0 0-15,1-2 0 0,0 2 0 0,-1-2 0 16,2 0 0-16,-1 0 0 0,-2 0 0 0,3 3 0 16,-2-3 0-16,2 1 0 0,-1-1 0 0,1 0 0 15,-1 3 0-15,1-3 0 0,-2 0 0 0,2 0 0 16,-1 0 0-16,1 1 0 0,0 2 0 0,1-3 0 0,-1 2 0 16,1-2 0-16,0 0 0 0,0 0 0 0,-3 0 0 0,3 2 0 15,2-2 0-15,-1 0 0 0,-1 0 0 0,1 0 0 16,0 0 0-16,-1 0 0 0,0 0 0 0,0 2 0 15,0-2 0-15,0 0 0 0,0 0 0 0,1 0 176 16,-1 0-48-16,1 0 0 0,-1 0-128 0,0 0-192 16,0 0 32-16,1 0 16 0,0-2 144 0,0 2 224 15,0-2-48-15,1 2-16 0,-1-2-160 0,1 2-224 16,0 0 48-16,0-3 16 0,-1 3 160 0,1 0 0 16,-1-1 0-16,0 1 0 0,1 0 0 0,1 0 0 0,-2 0 0 0,2 0 128 15,-1 0-128-15,1 0 0 0,-1 0 0 0,1 0 0 16,-1 1 0-16,1-1 0 15,1 0 0-15,-2 0 0 0,1 3 0 0,-1-3 0 0,1 0 0 0,-1 0 0 16,1 0 0-16,-1 2 0 0,1-2 0 0,-1 0 0 16,1 0 0-16,1 0 0 15,-2 0 0-15,-1 0 0 0,2 0 0 0,0 0 0 16,-1 0 0-16,1 0 0 0,-1 0 0 0,2 0 0 16,0 0 0-16,0 0 0 0,-1 0 0 0,3 0 0 15,-1-2 0-15,1 2-128 0,1 0 128 0,-1 0 0 0,1-3 0 0,-1 2 0 16,7 1 432-16,0 0 112 0,-7 0 32 0,7 0 0 15,-6 0-912 1,6 0-176-16,-7 1-48 0,7-1 0 0,-6 3 560 0,6-3-128 0,0 0 128 0,0 0 0 16,-7 0 0-16,7 0 0 0,-6 2 0 0,6-2 0 15,-7 0 0-15,7 0 0 0,0 0 0 0,-6 2 0 16,6-2 0-16,0 0 0 0,-7 2 0 0,7-2 0 16,0 0 0-16,0 0 0 0,-7 0 0 0,7 0 0 0,-6 0 0 15,6 0 0-15,0 0 0 0,-7 3 0 0,7-3 368 16,-6 1-32-16,6-1 0 0,0 0 0 0,0 0-336 0,-5 5 0 15,5-5 0-15,-7 4 0 0,2 0 0 0,5-4 0 16,0 0 0-16,-5 5 128 0,-1-1-128 0,6-4 0 16,0 0 0-16,-5 7 0 0,1 0 0 0,0-1 0 15,2-2 0-15,2-4 0 0,0 0 0 0,0 0 0 16,0 0 0-16,-2 7 0 0,1-1 0 0,0 2 0 16,-1 1 0-16,1-2 0 0,1-7 0 0,-1 6 0 15,-1 1 0-15,1-1 128 0,0 2-128 0,0 1 144 16,-1-2-144-16,1-1 160 0,1 1-160 0,0 1-176 15,0-8 48-15,-1 9 0 0,-1-2 128 0,1 2 0 16,1-3 0-16,0 0 0 0,-1 0 0 0,1 3 0 16,0-9 0-16,0 9 0 0,-2 2 0 0,2-3 0 0,0 1 0 15,-1 0 0-15,1-9 0 0,0 0 0 16,1 8 0-16,1-2 0 0,0 1 0 0,0 0-192 16,-1-1 32-16,0 3 0 0,1-1 160 0,-1 1 0 0,0 2 128 0,0-5-128 15,1 1 0-15,-1 2 0 0,-1-1 0 0,0 1 0 16,0-1 0-16,1 1 0 0,1 2 0 0,-1-2 0 15,0 1 0-15,1-1 0 0,-1-1 0 0,-1 1 0 16,0 2 144-16,1-1-144 0,1 0 192 0,-2-3-192 16,0 3 0-16,0 0 0 0,0-1 0 0,0-1-192 15,0 1 192-15,0 2-144 0,-2-2 144 0,2-1-128 16,0 1 512-16,0-3 96 0,-1 1 32 0,0 0 0 16,1-1-720-16,0 1-144 0,0-7-32 0,0 4 0 15,0-4 624-15,0 0 112 0,0 9 32 0,-2-1 0 16,2-8-672-16,-1 6-128 0,1 3-32 0,-1-2 0 15,1-7 720-15,0 0 144 0,-2 6 32 0,1 1 0 0,0 1-448 0,1-2 0 16,0-6 0-16,0 0 0 0,-2 10-224 0,1-4-128 16,1-6-32-16,-1 7 0 0,1-7 384 0,0 6 0 15,0-6 0-15,-1 7 0 0,1-7 0 0,-2 8 0 16,2-8 0-16,0 0 0 0,0 0 0 0,0 0 0 16,-1 9 0-16,0-5 0 0,-2 2 0 0,2 1 0 15,-1-1 0-15,2-6 0 0,0 0 0 0,0 0 0 16,-2 7 0-16,-1-1 0 0,1 1 0 0,-1 1 0 15,0 1 0-15,2-2 0 0,1-7 0 0,0 0 0 16,0 0 0-16,0 0 0 0,0 0 0 0,-1 6 0 16,1-6 0-16,0 0 0 0,-2 7 0 0,1-1 0 0,1-6 0 15,-3 7 0-15,1-1 0 0,2-6 0 16,0 0 0-16,-2 7 0 0,2-7 0 0,0 0 0 0,0 0 192 0,0 0-64 16,0 0-128-16,0 0-144 0,0 0 144 0,0 0-208 15,0 0 208-15,0 0 0 0,0 0 0 0,0 0 0 16,0 0 0-16,4 8 0 0,-4-8 0 0,0 0 0 15,0 0 0-15,0 0-192 0,0 0 192 0,0 0-192 16,0 0 192-16,0 0 0 0,0 0 0 0,7 4 0 16,-7-4 128-16,0 0 80 0,7 5 16 0,-7-5 0 15,0 0-352-15,6 1-80 0,-6-1-16 0,7 3 0 16,-7-3 224-16,5 4 0 0,-5-4 0 0,5 5 0 16,2-4 0-16,-7-1 0 0,6 0 0 0,-6 0 0 0,0 0 0 15,7 3 0-15,-1-3 0 0,1 3 0 0,-7-3-352 16,6 0 32-16,-6 0 0 0,7 1 0 0,-1 1 496 15,1 2 96-15,0-1 32 0,0-2 0 16,1 2-864-16,-1-3-160 16,-1 0-48-16,2 0 0 0,0-3 1040 0,0 3 208 0,-2-1 32 0,2 1 16 0,0 0-240 0,0 0-48 15,0 0-16-15,0 0 0 0,0-3-224 0,0 1 0 16,-1 0 0-16,3 0 0 0,-3 2 0 0,1-1 0 16,0-2 0-16,0 3 0 0,0-3 0 0,0 3 0 15,0 0 0-15,-1 0 0 0,1-1-176 0,3-2-16 16,-1 3-16-16,-2 0 0 0,0 0 336 0,0 0 80 15,1 0 16-15,0 0 0 0,-1 0-224 0,1-2 0 16,0 2 0-16,0 2 0 0,1-2-128 0,1 0-80 0,0 0-16 0,-1-2 0 16,0 2 352-16,-1 0 80 0,1-2 16 0,1 2 0 15,-1 0-368-15,1 0-80 16,-2 0-16-16,1 0 0 0,-1 0 368 0,1 0 80 0,-3 0 16 16,1 0 0-16,0 2-352 0,1-2-80 0,-1 0-16 15,0 0 0-15,0 2 224 0,0-2 0 0,1 0 0 0,0 0 0 16,0 3 0-16,0-2 0 0,2 2 0 0,-1 1 0 15,1-2 0-15,-1 0 0 0,1 0 0 0,-1-2 0 16,1 3 0-16,1-2 0 0,-2 2 0 0,1-3 0 16,-1 0 256-16,0 3-64 0,1-3-16 0,-1 1 0 15,1-1-176-15,-1 0 0 0,0 0 0 0,-1 0 0 16,0 2 0-16,-3-2 0 0,2 0 0 0,0 0 0 16,0 0 0-16,1-2 0 0,2 1 0 0,-1 1 0 15,-1 0 0-15,3-3 0 0,0 3 0 0,-3-3 0 16,0 2 0-16,2 1 0 0,-1 0 0 0,1 1 0 15,-1 2 0-15,1-3 0 0,0 0 0 0,4 0 0 0,-3 0 0 16,-2 0 0-16,1-3 0 0,-1 3 0 0,1 3 0 16,-1 1 0-16,0-2 0 0,1-2 0 0,-1 0 0 15,1 0 0-15,-1-2 0 0,1 2 0 0,-1-1 0 0,1 1 0 16,-1 0 0-16,2 0 0 16,0-3-384-16,0-1-48 15,-2 4-16-15,1-3 0 0,-1-1 720 0,2 2 144 0,0 1 32 0,-1-2 0 0,0 3-448 0,3-3-256 16,-1-1 48-16,-1 4 0 0,-1 0 336 0,-1 3 80 15,1-2 16-15,-1-1 0 0,2 3-224 0,0-3 0 16,1 0 0-16,-1-3 0 0,-1 3 0 0,1-1-256 16,0 1 48-16,0 0 16 0,0-3 192 0,-1 3 256 15,1-2-48-15,0 2-16 0,0 2-192 0,-1 2-256 16,1-1 48-16,4-3 16 0,-2 0 192 0,-3 0 0 16,-1 0 0-16,1 0 0 0,-1 0 0 0,2 0 256 0,0 0-48 15,0 0-16 1,-2 0-512-16,3 0-96 0,0-3-32 0,0 6 0 0,-1 1 448 15,1-2 272-15,0-2-32 0,-1 0-16 0,-1 2 0 0,-1-2 0 0,1-2 0 0,0 2 0 16,1 2-224-16,0 3 0 0,0-5 0 0,2 4 0 16,1-1 0-16,-5 0 0 0,1-3 0 0,-1 3 0 15,0-3 0-15,2 0 0 0,0 0 0 0,0 0 0 16,0-3 0-16,2 1 0 0,0 4 0 0,1-2 0 16,-2 0 0-16,-1 0 0 0,1 3 0 0,-4 1 0 15,1-4 0-15,1 3 0 0,-1-2 0 0,1-1 0 16,-1 3 0-16,2-3 0 0,0 0-176 0,2 0 176 15,-1 3-176-15,1 4 176 0,-3-7-128 0,1 3 128 0,0-3 0 16,-3 1 192-16,0-1 0 0,2 0-16 0,-1 0-176 16,1 0-272-16,-1 0 64 0,1 0 16 0,0 0 192 15,0-1 0-15,-1 2-160 0,1-1 160 0,-1-1 0 0,1 1 0 16,-2 1 0-16,4 2 0 0,-1-3 192 0,0 2 96 16,-1-2 32-16,0 0 0 0,-1 0-320 0,0 0 0 15,-1 0-128-15,0 0 128 0,-1-2-288 0,0 2 32 16,-1-3 16-16,3 3 0 0,-1-1 240 0,1 1 240 15,1 0-48-15,-1 0-16 0,-1 0-176 0,1 0 0 16,0 0 0-16,1 1 0 0,-1 2-176 0,3-3 176 16,-1 2-128-16,0-2 128 0,-1 0 0 0,1 0-160 15,-1 0 160-15,0 0 0 0,1 2 0 0,-1 0 256 0,-1-2-32 0,1-2 0 16,-2 2-224-16,0-2 0 0,0 2 0 0,-1 0 0 16,0 0 0-16,0 0-240 15,1 0 48-15,0 0 16 0,-1 0 176 0,0-2 0 0,0 2-144 0,1-3 144 16,0 2 0-16,0 1 0 0,-1 0 0 0,1-3 0 15,0 3 0-15,1 0 288 0,-3-4-48 0,1 4-16 16,0-3-368-16,1 3-80 0,0-3-16 0,1 3 0 16,-2 0 240-16,-1 0 0 0,1-3 0 0,-1 3 0 15,-7 0 128-15,6-1 32 0,-6 1 0 0,7 0 0 16,-7 0 144-16,8 0 16 0,-2 1 16 0,-6-1 0 16,0 0-336-16,0 0-128 0,0 0 0 0,0 0 0 15,0 0 0-15,6 3 0 0,-6-3 0 0,0 0 0 0,0 0 0 0,0 0 0 16,5 2 0-16,-5-2 0 15,0 0 128-15,0 0 0 0,0 0 128 0,0 0-128 16,5 0-384-16,2-2-160 0,-1-2-32 0,-1-2 0 16,-5 6-2304-16,8-4-448 0,0 1-112 0,-1-4-16 0</inkml:trace>
</inkml:ink>
</file>

<file path=ppt/ink/ink20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13:01.7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7892 10484 35135 0,'0'0'768'0,"0"0"176"0,0 0 16 0,0 0 16 0,0 0-784 0,0 0-192 16,-69-14 0-16,138 28 0 0,-74-11 496 0,-1-3 48 0,-1 0 16 0,1 0 0 15,-2 0 208-15,0 0 64 16,-1 3 0-16,0-2 0 0,-5-1-128 0,3 3-32 0,-1-3 0 0,-1 4 0 16,0-4-224-16,0 0-64 0,-2 3 0 0,1-2 0 15,-2 1 176-15,-1 1 16 16,0-2 16-16,0 2 0 0,-1-3-432 0,-2 0-160 0,-2 3 0 0,-1-3 144 16,1 0 176-16,0 1 16 15,0-1 16-15,1 3 0 0,0-3-352 0,1 0 0 0,0 0-192 0,2 2 64 16,0-2 128-16,1 1 192 0,1 2-32 0,0-3-16 15,-1 0-144-15,2 0 0 0,0 0 144 0,-1 0-144 16,-1 0 0-16,2 0 0 0,0-3 0 0,0 2 0 16,-1 1 0-16,0-2 0 0,0 2-160 0,1 0 160 15,-1 0 0-15,-1 0 0 0,-1 0 0 0,1-3 0 16,1 3 512-16,-1-1 64 0,-3-2 16 0,2 3 0 0,0 0-720 16,-1 0-160-16,1-3-32 0,1 2 0 0,0 1 320 0,0-3 0 15,0 3 0-15,0 0 144 0,0-2 112 16,1 1 32-16,-1 1 0 0,3 0 0 0,-2 0-464 0,2 0-80 15,-1-3-32-15,-1 3 0 0,-1 3 464 16,2-3 80-16,-1 0 32 0,0 3 0 0,0-5-288 0,1 2 0 16,-1-1 0-16,0 1 0 0,1 0 0 0,0 0 0 15,1 0 0-15,-1-3 0 0,0 3 224 0,0 0 32 16,1-1 16-16,-2 1 0 0,0 0-272 0,1 1 0 16,-1-1 0-16,0 0 0 0,1-1 0 0,0-2 0 15,1 3 0-15,-1 0 0 0,2 0 0 0,-1 0 0 16,-2-3 0-16,2 3 0 0,-1 0 0 0,2 0 0 15,-2 3 0-15,1-3 0 0,1 0 0 0,0 0 0 16,-1 0 0-16,-1 3 0 0,1-2 0 0,0 2 0 0,-2-3 0 0,1 1 0 16,0 1 0-16,0-2 0 15,0 0 0-15,-2 0 0 0,1 3 0 0,1-3 0 0,1 0 0 0,0 0 0 16,-3 0 0-16,1 0 0 16,2-3 0-16,-2 3 0 0,-1 0 0 0,1 0 0 0,2 0 0 15,-2 0 0-15,0 0 0 0,1 0 0 0,-3 0 0 0,4 0 0 16,0 0 0-16,-1 3 0 0,0-3 0 0,-1 1 0 15,1-1 0-15,2 0 0 0,-1 3 0 16,1 0 0-16,0-2 0 0,0 2 0 0,-2-3 0 0,1 2 0 16,-3-2 0-16,1 1 0 0,-1-1 0 0,1 3 0 15,1 0 0-15,-1-2 0 0,0-1 0 0,-1 0 0 0,0 0 0 16,1 0 0-16,1 0 0 0,-1 0 0 0,-2 3 0 16,2-3 0-16,2 2 0 0,-1 0 0 0,-2-2 176 15,1 2-176-15,-1-2 160 0,2 0-160 0,-1 0 0 0,0 0 0 16,1 3 0-16,0-2 0 0,1-1 0 0,-2 3 0 15,-1-2-208-15,-1 2 64 0,2-1 144 0,0 2 176 16,0-1-48-16,1 1 0 0,0-4-128 0,0 2-176 16,-1 0 48-16,-1 0 0 0,0-2 128 0,0 3 0 15,0-2 0-15,0 2 0 0,0 1 0 0,0-2 0 16,-2 0 0-16,2 0 0 0,0-2 0 0,2 3 0 16,-1-2 0-16,0 2 0 0,-1-3 0 0,0 3 0 15,0 0 0-15,0 0 0 0,0-2 0 0,0-1 0 16,-1 0 0-16,2 0 0 0,2 3 0 0,-2-3 0 15,-1 4 0-15,1-1 0 0,0-3 0 0,2 2 0 0,-2-1 0 16,2-1 0-16,-1 3 0 0,1-3 176 16,0 4-48-16,-2-1 0 0,0-2-128 0,1 2 0 0,-3-1 0 0,1-2 0 15,0 2 0-15,0 0 0 16,0-2 0-16,0 3 0 0,-1-3 0 0,1 1-176 16,1 2 48-16,-1-3 0 0,-1 2 128 0,0 0 176 0,-1-2-48 15,2 2 0-15,0-2-128 0,-1 0-176 0,-2 3 48 0,3-2 0 16,1-1 128-16,1 3 0 0,-5-3 0 0,3 2 0 15,4 0 0-15,0-2 0 0,0 2 0 0,0-2 0 16,-3 2 0-16,3 0 0 0,0-2 0 0,0 3 0 16,0-3 0-16,0 4 0 0,1-2 0 0,-1-2 0 15,0 2 0-15,-1 0 0 0,0-2 0 0,0 4 0 0,-1-1 0 16,1 1 0-16,-1-4 0 0,1 2 0 0,0-2 0 16,-5 4 0-16,2-4 0 0,2 3 0 0,0 1 0 0,-2-1 0 15,0 0 0-15,1 0 0 0,2-3 0 0,0 1 0 16,-2 2 0-16,0 0 0 0,0-3 0 0,1 4 0 15,-1-4 0-15,2 3 0 0,-1 0 0 0,1 1 0 16,-1-1 0-16,1-1 0 0,-2 0 0 0,2 0 0 16,-1 2 0-16,1-1 0 0,-2-2 0 0,1 2 0 15,0-1 0-15,-1 0 0 0,1 0 0 0,-1 2 0 16,-1-1 0-16,1-1 0 0,1 0 0 0,-1 0 0 16,1 1 0-16,1-2 0 0,-2 2 0 0,2 1 0 15,-1-4 0-15,2 2 0 0,2-2 0 0,-3 2 0 16,0 0 0-16,1-2 0 0,0 3 0 0,0 1 0 0,-2-4 0 15,2 3 0-15,1-2 0 0,-1 1 0 16,-1-2 0-16,0 4 0 0,-2-4 0 0,0 3 0 0,3-3 0 0,1 3 0 16,-1-2 0-16,1-1 0 15,2 3 0-15,-1-3 0 0,1 3 0 0,-1-3 0 16,2 3 0-16,0-3 0 0,0 1 0 0,1-1 0 0,0 0 0 16,0 0 0-16,1 0 0 0,-1 0 0 0,0 0 0 0,0 0 0 15,1 0 0-15,7 0 0 16,-6 0 0-16,6 0 0 0,-7 0 0 0,7 0 0 0,0 0-176 0,0 0 176 15,0 0 0-15,0 0 0 0,0 0 0 0,0 0 0 16,0 0 0-16,0 0-144 0,0 0 144 0,0 0-192 16,0 0 0-16,0 0-16 0,9-1 0 0,1 1 0 15,-2-3-1328 1,-1 3-272-16,1 0-48 0,-1 0-11680 0,1 0-2336 0</inkml:trace>
</inkml:ink>
</file>

<file path=ppt/ink/ink20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13:05.9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15811 12359 14511 0,'0'0'640'0,"0"0"128"0,0 0-608 0,0 0-160 15,0 0 0-15,0 0 0 0,0 0 1408 0,6 0 256 16,-6 0 64-16,0 0 0 0,0 0-576 0,0 0-96 16,0 0-32-16,0 0 0 0,0 0-192 0,0 0-64 15,0 0 0-15,0 0 0 0,0 0-256 0,0 0-48 16,0 0-16-16,0 0 0 0,0 0 256 0,0 0 64 15,-5 0 0-15,5 0 0 0,-6-3-64 0,-1 2 0 0,-1 1 0 0,0 0 0 16,0 0 64-16,-1-3 0 0,-1 6 0 16,-2-3 0-16,-1 0-160 0,-4 1-32 15,-1-2 0-15,-2 1 0 0,0 0-96 0,-1 0-32 0,-1 0 0 0,0 0 0 16,-2 0-192-16,-1 0-64 0,0 0 0 0,1 0 0 16,-3 0 0-16,0-3 0 0,-2 2 0 0,-2-2 0 15,0 3-192-15,1-2 0 0,-1-2 0 0,-1 1 0 16,0-1 0-16,-1 0 0 0,0-1 176 0,1 1-176 15,-1 0 0-15,1-1 0 0,2 1 0 16,0 0 0-16,0 2 368 0,0 2-48 0,-3-2 0 0,2 2 0 16,-1-2-48-16,1 2-16 0,-1 0 0 0,0 2 0 0,0-2-96 15,1 0-32-15,-1-2 0 0,1 2 0 0,1 0 0 16,0 0 0-16,1 0 0 0,-1 0 0 0,4 0 0 16,-1 0 0-16,1 0 0 0,1 0 0 0,0 0-128 0,-1 2 0 15,0-2 0-15,-2 0 0 0,1 0 0 16,-1-2-176-16,1 2 48 0,1 0 0 0,0-3 128 0,-1 3 176 15,0-1-48-15,1-2 0 16,0 3-128-16,-1-2 0 0,4 0 0 0,-1 2 0 0,-1-2 0 0,2-1 128 16,-1 2-128-16,1 1 128 0,-2-3-128 0,1 3 0 15,1 0 0-15,-1 0 0 0,-1 0 192 0,0 0 0 16,-1 0 0-16,2 0 0 0,1 0-192 0,-1 0-272 16,2 0 64-16,0-4 16 0,-2 4 192 0,2 0 160 15,0 0-32-15,1-2 0 0,0 2-128 0,1 0 128 16,0 0-128-16,2 0 128 0,0-2-128 0,-1 2 0 0,0 0 0 0,2 0-176 15,0-2 176-15,0 2-128 0,-2 0 128 16,1 0-128-16,0 0 128 0,-1 0 0 0,-2 0 128 0,0 2-128 16,1-2 128-16,-1 2-128 0,0-2 128 0,1 0-128 15,0 0 0-15,1 0 0 0,-4 0 0 16,2 0 0-16,-1 0 0 0,1 0 0 0,2 0 0 16,-1 0 0-16,-1 2 0 0,1-2 0 0,2 0 0 0,-2 0-128 15,1 0 128-15,2 1 0 0,1-1 128 0,0 0-128 16,1 0 0-16,-1 0 0 0,0-1 0 0,2 1-128 15,-1 1 128-15,1-2 0 0,-2 1 0 0,2 0 0 16,-3 0 0-16,2 0 0 0,1 0 0 0,0 0 0 16,-1 0 128-16,1 0 48 0,-1 0 16 0,2 0 0 15,-1 0-192-15,1 0-176 0,0 0 48 0,0 0 0 0,-2 0 128 0,1 1 0 16,-1-2 128-16,0 1-128 0,-2 1 0 0,1-1 0 16,1 0 0-16,1 0-128 0,-2 0 128 0,2 0 0 15,2-1 0-15,0 1 0 0,-1-2 0 0,0 2 0 16,0 0 128-16,1-2-128 0,0 0 0 0,1 2 0 15,-2 0 0-15,1 0-128 0,0-3 128 0,0 3 0 16,-1-4 128-16,1 4-128 0,-1 3 0 0,1-2 0 16,-1-1 0-16,-1 3-128 0,1-3 128 0,1 2 176 15,0 0-48-15,2-2 0 0,-1 2-128 0,1-2-272 16,-1 1 64-16,2 2 16 0,-1-3 192 0,1 0 256 16,1 0-48-16,-1 0-16 0,1 0-192 0,1 0 144 15,7 0-144-15,-6 3 128 0,-1-3-128 0,0 4 128 0,7-4-128 0,-6 0 128 16,-2 2-128-16,2-2 128 15,-1 2-128-15,0 0 128 0,2-2 64 0,-1 3 0 16,-1-2 0-16,1-1 0 0,0 0-192 0,0 3 128 0,-2-3-128 16,0 2 128-16,1 0-128 0,0-2-176 0,-3 2 48 0,0-2 0 15,-1 4 128-15,2-4 0 0,3 0 0 0,-1 3 0 16,1-3 0-16,0 0 0 0,6 0 128 0,0 0-128 16,-7 1 0-16,7-1 0 0,0 0 0 0,0 0 0 15,0 0 128-15,0 0-128 0,0 0 128 0,0 0-128 16,0 0 0-16,0 0 0 0,0 0 0 0,9 3 0 31,1-3-448-31,1 2-144 0,3 2-48 0,3-1 0 0,3 3-5056 16,3 2-1024-16,2 4-208 0,1-1-48 0</inkml:trace>
</inkml:ink>
</file>

<file path=ppt/ink/ink20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13:10.9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15232 13240 15887 0,'0'0'336'0,"0"0"80"0,0 0 16 0,0 0 32 0,5 4-464 0,2 0 0 0,-2-1 0 0,-5-3 0 0,6 4 768 0,-6-4 48 16,0 0 16-16,0 0 0 0,0 0-112 0,7 4-16 15,-7-4 0-15,0 0 0 0,0 0 0 0,0 0 0 16,0 0 0-16,0 0 0 0,0 0 208 0,0 0 48 16,0 0 0-16,0 0 0 0,0 0-160 0,0 0-32 15,-5 2 0-15,-2-2 0 0,-2 3 0 0,-1-3 0 16,-2 0 0-16,-1 0 0 0,-2 0-304 0,0 0-64 16,-2 0-16-16,0 0 0 0,0-3 64 0,-1 3 0 15,-1 0 0-15,-5 0 0 0,2 0-160 0,0 0-32 0,1 3 0 16,0-3 0-16,1 1 160 0,2 2 32 0,-2-3 0 15,-1 0 0-15,-1 2-64 0,5-2 0 0,-1 2 0 0,-1 0 0 16,0-2-96-16,-1 0-32 0,-1 0 0 0,-1 0 0 16,0 3-96-16,-5-2-32 0,2-1 0 0,1 0 0 15,-3 0 0-15,4 0 0 0,2 3 0 0,0-3 0 16,0 0 0-16,1 0 0 0,1 3 0 0,0-2 0 16,2-1 0-16,3 3 0 0,-2-3 0 0,-1 0 0 15,-1 2-128-15,-1-1 128 0,-2 2-128 0,2-2 128 16,1 2 112-16,-6 0 16 0,-1-2 0 0,5 2 0 15,-1-3-64-15,1 2 0 0,-1-1 0 0,0 2 0 16,0-3-48-16,0 3-16 0,0-2 0 0,0 2 0 16,1-3-128-16,0 0 128 0,1 0-128 0,-5 2 128 15,1 0-128-15,-1-2 128 0,3 0-128 0,2 0 128 0,-1 0-128 0,0 2 128 16,-1-2-128-16,-1 0 128 0,-2 0-128 16,0 0 0-16,-1 0 0 0,-2 0 0 0,3 0 0 0,-1-2 0 15,0 2 0-15,0-2 0 0,0 0 0 0,0 2 0 16,0 0 0-16,2 0 0 0,-2-3 0 0,3 2 0 15,1 1 0-15,0 0 0 0,-2 0 0 0,2 0 0 16,2 0 0-16,0 0 0 0,1 0 192 0,0 0 0 16,-1-3 0-16,1 3 0 0,0 0-192 0,-1 0 128 15,1 0-128-15,0 0 128 0,-1-3-128 0,1 3 0 16,-3-1 0-16,3 1 0 0,-1-2 0 0,2 2 0 16,0-3 0-16,0 2-176 0,-1-2 176 0,-2 0 176 0,1 2-48 15,-1 1 0-15,0-3-128 0,1 3-176 16,2-1 48-16,0-1 0 0,-2-1 128 0,2 3 0 15,2-1 0-15,0-2 0 0,1 3 128 0,-1-3 48 16,2 3 16-16,-1-1 0 0,1-2-64 0,1 1 0 0,-1 0 0 16,1 2 0-16,0 0-128 0,-2 0-176 0,1 0 48 15,-1 0 0-15,-1 0 128 0,2 0-128 0,0 0 128 0,-1 0-128 16,0 0 304-16,1 0 64 0,0 0 16 0,0 0 0 16,0 0-256-16,0 0 144 0,0 0-144 0,0 2 128 15,-2-2-128-15,1 0 0 0,0 0 0 0,-2 0 0 16,-3 0 128-16,1 0 0 0,1 0 0 0,0 0 0 15,0 2-128-15,-1-2 0 0,1 0 0 0,0 0-176 16,0 0 176-16,0 0-128 0,0 0 128 0,1 0-128 16,-1 0 128-16,1 0 0 0,0 0 0 0,1 0 0 15,-1 0 0-15,-1 0 0 0,0 0 0 0,-1 0 0 0,2 0 0 0,-69-11 0 16,138 22 0-16,-68-11 0 0,-1 0 0 0,2 0 0 16,-2 0 0-16,1 0 0 0,2 0 0 0,0 0 176 15,0 0-48-15,0 0 0 0,-1 0 0 0,1 0 0 16,0 0 0-16,-1 0 0 0,1 0-128 0,0 0 0 15,1 0 0-15,1 0 0 0,-2 0 0 0,-1 0 0 16,0 0 0-16,1 0 0 0,1 0 0 0,0 0 128 16,-1 0-128-16,0 0 128 0,3 0-128 0,-1-2 0 15,-2 2 0-15,3 2-176 0,0-2 176 0,1 3 0 16,0-2 128-16,1-1-128 0,0 0 0 0,-1 3 0 16,1-3 0-16,1 3 0 0,-1-3 0 0,0 1 0 15,1-1 0-15,1 3 0 0,-2-3 128 0,1 2-128 16,-1-2 128-16,2 1-128 0,-1-1 0 0,1 0 0 0,1 3 0 0,5-3-128 15,-7 0 128-15,2 0-128 16,-2 0 128-16,1 1-128 0,0 2 352 0,6-3 80 0,-6 0 16 16,1 3 0-16,-1-3-320 0,6 0 160 0,-6 0-160 0,6 0 128 15,-5 1-128-15,5-1 0 0,-7 0 0 0,7 0 0 16,0 0 0-16,0 0 0 0,-5 0 0 0,5 0 0 16,0 0-224-16,0 0-80 0,0 0-16 0,0 0 0 31,0 0-2144-31,0 0-432 0,0 0-96 0,9-1-16 0</inkml:trace>
</inkml:ink>
</file>

<file path=ppt/ink/ink20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13:12.1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8301 12309 20719 0,'0'0'528'0,"0"0"32"0,0 0 16 0,0 0-576 0,-6-1 0 0,2-2 0 0,-2 3 0 0,1 0 1344 0,0 0 144 16,0 0 48-16,-1 0 0 0,1 0-624 0,0 0-112 0,0 0-32 0,5 0 0 15,-7-2-304-15,7 2-64 0,0 0-16 0,-6 0 0 16,0-4 64-16,6 4 0 0,0 0 0 0,0 0 0 15,0 0 304-15,0 0 64 0,0 0 16 0,0 0 0 16,0 0 48-16,0 0 16 0,0 0 0 0,0 0 0 16,0-7-112-16,0 7-16 0,0 0 0 0,4-4 0 15,2-1-192-15,-6 5-64 0,7-1 0 0,1-5 0 0,-2 5-144 16,1-1-48-16,3 2 0 0,0-2 0 0,0 0 0 0,2 2 0 16,0-3 0-16,0 3 0 15,1 0-192-15,0 0-128 0,0 0 128 0,2-1-128 0,0-2 128 0,1 3-128 16,0-3 128-16,1 3-128 0,1 0 128 15,2 0-128-15,1 0 128 0,0 3-128 0,1-3 128 0,0 3-128 16,2-3 128-16,-1 1-128 0,0-1 272 0,0 3-16 16,-1-3 0-16,1 2 0 0,-1-4-256 0,0 2 160 15,0 0-160-15,-1 0 128 0,0 0 256 0,-1 0 64 16,0-3 0-16,-1 2 0 0,0-2-256 0,-2 3-64 16,0-3 0-16,0 2 0 0,1 1-128 0,-1 0 0 15,-1 0 0-15,0 1 0 0,1-1 0 0,-2 0 0 16,-2 3 0-16,2-3-176 0,-1 0 176 0,1 3 0 15,-4-2 128-15,1-1-128 0,0 3 128 0,-2-3-128 16,0 2 128-16,-1 0-128 0,0-2 0 0,0 0 0 0,-1 2 0 16,0-2 0-16,-2 0 0 0,1 1 0 0,-1 2 0 0,-6-3 0 15,0 0 0-15,0 0 0 16,8 0 0-16,-8 0 0 0,0 0 176 0,0 0-48 0,7 0 0 0,-7 0 0 16,0 0-128-16,0 0 0 15,0 0 0-15,0 0-176 0,0 0 176 0,0 0-128 16,0 0 128-16,0 0-128 0,0 0 128 0,0 0 0 0,0 0 0 0,0 0 0 15,0 0 0-15,0 0 0 0,0 0-144 0,0 0 144 16,0 0 128-16,5-4 80 0,-5 4 32 16,0 0 0-16,4-6-960 15,1 2-192-15,0-2-48 0,1 3 0 0,-6 3-192 16,6-4-64-16,1 1 0 0,-7 3 0 0,8 0-2304 0,-2 3-448 0,1 1-112 16,-2-1-16-16</inkml:trace>
</inkml:ink>
</file>

<file path=ppt/ink/ink20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13:13.1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8217 13198 15199 0,'0'0'320'0,"0"0"80"0,0 0 16 0,0 0 32 0,0 0-448 0,0 0 0 0,0 0 0 0,0 0 0 0,0 0 896 0,0 0 112 16,0 0 16-16,0 0 0 0,0 0 0 0,0 0 0 15,0 0 0-15,0 0 0 0,0 0 144 0,0 0 48 16,0 0 0-16,0 0 0 0,0 0-112 0,0 0-16 15,0 0 0-15,0 0 0 0,0 0 64 0,0 0 0 16,0 0 0-16,0 0 0 0,0 0-256 0,0 0-64 16,7-3 0-16,-1 0 0 0,1 2 128 0,-1-2 0 0,2 3 16 0,0 0 0 15,-1 0-464-15,1 0-80 16,-1 0-32-16,3 0 0 0,-1-3-144 0,0 3-16 16,1 0-16-16,1 0 0 0,-1-1-16 0,1 1 0 15,-1-3 0-15,2 3 0 0,0-2 192 0,1 2 48 0,-1 0 0 0,1 0 0 16,1-1-576-16,2 1-128 15,1-3 0-15,0 3-16 0,1 0 272 0,1 0 0 0,0 0 0 0,2 3 144 16,0-3 48-16,2 1 16 0,-1 1 0 0,-1-2 0 16,0 0-208-16,0 3-192 0,0-3 48 0,1 1 0 15,-1-1 384-15,1 3 80 0,2-3 0 0,-2 3 16 16,0-3-208-16,-1 0-128 0,-1 0 160 0,-1 0-160 16,0-3 0-16,-1 3 0 0,0-3 0 0,1 2 0 0,0 1-192 15,1 1-48-15,-4-2 0 0,0 1 0 0,-1-3 384 16,0 3 80-16,-2-2 16 0,0 1 0 0,1 1-240 15,-1 0 144-15,-2 0-144 0,-1 0 128 0,-1 0-128 16,1 0 128-16,-2-3-128 0,-2 3 128 0,-6 0 64 16,8 0 0-16,0 3 0 0,-8-3 0 0,0 0-64 0,0 0 0 15,6 0 0-15,-6 0 0 0,0 0-128 0,0 0 128 16,0 0-128-16,0 0 128 0,0 0-128 0,0 0 0 16,0 0-160-16,0 0 160 0,0 0 0 0,0 0 0 15,0 0 0-15,0 0 0 0,7 1 0 0,-7-1 0 16,0 0 128-16,0 0-128 0,0 0 0 0,0 0 0 15,0 0 0-15,0 0 0 0,0 0 0 0,0 0 0 16,0 0 0-16,0 0 0 16,0 0-912-16,0 0-240 0,0 0-64 0,0 0 0 15,0 0-4032-15,0 0-832 0,-13-8-144 0,13 8-48 0</inkml:trace>
</inkml:ink>
</file>

<file path=ppt/ink/ink20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13:14.5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8238 14030 12671 0,'0'0'560'0,"0"0"112"0,0 0-544 0,0 0-128 0,0 0 0 0,0 0 0 16,0 0 1824-16,0 0 336 0,0 0 64 0,0 0 16 15,0 0-672-15,0 0-128 0,0 0-32 0,0 0 0 16,0 0-48-16,0 0-16 0,0 0 0 0,0 0 0 16,0 0-560-16,0 0-112 0,0 0-32 0,0 0 0 15,0 0 160-15,0 0 32 0,0 0 0 0,0 0 0 16,7 4-208-16,-7-4-48 0,0 0 0 0,8 3 0 15,-8-3 0-15,8 4 0 0,-8-4 0 0,7 2 0 0,-7-2-256 16,8 2-48-16,0 0-16 0,-8-2 0 0,9 0 0 0,-1 0 0 16,0 3 0-16,0-3 0 0,0 0-96 15,0-3-32-15,-1 3 0 0,1 0 0 0,0 0 64 0,0 0 0 16,1 0 0 0,0-2 0-16,2 0-192 0,-1 2 0 0,-1 0 0 0,2 0 0 15,-1-2 128-15,1 2 0 0,-3 0 0 0,4 2 0 0,2-2 208 0,-1 0 48 16,-1 0 0-16,1 2 0 0,3 0-384 0,-1-2 0 15,0 3 0-15,0-3 0 0,2 1 320 0,1 2 0 16,-1-3 0-16,0 2 0 0,0 0-560 0,1 0-112 0,-1-2-32 16,0 3 0-16,0-3 384 0,0 4 0 15,0-4 0-15,-1 0 128 0,-2 2-128 0,1 0 128 0,0 0-128 0,1 2 128 16,-2-4 0-16,1 3 0 16,-2 1 0-16,0-2 0 0,-1 0-128 0,0 0 128 15,1 1-128-15,-2-3 128 0,1 1 160 0,-1 2 32 16,-2-3 0-16,1 0 0 0,2 0-320 0,-1 0-144 15,-2 0 16-15,0 0 0 0,1 0 128 0,0 0 0 0,-1 0 0 0,-1 0 0 16,0 0 0-16,-1 0 0 16,0 0 128-16,-1 0-128 0,-6 0 128 0,8 0-128 0,1 0 128 15,-1 0-128-15,-8 0 128 0,8 0-128 0,0 0 128 0,-1 3-128 16,-7-3 0-16,6-3 0 0,1 3 0 0,1-3-128 16,-8 3 128-16,0 0 0 0,0 0 0 0,6-1 0 15,-6 1 0-15,7 0 0 0,-7 0 0 0,6-3 0 16,-6 3 0-16,0 0 0 0,0 0 128 0,0 0-128 0,0 0 0 15,0 0 0-15,0 0 0 0,7 0 0 0,-1-2 0 16,-6 2 0-16,0 0 0 0,0 0 0 0,0 0 0 16,7 0 0-16,-7 0 0 0,0 0 0 0,0 0 0 15,0 0 0-15,6 0 0 0,-6 0 0 16,0 0-496-16,0 0-160 0,0 0-48 0,0 0 0 16,0 0-2352-16,0 0-464 0,0 0-112 0,0 0-16 0</inkml:trace>
</inkml:ink>
</file>

<file path=ppt/ink/ink20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13:17.9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15866 14213 13983 0,'0'0'304'0,"0"0"64"0,0 0 16 0,5 3 16 0,-5-3-400 0,5 4 0 0,-5-4 0 0,0 0 0 0,0 0 896 0,0 0 112 16,0 0 16-16,0 0 0 0,0 0-208 0,0 0-48 16,0 0 0-16,0 0 0 0,0 0-240 0,0 0-48 15,0 0-16-15,0 0 0 0,0 0 352 0,0 0 64 16,0 0 16-16,0 0 0 0,0 0-192 0,0 0-48 16,0 0 0-16,0 0 0 0,-4-7-80 0,0 4-32 15,0 0 0-15,-1-1 0 0,1 1-64 0,-1-1-16 16,0 2 0-16,0 1 0 0,-5-5-128 0,1 5-16 15,0-2-16-15,-1 3 0 0,-2-2-64 0,0 0-16 16,0 2 0-16,-2 0 0 0,-2 0 432 0,-1 0 96 0,-3 0 16 16,1 0 0-16,-2 0-384 0,-1 0-64 0,-2 0 0 0,0 0-16 15,1-2 112-15,1 2 32 0,-1-4 0 0,0 4 0 16,-3 0-448-16,-1 0 128 0,0 0-128 0,5-3 0 16,-3 1 256-16,-1 0-16 0,-2 2-16 0,-2-2 0 15,1 0-32-15,0 0 0 0,0 2 0 0,-6 0 0 16,2 0 320-16,2 0 64 0,1 0 16 0,4 2 0 15,1 0-448-15,0 0-144 0,-1-2 0 0,-1 0 0 16,-1 2 304-16,0 0-48 0,-1-2-16 0,-1 0 0 0,0 0-240 16,0 0 0-16,-1 0 0 0,0 0 0 15,1 0 0-15,0 0 0 0,0-2 0 0,0 0 0 16,2 2 0-16,2 0 224 0,3-2-32 0,-2 2-16 0,1 0-176 16,5 2 0-16,-4-2 144 0,0 0-144 0,-3 0 0 15,1 0 128-15,0 2-128 0,0-2 0 0,1 0 0 16,-6 0 128-16,1 0-128 0,3 0 0 0,-1-2 128 0,2 2-128 15,0 0 160-15,1 0-160 0,1 0 128 0,0-2-128 16,3-2 0-16,-1 4 0 0,0 0 0 0,0 0 0 16,-2-3 0-16,4 3 0 0,0 0 0 0,0 0 0 15,-1 0 0-15,0 3 0 0,2-3 320 0,-3 2 64 16,0-2 0-16,0 2 16 0,0 0-400 0,0-2 0 16,-1 4 128-16,0-4-128 0,2 3 0 0,1-3 0 15,-2 1 0-15,0-1 128 0,-2 0 64 0,2-1 16 16,0 1 0-16,1 0 0 0,-4 0-208 0,3-3 0 15,3 3 0-15,-2 0 0 0,-2 0 0 0,1 0 128 16,2 0-128-16,0 0 0 0,0 3 0 0,1-3 0 16,0 0 0-16,-1 1 0 0,0 2 0 0,-1-1 0 0,1-2 0 15,-2 2 0-15,2-2 0 0,1 0 0 0,0 2 0 0,1-2 0 16,0 0 0-16,-2 0 0 0,2 3 0 0,1-3 0 16,1-3 0-16,-1 3 0 0,-2 0 0 0,2-2 0 15,0 0 0-15,2 0 0 0,-2 2 0 0,2 0 0 16,-1-3 0-16,2 2 0 0,-1 1 0 0,1 0 0 15,-2 0 0-15,1 0 0 0,2 0 0 0,-1 1 0 16,0 2 0-16,0-3 0 0,0 2 0 0,1-2 0 16,0 2 0-16,-1-2 0 0,-1-2 0 0,1 2 0 15,-2 4 0-15,2-1 0 0,-1-3 0 0,1 1 0 16,-1-1 0-16,1 0 0 0,-1 0 0 0,0-1 0 0,0-2 0 16,3 3 0-16,-1-2 0 0,0 0 0 0,0 0 0 15,1 2 0-15,-1-3 0 0,1 2 0 0,-1-2 0 16,2 1 0-16,-1 0 0 0,0 2 0 0,-2-2 0 0,1 0 0 15,1 0 0-15,1-1 0 0,-3 3 0 0,2 0 0 16,2-4 0-16,0 4 0 0,-3-2 0 0,2 2 0 16,-1-2 0-16,1 0 0 0,-1 2 0 0,-1 0 0 15,1 0 0-15,0 0 0 0,2 0 160 0,0 0-160 16,-2-3 160-16,1 3-160 0,-1 0 0 0,1 0 128 16,-2 0-128-16,2 0 0 0,-1 0 0 0,1 0 0 15,-2-1 0-15,0 1 0 0,0 0 0 0,1 0 0 16,-2 0 0-16,2 0 0 0,1-3 0 0,-1 3 0 0,1-2 0 0,-1 2 0 15,1 0 0-15,0 0 0 16,1-2 0-16,-1 0 0 0,1 2 0 0,1 0 128 16,0-4-128-16,0 4 0 0,0 0 0 0,0 0 0 15,1-3 0-15,-1 3 0 0,-3-3 0 0,3 3 0 0,0-1 0 16,1 1 0-16,-1 0 0 0,0-3 0 0,-1 3 0 0,1 0 0 16,3-1 0-16,-2-1 0 0,-2 2 0 15,1 0 0-15,1 0 192 0,1-3-48 0,1 3-16 0,-1 0 0 16,0 0-128-16,1-1 0 0,-1-2 0 0,0 3-176 15,-1 0 176-15,1 0 0 0,6 0 0 0,-5 0 0 16,-1 0 0-16,6 0 176 0,0 0-48 0,-5 0 0 16,5 0-128-16,0 0 128 0,0 0-128 0,0 0 128 15,0 0-128-15,0 0 0 0,0 0 0 0,0 0 0 16,0 0 0-16,0 0 0 0,0 0 0 0,8 0-176 16,2 0-1184-16,1 0-240 15,1 3-64-15,3-2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51.138"/>
    </inkml:context>
    <inkml:brush xml:id="br0">
      <inkml:brushProperty name="width" value="0.1" units="cm"/>
      <inkml:brushProperty name="height" value="0.1" units="cm"/>
      <inkml:brushProperty name="color" value="#33CCFF"/>
    </inkml:brush>
  </inkml:definitions>
  <inkml:trace contextRef="#ctx0" brushRef="#br0">335 61 6447 0 0,'1'2'499'0'0,"5"3"645"0"0,-1 1-1 0 0,-1 0 1 0 0,1-1-1 0 0,-1 2 1 0 0,0-1-1 0 0,0 0 1 0 0,-1 1 0 0 0,0 0-1 0 0,0 0 1 0 0,-1 0-1 0 0,2 7 1 0 0,1 2-560 0 0,-2-9-275 0 0,-1 0 1 0 0,-1 0 0 0 0,0 0-1 0 0,0 0 1 0 0,0 0 0 0 0,-1 8-1 0 0,0-14-307 0 0,0-1 0 0 0,1 0 0 0 0,-1 0 0 0 0,0 0 0 0 0,0 0 0 0 0,0 0-1 0 0,0 1 1 0 0,0-1 0 0 0,0 0 0 0 0,0 0 0 0 0,0 0 0 0 0,0 0-1 0 0,0 1 1 0 0,0-1 0 0 0,0 0 0 0 0,0 0 0 0 0,0 0 0 0 0,0 0-1 0 0,0 0 1 0 0,0 1 0 0 0,0-1 0 0 0,0 0 0 0 0,-1 0 0 0 0,1 0-1 0 0,0 0 1 0 0,0 1 0 0 0,0-1 0 0 0,0 0 0 0 0,0 0 0 0 0,0 0-1 0 0,0 0 1 0 0,0 0 0 0 0,-1 0 0 0 0,1 0 0 0 0,0 0 0 0 0,0 1-1 0 0,0-1 1 0 0,0 0 0 0 0,0 0 0 0 0,-1 0 0 0 0,1 0 0 0 0,0 0 0 0 0,0 0-1 0 0,0 0 1 0 0,0 0 0 0 0,-1 0 0 0 0,1 0 0 0 0,0 0 0 0 0,0 0-1 0 0,0 0 1 0 0,0 0 0 0 0,0 0 0 0 0,-1 0 0 0 0,1 0 0 0 0,0 0-1 0 0,0 0 1 0 0,0 0 0 0 0,0 0 0 0 0,-1 0 0 0 0,1 0 0 0 0,0-1-1 0 0,-5-3-9 0 0,5 4 9 0 0,-5-5-11 0 0,-1 1 0 0 0,1-1 0 0 0,-11-5 0 0 0,13 9-17 0 0,1 0 0 0 0,-1 0 0 0 0,0 0 0 0 0,0 0 0 0 0,0 0 0 0 0,0 1 1 0 0,0-1-1 0 0,0 1 0 0 0,0 0 0 0 0,-6 0 0 0 0,-5 2 17 0 0,1 0-1 0 0,0 1 1 0 0,0 0-1 0 0,1 1 1 0 0,-1 0-1 0 0,1 1 1 0 0,0 1-1 0 0,0 0 1 0 0,0 0-1 0 0,1 2 1 0 0,0-1-1 0 0,0 1 0 0 0,-11 12 1 0 0,8-7 22 0 0,0 1 0 0 0,2 1 1 0 0,-1 0-1 0 0,2 0 0 0 0,0 1 0 0 0,1 1 0 0 0,1-1 1 0 0,-12 30-1 0 0,17-34 4 0 0,0 0 0 0 0,0 0 0 0 0,2 0 0 0 0,-1 0 0 0 0,2 0 0 0 0,-1 1 0 0 0,2-1 0 0 0,0 14 0 0 0,0-21-9 0 0,1 0-1 0 0,0-1 1 0 0,0 1 0 0 0,0-1-1 0 0,0 1 1 0 0,0-1-1 0 0,1 0 1 0 0,0 1 0 0 0,0-1-1 0 0,0 0 1 0 0,1 0-1 0 0,-1 0 1 0 0,1 0 0 0 0,0-1-1 0 0,0 1 1 0 0,0-1-1 0 0,1 0 1 0 0,-1 0 0 0 0,1 0-1 0 0,0 0 1 0 0,-1 0-1 0 0,1-1 1 0 0,0 0 0 0 0,8 4-1 0 0,3-1 4 0 0,0-1 0 0 0,1 0 0 0 0,-1-1-1 0 0,1-1 1 0 0,0 0 0 0 0,-1-1 0 0 0,28-2-1 0 0,-13-1-10 0 0,1-2-1 0 0,-2-2 1 0 0,33-9-1 0 0,-46 10-12 0 0,0-1 0 0 0,0 0 0 0 0,0-2 0 0 0,-1 0 0 0 0,0 0 0 0 0,0-1 0 0 0,-1-1 1 0 0,-1-1-1 0 0,0 0 0 0 0,0 0 0 0 0,-1-2 0 0 0,21-26 0 0 0,38-62-1 0 0,-59 82-13 0 0,-1-2-1 0 0,-1 1 1 0 0,10-30 0 0 0,-19 47 26 0 0,0-1 1 0 0,0 1 0 0 0,-1-1-1 0 0,1 0 1 0 0,-1 1 0 0 0,0-1-1 0 0,0-6 1 0 0,-2-1 1 0 0,1 11 0 0 0,1 0 0 0 0,0 0 0 0 0,0-1 0 0 0,0 1 0 0 0,-1 0 0 0 0,1 0 0 0 0,0 0 0 0 0,-1-1 0 0 0,1 1 0 0 0,0 0 0 0 0,0 0 0 0 0,-1 0 0 0 0,1 0 0 0 0,0 0 0 0 0,-1 0 0 0 0,1 0 0 0 0,0 0 0 0 0,-1 0 0 0 0,1 0 0 0 0,0 0 0 0 0,-1 0 0 0 0,1 0 0 0 0,0 0 0 0 0,-1 0 0 0 0,1 0 0 0 0,-4 1 0 0 0,0 0 0 0 0,1 1 0 0 0,0-1 0 0 0,-1 1 0 0 0,1 0 0 0 0,0 0 0 0 0,0 0 0 0 0,0 0 0 0 0,0 1 0 0 0,0-1 0 0 0,1 1 0 0 0,-1 0 0 0 0,1-1 0 0 0,-3 6 0 0 0,-5 6 0 0 0,-14 28 0 0 0,19-33 0 0 0,-6 13 13 0 0,1 1-1 0 0,0 0 1 0 0,-9 37 0 0 0,16-50-8 0 0,1 0 1 0 0,0 0-1 0 0,1 0 1 0 0,0 1 0 0 0,1-1-1 0 0,0 0 1 0 0,1 0-1 0 0,-1 1 1 0 0,2-1-1 0 0,0 0 1 0 0,4 12-1 0 0,-5-18 4 0 0,0-1-1 0 0,1 0 0 0 0,-1 0 0 0 0,1 1 0 0 0,0-1 0 0 0,0-1 0 0 0,0 1 0 0 0,1 0 0 0 0,-1 0 0 0 0,1-1 0 0 0,-1 1 0 0 0,1-1 0 0 0,0 0 0 0 0,4 3 0 0 0,-2-3 4 0 0,0 1 0 0 0,0-1 0 0 0,1 0 1 0 0,-1 0-1 0 0,1-1 0 0 0,-1 1 0 0 0,1-1 0 0 0,6 0 0 0 0,6-1 6 0 0,1 0 0 0 0,-1-1 0 0 0,0-1 0 0 0,27-6 0 0 0,-21 2-62 0 0,0 0-1 0 0,0-1 0 0 0,0-2 0 0 0,-1 0 0 0 0,0-2 0 0 0,-1 0 0 0 0,0-2 0 0 0,-1 0 0 0 0,0-1 0 0 0,-2-1 0 0 0,1-1 0 0 0,-2-1 0 0 0,20-23 0 0 0,-2-5-1291 0 0,-3-2 0 0 0,-2-1 0 0 0,43-88 0 0 0,-58 98 1819 0 0,-18 40-38 0 0,-16 45 1364 0 0,-19 76-1 0 0,-2 55-178 0 0,34-156-1397 0 0,-21 110 698 0 0,-13 170-1 0 0,33-257-908 0 0,6-43 70 0 0,1-3-161 0 0,-1-1 60 0 0,1 1-1 0 0,-1-1 0 0 0,0 1 0 0 0,1-1 0 0 0,-1 1 1 0 0,0-1-1 0 0,0 0 0 0 0,0 1 0 0 0,0-1 0 0 0,0-1 1 0 0,0-4-6 0 0,11-162 68 0 0,-6 100-254 0 0,21-95 0 0 0,-22 141 131 0 0,6-30-283 0 0,3 1 0 0 0,2 0-1 0 0,2 1 1 0 0,29-57 0 0 0,-33 82 390 0 0,1 2 1 0 0,1 0-1 0 0,2 0 1 0 0,0 2 0 0 0,40-40-1 0 0,-49 55-25 0 0,0 0-1 0 0,0 1 1 0 0,0 0-1 0 0,1 0 0 0 0,0 1 1 0 0,0 0-1 0 0,0 1 1 0 0,1 0-1 0 0,13-4 1 0 0,-18 7-6 0 0,-1 0 0 0 0,1 0 0 0 0,0 0 0 0 0,0 1-1 0 0,0-1 1 0 0,0 1 0 0 0,0 0 0 0 0,0 1 0 0 0,0-1 0 0 0,-1 1 0 0 0,1 0 0 0 0,0 0 0 0 0,0 1 0 0 0,-1-1 0 0 0,1 1 0 0 0,-1 0 0 0 0,1 0 0 0 0,-1 1 0 0 0,0-1 0 0 0,0 1 0 0 0,6 5-1 0 0,-7-5 2 0 0,0 1 0 0 0,0-1 0 0 0,-1 1 0 0 0,1 0 0 0 0,-1-1 0 0 0,0 1 0 0 0,0 1 0 0 0,-1-1 0 0 0,1 0 0 0 0,-1 0 0 0 0,0 0 0 0 0,0 1 0 0 0,0-1 0 0 0,0 1 0 0 0,-1-1 0 0 0,0 1 0 0 0,0-1 0 0 0,-1 9 0 0 0,-1 4 13 0 0,-1 0 0 0 0,-1-1 1 0 0,-9 28-1 0 0,4-21 20 0 0,-1 1-1 0 0,-1-1 1 0 0,-1-1 0 0 0,0 0 0 0 0,-2-1-1 0 0,-1 0 1 0 0,0-1 0 0 0,-2-1 0 0 0,0 0-1 0 0,-33 27 1 0 0,27-28-52 0 0,7-4 21 0 0,-24 14-1 0 0,35-25-32 0 0,1 0-1 0 0,-1-1 1 0 0,0 1-1 0 0,0-1 1 0 0,0-1-1 0 0,0 1 1 0 0,0-1-1 0 0,0 1 1 0 0,0-2 0 0 0,-8 2-1 0 0,11-3 5 0 0,1 1 0 0 0,0-1 0 0 0,-1 0 0 0 0,1 0 0 0 0,0 0 0 0 0,-1 0 0 0 0,1 1 1 0 0,0-1-1 0 0,0-1 0 0 0,0 1 0 0 0,0 0 0 0 0,0 0 0 0 0,0 0 0 0 0,0-1 0 0 0,0 1 0 0 0,1 0 0 0 0,-1-1 0 0 0,-1-1 0 0 0,2 2 3 0 0,-1-1-127 0 0,0 0 0 0 0,1-1 0 0 0,-1 1-1 0 0,0 0 1 0 0,1-1 0 0 0,-1 1 0 0 0,1-1 0 0 0,0 1 0 0 0,0-1-1 0 0,0-2 1 0 0,3-15-5302 0 0,5-2-1918 0 0</inkml:trace>
</inkml:ink>
</file>

<file path=ppt/ink/ink2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4:58:09.2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11076 6998 26495 0,'0'0'576'0,"0"0"128"0,0 0 32 0,0 0 0 0,0 0-592 0,0 0-144 0,0 0 0 0,0 0 0 16,0 0 1216-16,0 0 192 0,0 0 64 0,0 0 0 16,0 0-416-16,0 0-80 0,-1-6-16 0,1-1 0 0,1 3-144 0,2-2-48 15,0 2 0-15,-1 1 0 0,1-3-96 0,1 2-32 16,1 1 0-16,2-3 0 0,0-1-144 0,4 1-48 15,2 2 0-15,4-3 0 0,3 1-96 0,2-1-32 16,1 0 0-16,4 1 0 0,1 2-144 0,1 0-48 16,-1 1 0-16,-1 1 0 0,-1 1-128 0,-2-2 0 15,-3-1 0-15,-4 4 0 0,-4 0 0 0,-5 0 0 16,-1 1-128-16,-7-1 128 0,0 0 0 0,0 0 128 16,0 0 0-16,0 0 0 0,-7 6-400 0,-4 0-96 15,-2-2-16-15,-4 0 0 0,-2-1 384 0,-2 3 240 0,-3-2-48 16,-1 0 0-16,-1 1-192 0,-7-1 0 15,3 3 0-15,9-5 0 0,0 2 0 0,2 0 0 16,0-1 0-16,4-3 0 0,-1 0 0 0,2 0 0 0,0 0 0 0,3 0 0 16,0-3 0-16,2 3 144 15,1-4-144-15,3 2 128 0,1 0-128 0,4 2 0 0,0 0 0 0,0 0 0 16,0 0 0-16,5-6 128 0,2-1-128 0,2 2 128 16,1 1-320-16,2 0-80 0,1 1-16 15,3 2 0-15,2-1 512 0,5 2 96 0,1-3 32 16,3-1 0-16,-1 1-176 0,1 2-48 0,1-2 0 0,-2 3 0 15,-1 3-128-15,-1-3 0 0,-2 1 0 0,-4 2 0 16,-2-3 0-16,-4 3 128 0,-3-3-128 0,-3 1 128 16,-6-1-128-16,0 0-272 0,0 0 64 0,0 0 16 31,0 0-624-31,-8-1-112 0,-2-2-32 0,0 0-11424 0,-2 2-2288 0</inkml:trace>
</inkml:ink>
</file>

<file path=ppt/ink/ink2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4:58:10.1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12978 6971 16127 0,'0'0'704'0,"-7"0"160"0,1 0-688 0,-5 1-176 15,-3-1 0-15,2 0 0 0,12 0 1920 0,0 0 368 16,-6-1 64-16,6 1 16 0,-4-3-160 0,4 3-32 16,0 0 0-16,0 0 0 0,0-6-512 0,0 6-96 0,6-7-32 15,1 3 0-15,-1-2-448 0,2 2-112 0,1-1-16 0,2 1 0 16,2-3-192-16,1 3-64 0,1-1 0 0,2 1 0 15,1-3-256-15,3 4-48 0,3-4-16 0,2 3 0 16,1-2-144-16,2-1-48 0,1-2 0 0,2 2 0 16,2-1 64-16,2 2 0 0,4-1 0 0,2 1 0 15,1 2-464-15,0-1-96 0,-1-2-16 0,-1 3 0 16,-3 0 320-16,-4-1 192 0,-6 1-16 0,-1 1-16 16,-5 2 0-16,-2-2 0 0,-5 3 0 0,-2-1 0 15,-3-1-336-15,-4 4-64 0,-6-2-16 0,0 0 0 16,0 0 448-16,-5 8 96 0,-6 1 16 0,-4-1 0 0,-6 1-304 15,-3 2 0-15,-6-2 0 0,-3-1 0 0,-2 1 0 16,-3-3 0-16,-1 1 0 0,1 1 0 0,1 1-192 0,2-2 48 16,1-1 16-16,1-2 0 0,1 3 128 0,1-5 0 15,-2 2 0-15,2-1 0 0,1-2 0 0,1 2 0 16,3-3-176-16,2-3 176 0,3 2 0 0,3-2 208 16,2 1-16-16,3 0 0 0,1-3-192 0,3 4-256 15,4-2 48-15,5 3 16 0,0 0 192 0,0-7-144 16,1 1 144-16,3 2-128 0,3-3 336 0,2 4 80 15,3-3 16-15,2 2 0 16,4 0-3248-16,3 2-656 0,37-2-128 0,-15-5-32 0</inkml:trace>
</inkml:ink>
</file>

<file path=ppt/ink/ink2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4:58:10.9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15106 6919 33855 0,'0'0'752'0,"0"0"144"0,0 0 48 0,0 0 0 0,0 0-752 0,0 0-192 15,0 0 0-15,1-7 0 0,6 6 1360 0,1 1 240 0,1 1 64 0,0-1 0 16,-1-1-624-16,0-2-112 0,1 3-32 0,0-3 0 15,2 2-144-15,1-1-48 0,2-1 0 0,2-1 0 16,2 1-192-16,3 2-64 0,3-5 0 0,3 0 0 16,4 2-192-16,2-2-64 0,1-1 0 0,6 1 0 15,3-1-192-15,4 3 144 0,4 2-144 0,1 0 128 16,1 0-128-16,-2-2 0 0,-1 1 0 0,-5 2 0 16,-3-2 0-16,-4 1-176 0,-5 0 48 0,-4 0 0 15,-4 2 128-15,-4 0 176 0,-6 0-48 0,-3 0 0 16,-4 0 0-16,-8 0 0 0,0 0 0 0,0 0 0 15,-6 2-128-15,-6 0-176 0,-5 0 48 0,-8 2 0 16,-8 3 0-16,-6-3 0 0,-6 1 0 0,-6-1 0 0,-5 0 128 0,-2-2 0 16,1 2 128-16,2-1-128 0,2-3 0 0,2 3 0 15,3-2 0-15,1-1 0 0,2 2 0 0,12-2-240 16,2 0 48-16,2 0 0 0,2-2 192 0,2 2 160 16,2-1-32-16,5 1 0 0,2 0 0 0,3 0 0 15,4 0 0-15,1 0 0 0,2-3-128 0,6 3-176 16,0 0 48-16,0 0 0 15,11-3-928-15,5-1-176 0,5 2-48 0,5-2 0 0</inkml:trace>
</inkml:ink>
</file>

<file path=ppt/ink/ink2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0:12.39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7716 11234 18303 0,'0'0'400'0,"0"0"96"0,0 0 16 0,0 0 0 0,0 0-512 0,0 0 0 16,0 0 0-16,0 0 0 0,0 0 1392 0,0 0 176 15,0 0 32-15,0 0 16 0,0 0-304 0,0 0-64 16,4-11-16-16,-4 11 0 0,0 0 480 0,5-6 80 16,0-1 32-16,0 3 0 15,-5 4-2000-15,0 0-400 0,7-3-64 0,-2-3-32 0,-5 6 1088 0,7-1 224 16,-7 1 32-16,0 0 16 0,8-3-688 0,-2 1 0 16,1 0 0-16,-7 2 0 0,0 0 208 0,7 0 64 15,0 0 16-15,-7 0 0 0,8 0-160 0,-2 0-128 0,-6 0 192 0,8 0-192 16,0 0 128-16,0 0-128 0,-1-2 0 0,0 2 0 15,0 0 192-15,-7 0-64 0,7-4 0 0,0 1-128 16,3 3 512-16,-3-2-16 0,-7 2 0 0,8-2 0 16,1 2-368-16,-1 0-128 0,-8 0 0 0,9 0 144 0,1 0 64 15,-1 0 16-15,-1-2 0 0,-2 2 0 16,-6 0-64-16,8 0-16 0,0 0 0 0,-8 0 0 0,0 0-144 0,9 0 0 16,0 0 0-16,0 0 0 0,-2 0 0 0,2 0 0 15,2-3 0-15,-2 3 0 0,-3 0 0 0,2 3 0 16,0-3 0-16,0 0 0 0,0 0 0 0,1-3 0 15,0 2 0-15,-1 1 0 0,0 1 0 0,0-1 0 16,-2-1 0-16,2-2 0 0,1 3 0 0,-1 0 0 16,-1 0 0-16,0 0 0 0,0 3 0 0,1-3 0 15,-8 0 0-15,9 0 0 0,-1-3 192 0,0 3 0 16,0 0 0-16,0 0 0 0,-8 0 176 0,9 0 32 16,0 0 16-16,0 0 0 0,-1-1-416 0,0 1 0 15,0 0 0-15,-1 0 0 0,0 0 0 0,1 0 0 16,0 0 0-16,0 0 0 0,-1 1 0 0,1-1 128 15,-1 0-128-15,1 0 0 0,0 3 0 0,-1-2 0 16,-7-1 0-16,10-1 0 0,-1 1 256 0,-1 0-16 16,-8 0-16-16,7 0 0 0,1 0-224 0,0 0 0 15,-8 0 0-15,8 0 0 0,0-3 0 0,0 3 0 16,0 0 0-16,-1-1 0 0,1-2 0 0,0 1 0 0,1 0 0 0,1 0 0 16,-4-1 0-16,2 3 0 0,2 0 0 15,0 0 0-15,-4 0 0 0,2 0 0 0,2 0 0 0,0 0 0 16,-1-1 0-16,0 1 0 0,1 0 0 0,1 1 0 15,1-1 144-15,-1 3-16 0,0-3 0 0,-1 0 0 16,2 2-128-16,0 0 0 0,-2-2 0 0,1 0 0 16,-1 0 0-16,0 0 128 0,-1 0-128 0,0 0 0 15,0 0 0-15,0 0 0 0,-1-4 0 0,0 4 0 16,0-3 0-16,0 3 0 0,1 0 0 0,0 0 0 0,-1 0 0 16,1 0 0-16,-1-1 0 0,1-2 0 0,0 1-384 0,0 0 0 15,1 2 0-15,-1 0 0 0,1-2 656 0,1 2 128 16,-2 0 32-16,1 0 0 15,1 0-688-15,-2 0-144 0,0 0-32 0,0-3 0 16,1 2 672-16,-3-2 128 0,1 3 16 0,1 3 16 0,2-3-400 0,-2-3 0 16,-1 3 0-16,0 0 0 0,1 0 224 0,0 0-32 15,0 0-16-15,0 0 0 0,-1-4-176 0,0 4 0 16,0 0 0-16,1 0-176 0,0-3 176 0,2 3 0 16,-1 0 0-16,-1 0 0 0,1 0 0 0,0 0 0 15,2 3 128-15,-2-3-128 0,0-3 0 0,0 3 0 16,2 0 0-16,-2 0-128 0,1-1 128 0,-1-1 0 15,-1 2 0-15,2 0 0 0,-1 0 0 0,1 0 0 16,1 0 128-16,-2 0-128 0,1-3 0 0,-1 3 0 16,1-1 0-16,0-2-128 0,1 3 128 0,0-3 0 15,0 3 128-15,-1-1-128 0,1 1 0 0,0 0 0 16,0-3 0-16,0 3-128 0,1-2 128 0,0 2 0 16,-1-1 128-16,1 1-128 0,0-3 0 0,1 3 0 15,-2-3 0-15,1 2 0 0,0-2 0 0,-1 1 0 16,0 0 0-16,1 2 0 0,0-2 0 0,-1 2 0 0,-2 0 0 0,2 0 0 15,0-3 0-15,0 3 0 0,-1 0 0 0,2 3-128 16,-1-3 128-16,0 2 176 0,1-2-48 0,-1 0 0 16,0 0-128-16,-1 0 0 0,1 2 0 0,0 0 0 15,0-2 0-15,0 0 0 0,-1 0 0 0,1-2 0 0,0 0 0 0,0 2 0 16,0-2 0-16,-1 2 0 0,1 0 0 16,0 0 0-16,-2 0 0 0,1 0 0 0,1 0 0 15,-1-3 0-15,0 2 0 0,-1 1-176 0,1-3 176 16,-1 3 0-16,0 0 128 0,-1 0-128 0,0 0 128 0,0-1-128 15,0-2 128-15,0 3-128 0,1-2 0 0,0 2 0 16,1-2 0-16,-1 0 0 0,-1 2 0 0,2-3 0 16,2 2 0-16,0-2 0 0,-3 3 0 0,2-2 0 15,1 2 0-15,0 0 0 0,0-2 0 0,0 4 0 16,2-2 0-16,-1 0 0 0,-1 0 0 0,0 0 0 16,2 2 0-16,-1-2 0 0,1 0 0 0,-2 0 0 15,-1 0 0-15,1 3 0 0,0-3 0 0,1 0 0 16,-1 1 0-16,2 2 0 0,-1-3 0 0,0 0 0 15,1 0 0-15,-1 0-128 0,-1-3 128 0,0 3 0 16,1-4 128-16,-3 4-128 0,0 3 0 0,1-2 0 16,-1-1 0-16,0 0 0 0,-3 0 0 0,1 0 0 15,0 0 0-15,2-1-128 0,-4-2 128 0,1 3 176 16,0-2-48-16,1 0 0 0,-1 2-128 0,0 0 0 0,1-2 0 16,2 2-176-16,0-3 176 0,0 3 0 15,-2 0 0-15,3 0 0 0,1-1 0 0,0 1 0 16,-2 0 0-16,0 0 0 0,4 0 0 0,-2 0 0 0,-1 0 0 0,1 1 0 15,0 2 0-15,0-3 0 0,0 2 128 0,-1-2-128 16,-3 2 0-16,1 0 0 0,2-2 0 0,0 0-128 16,-3 3 128-16,2-2 0 0,0-1 0 0,1 0 0 15,0 0 0-15,0 0 0 0,1-1 0 0,0 1 0 16,-1 0 0-16,0 0 0 0,-1 0 0 0,2 0 0 16,3 0 0-16,-3 0 0 0,-2 0 128 0,1 0-128 0,1 0 0 15,-2 0 0-15,0 0 0 0,1 0 0 0,1 0 0 0,-1 1 0 16,-2-1 0-16,1 0 0 0,0 0 0 0,1 0 0 15,0 0 0-15,-2 0-128 0,0 3 128 0,0-3 0 16,2 0 0-16,-2 0 0 0,-2 0 0 0,5 0 0 16,2 0 0-16,-1 0 0 0,-3 0 0 0,2 2 0 15,2 0 0-15,0-2 0 0,-3 2 0 0,-1-2-128 16,2 3 128-16,-1-2-128 0,0-1 128 0,-2 0 176 16,0 3-48-16,-1-3 0 0,1 0-128 0,1 0 0 15,-2 1 0-15,0 2 0 0,2-3 0 0,-1 0 128 16,-1 0-128-16,0 0 128 0,2 0-128 0,-1 0 0 15,0 0 0-15,0 0-176 0,0 0 176 0,1 0 0 16,-1 0 0-16,0 0 0 0,-1 0 0 0,0 0 0 16,1-4 0-16,1 4 0 0,-2 0 0 0,0 0-128 15,0 0 128-15,1 0-128 0,-4-3 128 0,2 3 0 16,0 0 128-16,1 0-128 0,-1-1 0 0,0 1 0 16,0 0 0-16,-1-3 0 0,1 3 0 0,1-2 0 15,1 2 0-15,-1 0 0 0,0 0 0 0,0 0 0 0,2 0 0 16,-1 0 0-16,1 0 0 0,-1-2 0 0,1 0 0 0,0 2-128 15,2 2 128-15,-2 0 0 0,1-2 128 0,-2 0-128 16,2 0 0-16,-2 0 0 0,1 0 0 0,-1 0 0 16,2 2 0-16,0-2 0 0,0 0 0 0,0 3-128 15,-1-2 128-15,1-1 0 0,0 0 0 0,0 0 0 16,-1 0 0-16,4 0 0 0,-2 0 0 0,0 0 0 16,1 0 0-16,1-1 0 0,-2-2 0 0,-1 3 0 0,0 0 0 15,-1-2 0-15,1 2 0 0,-1-2 0 0,-2 0 0 0,0 2 0 16,0-3 0-16,0 3 0 0,-1-1 0 0,1-2 0 15,0 3 0-15,1 0 0 0,-1-4 0 0,1 4 0 16,1-2 128-16,-1 2-128 0,3 0 0 0,-2-3 0 16,-2 2 0-16,3 1 0 0,1-3 176 0,-1 3-48 15,-3 0 0-15,3 0 0 0,1 3-128 0,0-3 128 16,0 0-128-16,-1 0 128 0,-1 0-128 0,1 0 128 16,1 0-128-16,-1 0 128 0,-3 0-128 0,2 0 0 15,-1 0 0-15,1 0 0 0,-2 0 128 0,1 0 0 16,2 0 0-16,0-3 0 0,-2 3-128 0,1 0 0 15,1 0 0-15,-2 0-176 0,1 0 176 0,-1-2 0 16,-1 0 0-16,0 2 0 0,-1 2 0 0,0-2 0 16,-8 0 128-16,7-2-128 0,-7 2 0 0,8 2 0 15,-8-2 0-15,6 2-128 0,-6-2 128 0,0 0 0 16,0 0 128-16,7 0-128 0,-7 0 0 0,0 0-128 16,0 0 0-16,6 0 0 0,-1 0 128 0,-5 0 176 15,0 0-48-15,0 0 0 0,0 0-128 0,0 0 0 16,0 0 0-16,0 0 0 0,0 0 0 0,0 0 0 15,0 0 0-15,0 0 0 0,0 0 0 0,0 0 128 0,7 0-128 0,-7 0 128 16,0 0-128-16,0 0 0 0,0 0 0 0,0 0-176 16,0 0 176-16,0 0 0 0,0 0 128 0,0 0-128 15,0 0 0-15,0 0 0 0,0 0 0 0,0 0 0 32,0 0-384-32,0 0-160 0,0 0-32 0,3 7 0 0,-3-7-2400 15,1 9-480-15,0-3-112 0,-1-6-16 0</inkml:trace>
</inkml:ink>
</file>

<file path=ppt/ink/ink2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0:13.83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14715 10710 23951 0,'-4'-5'512'0,"4"5"128"16,0 0 0-16,0 0 64 0,0 0-576 0,0 0-128 0,0 0 0 0,0 0 0 0,0 0 1568 0,0 0 288 16,0 0 48-16,0 0 16 0,0 0-512 0,0 0-112 15,0 0-16-15,0 0 0 0,0 0-96 0,0 0-32 16,0 0 0-16,0 0 0 0,0 0-560 0,0 0-112 16,8 2-32-16,1 1 0 0,1-3-144 0,2 1-48 15,0-1 0-15,2-1 0 0,1-2-256 0,0 3 0 0,4-3 0 0,-1 0-144 16,2-1 144-16,-1 1 0 15,2-1 0-15,1-2 0 0,1-1 0 0,0 3 0 16,1 2 0-16,-1-2 0 0,1 1 0 0,0 1 0 16,0 0 128-16,1 0-128 0,2-2 384 0,-1 1 0 0,1 2 0 0,1-2 0 15,1 1-160-15,1 0-32 16,1-4 0-16,1 3 0 0,-1-3-192 16,3 2 144-16,1-3-144 0,2 4 128 0,0 0-128 0,1-1 0 0,0-2 0 15,0 2 0-15,0 1 0 0,-2-3 0 0,1 2 0 16,0 0 0-16,-2 2 0 0,-1 0 128 0,-2-3-128 0,-2 1 128 15,-2 2-128-15,1 0 0 0,-1 4 0 0,-1-4-176 16,1-3 176-16,-1 4 0 0,-1 1 128 0,-1 1-128 16,0-1 0-16,-1 3 0 0,-1-3 0 0,0 2 0 15,-1 0 0-15,0-2 0 0,-1 0 0 0,0 0 0 16,0 2 0-16,0-2 0 0,0 0 0 0,0 0 0 16,0 0 0-16,-1 0 0 0,-1-2 0 0,2 2 0 0,-1-2 0 15,1 0 0-15,-2 2 0 0,4-4-128 0,1 1 128 16,3 1 0-16,-1 0 0 0,1 2 0 0,1-2 0 15,1-1 0-15,-2 3 128 0,1-1-128 0,1-3 176 0,-2 1-48 16,1 1 0-16,0 0 0 0,1 0 208 0,-3-1 48 16,2 2 0-16,-2-2 0 0,0 0-112 0,0 2-16 15,1 1 0-15,-1 0 0 0,1 1-96 0,-2 2-32 16,0-3 0-16,0 0 0 0,-1 4 0 0,-2-1 0 16,-1-3 0-16,-2 0 0 0,0 4-128 0,-2-2 0 15,-3 2 0-15,1-4 0 0,-5 3 0 0,-1-3 128 16,-1 4-128-16,-8-4 128 0,0 0-128 0,0 0-176 15,4 4 48-15,-4-4 0 0,0 0 128 0,0 0-128 16,-1 5 128-16,-3 3-128 16,-3-6-1952-16,-2 1-384 0,-5 1-80 0,-6 0-16 0</inkml:trace>
</inkml:ink>
</file>

<file path=ppt/ink/ink2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0:14.52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16012 11502 15199 0,'0'0'672'0,"0"0"144"0,0 0-656 0,0 0-160 0,-5 4 0 0,5-4 0 16,0 0 1472-16,-6 0 256 16,6 0 48-16,0 0 16 0,0 0-464 0,0 0-96 15,-7 0-16-15,7 0 0 0,0 0-144 0,0 0-48 0,0 0 0 0,0 0 0 16,0 0-48-16,0 0-16 0,0 0 0 0,0 0 0 16,0 0 0-16,1-6 0 0,-1 6 0 0,4-4 0 15,-4 4 64-15,8-7 0 16,0 5 0-16,3-2 0 0,2 0-208 0,1-1-48 0,2 1 0 15,2 1 0-15,4-1-96 0,3 2-32 0,4 0 0 0,4 0 0 16,1-2-256-16,4 1-48 0,2-3-16 0,4 2 0 16,2 0-144-16,2 1-48 0,0-4 0 0,2 4 0 15,-1 0 64-15,2-1 0 0,1 1 0 16,1 1 0-16,-2 0 48 0,1-1 16 0,0-3 0 0,-2 2 0 16,0 2-256-16,-2 0 144 0,0 0-144 0,-3-1 128 0,0 2-128 15,-2 1 0-15,-1-3 0 0,-3-1 0 16,-1 2 240-16,-2 2 16 0,-4-4 0 0,0 4 0 15,-2-3-256-15,-3 3-160 0,-2-4 32 0,-1 2 0 0,-3 2 256 0,0-2 48 16,-3 0 16-16,-1-1 0 0,-1 3-192 16,-2-1 0-16,-1 1 0 0,-1 0-176 0,-1 0 176 0,-1 1 0 15,-1-1 128-15,-1 3-128 0,0-1 0 0,-1 0 0 16,-1 0 0-16,1 2 0 0,-7-4 0 0,6 3 0 16,1-3 0-16,-7 0-128 15,5 4-3328-15,-5-4-672 0,0 0-128 0,3 4-32 0</inkml:trace>
</inkml:ink>
</file>

<file path=ppt/ink/ink2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3:00.2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27957 5237 4607 0,'0'0'192'0,"0"0"64"0,0 0-256 0,0 0 0 0,0 0 0 0,0 0 0 16,0 0 2704-16,0 0 496 0,0 0 112 0,0 0 16 16,0 0-1840-16,0 0-352 0,0 0-80 0,0 0-16 15,0 0-16-15,0 0-16 0,0 0 0 0,0 0 0 16,0 0 208-16,0 0 64 0,0 0 0 16,0 0 0-16,0 0-128 0,0 0 0 0,0 0-16 0,0 0 0 0,0 0-32 0,0 0 0 15,0 0 0-15,0 0 0 0,0 0-192 0,0 0-32 16,0 0-16-16,0 0 0 0,5-4-688 0,1 1-176 15,1-1 0-15,2 2 0 0,2-5 128 0,-1 3-128 16,3 2 192-16,0-2-64 0,0-3-128 0,2 3-192 16,1 2 32-16,-1 2 16 0,1-7 144 0,0 3 224 15,-2 4-48-15,2-2-16 0,-3 2-160 0,-3 0 0 16,0 0 0-16,-1 0 0 0,0 0 0 0,-1 0 0 16,-2 0 0-16,0 2 0 0,-3-2 192 0,-3 0-32 15,0 0-16-15,6 0 0 16,-6 0-144-16,0 0 0 0,0 0 0 0,0 0 0 0,4-4 0 0,-4 4 0 15,0 0 0-15,0 0 0 0,0 0 0 0,0 0 0 16,0 0 0-16,0 0 0 0,0 0 0 0,0 0 0 16,0 0 0-16,-7-5 0 0,7 5-128 0,-10 3 128 0,-1-3 0 15,1 0 0-15,-2-3 0 0,-1 6 0 0,-2-3 128 16,0 2-128-16,-1 0 208 0,0-2-32 0,1 2-16 16,-1-2 0-16,0 0 96 0,2 0 32 0,-1 0 0 0,1-2 0 15,1 2-288-15,1 0 0 0,2 0 0 0,0 0 0 16,2-2 320-16,2 0-32 0,1-1-16 0,5 3 0 15,0 0 32-15,0 0 0 0,0 0 0 0,0 0 0 16,0 0 80-16,0 0 32 0,-4-6 0 0,4 6 0 16,0 0-416-16,0 0 128 0,0 0-128 0,0 0 0 15,6-4 256-15,2 1-16 0,1 2-16 0,-1-2 0 16,3-1-224-16,-1 4 128 0,2-2-128 0,0 2 0 0,0 0 0 16,1-3 0-16,0 2 0 0,1 1 0 0,2-3 0 15,1 3 0-15,-3-1 0 0,1-2 0 0,-2 3 0 16,0-3 0-16,0 3 0 0,-1 0 0 0,-2 0 0 15,-2 0 0-15,-1 0 0 0,-2 0 0 0,-5 0 0 0,0 0-128 16,0 0 128-16,0 0-208 0,0 0 16 0,0 0 0 16,0 0 0-16,-8 6-13536 15,1-5-2704-15</inkml:trace>
</inkml:ink>
</file>

<file path=ppt/ink/ink2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3:00.8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28008 5090 23951 0,'0'0'1056'0,"0"0"224"15,0 0-1024-15,0 0-256 0,0 0 0 0,6 4 0 0,-6-4 1920 0,0 0 336 16,0 0 64-16,6 3 16 0,0-1-816 0,1 0-176 0,-2 0-16 0,1-2-16 16,-6 0-320-16,7 0-64 15,1 0-16-15,0 2 0 0,0 0-80 0,1-2 0 16,0 3-16-16,4-3 0 0,0 0-304 0,2 0-48 15,-1 0-16-15,0 0 0 0,2 1-64 0,1-1-32 16,0 0 0-16,0 0 0 0,0 0-352 0,-1 3 0 16,0-3-192-16,-3 0 64 0,-2 0 128 0,-3 0 144 0,0 2-16 15,-1-2-128-15,-7 0 0 0,0 0 0 16,0 0 0-16,0 0 0 0,-4 7 0 0,-3 1 0 0,-3-2 0 16,-3 4 0-16,-3-4 0 0,-2 1 0 0,-2 1 0 0,-1-2 0 15,-1-1 0-15,1-1 0 0,0 0 0 16,-3-1 0-16,2-2-144 0,4 2-96 0,3-3-16 0,3 0 0 15,2-3 448-15,2 2 64 0,3-4 32 0,2 1 0 32,3 4-2784-32,2-7-576 0,0 1-96 0</inkml:trace>
</inkml:ink>
</file>

<file path=ppt/ink/ink2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3:02.4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29570 5216 16575 0,'0'0'736'0,"0"0"160"0,0 0-720 15,0 0-176-15,0 0 0 0,0 0 0 0,0 0 1344 0,0 0 256 16,0 0 32-16,0 0 16 0,0 0-768 0,0 0-160 0,0 0-16 0,0 0-16 15,0 0-560-15,0 0-128 0,0 0 0 0,0 0 0 16,0 0 128-16,0 0 64 0,9 0 0 0,-1 1 0 16,-8-1 288-16,8 0 64 0,-3-1 16 0,2 1 0 15,-1 0-48-15,4 0-16 0,-3-3 0 0,3 3 0 16,0 0 256-16,1 0 48 0,-1-2 16 0,2 2 0 16,-2-4-384-16,3 4-80 0,2 0-16 0,1-3 0 15,-1 2 0-15,2 1 0 0,2-3 0 0,-2 3 0 16,4-4-144-16,-2-1-16 0,1 1-16 0,-2 2 0 15,2 2 16-15,-3-2 0 0,-1 2 0 0,-3 0 0 16,-3 0-176-16,1 0 0 0,-2-2 0 0,0 2 0 16,-1 0 320-16,0 2-32 0,0-2 0 0,-1 4 0 0,-7-4-112 15,0 0-32-15,0 0 0 0,7 0 0 0,-7 0-144 16,0 0 0-16,0 0 144 0,0 0-144 0,0 0 0 0,0 0 0 16,0 0 0-16,0 0 0 0,0 0 0 0,0 0 0 15,0 0 0-15,0 0 0 0,0 0 0 0,0 0 0 16,0 0 0-16,0 0-128 0,0 0 128 0,0 0 0 15,-9 3 160-15,-2-2-160 0,1 4 304 16,-1-1-48-16,-3 0 0 0,-2 3 0 0,-1-5-256 0,-2 2 0 16,-1 2 0-16,-1-3 0 0,1 1 0 0,-1-1 0 15,-1 1 0-15,1-4 0 0,2 3 0 0,0-3 0 0,1 0 0 0,2 1 0 16,2 2 208-16,1-1 48 0,0-1 0 16,1-1 0-16,3 0-256 0,1 0-192 15,1 0 48-15,7 0 0 0,0 0 384 0,0 0 80 0,0 0 0 16,0 0 16-16,0 0 224 0,0 0 32 0,0 0 16 15,8-3 0-15,0-1-304 0,2-2-64 0,2 2-16 0,3 4 0 16,0-2-80-16,4 0-16 0,0 0 0 0,2 2 0 16,0 0-128-16,1-1 0 0,1-2 144 0,0 0-144 15,1-1 0-15,-2 2 0 0,-2 2 0 0,-2-2 0 16,-2 0 0-16,0-2 0 0,-5 1 0 0,0-1 0 16,-2 2 0-16,-2-1 0 0,-7 3 0 0,0 0 0 15,6-1 0-15,-6 1 0 0,0 0-176 0,0 0 176 16,0 0 0-16,0 0 0 0,0 0-128 0,0 0 128 15,0 0 0-15,0 0 0 0,5-5-160 0,-5 5 160 16,0 0-1248-16,0 0-176 0,0 0-48 0,0 0-10496 16,0 0-2096-16</inkml:trace>
</inkml:ink>
</file>

<file path=ppt/ink/ink2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3:04.3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31176 5183 3679 0,'0'0'320'0,"0"0"-320"15,0 0 0-15,0 0 0 0,0 0 2880 0,0 0 496 16,0 0 96-16,0 0 32 0,0 0-1536 0,0 0-304 16,0 0-64-16,0 0-16 0,0 0-48 0,0 0-16 15,0 0 0-15,0 0 0 0,0 0-192 0,0 0-48 0,0 0 0 16,0 0 0-16,0 0-272 0,8-2-64 0,-8 2-16 0,6 0 0 15,2-4-256-15,1 1-48 16,0 2-16-16,2-2 0 0,-1-3-32 0,5 2-16 16,2 1 0-16,1-1 0 0,1 4-288 0,0-2-48 0,5-2-16 15,-2 1 0-15,0 2 288 0,1-2 48 0,-6 0 16 16,1-1 0-16,2 2-560 0,-2-2 0 0,0 1 0 0,1 2 0 16,0-2 0-16,-3-1-144 0,-3 2-16 0,3-2 0 15,-1 4 160-15,-1-3 176 0,-3 1-48 16,-1 0 0-16,-3 2 144 0,0-2 32 0,-7 2 0 0,0 0 0 15,0 0-304-15,0 0-144 0,0 0 16 0,0 0 0 16,0 0 128-16,0 0 144 0,0 0-16 0,0 0-128 0,-9 0 0 16,-2 2-272-16,-3 2 16 0,-2-1 16 0,2 1 240 15,-3 0-144-15,-4 1 144 0,0 2-128 16,-1-4 128-16,-2 0 0 0,-1 1 0 0,0 0 0 0,-4 0 128 16,2-1-128-16,-2-1 128 0,5 2-128 0,6-1 0 0,1-2 0 15,1 2 0-15,5-1 0 0,1 0 272 16,3-2-16-16,-1 0 0 0,8 0 0 0,0 0-256 0,0 0 160 15,0 0-160-15,0 0 128 0,0 0 288 0,0 0 48 16,0 0 16-16,0 0 0 0,0 0-16 0,0 0 0 16,8-4 0-16,2 4 0 0,1 0-288 0,2 0-176 15,1-4 192-15,0 4-192 0,0-3 128 0,-1 0-128 16,-2 2 0-16,1-1 0 0,0-2 0 0,-1 1 0 16,-1-1 0-16,0 1 0 0,1-1 0 0,1 1 0 0,-2-4-208 15,1 4 80-15,-1-1 128 0,2-1 128 16,0 1-128-16,0-2 176 0,1 2-176 0,-2 0 0 15,2 1 0-15,-1 3 0 0,-3-2 0 0,1 0 0 16,0 4-192-16,-2-2 192 0,-1 2 0 0,-7-2 0 0,5 4 0 0,-5-4 0 16,0 0 0-16,0 7 0 0,-2-3 0 0,1 1 0 15,-3 1 0-15,-2 1 0 0,-2-3 0 0,-3 2 0 16,0-2-144-16,-4 2 144 0,-1-5-192 0,-6 6 192 16,0-4 0-16,-3 3 0 0,-1-5 128 0,-2 2-128 15,1-1 0-15,-1 0 0 0,1 0 0 0,-2 2 0 16,3 3 0-16,-2-5 0 0,-2 0 0 0,-1-2 0 15,-2-2 0-15,0 2 0 0,0 4 0 0,2-1 0 16,0-6 0-16,1 1 0 0,-1 0 0 0,1 2 0 16,3 2 0-16,1-2 0 0,2-2 0 0,0 2 0 0,1 2 0 15,3-4 0-15,3 0 0 0,0 2 0 0,3 2 0 16,1 0 0-16,1-2 0 0,0 2 0 0,4-2 0 16,0 3 0-16,0-3 0 0,2-3 0 0,6 3 128 0,-7 3-128 15,1-3 176-15,6 0-176 0,0 0 128 0,0 0-128 16,-5 0 0-16,5 0 0 0,-6-3 192 0,2 1-64 15,2-2 0-15,2 4-128 0,0 0 512 0,0 0 0 16,0 0 0-16,0 0 0 0,0 0-512 0,0 0-304 16,0 0 48-16,5-4 0 0,2 1 256 0,-1-1 176 15,2-2-32-15,1 2 0 0,2 4 0 0,0-3 0 16,3-1 0-16,0 2 0 0,2 2-144 0,1-3 0 16,1 2 144-16,2 1-144 0,-3-3 240 0,2 3-32 15,2-1 0-15,2-2 0 0,0 3-208 0,2-3 0 16,4-1 0-16,-2 1 0 0,1-3-224 0,1 2 64 0,-1-2 16 15,1-1 0-15,-1 3 144 0,1-2 0 16,1-1 0-16,1 3 0 0,8-2 0 0,1-1 0 0,-4 2 0 16,1 1 0-16,1 0 0 0,1-2 0 0,-3 3 0 15,-2-4 0-15,-2 4 0 0,-3-1 0 0,-6-3 0 0,-1 4 0 16,-1-1 0-16,0 4 0 0,-4-2 0 16,-2 1 0-16,0-2 0 0,-2 3 0 0,-1-3 0 0,1 3 0 15,-3-1 0-15,-2-2 0 0,-8 3 0 0,0 0-128 16,0 0 128-16,0 0 0 0,0 0 0 0,0 0-128 15,0 0 0-15,0 0 0 0,0 0 0 0,-8-2 0 16,-1 0-2384 0,-3 0-480-16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51.570"/>
    </inkml:context>
    <inkml:brush xml:id="br0">
      <inkml:brushProperty name="width" value="0.1" units="cm"/>
      <inkml:brushProperty name="height" value="0.1" units="cm"/>
      <inkml:brushProperty name="color" value="#33CCFF"/>
    </inkml:brush>
  </inkml:definitions>
  <inkml:trace contextRef="#ctx0" brushRef="#br0">458 1 18079 0 0,'0'0'884'0'0,"0"2"-384"0"0,0 10-373 0 0,0-1-1 0 0,-1 0 1 0 0,0 0 0 0 0,-1 0-1 0 0,0-1 1 0 0,0 1-1 0 0,-6 13 1 0 0,-5 27 1252 0 0,-24 118 431 0 0,-13 79-1095 0 0,43-186-565 0 0,0 87-1 0 0,7-144-151 0 0,0 0-1 0 0,1 0 1 0 0,-1-1-1 0 0,1 1 1 0 0,0 0-1 0 0,0 0 0 0 0,1-1 1 0 0,2 7-1 0 0,-3-9-39 0 0,0-1 0 0 0,0 0 0 0 0,0 0 0 0 0,0 0-1 0 0,0 0 1 0 0,0 0 0 0 0,0 0 0 0 0,0 0 0 0 0,0 0-1 0 0,0-1 1 0 0,0 1 0 0 0,1 0 0 0 0,-1-1 0 0 0,0 1-1 0 0,1-1 1 0 0,-1 1 0 0 0,0-1 0 0 0,1 0 0 0 0,-1 1-1 0 0,0-1 1 0 0,1 0 0 0 0,1 0 0 0 0,3 0-555 0 0,-1 0 0 0 0,1 0 0 0 0,-1-1 0 0 0,6-1 0 0 0,11-4-1427 0 0,2-3-22 0 0</inkml:trace>
  <inkml:trace contextRef="#ctx0" brushRef="#br0" timeOffset="1">865 469 11519 0 0,'0'0'1040'0'0,"-2"-2"-853"0"0,-3-1-10 0 0,-1 0-1 0 0,0 1 1 0 0,0-1 0 0 0,0 1 0 0 0,0 0-1 0 0,0 0 1 0 0,-1 1 0 0 0,-10-1-1 0 0,-56-1 2867 0 0,52 3-2555 0 0,-312-6 2330 0 0,1-17-3508 0 0,312 21-4123 0 0,2 0-1698 0 0</inkml:trace>
</inkml:ink>
</file>

<file path=ppt/ink/ink2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4:45.31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25606 9649 13983 0,'0'0'304'0,"0"0"64"0,0 0 16 0,0 0 16 0,0 0-400 0,0 0 0 0,0 0 0 0,0 0 0 0,0 0 864 0,0 0 96 15,-5 5 0-15,5-5 16 0,0 0 48 0,0 0 0 16,-4 2 0-16,4-2 0 0,0 0 128 0,0 0 16 0,0 0 16 0,0 0 0 15,0 0-160-15,0 0-16 16,0 0-16-16,0 0 0 0,0 0-80 0,0 0-16 0,0 0 0 0,0 0 0 16,0 0-144-16,0 0-48 15,0 0 0-15,0 0 0 0,0 0-48 0,0 0-16 16,0 0 0-16,0 0 0 0,0 0 80 0,4 6 16 16,-4-6 0-16,0 0 0 0,6 7-480 0,2-3-112 0,-1 1-16 0,-7-5 0 15,7 1 32-15,1 2 0 0,-1 0 0 0,-7-3 0 16,8 4-160-16,0-2 128 0,-1-1-128 0,0 2 128 15,-7-3 0-15,8 0 0 0,0 3 0 0,0-2 0 16,-1 2-128-16,1-1 0 0,-1 0 0 0,1-2 0 16,-1 0 0-16,1 2 0 0,0-2 0 0,-1 0-176 0,-7 0 176 15,8 0 224-15,-1 0-48 0,1 3-16 16,0-2-160-16,0 2 192 0,0-3-192 0,-8 0 192 0,0 0 128 16,9 0 16-16,2 1 16 0,-2 2 0 0,-1-3-176 0,-1 2-48 15,1-2 0-15,0 0 0 0,0 0-128 16,0 0 0-16,0 0 0 0,0 0 0 0,-1 0 0 0,1 0 0 15,0 0 0-15,1 0 128 16,2 0-448-16,-2 0-80 0,-2 0-32 16,0 2 0-16,1-2 896 0,0 0 176 0,-8 0 48 0,8 2 0 0,1-2-688 0,-1 0 0 15,0 0 0-15,0 0 0 0,0 0 0 0,-1 3 0 16,1-3 0-16,-1 1 128 0,-7-1-128 0,9 3-272 16,0-3 64-16,-1 0 16 0,0 0 560 0,0 2 112 15,0-2 32-15,1 0 0 0,-1 0-512 0,-1 0 0 16,1 0 0-16,0 0 0 0,0 0-208 0,0 2-144 0,0-2-32 15,0 0 0-15,-1 0 384 0,1 0 0 16,2 0 0-16,-1 0 128 0,-1 0-128 0,-1 0 0 16,1-2 0-16,0 2-176 0,0 0 480 0,0-2 80 15,0 2 32-15,0-3 0 0,-1 2-560 0,1 1-112 0,-8 0-32 0,9 0 0 16,-1-3 288-16,0 3 0 0,0 0 0 16,0 0 144-16,-2 0-144 0,2 0 0 0,0 0 0 0,0 0 0 15,-8 0 0-15,9 0 0 0,0-2 0 0,0 2-176 16,-1-2 176-16,0 2 0 0,0-2 128 0,0 2-128 15,0-3 0-15,0 2 0 0,-1 1 0 0,1 0 0 16,0-3 0-16,0 3 0 0,0-1 0 0,1 1 0 16,0-3 0-16,0 3 0 0,-1-2 0 0,0 2 0 15,0 0 128-15,0 0-128 0,0 0 128 0,0 0-128 0,-2-2 128 16,2 2-128-16,0-2 128 0,0 2-128 0,-8 0 0 0,9 0 0 16,-1 0 0-16,0 0 0 0,-2-3 0 15,2 3 0-15,0-1 0 0,0-2 0 0,0 3 0 16,-1 0 0-16,1 0 0 0,0-3 0 0,0 2 0 0,0 1 0 15,0-2 0-15,0 2 0 0,-1 0 128 0,1-3-128 16,1 2 128-16,1-2-128 0,-1 3 224 0,1 0-32 16,-1 0 0-16,1-3 0 0,-1 2-192 0,0-2 144 15,0 3-144-15,0-2 128 0,0 2-128 0,2-1 0 16,-2 1 0-16,0-3 0 0,0 3 0 0,1 0 0 16,-1 0 0-16,0-1 0 0,0-2 0 0,0 3 128 15,3 0-128-15,-1 0 128 0,-4 0-128 0,3 0 0 16,-1 0 0-16,0 0-176 0,-1 0 176 0,0 0 176 15,-1 0-48-15,3 0 0 0,0-3-128 0,-1 3 0 0,0-1 0 0,2 1 0 16,-1 0 0-16,0 0 0 0,-1-3 0 0,0 3-176 16,1-2 176-16,1 2 0 0,-2 0 0 15,0 0 0-15,0-2 0 0,2 0 0 0,-2 2 0 0,0 0 0 16,0-3 0-16,2 2 0 0,-1-2 128 16,1 3-128-16,-1 0 128 0,1 0-128 0,-1 0 128 0,1-2-128 15,-1 2 0-15,1 0 0 0,-1 0 0 0,2 0-128 16,0-2 128-16,-1 2-128 0,0-2 128 0,-1 2-128 15,1-3 128-15,-1 2 0 0,2 1 0 0,0-3 0 16,0 2 0-16,0-2 0 0,-2 1 0 0,2 0 0 16,2 0 0-16,-1 2 0 0,-1-3 0 0,0 2 0 15,1-2 0-15,0 1 0 0,0 2 128 0,0-2-128 16,-2 2 0-16,1-2 0 0,1 2 0 0,-2 0-128 16,0 0 128-16,1-3 0 0,-1 3 0 0,1 0 0 0,-1-1 0 15,-1 1 0-15,1 0 0 0,0-3 0 0,0 3 0 16,1-3 0-16,-2 2 128 0,1 1-128 0,-1-2 0 15,2 0 0-15,0 0 0 0,0 2 0 0,-1-3 0 0,2 3 0 16,-1-4 0-16,1 1 0 0,0 2 0 0,0-1-240 16,1-2 48-16,-1 1 0 0,0 3 192 0,0-4 256 15,0-1-48-15,0 4-16 0,0-2-192 0,2 3 0 16,-1-4 0-16,0 1-160 0,-1 2 160 0,1-2 0 16,-1 1 0-16,0-2 0 0,0 1 0 0,0-1 0 15,-1 2 0-15,1 0 0 0,1 0 0 0,1-1-128 16,0 2 128-16,1 1-128 0,-2-3 128 0,1 3 176 15,-1-2-48-15,1 2 0 0,-1-2-128 0,1 2 0 16,-1 0 0-16,0 0-176 0,1 0 176 0,-1 0 176 0,1 0-48 0,-1 0 0 16,0 0-128-16,1 0 0 0,-1-2 0 15,2 2 0-15,-3-2 0 0,1 2 0 0,-1-2 0 16,1 2-176-16,-1 0 176 0,0 0 0 0,-1-3 128 0,-1 3-128 16,0-1 128-16,1-2-128 0,1 3 128 0,-1 0-128 15,-2-2 128-15,2 0-128 16,1 0 128-16,0 2-128 0,-3 0 0 0,4 0 0 0,-3 0 0 0,1 0 0 15,0 0 0-15,0 0 0 0,-1 2 0 0,1 0-128 16,0-2 128-16,0 2 0 0,0-2 0 16,-2 0 0-16,1 0 0 0,-1 0 0 0,1 0 128 0,-1 0-128 15,0 0 0-15,0 0 0 0,0 0 0 0,1 0-128 16,-1 0-256-16,1 0-64 16,0 0 0-16,1 0 0 0,0-2 768 0,0 2 160 0,-1-4 32 0,3 4 0 15,-1-3-512-15,1 2 0 0,1 1 0 0,-2-3 0 0,0 3 0 16,0-3 0-16,1 2 0 0,2 1 0 15,-3-2 0-15,0 2 0 0,0-3 0 0,2 2 0 0,-1 1 0 16,0 0 0-16,-2 0 0 0,1-3 0 0,2 6 0 0,0-3 0 16,-3-3 0-16,1 3 0 0,0-3 0 0,1 2 0 15,-1 1 0-15,0-3 0 0,-3 3 0 0,2 0 0 16,0-1 0-16,0-1 0 0,-2 2 0 0,0 0 0 16,1 0 0-16,-1 0 0 0,0 0 0 0,-1 0 0 15,0 0 0-15,0 0 0 0,2 0 0 0,0 0 0 16,0 0 0-16,-1 0 0 0,1 0 144 0,1 0-144 15,-1 0 128-15,1 0-128 0,0 0 0 0,1 0 0 16,-1-3 0-16,1 3 0 0,0 0 0 0,0 0 0 0,-1-1 0 16,1-2 0-16,1 3 0 0,0-3 0 15,-3 3 0-15,2 0 0 0,2 0 0 0,-1 0 0 0,2 3 0 0,-2-3 0 16,-1 0 0-16,2 0 0 0,-2 3 0 0,0-2 0 16,0 2 0-16,2 0 0 15,-1-3 0-15,0 3 0 0,1 1 0 0,-1-1 0 0,2-3 0 0,-2 4 0 16,1-2 0-16,-1-1 0 0,1 2 0 0,-1 0 0 15,-1 1 0-15,0-4 0 0,0 2 0 16,0 0 0-16,0-2 0 0,2 0 0 0,-3 0 0 0,1 0 0 16,0 0 0-16,0-2 0 0,0 0 0 0,0-1 0 15,0 3 0-15,0 0 0 0,-1-1-224 0,0 1 80 16,0-3 144-16,-1 3 0 0,0-3 0 0,-2 2 0 16,0 1 0-16,3 1 0 0,-2-1 0 0,1 0 0 15,-1-1 0-15,1 1 176 0,1 0-48 0,0 0 0 0,-2 0-128 16,0 0 0-16,2 0 0 0,0 0-176 0,1 0 176 0,-1 0 0 15,0 0 0-15,1 0 0 0,-1 0 0 16,1 0-128-16,0 1 128 0,0-1-128 0,-1 0 128 0,-1 0 0 16,3 0 128-16,-3 0-128 0,0 3 0 0,1-3 0 15,-1 0 0-15,1 0 0 0,0 0 128 0,0 3-128 16,0-3 128-16,1 0-128 0,-2 0 0 0,3 0 0 16,-1 0 0-16,1 0-128 0,-1 0 128 0,0 0 0 15,0 0 128-15,0-3-128 0,-1 3 0 0,0-3 0 16,1 2 0-16,0 1 0 0,-1-2 0 0,1 2 0 15,0-3 0-15,0 2 0 0,0 1 0 0,2-3 0 0,-2 3 0 16,0 3 0-16,-1-3 128 0,0 0-128 0,-2 0 128 16,0 1-128-16,2 2 224 0,0-3-32 0,-3 2 0 15,0-2 0-15,-1 1-192 0,3 2 0 0,-2-3 0 16,0 0-160-16,-1 0 160 0,0 0 0 16,1 0 0-16,-1 0 0 0,0 0 0 0,0 0-128 15,-1-3 128-15,1 2-128 0,0 1 256 0,-1-2 48 0,-7 2 16 0,7 0 0 16,1-4-192-16,-1 4-176 15,-7 0 48-15,8 0 0 0,0 0 128 0,-1 0 176 0,1-3-48 0,-1 3 0 16,-1 0-128-16,1 0 0 0,0-3 0 0,-1 2-176 16,2 1 176-16,0 0 0 0,-2-3 128 0,2 3-128 15,0 0 0-15,0-1-240 0,0-1 48 0,1 2 0 16,-1 0 192-16,0 0 160 0,-2 0-32 0,1-3 0 16,-1 3-128-16,-6 0 128 0,7-1-128 0,-7 1 128 0,0 0-128 15,6-3-176-15,1 0 48 0,-7 3 0 16,0 0 128-16,0 0-128 0,5-4 128 0,-5 4-128 15,0 0-2256-15,0 0-448 0,0 0-96 16,3-6-16-16</inkml:trace>
</inkml:ink>
</file>

<file path=ppt/ink/ink2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6:25.15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14159 1444 1839 0,'0'0'0'0,"0"0"160"0,0 0-160 0,0 0 0 0,-8-6 0 0,8 6 0 16,-5-3 2336-16,5 3 432 0,-6-4 96 0,0 1 16 15,1 2-1296-15,5 1-256 0,-5-3-48 0,0 3-16 16,-2-3-128-16,2 3-32 0,5 0 0 0,-7-3 0 16,1 3 48-16,1-4 0 0,5 4 0 0,-6 0 0 15,6 0-400-15,-5 0-80 0,0 0-16 0,5 0 0 16,0 0-16-16,0 0 0 0,0 0 0 0,0 0 0 16,0 0-16-16,0 0-16 0,0 0 0 0,0 0 0 0,0 0-32 0,8 4 0 15,-8-4 0-15,9 0 0 0,0 0 128 0,2 0 32 16,-1 0 0-16,2 0 0 15,1 0-176-15,1 0-48 0,1 0 0 0,0-3 0 0,2 2-16 0,2-2-16 16,0 1 0-16,1 0 0 0,0-1-112 0,1-3-32 16,-2 5 0-16,1-2 0 0,0-1-80 0,-3-1-32 15,1 1 0-15,0 0 0 0,-2-1-96 0,4 1-128 16,1 2 176-16,-3 0-176 0,0 0 0 0,-2 0 0 16,-3 0 0-16,0 2 0 0,-1 0 0 0,-2 0 0 15,-2 0 0-15,0 2 0 0,-8-2 0 0,0 0 0 16,0 0-176-16,0 0 176 0,0 0-144 0,0 0 144 15,0 0 0-15,0 0-144 0,0 0 144 0,0 0-160 16,-5-2 160-16,-2-1-160 0,-3 3 160 0,-1-1-128 0,0 1 128 16,-2 1-128-16,-3-1 128 0,-1 0 0 0,1 3-144 0,-1 1 144 15,0 2 0-15,0-2-144 0,0 3 144 0,-1-1 0 16,-2 1 0-16,2-1 0 0,-3 1 0 0,0 2 0 16,0-2 0-16,-1-1 0 0,-1-2 0 0,2 3 0 15,2-3 0-15,0-2 0 0,2-1 0 0,2 2 0 16,1 0 0-16,3 1 0 0,0-4 0 0,3 2 0 15,2-2 0-15,6 0 0 0,0 0 0 0,0 0 144 16,0 0-144-16,0 0 0 0,0 0 0 0,0 0 128 16,0 0 0-16,10-2 0 0,5 2 0 0,-2-3 0 15,0 2-128-15,3-2 0 0,2 0 0 0,2 2 0 16,2 1 160-16,0-2 0 0,2 0 0 0,-1 0 0 0,-2-2-160 16,3-2 128-16,-2 2-128 0,3 1 128 0,0 3-128 15,1-3 0-15,2 0 0 0,-1 2 128 0,2 1-128 16,-2-3 0-16,-2 3 0 0,-2 0 0 0,-5 0 0 15,-2 0 0-15,-1 0 0 0,-3 0 0 0,-3 0 0 0,-1 0-144 16,-1 0 144-16,-7 0-160 0,0 0 160 0,0 0-160 16,0 0 160-16,0 0-160 15,-12-2-480-15,-5 0-80 0,-5 0-32 16</inkml:trace>
</inkml:ink>
</file>

<file path=ppt/ink/ink2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7:01.04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25070 13631 25343 0,'0'0'560'0,"0"0"112"0,0 0 32 0,0 0 0 0,0 0-576 0,0 0-128 0,0 0 0 0,0 0 0 16,0 0 1376-16,0 0 240 15,0 0 48-15,0 0 16 0,0 0-496 0,3-4-96 16,-3 4-32-16,6-7 0 0,1 2-32 0,1 1-16 0,1 3 0 0,3-2 0 15,-1 0 16-15,4 0 16 0,1 0 0 0,-1 2 0 16,4-2-848-16,-1-1-192 0,2 1 0 0,1 3 0 16,2-2 160-16,2 1 80 0,1 1 16 0,0 0 0 15,1 0-256-15,-2 0 0 0,-1 0 0 0,1 0 0 16,-2-3 0-16,-2 3 0 0,-2-3 0 0,-3 2 0 16,-3 1 0-16,-3 0 0 0,-2 0 0 0,-1 0 0 15,-7 0 0-15,0 0 0 0,0 0 0 0,0 0 0 16,0 0-160-16,0 0-32 0,-8 0 0 0,-2 1 0 15,-2 2 192-15,-3-3 176 0,-3 3-48 0,-3-3 0 16,-4 1 0-16,-1 1 0 0,-3-2 0 0,2 3 0 0,0 1-128 16,1-1 128-16,0-2-128 0,0 2 128 15,1 0-128-15,0 3 128 0,2-2-128 0,0-3 128 0,2 2-128 16,2-1 0-16,0-1 0 0,2 2-176 0,3-3 176 16,2 0 0-16,2 0 128 0,2 0-128 0,8 0 128 15,0 0-128-15,0 0 128 0,0 0-128 0,0 0 176 0,0 0-48 16,0 0 0-16,9 3 0 0,1-3 0 0,2 0 0 15,3 0 0-15,0 0 0 0,2-3-128 0,0 3 0 16,2-3 0-16,0 2 0 0,2-1 0 16,2-2-144-16,-1 0 144 0,3-2-208 15,4 3-208-15,2 0-32 0,3 2-16 0,1-2 0 0,3-1 208 16,-1 4 64-16,0-5 0 0,-3 4 0 0,-3-2 192 0,-1-1 0 0,-3 1 0 16,-4 3 0-16,-2-2 0 0,-1 0 0 15,-5 2 0-15,-2 0 0 0,-2 0 0 0,-11 0 256 16,0 0-48-16,0 0-16 0,0 0 368 0,-5 7 64 0,-6 0 16 15,-4-4 0-15,-8 4-320 0,-3-3-48 0,-4 1-16 0,-3-4 0 16,-2 2-256-16,-2 0 160 0,1-3-160 0,0 0 128 16,2-3-128-16,3 3 0 0,1-3 0 0,1 3-176 15,3 0 176-15,-1 0 176 0,2-1-48 0,2 1 0 16,1-2 0-16,2 2 0 0,2-3 0 0,2-1 0 16,2 0-128-16,2 4-176 0,3-3 48 0,2 0 0 15,7 3 128-15,0 0 0 0,0 0 128 0,0 0-14016 16,7-7-2816-16</inkml:trace>
</inkml:ink>
</file>

<file path=ppt/ink/ink22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7:47.11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27037 14043 5631 0,'0'0'256'0,"0"0"48"0,0 0-304 0,0 0 0 0,0 0 0 0,-6-2-2448 16</inkml:trace>
</inkml:ink>
</file>

<file path=ppt/ink/ink22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8:46.552"/>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22205 15882 14399 0,'0'0'320'0,"0"0"64"0,0 0 0 0,0 0 16 0,0 0-400 0,-8 3 0 0,8-3 0 0,-5 4 0 15,5-4 1696-15,-6 2 256 0,6-2 48 0,0 0 16 16,0 0-288-16,0 0-48 0,-6 3-16 0,6-3 0 16,0 0-880-16,0 0-176 0,0 0-32 0,0 0-16 15,0 0 224-15,0 0 48 0,0 0 16 0,0 0 0 16,0 0 64-16,0 0 16 0,0 0 0 0,0 0 0 15,8 0-480-15,-1 0-112 0,0 0-16 0,2 0 0 16,0 1 96-16,2-1 16 0,1 3 0 0,1-3 0 0,1-3-432 0,2 3 128 16,2 3-128-16,2-3 0 0,-1 0 256 15,4 0-48-15,0-3 0 0,-2 3 0 0,4-1-208 16,1-2 0-16,1 1 0 0,0 0 0 0,3 0 0 0,0-1 0 16,0 3 128-16,8-1-128 0,-2-2 0 15,-2 3 0-15,-1 0 0 0,-1-4 0 0,0 4 0 0,-2 0 0 16,-1-2 0-16,-1-1 0 0,0 2 0 0,-2-2 0 15,-1-1 0-15,-1 1 0 0,-3-1 0 0,-6 2 0 16,0 1 0-16,-2-2 0 0,-1 0 0 0,-1-1 0 16,0 2 0-16,-2-2 0 0,0 1 0 0,-1 2 0 15,-1-2 0-15,-1 3 0 0,-6 0 0 0,5-4 0 16,-5 4 0-16,0 0 0 0,0 0 0 0,0 0 0 16,0 0 0-16,0 0 0 0,0 0 0 0,0 0 0 15,0 0 0-15,0 0 0 0,-1-6 0 0,1 6 0 16,0 0 0-16,0 0 0 0,-7-4 0 0,4 1 0 15,3 3 0-15,-4-2 0 0,4 2 0 0,-6-2 0 0,6 2 0 16,-5-2 0-16,0 2 0 0,0 0 0 0,5 0 0 16,-6 0 0-16,1 0 0 0,5 0 0 0,-5 0 0 0,5 0 0 31,0 0-5360-31,-14 0-1008 0,14 0-208 0,-6-3-32 0</inkml:trace>
</inkml:ink>
</file>

<file path=ppt/ink/ink22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8:47.909"/>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24176 15826 14047 0,'0'0'304'0,"0"0"64"0,0 0 16 0,0 0 16 0,0 0-400 0,0 0 0 16,0 0 0-16,0 0 0 0,0 0 1408 0,0 0 208 16,-7 2 48-16,7-2 0 0,-5 3-320 0,5-3-48 0,0 0-16 0,0 0 0 15,0 0 160-15,0 0 32 16,0 0 0-16,0 0 0 0,0 0-160 0,0 0-32 16,0 0 0-16,0 0 0 0,0 0-256 0,0 0-48 15,0 0-16-15,0 0 0 0,0 0-256 0,0 0-48 16,0 0-16-16,0 0 0 0,0 0-144 0,0 0-48 0,0 0 0 0,8 1 0 15,1 2-96-15,0-3-32 0,0 0 0 0,3 0 0 16,1-3-320-16,3 2-240 0,1 1 48 0,1 0 0 16,2 0 192-16,1-3 0 0,1 3 0 0,2 0 0 15,1-4 352-15,1 2 64 0,0-1 16 0,-1 2 0 16,0-2-304-16,0-1-128 0,-2 2 128 16,-1-2-128-16,-2 1 0 0,-4 2 0 0,-1-2 0 0,0-1 0 15,-2 2 0-15,-1 2 0 0,-3-3 0 0,-3 2 0 16,-6 1-2320-1,0 0-352-15,0 0-64 0,0 0-16 0</inkml:trace>
</inkml:ink>
</file>

<file path=ppt/ink/ink22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8:49.039"/>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23383 17041 23039 0,'0'0'512'0,"0"0"96"0,0 0 32 0,0 0 0 0,0 0-512 0,0 0-128 15,0 0 0-15,0 0 0 0,6-1 944 0,0-2 160 16,1-1 48-16,1 2 0 0,-2 0-768 0,1-3-160 16,-2 1-32-16,1 1 0 0,1 2-48 0,-1-1-16 0,1-2 0 0,0 1 0 15,-1 0 208-15,1 2 48 0,-1 1 0 16,1-3 0-16,-1 3 304 0,1-3 64 0,-1 3 16 0,1-3 0 15,0 3 144-15,0-1 48 0,1-2 0 0,0 3 0 16,0-3-256-16,0 3-64 0,1-1 0 0,4-2 0 16,1 1-144-16,2-2-48 0,1 0 0 0,2 1 0 15,0-1-96-15,2 2-32 0,1-2 0 0,2 1 0 16,1 3-96-16,1-1-32 0,0-2 0 0,0 3 0 16,2-2-48-16,-1 0-16 0,2 0 0 0,0 2 0 15,-1-3-128-15,-1 3 128 0,1-1-128 0,-1-2 128 16,-3 3-128-16,-2-2 128 0,0 2-128 0,-2-2 128 15,-3 2 64-15,-1 0 0 0,-2 0 0 0,-2 0 0 16,-2-2-192-16,-1 2-224 0,2-3 48 0,-3 2 16 16,0 1 160-16,-8 0 0 0,0 0 0 0,6-3 0 15,-6 3 0-15,0 0 0 0,0 0 0 0,0 0-128 16,0 0 128-16,0 0 0 0,0 0 0 0,0 0 0 0,0 0 192 16,0 0-16-16,0 0-16 0,0 0 0 0,0 0-336 0,0 0-64 15,0 0-16-15,0 0 0 16,0 0-864-16,0 0-176 0,0 0-48 15,0 0-10400-15,0 0-2080 0</inkml:trace>
</inkml:ink>
</file>

<file path=ppt/ink/ink22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09:33.108"/>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26728 16048 21711 0,'0'0'464'0,"0"0"112"0,0 0 0 0,0 0 64 0,0 0-512 0,-6-1-128 0,6 1 0 0,-7-3 0 0,2 1 1376 0,5 2 256 16,-7-4 48-16,7 4 16 0,-5-3-928 0,1-1-192 16,4 4-48-16,0 0 0 0,0 0 160 0,-4-4 16 15,2-1 16-15,2 5 0 0,0 0 48 0,0 0 16 16,0 0 0-16,0 0 0 0,0 0 192 0,0 0 48 16,0 0 0-16,0 0 0 0,0 0-528 0,0 0-112 15,6 0 0-15,1 3-16 0,-1-1 240 0,2 0 48 0,-1 0 16 0,1-2 0 16,-1 3-368-16,1-2-80 15,0-1-16-15,0 3 0 0,1-3-208 0,0 2 128 16,0-2-128-16,1 0 0 0,-1-2 0 0,0 2 0 16,0 0 0-16,0 0 0 0,2 0 0 0,-2 0 0 0,0 2 0 0,0 0 0 15,0-2 0-15,2 2 0 0,-1-2 0 0,1 3 0 16,-1-2 0-16,1-1 0 0,1 0 0 0,-1 0 0 16,0 3 0-16,1-3 0 0,-1 0 0 0,1 0 0 15,-1 0 0-15,-1 0 0 16,1 1 0-16,-1 2 0 0,1-3 0 15,-1 0 0-15,1 0 0 0,0 0 0 0,1 0 0 0,-1 0 0 0,-1-3 0 0,2 2 0 16,0 1 0-16,-1-3 0 0,1 3 0 0,0-1 0 16,0-2 0-16,0 3 0 0,-2 0 0 0,1 0 0 15,-1-2 0-15,1 2 0 0,-1 0 0 0,1 0 0 16,-2-2 0-16,1 2 0 0,2 0 0 16,0 0 0-16,0-2 0 0,-2 2 0 0,0 0 0 0,1 0 0 0,-2 2 0 15,2-4 144-15,-2 2-16 0,1-3 0 16,1 3-128-16,-1 0 0 0,-1 0 0 0,1 0 128 15,-1 0-128-15,0 0 0 0,-1 0 0 0,1 0 0 16,3 0 0-16,-2 0 0 0,-1 0 0 0,0 0 0 0,2 3 0 16,-1-3 0-16,-2 0 0 0,1 0 0 0,1-3 0 0,-1 3 0 15,-1 0 0-15,0 3 0 0,-1-3 0 0,1 0 240 16,1 0-48-16,1 0 0 0,-3 0-64 0,1 0-128 16,1 0 176-16,1 2-176 0,-3-2 144 0,3 0-144 15,0 0 0-15,2 0 144 0,-2 0-144 0,1 2 192 16,-1-2-192-16,1 0 192 0,-2 0-192 0,1 0 0 15,1 0 0-15,-1 0 0 0,0-2 192 0,-1 2 16 16,0-2 0-16,1 2 0 0,1-3-208 0,-1 3 0 0,1 0 0 0,-3 0 0 16,0 3 0-16,-1-3 0 0,1 0 0 0,0 0 0 15,0 0 0-15,0 0 0 0,1 2 0 0,1 0 0 16,1-2-224-16,1 0-144 16,0 0-16-16,-1 0-16 0,1 0 400 0,0 0 128 15,1 0 0-15,0 0 0 0,0 0-128 0,0-2 0 0,0 2 0 16,0 0 0-16,1 0 240 0,-1 0 16 0,0-2 16 15,0 2 0-15,1 0-272 0,-1 2-272 0,-1-2 48 0,0 0 16 16,0 0 336-16,0 2 80 0,-1-2 16 0,1 2 0 16,1-2-224-16,0 0 0 0,-1 3 0 0,1-2 0 15,0-1 0-15,0 0 0 0,-1 0 0 0,1 3 0 16,0-3 0-16,0 0 0 0,1 0 0 0,-1 1 0 16,-2 2 0-16,3-3 0 0,-1 0 0 0,0 2 0 15,-2-2 0-15,3 2 0 0,-1-2 0 0,0 0 0 16,1 0 0-16,1 0 0 0,-1 0 0 0,2 0 0 15,-2 0 0-15,1 0 0 0,-1 0 0 0,-1 0 0 16,0-2 176-16,0 2 80 0,2 2 32 0,-1 0 0 16,-1-2-288-16,2 0 0 0,-1 0 0 0,0 0 0 0,-1 0 0 0,2 0 0 15,-1 0 0-15,2 0 0 0,-2 0 0 16,2 0 0-16,1 0 0 0,0 0 0 0,0 0 0 0,0 0 0 16,0-2 0-16,2 0 0 0,-2 2 0 0,0 0 0 15,0-2 0-15,0 2 0 0,-2-3 0 0,0 2 0 16,-1 1 0-16,2-3 0 0,1 2 0 0,0-2 0 15,-1 1 0-15,-1 2 0 0,2-2 0 0,0 2 0 16,0-2 0-16,1 2 0 0,-1-3 0 0,0 3 0 16,1-1 0-16,2 1 0 0,-3 0 0 0,0-3 0 0,1 3 0 15,0-2 0-15,-1 2 0 0,0-2 0 16,2 0 0-16,-2 2 0 0,0-3 0 0,0 2 0 16,1 1 0-16,0-3 0 0,-1 3 0 0,0-2 0 0,2 0 0 0,-2 0 0 15,-1 0 0-15,-1 0 0 16,1-1 0-16,2 2 0 0,1-2 0 0,-1 1 0 0,0-2 0 0,1 4 0 15,0-3 0-15,0 2 0 0,-2-2 0 0,1 3 0 16,-1-4 0-16,1 4 0 0,1-2 0 0,-2 4 0 16,-2-4 0-16,2 2 0 0,0 0 0 0,0 0 0 15,1 0-192-15,-1-3 0 0,0 2 0 0,-2 1 0 16,1-3 192-16,0 3 160 0,-1 0-32 0,1-4 0 16,-1 4-128-16,0 0 0 0,1 0 0 0,-2 0 0 15,1 0 0-15,-1 0 128 0,2-3-128 0,0 3 128 16,-2 0-128-16,2 0 0 0,-1 0 0 0,1 0 0 15,0 0 0-15,-2 0 0 0,-1 0 0 0,2 0 0 16,1 0 0-16,-2 0 0 0,-1 0 0 0,0-1 0 16,0-2 0-16,0 6 0 0,0-3 0 0,1 0 0 15,-1-3 128-15,0 3-128 0,-1 0 128 0,1 0-128 0,0-2 0 16,0 2 0-16,1-4-224 0,1 4 80 0,0 0 144 16,0-3 0-16,0 2 0 0,1-2 128 0,0 3-128 0,0-2 0 15,-2 0 0-15,0 2 0 0,0-2 0 0,-1 2 0 16,0-3 0-16,0 2 0 0,0 1 192 0,-1-3 0 15,-2 3 16-15,2 0 0 0,1-2-80 0,-1 0-128 0,-2 0 176 0,2 2-176 16,-3-2 0-16,0 0 0 0,1 2 0 0,-1 0 0 16,1-3 0-16,1 3 0 15,1 0 128-15,-1-1-128 0,0-2 0 0,3 3 160 16,-1-2-160-16,0 2 128 0,0 0-128 0,1 0 0 0,-1 0 0 16,0 0-176-16,0 0 176 0,0 0 176 15,0 0-48-15,-2 0 0 0,-1 0-128 0,2 0 128 16,-2 0-128-16,2 0 128 0,-1 0 64 0,-1 0 0 0,0 0 0 0,4 0 0 15,-3 0-192-15,0 0 0 0,-2-2 0 16,0 2-176-16,0 0 176 0,-1 0 0 16,-1 0 0-16,-1 0 0 0,1 0 272 0,-1 0 96 0,-6 0 16 0,0 0 0 15,0 0-384-15,0 0 0 0,7-2 0 0,-7 2 0 16,0 0 0-16,0 0-256 0,0 0 32 0,0 0 16 16,0 0 16-16,0 0 16 0,0 0 0 0,0 0 0 15,0 0 176-15,0 0 0 0,0 0 0 0,0 0 0 16,0 0 0-16,0 0-128 0,0 0 128 0,0 0-128 15,-7-4 288-15,1 1 64 0,6 3 16 0,-7-2 0 16,-1 2-3472 0,1-2-688-16,-8-3-144 0,15 5-32 0</inkml:trace>
</inkml:ink>
</file>

<file path=ppt/ink/ink22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4:56:05.193"/>
    </inkml:context>
    <inkml:brush xml:id="br0">
      <inkml:brushProperty name="width" value="0.05292" units="cm"/>
      <inkml:brushProperty name="height" value="0.05292" units="cm"/>
      <inkml:brushProperty name="color" value="#FF0000"/>
    </inkml:brush>
    <inkml:context xml:id="ctx1">
      <inkml:inkSource xml:id="inkSrc312">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0-10-29T15:07:50.491"/>
    </inkml:context>
    <inkml:brush xml:id="br1">
      <inkml:brushProperty name="width" value="0.05292" units="cm"/>
      <inkml:brushProperty name="height" value="0.05292" units="cm"/>
      <inkml:brushProperty name="color" value="#FFC000"/>
    </inkml:brush>
  </inkml:definitions>
  <inkml:trace contextRef="#ctx0" brushRef="#br0">13650 3259 12095 0,'0'0'528'0,"-7"0"112"0,2 0-512 0,0-2-128 16,5 2 0-16,-5-2 0 0,-3 0 432 0,2-2 48 15,3-3 16-15,-1 3 0 0,-2-2-304 0,4 1-48 16,0-3-16-16,1 1 0 0,1 7 160 0,-1-9 32 15,-2-1 0-15,2-1 0 0,0 1 96 0,1-2 32 16,0-3 0-16,0 2 0 0,1 0-256 0,0 0-32 16,1 0-16-16,-1 0 0 0,0-4-144 0,-1 2 0 15,0 0 0-15,1 2 128 0,2 2-128 0,-2 1 0 16,-1-2 0-16,0 4 0 0,0-1 272 0,-1 2-16 16,1 7-16-16,0-6 0 0,0 6 928 0,0 0 192 15,0 0 48-15,0 0 0 0,0 0 272 0,0 0 64 16,0 0 16-16,0 0 0 0,-3 6 64 0,1 4 16 0,-1 3 0 0,1 0 0 15,-2 4-176-15,0 2-48 0,1-2 0 0,0 4 0 16,0 3-832-16,0 2-160 16,2 3-48-16,-1-2 0 0,1 4-96 0,1-3-32 0,0 0 0 0,0-1 0 15,0 0-128-15,1-4-48 0,1-1 0 0,0-2 0 16,1-3 368-16,1 0 80 0,1-6 16 16,0-2 0-16,1 0-736 0,0-5-368 0,2 0 48 0,0-4 0 15,1-4 320-15,1 0-144 0,2-1 144 0,1-6 0 16,2-2-208-16,-1-4 64 0,-1-5 16 0,3-2 0 15,0-1-320 1,1-3-64-16,-2-5-16 0,0 3 0 0,-2-2 208 0,0 0 32 0,-1-1 16 0,0 5 0 16,-5-1 80-16,1 3 0 0,0 1 16 0,-3 6 0 15,1-1 176-15,-2 4 0 0,-2 5 0 0,1-1 0 16,-1 4 0-16,-2 1 0 0,0 7 0 0,0 0 0 0,0 0 160 0,0 0 64 16,0 7 16-16,-1 6 0 0,0 1 144 0,-1 3 16 15,0 6 16-15,-1 0 0 0,2 4-160 0,0 3-16 16,-1 0-16-16,2 6 0 0,0 1 80 0,2 4 16 15,-1 2 0-15,0 0 0 0,2 0 32 0,-1-3 16 16,1 0 0-16,0-3 0 0,-2 0 0 0,2-1 0 16,-1-3 0-16,1 0 0 0,-2-2-144 0,0 2-32 15,1-4 0-15,-1-2 0 0,-2-1-192 0,-1-2 0 16,0 2 0-16,-2-2 0 0,-1-1 0 0,-2-2 0 0,-1-1 0 16,-1-4 0-16,-3 1 0 0,1-4 0 15,-4-3 0-15,-1-1-160 0,-1-2 160 0,2-3-128 16,-1 0 128-16,0-4-128 15,-1-1-256-15,2-6-64 0,-1-2 0 0,1-2 0 16,1 1-1472-16,4-6-320 0,2-1-48 0,2-3-11168 0,4-3-2240 0</inkml:trace>
  <inkml:trace contextRef="#ctx0" brushRef="#br0" timeOffset="326.18">14128 3169 12895 0,'0'0'1152'0,"0"0"-928"16,0 0-224-16,0 0 0 0,0 0 4352 0,0 0 816 15,0 0 160-15,0 0 48 0,0 0-2864 0,0 0-560 16,0 0-112-16,0 0-32 0,0 0-432 0,0 0-96 16,6-3 0-16,4 2-16 0,-1-2-624 0,1 1-128 15,1 2-32-15,0-4 0 0,4 0-160 0,-1 1-16 16,1 1-16-16,0 0 0 0,0 0-288 0,1-1 0 16,-3 2 0-16,1-2 0 15,-1 3-528-15,-2 0-224 0,-2 0-32 0,-9 0-12400 0,0 0-2496 16</inkml:trace>
  <inkml:trace contextRef="#ctx0" brushRef="#br0" timeOffset="506.27">14085 3406 47167 0,'0'0'1040'0,"0"0"224"0,4 13 32 16,7-10 16-16,0-3-1056 0,3 4-256 0,2-2 0 0,1 0 0 0,0-2 544 0,0 0 48 0,1-2 16 15,-1 0 0-15,-1-2-480 0,-1 1-128 0,-2-1 0 16,0-2 0 0,-2 2-640-16,0-2-208 0,-3 0-48 0,0-2-20160 0</inkml:trace>
  <inkml:trace contextRef="#ctx0" brushRef="#br0" timeOffset="1433.07">14922 3245 23903 0,'0'0'1056'0,"0"0"224"16,0 0-1024-16,0 0-256 0,0 0 0 0,0 0 0 0,0 0 2032 0,6-5 352 16,-3-3 80-16,1-1 16 0,0 1-1136 0,-2-4-208 15,-1 2-48-15,1-4-16 0,-4 0-640 0,2-2-128 16,-1 3-32-16,-1 0 0 0,-2-1-272 0,-2-2 0 16,0-1 0-16,-1 1 0 0,-1 4 0 0,-1-1 0 15,-3 4 0-15,-1 1 0 0,-2 3 0 0,-1 1 192 16,0 4-64-16,1 3-128 0,-3 1 512 0,1 2-16 15,-1 5 0-15,-2-1 0 0,1 6 208 0,0-2 32 16,2 5 16-16,0 2 0 0,0 2-544 0,2 3-208 0,0 1 176 16,2 3-176-16,0-3 192 0,3 3-48 0,0-1-16 0,4 1 0 15,2-2 16-15,1-2 0 16,2-2 0-16,1-1 0 0,3-3-144 0,1-4 160 0,2-2-160 0,2-1 160 16,0-3 32-16,2 0 0 15,2-4 0-15,1-2 0 0,-1-4-192 0,1 0 0 16,2-1 0-16,2-4 128 0,1-3-128 0,2-4-272 0,-1 1 64 0,2-2 16 31,4-8-432-31,1-2-80 0,-4-3 0 0,-1-3-16 16,-1 1 144-16,-3 2 16 0,-3-1 16 0,0 0 0 0,-3 1 112 0,-1 3 32 0,-3-1 0 0,-1 4 0 15,-1 0 400-15,0 4 0 0,-1 3 0 0,-1 5-128 16,-3 1 128-16,0 7 144 0,0 0-16 0,0 0-128 0,0 0 656 0,0 0 32 16,-3 7 0-16,0 3 0 0,-1 3-80 0,1 4-16 15,-1 0 0-15,1 3 0 0,0 0-208 0,2 3-32 16,0 1-16-16,2-1 0 0,-1 4 112 0,0-6 0 15,1-2 16-15,2 1 0 0,0 0 16 0,1-3 0 16,-2-2 0-16,2 0 0 0,1-6-240 0,2 1-48 16,-1-3-16-16,2-4 0 0,0 0-176 0,3-3 0 15,0-3 0-15,3 0 0 16,0-4-960-16,0-2-240 0,2-1-32 0,0-1-16 16,1-6-2752-16,-1 0-544 0</inkml:trace>
  <inkml:trace contextRef="#ctx0" brushRef="#br0" timeOffset="1666.11">15258 3056 33055 0,'4'13'1472'0,"-4"-13"288"0,3 10-1408 0,-1-3-352 0,1 0 0 0,0 2 0 16,0 2 2560-16,0-1 448 0,1 2 96 0,0-2 16 16,1 5-1280-16,2-2-256 0,-1 4-48 0,2-1-16 15,0 3-1136-15,1-2-240 0,0 3-144 0,0 0 192 16,1-2 64-16,0 2 32 0,1-3 0 0,0 1 0 15,0-4-288-15,1-1 0 0,-3-3-208 0,0 0 80 16,-1-1 128-16,2-1 0 0,1-1 0 0,-2-3 0 16,1 2 0-16,1-3 0 0,-1-3 0 0,2 0-128 15,0-3-1024-15,0 2-208 0,-2-4-48 16,-1-2-12736-16,-1-1-2560 0</inkml:trace>
  <inkml:trace contextRef="#ctx0" brushRef="#br0" timeOffset="1875.56">15447 3066 12895 0,'0'0'1152'16,"-3"10"-928"-16,0 3-224 0,-2 4 0 0,-1-4 5088 0,-2 4 976 15,-1 3 192-15,-3 3 32 0,-1 1-3152 0,-2 2-624 16,0 2-128-16,-1 3-16 0,-1 1-1232 0,0-2-240 16,0-1-64-16,0 1 0 0,-2-3-448 0,4-3-80 15,0-2-32-15,2-1 0 0,1-1-272 0,3-5 0 16,3 0 0-16,-1-3 0 0,2-5 128 0,4 3-128 15,1-10 144-15,0 0-144 16,0 0-960-16,9 0-272 0,4 0-64 0,1-7-12240 16,5-2-2448-16</inkml:trace>
  <inkml:trace contextRef="#ctx0" brushRef="#br0" timeOffset="2335.27">15544 2940 13823 0,'0'0'608'0,"0"0"128"0,0 0-592 0,0 0-144 0,0 0 0 0,0 0 0 16,0 0 4592-16,0 0 880 0,0 0 176 0,0 0 48 0,0 0-3936 0,0 0-784 15,-3-7-144-15,2 3-48 0,1-2-416 16,1-1-96-16,2 1-16 0,-1-1 0 0,1 1-96 0,1-2-32 16,2-1 0-16,2-2 0 0,1 2 48 0,1 2 0 15,-1 1 0-15,1-2 0 0,3 1-176 0,0 2 0 16,2 4 0-16,2-3 0 0,-1 1 192 0,-1 3 16 16,-2 4 0-16,-1 3 0 0,0-1 112 0,-3 5 0 15,-1 2 16-15,-3 3 0 0,-2-2-144 0,-2 2-48 16,-4 1 0-16,-2 2 0 0,-3-2-144 0,-1 3 128 15,-3-3-128-15,-1 0 128 0,-1-4-128 0,1 3 0 16,0-6 0-16,2 1 0 0,1-2 0 0,2-1 0 0,0-2 0 16,3 1 0-16,5-7 0 0,0 0 0 15,0 0 0-15,0 0 128 0,0 0-128 0,0 0 192 0,8 7-192 16,3-5 192-16,3-2-48 0,0 0 0 0,2 1 0 0,2-1 0 16,4-1-16-16,1 1-128 0,0-2 192 0,2 2-64 31,1-4-1056-31,-1 1-224 0,-3-1-32 0,-1 0-16848 0</inkml:trace>
  <inkml:trace contextRef="#ctx0" brushRef="#br0" timeOffset="2990.95">16341 3052 24879 0,'0'0'1088'0,"0"0"256"0,0 0-1088 0,0 0-256 0,0 0 0 0,0 0 0 0,0 0 2304 0,0 0 384 16,2 7 96-16,-1 1 16 0,-1 1-1104 0,0 1-224 15,-1 4-32-15,1-1-16 0,0 0-656 0,0 1-128 16,-2 6-16-16,2-1-16 0,0 1-400 0,0 0-80 16,2 3 0-16,-1-2-128 0,1 4 256 0,2-4-64 15,-1-1-16-15,0-3 0 0,-1 2-176 0,1-4-176 16,-1-6 48-16,1 1 0 0,0-3 128 0,1 2 0 15,0-5 0-15,-1 0 0 16,-3-4-2576-16,6 3-496 0,-1-3-80 0</inkml:trace>
  <inkml:trace contextRef="#ctx0" brushRef="#br0" timeOffset="3181.44">16511 3249 15663 0,'0'0'688'0,"0"0"144"0,0 0-656 0,0 0-176 0,0 0 0 0,-7 0 0 16,-3 0 4656-16,0 0 896 15,3 2 176-15,-3 0 32 0,-2 0-3776 0,-2 2-752 16,-2 0-144-16,-1-1-48 0,0 0-672 0,-1 0-144 0,-1 0-32 0,-4-2 0 16,6 2 224-16,-2-3 32 0,1 0 16 0,0 3 0 15,3-2-688-15,1-1-144 0,1 3-16 0,1-3-16 32,0 3-752-32,2-3-160 0,1 3-32 0,9-3-15584 0</inkml:trace>
  <inkml:trace contextRef="#ctx0" brushRef="#br0" timeOffset="3742.18">16807 2847 21183 0,'0'0'944'0,"0"0"192"0,0 0-912 0,0 0-224 16,0 0 0-16,0 0 0 0,0 0 2352 0,0 0 416 16,0 0 96-16,2 9 16 0,-1-1-1024 0,-1 4-208 15,-1-2-48-15,-2 4 0 0,-1 2-768 0,2 1-144 16,-2 6-48-16,-2-3 0 0,1 0-176 0,0 4-32 16,0-1-16-16,-1 3 0 0,3-2-224 0,-1 5-32 0,1-2-16 0,0 0 0 15,2 0 48-15,0-1 0 16,1 0 0-16,0-2 0 0,-2 0 48 0,2-5 16 0,2-2 0 0,-1 0 0 15,-2-1-256-15,1-3 0 0,1-2 128 0,2-5-128 16,-2 1 0-16,-1-7 0 16,0 0 0-16,0 0 0 0,0 0 0 0,7-3 0 0,-1-4 0 0,1 0 0 15,0-3 0-15,1 0-240 0,-1 1 80 0,1-6 16 16,1 2 144-16,0-2 0 0,0 0 0 16,0-1 0-16,2-1 0 0,1 0 0 0,-1 4 0 0,4 0 0 15,-1 0 0-15,2 3 0 0,-2-1 0 0,0 2 0 16,0 0 0-16,2 5 144 0,-1-3-16 0,2 6-128 15,-1-2 0-15,0 3 0 0,0 3 0 0,-2 1-192 16,-4 0-112-16,2 2-16 0,-3 4 0 0,1 0 0 0,-3 6 640 16,0-2 112-16,-3 3 16 0,-3 3 16 0,-2 3-464 0,-3 1 0 15,-5 2-128-15,-3 0 128 0,-4 1-160 0,-2-2 160 16,-2-1-128-16,-1-3 128 0,4-4 0 0,-1-1-128 16,-4-3 128-16,-2-2 0 0,1-2 0 0,-4-4 0 15,2-2 0-15,1-1-128 0,-9-2 128 0,5 0 0 16,5-5 0-16,2 0 0 0,4-4-160 0,4-4 160 15,5 3-192-15,3 0 192 16,2-4-3152-16,4 0-528 0</inkml:trace>
  <inkml:trace contextRef="#ctx0" brushRef="#br0" timeOffset="4136.63">17225 3089 9215 0,'0'0'816'0,"0"0"-656"0,0 0-160 0,0 0 0 15,0 0 3808-15,7 0 736 0,2 4 128 0,-1-4 48 16,0 3-1856-16,0-2-368 0,1 2-80 0,0-1-16 0,0 2-896 0,2 3-176 16,0-1-48-16,2 1 0 0,0-1-432 0,-1 5-80 15,0-2-32-15,1 4 0 0,0-2-224 0,2 3-64 16,-2 4 0-16,0-3 0 0,0 0-96 0,1 0-32 16,1 1 0-16,-1 1 0 0,1-3-128 0,-2 2-16 15,-2-3-16-15,3 0 0 0,1-3-160 0,0 1 0 16,-2-2 0-16,1-2-176 0,1-1 176 0,-1-2 0 15,-1-1 0-15,0-3 0 16,3-3-832-16,1-1-128 0,1-2-16 0,1-1-16 16,-2-2-2848-16,0-2-560 0</inkml:trace>
  <inkml:trace contextRef="#ctx0" brushRef="#br0" timeOffset="4332.89">17626 3063 5519 0,'-16'22'240'0,"8"-10"64"0,-1 6-304 0,-3 2 0 0,-1 1 0 0,0 0 0 16,-2 4 6704-16,-1-2 1280 0,-1 5 256 0,1-2 48 16,0 0-5360-16,1 0-1072 0,-1-1-224 0,2-2-32 15,3-6-944-15,1 2-176 0,-2-2-32 0,3-4-16 16,1 0-256-16,1 1-48 0,1-1-128 0,-1-6 192 16,3 3-192-16,4-10 144 0,0 0-144 0,0 0 128 31,11 1-704-31,3-2-128 0,6-9-48 0,5 0-17744 0</inkml:trace>
  <inkml:trace contextRef="#ctx0" brushRef="#br0" timeOffset="4902.38">18181 3046 33055 0,'0'0'720'0,"0"0"160"0,0 0 16 0,0 0 48 0,0 0-752 0,0 6-192 0,0-6 0 0,2 7 0 0,-1 0 1488 0,0 0 272 16,-1 3 48-16,2-4 16 0,-1 2-944 0,0 1-192 16,0 0-48-16,2-1 0 0,0 4-192 0,-1 0-64 15,0 3 0-15,0 0 0 0,2 1-128 0,-1 1-16 16,-1 0-16-16,0 1 0 0,0-1-224 0,1 3 0 15,0-3 0-15,-2 0 0 0,0-2 0 0,1 0 0 16,-1 2 0-16,0-4 0 0,-1 0 0 0,0-3 0 16,0 2-176-16,0-4 176 15,-1 1-2752-15,1-9-448 0,0 0-64 0</inkml:trace>
  <inkml:trace contextRef="#ctx0" brushRef="#br0" timeOffset="5084.35">18293 3242 9215 0,'0'0'816'0,"0"0"-656"0,-4-6-160 0,4 6 0 16,-6-4 4736-16,1 1 896 0,-1-1 192 0,-2 4 48 16,-1 0-3248-16,-1 0-656 0,0 0-128 0,-2 0-32 15,-2 0-1296-15,-1 0-256 0,1 4-48 0,-3-1-16 16,-1-2-192-16,2 2 0 0,2 1 128 0,-1 1-128 16,1-4 0-16,-1 2 144 0,2 1-144 0,3-2 128 31,1-2-1216-31,9 0-240 0,0 0-48 0,0 0-14080 0</inkml:trace>
  <inkml:trace contextRef="#ctx0" brushRef="#br0" timeOffset="5535.16">18758 2966 32303 0,'10'10'1424'0,"-5"-3"304"0,1 0-1376 0,0 2-352 16,-1 4 0-16,2-1 0 0,-2 1 2112 0,0 0 368 16,-1 3 64-16,1-3 16 0,1 0-1584 0,-1-3-304 15,-1 1-64-15,1-1-16 0,-1-1-384 0,0-1-80 16,-4-8 0-16,0 0-128 0,0 0 0 0,0 0 0 16,0 0 0-16,0 0 0 0,0 0 0 0,0 0 0 15,-1-8 0-15,-2 2 0 0,-2-7 0 0,1 2 0 0,-1 2 0 16,-1-1-144-16,0-4 144 0,-1 4 0 0,-1 1 0 15,1-2 0-15,-3 5 0 0,0-1 0 0,1 7 0 0,0-2 0 16,-2 4-336-16,-1 1 16 0,-2 3 0 0,1 2 0 16,-2 1 448-16,1 5 112 0,1-1 16 0,-4 4 0 15,3 2-256-15,-1 1 176 0,3-2-176 0,3 5 160 16,3-3-160-16,0 3 0 0,4 0 0 0,2-2 128 16,2 2-128-16,1-3 160 0,2 0-160 0,2-3 160 15,2 3 224-15,1-4 64 0,1-3 0 0,2-3 0 16,1 1-144-16,2-2-32 0,-3-3 0 0,2-2 0 15,0-1-144-15,2-2-128 0,2-1 144 0,0-1-144 16,4-2 0-16,1-1 128 0,5-1-128 0,11-3 0 0,0-1 0 16,2-1 0-16,0-1 0 0,1-5 0 15,-2 2-2256-15,-2-6-496 16</inkml:trace>
  <inkml:trace contextRef="#ctx0" brushRef="#br0" timeOffset="27935.22">15785 4654 13823 0,'0'0'1216'0,"0"0"-960"0,0 0-256 0,0 0 0 0,0 0 3248 0,0 0 592 15,4-4 128-15,-4 4 32 0,-2-9-2272 0,2 3-448 16,0-1-80-16,-1-1-32 0,0-1-448 0,-2 2-80 16,-1-3-32-16,-3 1 0 0,2-2-272 0,-1 1-48 15,-2-1-16-15,-1 0 0 0,-4-3-32 0,1 4-16 16,0-3 0-16,-2 2 0 0,1-2 80 0,-2 3 16 15,1-3 0-15,-1 0 0 0,2 0-128 0,0 2-32 16,-3-2 0-16,1 0 0 0,-1 0-160 0,0 2 0 16,1-2 144-16,-1 3-144 0,-1-3 0 0,-2 2 0 15,0 1 0-15,-1-2 0 0,2 1 0 0,1 5 0 0,-2-2 0 0,0 1 0 16,-2 2 0-16,0-1 0 16,-1 2 0-16,-1 1 128 0,1 2-128 0,0-2 0 15,-3-1 0-15,3 4 0 0,-1-2 224 0,0 2-32 0,1-4 0 0,-5 1 0 16,4 3-16-16,2-1-16 15,1 1 0-15,1 1 0 0,3-1-32 0,0 3-128 16,2 1 192-16,-2-2-64 0,-1 2 112 0,3 3 16 0,-2-1 0 16,0 1 0-16,0-1-64 0,-1 1 0 0,0 1 0 0,0 1 0 15,-1-3-16-15,0 5-16 0,-3-2 0 0,1-1 0 16,0 1-160-16,1 0 160 0,-3-1-160 0,-2 1 160 16,2-1-160-16,-1 1 192 0,2 1-192 0,1-3 192 15,1 0-192-15,1-1 160 0,1 4-160 0,0-4 160 16,0-1-160-16,5 1 0 0,0 0 0 0,0 1 128 15,1 1-128-15,0-2 128 0,1 1-128 0,-1-1 128 16,2 1 0-16,0-1 0 0,1 1 0 0,0-1 0 16,2 1 80-16,0 0 16 0,0-4 0 0,-2 7 0 0,0-2-48 15,3-2-16-15,0 1 0 0,1 2 0 0,-2-3-160 16,1 2 0-16,1-1 144 0,0-1-144 0,-1 1 128 0,0-1-128 16,0 1 160-16,1-4-160 0,0 0 0 0,0 1 0 15,0 2 0-15,1-2 0 0,-1 0 0 0,4-4 0 16,0 0 0-16,0 0 0 0,0 0 0 0,0 0 0 15,0 0 0-15,0 0 0 0,0 0 0 0,0 0 0 16,0 0 0-16,0 0 0 0,0 0 128 0,0 0-128 16,0 0 0-16,0 0 144 0,0 0-144 0,0 0 128 15,0 0-128-15,0 0 128 0,0 0-128 0,3 3 0 16,1 3 0-16,-4-6 0 0,5 4 0 0,-5-4 0 16,5 6 0-16,-5-6 0 0,0 0 0 0,7 3 0 15,-1-2 0-15,-6-1 0 0,0 0 0 0,0 0 0 0,7 0 0 0,-7 0 0 16,8 0 0-16,0-1 0 15,0-2 0-15,-8 3 0 0,6-2 0 0,1 0 0 0,-7 2 0 16,10-5 0-16,1 1 0 0,-2 0 0 0,-1 2 0 16,0-2 0-16,1 1 0 0,-3 2 0 0,-6 1 0 0,8-3 0 15,-8 3 0-15,0 0 0 0,0 0 0 0,0 0 128 16,11-3-128-16,-11 3 0 0,0 0 0 0,0 0 0 16,0 0 0-16,0 0 0 0,2 7 0 0,0 0 0 15,-4-1-144-15,0 3 144 0,-2-1 0 0,-2-1 0 16,-1 2-128-16,-1-3 128 0,-1 1 0 0,1 1 0 15,-4-2 0-15,0 0-128 0,2-3 128 0,-1 4 0 16,-1-3 0-16,2-1 0 0,-1 0 0 0,2 0 0 16,1-2 0-16,8-1 0 0,-7 3 0 0,0-3 144 15,-1 0 80-15,2 0 16 0,6 0 0 0,0 0 0 0,-6 0-80 0,6 0-16 16,-6-4 0-16,6 4 0 0,-4-5 112 16,1 1 32-16,3 4 0 0,-2-7 0 0,2 7-32 0,-3-6-16 15,0-2 0-15,2 1 0 0,0 1 0 0,-1-1 0 16,0 1 0-16,1-1 0 0,-1-2-48 0,1 1 0 15,1 2 0-15,0-3 0 0,0 1-64 0,1-2 0 16,1 4-128-16,-1-1 192 0,0 1-192 0,2-1 0 16,-1-1 128-16,2-1-128 0,0 0-128 0,0 1-80 15,1 2-16-15,1-1 0 0,0 1 384 0,1 2 80 16,-1-3 16-16,1 2 0 16,-1 1-2160-16,1-3-416 0,-1 3-96 0</inkml:trace>
  <inkml:trace contextRef="#ctx0" brushRef="#br0" timeOffset="29104.92">15411 5617 1839 0,'0'0'160'0,"0"0"-160"0,0 0 0 0,2-4 0 16,-1-3 3536-16,-1 5 688 0,0-6 128 0,1 3 16 0,-2 1-2704 0,1-3-528 16,-1 1-112-16,-1 2-32 0,1-3-288 0,0 3-64 15,2-2-16-15,-1 6 0 16,0 0 128-16,0 0 16 0,0 0 16 0,0 0 0 0,0 0 304 0,0 0 48 15,0 0 16-15,0 0 0 0,1 7 80 0,1 3 32 16,-2 0 0-16,0 3 0 0,0 0-432 0,0 0-64 16,0 2-32-16,0 1 0 0,0 3-160 0,0-2-48 15,0 0 0-15,0 0 0 0,0 0-224 0,-2 2-48 16,1-5-16-16,1 2 0 0,1-2-240 0,-1-1 144 16,0 0-144-16,0 0 128 0,0-2-128 0,2-2 0 15,0-1 0-15,-2-8 0 0,0 6 0 0,0-6 0 16,0 0 0-16,0 0 0 15,0 0-2096-15,0 0-448 0,7 3-80 0,-1-3-12768 16</inkml:trace>
  <inkml:trace contextRef="#ctx0" brushRef="#br0" timeOffset="29315.68">15494 5699 29135 0,'0'0'1280'0,"0"0"288"0,0 0-1248 0,0 0-320 0,0 0 0 0,-7 7 0 16,-2-3 2112-16,1 2 352 0,0-2 80 0,-2-1 16 15,-3 1-1472-15,0-2-272 0,2 2-64 0,-2-1-16 16,0-3-480-16,1 1-80 0,-1 2-32 0,0-1 0 16,0-2-144-16,0 2 0 0,1 0 0 0,2-2 0 15,2 0 0-15,8 0 0 0,-8 0 0 0,8 0 0 16,0 0-176-16,0 0-16 0,0 0 0 0,0 0 0 31,0 0-3520-31,0 0-720 0,0 0-144 0,0 0-32 0</inkml:trace>
  <inkml:trace contextRef="#ctx0" brushRef="#br0" timeOffset="29720.8">15736 5526 24703 0,'0'0'1088'0,"0"0"240"0,0 0-1072 0,0 0-256 16,0 0 0-16,4 7 0 0,1-3 1952 0,-1 2 336 15,0 1 64-15,-1 3 16 0,-2-3-1136 0,-1 3-208 16,0 2-64-16,0 3 0 0,0-2-464 0,-3 2-112 0,1 0 0 0,-1 1-16 16,1-3 16-16,0 1 0 0,0-5 0 0,0 2 0 15,2-1-96-15,0-1-16 0,0 2 0 0,2-5 0 16,-2-6-48-16,4 10-16 0,0-3 0 0,-1 0 0 15,3-4 80-15,0 1 16 0,3-2 0 0,1-1 0 16,0 2-48-16,2 0-16 0,1-3 0 0,1 0 0 16,2 0-240-16,1 0-256 0,-1-3 48 0,1 3 16 15,1-3 400-15,1 3 96 0,-4-3 16 0,1 1 0 16,0-3-320-16,-2 1 0 0,-2 1 0 0,-2 0 0 16,-2-4-336-16,-3 3 16 0,1-3 16 0,-2 1 0 15,0-1-2048 1,-2-2-400-16,-1 1-96 0,-1-1-16 0,-1-1-656 0,1-1-144 0,-2-2-32 0,0 4 0 15</inkml:trace>
  <inkml:trace contextRef="#ctx0" brushRef="#br0" timeOffset="29921.81">16016 5543 2751 0,'0'0'256'0,"0"0"-256"15,0 0 0-15,0 0 0 0,0 0 5168 0,0 10 976 16,-1-3 208-16,0 3 48 0,-1-3-2992 0,1 5-592 16,0-1-112-16,-2 2-16 0,-1-3-1024 0,0 6-192 15,2-2-32-15,-1 6-16 0,-1-3-720 0,2 3-160 16,0-3-32-16,1 2 0 0,0-2-16 0,-1 0-16 15,1 3 0-15,1-3 0 0,1 3-208 0,1-3-32 16,0 2-16-16,2 1 0 0,1-4-224 0,-1 1 176 0,0 0-176 0,0 0 160 16,1-4-160-16,1-3 0 15,-1 2 0-15,0-1 0 0,0-5 0 0,1 2 0 16,-6-8-144-16,5 7 144 16,-5-7-3072-16,0 0-512 0,0 0-112 0</inkml:trace>
  <inkml:trace contextRef="#ctx0" brushRef="#br0" timeOffset="30386.94">16184 5667 2751 0,'0'0'256'0,"7"0"-256"0,-7 0 0 0,7-3 0 0,1 2 4864 0,1-6 944 16,1 4 176-16,-3 0 32 0,0-1-3264 0,0-2-672 16,0 2-128-16,3 0-32 0,-3 2-768 0,3-2-144 15,0-1-48-15,1 1 0 0,-2 0-384 0,3 1-96 16,1-1-16-16,0 2 0 0,0 2-112 0,1-2-32 16,2 2 0-16,-2 2 0 0,-1 0 160 0,2 2 32 15,-3 5 0-15,-1-1 0 0,0 1-32 0,1 5 0 16,-2 3 0-16,-3 0 0 0,-5 5-128 0,0-1-32 0,-1 1 0 15,-4 2 0-15,-2 2-128 0,-1-3-48 16,-1 4 0-16,-1-4 0 0,-1-2-144 0,-3 1-192 0,0-5 32 0,-1 0 16 16,-1-6 320-16,0 1 64 15,0-4 16-15,0-5 0 0,-3 0-256 0,1-6 0 16,2 2 0-16,-1-5 0 0,1-1 0 0,0-3 0 16,2-4 0-16,1 1 0 0,1-2 0 0,2 0 0 15,1 0 0-15,4-2 0 0,-1-3 240 0,2 3-48 0,2 0-16 16,3 0 0-16,1-3-48 0,1 4 0 0,0-1 0 0,2 0 0 15,1 0-128-15,1 2 192 0,0 0-192 0,0 2 192 32,0-3-560-32,1 6-96 0,-1-3-32 0,0 2-12480 0,-3 5-2496 0</inkml:trace>
  <inkml:trace contextRef="#ctx0" brushRef="#br0" timeOffset="31203.29">13550 5650 22975 0,'0'0'1024'0,"0"0"192"0,0 0-960 0,0 0-256 0,-5 3 0 0,2 4 0 15,3 0 2304-15,3-1 432 16,-3-6 80-16,0 0 0 0,-4 7-1216 0,3 2-256 0,-2 1-64 0,2 1 0 15,0 2-192-15,-2-3-64 0,0 3 0 0,1 1 0 16,-1-1-608-16,2 1-128 0,1 2-32 0,0-2 0 16,0 2 208-16,1 1 48 0,2-1 0 0,-1-2 0 15,1-1-512-15,0 0 0 0,0 0 0 0,1-2 0 16,-1-1 0-16,2 2 0 0,-1-1 0 0,0-5 0 31,-1 1-320-31,-3-7-144 0,0 0-48 0,5 4 0 0,2-1-2288 16,-7-3-464-16,0 0-80 0</inkml:trace>
  <inkml:trace contextRef="#ctx0" brushRef="#br0" timeOffset="31432.33">13694 5783 25343 0,'0'0'1120'0,"0"0"224"0,-6 7-1072 0,-2-5-272 15,-3 2 0-15,1 0 0 0,-2 1 2816 0,-1-1 512 16,0 0 112-16,0 0 16 0,-1-1-1856 0,-1 1-352 15,1-2-80-15,-2 1-16 0,-1 1-816 0,1-4-160 16,-2 0-48-16,3 0 0 0,2 0-128 0,-1 0 0 16,0-4 0-16,0 4 0 0,4-5 0 0,2 3 0 0,0 0 0 0,3-2 0 15,0 0 0-15,1-1 0 16,4 5 0-16,0 0 0 16,0 0-2880-16,0 0-624 0,1-8-112 0,4 1-32 0</inkml:trace>
  <inkml:trace contextRef="#ctx0" brushRef="#br0" timeOffset="31775.2">13829 5563 14735 0,'0'0'1312'0,"0"0"-1056"0,0 0-256 0,8-3 0 16,-8 3 4592-16,8 3 848 0,-8-3 192 0,0 0 16 15,9 4-3312-15,-2 3-672 0,-7-7-128 0,4 9-16 0,0 1-752 0,-2 1-160 16,1 2-32-16,-3 0 0 16,0 0-384-16,0 0-192 0,-2 0 160 0,2 2-160 0,-1-2 128 0,-1-3-128 15,0 3 0-15,2-1 144 0,0-2-144 0,2 4-272 16,-1-4 64-16,0 1 16 0,2-2 192 0,-1-3 0 16,2 2 0-16,2-1 0 0,-1 2 256 0,1-3 112 15,2-2 16-15,0 0 0 0,5 1-256 0,-1-3-128 16,0 0 160-16,0 2-160 0,3-4 0 0,1 0 0 15,0 0 0-15,-1-4-160 0,1 2 160 0,-1-2 0 16,-1 0 0-16,-1-3 0 16,-1 1-1056-16,-2-1-176 0,-2-2-48 0,3-1 0 15,-2 0-1584-15,-1 0-320 0,-1 0-64 0,1-4-10896 0</inkml:trace>
  <inkml:trace contextRef="#ctx0" brushRef="#br0" timeOffset="32004.06">14138 5589 8287 0,'0'0'736'0,"0"0"-592"16,0 0-144-16,0 0 0 0,-6 4 3312 0,1 3 624 0,-2-3 128 0,2 2 32 15,0 3-1440-15,-1-1-288 0,-2 1-48 0,3 5-16 16,0 3-256-16,1 0-64 0,1 2-16 0,1 1 0 16,-1-1-800-16,2 2-144 0,1 2-48 0,0 0 0 15,0 1-320-15,2 2-64 0,1-2-16 0,1 2 0 16,1-1-304-16,2 1-64 0,-2-3-16 0,0 0 0 16,2-4-192-16,-1 1 0 0,1-3 0 0,-1-3 0 15,1 0 128-15,0-4 0 0,-1-1-128 0,2 0 192 16,-3-1-336-16,0-5-80 0,-5-3-16 0,8 1 0 15,-1-1-1376 1,-1-1-288-16,0-2-48 0,-2-3-16 0,1-2-1808 0,-3-1-384 0,1-2-64 0,0 1 0 0</inkml:trace>
  <inkml:trace contextRef="#ctx0" brushRef="#br0" timeOffset="32320.59">14238 5813 8287 0,'6'-10'736'0,"-6"10"-592"16,6-7-144-16,0 1 0 0,1-4 2544 0,-1 3 464 15,1 0 112-15,-1-2 16 0,1 2-752 0,2 1-144 16,2-1-16-16,0 3-16 0,1 0-528 0,-1-2-96 15,0-1-32-15,3 3 0 0,-1 2-400 0,-2-1-64 16,3 6-32-16,-1-3 0 0,-2 0-224 0,2 4-64 16,1 2 0-16,-1 1 0 0,-3 3-96 0,2 2-32 15,-2 2 0-15,2 2 0 0,-3 1-128 0,-1 0-48 16,-3 3 0-16,1 0 0 0,-1 0-144 0,-1 3-48 16,-3-2 0-16,-1-2 0 0,-2 1-128 0,-1 0-16 0,-1 1-128 0,-1-6 192 15,-2 0-192-15,-1-2 0 16,-1 0 0-16,-1-4 0 0,-2-2 0 0,1-3 0 15,1-1 0-15,-2-3 0 0,0-3 0 0,1 0-128 0,-1-1 128 0,0-3 0 16,-1-2-160-16,0-1 160 0,1-5-128 0,3 2 128 16,2-4 0-16,-1 2 0 0,1-5 0 15,1 3 0-15,2-3 0 0,2 1-128 0,2 0 128 0,0 0 0 16,1-1 0-16,2 3 0 0,-1-3 144 0,2 3-144 31,0-2-896-31,0-1-272 0,1 3-64 0</inkml:trace>
  <inkml:trace contextRef="#ctx0" brushRef="#br0" timeOffset="35325.94">16777 6176 5519 0,'0'0'496'0,"0"0"-496"0,7 3 0 0,-1-2 0 15,-6-1 1760-15,7 3 256 0,-2-1 48 0,0 2 16 16,-5-4-1136-16,0 0-240 0,4 3-32 0,-4-3-16 16,0 0-96-16,0 0-32 0,0 0 0 0,0 0 0 15,0 0 224-15,0 0 32 0,0 0 16 0,0 0 0 16,0 0 176-16,0 0 48 0,-4 4 0 0,-2 2 0 0,-2-2-160 0,-1 0-32 16,0 1 0-16,-3-1 0 0,-2-1-64 0,-2 1 0 15,-3 0-16-15,0 1 0 0,-1-1-192 0,2-2-48 16,-1 0 0-16,0 2 0 0,-1 1-208 0,-1-1-48 15,-1-1-16-15,0-2 0 0,-2 1-96 0,1 1-16 16,-6 1 0-16,-1-1 0 0,-2-2-128 16,-1-1 0-16,-1 0 0 0,-1 0-176 0,-2 0 400 0,2 3 80 15,1-3 16-15,1 0 0 0,3 2 96 0,0-1 32 16,1 2 0-16,-1 0 0 0,0-2-64 0,1-1 0 16,2 0 0-16,-2 0 0 0,-1 0-256 0,0 0-128 15,-1 0 128-15,0 0-128 0,-3 0 128 0,-1 0-128 0,1 0 128 0,1-1-128 16,0 1 0-16,0 1 0 15,3 2 0-15,0-2 0 0,0 2 192 0,0-1-64 16,0 2 0-16,-2-1 0 0,0 1 112 0,-1-4 16 16,0 2 0-16,0-2 0 0,-1 0-64 0,2-2 0 0,-1 2 0 15,0-3 0-15,2 2-192 0,-1 1 144 16,3-3-144-16,3 3 128 0,0 0 64 0,0 0 0 16,0 0 0-16,-1 0 0 0,1 0 0 0,0 0 0 15,-2 0 0-15,1 0 0 0,-1 0 48 0,1 0 16 0,1-3 0 16,-2 2 0-16,1 1-112 0,-2-2-16 0,3 2 0 15,0 0 0-15,1-3-128 0,-2 3 128 0,4-1-128 0,-2 1 128 16,3 0-128-16,-2 0 128 0,3 1-128 0,0 2 128 16,0-3-128-16,-1 0 128 0,-2 0-128 0,1 0 128 15,-1 2-128-15,-1-2 0 0,1 0 0 0,-1 0 0 16,1 0 192-16,-2 0 0 0,1 0 0 0,-1 0 0 16,0 0-192-16,-1-2 128 0,3 2-128 0,-1 0 128 15,-3 0-128-15,3 0 128 0,3 0-128 0,0 0 128 0,-2 0-128 16,1 0 0-16,2 0 0 0,-2 0 0 0,-1 2 0 0,-1-2 0 15,1 0 0-15,2 0 0 0,-2 1 0 0,1-1 128 16,-2-1-128-16,1 1 128 0,-1 0-128 16,0 0 0-16,1-2 0 0,-1-1 0 0,0 3 0 0,1-1 128 15,-1 1-128-15,2 0 128 0,0 0-128 0,1 1 128 16,0 2-128-16,1-3 128 0,0 0 0 0,0 0 0 16,-1 2 0-16,0-2 0 0,-2 0 0 0,0 0 0 15,0 0 0-15,0 0 0 0,-1 0-128 0,0 1-176 16,0-1 48-16,0 0 0 0,-1 0 128 0,1 3 176 15,-1-3-48-15,1 0 0 0,0 0-128 0,2 0 0 16,-2 0 0-16,3 0 0 0,-1 0 0 0,2 0 128 16,0 0-128-16,-1 0 128 0,3 3-128 0,-2-3 128 15,0 1-128-15,-2 2 128 0,1-3-128 0,1 0 128 0,-2-3-128 0,0 3 128 16,1 0-128-16,0 0 0 0,1 0 0 16,0 0-176-16,0-1 176 0,-1 1 0 0,1-3 0 0,0 3 0 15,0-4 0-15,0 2 176 0,0 2-48 0,1-3 0 16,1 2-128-16,-2 1 0 0,0-3 0 0,1 3-176 15,2 0 176-15,-1 0 0 0,0 0 128 0,0 0-128 16,0 3 128-16,-1-3-128 0,-1-3 128 0,0 3-128 16,-1 0 0-16,1-1 0 0,0-2 0 0,0 3-128 15,-1-3 128-15,1 2 0 0,1-1 0 0,1-1 0 16,-4-1 0-16,1 0-128 0,2 4 128 0,1-3-128 16,-1 0 128-16,2 0 0 0,1 3 128 0,0-3-128 15,0 2 0-15,0-2 0 0,0 1 0 0,-2 0-128 0,4 2 128 0,-1 0 176 16,0 0-48-16,2 0 0 0,-1 0-128 0,0 0-272 15,-1-2 64-15,0 2 16 0,-1 2 192 16,1-2 256-16,2 0-48 0,-2 0-16 0,1 0-192 16,-1 2 0-16,2 0 0 0,-1-2-160 0,-1 0 160 0,2 0-128 15,-2 0 128-15,2 0-128 0,-1 0 128 0,1 0 176 16,-2 0-48-16,-1 0 0 0,-1 0 0 0,1 3 0 16,0-3 0-16,0 1 0 0,0 2-128 0,1-3 0 15,0 3 0-15,2-3 0 0,1 1 128 0,0 1 0 16,-2 1 0-16,4-2 0 0,0 2-128 0,1-3 0 15,-1 3 0-15,1-2 0 0,-1-1 192 0,2 0 0 16,0 0 0-16,1 0 0 0,0 0-192 0,0 0 0 16,2-1 0-16,-1-2-176 0,1 3 176 0,6 0 0 15,-6-4 0-15,0 1 0 0,6 3 0 0,0 0 176 0,0 0-48 0,0 0 0 16,0 0-128-16,0 0 0 0,0 0 0 16,0 0-176-1,0 0-1088-15,0 0-208 0,0 0-64 0,6-3 0 0</inkml:trace>
  <inkml:trace contextRef="#ctx0" brushRef="#br0" timeOffset="36573.53">11312 6692 17967 0,'0'0'784'0,"0"0"176"0,0 0-768 0,0 0-192 16,0 0 0-16,0 0 0 0,0 0 1936 0,0 0 352 0,-6 4 64 0,0 1 16 16,6-5-768-16,-5 4-160 0,-2 0-32 0,1-1 0 15,-1-3-256-15,7 0-48 0,-7 2-16 0,0-4 0 16,0 2-144-16,7 0-48 0,0 0 0 0,0 0 0 15,-6 0-256-15,6 0-48 0,0 0-16 0,0 0 0 16,0 0-192-16,0 0-64 0,0 0 0 0,0 0 0 16,0 0-96-16,0 0-32 0,0 0 0 0,0 0 0 15,1-7-192-15,0 1 0 0,-1 6 0 0,4-7 0 16,3 0 144-16,-2 1-16 0,-1-1 0 0,3 1 0 16,2 2-128-16,0-3 128 0,0 3-128 0,2-2 128 15,-1 3-128-15,1-1 0 0,0 0 0 0,1 2-176 16,-1-2 176-16,0 1 0 0,1 1 128 0,-1 0-128 15,-1 2 128-15,-1 4-128 0,-1-4 128 0,-1 4-128 0,-1-1 0 0,1 1 0 16,-2 2 0-16,-1 1 0 0,-1 2 128 0,-2-1-128 16,-2 4 128-16,-3-2-128 0,0 4 0 0,-1 0 0 15,-2-1 0-15,-1 0 0 0,0 4 128 0,-1-4-128 16,-1 0 128-16,0 0-128 0,1 0 0 0,0 0 0 16,0-2 0-16,0-1 0 0,0-1 0 0,1-1 0 15,3-1 0-15,-2-1 0 0,0 1 0 0,4-4 0 16,3-3 0-16,0 0 0 0,0 0 0 0,0 0 0 15,0 0 0-15,0 0 0 0,0 0 224 0,6 3-32 16,6 0 0-16,-2-3 0 0,1-3-192 0,1 3 0 16,1 0 0-16,1 0 0 0,-1 3 0 0,2-3 144 0,-1 1-144 0,0 2 128 15,0 1-128-15,-1 2 0 0,-2 1 0 0,0 2 0 16,-2 2 288-16,-1-1 32 16,-2 3 0-16,0 3 0 0,-2 1-112 0,-3 3-16 0,-1-1 0 0,-3 0 0 15,-2 0-192-15,0 1 0 16,-3 0 0-16,0-1-160 0,-2-4 160 0,-1 0 176 0,-1 2-48 0,-1-4 0 15,0-2-128-15,0-2 0 0,0 2 0 0,0-5 0 16,0-2 0-16,-2 1 0 0,1-3 0 0,1-4-176 16,1 0 176-16,0-2 0 0,1-2 128 0,1 0-128 15,4-1 0-15,1 3 0 0,-2-5 0 0,4 1-128 32,3-2-928-32,0-2-176 0,-1 2-48 0,5-1 0 15,1 2-3888-15,8-12-784 0,-2 8-144 0,-5 9-48 0</inkml:trace>
  <inkml:trace contextRef="#ctx0" brushRef="#br0" timeOffset="36923.5">11681 6809 37087 0,'0'0'816'0,"0"0"160"0,0 0 48 0,0 0 16 0,0 0-832 0,4 9-208 0,2-1 0 16,-1 1 0-16,0-1 1024 0,0 1 144 0,1-3 48 0,-1 5 0 15,0-2-416-15,0 1-80 0,0 1-16 0,1-2 0 16,-1 2-352-16,1 2-80 16,1 0-16-16,0 0 0 0,2 1-256 0,-1 2 160 15,-1-2-160-15,4 5 128 0,-1-5-128 0,4 3 0 0,-3-1 0 0,1-2 0 16,1-1 0-16,-1 0 0 0,0-3 0 0,0 0 0 15,1 1 0-15,-3-2 0 0,-1-3 0 0,0 1 0 16,-1-1 0-16,0-2-176 0,0-1 48 0,0-2 0 31,-2-1-1536-31,2-1-320 0,-8 1-48 0,7-7-16 16,-2 1-3120-16,2-10-624 0,-7 16-128 0,1-8-32 0</inkml:trace>
  <inkml:trace contextRef="#ctx0" brushRef="#br0" timeOffset="37123.75">11903 6805 33407 0,'0'0'736'0,"-6"6"160"0,1 1 16 0,-1-3 16 0,-2 2-736 0,-1 5-192 0,-1 4 0 0,0 0 0 0,0 1 1728 0,-1 3 304 15,-1-2 64-15,-2 9 16 0,-1-1-1392 0,2 1-272 16,2 1-48-16,0-4-16 0,1 1 512 0,0-1 112 16,0 0 16-16,2 0 0 0,2-3-1024 0,0-3-208 15,1-3-48-15,1-1 0 0,0 0 256 0,2-3 0 16,0-4 0-16,2-6 0 0,0 0 0 0,0 0 0 15,0 0 0-15,0 0 0 16,9-2-1936-16,2-6-352 0,1-4-64 0,1 1-16 0</inkml:trace>
  <inkml:trace contextRef="#ctx0" brushRef="#br0" timeOffset="37609.18">12035 6682 31327 0,'0'0'688'0,"0"0"144"0,0 0 16 0,0 0 48 0,0 0-720 0,0 0-176 0,0 0 0 0,0 0 0 16,0 0 848-16,0 0 144 0,5-3 32 0,-7-4 0 15,-1 1-832-15,2-2-192 0,-1 1 0 0,2 2 0 0,0 1 448 16,3-2 64-16,0-1 0 0,1-1 0 16,-1 2-320-16,3-3-48 0,0 1-16 0,1-1 0 0,-1-1-128 0,5 3 128 15,-1-3-128-15,1 4 128 0,1-1 0 0,-1 3 0 16,1 2 0-16,-4 0 0 0,2 2-128 0,0 4 128 16,-1 0-128-16,-3 3 128 0,2-1 256 0,-1 4 64 15,-2 4 0-15,-2-1 0 0,-1 3 192 0,0 1 64 16,-2 0 0-16,-2-1 0 0,-2 1-704 0,-1-3 0 15,1 2-176-15,-1-3 48 0,0 1 128 0,-2-1 176 16,2-2-48-16,-3 1 0 0,1-2-128 0,1 0 128 0,1 0-128 16,1-4 128-16,4-6-128 0,0 0-176 15,0 0 48-15,0 0 0 0,0 0 128 0,0 0 0 0,0 0 128 0,0 0-128 16,8 1 0-16,1-1 0 0,0-1 0 0,1-1 0 16,2-2 0-16,-3 1 0 15,2-1 0-15,-1 1 0 0,2 0 0 0,0 0 0 16,1-1 0-16,0 1 0 15,2-1-448-15,2 1-144 0,0 0-48 0,-7 3-17552 0</inkml:trace>
  <inkml:trace contextRef="#ctx0" brushRef="#br0" timeOffset="38325.44">12699 6812 19343 0,'0'0'416'0,"0"0"96"0,0 0 0 16,0 0 64-16,0 0-576 0,0 0 0 0,-1-7 0 0,1 7 0 0,0 0 1952 0,0 0 288 16,0 0 48-16,0 0 16 0,0 0-208 0,0 0-48 15,-3-3 0-15,3 3 0 0,0 0-400 0,0 0-96 16,0 0-16-16,0 7 0 0,0 2-816 0,0 1-160 15,0 3-48-15,0 0 0 0,1 2 208 0,-1 1 48 16,0 1 0-16,2 2 0 0,-1 1-512 0,0-2-112 16,1 4-16-16,0 2 0 0,0 0 64 0,-1-2 0 15,0-1 0-15,2-4 0 0,-1-1-192 0,1-3-176 16,1 0 48-16,-1-3 0 16,-1-3-416-16,1 1-80 0,-3-8-16 0,0 0 0 15,0 0-2304-15,0 0-448 0,6-2-112 0,1 0-16 0</inkml:trace>
  <inkml:trace contextRef="#ctx0" brushRef="#br0" timeOffset="38509.67">12819 6942 37311 0,'0'0'832'0,"-7"7"160"0,-4-2 32 0,1-1 16 0,-3 0-832 0,-3-2-208 0,-2 2 0 0,-2 3 0 16,2-1 1120-16,-3 1 176 0,-2-3 48 0,1 2 0 15,-2-3-928-15,2 1-176 0,1-1-48 0,2 1 0 16,-1-4-192-16,3 0-160 0,3 0 32 0,2-4 0 15,3 1 128-15,2-1 176 0,7 4-48 0,0-6 0 16,4-4-3216-16,3 3-656 0,3 0-128 16,3 0-32-16</inkml:trace>
  <inkml:trace contextRef="#ctx0" brushRef="#br0" timeOffset="39094.08">13110 6772 27647 0,'0'0'1216'0,"0"0"256"0,0 0-1168 0,0 0-304 0,0 0 0 0,0 0 0 16,0 0 1536-16,0 0 256 0,0 0 64 0,0 0 0 16,-6-3-512-16,6 3-112 15,0 0-16-15,0 0 0 0,-3-4-960 0,0 0-256 0,2 2 0 0,1-2 0 16,0 0 656-16,1-1 96 0,1-2 16 16,0 3 0-16,2-5-416 0,2 1-80 0,-1 2-16 0,1-1 0 15,1 1-400-15,1-1-96 0,-2 0-16 0,2 1 0 16,1-1 256-16,0 3 0 0,1 1 0 0,0 0 0 15,1-1 0-15,-2 4 0 0,0 0 0 0,1 0 160 16,-2 1-32-16,1 2 0 0,2 3 0 0,-2 1 0 16,-1 0-128-16,-2 0 0 0,0 3 0 0,-2 3-176 15,-2 0 176-15,-2 4 176 0,-2 2-48 0,-2 2 0 0,-2 2 112 16,-1 7 16-16,-4 0 0 0,-1 0 0 0,1 0-256 16,-1 0 0-16,-1-4 0 0,1 1 0 0,-1-1 0 15,1-5 0-15,2 0 0 0,0-2 0 0,1-3 0 16,3-3 0-16,0 0 0 0,3-2 0 0,0-3-160 0,2-2-80 15,1 1-16-15,0-7 0 0,0 0 464 0,6 5 96 16,2-4 16-16,1 2 0 0,0-6-160 0,2 2-32 16,-1-2 0-16,2-1 0 15,0-1-448-15,0 1-112 0,-1 0-16 0,3 0 0 16,0-1 448-16,0 1 0 0,1-2 0 0,-1 2 0 0,4-5 224 0,0 2 128 16,0 0 32-16,0 0 0 0,-1-3-384 0,-1 7 0 15,-2-4 0-15,1 0 0 16,-1 3-640-16,-1-1-208 0,-2-1-48 0,0-1-17664 0</inkml:trace>
  <inkml:trace contextRef="#ctx0" brushRef="#br0" timeOffset="39705.31">13584 6725 23039 0,'0'0'1024'0,"0"0"192"0,0 0-960 0,0 0-256 0,0 0 0 0,0 0 0 15,-5 0 1072-15,0-3 160 0,1-1 48 0,4 4 0 16,0 0-288-16,0 0-48 0,-7-2-16 0,2-2 0 16,5 4 192-16,0 0 32 0,-2-7 16 0,2 7 0 0,-2-6-400 0,2 6-64 15,0-7-32-15,0 7 0 0,3-7-96 16,1 1 0-16,-4 6-16 0,6-4 0 0,2 0-288 0,0-1-48 15,1-2-16-15,0 3 0 0,3-2-64 0,0 2-16 16,1 0 0-16,0-1 0 0,2 1-128 0,-1 0 0 16,0 1 144-16,-1 1-144 0,-1 0 0 0,0 2 0 15,0 0 0-15,-2 0-192 0,-1 4 576 0,-1 0 96 16,-1 1 32-16,-2 2 0 0,-1 1-512 0,-3 2 0 16,-3 3-208-16,-1 0 64 0,-1 3 336 0,-2-1 64 15,-2 0 0-15,-1 2 16 0,2-4 0 0,-1-2 0 16,0-1 0-16,-1 2 0 0,0-1-272 0,0-4-176 15,0 3 32-15,-1 0 0 0,1-3 144 0,4 2-128 16,-1 1 128-16,0-3-128 0,2-3-112 0,4-4-16 16,0 0 0-16,0 0 0 0,0 0 256 0,3 6 0 0,1 1 0 15,1-4 0-15,2 0 160 0,1 0 80 0,2 1 16 16,2-1 0-16,0-2-112 0,1 2-16 0,0 0 0 0,3 0 0 16,1 4-128-16,-3-3 0 0,-4 0 0 0,2 1 0 15,-3-1-256-15,-1 0-96 0,-1 2-16 0,-2 1 0 16,-2-1 816-16,-2 5 176 0,-1 1 16 0,-3-2 16 15,-1 3-656-15,-1 0 0 0,-1 0 0 0,-4-1 0 16,0 1 0-16,0 0 0 0,-2 0 0 0,1-2 0 16,2 1 0-16,1-6 0 0,-1 1 0 0,0-3 0 15,0 2-176-15,0 1 176 0,-1-3-128 0,3 0 128 16,-1-2 0-16,1 2 0 0,1-4 0 0,6 0 0 16,-6 0-544-16,6 0-32 0,0 0 0 0,0 0 0 15,0 0-2944-15,0 0-608 0,0 0-112 0,6-4-32 0</inkml:trace>
  <inkml:trace contextRef="#ctx0" brushRef="#br0" timeOffset="40011.92">14057 6748 33407 0,'0'0'736'0,"0"0"160"0,0 0 16 0,0 0 16 15,0 0-736-15,0 0-192 0,0 0 0 0,0 0 0 0,0 0 1264 0,5 4 208 16,-5-4 64-16,6 7 0 0,-6-7-384 0,6 6-64 16,-1 4 0-16,1-3-16 0,-1 3-224 0,0 0-32 0,0-1-16 0,1 2 0 15,-2-1-336-15,1 3-64 0,1 0-16 0,2 0 0 16,-1 1 96-16,1 3 16 0,2-4 0 0,1 0 0 16,-1 1-368-16,3-1-128 0,-1 0 0 0,0 0 0 15,1 2 0-15,-1-3 128 0,1 1-128 0,-2-3 0 16,1 1 0-16,-3-5-192 0,1 1 48 0,-1-1 0 15,0 1-48-15,0-3-16 0,0-2 0 0,-1-2 0 32,0 0-1760-32,0-4-336 0,-2-2-80 0,1-3-10320 0,-2 0-2064 0</inkml:trace>
  <inkml:trace contextRef="#ctx0" brushRef="#br0" timeOffset="40231.11">14368 6714 4607 0,'0'0'192'0,"0"0"64"0,0 0-256 0,0 0 0 0,-3 6 0 0,-2 0 0 0,-2 3 6240 0,-1 0 1200 16,-2 2 240-16,-1-1 64 0,-2 6-4816 0,-3-2-960 16,-1 6-192-16,-1 0-48 0,-2 3-704 0,2 1-160 15,-1 2-32-15,-6 4 0 0,2 0-288 0,2-2-64 16,3-2-16-16,1-4 0 0,1 2-48 0,3-4-16 16,3-3 0-16,1-3 0 0,2 2-400 0,0-6 0 15,2 1 0-15,3-2 0 0,0-3 0 0,2-6 0 16,0 0 0-16,0 0 0 15,7 4-2096-15,-1-4-496 0,2-1-96 0,3-2-32 0</inkml:trace>
  <inkml:trace contextRef="#ctx0" brushRef="#br0" timeOffset="43762.94">14777 6726 22335 0,'0'0'496'0,"0"0"96"0,0 0 32 0,0 0 0 0,0 0-496 0,0 0-128 0,0 0 0 0,0 0 0 0,0 0 1760 0,0 0 336 15,0 0 64-15,0 0 16 0,0 0-448 0,2 7-96 16,-1-2-16-16,0 1 0 0,2-2-480 0,-2 3-112 16,1-1 0-16,-1 2-16 0,-1 1-448 0,1 1-96 15,2 0-16-15,-2 3 0 0,2 2 112 0,-1 0 16 16,0-2 0-16,0 2 0 0,0 1-368 0,-1-2-64 0,2 2-16 0,-1-2 0 16,0 2-128-16,1-3 0 15,-1 0 0-15,-1 1 0 0,0-3 0 0,2 1 0 16,0-2 0-16,-2-1 0 0,-1-1 0 0,1 1 0 15,-1-9 0-15,0 0 0 0,2 4-272 0,-2-4-96 0,2 4-16 0,-2-4 0 32,0 0-2752-32,0 0-544 0,0 0-112 0,0 0-32 0</inkml:trace>
  <inkml:trace contextRef="#ctx0" brushRef="#br0" timeOffset="43976.27">14935 6899 32255 0,'0'0'704'0,"0"0"160"0,0 0 32 0,-7 0 0 0,-3 0-720 0,-1 3-176 0,1 0 0 0,-3 0 0 16,-2 1 1824-16,-1 0 336 0,-1 1 64 0,-1-1 16 0,-2-1-1136 0,1 1-208 15,-2-2-64-15,2 0 0 0,1 0-832 0,1-2 0 16,0 0-128-16,1 0 0 0,3 0 256 0,1 0 48 16,3 0 16-16,3 0 0 15,6 0-768-15,0 0-160 0,0 0-32 0,0 0 0 16,0 0-5632-16,15 7-1120 0,-4-3-224 0,3 1-64 0</inkml:trace>
  <inkml:trace contextRef="#ctx0" brushRef="#br0" timeOffset="44746.23">15275 6642 32015 0,'0'0'704'0,"0"0"128"0,0 0 48 0,0 0 32 0,0 0-720 0,0 0-192 0,1-4 0 0,-1 12 0 16,0 1 1104-16,0 2 192 0,-1 2 48 0,0-3 0 15,-2 3-624-15,1-1-112 0,-1-1-32 0,0 2 0 16,-1-3-96-16,3 3-32 0,0 1 0 0,-1-4 0 15,0 0-144-15,1 0-48 0,-1 0 0 0,2 1 0 16,2-2-96-16,0 1-32 0,1-1 0 0,2-2 0 16,0 0-128-16,3-1 128 0,1-2-128 0,2 0 128 0,1-4-128 15,-1 3 128-15,2-3-128 0,2 0 128 16,-1 0-128-16,1 0-176 0,-1-3 48 0,0 0 0 0,1 2 128 0,-1-2 0 16,-1-1 128-16,-1 2-128 0,1 1 128 15,-1-2-128-15,-1 0 128 0,-2-1-128 0,0 4-240 0,-1-4-112 16,0 2-32-16,-1-1 0 15,1 2-1840-15,-1-4-368 0,-1 1-80 0,-6 4-16 0</inkml:trace>
  <inkml:trace contextRef="#ctx0" brushRef="#br0" timeOffset="44997.94">15479 6619 37087 0,'0'0'816'0,"0"9"160"0,2-1 48 0,-2 2 16 0,1 2-832 0,-1 1-208 15,0-2 0-15,-1-1 0 0,1 0 1472 0,-2 2 256 16,2 0 64-16,2 4 0 0,-2-3-928 0,0 1-176 16,1 5-48-16,0-2 0 0,1 4-256 0,-2-2-48 0,1 1-16 0,0 3 0 15,1 0-320-15,0 4 0 0,1-1 0 0,1 1 0 16,1-4 0-16,0 1 0 0,-1-1 0 0,1-2 0 16,1-1 128-16,-1-4-128 0,0-3 128 0,2 1-128 15,-1-3 0-15,1 0-240 0,-2-3 48 0,0-1 0 31,0-2-1440-31,-5-5-288 0,0 0-48 0,0 0-16 16,7 0-2192-16,1-3-448 0,0 1-96 0,-3-2-16 0</inkml:trace>
  <inkml:trace contextRef="#ctx0" brushRef="#br0" timeOffset="45396.71">15745 6757 24639 0,'0'0'1088'0,"8"-2"240"0,3 2-1072 0,-1-3-256 0,2-1 0 0,-2 2 0 0,0 0 2256 0,3 0 400 16,-2 2 80-16,1-3 16 0,1 2-1488 0,-1-4-304 16,3 3-48-16,-1 0-16 0,0-2-352 0,1 4-80 15,-1-3-16-15,2 3 0 0,0 0-48 0,-5 3-16 16,1 1 0-16,-1 2 0 0,-1 5 0 0,1-2 0 16,-2 1 0-16,-1 1 0 0,-1 5 64 0,3 3 0 15,-4 5 0-15,-1-1 0 0,-2 1-32 0,-3-1 0 16,-1 1 0-16,-1-4 0 0,0 2-96 0,-1-1-32 15,-2 1 0-15,-2-1 0 0,0-1-128 0,-3-3-32 16,0-1 0-16,-3 3 0 0,0-4 0 0,0-5 0 0,-2-1 0 16,1-5 0-16,-5-4-128 0,4 0-272 15,-1-4 64-15,3-5 16 0,-3-1 192 0,2-1 160 16,-1-5-32-16,4-1 0 0,0-2-128 0,2-2 128 0,1-2-128 16,4 0 128-16,0-1-128 0,3-2 0 0,0 3 0 0,3 2 0 15,2-2-224-15,3 2-80 0,1 2-16 0,2-1 0 16,2 0 64-16,-2 6 0 0,2 1 0 0,1 0 0 31,2 2-1696-31,0 2-336 0,1-1-64 0,0 3-16 16,-2 1-5312-16,3-4-1088 0,-2 3-192 0,-4 0-64 0</inkml:trace>
  <inkml:trace contextRef="#ctx0" brushRef="#br0" timeOffset="45697.06">16433 6765 31327 0,'0'0'688'0,"0"0"144"0,0 0 16 0,0 0 48 0,0 0-720 0,0 0-176 16,0 0 0-16,0 0 0 0,13-6 1472 0,-13 6 256 15,0 0 48-15,5-2 16 0,2 0-624 0,1-2-112 16,-1 1-32-16,1 3 0 0,0-2-608 0,1 2-128 16,-1-4-32-16,4 0 0 0,0 1-256 0,0-1 0 0,-1 2 0 15,1 2 0-15,0 0 368 0,-3 0 16 0,0 2 0 0,0 0 0 32,-1 0-1440-32,0 1-288 0,-3 1-48 0,-5-4-16 15,0 0-3888-15,4 13-784 0,-8 0-144 0,0-6-48 0</inkml:trace>
  <inkml:trace contextRef="#ctx0" brushRef="#br0" timeOffset="45898.77">16513 6928 38463 0,'0'0'848'0,"0"0"176"0,5 4 48 0,0-2 0 0,-5-2-864 0,7 4-208 0,-1 0 0 0,1-1 0 16,-1-1 1328-16,0 0 208 0,2-2 64 0,-8 0 0 0,9 0-880 0,-1 2-160 15,-1-2-48-15,1 0 0 0,1 0-144 16,1-2-48-16,0 2 0 0,1-2 0 0,0-3-320 15,4 1 0-15,-1 0 0 0,1 2 0 0,-1-2 0 0,-2-1 0 16,1 1 0-16,1 0 0 16,1 1-2240-16,-2-1-512 0,1 1-96 0,-1 0-32 0</inkml:trace>
  <inkml:trace contextRef="#ctx0" brushRef="#br0" timeOffset="46265.93">17058 6689 19343 0,'15'-1'1728'0,"-7"-2"-1392"16,0 1-336-16,3 1 0 0,0-2 3552 0,2-1 640 0,3 1 128 0,0 2 32 16,1-2-1856-16,1 1-352 15,2 2-80-15,-1 0-16 0,1 2-1024 0,0 2-192 16,-1 2-64-16,1-1 0 0,-2 4-400 0,-1-2-96 0,-1 3-16 0,-1-1 0 16,-2 2 64-16,-3-2 0 0,-1 1 0 0,0 3 0 15,-2 2-320-15,-3 3 160 0,-1-1-160 0,-2 4 128 16,-4-1 112-16,-2 6 16 0,-3-2 0 0,2-3 0 15,-4 1-256-15,-3 1 0 0,-1-3 0 0,-4-3 0 16,-1 0 0-16,1-1 0 0,-2-3 0 0,-1-3 0 16,-1-3 0-16,-5-3 0 0,2-2 0 0,5-4-160 15,-1-2 160-15,1-3 0 0,1-3 0 0,-1-2 0 16,2-2 0-16,1-3-160 0,4 0 160 0,-4-10 0 16,4 4 0-16,5 3 0 0,1 1 192 0,3-1-48 15,2-1-16-15,2 1 0 0,0-2 0 0,4 1 0 0,2 1-128 16,5-6-176-16,-1 3 48 0,2-1 0 0,1 1 128 15,-1 6 0-15,-1-3 0 0,3 4 128 0,-1-1-128 16,1 3 0-16,0-2 0 0,1 6-14416 16,1-4-2832-16</inkml:trace>
  <inkml:trace contextRef="#ctx0" brushRef="#br0" timeOffset="50219.18">16268 4963 20159 0,'31'-13'896'0,"-16"7"176"0,-1-4-864 0,2 0-208 0,1-1 0 0,0-2 0 15,0 0 1024-15,-1 0 176 0,-2 0 16 0,-1 0 16 16,-1 3-336-16,-2-1-80 0,0 2-16 0,-4 1 0 16,-1 1-144-16,-5 7-16 0,0 0-16 0,0 0 0 0,0 0-80 0,-9 7-16 15,-5 7 0-15,-7 6 0 0,-5 8-16 0,-10 11 0 16,-7 4 0-16,-5 9 0 0,-4 2-16 0,-1 9-16 15,-1 4 0-15,-2 2 0 0,-4 5-48 0,-3-1-16 16,-3-2 0-16,6-5 0 0,2 0-80 0,7-5-16 16,5-2 0-16,7-2 0 0,4-4 64 0,5-5 0 15,2-5 0-15,3-1 0 0,2-6-64 0,3-4 0 16,4-3 0-16,3-5 0 0,4-1-80 0,3-6-32 16,2-4 0-16,1-3 0 0,2-3 0 0,1-7 0 15,0 0 0-15,0 0 0 0,0 0-208 0,9 0 128 16,-1 0-128-16,1-4-12384 15,0-5-2528-15</inkml:trace>
  <inkml:trace contextRef="#ctx0" brushRef="#br0" timeOffset="60042.71">11456 7740 18655 0,'0'0'400'0,"0"0"96"0,0 0 16 0,0 0 16 0,0 0-528 0,0 0 0 16,0 0 0-16,0 0 0 0,0 0 1536 0,0 0 192 0,0 0 32 0,0 0 16 15,0 0-624-15,0 0-128 0,0 0-32 0,0 0 0 16,0 0 32-16,0 0 0 16,0 0 0-16,0 0 0 0,4-7-192 0,-4 7-16 15,0 0-16-15,1-9 0 0,2 0-432 0,-2 1-96 16,-1-2-16-16,0 0 0 0,-1 1-256 0,0 1 0 0,-1-1 0 0,0 1 0 15,-2-1 0-15,0 0 0 0,0 2 0 0,-1 2 0 16,-1-1 0-16,1 0 0 0,-1 2 0 0,-1 1 0 16,1 0 0-16,-2 0 0 0,-1 2 0 0,1 1 0 15,0 1 0-15,0 2 0 0,-1-3 0 0,0 3 0 16,-1 0 0-16,1 1 208 0,-1 3-64 0,1-1-16 16,0 1 384-16,-1 0 80 0,2 2 16 0,-1-1 0 15,0-2-288-15,0 3-48 0,-2-2-16 0,4-1 0 16,-1 2-64-16,0 1 0 0,3 2-16 0,1-5 0 15,-1 5-32-15,2-2 0 0,0-1 0 0,2 1 0 16,1-9 288-16,0 9 48 0,0-1 16 0,1 1 0 16,2 2-496-16,-2-2 0 0,2-1 0 0,-3-8 0 0,4 6 0 0,0 4 0 15,0-7 0-15,-4-3 0 16,0 0 0-16,7 7 0 0,1 0 0 0,-1-3 0 0,-7-4 0 0,8 2 0 16,0-2 0-16,-1 0 0 0,1-2 0 0,-1 2 0 15,1 0 0-15,0 0 0 0,-8 0 0 0,9-4 0 16,0 0 0-16,-1 1 0 0,0-1 0 0,-1 1 0 15,1-3 0-15,0-1 0 0,-1 1 0 0,-1-1 0 16,0 1 0-16,-1-1 0 0,0 2-320 0,2 0-16 16,-2-2 0-16,1-1 0 0,1 3 336 0,-2-1 0 15,-1-1 0-15,0 3 128 0,0-2-128 0,0-1 0 16,-4 7 0-16,4-8 0 0,0-1 0 0,-2 2 0 16,-2 7 0-16,3-4 0 0,-3 4 0 0,5-6 0 0,-5 6 0 0,0 0 0 15,0 0 256-15,0 0 0 16,0 0 16-16,0 0 0 0,0 0 0 0,0 0 0 15,0 0 0-15,0 0 0 0,0 0-80 0,0 0 0 16,3 6-16-16,-2 2 0 0,-2 1 336 0,1-2 64 0,0-7 0 0,0 9 16 16,0 2-464-16,1-3-128 0,0 1 0 15,1-3 0-15,0 3 0 0,1-1 0 0,-3-8 0 0,3 7 0 16,-1-1 288-16,2 1-16 0,0-1 0 0,1 1 0 16,1 0-144-16,0-1-128 0,-1 1 192 0,3 1-192 15,0-2 0-15,0 1 0 0,0-3 0 0,0 1 0 16,-2-1 128-16,1-2-128 0,-7-2 0 0,8 0 0 15,-1 0 0-15,1 2 0 0,-1-2 0 0,-1 0 0 16,1 0 0-16,-1 0 0 0,-6 0 0 0,7-2 0 16,0 2-928-1,-2-2-144-15,-5 2-16 0,4-4-16 0,0-1-6736 0,-2 1-1344 0,-2-4-272 16,-1-1-48-16</inkml:trace>
  <inkml:trace contextRef="#ctx0" brushRef="#br0" timeOffset="65944.17">13239 7478 20271 0,'0'0'448'0,"-16"-9"80"0,16 9 32 0,0 0 16 0,0-8-576 0,0 1 0 0,0 1 0 0,0 6 0 0,1-7 1536 0,-1 7 208 15,1-6 48-15,-1 6 0 0,0 0-464 0,0 0-96 16,0 0-16-16,0 0 0 0,0 0-192 0,0 0-64 16,0 9 0-16,0-1 0 0,0 1-352 0,-1 4-80 15,0 0-16-15,0 4 0 0,-1 0-144 0,1 3-48 16,0-1 0-16,-1 2 0 0,0 2-48 0,0-3-16 16,1 0 0-16,0 0 0 0,-1-3-256 0,1 2 160 15,0-2-160-15,0-1 128 0,-1-8 160 0,1 3 32 16,0-2 0-16,1 1 0 0,0 2-160 0,0-4-32 15,0-2 0-15,0 1 0 0,0-7-128 0,0 0 0 16,0 0 0-16,0 0 0 0,0 0 0 0,0 0 0 0,0 0 0 0,0 0-176 16,0 0 176-16,0 0-128 0,0 0 128 0,0 0-128 15,5-4 128-15,0-3 0 0,0 1 0 0,-1-1 0 16,0 1 0-16,0-3 0 0,1 1 128 0,1 1-128 16,-1-2 0-16,0 3 0 0,0-5 0 0,2 2-128 15,-2 1 128-15,2-1 0 0,-1 2 0 0,2 1 0 16,0 2 0-16,0 0 0 0,1-1 0 0,1 3 0 15,2 0 0-15,1-1 0 0,0 3 0 0,0 3 0 16,1-1-336-16,-1 2-48 0,0-4 0 0,-1 3 0 16,-2 1 384-16,-1 2 0 0,-1 1 0 0,-1 2 128 0,-2-1-128 15,-3 2 0-15,0 2 0 0,-2-1-176 0,-3-1 176 16,-1 3 0-16,-1-2 128 0,-2 2-128 0,0-4 128 0,-3 4-128 16,1-2 128-16,-1-1-128 0,-3-1 0 0,1-1 0 15,0-3 0-15,0-1-128 0,-1 0 128 0,1-1 0 16,1 1 128-16,-1-4-128 0,1-3 0 0,1-1 0 15,-1 0 0-15,2 2 0 0,0-5 0 0,0 3 0 16,0-2 0-16,1-1-128 0,1 0 128 0,2 1 0 16,0-1 128-16,1 1-128 0,4 6 0 0,-3-8 0 15,3 8 0-15,0 0 0 0,0 0 128 0,0 0-128 16,0 0 128-16,0 0-128 16,6-5-704-16,0 1-192 0,1 4-64 0,-1-3 0 0</inkml:trace>
  <inkml:trace contextRef="#ctx0" brushRef="#br0" timeOffset="68329.78">15744 7577 21647 0,'0'0'960'0,"0"0"192"0,0 0-912 0,0 0-240 0,0 0 0 0,0 0 0 15,0 0 1264-15,0 0 208 0,-1-9 32 0,-1 3 16 16,-2 2-896-16,-1-3-176 0,-1 3-48 0,-2-2 0 16,-1 3-256-16,-2-1-144 0,-1 0 160 0,3 2-160 15,0-2 240-15,0 1-48 0,-2 0-16 0,1 2 0 0,-2 1 160 16,2 0 48-16,-2 0 0 0,3 4 0 0,0-1 160 0,-2 1 32 15,2 2 16-15,1 1 0 0,0 3 144 0,0-1 32 16,-1 4 0-16,3 1 0 0,-1 0-192 0,0-1-48 16,1 0 0-16,1 2 0 0,-1 0-144 0,3-2-16 15,-3 2-16-15,2-2 0 0,2 0-32 0,0 0 0 16,2-2 0-16,0-2 0 0,2 1-48 0,0-1-16 16,2 2 0-16,0-2 0 0,1-1 64 0,1 1 16 15,0-1 0-15,1-3 0 0,-1-1-112 0,2 0-32 16,1-1 0-16,2-2 0 0,-1 1-48 0,3 1-16 15,2-3 0-15,-1 1 0 0,2 2-128 0,1-3 160 16,0-3-160-16,0 3 160 0,0 3-160 0,0-3 0 16,-1-3 0-16,0 3 0 0,-3 0 0 0,1-1 0 15,-1-2 0-15,0 1 0 0,0 1 0 0,-2-2 0 0,-1-1 0 0,-1 1 0 16,1-3 0-16,-3 2 0 0,0 0 0 16,0-3 0-16,0 2 0 0,-1 1 0 0,-1-2 0 15,-1 2 0 1,-4 4-2992-16,0 0-528 0</inkml:trace>
  <inkml:trace contextRef="#ctx0" brushRef="#br0" timeOffset="74453.23">3111 8730 6447 0,'0'0'576'0,"0"0"-576"15,0 0 0-15,0 0 0 0,6-4 5056 0,-6 4 896 16,0 0 176-16,0 0 32 0,0 0-3536 0,0 0-704 16,0 0-128-16,0 0-48 0,0 0-720 0,6-3-128 15,-6 3-48-15,0 0 0 0,0 0-208 0,0 0-64 16,6 3 0-16,-1 3 0 0,-5-6 64 0,7 7 16 16,-2 4 0-16,2-1 0 0,-3 3-32 0,1 0-16 15,1 0 0-15,1 0 0 0,0 4-112 0,2-1-32 0,3 1 0 0,-1 0 0 16,0-4-16-16,2 4-16 0,1-1 0 0,2-2 0 15,0 3-160-15,2-1-16 16,-1-1-16-16,0 0 0 0,0-2-240 0,0-2 176 16,0-1-176-16,2 1 160 0,-4 1-160 0,1-5 0 15,-2 0 0-15,1-2 0 0,-2-1 0 0,-1-3 0 0,-1-1-160 0,0 0 160 32,-2-1-480-32,0-1 0 0,-1 0 0 0,0 0 0 15,-3-5-1376-15,0-2-256 0,1 1-64 0,-4-2-16 16,-2-2-1456-16,2 1-304 0</inkml:trace>
  <inkml:trace contextRef="#ctx0" brushRef="#br0" timeOffset="74702.67">3428 8759 12895 0,'0'0'1152'0,"-5"6"-928"16,-2-1-224-16,-1 2 0 0,-2 2 4992 0,-1-2 960 15,2 2 192-15,-1 1 48 0,-5 1-3200 0,3-1-640 16,1 3-128-16,-1 1-32 0,0 1-880 0,0-3-176 15,-2 1-48-15,1 3 0 0,0-3-320 0,0 1-80 16,-3 2-16-16,3 1 0 0,2-1-144 0,1-2-16 16,-2 2-16-16,1-2 0 0,4-1-288 0,-1 1-48 15,1-4-16-15,2-1 0 0,0-1-144 0,2-1 0 16,3-7 0-16,-1 6 0 0,1-6 0 0,0 0-176 16,5 5 16-16,3-1 0 15,1-4-2144-15,4-2-448 0,2-2-64 0,0 1-17088 0</inkml:trace>
  <inkml:trace contextRef="#ctx0" brushRef="#br0" timeOffset="75113.42">3835 8790 15663 0,'0'0'1392'0,"0"0"-1120"0,0 0-272 0,0 0 0 0,0 0 4528 0,0 0 848 16,0 0 160-16,0 0 32 0,0 0-2816 0,8 3-576 15,1-1-128-15,0 0 0 0,-9-2-1072 0,11 0-208 16,1-2-32-16,-2 0-16 0,2-1-448 0,0 3-80 16,-1-1-32-16,3-2 0 0,-1-1-160 0,1 2 0 15,-1-1 144-15,0 3-144 0,0 0 0 0,-4 3 0 16,1-1 0-16,-1-2 0 15,-1 4-1152-15,-2 0-320 0,-1 1-48 0,-1-1-11312 0,-4-4-2272 16</inkml:trace>
  <inkml:trace contextRef="#ctx0" brushRef="#br0" timeOffset="75318.73">3805 9032 7359 0,'0'0'656'0,"0"0"-528"0,0 0-128 0,0 0 0 15,10 3 5184-15,1-2 1024 0,-3 2 192 0,1-3 32 16,1 0-3136-16,1 0-624 0,1-3-128 0,1 3-32 16,1-4-1184-16,1 4-240 0,0-2-64 0,1 0 0 15,-2 0-496-15,2 2-96 0,-1-4-32 0,-1 4 0 16,-1 0-272-16,-2 1-128 0,-1 2 0 0,1 1 128 16,-4-2-1664-1,1 2-320-15,-1 3-80 0</inkml:trace>
  <inkml:trace contextRef="#ctx0" brushRef="#br0" timeOffset="76151.39">4630 8793 28799 0,'0'0'640'0,"0"0"128"0,0 0 16 0,0 0 16 0,0 0-640 0,0 0-160 0,0 0 0 0,0 0 0 16,0 0 2080-16,0 0 384 0,0 0 80 0,0 0 16 15,0 0-768-15,7 0-160 0,1 2-32 0,-8-2 0 16,7 2-704-16,1-2-160 0,1 2-32 0,1-2 0 16,-10 0-192-16,10 3-64 0,2-3 0 0,0 1 0 15,-2-1-48-15,2 3-16 0,5-3 0 0,-1 4 0 0,-2-2-96 0,2 0-32 16,-1 3 0-16,-3-1 0 0,-12-4-256 0,13 2 0 15,7 2 0-15,0 0 0 0,-2 2-144 16,-4-3-96-16,-2 1-16 0,0-1 0 16,0-2-1984-16,0 2-416 0,-2-3-80 0,-1 0-16 0</inkml:trace>
  <inkml:trace contextRef="#ctx0" brushRef="#br0" timeOffset="76819.25">5223 8477 31327 0,'0'0'688'0,"0"0"144"0,0 0 16 0,0 0 48 0,0 0-720 0,0 0-176 0,0 0 0 0,0 0 0 16,0 0 1616-16,2 7 304 0,-4-1 48 0,1 5 16 16,0-2-832-16,-1 1-144 0,1-1-48 0,0 5 0 15,-2-1-304-15,1 1-64 0,0 2-16 0,0 3 0 16,-1 0-48-16,0 0-16 0,2 1 0 0,0 4 0 16,-2-5-48-16,2 5-16 0,1-1 0 0,0 0 0 15,-1-2 0-15,1-4 0 0,1 2 0 0,-1 1 0 16,-3-4-96-16,3 1-32 0,2-3 0 0,-1 2 0 0,0 1-320 15,0-1 0-15,-1-2 0 0,0-1 0 0,0 3 0 0,0-6 0 16,0 1 0-16,0-5-128 0,0 1 128 0,0-7 0 16,0 0 0-16,0 0 0 0,0 0-128 0,0 0 0 15,0 0 0-15,0 0 0 0,0 0 0 0,0 0 0 16,0 0 0-16,7-4 0 0,-3-5-208 0,1-2-48 16,0 2 0-16,-2 1 0 0,-2-1 160 0,3-1 32 15,4 0 0-15,-3 3 0 0,-6-3 48 0,5 1 16 16,5 1 0-16,0 2 0 0,-2-1-64 0,3 1 0 15,5-1 0-15,1 1 0 0,3-1 0 0,1 1 0 16,-3 2 0-16,1 0 0 0,2 1 192 0,-1 3 0 0,0 0 128 16,0 0-128-16,0 4 0 0,-2-1 0 15,0 1 0-15,0 2 0 0,-3 1 128 0,-1-1-128 16,-1 1 128-16,-1 3-128 0,-2-1 0 0,-3 2 0 16,0-1 0-16,-4 0 0 0,-2 3 320 0,-1-3 0 0,-2 3 0 0,1 2 0 15,-5 0 0-15,-1 1 0 16,-1 1 0-16,-4-3 0 0,-4 2-48 0,1 1-16 0,3-4 0 0,-4 2 0 15,-5-2-256-15,1 0 160 0,4-4-160 16,0 2 128-16,0-5-128 0,-2-2 0 0,0-1 0 16,0-3 0-16,0 0 0 0,1-4-176 0,0-3 48 0,3 1 0 15,0-1 128-15,4-2-128 0,-1-2 128 0,1 1-128 16,2-3-464 0,3 4-96-16,0-4-16 0,2 2 0 0,2 1-4144 0,-1-14-832 0,2 4-160 15,1 14-48-15</inkml:trace>
  <inkml:trace contextRef="#ctx0" brushRef="#br0" timeOffset="77453.2">6118 8657 29247 0,'0'0'640'0,"0"0"144"0,0 0 32 0,0 0 0 16,0 0-656-16,0 0-160 0,0 0 0 0,0 0 0 0,0 0 1824 0,0 0 336 16,0 0 64-16,0 0 16 0,0 0-624 0,-4 3-112 15,4 7-32-15,0 0 0 0,0 3-512 0,0-2-96 16,-1 2-32-16,-1-1 0 0,1-2-400 0,0 4-96 15,-1 2-16-15,1-3 0 0,0 2 256 0,-1-2 64 16,1 0 0-16,1 0 0 0,0 1-320 0,0-1-48 16,0 1-16-16,1-1 0 0,1-4-256 0,0-1 0 15,1 1 0-15,0 0 0 0,-1-1 0 0,2-2 0 16,-4-6 0-16,4 7 0 16,-4-7-704-16,0 0-208 0,5 4-48 0,-5-4 0 15,0 0-2192-15,8 0-448 0,-1 0-96 0,-7 0-16 0</inkml:trace>
  <inkml:trace contextRef="#ctx0" brushRef="#br0" timeOffset="77677.77">6266 8795 38703 0,'0'0'848'0,"0"0"176"0,0 0 48 0,0 0 16 0,0 0-880 0,-12-2-208 0,6 4 0 0,-2 0 0 15,-3 0 1328-15,-1 2 208 0,-1-1 64 0,-1-2 0 16,-2 2-976-16,0-1-192 0,-1 0-48 0,0 0 0 15,-1-2-144-15,1 3-48 0,0-3 0 0,0 0 0 0,1 0-192 0,2 0 0 16,1 0 0-16,1 0-160 0,0 0 160 0,3 0 0 16,1 0 0-16,2 0 0 15,6 0-752-15,0 0-112 0,0 0-32 0,0 0 0 16,0 0-2048-16,0 0-400 0,0 0-96 0,0 0-16 0</inkml:trace>
  <inkml:trace contextRef="#ctx0" brushRef="#br0" timeOffset="78005.89">6293 9149 28559 0,'0'0'1264'0,"0"0"272"0,0 0-1232 0,0 0-304 0,-7 0 0 15,-3 0 0-15,1 0 2256 0,-1 0 400 0,-5 0 80 16,2 0 16-16,-1 0-1344 0,-2 0-256 0,-1 0-48 0,0 0-16 16,0 0-608-16,1 0-128 0,-1 0-32 0,0 0 0 15,-1 0-192-15,2 3-128 0,2-2 128 0,1-1-128 16,0 3 128-16,2-1-128 0,2-1 128 0,0 3-128 15,1 2 128-15,1-2-128 0,7-4 128 0,0 0-128 16,0 0-1568-16,0 0-384 0,0 0-80 0,3 3-16 0</inkml:trace>
  <inkml:trace contextRef="#ctx0" brushRef="#br0" timeOffset="80725.7">6596 8907 26943 0,'0'0'592'0,"0"0"128"0,0 0 32 0,0 0 0 16,0 0-608-16,0 0-144 0,0 0 0 0,0 0 0 0,0 0 1984 0,0 0 352 16,0 0 80-16,0 0 16 0,0 0-720 0,0 0-144 15,0 0-32-15,0 0 0 0,0 0-704 0,1 9-160 16,2 0-32-16,-1 1 0 0,1 1-192 0,1-1-64 15,1 4 0-15,0 1 0 0,1 0-96 0,0 0-32 16,1 2 0-16,-1 0 0 0,1 3 0 0,-2-3 0 16,2 3 0-16,-2-1 0 0,1-2-96 0,1 0-32 15,-2-1 0-15,2 1 0 0,-1 0 0 0,1-4 0 16,-3 0 0-16,1-2 0 0,0-1-128 0,-1 2 128 0,0-4-128 16,-1-1 128-16,-3-7-128 0,0 0-272 0,4 6 64 0,-4-6 16 15,0 0 192-15,0 0-144 0,0 0 144 16,0 0-128-16,4-6 128 0,0-1-128 0,0 0 128 0,-2-3-128 15,1-3 128-15,-1 0-128 0,1-4 128 0,0 0-128 16,-2-3 128-16,0-1 0 0,-1-1 0 0,2-2 0 16,-1-2 0-16,0 3-128 0,0-5 128 0,1 2-128 0,0 0 0 0,1-1 0 15,-2 0 0-15,2 1 0 0,-2 0 128 16,2-1 0-16,-2 2 128 0,1-1-128 0,0 3 0 0,-1 0 0 16,1 0 0-16,-2-1 0 0,0 5 128 0,1-2-128 15,0 1 128-15,-1 0-128 0,0 3 0 0,0-2 0 16,2 2 0-16,-2 1 0 0,-2 3 128 0,1 2-128 15,2-2 128-15,-1 3-128 0,0-1 0 0,0 2 0 16,0 1 0-16,0-1-128 0,0 3 128 0,-1-1 0 16,0 3 128-16,1 4-128 0,0 0 0 0,0-6 0 15,0 6 0-15,0-7-128 0,0 0 128 0,0 7 0 16,0-3 0-16,0 3 0 0,0 0 0 0,0 0 0 16,0-10 0-16,0 6 0 0,0 4 0 0,0 0 0 15,1-6 0-15,-1 6 0 0,-1-4 0 0,1 4 0 16,0 0 128-16,0 0-128 0,2-5 176 0,-2 5-48 15,0 0 0-15,0 0 0 0,4-7-128 0,-4 7 0 16,0 0 0-16,0 0-176 0,0 0 176 0,7-1 0 16,-7 1 0-16,6-3 0 0,-6 3 0 0,7-4 0 15,-7 4 128-15,0 0-128 0,8-2 0 0,-8 2 0 16,6-3 0-16,1 2 0 0,1 1 0 0,0 1 0 0,-8-1 0 0,7 0 0 16,1 0 128-16,0 0-128 0,0 0 128 0,0 0-128 15,-8 0 0-15,9 0 0 0,-1 0 0 0,1 0 0 16,0 0 224-16,0 0-32 0,1 0 0 0,0 0 0 15,1 0-192-15,0 3 0 0,1-1 0 0,-1-2 0 16,-1 0 0-16,1 0 144 0,-1 0-144 0,2 0 128 16,-2 0-128-16,1 0 128 0,-1 0-128 0,2 0 128 0,-1 0-128 15,-1 0 0-15,0 0 0 0,2 0 0 0,-1-2 0 16,-1 2 0-16,1-3 0 0,-1 3 0 0,2 0 0 0,-2 0-176 16,0-1 48-16,-1 1 0 0,1 0 304 15,1 0 64-15,-2-3 16 0,0 3 0 0,0-2-256 0,0 0 0 16,1 2 0-16,-1 0 0 0,-1-2 0 0,-1 0 0 15,1 0 0-15,0-1 0 0,0 3 0 0,0 0-160 16,0 0 32-16,0 0 0 0,-1-1 128 0,1-2 0 16,-1 3 128-16,1-2-128 0,1 2 0 0,0 0 0 15,-1-2 0-15,1 0 0 0,-1 2 0 0,0-3 0 16,0 2 0-16,0 2 0 0,-1-1 128 0,1 0-128 16,1 0 128-16,1-1-128 0,-1 1 0 0,1-3 0 15,2 3 0-15,-2 0-128 0,1 0 128 0,-1 0 0 16,1 3 0-16,-1-3 0 0,1 0 0 0,-1 0-128 15,1 4 128-15,1-4-128 0,-2 0 128 0,1 2 0 16,-1 0 128-16,1-2-128 0,-1 0 0 0,2 0 0 16,-2 2 0-16,1-2-128 0,-1 0 128 0,1 0 176 15,-1 0-48-15,1 3 0 0,-1-2-128 0,-1-1 0 16,0-1 0-16,2 1 0 0,-1 0 0 0,0 0 128 16,-1 0-128-16,0 0 128 0,-1 0-128 0,0 0-176 0,-1-3 48 15,1 3 0-15,0 0 128 0,0 0 0 0,0 0 0 0,-2 0 0 16,2 0 0-16,0 0 0 0,0 0 0 0,0 0 0 15,0-2 0-15,1 2 0 0,0 0 0 0,0 0 0 16,0 0 0-16,1 0 0 0,-1 0 128 0,1 0-128 16,1 0 0-16,1 0 0 0,-2 0 0 0,2 0-128 0,0 0 128 15,-1 0 0-15,2 0 0 0,-1 0 0 16,0 2 0-16,0-2 0 0,0 0 0 0,-1 0 0 0,1 0 0 16,0 0 0-16,0 0 128 0,0 0-128 0,-1 0 0 15,1-2 0-15,0 2 0 0,0-2-128 0,-1 0 128 0,1 2 0 16,3 2 0-16,-4-2 0 0,0-2 0 0,-1-1 0 15,2 3 128-15,0-1-128 0,0-2 0 0,0 0 0 16,-1 3 0-16,1 0-128 0,0-1 128 0,-2 1 0 16,1 0 0-16,-1 0 0 0,1 0 0 0,-1-2 0 15,-1 2 0-15,1-3 0 0,-1 2 0 0,1 1 0 16,-1-3 0-16,3 3 0 0,0 0 0 0,1 0 0 16,-1-3 0-16,0 2 0 0,-2 1 0 0,3 0 0 15,-1 0 128-15,0 0-128 0,-2 0 0 0,1 0 0 16,1 0 0-16,-1 0 0 0,1 0 0 0,0 0 0 15,-2 1 0-15,1 2 0 0,1-3 128 0,-1 0-128 16,0 0 128-16,1 0-128 0,1 0 0 0,-1 0 0 16,-2 0 0-16,2 0 0 0,0 0 0 0,1 0-128 15,-1 0 0-15,-1 0 0 0,1 0 128 0,-1 0 176 16,0 0-48-16,0 0 0 0,-1 0-128 0,1 0-176 16,-1-3 48-16,1 3 0 0,-1 0 128 0,1-1 0 0,-2 1 128 0,0-3-128 15,0 3 0-15,0 0 0 0,1-1 0 0,-1-2 0 16,0 3 0-16,0-2 0 0,-1 2 0 0,1 0-128 15,0 0 128-15,2-1 0 0,-1-2 0 0,2 3 0 16,-2 0 0-16,1 0 0 0,-1 3 0 16,4-2 0-16,-3-1 0 0,1 0 0 0,-1-1 128 0,-1 1-128 15,1 0 0-15,-1 0 0 0,2 0 0 0,-2 1-128 16,-1-1 128-16,3 0 0 0,-1 0 128 0,-1 0-128 16,-1 0 272-16,2 2-16 0,-1-2 0 0,1 3 0 0,-1-2-400 0,1-1-96 15,1 0-16-15,-2 0 0 0,0 0 256 0,1 0 160 16,-1-1-32-16,1 2 0 0,-1-1-128 15,0-1 0-15,-3-2 0 0,3 3-176 0,-1-2 176 16,0 2-192-16,1-1 192 0,1 1-192 0,-1-3 192 0,0 3 0 16,-3-3 0-16,1 2 0 0,1 1 0 0,1 0 0 15,-3-3 0-15,1 3-128 0,0 0 128 0,0 0 0 16,0 0 128-16,0 3-128 0,-8-3 0 0,10 1 0 16,1-2 0-16,-2 1 0 0,0 0 0 0,0 0 0 15,2 0 0-15,-1 1 0 0,1-1 0 0,-1 0 0 16,1 3 0-16,-1-3 0 0,1 0 0 0,0 3 0 15,0-3 0-15,-1 1-128 0,1-1 128 0,-1 2 0 16,1-2 128-16,-1 3-128 0,2-3 0 0,-2 1 0 16,0-1 0-16,-3 3 0 0,3-3 0 0,-1 0 0 15,1 0 0-15,-1 0-128 0,1 4 128 0,0-1 0 16,-1-3 128-16,2 1-128 0,-2 2 128 0,3-3-128 16,-2 0 128-16,1 2-128 0,-2-2 0 0,3 1 0 15,-2 2 0-15,-1-3-128 0,-1 3-64 0,1-3 0 0,0 1 0 0,1 2 0 16,-1-3 192-16,0 2 256 0,0-2-64 0,0 0-16 15,-1 0-176-15,0 0 0 0,1-2 0 0,0 2 0 16,-1 0 0-16,1 0 0 0,-1 0 0 0,1 0 0 16,-1 0 0-16,0-3 0 0,0 2 0 0,0 1 0 15,1 0 0-15,0 0 0 0,-1 0 0 0,1 0 0 16,0 0 0-16,1 0 0 0,-3 0 0 0,3-3 0 0,-1 3 0 0,0 0 0 16,1 0 0-16,1 3 0 0,-2-3 0 0,1 0 0 15,1 0 0-15,-1 0 0 0,2 0 0 0,-1 0-176 16,-1 0 176-16,1 0-192 0,-1 0 192 0,1 0 128 15,-1 1-128-15,1-1 176 0,-1-1-176 0,1 1 0 16,0 0 0-16,0 0 0 0,-1 0 0 0,1 1 0 16,1-1 0-16,-2 0 0 0,0 0 0 0,1 0 0 15,2 0 0-15,-1 3 0 0,-2-3 0 0,1 0 0 16,-1 0 0-16,1 0 0 0,1-3 0 0,-1 2 0 16,0 1 0-16,-1 0 0 0,1 0 0 0,-1 0 0 15,1-3 0-15,-1 3 0 0,-1 3 0 0,2-2 0 16,-2-1 0-16,0 0 0 0,0-1 0 0,-1 1 0 15,1 0 0-15,2 1 0 0,-2-2 0 0,1 2 0 16,2 2 0-16,0-1 0 0,-1-2 0 0,-1 0 0 16,0 0 0-16,1 2 0 0,2-2 0 0,-1 2 0 15,1-2 0-15,0 0 0 0,0 0 0 0,0 0 0 16,0 0 0-16,0 0 0 0,2 0 0 0,-2 0 0 0,1 0 0 16,-1-2 0-16,2 2 0 0,-2 0 0 15,1 2 0-15,2-2 0 0,-2 0 0 0,0 3 0 0,-1-2 0 0,0-1 0 16,-3 3 0-16,2-3 0 0,1 2 0 0,-1 0 0 15,0-2 0-15,-1 0 0 0,3 0 0 0,-3 0 0 16,1 0 0-16,0 0 0 0,0-2 0 0,0 2 0 16,-1 0 0-16,0 0 0 0,2 0 0 0,1-2 0 15,-1 2 0-15,2 0 0 0,-2 0 0 0,3 0 0 16,-1 2 0-16,1-2 0 0,-2 0 0 0,1 2 0 0,1 0 0 16,-2 0 0-16,-1 0 0 0,0 1 0 15,-1-2-256-15,0 4-16 0,-2-1-16 0,2 0 0 16,-4-1-960-16,0-1-192 0,1 0-32 0,-3 3-11760 15,1-4-2336-15</inkml:trace>
  <inkml:trace contextRef="#ctx0" brushRef="#br0" timeOffset="85007.4">7235 8739 16127 0,'0'0'352'0,"1"-9"80"0,-1 1 16 0,0-1 0 0,0-2-448 0,2 2 0 0,-4 1 0 0,2-1 0 16,-1-1 1664-16,0 3 256 0,1 1 64 0,0 6 0 0,0 0-64 0,0 0 0 15,0 0 0-15,0 0 0 0,0 0-256 0,0 0-48 16,0 0-16-16,-3 6 0 0,0 1-256 0,1 3-48 16,-1 3-16-16,1 0 0 0,-1 2-608 0,2 0-128 15,-1 3-32-15,1-1 0 0,0 0 112 0,1 2 16 16,1-2 0-16,0 3 0 0,1 0-416 0,-1-1-80 16,2 1-16-16,-1-3 0 0,1 0 64 0,-1 0 0 15,1-1 0-15,0-2 0 0,1 2-192 0,0-3 0 16,0 0 0-16,-2-3 0 0,1 0 0 0,-1-3 0 15,1 0 0-15,-3-7 0 0,0 0 0 0,0 0 0 16,0 0 0-16,0 0 0 0,0 0 0 0,0 0 0 16,0 0 0-16,5-7 0 0,-2 0 0 0,1-5 0 0,0 1 0 15,0-2-176-15,0 0 176 0,-1 0 0 16,1 3 128-16,0-4-128 0,-1 0 0 0,2 1-128 0,-1 0 0 0,1 0 0 16,2 2-64-16,1 1 0 15,0 1 0-15,-2-1 0 0,3 3-96 0,2 0-32 16,-1-2 0-16,3 5 0 15,2 0-96-15,1 1-32 0,1 1 0 0,0 4 0 0,-2 1 320 0,4 1 128 0,-2 0-128 0,0 5 128 16,0 2 0-16,-3 2 0 0,-2 0 0 16,-3 0 0-16,-2 1 0 0,-5 2 224 0,-4 4-32 0,-5-2 0 15,-2 4-192-15,-3-1 0 0,-4 4 0 0,-1-1 0 16,0-1 544-16,-1 1 64 0,0-3 16 0,-1-2 0 16,2-2-432-16,0-1-192 0,0-3 160 0,0-2-160 0,0-2 0 15,0-5 0-15,0-2 0 0,0-2 0 16,-1-5 0-16,2 1 0 0,3-5 0 0,1 1 0 0,2-1 128 0,1-4 0 15,1 1-128-15,4-4 192 16,1 3-1152-16,3-1-224 0,3 1-48 0,1-3-17648 16</inkml:trace>
  <inkml:trace contextRef="#ctx0" brushRef="#br0" timeOffset="85757.67">7716 8700 21311 0,'0'0'464'0,"0"0"112"0,-7 0 0 0,7 0 16 0,-8 0-464 0,2 2-128 15,-1-2 0-15,1 2 0 0,-1-2 2368 0,7 0 464 16,0 0 96-16,-5-2 16 0,5 2-1648 0,-5 0-320 15,-1-2-64-15,6 2-16 0,0 0 128 0,0 0 0 16,-2-4 16-16,2 4 0 0,1-7-48 0,-1 1-16 16,0 6 0-16,4-7 0 0,0 1-976 0,1-4-384 0,2 4 0 0,1 1 16 15,-1-2 368-15,4 2 0 16,-1-3-144-16,2 3 144 0,0 1 0 0,0 1 0 16,-2 2 176-16,2-2-176 0,0 3 384 0,-2 3-48 0,2-2 0 0,-1 2 0 15,-2 3-336-15,-1 1 0 0,-1-1 0 0,0 5 0 16,-4 2 0-16,1 0-192 15,-3 2 192-15,-1 3-192 0,-1-1 192 0,-2 0 0 0,-2 0 0 0,-1-1 0 16,0 1 0-16,-1-3 144 0,-1-1-16 0,2 0-128 16,-3 0 0-16,2-2 0 0,2 1 0 0,1-4 0 15,0-2 0-15,4-6 0 0,0 0 0 0,0 0 0 16,0 0 0-16,0 0 0 0,0 0 0 0,0 0 0 16,0 0 0-16,7 4 0 0,1-1 0 0,1-3 0 15,1 0 144-15,-1 0 128 0,3 0 32 0,0 0 0 0,1-4-304 16,0 4 0-16,-1-3 0 0,1 2 0 0,0-2 0 15,0 3 0-15,0 0 176 0,0 0-48 16,-1 0-1136-16,-1 0-208 0,-1 0-64 0,-1-2 0 0</inkml:trace>
  <inkml:trace contextRef="#ctx0" brushRef="#br0" timeOffset="86409.01">8297 9017 23263 0,'0'0'512'0,"0"0"96"0,0 0 32 0,0 0 16 0,0 0-528 0,0 0-128 15,0 0 0-15,0 0 0 0,0 0 1824 0,0 0 336 0,0 0 64 0,0 0 16 16,0 0-416-16,0 0-80 0,0 0-16 0,0 0 0 16,7-2-448-16,1 0-112 15,-1-1-16-15,3-1 0 0,0 4-608 0,2-2-128 16,0 0-32-16,1 2 0 0,0-2-192 0,0 0-64 15,0 0 0-15,1 2 0 0,1-3 0 0,1 2 0 16,1 1 0-16,-2-3 0 0,-2 3-128 0,1 0 0 0,-3 0 0 16,0 0-176-1,-3 0-2368-15,-1 0-464 0,0 0-112 0,-7 0-16 0</inkml:trace>
  <inkml:trace contextRef="#ctx0" brushRef="#br0" timeOffset="86778.65">8847 8626 37551 0,'0'0'832'0,"0"0"160"0,0 0 32 0,0 0 32 0,7 7-848 0,-6-1-208 0,0 1 0 0,-1 4 0 0,-1-2 704 0,0 4 112 15,-2-1 16-15,1 3 0 0,-2-4-512 0,0 2-112 16,-2 0-16-16,0 3 0 0,2-5-192 0,0 1 144 16,0-1-144-16,2-1 128 0,0-1-128 0,2 2 0 15,2-2 0-15,0-1 0 0,-2-8 0 0,5 6 128 0,1 1-128 0,0-3 128 16,1 1-128-16,1-1 0 16,1-1 0-16,1-2 0 0,2-1 128 0,0 0 0 0,0 3 0 0,-1-3 0 15,1 0-128-15,-1 0 0 0,-1-3 0 0,1 3 0 16,-1 0 128-16,1 0 0 15,-1-1 0-15,-1-2 0 0,-1 0-128 0,1 2 0 16,0-1 0-16,2-2-176 0,-2 1 176 0,0-1-128 0,-2 1 128 0,-1-1-128 31,1-2-1952-31,-2 2-384 0,-1-3-80 0,0 1-13632 0</inkml:trace>
  <inkml:trace contextRef="#ctx0" brushRef="#br0" timeOffset="87011.87">9048 8620 26943 0,'0'0'1200'0,"0"0"240"0,0 0-1152 0,0 0-288 0,1 9 0 0,-1-1 0 16,-1-2 2256-16,-1 5 400 0,2 1 80 0,0 1 16 0,-1 1-1232 0,0 2-240 15,-1 1-64-15,1 0 0 0,1 3-448 0,-1 1-112 16,1 2-16-16,0 2 0 0,0-4-256 0,1 5-48 16,2-2-16-16,-2-1 0 0,2 4-48 0,-1-1-16 15,1 1 0-15,1-1 0 0,0 1-48 0,1-4-16 16,-1-2 0-16,1 1 0 0,2 2-192 0,-2-4 144 15,-1-3-144-15,1-3 128 0,-1 2-128 0,1-3 0 16,0-4 0-16,1-1-176 16,-2-4-1488-16,1-2-320 0,-5-2-48 0,8 0-16496 0</inkml:trace>
  <inkml:trace contextRef="#ctx0" brushRef="#br0" timeOffset="87543.17">9472 8949 27183 0,'0'0'592'0,"8"-3"128"0,0 3 32 0,-2-4 16 0,-1-3-624 0,2 1-144 0,-2-3 0 0,0 2 0 16,-1 1 1152-16,-1-2 208 0,-2-1 48 0,1 1 0 16,-2-1-832-16,-2-2-144 0,0 2-48 0,-1-2 0 15,-1 5 0-15,-1-1 0 0,-3 3 0 0,0-1 0 16,0 4 112-16,-2 1 16 0,-2 1 0 0,0 2 0 15,-1 1 0-15,0 2 0 0,0 1 0 0,0 2 0 16,0 2-112-16,0-1-16 0,0 3 0 0,2 0 0 16,-1 0-256-16,2 0-128 0,1 2 128 0,1 1-128 15,1-2 288-15,2 2-32 0,1 1 0 0,2 0 0 0,0-2-96 16,2 2-32-16,3-1 0 0,-1-1 0 16,2-2-128-16,2 0 128 0,0-3-128 0,3-1 128 0,-1 2-128 0,1-5-176 15,2-2 48-15,-1-1 0 0,1-3 128 0,-1-3-128 16,3 2 128-16,-1-4-128 0,1-2-64 0,-1-1 0 15,0-1 0-15,-2-4 0 0,1 0-144 0,-1-1-48 16,1-3 0-16,-2 0 0 0,-1-2 208 0,-2 5 48 16,0-2 0-16,-1 2 0 0,0 1 128 0,-1 0 0 15,-1 3 0-15,-2 2 0 0,2-1 0 0,-2 3 0 16,-1 6 0-16,0 0 0 0,0 0 0 0,0 0 0 0,0 0 128 16,0 0-128-16,0 9 528 0,0 1 48 15,0 1 0-15,0 2 0 0,-1 3-208 0,1-2-48 16,0 3 0-16,0 1 0 0,1-1-192 0,0 1-128 0,3-1 128 0,-1-2-128 15,-1 2 224-15,1 0-32 16,0-4 0-16,0 3 0 0,1-1-48 0,2-5-16 0,0 2 0 0,1-2 0 16,1-3-128-16,1-1 0 0,1 1 0 0,2-3 0 31,0 0-2368-31,1-4-512 0,3 0-112 0,-1 0-16 0</inkml:trace>
  <inkml:trace contextRef="#ctx0" brushRef="#br0" timeOffset="87993.77">10019 8845 15663 0,'0'0'1392'0,"0"0"-1120"0,6 4-272 0,0 3 0 0,-6-7 4672 0,7 6 864 16,-2 2 176-16,0-1 48 0,-5-7-3488 0,7 9-688 15,-2-3-144-15,0 1-32 0,0 1-704 0,-1 1-160 16,-4-9-32-16,6 6 0 0,-6-6-256 0,5 8-48 15,-5-8-16-15,4 9 0 0,-4-9-192 0,0 0-160 16,0 0 32-16,0 0 0 0,0 0 128 0,0 0 0 16,0 0 0-16,0 0 0 0,0 0-128 0,4-9 0 15,-3 1 0-15,-1 2 0 0,-1-3 128 0,-3 2-128 16,-1 1 128-16,-1 2-128 0,0-3 128 0,-2 3 0 16,-3 2 0-16,1-2 0 0,-2 4 0 0,-1 0 0 15,-1 4 0-15,-1 1-128 0,1 0 128 0,-1 4 0 16,0-2 0-16,-1 3 0 0,2-1 0 0,-2 2 0 15,2-1 0-15,0 2 0 0,3-1 128 0,0 2-128 0,2-3 128 0,2 3-128 16,2 4 224-16,1-1-32 16,3-2 0-16,1 3 0 0,1-3 112 0,3 1 16 15,1 2 0-15,3-2 0 0,3 0-64 0,1-1 0 0,1-1 0 0,1 1 0 16,-1-5-256-16,4 2 0 0,2-2 0 0,-1-1 0 16,0-2 144-16,1 1-16 15,-1-5-128-15,-1 2 192 0,0-1-192 0,-1-3-128 0,-2 1 128 0,0-1-208 16,-2 0 208-16,1 0 0 0,0-1 0 0,-1 1 0 15,-3 0-2128 1,1 1-544-16,-10-1-96 0,7 0-32 0</inkml:trace>
  <inkml:trace contextRef="#ctx0" brushRef="#br0" timeOffset="89711.92">11007 9624 7359 0,'0'0'656'0,"0"0"-528"0,0 0-128 0,0 0 0 15,-3-5 2352-15,1-1 432 0,-1 2 96 0,-1-3 0 16,0 1-1200-16,-4 2-240 0,0-3-48 0,-1 4-16 16,0-3-160-16,-3 2-16 0,-3 0-16 0,0 1 0 0,2-3-320 0,-3 2-64 15,-5 1-16-15,0-3 0 0,-1 2-288 0,-1 1-64 16,-1-1-16-16,-1 2 0 0,-2-2-128 0,2 4-32 16,1-3 0-16,-1 2 0 0,-1 1 192 0,0 1 48 15,-3 2 0-15,-2-1 0 0,-3-2-176 0,-2 2-48 16,1 0 0-16,-2-4 0 0,-2 2-272 0,-2 0 0 15,5 0 0-15,0-2 0 0,1 2 464 0,2 0 48 16,2 0 0-16,1-2 0 0,0 2-208 0,-1-3-48 16,-1 2 0-16,0 1 0 0,0-3-256 0,-1 3 0 15,-1-4 0-15,1 2 0 0,-1 0 512 0,1-3 64 16,0 4 0-16,-1-2 0 0,3 3-256 0,2-2-64 16,2 2 0-16,0 0 0 0,3 0-96 0,0 0-32 15,0 2 0-15,0 1 0 0,-1-2 160 0,0-1 32 0,-1 3 0 16,-1-3 0-16,1 2-576 0,0-2-96 15,0 0-32-15,1 0 0 0,1 0 624 0,1 0 112 16,-1 0 32-16,1 0 0 0,-1-2-624 0,2 2-112 0,2 0-32 0,-1-3 0 16,0 3 384-16,3 3 128 0,1-3 0 0,1 2 0 15,-1 0-128-15,3-2 0 16,-2 2 0-16,2-2 0 0,-2 0 0 0,0 4 128 0,0-1-128 0,-1-2 128 16,-2 2-128-16,0-3 128 0,1 2-128 0,0 0 128 15,-1 0-128-15,0-2 128 16,-2 3-128-16,0-2 128 0,0-1-128 0,0 0 0 0,0 3 0 0,-1-3-176 15,-2 2 176-15,1 0 0 0,0-2 0 0,1 0 0 16,1 0 0-16,1 2 0 0,2-2 128 0,0 3-128 16,1-2 0-16,0-1 0 0,0 0 0 0,1 3 0 15,-1-3 0-15,1 1 0 0,2 2 0 0,-2-3 0 16,-1 3 128-16,1-3-128 0,1 1 128 0,-2-1-128 16,0 0 128-16,0 0-128 0,0-1 128 0,0 1-128 15,1-3 224-15,0 3-32 0,-1-3 0 0,0 2 0 0,0 1-192 16,0-3-256-16,-1 3 48 0,1-1 16 0,0-2 192 0,1 3 0 15,-2-4 0-15,2 2 160 0,-1 2-160 0,1 0 128 16,0 0-128-16,2 0 128 0,-2-3-128 0,2 3 0 16,1 0 0-16,0 3 0 0,-2-3 0 0,2 2 0 15,0-2 0-15,0 0 0 0,0 0 0 0,-3 0 0 16,2-2 0-16,-1 2 0 0,1 0 0 0,-2 0 0 16,1-3 0-16,-1-1 0 0,0 4 0 0,0-2 0 0,1 2 0 15,0-2 0-15,1 0 0 0,-1 2 128 16,1 0-128-16,0 0 128 0,-1 0-128 0,1 0 128 15,-2 2-128-15,2-2 128 0,-2-2-128 0,0 2 0 0,1 0 0 0,0 0 0 16,1 0 0-16,-1 0 0 0,1 0 0 0,0 0-176 16,-2 0 176-16,0 0 0 15,3 0 128-15,0 2-128 0,-1 0 0 0,0 0 0 16,1-2 0-16,0 0 0 0,0 0 0 0,-1 3 0 0,1-3 0 0,0 0 0 16,-2 1 128-16,1-1-128 15,-1 0 128-15,0 3-128 0,-1-3 0 0,-1 0 0 0,0 0 0 16,0 0 0-16,0 0 0 0,0 0 0 0,0 0 0 0,0 0 0 15,-2 0 0-15,0 0 0 0,-2 0 0 0,1-3 0 16,0 3 128-16,0-1-128 0,0-2 128 0,0 3-128 16,2 0 0-16,0-2 0 0,-1 0 0 0,2 2-128 15,0 0 128-15,0 0 0 0,-1 0 0 0,2 0 0 16,-1 2 0-16,0-4 0 0,-1 2 0 0,-1 0 0 0,2 0 0 16,-2 0 0-16,0 0 128 0,1 0-128 0,0 2 0 0,-1-2 0 15,2 0 0-15,0 0-128 0,-2 0 128 0,2 0 0 16,0 0 128-16,0 0-128 0,-2 0 0 0,1 0 0 15,0 2 0-15,1-2-128 0,0 3 128 0,-1-2 0 16,0-1 0-16,0 3 0 0,1-3 0 0,0 2 0 16,1-2 128-16,2 0-128 0,1 2 0 0,-1 0 0 15,0 1 0-15,1-2 0 0,0-1 0 0,-2 0 0 16,2 3 0-16,-1-2 0 0,-2-1 0 0,2 0 0 16,-1 0 0-16,1 0-128 0,-2 3 128 0,1-3 176 15,-1 0-48-15,-1 0 0 0,1 0-128 0,0 0 0 16,2 0 0-16,-2 0-176 0,1 0 176 0,-1 3 0 0,1-3 0 15,-3 6 0-15,-4-2 0 0,4-1-128 0,4-6 128 0,1 0-128 16,2 3 128-16,-1 0 176 16,-3 0-48-16,2 3 0 0,1-3-128 0,-1 3 0 15,-1-3 0-15,1 0-176 0,1 1 176 0,0 2 0 16,0-1 128-16,1-1-128 0,-4 5 0 0,4-5 0 16,-1 2 0-16,-1 1-128 0,0-4 128 0,-1 2 0 0,1 2 0 15,0-1 0-15,-1-2 0 0,-1 2 0 0,1-1 128 0,0 2-128 16,-2-1 0-16,0-2 0 0,0 2 0 0,2 1-128 15,-3-4 128-15,3 2 0 0,-2 1 128 0,0-2-128 16,0 2 0-16,1-3 0 0,-4 4 0 0,2-2 0 16,2 0 0-16,-1 0 0 0,-2-2 0 0,2 3-128 15,2 1 128-15,-1-4 0 0,-1 2 0 0,1 0 0 16,2-2 0-16,-1 2 0 0,1-2 0 0,0 3 0 16,1-3 0-16,1 1 0 0,0-1 0 0,1 0 0 15,-2 0 0-15,3 0 0 0,1 0 0 0,0 0 0 16,-1 0 0-16,1-1 0 0,0-2 0 0,0 1 0 0,0 0 0 0,1 0 0 15,-1 2 128-15,1-3-128 0,-1 2 0 0,2 1 0 16,-1-3 0-16,-1 3-128 0,1-2 128 0,-3 0 0 16,1 2 128-16,0 0-128 0,0 0 0 0,0 0 0 15,-2 0 0-15,2 0 0 0,0-2 0 0,-2 2 0 16,2 0 0-16,1 0 0 0,1-3 128 0,-1 2-128 16,1 1 128-16,7 0-128 0,0 0 0 0,0 0-240 15,0 0 48-15,0 0 0 16,0 0-2512-16,0 0-496 0,11 0-112 0,4 4-16 0</inkml:trace>
  <inkml:trace contextRef="#ctx0" brushRef="#br0" timeOffset="90847.98">7163 10101 29711 0,'0'0'640'0,"0"0"144"0,0 0 32 0,0 0 32 0,0 0-672 0,0 0-176 0,0 0 0 0,0 0 0 0,0 0 1152 0,4-6 208 15,1-1 48-15,-1 0 0 0,0 1-880 0,1-1-160 16,-1-3-48-16,3 3 0 0,-2 1-192 0,2-1-128 16,-1 1 128-16,-1-1-128 0,-1-3 0 0,1 0 0 15,2 3 0-15,1 0 0 0,0 1 176 0,1-1-48 16,0 4 0-16,0-1 0 0,-1-2-128 0,1 2 128 16,-1-3-128-16,1 1 128 0,-1 6-128 0,0-3 128 15,-8 3-128-15,9 0 128 0,-9 0-128 0,9 3 128 16,-9-3-128-16,7 4 128 0,-7-4 256 0,6 6 64 15,0 3 0-15,-4 2 0 0,-2-1 96 0,0 4 32 0,0-1 0 16,-1 4 0-16,-2 0-256 0,-1 5-64 16,1 2 0-16,-3-4 0 0,0 3 0 0,-1 0 0 15,1 0 0-15,-1-2 0 0,-1 2-256 0,0-1 160 0,1-3-160 0,-3 0 128 16,1-3-128-16,0 1 128 16,0-1-128-16,0-2 128 0,0 2-128 0,-2-3 0 0,1-2 0 0,-1-1 0 15,1-1 0-15,-1-2 0 16,1-3 0-16,-1 2-176 0,2-2 176 0,0-1 0 15,1-3 0-15,0 0 0 0,2 0 0 0,6 0 0 0,-7-3 0 0,0-1 0 16,2 2 0-16,5 2-128 0,-4-7 128 0,2 0-128 16,2 7 128-16,-2-7 0 0,1 0 0 15,1-2 0-15,1 1 0 0,1-1 0 0,0 2 0 0,1-2 0 16,1 1 0-16,0-1 0 0,1 5 0 0,0-2 0 16,3 3 0-16,-1-4 0 0,-1 4 128 0,2-4-128 15,0 3 128-15,0 1-128 0,1 2 128 0,0-1-128 0,0-1 128 16,0 3-128-16,1 0 128 0,0 3-128 0,1-3 128 15,0 3-128-15,1 0 128 0,0-2-128 0,-2 5 0 0,2-2 0 16,-1-2 0-16,0 2-128 0,1-1 128 0,0-2 176 16,0 4-48-16,1-1 0 0,0 0 112 0,0 0 16 15,4 1 0-15,-1 2 0 0,0-3-256 0,-1 2 0 16,2-2 0-16,0 3 0 0,-1-2 0 0,0-1 0 16,1 3 0-16,-1-1 0 0,-5-2 0 0,4 0 0 15,-1-1 0-15,-1 0 0 16,-2 0-1232-16,-1 0-304 0,2-2-48 0,-2-1-16784 0</inkml:trace>
  <inkml:trace contextRef="#ctx0" brushRef="#br0" timeOffset="91382.13">7879 10244 32479 0,'0'0'704'0,"7"-7"160"0,-2 1 32 0,0-1 16 0,1-2-720 0,-2 1-192 0,-3-4 0 0,2 2 0 15,-1-3 752-15,-1 0 112 0,-1 0 32 0,0 1 0 16,-1-1-512-16,-1 4-112 0,-2-2-16 16,-2 5 0-16,1-5 0 0,-1 5 0 0,-1 3 0 0,-2-1 0 15,-2 4-96-15,1 0-32 0,-2 1 0 0,0 2 0 16,-2 3 0-16,1 1 0 0,0 2 0 0,0 2 0 16,0-1 256-16,-1 3 64 0,1 0 0 0,0 4 0 15,1-1-208-15,1 1-48 0,0-3 0 0,2 4 0 16,0 1 112-16,4-1 16 0,-1-3 0 0,2 2 0 0,1-1-64 0,1-2 0 15,1 2 0-15,1-3 0 0,1-3-96 0,3 1-32 16,0-2 0-16,1-1 0 0,2-2-128 0,1 1 128 16,0-4-128-16,1 0 128 0,1-3-128 0,1 0 128 15,0-3-128-15,1 0 128 0,0-5-304 0,1 2-64 16,2-5-16-16,-1-1 0 0,0-2 256 0,1 1 0 16,-1-4 0-16,1-3 160 0,-2 0-160 0,0 1 0 15,-1-2 0-15,-2 1-176 0,-1 1 176 0,-1-1-128 16,0 3 128-16,-2 0-128 0,-2 0 128 0,0 1 0 15,0 3 0-15,-1 5 0 0,-1-1 0 0,-2 9 0 16,0 0 0-16,0 0 0 0,0 0 0 0,0 0 0 0,0 0 128 16,0 0-128-16,-1 10 128 0,0 0-128 15,1 3 128-15,0 0-128 0,0-1 320 0,0 1 0 0,1 2 0 0,2-1 0 16,-1 0 64-16,2 2 0 0,2-3 0 16,0 0 0-16,2-3-112 0,0 3-16 15,1-2 0-15,0-1 0 0,0 0 64 0,2-4 0 0,1-2 0 0,2-1 0 16,0 1-320-16,2-1 160 0,1 0-160 0,2-3 128 15,1 3-128-15,1-3 0 16,0-3 0-16,2-1 0 16,0-1-1456-16,1-2-320 0</inkml:trace>
  <inkml:trace contextRef="#ctx0" brushRef="#br0" timeOffset="134947.34">2832 11379 10127 0,'0'0'896'0,"0"0"-704"0,0 0-192 0,0 0 0 15,0 0 4288-15,0 0 832 0,0 0 176 0,0 0 16 16,0 0-2944-16,0 0-608 0,0 0-112 0,0 0-32 15,0 0-640-15,0 0-128 0,0-6-16 0,0 6-16 16,0 0-256-16,3-7-48 0,-1 1-16 0,1 2 0 16,-1-1-176-16,1 1-48 0,-3 4 0 0,0 0 0 0,0 0 176 0,0 0 48 15,0 0 0-15,0 0 0 0,0 0 64 0,7 4 16 16,-7-4 0-16,7 9 0 0,0 1-128 0,-2 1 0 16,0 2-16-16,2 0 0 0,0 3-48 0,-2-2-16 15,3-1 0-15,-1 3 0 0,1-2-112 0,-1-1-32 16,-1 0 0-16,2 0 0 0,-1 2-80 0,2-2-16 15,1-1 0-15,1 0 0 0,-1 1-128 0,2 2 128 16,1-4-128-16,0-1 128 0,-1 2-128 0,0-4 192 16,0-1-192-16,0-4 192 0,-2 3-192 0,3-2 0 15,0 0 0-15,-2-4-176 16,-3 0-208-16,-1 0-64 0,1 0 0 0,0-2 0 16,-3-4-1472-16,2-1-288 0,-1-2-64 0,0-2-10448 15,-5 1-2080-15</inkml:trace>
  <inkml:trace contextRef="#ctx0" brushRef="#br0" timeOffset="135170.94">3013 11316 28095 0,'-6'14'1248'0,"4"-8"256"0,-3 1-1200 0,-1 1-304 0,0 1 0 0,-1 1 0 16,1 3 2496-16,-1 3 432 0,-1-2 80 15,-1 2 32-15,0 1-1264 0,-2-2-256 0,0 3-48 0,-1-1-16 16,1 4-560-16,4-5-128 0,-3-2 0 0,1 2-16 15,-1 1-160-15,-1 0-16 0,1-2-16 0,-1 2 0 16,1-3-368-16,-2 3-64 0,4 0 0 0,2-4-128 16,2-4 128-16,1 1-128 0,3-3 0 0,0-7 0 15,0 0 0-15,0 0 0 0,8 3-208 0,1-3 80 16,4-6-2048-16,2 2-416 16,0-2-80-16</inkml:trace>
  <inkml:trace contextRef="#ctx0" brushRef="#br0" timeOffset="135512.34">3421 11442 29999 0,'0'0'1328'0,"0"0"272"0,0 0-1280 0,0 0-320 0,0 0 0 0,8 2 0 16,0 1 2176-16,1 0 352 0,-1 0 80 16,1-3 16-16,-1 1-1248 0,-1-1-240 15,0 0-48-15,1 0-16 0,1-1-512 0,-1 1-112 0,1-3 0 0,1 3-16 16,0-4-272-16,1 2-160 0,0 0 192 0,1 0-192 15,0 2 0-15,0-3 0 0,-2 2 0 0,1-2 0 16,-3 3-688-16,-8 0-240 16,0 0-48-16,0 0-16 0,0 0-2624 0,0 0-528 0</inkml:trace>
  <inkml:trace contextRef="#ctx0" brushRef="#br0" timeOffset="135709.76">3485 11606 12895 0,'0'0'1152'0,"4"6"-928"0,-4-6-224 0,7 4 0 0,-1 3 4736 0,1-3 912 16,-7-4 176-16,9 2 48 0,-1-2-2800 0,1 0-544 16,-1-2-112-16,1 1-32 0,0-2-1264 0,2-1-256 15,-1 1-48-15,2-3-16 0,1 2-560 0,-1 1-112 16,0 3-128-16,-2-1 176 0,-1-2-16 0,2 1 0 16,1 2 0-16,-2 0 0 15,-2 0-928-15,1 2-176 0,2-2-32 0,-2 4-18672 0</inkml:trace>
  <inkml:trace contextRef="#ctx0" brushRef="#br0" timeOffset="138712.75">4364 11409 5583 0,'0'0'0'0,"0"0"224"0,0 0-64 0,0 0 32 0,0 0-192 0,0 0 0 16,0 0 0-16,0 0 0 0,0 0 480 0,0 0 64 15,0 0 16-15,0 0 0 0,0 0-64 0,0 0-16 16,0 0 0-16,0 0 0 0,0 0-208 0,0 0-32 16,-1-6-16-16,-6 2 0 0,-4 1-224 0,5 1 0 15,6 2 128-15,0 0-128 0,0 0-160 0,0 0-80 16,0 0-16-16,0 0 0 0,0 0 256 0,0 0 0 0,0 0 0 0,0 0 0 16,0 0 0-16,0-8 0 15,0 8 0-15,0 0 0 0,0 0 0 0,0-9 0 0,0 9 0 16,0 0 0-16,-1-7 0 0,1 7 0 0,0 0 0 0,1-8 0 15,-1 8 0-15,0-9 0 0,0 9 0 0,-4-4 0 16,-2-1 784-16,3 1 208 0,3 4 32 0,0 0 16 16,-6-4-528-16,6 4-96 0,0 0-32 0,5-3 0 15,-5 3-112-15,0 0-16 0,0 0-16 0,0 0 0 16,0 0 96-16,0 0 32 0,0 0 0 0,0 0 0 0,0 0-368 0,5-3 128 16,-5 3-128-16,0 0 0 15,0 0-2096-15,0 0-480 0,7-7-112 0,-7 7 0 0</inkml:trace>
  <inkml:trace contextRef="#ctx0" brushRef="#br0" timeOffset="139205.23">4362 11313 16575 0,'-7'1'368'0,"7"-1"80"0,0 0 0 0,0 0 16 0,-6 2-464 0,6-2 0 0,0 0 0 0,0 0 0 0,0 0 928 0,0 0 96 16,0 0 0-16,0 0 16 0,0 0-528 0,0 0-128 16,0 0 0-16,0 0-16 0,0 0-368 0,0 0 0 15,0 0 0-15,0 0 0 0,0 0 800 0,-2 7 96 16,2-7 0-16,-2 8 16 0,2-8 176 0,0 0 48 0,0 0 0 15,-4 5 0-15,4-5-32 0,0 0 0 16,0 0 0-16,-7 7 0 0,-1-6-128 0,4 2-16 16,4-3-16-16,0 0 0 0,-6 4-256 0,6-4-48 0,0 0-16 0,0 0 0 15,-5 0 0-15,5 0 0 0,0 0 0 0,0 0 0 16,0 0-112-16,0 0 0 16,0 0-16-16,0 0 0 0,0 0 16 0,0 0 0 0,9 2 0 0,-3-2 0 15,-6 0-144-15,0 0-32 0,9 0 0 0,1 0 0 16,-3 0 16-16,3 0 0 0,-1 0 0 15,1 0 0-15,1 0-160 0,-1 0-16 0,1 0-16 0,0 0 0 16,3 0 0-16,-1 0 0 0,1 0 0 0,0 0 0 16,1 0-160-16,-1 0 128 0,1 0-128 15,-2 0 128-15,0-2-128 0,0 2 128 0,0 0-128 0,-1 0 128 16,0-2-128-16,-2 0 0 0,1-1 0 0,-2 2-176 0,0 1 176 16,-1-3 0-16,-8 3 128 0,9 0-128 15,-1-3 128-15,-8 3-128 0,0 0 128 0,8-1-128 0,-8 1 224 0,6 0-32 16,2 0 0-16,-8 0 0 0,0 0-192 0,0 0 144 15,8-3-144-15,-8 3 128 0,0 0-128 0,0 0 0 16,0 0 0-16,0 0 0 0,0 0 0 0,0 0 0 16,0 0 0-16,0 0 0 0,0 0 0 0,0 0 0 15,0 0 0-15,4 7 0 0,-4-7 0 0,0 0-176 16,0 0 48-16,0 0 0 16,0 7-880-16,0-7-160 0,-1 6-48 0,1-6 0 15,0 0-2864-15,0 0-576 0,0 0-112 0,0 0-32 0</inkml:trace>
  <inkml:trace contextRef="#ctx0" brushRef="#br0" timeOffset="139628.66">5112 11027 26943 0,'0'0'1200'0,"0"0"240"16,0 0-1152-16,0 0-288 0,0 0 0 0,0 0 0 16,0 0 1856-16,-1 7 304 0,-2-1 64 0,1-2 16 0,-4 3-880 0,-2 2-160 15,-1-3-48-15,0 5 0 0,-1-1-448 0,0-1-112 16,1 2-16-16,-4 2 0 0,-1 1-96 0,1 2-32 15,-2 0 0-15,1-2 0 0,1 3 112 16,-4 7 16-16,2-2 0 0,4 2 0 0,1-1-112 0,3 1-16 16,-1-2 0-16,2-1 0 0,4 1-144 0,2-2-48 15,1-2 0-15,2 2 0 0,2 0 64 0,2-3 0 16,0 0 0-16,3 1 0 0,1-1-320 0,2 0 160 16,1 0-160-16,0-4 128 0,2 0-128 0,-1-2 0 15,1-2 0-15,0 1 0 0,-1 0 0 0,1-3 0 16,-1 0 0-16,-4-4-176 15,3 1-624-15,-4-2-128 0,0-1-32 0,0 2 0 16,-3-3-2496-16,1 0-512 0,0-3-112 0,-1 2-16 0</inkml:trace>
  <inkml:trace contextRef="#ctx0" brushRef="#br0" timeOffset="140549.43">5271 11264 20495 0,'0'0'896'0,"0"0"208"0,0 0-880 0,0 0-224 0,0 0 0 0,-6 0 0 16,0 3 2560-16,6-3 448 0,0 0 112 0,0 0 16 15,-6 0-1184-15,6 0-224 0,0 0-64 0,0 0 0 16,0 0-560-16,0 0-112 0,0 0-32 0,0 0 0 16,0 0-448-16,0 0-112 0,-5-4-16 0,5-3 0 15,0 7-48-15,4-6-16 0,-3 2 0 0,2-3 0 16,2-2-320-16,1 2 0 0,-2 4 0 0,-1-4 0 0,3 0 0 0,0 1 0 15,1-1 0-15,-1 1 0 0,2-1 176 0,1 1-48 16,1 2 0-16,-1 0 0 0,-1 1-128 0,3 1 128 16,2-2-128-16,-1 1 128 0,-3 3-128 15,2 3 0-15,1-1 0 0,-2 2 0 0,-2 0 0 0,0 3 128 16,0 2-128-16,0-1 128 0,-3 5-128 0,-1-3 128 16,-3 3-128-16,-1 3 128 0,0-1-128 0,-4 3 128 15,-1 0-128-15,-2 4 128 0,2-2-128 0,-3 0 128 16,-2-2-128-16,-1 2 128 0,1-1-128 0,-1-2 128 15,0-3-128-15,0 1 128 0,1 0-128 0,0-2 0 16,3-3 0-16,-1 2-176 0,1-4 176 0,3 1 0 0,4-9 128 0,0 0-128 16,-5 7 0-16,5-7 0 0,0 0 0 0,0 0 0 15,0 0 128-15,7 6-128 16,0 1 128-16,3-3-128 0,-1-4 224 0,1 2-32 16,1-2 0-16,0 2 0 0,4-2-192 0,-2 0 0 0,0 2 0 0,1-2 0 15,2 3 256-15,0-2 0 16,-2-1 0-16,1 0 0 0,-1 3-256 0,-1-3 0 0,-1 1 0 0,-2 2 0 15,0-3 0-15,-2 2 144 0,-1-2-144 0,0 0 128 16,-7 0-128-16,6 0-176 0,-6 0 48 0,0 0 0 16,0 0-160-16,7-2-32 0,-2-2 0 0,-5 4 0 31,4-7-3008-31,0 1-624 0,-4 6-112 0,4-11-32 0</inkml:trace>
  <inkml:trace contextRef="#ctx0" brushRef="#br0" timeOffset="141181.1">5728 11183 26943 0,'0'0'1200'0,"0"0"240"0,0 0-1152 0,0 0-288 0,0 0 0 0,0 0 0 0,0 0 1600 0,0 0 256 16,0 0 48-16,0 0 16 0,0 0-1024 0,0 0-208 15,0 0-48-15,0 0 0 0,0 0-352 0,0 0-80 16,-7 0-16-16,7 0 0 0,0 0 112 0,0 0 16 16,0 0 0-16,0 0 0 0,0 0 144 0,0 0 48 15,4-7 0-15,-4 7 0 0,0 0-160 0,5-2-32 16,3-5 0-16,0 3 0 0,0-2-144 0,1 2-48 0,1-3 0 0,1 5 0 16,-1-2-128-16,1 4 128 15,-2-3-128-15,2 3 128 0,-1-3-128 0,0 3 0 0,0 3 0 0,-1 0 0 16,0-2 128-16,-1 4 0 15,0-1 0-15,-3 0 0 0,-1 1 64 0,-2 2 0 0,0 1 0 0,-2 1 0 16,-3 1 0-16,1 1 0 0,-1-1 0 0,-2 2 0 16,-4 3 0-16,-1-2 0 0,2 0 0 0,-1 0 0 15,-1-3-64-15,1 3 0 0,0-2 0 0,-1-2 0 16,0 1-128-16,1-3 128 0,1 2-128 0,3-2 128 16,-1-3-128-16,1 2 0 0,5-6 0 0,0 0 0 15,0 0 0-15,0 0 0 0,0 0 0 0,0 0-176 16,0 0 176-16,0 0 0 0,0 0 128 0,0 0-128 15,7 4 128-15,1-1-128 0,-1-3 128 0,3 4-128 16,-1-2 176-16,1-2-48 0,2 0 0 0,1 2 0 0,1 0-128 0,1 2 0 16,-1-1 0-16,-1 1 0 0,1 2 0 15,-1 1 128-15,-2-1-128 0,0 1 128 0,-3-1-128 16,-2 4 0-16,0-2 0 0,-3 1-176 0,-1-3 176 0,-2 5 176 16,-3-2-48-16,1-1 0 0,-2 1-128 0,-2-1 0 15,0 1 0-15,-2 1-176 0,0-6 176 0,-2 3-128 16,-2-1 128-16,1 0-128 0,0-2 128 0,0-2 0 15,-2 0 128-15,0 0-128 0,1-2 0 0,0 3 0 16,1-6 0-16,-1 1-128 0,0 2 128 0,1-2 0 16,1-3 0-16,1 1 0 0,-2 1 0 0,3 2 0 15,2-5 0-15,-1 3 0 0,1-1 0 0,2 0 0 16,4 4 0-16,-4-5 0 16,1-2-3008-16,3 7-560 0,0 0-112 0,0 0-32 0</inkml:trace>
  <inkml:trace contextRef="#ctx0" brushRef="#br0" timeOffset="141613.13">6164 11057 27647 0,'0'0'1216'0,"0"0"256"0,0 0-1168 0,0 0-304 0,0 0 0 0,0 0 0 16,0 0 2112-16,6 0 352 0,-6 0 80 0,0 0 16 0,8 3-1136 0,0 1-208 16,0-2-64-16,-8-2 0 0,8 4-352 0,0 0-80 15,1-1-16-15,0 3 0 0,-3 1-96 0,4 3-32 16,-1 0 0-16,0 0 0 0,0 0-48 0,0 4-16 16,-1-1 0-16,1 4 0 0,-1-2-96 0,1 5-32 15,-1-2 0-15,0 5 0 0,0-2-48 0,-2 1-16 16,-2-1 0-16,0 5 0 0,-1-2-144 0,-2 2-48 15,-2-3 0-15,0 1 0 0,-2-2-128 0,-1-1 128 16,-1-1-128-16,-2-1 128 0,-2-2-128 0,1 3-176 16,0-5 48-16,-1 0 0 0,-1 1 128 0,1-4 0 15,-1 0 0-15,1-2 0 0,-1-2 0 0,-1 1-128 16,2-2 128-16,1-3-128 0,-1 2 128 0,1-3-128 16,0-3 128-16,1 0-128 0,0 0 128 0,0-3 0 15,1-1 128-15,6 4-128 0,-5-4-128 0,5 4-112 16,-2-6-16-16,4-1 0 15,0-2-1424-15,4 2-304 0,0 1-48 0,2-2-16 0</inkml:trace>
  <inkml:trace contextRef="#ctx0" brushRef="#br0" timeOffset="142259.81">6867 11127 27647 0,'0'0'608'0,"0"0"128"0,0 0 32 0,0 0 0 0,0 0-624 0,0 0-144 0,0 0 0 0,0 0 0 16,0 0 1920-16,0 0 368 0,0 0 64 0,0 0 16 0,0 0-1088 0,1 0-192 16,5 6-64-16,-3 1 0 0,0 3-352 0,-2 1-80 15,1-2-16-15,-2-1 0 0,0 3-48 0,0 0-16 16,-2 2 0-16,1-3 0 0,1 4-192 0,0-4-64 16,-1 6 0-16,1-3 0 0,1-3-48 0,0 3-16 15,-1-2 0-15,0 2 0 0,2-3-48 0,-1 0-16 16,0 0 0-16,1-3 0 0,-2-7-128 0,1 8 0 15,-1-8 0-15,1 9-176 0,-1-9 176 0,3 6-128 16,-3-6 128-16,0 0-128 16,0 0-2512-16,0 0-496 0,0 0-112 0,0 0-16 0</inkml:trace>
  <inkml:trace contextRef="#ctx0" brushRef="#br0" timeOffset="142487">7067 11260 29487 0,'0'0'640'0,"0"0"144"0,0 0 32 0,0 0 16 0,0 0-672 0,-7 0-160 0,-3 0 0 0,-1 0 0 16,-4 3 1312-16,-1-3 224 15,-1 1 64-15,0 2 0 0,0-1-672 0,0 0-128 0,-1-2-32 0,1 2 0 16,1 2-448-16,2-1-112 0,-1-3-16 0,2 2 0 16,0 0-192-16,3-2 0 0,-1 2 0 15,3 0 0-15,1 0 0 0,7-2 144 0,-7 0-144 0,7 0 128 16,0 0-128-16,0 0 128 0,0 0-128 0,0 0 128 31,0 0-1632-31,0 0-336 0,0 0-64 0,0 0-16 0</inkml:trace>
  <inkml:trace contextRef="#ctx0" brushRef="#br0" timeOffset="142801.94">7172 11550 28335 0,'0'0'1248'0,"0"0"272"0,0 0-1216 0,-6 6-304 16,-4-2 0-16,0-1 0 0,-4-2 2048 0,0 2 368 0,-1-1 64 0,-5 0 16 15,-2 0-1184-15,-2-2-224 16,-1 0-64-16,2 3 0 0,-2-6-640 0,1 3-144 15,1 0-32-15,2 3 0 0,0-3-208 0,0 1 0 0,3-1 0 0,-1-1 0 16,1 1 0-16,2 0 0 16,2 1 144-16,1-1-144 0,-2 0 0 0,5-1 0 15,2 1 0-15,1-3 0 0,7 3 128 0,0 0-128 0,0 0 128 0,0 0-128 32,0 0-2432-32,0 0-560 0,0 0-112 0,8-6-32 0</inkml:trace>
  <inkml:trace contextRef="#ctx0" brushRef="#br0" timeOffset="161600.26">7374 11333 24991 0,'0'0'544'0,"0"0"112"0,0 0 32 0,0 0 16 0,0 0-560 0,0 0-144 15,0 0 0-15,0 0 0 0,0 0 656 0,0 0 112 16,0 0 0-16,0 0 16 0,0 0 384 0,0 0 80 15,0 0 16-15,0 0 0 0,4 11-192 0,-2-4-48 16,1-1 0-16,1 3 0 0,0-1 16 0,1 4 0 16,-1-2 0-16,3 1 0 0,-2 2-224 0,0 0-48 15,0 0-16-15,2 0 0 0,1 0-384 0,0-1-80 16,-2 4-16-16,2-6 0 0,0 3-272 0,0-2 0 16,0 2 0-16,-1-1 0 0,0-4 0 0,0 2 0 15,-2-1 0-15,1 2 0 0,0-5 0 0,0 1 0 16,-1-1 0-16,1 1 0 0,-1-3 0 0,-5-4 0 15,0 0 0-15,0 0 0 0,0 0 0 0,6 2 0 16,-6-2 0-16,0 0 0 0,0 0 0 0,0 0 0 0,6-2 0 0,-2-2 0 16,-4 4 0-16,3-7 0 0,0 1 0 0,0-2 0 15,-2-1-256-15,0 0 32 0,-1 1 16 0,0-1 0 16,0-2 208-16,0-2 0 0,0 3 0 0,-1-4-144 16,0 1 144-16,-1-2 0 0,2 0 0 0,0-2 0 15,-1 2 0-15,1-5 0 0,1 3 0 0,-1-3 0 16,-1 3 0-16,0-2 0 0,-1-1 0 0,2-1 0 0,0 1 0 0,0-1 0 15,-1-1 0-15,1-2 0 0,0 4 0 0,0-3 0 16,0 0 0-16,1-1 0 0,-1 4 0 16,0 1 0-16,0-1 0 0,0 3 0 0,-1-2 0 0,0-1 0 15,0 3 0-15,-1 2 0 0,1 0 0 0,0 0 0 16,-2 2 0-16,2 4 0 0,-2-1 0 0,0-1 0 16,2 5 0-16,-1-4 0 0,-2 4 0 0,4 6 0 15,-3-7 0-15,3 7 0 0,0 0 0 0,-3-6 0 16,3 6 0-16,0 0 0 0,-2-8 0 0,2 8 0 15,-2-7 0-15,2 7 0 0,-1-6 0 0,1 6 0 16,0 0 0-16,3-9 0 0,-3 9 0 0,0 0 0 16,1-7 0-16,-1 7 0 0,3-8 0 0,-1 2 0 15,-2 6 0-15,0 0 0 0,3-7 0 0,-3 7 0 16,4-6 0-16,0-1 0 0,-4 7 0 0,4-3 0 16,1-3 0-16,-5 6 0 0,0 0 0 0,5-4 0 15,0-3 0-15,-5 7 0 0,6-4 0 0,-1-2 0 16,1 2 0-16,0-1 0 0,-6 5 0 0,5-7 0 15,0 3 0-15,0 0 0 0,-1-1 0 0,-4 5 0 16,0 0 0-16,7-4 0 0,-2 0 0 0,0 0 0 16,1-1 0-16,-6 5 0 0,6-1 256 0,1-2-32 0,-1 0 0 0,1 2 0 15,-1-1-224-15,2 2 0 0,-1-3 0 0,1 2 0 16,-1 1 0-16,3-3 0 0,-1 0 128 0,0 2-128 16,-1 1 0-16,1-3 0 0,-1 3 0 0,1-2 0 15,0 1 0-15,0 1 0 0,0-3 0 0,1 0 0 16,-1 2 0-16,0 1 0 0,-1-3 0 0,0-1 0 0,0 2 0 15,-1 1 0-15,3-2 0 0,-3 0 0 16,0-1 0-16,1 2 0 0,1 0 0 0,0 0 0 0,-1 2 0 0,1-3 0 16,2 2 0-16,-1-2 0 0,-1 1 0 0,2 0 128 15,-1 2-128-15,1-2 192 0,1 2-192 0,-1-2 0 16,0 0 0-16,1-1 0 0,1 2 0 0,0-2 128 16,-1 1-128-16,-1 2 0 0,2-2 0 0,1 0 0 15,-3-2 128-15,2-1-128 0,1 3 0 0,-1 0 0 16,0 2 0-16,-1-4 0 0,1 1 0 0,0 3 0 15,0-3 0-15,0 2 0 0,0 1 0 0,0-3 0 16,-1 2 0-16,1-1 0 0,0-1 0 0,0 3 128 16,0-1-128-16,-1-2 0 0,0 3 0 0,0 0 0 15,-1 0 0-15,1 0 0 0,0-3 128 0,-2 3-128 16,0-1 0-16,0-2 144 0,2 1-16 0,-2 1-128 16,1 1 192-16,1-3-64 0,2 0-128 0,-1 2 0 15,-1 1 0-15,1-3 0 0,1 3 0 0,2-4 0 16,0 2 0-16,0 0 128 0,-1 0-128 0,2-1-176 15,-1 2 48-15,0-2 0 0,-2 3 464 0,2 0 112 0,0 0 0 16,-2 0 16 0,0-2-976-16,2 2-192 0,1 0-32 0,-1 0-16 0,-2 0 1232 0,1 0 240 0,-1 0 48 15,1 0 16 1,-1-2-1440-16,0 0-304 0,1 2-48 0,-1-3-16 0,1 2 1648 0,-2 1 320 0,0-3 64 0,0 1 16 16,0 0-832-16,0 2-192 0,-1-2 0 0,0 2 0 15,1 0 0-15,1 0 0 0,-1 0 0 0,0 0 0 16,0 0 0-16,2 0 0 0,-1 2 0 0,1-2 0 15,-1 2-368-15,0 0-16 0,2 1 0 0,0-2 0 16,-2 2 384-16,2-3 0 0,0 4 0 0,-1-2 128 0,1 1-128 16,-1-2 0-16,0-1 0 0,1 3 0 0,0-3 0 0,1 0 0 15,0 0 0-15,0 0 0 0,-2 2 0 0,1 0 0 16,0-2 0-16,0 0 0 0,-1 0 0 0,0 0 0 16,-1 0 0-16,1 0 0 0,-2 0 0 0,0 0 0 15,-1 0 0-15,-1 0-176 0,1 0 176 0,0 0 0 16,0 0 128-16,-1 0-128 0,1 2 0 0,0-2 0 15,-1 2 0-15,-1-2-128 0,0 0 128 0,4 0 0 16,1 2 128-16,0-2-128 0,-2 3 128 0,0-3-128 16,0 0 128-16,1 1-128 0,1 2 0 0,-1-3 0 15,2 3 0-15,-2-2-128 0,-1 1 128 0,2-2 0 16,-1 0 0-16,2 3 0 0,-2-2 0 0,2-1 0 16,0 3 0-16,-2-3 0 0,1 0 0 0,0 0-128 15,0 3 128-15,-1-3-128 0,1 0 128 0,-2 0 0 16,-2 0 128-16,1-3-128 0,0 3 0 0,0 0 0 15,-2 0 0-15,1 0 0 0,-1 0 0 0,1 0 0 16,-1 0 0-16,1 3 0 0,0-3 0 0,1 0 0 16,0 0 0-16,1 0 0 0,2-3 0 0,-1 3 0 0,-1-3 0 0,0 3 0 15,2 0 0-15,0 0 0 16,1-1 0-16,0-2-128 0,-2 3 128 0,3 0 0 16,0 4 128-16,-1-4-128 0,0 3 0 0,-1 0 0 0,1-2 0 0,-2 2 0 15,2-3 0-15,-1 0 0 0,0 3 0 16,0-3 0-16,-2 0 128 0,1 0-128 0,2 0 128 0,-2 0-128 15,-1 0 0-15,0 0 0 0,1 0 0 0,-1 0-128 16,0-1 128-16,0 1 0 0,0-2 0 0,1 2 0 16,-2 0 0-16,0 0 0 0,0-3 0 0,2 2 0 15,1-2 0-15,0 3 0 0,1-3 0 0,0 3 0 16,1-1 0-16,0-2-128 0,0 3 128 0,0-2-128 0,0 2 128 16,0 0 0-16,0 0 128 0,1 0-128 0,-1 0 128 15,0 0-128-15,2 0 128 0,-1 0-128 16,-1 0 0-16,1 0 0 0,-1-1 0 0,-1 1-128 0,-2 0 128 0,2-3 0 15,0 3 0-15,-2-3 0 0,-1 2 0 0,0-2 0 16,1 1 0-16,-1 0 0 0,-2 0 0 0,1 2 0 16,0-2 0-16,0 0 0 0,-2-1 0 0,1 2 0 15,-1-2 0-15,2 3 0 0,0-2 0 0,1 2-128 16,0-2 128-16,0 0-128 0,0 2 128 0,2 0 0 16,-1 0 0-16,0 0 0 0,2 0 0 0,2 0 0 0,-1 0 128 15,1 0-128-15,-1 0 0 0,0-3 0 16,0 2 0-16,2 1 0 0,0-3 0 0,-1 1 0 15,0 0 0-15,-1 2 0 0,0-2 0 0,-1-1 0 16,0 2 0-16,-1-2-128 0,0-1 128 0,-1 2 0 0,-1 2 128 0,0-4-128 16,-1 4 0-16,-1-3 0 15,-1 2 0-15,-1-2 0 0,1 0 128 0,-3 2-128 16,1-1 128-16,-8 2-128 0,7-3 0 0,-7 3 0 16,8-1 0-16,-8 1 0 0,0 0 0 0,6-3 0 15,-6 3 0-15,0 0 0 0,0 0 0 0,0 0 0 0,0 0 0 0,0 0-128 31,0 0-768-31,0 0-160 0,-10 3-32 0,-3-2-17792 0</inkml:trace>
  <inkml:trace contextRef="#ctx0" brushRef="#br0" timeOffset="163512.81">7925 10973 33119 0,'0'0'864'0,"0"0"32"0,0 0 16 16,0 0-720-16,0 0-192 0,-1 7 0 0,-2-1 0 0,-1 1 1280 0,0 0 208 15,-1-1 48-15,-1-1 16 0,-1 4-688 0,-1 1-144 16,0 0-16-16,1 1-16 0,-1 2 80 0,1-3 0 16,1 3 16-16,-1 3 0 0,0 4-352 0,2 1-80 15,0-2-16-15,1 1 0 0,1 0 80 0,1 7 16 16,2-1 0-16,0-2 0 0,1 2-432 0,2 1 128 16,1-7-128-16,1 4 0 0,1-5 0 0,2 1 0 15,0-3 0-15,1 0 0 0,1-4 0 0,0 0 0 0,0 0 0 16,2-2 0-1,1-2-448-15,2-1-128 0,-1-3-32 0,1-1 0 16,-1 3-1088-16,0-6-224 0,0-1-32 0,-1 0-16 16,1-1-1536-16,0 1-304 0,2-3-64 0,-1-1-16 0</inkml:trace>
  <inkml:trace contextRef="#ctx0" brushRef="#br0" timeOffset="164382.29">8153 11130 26495 0,'0'0'576'0,"0"0"128"0,0 0 32 0,0 0 0 0,0 0-592 0,0 0-144 0,0 0 0 0,0 0 0 16,0 0 1344-16,0 0 224 0,0 0 48 0,0 0 16 16,0 0-1024-16,0 0-208 0,0 0-32 0,0 0-16 15,0 0 256-15,0 0 48 0,0 0 16 0,0 0 0 16,0 0-544-16,0 0-128 0,0 0 0 0,3-13 0 0,-3 13 224 0,-3-6 64 16,3 6 16-16,0 0 0 15,1-8-112-15,2 1-32 0,-3 7 0 0,0 0 0 0,3-6-160 0,1-1 0 16,0 1 0-16,1 2 128 0,-1-3-128 0,1 5 0 15,0-2 0-15,-5 4 0 0,7-5 128 0,-1 1 0 16,1 0 0-16,-1 1 0 0,1-1 0 0,1 2 0 16,0-2 0-16,-1 0 0 0,1 1 160 15,0 3 32-15,1 3 0 0,-1-3 0 0,0-3-320 0,0 3 0 16,0 3 0-16,0-2 0 0,0 2 0 0,-2 1 160 16,-6-4-160-16,7 6 128 0,-2 1-128 0,-1 2 128 15,-2-1-128-15,0 3 128 0,-2 0 208 0,-2-1 48 16,-2 6 0-16,1-2 0 0,-3 2-160 0,1 1-32 15,-1 0 0-15,-1 3 0 0,0-3 64 0,0 0 0 16,-1-1 0-16,0 3 0 0,-1-2-256 0,1-2 0 16,3 3 0-16,-2-4 0 0,0-4 0 0,2 0 144 15,1 1-144-15,2-1 128 0,-1 2-128 0,2-4 0 16,1 1 0-16,1-3-176 0,0 1 176 0,1 0 0 16,-2-7 0-16,4 6 0 0,1-2 0 0,0 3 0 15,-5-7 128-15,8 6-128 0,0-2-192 0,0 0-96 16,0 1-32-16,-2-1 0 0,-6-4 512 0,8 4 112 15,0-1 16-15,0-1 0 0,-8-2-320 0,9 2 0 0,0-2 0 16,-1 2 0-16,0-2 0 0,0 0 0 16,-8 0 0-16,9-2-144 0,-3 0 144 0,2 0 0 0,1-2 0 15,0-1 0-15,-1 1 0 0,0 0 176 0,1 1-48 0,-1-1 0 16,0 0 64-16,0 2 0 0,0-1 0 0,1-1 0 16,0 0-192-16,0-1 0 0,-2 1 0 0,1 0 0 15,1 1 0-15,-3-1 0 0,-6 4 0 0,0 0 0 16,8-2 0-16,-8 2 0 0,0 0 0 0,7-1 0 0,-7 1 0 15,0 0 0-15,0 0 0 0,0 0-176 16,0 0-2416-16,0 0-480 0,0 0-112 0,0 0-16 16</inkml:trace>
  <inkml:trace contextRef="#ctx0" brushRef="#br0" timeOffset="165121.47">8610 11027 24191 0,'0'0'1072'0,"0"0"208"0,0 0-1024 0,0 0-256 15,0 0 0-15,0 0 0 0,0 0 1952 0,0 0 336 0,0 0 64 0,0 0 16 16,-8 3-1088-16,8-3-192 0,0 0-64 0,0 0 0 16,0 0-512-16,0 0-96 0,0 0-32 0,0 0 0 15,0 0-192-15,0 0-64 0,0 0 0 0,0 0 0 16,0 0 0-16,0 0 0 0,0 0 0 0,6-6 0 16,-1 2-128-16,0 1 0 0,-5 3 0 0,8-6 0 15,0 2 0-15,-2 0 128 0,-6 4-128 0,9-2 128 0,1-2 112 0,-1 1 16 16,0 3 0-16,0 0 0 0,0 0-256 15,0 0 144-15,1 0-144 0,-1 0 128 16,-1 0 0-16,1 3 0 0,-1-3 0 0,0 0 0 16,-2 4-128-16,1-2 128 0,-7-2-128 0,5 4 128 0,-1 3 64 0,-2-1 0 15,0 1 0-15,-2 2 0 0,-2-1 0 0,0-1 0 16,-1 2 0-16,-1-1 0 0,-2 1 48 0,0 0 16 16,-1-1 0-16,-1 1 0 0,0 1-64 0,0 1 0 15,0-1 0-15,0 2 0 0,0-4-192 0,1 1 0 16,-1-2 0-16,1-1 0 0,2 1 0 0,2-3 0 15,3-4 0-15,-4 6 0 0,4-6 0 0,-2 4 0 16,2-4 0-16,0 0 0 0,0 0 0 0,0 0 0 16,0 0 0-16,0 0-160 0,6 6 160 0,2-5 0 15,1-1 128-15,1 0-128 0,-1 0 128 0,1 2-128 16,1-2 128-16,0 0-128 0,1 0 0 0,0 3 0 16,0-2 0-16,0 2 0 0,-1-2 0 0,0 2 0 15,-2 0 0-15,2 0-128 0,-1 1 128 0,-1 3 0 16,-1-2 128-16,0 2-128 0,-2 1 176 0,0-2-48 15,-2 3 0-15,-2-1 0 0,0 1 64 0,-2 2 0 16,-2-1 0-16,0 3 0 0,-1 0-64 0,-1-3 0 16,-1-2 0-16,-2 1 0 0,-1 4-128 0,1-3 0 0,-3-1 0 0,1-1 0 15,-1 1 128-15,-1-1 0 0,1-1 0 0,-1-1 0 16,1 1-128-16,-1-4 0 0,1 1 0 0,-1-4-176 16,2 0 48-16,0 0 0 0,0-2 0 0,1 0 0 15,0-1 128-15,2-1 0 0,-1 1 0 0,2-3 0 16,5 6-896-1,-4-8-160-15,0 1-32 0,3 1 0 0,2-1-4144 0,2 1-832 16,-1-5-160-16,3 5-48 0</inkml:trace>
  <inkml:trace contextRef="#ctx0" brushRef="#br0" timeOffset="165552.51">8925 10891 31327 0,'0'0'688'0,"0"0"144"0,0 0 16 0,0 0 48 0,0 0-720 0,0 0-176 16,0 0 0-16,0 0 0 0,0 0 1520 0,6 2 272 16,-6-2 48-16,0 0 16 0,7-2-768 0,-7 2-160 15,0 0-32-15,7 2 0 0,1 0-352 0,0 0-80 16,-8-2-16-16,9 4 0 0,1 2 80 0,-3-3 16 15,1 1 0-15,1 3 0 0,2-1-208 0,-1 1-32 16,0 0-16-16,0-1 0 0,0 5-80 0,2 0-16 16,1 0 0-16,-2-1 0 0,-3 3-48 0,1 1-16 15,0-1 0-15,-2 1 0 0,0 2-128 0,-1 1 128 0,0 0-128 16,-2 2 128-16,-3 5 0 0,1-2 0 0,-2-1 0 0,-2 3 0 16,0-2-128-16,-2-1 128 0,-4 5-128 0,0-5 128 15,0-1-128-15,-1-1 0 0,-1 1 0 16,1 0-176-16,1-3 176 0,-3-4 0 0,-2 0 128 15,1 1-128-15,2-2 0 0,1-1 0 0,0-3 0 0,-1 1-128 16,1-3 128-16,1-2-128 0,2 0 128 0,-1-1-128 16,1-1 128-16,6-2 0 0,0 0 128 0,-6-2-128 0,6 2 0 0,0 0-240 15,0 0 48-15,-2-4 0 16,2 4-2112-16,0-7-400 0,1-2-96 0,2 1-16 0</inkml:trace>
  <inkml:trace contextRef="#ctx0" brushRef="#br0" timeOffset="166180.01">9249 10867 22335 0,'0'0'992'0,"0"0"208"0,0 0-960 0,0 0-240 0,0 0 0 0,0 0 0 16,0 0 1792-16,0 0 304 0,0 0 64 0,0 0 16 15,0 0-832-15,0 0-144 0,0 0-48 0,0 0 0 16,0 0-656-16,0 0-144 0,0 0-32 0,0 0 0 15,0 0 0-15,0 0 0 0,0 0 0 0,0 0 0 16,0 0-192-16,0 0-128 0,0 0 128 0,-1-9-128 16,0 4 272-16,1-2-16 0,2 1 0 0,2-1 0 15,-4 7-48-15,5-6-16 0,1 0 0 0,-1 2 0 0,-5 4 0 0,8-3 0 16,0 0 0-16,1-1 0 0,-1 4 160 0,0 0 32 16,-1 0 0-16,1 0 0 0,0 4-208 0,0-1-48 15,0 3 0-15,-2-2 0 0,1 3 0 0,-1-1 0 16,-2 1 0-16,0 3 0 0,-1-1-128 15,0 2 128-15,-2-1-128 0,-1 1 128 0,0 1 0 0,-1 2 0 16,-2-5 0-16,-4 4 0 0,1 0 0 0,-1-2 0 16,1-1 0-16,-2 1 0 0,-1 2-128 0,0-4-176 15,-1-2 48-15,1-1 0 0,1 1 128 0,2-3 0 16,1 0 128-16,5-4-128 0,0 0 0 0,0 0 0 16,-6 6 0-16,6-6 0 0,0 0 0 0,0 0 0 15,0 0 0-15,0 0 128 0,0 0-128 0,0 0 0 16,0 0 128-16,10 3-128 0,-1-3 176 0,1 0-48 0,1 0 0 15,-1 0 0-15,1-3 64 0,-1 2 0 16,1 1 0-16,-1 0 0 0,1 0-192 0,0 0 0 16,0-3 0-16,-1 1-176 0,1 2 176 0,-1-2 176 15,1-3-48-15,-1 4 0 0,-2-2-128 0,0 3 0 0,-8 0 0 16,6-3-176 0,-6 3-1440-16,0 0-304 0,0 0-48 0,0 0-16 0</inkml:trace>
  <inkml:trace contextRef="#ctx0" brushRef="#br0" timeOffset="169016.74">9554 11241 17727 0,'0'0'384'0,"0"0"96"0,0 0 16 0,0 0 0 0,0 0-496 0,0 0 0 15,0 0 0-15,0 0 0 0,0 0 1024 0,0 0 96 16,0 0 32-16,0 0 0 0,0 0-64 0,0 0 0 16,0 0 0-16,0 0 0 0,0 0 64 0,0 0 0 15,0 0 0-15,0 0 0 0,0 0-112 0,0 0-16 0,0 0 0 0,0 0 0 16,8 2-48-16,0 2-16 0,1-4 0 0,1 3 0 16,-1-3-352-16,0-3-80 15,1 3-16-15,2-4 0 0,0 4-96 0,2 0-32 16,-2 0 0-16,3-2 0 0,3 0-48 0,-2 0-16 0,-2-1 0 0,0-1 0 15,2 4-144-15,0 0-48 0,-2-3 0 16,1 2 0-16,-1-2-128 0,-1 0 0 0,0 3 0 0,0-3 0 16,-1 3 192-16,-1-3 0 0,-2 2 0 15,0 1 0-15,-1 1-192 0,-8-1 0 0,0 0 0 0,0 0 0 16,0 0 0-16,6 0 128 0,0 3-128 0,-6-3 128 16,0 0-128-16,0 0 0 0,0 0 0 0,0 0 0 15,0 0 0-15,0 0 0 0,0 0 0 0,0 0 0 16,0 0 0-16,0 0 0 0,0 0 0 0,0 0 0 15,0 0-896-15,-2 6-192 16,2-6-64-16,0 0 0 0,-5 4-3120 0,5-4-624 16,-7 7-128-16,5 0-32 0</inkml:trace>
  <inkml:trace contextRef="#ctx0" brushRef="#br0" timeOffset="169600.46">10068 10895 20271 0,'0'0'448'0,"0"0"80"0,0 0 32 0,0 0 16 0,0 0-576 0,0 0 0 0,0 0 0 0,0 0 0 16,0 0 928-16,0 0 80 16,0 0 16-16,0 0 0 0,0 0-416 0,0 0-80 0,0 0-16 15,0 0 0-15,0 0 0 0,0-5 0 0,0 5 0 0,0 0 0 16,0 0 64-16,0 0 0 0,0 0 0 0,0 0 0 16,0 0 144-16,0 0 48 0,0 0 0 0,0 0 0 15,0 0-64-15,0 0 0 0,0 0 0 0,0 0 0 16,0 0-96-16,0 0-32 0,0 0 0 0,2 5 0 15,-2-5-96-15,0 9-32 0,2 0 0 0,-2-1 0 0,0 4-48 16,-2-2-16-16,1 1 0 0,1 2 0 16,-4-3-192-16,3 1-64 0,0-2 0 0,-1 1 0 15,0 0 112-15,0 0 16 0,1-1 0 0,0-1 0 0,-1-1-256 0,2-1 0 16,0-6 0-16,2 9-160 0,-1-1 160 0,-1-8 0 16,0 0 128-16,4 5-128 0,-4-5 0 0,7 7-128 15,-2-2 0-15,1 0 0 0,2-3 128 0,0 0 0 16,0 2 0-16,2-1 0 0,2-3 0 0,0 3 176 15,0-2-48-15,0 1 0 0,-1-4-128 0,4 2 128 16,-2 2-128-16,0-2 128 0,0 0-128 0,0 0 0 16,-1 0 0-16,-2 0 0 0,0 0 0 0,-1 0 0 15,0 0 0-15,-3-2 0 0,-6 2 0 0,0 0 0 16,7-1 0-16,-7 1-176 0,5-3 176 0,-5 3 0 0,5-4 128 16,-5 4-128-1,4-5-1984-15,-4 5-448 0,3-8-112 0,-2 1-16 16,-1-2-3680-16,-1 1-736 0,-3-1-160 0,0-1-32 0</inkml:trace>
  <inkml:trace contextRef="#ctx0" brushRef="#br0" timeOffset="169938.5">10287 10893 30863 0,'0'0'672'0,"0"0"144"0,0 0 16 0,0 0 64 0,0 0-720 0,1 7-176 0,0 0 0 0,-1-1 0 15,-1 2 1312-15,0 1 224 0,-1-2 64 0,1 1 0 16,1 1-512-16,0 0-112 0,-1 1-16 0,-2 1 0 15,0-1-448-15,1 3-112 0,-1 0-16 0,2 3 0 16,0-1 0-16,-1 0 0 0,1 2 0 0,0 0 0 16,2 3 64-16,-1 0 0 0,1-1 0 0,1 2 0 0,-1-1-208 0,-1 3-48 15,0 1 0-15,0-2 0 16,0-1-48-16,0-1-16 0,1-3 0 0,0-1 0 0,-1 3-128 16,2-2 0-16,0-2 0 0,0 0-176 0,-1-4 176 15,0-1 0-15,2 0 0 0,-2-3 0 0,-1-7 0 0,2 10 0 16,-2-10 0-16,0 0 0 0,2 4 0 0,-2-4 0 15,0 0 128-15,0 0-128 0,0 0 0 0,0 0 0 16,0 0 0-16,0 0-128 0,0 0 128 0,0 0 0 16,0 0 0-16,7-2 0 0,-1 0-128 0,-6 2 0 15,7-7 0-15,-2 3 0 16,-5 4-1392-16,4-9-272 0,0 2-48 16,0 0-16-16,-3 0-3008 0,0-2-624 0,-1 9-112 0,3-8-32 0</inkml:trace>
  <inkml:trace contextRef="#ctx0" brushRef="#br0" timeOffset="170436.3">10609 10938 17039 0,'0'0'752'0,"0"0"160"0,0 0-720 0,0 0-192 0,5-4 0 0,-5 4 0 15,0 0 1264-15,5-4 208 0,-5 4 64 0,0 0 0 0,0 0-320 16,0 0-48-16,0 0-16 0,0 0 0 0,0 0-192 0,0 0-64 16,0 0 0-16,0 0 0 0,0 0 112 0,0 0 16 15,0 0 0-15,0 0 0 0,0 0-112 0,-4 7-16 16,-1-1 0-16,0 1 0 0,-2 1-192 0,1-2-64 15,-1 3 0-15,1 2 0 0,-1-1-144 0,1 2-48 16,-2-1 0-16,0-1 0 0,3 3 0 0,-2-2 0 16,-1 2 0-16,2-3 0 0,-1 6 0 0,1-3 0 15,2 0 0-15,0 0 0 0,0 2-144 0,1-2-48 16,2 1 0-16,1 2 0 0,2 1 0 0,1-1 0 16,0 1 0-16,1-3 0 0,2 4-256 0,1-3 0 0,-1 0 0 15,2 0 0-15,-1 1 208 0,1-3-16 0,-1-3 0 16,3 1 0-16,-1-1-192 0,0 2 0 15,0-2 0-15,0 0-160 0,2-5 160 0,-2 1-128 0,0 0 128 0,2-3-128 16,-1 1 128-16,0 2 176 0,1-5-48 0,-1 2 0 16,0 1-128-16,-1-4-176 15,-1 0 48-15,-1 0 0 16,1-2-1488-16,-8 2-304 0,7-5-48 0,-7 5-16 16,0 0-6496-16,4-7-1312 0,0 0-256 0,-2 0-48 0</inkml:trace>
  <inkml:trace contextRef="#ctx0" brushRef="#br0" timeOffset="172126.6">10844 10964 16575 0,'0'0'736'0,"0"0"160"0,0 0-720 0,0 0-176 15,0 0 0-15,0 0 0 0,0 0 1472 0,0 0 256 16,0 0 48-16,0 0 16 0,0 0-832 0,0 0-144 0,0 0-48 0,0 0 0 16,0 0-400-16,0 0-96 15,0 0-16-15,0 0 0 0,0 0-256 0,0 0 0 0,0 0 0 0,0 0 0 16,0 0 256-16,0 0 0 0,0 0 0 0,0 0 0 15,0 0 112-15,0 0 16 0,0 0 0 0,0 0 0 16,6-4-160-16,0 2-32 0,1-2 0 0,1 4 0 16,-3-4 0-16,1 1 0 0,1 1 0 0,0 0 0 15,-7 2 112-15,7-5 16 0,1 1 0 0,0 3 0 16,0-2-64-16,1 3 0 0,-1-3 0 0,1 2 0 16,0-1-256-16,1-1 0 0,-3 3 0 0,3-1 0 0,-1 1 208 15,0 0-16-15,-1 1 0 0,0 2 0 0,-8-3-192 16,0 0 144-16,0 0-144 0,7 2 128 0,-7-2 64 0,7 4 0 15,-2 0 0-15,2 3 0 0,-7-7 96 0,0 0 32 16,0 6 0-16,0 1 0 0,-2 2 48 0,1-1 16 16,0 2 0-16,-3 3 0 0,-1-4-64 0,-1 5 0 15,-1-8 0-15,-3 5 0 0,1-1-192 0,0 3-128 16,0-6 128-16,0-1-128 0,0 3 0 0,-1-1 0 16,1-1 0-16,1-1 0 0,2 1 0 0,1-3 0 15,-2 1 0-15,2-1 0 0,5-4 128 0,0 0-128 16,-4 4 128-16,4-4-128 0,0 0 0 0,0 0 0 15,0 0 0-15,0 0 0 0,0 0 128 0,0 0-128 0,0 0 128 16,0 0-128-16,0 0 0 0,0 0 0 16,0 0 0-16,0 0 0 0,8 3 0 0,0-3 0 15,-1 0 0-15,1 0 0 0,0 2 128 0,0-2-128 0,0-2 128 0,0 2-128 16,0 0 128-16,1 0-128 16,0 0 128-16,0 2-128 0,-1-1 272 0,0 2-16 0,1-2 0 0,0 2 0 15,0 1-256-15,1 1 160 16,-1-1-160-16,-1 0 128 0,-2 3 0 0,1-1 0 0,-2 3 0 15,-1 2 0-15,0-5-128 0,-3 5 128 0,2-1-128 0,-3 2 128 16,0-1-128-16,-3 2 128 0,-1 0-128 0,0-3 128 16,0 3-128-16,-2-2 0 0,-3-1 0 0,1 2 0 15,2 0 0-15,-1-6 0 0,-1 1 0 0,-1 0 0 16,-2-1 0-16,2-1 0 0,0-3 0 0,0 0 0 16,-1-2 0-16,1 0 0 0,-1 0 0 0,1-2-176 15,-2 0 176-15,2 0 0 0,1-2 0 0,0-1 0 0,0 1 0 16,3 0 0-16,-1 1 0 0,6 3 0 0,-6-4 0 0,6 4 0 15,0 0 0-15,0 0 0 16,0 0-3104-16,0 0-592 0,4-6-112 0,3-1-32 0</inkml:trace>
  <inkml:trace contextRef="#ctx0" brushRef="#br0" timeOffset="172654.7">11182 10861 24191 0,'0'0'528'0,"0"0"112"0,0 0 32 0,0 0 0 0,0 0-544 0,0 0-128 16,6-4 0-16,-6 4 0 0,0 0 1472 0,0 0 256 0,0 0 48 0,5-3 16 15,-5 3-464-15,0 0-96 0,0 0-16 16,0 0 0-16,8 0-256 0,-8 0-48 16,6 3-16-16,1-2 0 0,1 4-96 0,-2-1-32 0,-1 3 0 0,3-1 0 15,0 1-192-15,-1 1-64 0,-1 1 0 0,1 0 0 16,1-1-48-16,0 4-16 0,-2-2 0 0,1 3 0 16,1 0-144-16,-1 2-48 0,1-2 0 0,-1 1 0 15,-1 2-96-15,0 0-32 0,-1-2 0 0,-1 3 0 16,-2-1 64-16,1 1 0 0,-2 0 0 0,1 3 0 0,-1-1-192 15,-2 1 0-15,-2 1 0 0,-1-2-176 0,0 1 176 16,-1 0 0-16,-2-1 0 0,1 0 0 0,2 0 0 16,-1-3 0-16,-3-1 128 0,1 0-128 0,1 0 0 15,-1-2 0-15,1 0 0 0,-1-4-128 0,2 1 128 0,0 1 0 16,-2-4 128-16,0-1-128 0,2-2 0 0,-1-1 0 16,0 1 0-16,6-4 0 0,0 0 0 0,-5 5-128 15,5-5 0-15,0 0 0 0,-6 1 128 0,6-1 0 16,0 0 128-16,0 0-128 0,0 0 0 0,0 0 0 15,0 0 0-15,0 0-128 0,0 0 128 0,0 0 0 16,0 0 0-16,1-8 0 16,4 2-1152-16,0-1-208 0,2 1-48 0,-1-1 0 15,2 3-3472-15,9-9-704 0,-5 3-144 0,-4 4-32 0</inkml:trace>
  <inkml:trace contextRef="#ctx0" brushRef="#br0" timeOffset="173036.6">11637 10880 5519 0,'0'0'496'0,"0"0"-496"0,0 0 0 0,0 0 0 15,0 0 3776-15,6-2 672 0,-6 2 128 0,0 0 32 0,0 0-2160 0,0 0-416 16,0 0-96-16,0 0-16 15,-6 6-560-15,-2 1-112 0,0 2-32 0,-1-1 0 0,0 1-256 0,-2 1-48 16,0 1-16-16,-3 1 0 0,0 2-96 0,1-1-32 16,0 3 0-16,1-2 0 0,-1 2-144 0,4-1-48 15,1 0 0-15,1 2 0 0,1-4-48 0,1 4-16 16,1 0 0-16,1 0 0 0,2 3-48 0,2 0-16 16,2-1 0-16,1 1 0 0,2 0-192 0,2-2-64 15,0 2 0-15,2-1 0 0,1-3-48 0,2 1-16 16,0-4 0-16,-1 2 0 0,1-2-128 0,0-3 128 15,1 2-128-15,2-4 128 0,0 1-128 0,-2-3 0 16,-1-2 0-16,0 0 0 0,1-1 0 0,-3 0-272 16,-2-2 64-16,2-1 16 15,-2-1-2880-15,-9 1-560 0,0 0-112 0,0 0-32 0</inkml:trace>
  <inkml:trace contextRef="#ctx0" brushRef="#br0" timeOffset="174096.12">11717 10933 15887 0,'0'0'336'0,"0"0"80"0,0 0 16 0,0 0 32 0,0 0-464 0,0 0 0 0,0 0 0 0,0 0 0 15,5-6 960-15,-5 6 112 0,0 0 16 0,0 0 0 16,0 0 96-16,0 0 32 0,0 0 0 0,0 0 0 16,0 0 48-16,0 0 16 0,0 0 0 0,0 0 0 15,1 7-256-15,-1-7-64 0,-1 7 0 0,0 2 0 16,-1-1-400-16,1 1-96 0,1-9-16 0,-3 8 0 0,1 3-96 0,2-3-32 16,-1 1 0-16,-1-2 0 15,2 1-144-15,0-2-48 0,0-6 0 0,0 0 0 0,0 0 64 16,4 7 0-16,1 0 0 0,1-1 0 0,0-3 0 0,2 1 0 15,0 0 0-15,2-2 0 0,2 1-64 0,1-2 0 16,0 2 0-16,2-3 0 0,-1 0-128 0,1 2 128 16,0-2-128-16,1 2 128 0,-3-2-128 15,0-2 0-15,0 2 0 0,-1-2 0 0,0 2 0 16,-3 0-176-16,0-4 48 0,-1 1 0 0,0-1 128 0,-3 2-128 16,-1-2 128-16,1-3-128 15,-5 7-2672-15,4-6-528 0,-2-1-96 0,-1-2-32 0</inkml:trace>
  <inkml:trace contextRef="#ctx0" brushRef="#br0" timeOffset="174374.43">11935 10857 24639 0,'0'0'1088'0,"0"0"240"0,0 0-1072 0,0 6-256 16,0 2 0-16,0 1 0 0,2 1 1904 0,-2-3 320 15,0 4 64-15,0 2 16 0,1-1-720 0,-1-2-144 0,0 5-32 0,1-2 0 16,1 0-768-16,-1 3-144 15,0-2-48-15,1 2 0 0,-1-2-48 0,0 2-16 16,3 1 0-16,-1 0 0 0,-1 0-256 0,1 2-128 16,0 1 128-16,-1-3-128 0,1 3 192 0,1-3-64 0,-2-1 0 0,1 1 0 15,0-4-128-15,1 0 0 0,0 1 0 0,-2-3 0 16,1 2 192-16,-1-1 0 0,2-5 0 0,-1 3 0 16,0-7-192-16,0 4-272 0,1-3 64 0,-4-4 16 15,6 5 192-15,-6-5 256 0,0 0-48 0,6 2-16 16,-1-4-1424-1,-5 2-304-15,0 0-48 0,6-6-16 0,0 0-1680 0,-1 2-352 16,1 1-64-16,-1-4-16 0</inkml:trace>
  <inkml:trace contextRef="#ctx0" brushRef="#br0" timeOffset="174804.03">12137 10941 11967 0,'0'0'1072'0,"7"0"-864"15,-1-3-208-15,2 2 0 0,-1-2 2528 0,-1 2 464 16,-1-2 80-16,2 0 32 0,0 2-1296 0,-1-1-256 16,1-1-48-16,-7 3-16 0,7-4-624 0,1 1-128 15,-1 2-32-15,-1-2 0 0,-6 3-256 0,10 0-48 16,-3 0-16-16,1 0 0 0,0 0 0 0,1 0 0 16,1 3 0-16,-1-2 0 0,-1 2 128 0,1 1 32 0,0 2 0 0,1 0 0 15,0-2-192-15,-1 2-32 16,-4 5-16-16,1-1 0 0,0-1 16 0,-1 4 0 0,0-2 0 0,-1 2 0 15,-1-3-64-15,-3 4 0 16,-2 1 0-16,1 0 0 0,-1 0-96 0,-2 0-32 16,-2 2 0-16,1 2 0 0,-1-3-128 0,-2-1 0 0,0-2 0 0,0 2 0 15,0-1 0-15,0-4 0 0,0-3 0 0,1-1 0 16,-1 1 0-16,1-3 0 0,-1-4 0 0,0 2-176 16,3-2 176-16,-1-2 0 0,-1-2 0 0,-1-3 0 15,0 1 0-15,2-1-128 0,-1-2 128 0,2-2-128 16,-2-2 128-16,2 0 0 0,1 0 0 0,0-1 0 15,3 1 0-15,-2-3 0 0,2 1 0 0,1 2 0 0,0-4 0 16,0 4 0-16,4 0 128 0,0 0-128 16,0 0 0-16,1 0 0 0,0 2 0 0,1-2 128 0,0 3 32 15,1 1 16-15,-1-2 0 0,2 5 0 16,0-2-1216-16,0 1-240 0,1 2-64 0,0 1-15024 16</inkml:trace>
  <inkml:trace contextRef="#ctx0" brushRef="#br0" timeOffset="175190.52">12605 10753 12895 0,'0'0'1152'0,"0"0"-928"15,8-2-224-15,-1-1 0 0,1-1 2368 0,0 2 416 0,0 0 96 0,-8 2 0 16,8-2-1024-16,0 2-224 15,-8 0-32-15,8 0-16 0,1 2-512 0,0-2-112 16,0 4 0-16,0-1-16 0,0 3-160 0,1 1-16 0,-4 1-16 0,3-2 0 16,0 5-48-16,1 2-16 0,-3 0 0 0,0 3 0 15,1-2-144-15,0 3-32 0,-3 3 0 0,2-3 0 16,-2 2-64-16,-3 4 0 0,2-2-16 0,0 1 0 16,-2 4-112-16,-1-2-32 0,-1-1 0 15,0 1 0-15,-3 2-160 0,1 0-128 0,-2-1 192 16,-2-1-192-16,0 1 0 0,-2-2 0 0,0-2 0 0,-1 3 0 15,-1-5 0-15,-2 1 0 0,1 0 0 0,2-10 0 16,0 3 0-16,0 0 0 0,0 0 0 0,-1-2 0 16,0-1 0-16,1-1-176 0,-2-2 176 0,1 0-160 15,-1-1 160-15,1-2 0 0,1-1 0 0,-2-2 128 0,2 2-128 16,1-1 0-16,2-2 0 0,6 0 128 16,0 0-2272-16,0 0-448 0,-16-5-96 0,16 5 0 15</inkml:trace>
  <inkml:trace contextRef="#ctx0" brushRef="#br0" timeOffset="176727.63">11605 10502 11919 0,'0'0'512'0,"0"0"128"0,0 0-512 0,0 0-128 0,0 0 0 0,3 5 0 16,-3-5 1168-16,0 0 208 0,0 0 32 0,0 0 16 15,0 0-784-15,0 0-144 0,0 0-48 0,4 4 0 16,-1 3-192-16,-3-7-64 0,0 0 0 0,0 0 0 0,0 0-192 0,0 0-160 16,0 0 32-16,0 0 0 15,0 0-624-15,0 0-112 0,0 0-32 0,0 0 0 0,0 0 496 0,0 0 80 16,0 0 32-16,0 0 0 15,0 0-160-15,0 0-16 0,0 0-16 0,0 0 0 0,0 0 1360 0,0 0 272 16,0 0 48-16,0 0 16 0,0 0-208 0,0 0-48 16,0 0 0-16,0 0 0 0,0 0 64 0,0 0 0 15,0 0 0-15,0 0 0 0,0 0-192 0,0 0-16 16,0 0-16-16,0 0 0 0,0 0-256 0,0 0-48 16,0 0-16-16,0 0 0 0,0 0-80 0,0 0-16 15,0 0 0-15,6-3 0 0,-6 3-96 0,0 0-32 16,0 0 0-16,0 0 0 0,0 0 64 0,8-1 0 15,-8 1 0-15,0 0 0 0,0 0 304 0,7 0 64 16,-7 0 16-16,0 0 0 0,7 0-256 0,-7 0-64 0,0 0 0 0,0 0 0 16,8-3-608-16,-8 3-128 0,0 0-32 0,7 0 0 15,-7 0 976-15,6-3 192 16,-6 3 48-16,0 0 0 0,0 0-672 0,8 0-160 0,-8 0 0 0,0 0 0 16,8-1 0-16,-8 1 128 0,0 0-128 0,7-5 128 15,-7 5 0-15,7-1 0 0,-7 1 0 0,8-3 0 16,-1 2 32-16,-7 1 0 0,0 0 0 0,8-3 0 15,0 0 80-15,-8 3 16 0,6 0 0 0,-6 0 0 16,8-1-48-16,-8 1 0 0,9-3 0 0,0 3 0 16,1 0-208-16,-3 0 0 0,1-2 0 0,1 2 0 0,-9 0 144 15,7-1-16-15,1-2 0 0,0 3 0 0,0-4-128 16,1 4 0-16,0-3 0 0,-1 1 0 0,-2 0 0 0,2 2 0 16,1 0 0-16,-1 0 0 0,1-2 0 0,-1 2 0 15,-1-3 0-15,1 2 0 0,-1 1 0 0,0-3 0 16,-7 3 0-16,8 0 0 0,0-1 320 0,0 1-32 15,-2 1 0-15,1-1 0 0,1-1-288 0,-2-2 0 16,1 3-128-16,-1-2 128 0,1 2 0 0,1 0 0 16,-1 0 0-16,3 0 0 0,-4 0 0 0,2 2 0 15,1-4 0-15,-1 2 160 0,1 0-160 0,-1 0-224 16,1 0 48-16,-1-2 16 0,0 0 160 0,0 2 0 16,-2 0 128-16,1 0-128 0,2-3 224 0,-1 3-32 0,0-1 0 0,0-2 0 15,-2 3 0-15,2 0 0 0,0 0 0 0,0 0 0 16,0 0-192-16,-1 0 144 15,1 0-144-15,0 0 128 0,-1 0-400 0,-1 0-96 0,-6 0-16 0,9 0 0 16,-9 0 624-16,8 0 112 0,0 0 32 0,0 3 0 16,-8-3-384-16,9 0 0 15,0 0 0-15,1 1 0 0,-3-1 0 0,3 0 0 0,-3 0 0 16,3-1 0-16,-3 2 0 0,1-1 0 0,1 0 0 0,1 0 0 16,-1 0 0-16,1 0 0 0,-1 3 0 0,2-3 0 15,-1 0 128-15,1 2-128 0,-1 0 128 0,2-2-128 16,0 2 528-16,0-2 48 0,-1 3 0 0,1-2 0 31,0 2-816-31,0-3-144 0,-2 1-48 0,1 2 0 0,-1-3 432 0,2 2 0 0,0 2 0 0,-2-4 0 16,1 0 0-16,-1 0 0 0,2 0 0 0,-1 3 0 15,-1 1 0-15,-1-4 0 0,0 0 0 0,-2 0 0 0,-7 0 0 0,0 0 0 16,6-3 0-16,1 2 0 0,1 1 0 16,-3 0-160-16,-5 0 160 0,0 0-208 0,0 0 208 0,0 0 0 15,7 0 144-15,-7 0-144 0,0 0 0 0,0 0 0 16,0 0 0-16,0 0 0 15,0 0-1808-15,0 0-464 0,0 0-96 0</inkml:trace>
  <inkml:trace contextRef="#ctx0" brushRef="#br0" timeOffset="178683.83">12850 11666 15999 0,'0'0'704'0,"0"0"160"0,0 0-688 0,0 0-176 16,0 0 0-16,-6 0 0 0,1 0 1136 0,-1 0 192 15,-1 0 32-15,0 0 16 0,0 3-544 0,-1-2-128 16,0-1 0-16,-3 3-16 0,1-1-432 0,-2 0-96 16,0-2-16-16,-1 2 0 0,-1-2-144 0,1 3 0 15,-2-3 0-15,0 1 0 0,-2-1 896 0,0 3 112 16,-2-3 16-16,0 1 0 0,-2-1-832 0,0 0-192 16,0 0 0-16,-1 0 0 0,-3 3 304 0,-2-3 64 15,0 0 16-15,-1 0 0 0,1 0 0 0,-1 0 0 0,2 2 0 16,1-2 0-16,0 4-256 0,2-1-128 0,1-3 128 0,-1 1-128 15,0 2 224-15,-1-3-32 0,-1 0 0 16,0 0 0-16,-1 0-192 0,1 0 0 0,2 0 0 0,-3 0 0 16,-1 0 0-16,1 0 0 0,-1 0 0 0,1 2 0 15,1-2 416-15,0 0 32 0,-1 0 16 0,-1 0 0 16,4 2-224-16,1 0-48 0,-1-2-16 0,1 4 0 0,0-1-48 0,-2 0 0 16,-1-2 0-16,0 1 0 0,0 2 128 15,-1-1 0-15,0 1 16 0,-1-1 0 0,-1 0-272 0,1 1 0 16,-1-1 0-16,1 1 0 0,-4-1 416 15,3 1 80-15,-1-2 16 0,1-1 0 0,1 2-320 0,2-3-48 16,0 3-16-16,1-2 0 0,1 4-128 0,-1-3 0 16,-2 3 0-16,1-1 128 0,0-2 64 0,-1 2 0 15,-1-1 0-15,-1 1 0 0,2-2-16 0,0 0 0 16,-3 0 0-16,1 2 0 0,2-1-48 0,0-3-128 16,0 1 192-16,0 2-64 0,0-1-128 0,1-2 160 15,1 0-160-15,3 2 160 0,-1 0-32 0,1 2-128 16,0-4 192-16,-1 3-64 0,-3 0-128 0,1-2 128 15,2 1-128-15,-2 1 128 0,1-2 0 0,-1-1 0 16,1 3 0-16,-1-3 0 0,2 1 80 0,-2 2 16 16,-2-3 0-16,1 0 0 0,3 0 64 0,-2 0 16 15,-2 0 0-15,3 3 0 0,2-3-304 0,0 1 0 16,-3 2 0-16,0-3 0 0,4 2 0 0,-1-2 0 16,0 4 0-16,-2-1 0 0,0-3 0 0,-2 4-224 0,3-4 32 15,-1 2 16-15,-2 0 304 0,2-2 64 0,1 2 16 16,-2-2 0-16,-3 3-208 0,0-2 0 0,2-1 0 0,1 0 0 15,-4 0 0-15,2 0 0 0,0 0-144 0,0 3 144 16,2-3 0-16,0 2 0 0,2 0 0 0,1-2 0 16,0 2 0-16,-1-2 0 0,-3 2 0 0,1 0 0 15,2-2 0-15,0 0 0 0,-2 3 0 0,2-3 0 0,0 0 0 16,0 0 0-16,-2 0 0 0,0 1 0 0,1 2 0 16,-1-3 0-16,1 0 160 0,-1 0-160 15,-1 0 128-15,3 2-128 0,2-2 128 0,-1 0-128 0,-3 0 192 0,3 0-64 16,2 2 0-16,1 0 0 0,-2-2 16 0,-1 0 0 15,3 0 0-15,-2 3 0 0,-1-3-144 0,2 1 0 16,-1-1 0-16,-1 0 0 0,1 3-320 0,0-3-64 16,-1 0 0-16,1 2 0 0,0 0 672 0,-1-2 128 15,-2 0 32-15,0 0 0 0,3 0-448 0,-1 0 0 16,-2 0 0-16,2 0 0 0,-1 0 0 0,0 0 0 16,1 0 0-16,0 0 0 0,0 0 0 0,1 2 0 15,2-2 0-15,-2 0 0 0,1 0 128 0,-1 0-128 16,0-2 128-16,1 2-128 0,-1-2 0 0,0 2 0 15,-1 0 0-15,2 0 0 0,-1 0 0 0,1 0 0 16,-2 0 0-16,1 0 0 0,0 0 0 0,-1 0 0 0,-1 0 0 0,1 0 0 16,1 2 0-16,1-2 0 15,-2 0 0-15,0 2 0 0,-1-2-240 0,2 3 80 16,-1-2 16-16,1-1 0 0,2 3 320 0,1-2 64 16,-1 2 16-16,-1-1 0 0,0 0 672 0,0 0 144 0,0 1 16 0,-1 1 16 31,0-4-1680-31,1 3-320 0,-1-2-80 0,1-1-16 0,-1 2 800 0,0-2 192 0,-1 3 0 0,2-2 0 15,-2-1 0-15,0 3 0 0,-2-3 0 0,3 0 0 16,-1 0 0-16,1 0 0 0,-1 3 192 0,1-2-192 0,-1-1 128 16,2 3-128-16,-1-3 0 0,2 1 0 0,-1 2 0 15,1-1 0-15,0 2 0 0,-2-1 0 16,0-2 0-16,1 2 0 0,-1-1 0 0,-1 0 0 0,0 0 0 16,2 2 0-16,-1-4 0 0,-1 3 0 0,1-3 0 15,1 0 0-15,-1 4 0 0,0-4 0 0,-1 0 128 0,1 2-128 16,0-2 0-16,0 3 0 0,-1-3 0 0,0 0 0 15,-1 1 0-15,1-1 0 0,0 0 0 0,1 3 160 16,2-2-160-16,-1 2 192 0,0-1-192 0,1 2 0 16,0-4-192-16,-1 3 192 0,1 1 0 0,-3-2 0 15,1 0 0-15,1 0 0 0,-1 2 0 0,0-1 0 16,2-3-176-16,-2 4 176 0,1-2 0 0,0 0 128 16,1 0 0-16,0-2 0 0,-2 0-128 0,0 3 0 15,-1-3 0-15,2 0 0 0,-1 4 0 0,0-1 0 16,1-2 0-16,-2 2 0 0,0-1 0 0,1 2 128 15,-1-1-128-15,3-2 128 0,-2 2-128 0,1 1 176 16,-1 1-176-16,0-1 192 0,-1 0-192 0,1-2 0 16,-3 2 0-16,1-1 0 0,0 1 0 0,-1-4 0 15,4 4 0-15,-2-2 0 0,0 2 0 0,0-1 0 0,0-3 0 16,-1 4 0-16,-1-4 0 0,3 2 0 0,-1 0 0 16,0 0 0-16,1 1 0 0,-1 1 0 0,0-2 0 15,0 2 0-15,1 0 0 0,2-1 0 0,0 1 0 16,-1 1 0-16,0-4 0 0,-1 6 0 0,-1-4 0 15,2 1 0-15,-2-2 0 0,1 2 0 0,-1-1 0 0,1-2 0 16,1 2 0-16,-1 1 0 0,0-2 0 0,2 2 0 16,-4-1 0-16,2-3 0 0,1 2 0 0,-1 0 0 15,-1-2 0-15,1 0 0 0,1 2 0 0,0 0 0 16,1 0 0-16,0 1 0 0,1-2 0 0,1 2 0 16,0-1 0-16,2 2-144 0,1-1 144 0,1-2-160 0,0 2 160 15,2-3 128-15,-1 2-128 0,2 0 176 0,1-2-176 0,0 2 0 16,0-2 144-16,2 3-144 0,-1-2 0 15,7-1 128-15,-6 0-128 0,-1 3 0 0,7-3 0 0,-6 0 144 16,6 0-144-16,-7 4 0 0,7-4 128 0,0 0-128 16,-6 0 0-16,6 0 0 0,0 0 0 0,0 0 0 15,0 0 0-15,0 0 0 0,0 0 0 0,0 0 0 16,0 0 0-16,0 0 0 16,0 0-1120-16,0 0-336 0,0 0-64 0,0 0-17728 0</inkml:trace>
  <inkml:trace contextRef="#ctx0" brushRef="#br0" timeOffset="179734.8">7374 12419 17279 0,'0'0'384'0,"0"0"64"0,0 0 32 0,0 0 0 0,0 0-480 0,0 0 0 0,0 0 0 0,-1-4 0 16,-2-2 1728-16,3 6 256 0,-3-4 64 0,3 4 0 16,0-7-160-16,0 1-32 0,0 6 0 0,0-7 0 15,0 1-1472-15,3-1-384 0,-2 1 0 0,2-4 0 16,-1 2 896-16,2-1 96 0,2 1 32 0,-1-1 0 16,0 3-624-16,3-5-112 0,0 2-32 0,1-1 0 0,-1 3-400 0,1-1-96 15,2 2-16-15,-1-1 0 0,-2-2 624 0,4 5 112 16,1-3 32-16,1 5 0 0,1 2 0 0,-1 0 0 15,0 0 0-15,-1 0 0 0,-1 4-512 16,1 1-208-16,-2-1 16 0,-2 3 0 0,-1-1 656 0,-2 5 144 16,0-2 32-16,-2 1 0 0,-2 6-64 0,-1-2 0 15,1 6 0-15,-4 1 0 0,0 1-96 0,-2 2-32 16,-1-1 0-16,-2 3 0 0,-1-2-192 0,-1 0-64 16,-3-2 0-16,-1-1 0 0,-1 2-192 0,1-3 0 15,0 0 0-15,0-1 0 0,-2-2 0 0,2 0 0 16,1-1 0-16,-1-1 0 0,-1-2 352 0,2-3 32 0,3 3 0 15,0-4 0-15,-1-1-384 0,1-1 0 0,1-2 0 16,1-1 0-16,-1 0-240 0,1-1-112 16,1-1-32-16,6-2 0 0,-7-2 384 0,7 2 0 15,-6-3 0-15,0-1 0 0,2 0-176 0,4 4 48 16,-6-7 0-16,2 2 0 0,3 0 128 0,-1-2 0 16,2-2 128-16,0 3-128 0,2-1 0 0,-1 1 0 0,2-1 0 15,-1 1 0-15,1-1 0 0,1 0 0 16,0 1 0-16,1-1 0 0,-1 3 0 0,1-2 0 0,-5 6 0 0,8-4 0 15,-2 0 0-15,2-1 0 0,-1 3 0 16,2 0 0-16,0 2 128 0,0 0-128 0,0 0 128 0,2 0-128 16,1 0 128-16,0 4-128 0,-1-2 128 15,2 2-128-15,3-1 0 0,0 3 0 0,-2 1 0 0,2 0 0 16,0-1 0-16,1 1 0 0,-2-3 0 0,1 2 0 16,-1 2 176-16,0-1-48 0,0-2 0 0,-1 1 0 0,2-2-128 15,-3 3 0-15,-3-3 0 16,0-2 0-16,-1 1 0 0,0 1-272 0,0 0 64 0,0-2 16 15,0 2-2208-15,-1-4-432 0,-1 3-96 16,2-3-16-16</inkml:trace>
  <inkml:trace contextRef="#ctx0" brushRef="#br0" timeOffset="184061.68">8052 12197 21183 0,'0'0'464'0,"0"0"112"0,-15-4 0 0,17-4 16 0,1-1-464 0,-2 2-128 0,-1 7 0 0,0 0 0 16,0 0 1664-16,0-6 304 0,0 6 64 0,0 0 16 16,-4-4-672-16,4 4-128 0,0 0-32 0,0 0 0 15,-5 0 0-15,-2 4 0 0,1-2 0 0,-1 5 0 16,-1 1-256-16,1 3-48 0,-1 0-16 0,0 3 0 0,-3 3-256 16,1 2-48-16,-1 0-16 0,2 0 0 0,1 3-48 15,2-1-16-15,-1 1 0 0,2 2 0 0,2-3-96 16,0 1-32-16,0 1 0 0,0 0 0 0,3-2-128 15,2-2-48-15,0 1 0 0,2 1 0 0,0-4-16 0,1 3-16 16,2-3 0-16,2 2 0 0,3-3-368 0,1 1-80 16,1 0-16-16,2-4 0 0,2 3 512 0,2-6 96 15,2 1 32-15,2-1 0 0,-3-1-352 0,0-1 0 16,0-1 0-16,2-1-128 16,1 1-2208-16,-1-1-432 0</inkml:trace>
  <inkml:trace contextRef="#ctx0" brushRef="#br0" timeOffset="185328.84">8319 12252 26719 0,'0'0'576'0,"0"0"128"0,0 0 32 0,0 0 32 0,0 0-624 0,0 0-144 16,0 0 0-16,0 0 0 0,0 0 1360 0,0 0 240 15,0 0 64-15,0 0 0 0,0 0-720 0,0 0-144 16,-2-7-32-16,2 7 0 0,0-7-448 0,0 7-112 0,0 0-16 0,2-5 0 16,-2 5 160-16,4-4 32 0,0-2 0 15,2 2 0-15,0 1-64 0,2-1 0 16,0 2 0-16,-2 0 0 0,2 0-144 0,1 2-48 15,-1 0 0-15,0-3 0 0,-8 3-128 0,9 3 0 0,-2-3 0 0,-7 0 0 16,8 4 240-16,0 2 16 16,-8-6 0-16,6 7 0 0,-1-1-256 0,-2 3 0 0,-3-2 0 0,0 4 0 15,0-1 144-15,-1 0-16 0,-2 2 0 0,0-1 0 16,-1 2 64-16,1-3 0 0,-3 3 0 0,1-2 0 16,0-2-192-16,0 2 0 0,-1-2 0 0,1-1 128 15,1-2-128-15,0 1 0 0,-1-1 0 0,5-6 128 16,-4 4-128-16,4-4 0 0,-5 5 0 0,5-5 0 15,0 0 0-15,0 0 0 0,0 0 0 0,0 0 0 16,0 0 128-16,0 0 0 0,1 7 0 0,-1-7 0 16,0 0 64-16,5 4 0 0,-5-4 0 0,10 4 0 0,-1-2-192 15,0 0 0-15,0 0 0 0,2 1 0 0,-2-3 0 16,1 4 0-16,-1-2 0 0,2 5 0 0,-1 0 128 0,-2-4 0 16,-1 7 0-16,-1-2 0 0,1 1 0 0,-2-1 0 15,-4 3 0-15,1-3 0 0,-2 5 208 0,-2-2 48 16,0 2 0-16,-2-3 0 0,0 2-208 0,-1-1-48 15,-1-5 0-15,1 2 0 0,-1 1-128 0,-1-2 0 16,1-1 0-16,-2-2 0 0,0 0 0 0,-1-1 0 16,1-1 0-16,0 0 0 0,0-4 0 0,0 2-176 15,2-2 48-15,6 2 0 0,-8-4 128 0,4-3 0 16,-1 1 0-16,1-1 0 16,0-2-544-16,2 1-80 0,1-1-16 0,1 2 0 15,1 0-3472-15,2-3-704 0,1 4-144 0,-1-2-32 0</inkml:trace>
  <inkml:trace contextRef="#ctx0" brushRef="#br0" timeOffset="185702.25">8702 12139 26495 0,'0'0'1168'0,"0"0"240"0,0 0-1120 0,6 4-288 0,-6-4 0 0,8 2 0 16,-1 2 2064-16,1-1 368 0,0 1 64 0,-1 0 0 16,3 1-1024-16,-1-1-224 0,0 3-32 0,1-1-16 0,1 3-656 0,1-1-128 15,-2 3-32-15,1 2 0 0,-1 0-32 0,1 3-16 16,-4 1 0-16,3 2 0 0,-3 2 48 0,1 1 0 16,0 2 0-16,-1 0 0 0,-2 2 80 0,-1-3 32 15,-2 4 0-15,0-3 0 0,-2 5-112 0,-3-1-32 16,-3-5 0-16,-1 4 0 0,1-4-112 0,-1-1-32 15,-1 2 0-15,-1-4 0 0,1 1-208 0,-2-2 0 16,-1 1 0-16,1-3 0 0,-1-1 0 16,1-3 0-16,-1-3 0 0,2 1 0 0,1-5 0 0,0 1 0 15,2-1 0-15,-1-2 0 0,7-4 0 0,0 0 0 16,0 0 0-16,0 0 0 16,0 0-1280-16,-4-6-160 0,3-2-32 0,2-1 0 15,2-2-2912-15,2 1-592 0,3-2-112 0,3 1-32 0</inkml:trace>
  <inkml:trace contextRef="#ctx0" brushRef="#br0" timeOffset="-203922.58">13356 10997 16575 0,'0'0'368'0,"0"0"80"16,0 0 0-16,0 0 16 0,0 0-464 0,0 0 0 0,0 0 0 0,0 0 0 0,0 0 1472 0,0 0 208 0,0 0 48 0,0 0 0 16,0 0-368-16,0 0-64 15,0 0-16-15,0 0 0 0,0 0-96 0,0 0-32 0,0 0 0 0,0 0 0 16,0 0-192-16,0 0-64 0,0 0 0 0,0 0 0 16,7 0-144-16,-7 0-48 0,0 0 0 0,0 0 0 15,8 3-192-15,0-2-64 16,-8-1 0-16,6 0 0 0,-6 0-48 0,8 0-16 0,1 0 0 0,0 0 0 15,-2-1-192-15,2-2-64 0,3 3 0 0,0-3 0 16,-2 3 64-16,2-1 0 16,2-2 0-16,2 3 0 0,0 0 48 0,0-2 16 0,2 0 0 0,2 0 0 15,1-2-64-15,1 4 0 0,0-5 0 0,2 1 0 16,0 0-192-16,3 1 0 0,-2-1 0 0,1 0 0 16,1 2 0-16,1-2 0 0,-1 1 0 0,1-1 0 15,-1 2 0-15,-1 2 0 0,-2 0 0 0,0 0 0 16,-1 0 0-16,-2 0 144 0,-1 0-144 0,-3 2 128 15,-1-2-128-15,-2 2 0 0,0-2 0 0,-2 2 0 0,-1-4 0 16,-1 2 0-16,-1 2 0 0,0-2 0 16,1 0 0-16,-4 0 128 0,-6 0-128 0,7 3 128 0,-7-3-128 15,0 0 0-15,0 0 0 0,0 0-176 0,5 0 176 0,-5 0 0 16,0 0 0-16,0 0 0 0,0 0 0 0,0 0 0 16,0 0-144-16,0 0 144 0,0 0 0 0,0 0 0 15,0 0 192-15,0 0-64 0,0 0-128 0,0 0 0 16,0 0 0-16,0 0 0 0,0 0 0 0,0 0 0 15,0 0 0-15,0 0 0 0,0 0 0 0,0 0 128 16,0 0-128-16,5 1 128 0,-5-1-128 0,0 0 0 16,7 3 0-16,-7-3 0 0,0 0 0 0,6 0 0 15,-6 0 0-15,8 0-176 0,-8 0 176 0,0 0 0 16,0 0 128-16,7 2-128 0,-7-2 0 0,0 0 0 16,0 0 0-16,0 0-128 0,0 0 128 0,0 0 0 15,0 0 128-15,0 0-128 0,0 0 0 0,1 4 128 0,-1-4-128 0,0 0 0 16,-5 9 144-16,-2-1-144 0,-1 1 192 0,-1-1-192 15,-4-1 256-15,0-1-48 16,0 4-16-16,-3-4 0 0,-2 2 0 0,1 1 0 0,0-2 0 16,0-1 0-16,-2-2-192 0,2 3 0 0,2-1 0 0,0 1 0 15,2-1 144-15,1 1-16 0,-1-3 0 16,3-2 0-16,3 2-128 0,1-1 0 0,-2-3 0 16,8 0 0-16,0 0 0 0,0 0 0 0,0 0 0 0,0 0 0 15,0 0 0-15,0 0 0 0,0 0 0 0,0 0-176 16,5-5 304-16,3 1 48 0,1 0 16 0,0 0 0 15,-1-1-192-15,1-2 0 0,3-1 0 0,1 2 0 16,-1-1 0-16,2 1-272 0,3-1 64 0,0 1 16 0,-1-5 192 16,1-1 160-16,0 2-32 0,2-1 0 15,-2 2-128-15,1 1-176 0,0-2 48 0,-1-2 0 0,-1 2 128 16,-2 2 0-16,1-1 128 0,-2-2-128 0,-1 5 0 16,-3-4 0-16,0 4 0 0,-2-1 0 0,-4 1 0 0,-3 6 0 15,-1-8 0-15,-3 1-128 0,-2 1 128 0,-3 3-128 16,-2-1 128-16,-3 0-128 0,-5-1 128 15,1 1 0-15,-3 0 0 0,-3-2 0 0,0 0 0 0,-1 2 0 16,0-2 0-16,1-1 0 0,-2 1 0 0,2-2 0 16,4 1 128-16,0 1-128 0,2 2 128 0,2-3-128 15,0 2 128-15,4-1-128 0,3-1 0 0,1 3 0 16,2-2 0-16,2 2-128 16,4 4-1600-16,0 0-304 0,1-7-64 0,6 1-16 0</inkml:trace>
  <inkml:trace contextRef="#ctx0" brushRef="#br0" timeOffset="-203159.13">14941 10485 24879 0,'0'0'1088'0,"0"0"256"0,0 0-1088 0,0 0-256 0,0 0 0 0,0 0 0 15,0 0 2368-15,-2-7 400 16,-2 3 96-16,0 2 16 0,-2 0-976 0,0 0-192 0,-3 4-48 0,0-2 0 16,-2 0-816-16,1 2-160 0,-2 0-48 0,-4 1 0 15,0 1-304-15,2 0-64 0,1-2-16 0,0 2 0 16,1-1-96-16,2 1-32 0,0-1 0 0,4-2 0 15,6-1-128-15,0 0 0 0,0 0 0 0,0 0-176 16,0 0 352-16,-2 6 64 0,2-6 16 0,4 7 0 16,3-1-64-16,1 4 0 0,1-4 0 0,1 2 0 15,5 1-192-15,-1 0 0 0,2 2 0 0,0 2-160 16,-1-3 160-16,1 4 0 0,-1 0 0 0,-1 2 0 16,2 1 0-16,-5 0 0 0,-1 1 0 0,-4-4 0 0,1 2 0 15,-3-1 176-15,-2 2-48 0,0 2 0 0,-2-3 64 0,-2-2 0 16,-2 3 0-16,-4 3 0 0,-1-4-192 0,-1-2 128 15,-2-1-128-15,0-2 128 0,-1-2-128 0,1 0 0 16,-2-5 0-16,1 0 0 0,-3-4-224 16,2 0-80-16,1 0-16 0,1-1 0 0,0-5 320 0,0 2 0 15,2-2 0-15,1-1 144 0,1-3-16 0,3 1 0 16,-1-2 0-16,4 1 0 16,2 1-1072-16,2-2-208 0,1 1-64 15,1 0 0-15,2 0-2752 0,2 1-576 0,0-2-96 0,1 2-32 0</inkml:trace>
  <inkml:trace contextRef="#ctx0" brushRef="#br0" timeOffset="-202915.98">15170 10597 35711 0,'0'0'784'0,"0"0"176"0,0 0 16 0,0 0 16 0,0 0-800 0,0 0-192 0,0 0 0 16,-1 10 0-16,1 0 1984 0,-1 3 368 0,-2 0 64 0,0 0 16 15,1 2-1344-15,-1 1-256 0,1-2-48 0,-2 3-16 16,0 3-256-16,1-3-48 0,2 2-16 0,0 1 0 16,-2-4-192-16,0-2-64 0,2 3 0 0,0-4 0 15,1 0-192-15,1-2 0 0,0 1 0 0,1-5-160 16,3 3 32-16,-1-4 0 0,-4-6 0 0,5 4 0 16,5 0-2880-16,0-1-560 0,-2-3-112 0,1-4-32 0</inkml:trace>
  <inkml:trace contextRef="#ctx0" brushRef="#br0" timeOffset="-202330.75">15320 10594 35471 0,'0'0'1568'0,"1"6"336"0,-1-6-1520 0,0 8-384 16,1 1 0-16,2 2 0 0,-3-2 2320 0,0 1 400 15,0 1 80-15,0 2 16 0,0-3-1696 0,0 3-336 16,0 0-64-16,0 1-16 0,0 1-448 0,0 0-112 0,-1-2-16 0,-1 4 0 15,1-4-128-15,0 4 128 0,-1-1-128 0,1-2 128 16,0-1 0-16,-1 0 0 16,0-2 0-16,0-2 0 0,1-3-128 0,1 1-272 15,0-7 64-15,0 0 16 0,0 0 0 0,0 0 0 0,0 0 0 16,0 0 0-16,0 0 192 0,4-7 0 0,0 1 0 0,1-3 0 16,-1-2-352-16,0 2-32 0,3-1 0 0,-1-5 0 15,-1-1 384-15,2-1-176 0,0 0 176 0,0-2-128 16,0 2 128-16,1-3-128 0,-2 3 128 0,0 0-128 15,0 1 128-15,2 1 0 0,0 3 0 0,-2-1 0 16,1 1 0-16,1 4-128 0,0 2 128 0,-2 3-128 16,-6 3 128-16,7 0 0 0,-2 5 128 0,0 0-128 15,1 5 176-15,-3 3-48 0,3 0 0 0,-2 4 0 16,0 2-128-16,-2-2 0 0,1 3 0 0,-2 0-176 16,-1-3 176-16,0 0 0 0,-1-1 128 0,1-2-128 0,-2 2 0 15,2-3 0-15,0 0 0 0,0-3 0 0,-1 1 0 16,1-5 0-16,-1 1 0 0,1-7 0 0,0 0 128 0,0 0-128 15,0 0 128-15,0 0-128 0,5-3 0 0,-1-3-240 16,0-2 48-16,0-4 0 0,0 0 192 0,1-3-144 16,2-1 144-16,0-1-128 15,3-4-624-15,-1 1-112 0,0 1-32 16,-1 5 0-16,0 0 320 0,0 1 48 0,-1 3 16 0,1 0 0 16,0 1 512-16,0 5 0 0,-1 0 0 0,-1 2 0 0,-6 2 144 0,7 4 144 15,0 2 32-15,-3 3 0 0,-1 2 448 0,0-1 112 16,-1 6 16-16,1 0 0 0,-2-2-512 0,0 3-112 15,1 0-16-15,-1 5 0 0,0-5-256 0,1 1 0 16,-1-3 0-16,2-2 0 0,-1-2 0 0,1-1 0 16,1-3 0-16,1 2 0 0,2-2 0 0,-1-4 0 15,2 1 0-15,0-1-144 16,1-3-2400-16,-1 0-464 0,0 0-112 0,1-4-14112 0</inkml:trace>
  <inkml:trace contextRef="#ctx0" brushRef="#br0" timeOffset="-201837.28">15875 10608 32479 0,'0'0'704'0,"0"0"160"0,0 0 32 0,0 0 16 0,-3-7-720 0,3 7-192 0,0 0 0 0,0 0 0 15,0 0 2240-15,-5 7 400 0,0-1 96 0,0 4 16 16,-1 3-1280-16,4 4-256 0,-2 2-64 0,0 2 0 16,-1 3-560-16,1 2-112 0,0 0-32 0,0 4 0 15,-1-2-256-15,1 1-48 0,1 1-16 0,0-4 0 0,1 2 208 0,1 0 48 16,-1-3 0-16,1-2 0 0,1-2-384 0,0 1-128 15,0-3 0-15,0-2 0 0,0 0 0 16,0-3 0-16,0-1 0 0,0-5 0 0,0-8 128 16,0 0-128-16,0 0 128 0,0 0-128 0,1-8 304 0,1-3 64 15,-1-5 16-15,0-3 0 16,3-1-720-16,-1-3-144 0,-1-5-32 16,1 2 0-16,0-4 368 0,-1 1 64 0,2 1 16 0,0-2 0 15,3-2-576-15,-1 1-96 0,1 4-32 0,-1 1 0 16,1-2 576-16,2 2 96 0,1 4 32 0,2 1 0 0,-1 1 192 0,2 5 0 15,0-3 0-15,0 8 0 0,1 0 0 0,-2 3 0 16,1 0 0-16,-1 3 0 0,1 2 0 0,-1-1 0 0,0 6 0 16,0-1 160-16,1 0-32 0,2 7 0 15,-2 4 0-15,-3 0 0 0,-3 2 112 0,-3 2 16 0,-4 2 0 16,-4 1 0-16,-2 3 0 0,-5 1 0 0,-2-2 0 0,-2 2 0 16,-4-1 0-16,1-3 0 0,-2-3 0 15,3-4 0-15,-1-2-256 0,0-2 0 0,-1-1 0 0,2-3 0 16,2-4 0-16,-1 2 0 0,1-3 0 0,-2-4-160 15,3-1 160-15,5-3-128 0,2 1 128 0,2 1-128 32,2-3-976-32,3-2-192 0,4 1-48 0,2-2 0 0,0 1-2704 15,3-2-560-15,3 3-96 0,1-1-32 0</inkml:trace>
  <inkml:trace contextRef="#ctx0" brushRef="#br0" timeOffset="-201602.82">16341 10431 32255 0,'0'0'1424'0,"0"0"304"0,-1 7-1392 0,-2-1-336 16,-1 1 0-16,-1-1 0 0,0 2 2432 0,0 1 400 15,-1 2 96-15,1 1 16 0,0-2-1648 0,0 1-320 16,-2 2-64-16,2 1-16 0,0 6-400 0,-1-1-96 16,1 1-16-16,0 1 0 0,0 1-144 0,1 2-48 15,1-2 0-15,-1 2 0 0,2-3-48 0,-2 2-16 16,2-3 0-16,1-1 0 0,0 1-128 0,1-3 128 0,1 0-128 0,2-4 128 31,1 0-608-31,0-2-128 0,1-5-32 0,0 1 0 16,-5-7-1936-16,7 3-400 0,0 0-80 0,1-5-16 0</inkml:trace>
  <inkml:trace contextRef="#ctx0" brushRef="#br0" timeOffset="-201361.17">16532 10671 39855 0,'0'0'880'0,"0"0"176"0,0 0 32 0,0 0 32 0,0 0-896 0,0 0-224 0,-18 6 0 0,18-6 0 15,-1 7 1248-15,-1 3 208 0,0 0 32 0,-1-3 16 16,1 3-816-16,-1 0-176 0,0 3-16 0,-1 0-16 16,1 0-176-16,-1 4-48 0,0-1 0 0,1-2 0 15,0-3-96-15,1 1-32 0,0-2 0 0,2 3 0 16,0-6-128-16,0 1 128 0,2-2-128 0,-2-6 128 15,0 0-1120-15,0 0-224 0,0 0-64 0,9 0 0 16,0-6-3584-16,8-9-704 0,-6-4-160 0,-7 12-32 0</inkml:trace>
  <inkml:trace contextRef="#ctx0" brushRef="#br0" timeOffset="-201211.18">16563 10397 28559 0,'0'0'1264'0,"0"0"272"0,0 0-1232 0,0 0-304 16,0 0 0-16,0 0 0 0,0 0 2208 0,0 0 384 15,0 0 80-15,0 0 16 0,0 0-1696 0,3 4-336 16,0 3-64-16,0-1-16 0,1 1-576 0,0-1 0 16,1 2 0-16,-1 1 0 15,-2-2-3520-15,2-1-608 0,0 2-128 0,1-1-32 0</inkml:trace>
  <inkml:trace contextRef="#ctx0" brushRef="#br0" timeOffset="-200917.5">17003 10457 30399 0,'0'0'672'0,"4"-6"144"0,-2-1 16 0,1-2 16 0,-1 1-672 0,0-1-176 0,-1 1 0 0,-2-1 0 15,-2 2 848-15,-1 1 144 0,-1 2 32 0,0 0 0 16,-1 1-368-16,-1 3-64 0,-3 0-16 0,0 3 0 16,-2-2 32-16,0 3 0 0,2 3 0 0,-3 2 0 15,0-2-160-15,-2 3-16 0,3 3-16 0,1 0 0 16,-1 0-80-16,0 0-16 0,2 4 0 0,-2 0 0 0,-1 6-192 15,-2 4-128-15,4 3 128 0,0 0-128 16,2 1 128-16,1-1-128 0,2 2 128 0,2-8-128 0,1 2 144 0,0-2-144 16,1-1 192-16,0-3-192 0,0 0 0 0,0-3 0 15,1-2 0-15,2 0-192 0,1-5 352 16,0 2 80-16,0-4 16 0,0-2 0 16,-2-6-1856-16,0 0-352 0,0 0-80 0,7 0-16 15,-1-1-1680-15,2-1-352 0,1-1-64 0,1-1-16 0</inkml:trace>
  <inkml:trace contextRef="#ctx0" brushRef="#br0" timeOffset="-200732.84">16942 10701 21887 0,'0'0'960'0,"0"0"208"0,0 0-928 0,0 0-240 0,-2-4 0 0,-4 0 0 0,1-1 2560 0,-3 1 448 16,-2 1 112-16,-2 2 16 0,-1-2-1488 0,0 1-304 16,-5 0-48-16,1 2-16 0,0-2-816 0,0-2-160 15,1 4-48-15,0 0 0 0,-1 0 112 0,3 0 16 0,1 1 0 0,-1 2 0 16,3-3-256-16,2 0-128 0,1 2 128 0,1 0-128 15,2 0 0-15,1 1-128 0,4-3 0 0,0 0 0 32,0 0-3072-32,6 8-624 0,6-2-112 0,3 1-32 0</inkml:trace>
  <inkml:trace contextRef="#ctx0" brushRef="#br0" timeOffset="-200285.88">17088 10574 28335 0,'0'0'1248'0,"0"0"272"0,0 0-1216 0,0 0-304 0,0 0 0 0,0 0 0 16,0 0 2672-16,0 0 464 0,2 4 112 0,0 2 16 16,-4 4-1648-16,0-3-320 0,-1 5-64 0,-1 0-16 0,0 1-512 0,0 3-96 15,0 7-32-15,-1-3 0 0,-1 1-576 0,0 1 0 16,2-1-192-16,2-1 64 0,0-3 128 0,2-1 0 16,2 1 128-16,0-4-128 0,2 0 0 0,2-3 0 15,-1-3 0-15,3-1-128 0,0-6 128 0,2 3 0 16,3-6 0-16,3 1 0 0,1-6-128 0,0-1 0 15,1-2 0-15,1-2 0 16,0-4-368-16,0-3-64 0,-4 1-16 16,1-5 0-16,0 3 256 0,-2-1 64 0,-3-2 0 0,-2 5 0 15,-1-2 256-15,-2 1 0 0,-1 7 0 0,-1 0 0 0,-1 4 0 0,-2 2-160 16,-1 7 160-16,0 0-128 0,0 0 256 0,0 0 48 16,2 9 16-16,-2 2 0 0,0 2 320 0,0 7 80 0,-2 1 16 0,1 5 0 15,2 0-304-15,-1 2-64 16,0 3-16-16,0 0 0 0,0 0-224 0,-1 1 144 0,0 1-144 15,-1-3 128-15,0 0-128 0,-2 4 0 0,-1-1 0 0,-2 0 0 16,-1 1 0-16,-1 1 0 0,-3-1 0 16,-1-4 0-16,0 0 0 0,-1-2 0 0,-2-2 0 0,-1-4-176 15,0-5 176-15,1 0 0 0,0-7 0 0,1-4 0 16,0-4 0-16,1-2 0 0,-2-8 0 0,2-2 0 16,1-4-192-16,1-4 0 0,0-3 0 0,2-3 0 15,0-5-1840 1,4 2-368-16,-1-2-80 0,5-1-16 0</inkml:trace>
  <inkml:trace contextRef="#ctx0" brushRef="#br0" timeOffset="-199620.41">16284 11246 23039 0,'0'0'1024'0,"-2"-9"192"0,1-2-960 0,0-1-256 0,-3 1 0 0,0-5 0 0,0 0 2144 0,-1 2 384 15,-1-3 80-15,-1 4 16 0,-1-1-720 0,-2 4-144 16,0 1-32-16,0 1 0 0,-4-1-864 0,1 2-176 16,0 1-48-16,0 3 0 0,0 2-400 0,0 1-96 15,-3 4-16-15,3-2 0 0,1 5 208 0,1 1 48 16,0 5 0-16,2 0 0 0,0 4 192 0,1 3 64 15,1 3 0-15,2-1 0 0,-1 6-320 0,3-2-48 16,0 4-16-16,2 0 0 0,-3 0-96 0,3 1-32 16,1-1 0-16,0-1 0 0,0-2-128 0,0 2 0 15,-2-6 0-15,1 2-176 0,1 0 176 0,-1-4 0 16,0-1 128-16,-1-1-128 0,0-2 0 0,-1 1 0 16,0-5 0-16,2 0 0 0,0-3 128 0,-1-3-128 15,2-7 128-15,0 0-128 0,0 0-240 0,0 0-112 0,0 0-32 0,0 0 0 31,0-11-2048-31,2-2-400 0,0 0-96 0,2-4-16 16,2-3-768-16,0 3-144 0,1 2-48 0,2 0 0 0</inkml:trace>
  <inkml:trace contextRef="#ctx0" brushRef="#br0" timeOffset="-199444.94">16153 11413 28559 0,'0'0'624'0,"6"-4"128"0,-1-2 16 0,-5 6 64 0,0 0-672 0,0 0-160 0,0 0 0 0,0 0 0 16,0 0 2496-16,-6-4 448 0,-2-1 112 0,-1 5 16 15,-2-4-1376-15,0 4-272 0,-3 2-48 0,0 0-16 16,0 0-736-16,1 1-160 0,-2 1-16 0,2-1-16 15,0-2-304-15,1 1-128 0,0 2 128 0,2-4-128 16,-1 3 192-16,2-3-64 0,1 1 0 0,2 2 0 16,6-3-128-16,0 0 0 0,-7 0 0 0,7 0 0 15,0 0-944-15,0 0-208 16,0 0-64-16,0 0 0 0,0 0-1984 0,7 6-416 0,-2-2-80 16,4-1-16-16</inkml:trace>
  <inkml:trace contextRef="#ctx0" brushRef="#br0" timeOffset="-199202.75">16357 11340 33631 0,'0'0'736'0,"0"0"160"0,0 0 16 0,0 0 48 16,0 0-768-16,0 0-192 0,0 0 0 0,0 0 0 0,0 0 2080 0,-3 9 384 16,1-1 80-16,-1 1 16 0,2 2-1184 0,-2-2-224 0,1 4-64 0,-2 1 0 15,2-1-560-15,1 3-112 16,0-1-32-16,-2 0 0 0,2-3-384 0,-1 4 0 15,4 1 0-15,-1-1 0 0,0-3 128 0,1 1-128 0,-1-3 128 16,2 0-128-16,-1-3 128 0,2 1-128 0,-3-2 128 0,3 1-128 31,0-2-576-31,-4-6-208 0,0 0-48 0,9 3 0 16,1-7-2400-16,-1 1-480 0,0-1-112 0,-2-5-16 0</inkml:trace>
  <inkml:trace contextRef="#ctx0" brushRef="#br0" timeOffset="-199079.79">16501 11379 21183 0,'0'0'464'0,"0"0"112"0,0 0 0 0,0 0 16 0,0 0-464 0,0 0-128 0,0 0 0 0,0 0 0 0,0 0 480 0,0 0 80 15,1 8 16-15,-1-1-10576 16</inkml:trace>
  <inkml:trace contextRef="#ctx0" brushRef="#br0" timeOffset="-198567.35">16536 11343 24879 0,'0'0'544'0,"0"0"112"0,0 0 32 0,0 0 16 16,0 0-576-16,0 0-128 0,2 8 0 0,-2-2 0 0,0-6 1920 0,0 0 368 0,-2 9 64 0,1-1 16 16,0 4-464-16,-1-2-96 0,0 1-16 0,-1-2 0 15,1 5-768-15,-1 0-144 0,0-4-48 0,-1 3 0 16,2 3-96-16,0-3-32 0,1 0 0 0,0 0 0 15,0-1-352-15,-1 0-80 0,1-2-16 0,0-2 0 16,1 1-96-16,0-9-32 0,0 9 0 0,0-9 0 16,0 0-128-16,0 0 0 0,0 0 0 0,0 0 0 0,0 0 0 0,0 0-176 15,0 0 48-15,0 0 0 0,0 0 128 0,0 0 0 16,1-9 128-16,2 3-128 0,-2-2 0 16,1-4 0-16,1-1 0 0,1-2 0 0,-1 2 0 15,1-4 0-15,-1 2 0 0,3-2 0 0,-1-3 0 0,2-1 0 16,0 5 0-16,3-3 0 0,-3 2 0 0,3 0 0 15,0 1 0-15,2 1 0 0,2 2 0 16,1 3 0-16,0 1 0 0,0 2-128 0,-1 3 128 0,2 2-128 16,0 2 128-16,-2 2-128 0,0 2-112 0,0 3-16 15,-3-1 0-15,1 1 0 16,0 3-2912-16,-4-1-592 0,-2 2-112 0,-2-5-32 0</inkml:trace>
  <inkml:trace contextRef="#ctx0" brushRef="#br0" timeOffset="-198153.09">16991 11323 35247 0,'0'0'768'0,"0"0"176"0,0 0 16 0,0-9 32 0,-2 2-800 0,2 7-192 0,-3-8 0 0,-3 2 0 15,0 1 1168-15,-2 3 192 0,-1 2 48 0,0 0 0 16,-2 0-768-16,-1 0-160 0,1 4-32 0,-3 0 0 15,1 1-192-15,0 2-64 0,1-3 0 0,3 2 0 16,0 4-192-16,1-3 144 0,0 0-144 0,2 2 128 16,2-1 112-16,3-1 16 0,1-7 0 0,-2 6 0 15,4 3-64-15,-1-2 0 0,2 1 0 0,-1-2 0 16,5 3-48-16,1-2-16 0,1-3 0 0,0 0 0 0,1 2 0 0,2 1 0 16,0 0 0-16,0-1 0 0,0 1 208 0,-1-1 48 15,-2 1 0-15,-1-1 0 16,-1 1-384-16,-1 3-128 0,0-3 0 0,-2 3 0 0,-3-1 128 15,-1 2-128-15,0 2 128 0,-3-2-128 0,-2-1 560 0,-1 2 112 16,-2-2 32-16,0 1 0 0,-3-2-416 16,0-3-160-16,-1 1 128 0,0 1-128 0,1-2 0 0,1 0 0 15,-2-5 0-15,2 3 0 0,-1 1-176 0,1-4 176 16,1-1-128-16,-1 0 128 0,3-1-128 0,0-1 128 16,2-2-128-16,0-3 128 15,1 3-1152-15,2-2-160 0,0-4-32 0,3 0 0 16,2 1-3376-16,4-12-672 0,1 1-144 15,-1 11-32-15</inkml:trace>
  <inkml:trace contextRef="#ctx0" brushRef="#br0" timeOffset="-197910.06">17224 11203 36399 0,'0'0'800'0,"0"0"160"0,0 0 48 0,0 0 16 0,0 0-832 0,6 1-192 0,-6-1 0 0,0 0 0 15,2 10 1728-15,-2 2 320 0,-2 3 48 0,0-2 16 16,-5 4-1136-16,3-2-208 0,0 5-64 0,-1-3 0 15,-1 0-144-15,0 3-48 0,2-1 0 0,1 2 0 16,-1-1-192-16,-2 0-64 0,4-3 0 0,0 2 0 16,1 1-96-16,0-3-32 0,1 0 0 0,1-1 0 15,2-2 0-15,-2-1 0 0,2-2 0 0,1 2 0 16,2 0-128-16,1 0-176 0,1-3 48 0,3 0 0 16,4-4-1184-1,0 1-224-15,3-7-64 0,-1 0 0 0,0 0-3376 0,18-7-672 16,-8-6-144-16,-13 9-32 0</inkml:trace>
  <inkml:trace contextRef="#ctx0" brushRef="#br0" timeOffset="-197768.14">17458 11467 27407 0,'0'0'1216'15,"-10"0"256"-15,-3 0-1184 0,-3-1-288 0,-4-2 0 0,-4 1 0 0,-7 2 2464 0,0 0 432 16,-3 0 96-16,1 0 16 0,0 2-1600 0,1-2-304 0,0 0-64 0,2 0-16 16,1 3-656-16,2-2-144 0,1-1-32 0,1 0 0 15,0 0-192-15,3-1 0 16,2-2 0-16,3-1-18896 0</inkml:trace>
  <inkml:trace contextRef="#ctx0" brushRef="#br0" timeOffset="-197574.8">16375 11043 46527 0,'0'0'1024'0,"-2"6"224"0,-1 2 32 0,2-1 16 0,1-7-1040 0,-2 6-256 0,2 5 0 0,0-2 0 16,2-3 464-16,-1 1 48 0,2 1 0 0,1-2 0 16,-1 1-512-16,3-2 0 0,0-1-208 0,1 0 64 15,-1-1-4848 1,9 5-976-16,-15-8-192 0,5 9-48 0</inkml:trace>
  <inkml:trace contextRef="#ctx0" brushRef="#br0" timeOffset="-154637.9">2778 13572 1839 0,'0'0'0'0,"0"0"160"0,0 0-160 0,0 0 0 16,0 0 0-16,0 0 0 0,0 0 5952 0,0 0 1168 0,0-6 240 0,0 6 32 16,0 0-4416-16,0 0-880 15,0 0-176-15,0 0-48 0,0 0-432 0,7 4-96 0,-7-4 0 16,6 8-16-16,1 1-464 0,-1 2-96 0,1 1 0 0,0-1-16 15,-1 3-208-15,1-1-32 0,-1 2-16 0,2 0 0 16,0 1 0-16,-2-2 0 0,4 4 0 0,-1-3 0 16,1 4 32-16,1-2 16 0,-1 3 0 0,2 1 0 15,0-1-80-15,1-1-16 0,0 1 0 0,0-3 0 16,0 0-128-16,0-1-48 0,-1-3 0 0,1 0 0 16,0-3-400-16,-1-2-96 0,0-1-16 0,-2-2 0 0,1-1 240 15,-1-1 0-15,2-3-160 0,0-3 160 16,0-4-784-16,-1 1-96 15,1-1-16-15,0-3 0 0,-3 1-1936 0,-1-6-400 16,-1-1-80-16</inkml:trace>
  <inkml:trace contextRef="#ctx0" brushRef="#br0" timeOffset="-154398.42">3017 13577 4607 0,'0'0'192'0,"0"0"64"0,0 0-256 0,-3 8 0 16,-2-2 0-16,-1 4 0 0,1-4 7072 0,-1 5 1376 15,-1-2 256-15,1-1 64 0,-2 3-5568 0,-3 0-1136 0,1 2-208 0,-1 0-64 16,0-1-736-16,-3 4-160 16,0 1-16-16,0-2-16 0,-1 5-256 0,-1-3-48 15,1 4-16-15,0-1 0 0,1-1-176 0,0 1-48 0,0-1 0 0,3 0 0 16,1-1-192-16,1-3-128 0,0 0 128 0,3-2-128 16,0-1 0-16,4 0 0 15,2-4 0-15,1-2 128 0,-1-6-128 0,4 6 0 0,3-2 0 0,2-3 0 31,2-2-2048-31,4-2-320 0,1-1-64 0</inkml:trace>
  <inkml:trace contextRef="#ctx0" brushRef="#br0" timeOffset="-154012.02">3445 13670 9215 0,'0'0'400'0,"0"0"96"0,0 0-496 0,0 0 0 16,0 0 0-16,0 0 0 0,0 0 5072 0,0 0 928 15,0 0 176-15,0 0 32 0,0 0-3904 0,0 0-768 16,0 0-176-16,0 0-16 0,6 0-464 0,2 0-96 16,-8 0-16-16,9 0 0 0,-1-3-64 0,1 1 0 0,1 0-16 0,-3 0 0 15,1-2-128-15,0 1-32 0,0 1 0 16,1 0 0-16,2 0-224 0,-1-2-48 16,1 1-16-16,-1 2 0 0,-1-2-240 0,0 3 0 15,1-2 128-15,-1 2-128 0,-1 2 0 0,0-2 0 16,-8 0 128-16,9 4-128 15,1-4-1504-15,-10 0-352 0,0 0-64 0,0 0-15984 0</inkml:trace>
  <inkml:trace contextRef="#ctx0" brushRef="#br0" timeOffset="-153823.03">3508 13848 29999 0,'0'0'1328'0,"0"0"272"0,9 3-1280 0,0-1-320 0,-1 0 0 0,1 0 0 0,0-2 2400 15,2-2 416-15,-1 0 64 0,-1 0 32 0,-1-1-1712 16,1 2-352-16,-2-3-64 0,2 1-16 0,2-1-496 0,-1 2-96 16,-1-2-32-16,6-2 0 0,-1 5-144 0,0-1 0 15,0 2 0-15,-4 0-12928 16,-10 0-2624-16</inkml:trace>
  <inkml:trace contextRef="#ctx0" brushRef="#br0" timeOffset="-153224.53">4210 13700 11055 0,'0'0'976'0,"0"0"-784"16,0 0-192-16,0 0 0 0,0 0 4096 0,0 0 784 15,0 0 160-15,0 0 16 0,0 0-1856 0,0 0-384 0,0 0-80 16,6 1-16-16,-6-1-1024 0,9 0-208 0,-1 0-32 0,1 0-16 16,-1 0-512-16,0 0-96 15,0 0-32-15,1 3 0 0,3-3-352 0,1 3-80 16,0-3-16-16,2 1 0 0,-1 2-208 0,2-3-144 15,1 0 192-15,-2 2-192 0,1-1 128 0,0-1-128 16,-2 0 0-16,1 0 0 16,-2 0-1120-16,-1-1-288 0,-1-1-48 0,0-1-18768 0</inkml:trace>
  <inkml:trace contextRef="#ctx0" brushRef="#br0" timeOffset="-152532.52">4841 13538 11967 0,'-7'2'1072'0,"7"-2"-864"16,0 0-208-16,0 0 0 0,0 0 4928 0,0 0 960 15,0 0 176-15,0 0 32 0,0 0-3792 0,0 0-768 16,0 0-160-16,0 0-32 0,0 0-848 0,0 0-176 0,0 0-48 0,0 0 0 16,6-6-272-16,-1-1 0 15,0 1 128-15,0 2-128 0,-5 4 0 0,8-7 0 16,-1 2 0-16,-1 1 0 0,2 0 0 0,0 0 0 15,0-1 0-15,0 4 0 0,1-2 128 0,0 0-128 16,0 2 0-16,0 2 0 0,1-1 240 0,0 3-64 0,1 1-16 16,-1-1 0-16,-2 0 256 0,0 4 48 0,0 0 16 0,-2 3 0 15,-1 2-144-15,1 0-16 0,-2 3-16 0,-2 0 0 16,-2 3-80-16,-1-1-16 0,-3 0 0 16,-4 3 0-16,2-1-48 0,-4 1-16 0,-1-3 0 0,-1 4 0 15,-1-4-144-15,0 3 0 0,-2-1 144 0,2 1-144 16,0 0 0-16,0-3 0 0,0 0 0 0,1-4 0 15,2 0 0-15,-1-3 0 0,1 0 0 0,0-3 0 16,1 0 0-16,3-1 0 0,0-3 0 0,1 1 0 16,5-4 0-16,0 0 0 0,0 0 0 0,-6-4-128 15,-2 1 128-15,8 3-192 0,0 0 192 0,4-6-192 0,-2-1 192 0,2 0 0 16,0 0-144-16,1 0 144 0,2-2 0 0,1 1 0 16,0 2-144-16,0-1 144 0,-2 1 0 0,1-1 0 15,-2-2 0-15,3 2 0 0,0 1 0 16,-1 5 0-16,-7 1 0 0,8-3 0 0,2 3 0 0,-1 0 0 15,1 3 0-15,-1-2 0 0,2 2 0 0,-1-1 0 16,2 5 0-16,0-3 0 0,0 2 384 0,-1 1-32 16,1 3 0-16,0-3 0 0,-2 2 32 0,2-1 0 15,1-2 0-15,0 1 0 0,-1-1-256 0,0 1-128 16,0 0 128-16,1-1-128 0,0-2 0 0,-1-1-192 16,-2-2 32-16,1 2 0 0,-1-3 160 0,1 2 0 15,-3-4 0-15,-1-1 128 16,1 2-3424-16,0-3-672 0</inkml:trace>
  <inkml:trace contextRef="#ctx0" brushRef="#br0" timeOffset="-151976.98">5272 13544 2751 0,'0'0'256'0,"0"0"-256"0,0 0 0 0,0 0 0 15,0 0 7296-15,0 0 1424 0,0 0 288 0,0 0 48 16,0 0-6048-16,0 0-1200 0,0 0-240 0,0 0-48 16,0 0-1040-16,6-4-208 0,2 2-32 0,-8 2-16 0,2-4-224 15,1-3 0-15,7 3 0 0,0-1 0 0,-1 1 128 0,0 0-128 16,1-1 0-16,1 1 0 0,5 0 0 0,-4 1 0 16,-6 0 0-16,1 0 0 0,1-1 0 0,1 4 192 15,0 0-48-15,2 0-16 0,-2 0-128 0,1 3 0 16,1-2 0-16,-1 4 0 0,-1-1 0 0,-1 0 128 15,0-1-128-15,0 3 128 16,-4 2 64-16,0 1 16 0,-1 2 0 0,-3-2 0 0,-3 1 128 0,-1 3 32 16,0-2 0-16,-1 2 0 0,-2-3-368 0,-1 4 0 15,-1-5 0-15,-4 1 128 0,-1-3-128 0,2-1 0 16,8 2 0-16,0-1 0 0,-2-2 0 0,0 1-128 16,2-2 128-16,0 0-128 0,-2-1 128 0,6-3 176 15,0 0-48-15,0 0 0 0,0 0-128 0,0 0-176 0,0 0 48 16,0 0 0-16,0 0 128 0,0 0 176 15,0 0-48-15,9 0 0 0,0 0-128 0,2 0 0 16,-1 0 0-16,1 3-176 0,-1-3 176 0,2 1 0 0,1-1 0 0,0 3 0 16,-1 0 0-16,1 0 0 15,0 1 128-15,0 0-128 0,-1 2 128 0,-3 1-128 0,-1 0 128 0,-1-1-128 16,-2 3 384-16,-3-1 0 0,0 1 0 0,-4 2 0 16,0 2-384-16,-2-3 0 0,-3 6 0 0,-1-3 0 15,-1 0 176-15,-1-1-48 0,-2 1 0 0,-1 0 0 16,1-1-128-16,-5-1 0 0,0-1 0 0,1-3-176 15,1-4 176-15,0 0 0 0,2 1 128 0,-1-4-128 16,-3-4 0-16,2 1 0 0,2 0 0 0,0-4-128 16,0-2-1184-16,4 1-224 15,5-1-64-15</inkml:trace>
  <inkml:trace contextRef="#ctx0" brushRef="#br0" timeOffset="-151386.52">6177 13454 25567 0,'0'0'1136'0,"0"0"224"0,0 0-1088 0,0 0-272 0,0 0 0 0,0 0 0 0,0 0 2720 0,0 0 480 15,0 0 112-15,0 0 16 0,1 8-1232 0,2 1-240 16,-3 0-64-16,0-1 0 0,0 5-912 0,-2-3-192 15,1 2-48-15,0-1 0 0,0 2-96 0,-1 0-32 16,1-3 0-16,1 4 0 0,-3-4-192 0,3 0-64 16,0 4 0-16,0-5 0 0,0 1-256 0,2 1 0 15,-1-1 0-15,2-1 0 0,-1 2 0 0,1-2 0 16,1-1 0-16,0-2 0 0,-4-6 0 0,5 10 0 16,0-4 0-16,2-2 0 15,-7-4-1328-15,7 5-320 0,1-3-64 0,0 0-16 16,0-2-2864-16,-8 0-576 0,7 0-112 0,-1-2-32 0</inkml:trace>
  <inkml:trace contextRef="#ctx0" brushRef="#br0" timeOffset="-151181.1">6330 13607 34095 0,'0'0'752'0,"0"0"144"0,-6 0 48 0,-1 3 16 0,7-3-768 0,-9 1-192 15,-2-1 0-15,1 3 0 0,-1-2 1472 0,0 2 256 0,-3-1 48 16,0 2 16-16,0 0-976 0,-2 1-192 0,-2-3-48 0,-1 3 0 15,2-1-352-15,0 0-80 0,-1-2-16 0,1 2 0 16,0-1-128-16,1 1 0 0,2 0 0 0,1 1 0 16,0-4 128-16,1 2 0 0,1 1 0 0,2-4 0 15,1 0-128-15,2 2-176 0,6-2 48 0,0 0 0 16,0 0-3184 0,0 0-624-16,0 0-128 0,0 0-32 0</inkml:trace>
  <inkml:trace contextRef="#ctx0" brushRef="#br0" timeOffset="-150900.02">6440 13954 31327 0,'0'0'1392'0,"-6"3"272"0,-1 1-1328 0,0 0-336 15,1-2 0-15,-2 1 0 0,-2-2 1808 0,-1 2 304 16,-1-1 48-16,-1-2 16 0,-3 2-1232 0,1 0-240 16,0-4-64-16,1 2 0 0,-3 0-400 0,2 0-96 15,1 0-16-15,0 2 0 0,-1-2-128 0,1 0 0 0,-1 3 0 0,2-3 0 16,2 1 0-16,0 2 128 16,2-3-128-16,0 3 128 15,1-2-448-15,1 1-112 0,7-2-16 0,0 0 0 16,0 0-5632-16,0 0-1120 0,0 0-224 0,0 0-64 0</inkml:trace>
  <inkml:trace contextRef="#ctx0" brushRef="#br0" timeOffset="-149914.81">6710 13713 23039 0,'0'0'512'0,"-12"-13"96"0,12 13 32 0,0 0 0 0,0-6-512 0,0 6-128 0,0-10 0 0,0 4 0 15,0-1 1344-15,0 7 256 0,0 0 64 0,0 0 0 0,0-6-320 0,0 6-48 16,0 0-16-16,0 0 0 0,0 0 0 0,0 0 0 16,0 0 0-16,0 0 0 0,0 0-336 0,0 0-80 15,0 0-16-15,7 9 0 16,-1 0-272-16,1-1-64 0,-2 1-16 0,2 2 0 0,-1-1-224 0,1 3-32 15,-2 0-16-15,1 0 0 0,1 7-32 0,-1-3 0 16,1-3 0-16,0 5 0 0,-2-5-192 16,1 2 0-16,1 1 128 0,-1-3-128 0,-2-1 0 0,2 0 0 15,0 1 0-15,1-5-160 0,-5 1 160 0,2-3 0 16,2 1 128-16,-1-3-128 0,-5-5 0 0,0 0 0 16,0 0-192-16,6 0 64 0,2 0 128 0,-8 0-160 15,5-7 160-15,1 1-160 0,0-3 32 0,-1-2 0 16,-2 1 0-16,1-6 0 0,0 2 128 0,0-6-128 15,-3-2 128-15,0 1-128 0,-1-3-112 0,-1 2-16 16,0 1 0-16,0-1 0 0,-2 1 416 0,2 1 80 16,-1-1 16-16,1 1 0 0,-2 1-256 0,1-1 144 15,0 3-144-15,0 0 128 0,-2-1-128 0,3 3 0 16,1 0 0-16,0 0 0 0,-2 2 0 0,4 0 0 0,-2-1 0 0,1 0 0 16,1 1 0-16,1 3 0 0,-2-2 0 15,2-1-176-15,1 3 176 0,-1 2 0 0,-3-1 128 0,2-1-128 16,2 3 0-16,0 0 0 0,-1 3 0 15,-3 4 0-15,5-5 0 0,0-2 0 0,-5 7 0 16,5-4 0-16,2 0 128 0,0 2-128 0,0-2 128 16,1 4-128-16,0-3 0 0,1 3 0 0,3 0 0 0,1 0 0 15,2 0 128-15,0-2-128 0,4 2 128 0,0 0-128 16,2 0 192-16,1 2-16 0,2-2-16 0,2 0 0 16,2 0-160-16,-1 0 0 0,-1 0 0 0,3 0 0 15,-3 0 0-15,2 0 0 0,1-2 0 0,2 0 128 0,3 2-128 16,2-2 0-16,-1 2 0 0,-1-2 0 15,-1 0 192-15,-1 2 0 0,1 0 0 0,-1-3 0 0,-2 3-192 0,0-4 128 16,-1 0-128-16,-2-1 128 0,-2 1-128 0,0 0 128 16,-4 2-128-16,-3-1 128 0,-2 2-128 0,-3-2 128 15,-1 3-128-15,-3-3 128 0,-1 2-128 0,-8 1 0 16,6 0 0-16,-6 0 0 0,0 0 0 0,0 0 0 16,0 0 0-16,0 0 0 15,-3 7-1600-15,-4-1-368 0,-2 1-64 0,-2 1-16 0</inkml:trace>
  <inkml:trace contextRef="#ctx0" brushRef="#br0" timeOffset="-149389.81">7184 13548 27647 0,'0'0'608'15,"0"0"128"-15,0 0 32 0,0 0 0 0,0 0-624 0,0 0-144 0,0 0 0 0,0 0 0 0,0 0 1264 0,0 0 208 16,0 0 64-16,0 0 0 0,0 0-256 0,0 0-64 16,-5 3 0-16,3 7 0 0,1 1-448 0,0 1-112 15,-3-2-16-15,1 3 0 0,2 0-304 0,0 2-64 16,-2-4-16-16,2 1 0 0,1 0 112 0,1 1 16 15,0-2 0-15,1-4 0 0,0 3-64 0,2-1 0 16,0-1 0-16,1-2 0 0,1 1-96 0,0-3-32 16,1 1 0-16,1-4 0 0,1 2-192 0,1-1-160 15,1 0 32-15,0-2 0 0,0-2 128 0,1 0 192 16,-1-1-32-16,1 2-16 16,-1-4-480-16,-1 1-112 0,-1-3 0 0,2 3-16 0,-1-2 464 0,0-4 0 15,-3 7 0-15,1-4 0 16,1-2-960-16,-1 1-112 0,-4 1-16 0,0-3 0 15,1 1-1984-15,-1 0-384 0,-1-2-96 0,-2 1-16 0</inkml:trace>
  <inkml:trace contextRef="#ctx0" brushRef="#br0" timeOffset="-149091.6">7369 13527 27407 0,'0'0'592'0,"0"0"128"0,0 0 32 0,-2 7 32 0,2-7-624 0,-4 6-160 0,2 1 0 0,-1 1 0 16,1-2 2240-16,-1 3 400 0,0-1 96 0,2 4 16 15,0-1-976-15,-1 2-192 16,1-3-48-16,1 6 0 0,0-2-480 0,0 2-96 0,0-2-32 0,0 3 0 15,3 3-464-15,1 0-80 0,0 3-32 0,-1 0 0 0,0 0 80 0,1 1 16 16,1-1 0-16,-1-1 0 16,0-1-256-16,0 2-64 0,1-2 0 0,-1-2 0 0,-1-2-128 0,1-1 0 15,1-5 0-15,-1-1 0 0,-1-1 0 0,-1-2 0 16,2-3 0-16,-4-4-176 16,0 0-880-16,0 0-176 0,0 0-48 15,7-7 0-15,-1-2-2912 0,-1 1-592 0,1-1-112 16,-4-4-32-16</inkml:trace>
  <inkml:trace contextRef="#ctx0" brushRef="#br0" timeOffset="-148544.22">7759 13667 23487 0,'0'0'512'0,"0"0"128"0,8 0 0 0,0-2 16 0,-2-2-528 0,2 1-128 16,0-1 0-16,0 2 0 0,-2-2 1520 0,1 0 272 16,-2-3 48-16,0 3 16 0,-5 4-512 0,4-6-112 0,0-1-16 0,-1 1 0 15,-2-4-448-15,-1 4-112 0,0 6-16 0,-1-8 0 16,-2 2-304-16,-1-1-64 0,0 0-16 0,-2 3 0 16,-2-1 64-16,-3 1 0 0,0 2 0 0,-2 0 0 15,-2 2-64-15,-1 2 0 0,-1 0 0 0,0 1 0 16,0 1-256-16,0 0 0 0,0 0 0 15,2 1-144-15,0 2 368 0,1 0 80 0,1 0 16 0,1 2 0 16,0-2 0-16,3 0 0 0,2 0 0 0,2 2 0 0,0-2 0 0,4 1 0 16,2-2 0-16,2 1 0 0,-3-7-112 15,5 9-16-15,3-3 0 0,2 1 0 0,1-3-192 0,2 2 0 16,0-3 0-16,2 1 0 0,1-1 0 0,1-3 0 16,0 0 0-16,0 0 0 0,-1-3 0 0,0 0-160 15,-1-1 32-15,0 1 0 0,-2-4 128 0,-1 3 0 16,-2-1 128-16,-1-2-128 0,-2 3 0 0,-1-2 0 15,0-1 0-15,-1 1-128 0,-1 2 128 0,0-3-128 16,-3 1 128-16,0 2-128 0,-1 4 128 0,0 0 0 16,0 0 0-16,0 0 0 0,-1-7 0 0,1 7 0 15,0 0 0-15,0 0 0 0,0 0 176 0,0 0 64 16,0 0 16-16,0 0 0 0,-5 7 48 0,1-1 16 16,1 5 0-16,2-1 0 0,0-1 352 0,-1 4 80 15,1 2 16-15,1-2 0 0,0 4 0 0,0-1 0 16,1 3 0-16,1 2 0 0,-1 2-624 0,0 0-144 15,1 1 0-15,0 2 0 0,2-2 448 0,-1-1 48 0,-2 1 16 0,2-3 0 16,1-2-368-16,-2 1-144 16,1-4 128-16,0-2-128 0,-2-3 128 0,0-2-128 0,0 0 128 15,-1-9-128-15,0 0 0 0,0 0 0 0,0 0-224 16,0 0 80 0,0 0-1216-16,3-9-240 0,-2-4-64 0,1-1-20016 0</inkml:trace>
  <inkml:trace contextRef="#ctx0" brushRef="#br0" timeOffset="-147458.22">7975 14259 15423 0,'0'0'688'0,"0"0"144"0,0 0-672 0,7 0-160 0,-1 2 0 0,-6-2 0 0,0 0 1616 16,0 0 304-16,0 0 48 0,0 0 16 0,0 0-800 0,0 0-160 15,0 0-16-15,0 0-16 0,0 0-464 0,0 0-80 16,0 0-32-16,0 0 0 0,-10 2 112 0,-1 1 32 16,-1-2 0-16,1-1 0 0,-3 3-32 0,1-3 0 15,-1 2 0-15,-2 0 0 0,1 0-528 0,-4-2 0 16,0 0 0-16,-2 3 0 0,-2-3 256 0,6 0 160 15,-1 0 32-15,-4 0 0 0,-6-3-320 16,-1 1-128-16,-3-2 128 0,0 0-128 0,-1-1 512 0,2 1 0 16,1 0 16-16,-7 1 0 0,2-1-208 0,2-1-64 15,3 4 0-15,0-2 0 0,0-1-112 0,0 1-16 16,0 2-128-16,-2-1 192 0,1-1 384 0,6 3 80 16,0-1 16-16,-1-2 0 0,0 3-352 0,-2-3-80 15,-1 2-16-15,0 1 0 0,1 0-48 0,-1 0-16 16,0 1 0-16,3 2 0 0,1-3-160 0,-1 0 0 15,-2 0 0-15,-1 3 0 0,1-2 0 0,-1-1 0 0,0 0 0 16,0 0 0-16,0 0 0 0,2-1 0 16,1-2 0-16,-1 3 0 0,0-3 0 0,1 2 0 15,0 1 128-15,-6-3-128 0,2 1 0 0,8 2 0 0,-2 0 0 0,2 2 0 16,1-2 0-16,0 3 0 0,0-3 0 0,0 1 0 16,0-1 0-16,-6 3 0 0,2-3 144 15,0 3-144-15,0-2 256 0,1-1-32 0,2 0 0 0,-1 3 0 16,-1-3 96-16,2 2 0 0,1-2 16 0,-2 0 0 15,0 0-336-15,-1 1 0 0,3-1 0 0,-1 3 0 0,-3-3 0 16,2 3 0-16,0-2 0 0,2-1 0 16,0 3-176-16,1-2 0 0,-3 2 0 0,1-1 0 0,-2 0 176 15,2 0 0-15,-1 1 0 0,-1-2 0 0,0 2 0 0,1-3 0 16,-1 2 0-16,1-2 0 0,2-2 0 0,0 2 0 16,0 2 0-16,-1-2 0 0,-1 2 0 0,0 0 0 15,2-2 0-15,-1 3 0 0,-2-2 0 0,3 2 0 16,1 1 0-16,-1-2 0 0,-2 1 0 0,1 1 0 15,2-3 0-15,0 2 128 0,-1-1-128 0,0 2 0 16,0-1 0-16,0-3 128 0,2 0-128 0,-2 1-128 16,0 2 128-16,-1-3-192 0,1 0 192 0,0 0 0 15,-2 0 128-15,2 0-128 0,3 0 0 0,-3 0 0 16,-2 3 0-16,0-2 0 0,1-1 192 0,1 2-16 0,0-2-16 16,-1 3 0-16,2-2-160 0,1 2-272 15,-1 0 64-15,0-2 16 0,3 2 192 0,2-2 0 16,2 1 0-16,1 1 0 0,1 1 0 0,2-1 0 0,3-2 0 15,-1 2 0-15,2-1 160 0,5-2-32 16,0 0 0-16,0 0 0 0,-4 7-128 0,4-7 0 0,0 0 0 0,0 0 0 16,1 8-224-16,2-2-80 0,-1 1-16 0,2-1 0 31,3-2-2496-31,-1 3-512 0,1-1-112 0,1 1-16 0</inkml:trace>
  <inkml:trace contextRef="#ctx0" brushRef="#br0" timeOffset="-146362.89">6106 14470 21183 0,'0'0'464'0,"0"0"112"0,0 0 0 0,0 0 16 0,0 0-464 0,0 0-128 16,0 0 0-16,0 0 0 0,0 0 1712 0,0 0 320 0,-5 7 64 0,0-1 16 15,-1 1-112-15,1-1-16 16,1 5 0-16,-1-2 0 0,-2 1-512 0,1 4-96 0,-1-4-32 0,1 3 0 16,-1 0-400-16,1 3-96 0,-2-2-16 0,1-1 0 15,2 4-256-15,1-1-48 0,0-1-16 0,0 0 0 16,2 0-144-16,0 0-48 0,2-1 0 0,2 0 0 15,0 2 0-15,1-3 0 0,-1 0 0 0,4-1 0 16,0-1-96-16,2 4-32 0,1-2 0 0,2-3 0 16,1 4-192-16,1-5 144 0,0 1-144 0,1-1 128 15,3-1-304-15,0 1-64 0,0-5-16 0,0 0 0 16,0-1 256-16,0-1 160 0,0-4-32 0,0-1 0 16,-1-1-128-16,0 0 0 0,0 0 0 0,-2-2-176 0,-1-3 176 15,-1 0-128-15,-2 1 128 0,-1-1-128 0,-2-2 128 16,-3 1-128-16,-3-4 128 0,-2 4-128 0,-2 1 0 0,-2-2 0 15,-4 2 0-15,-2 3 0 0,1-2 128 0,-1 1-128 16,0 2 128-16,-1 4-128 0,-1 2 128 0,0 2 0 16,1-1 0-16,0 5 0 0,0 1 0 0,-1 1 0 15,0 1 0-15,0 3 0 0,1 0 0 0,2 2 176 16,1 1-48-16,-1 1 0 0,3 0 368 0,0-2 64 16,1 2 16-16,0-4 0 0,2 1-368 15,2 0-64-15,0-2-16 0,2-2 0 0,0-3-128 0,2-1 0 16,-2-6 0-16,0 0 0 15,6 4-736-15,-6-4-176 0,8-2-48 0,0-2-20288 0</inkml:trace>
  <inkml:trace contextRef="#ctx0" brushRef="#br0" timeOffset="-135841.95">2532 15882 1839 0,'0'0'0'0,"0"0"160"0,1-8-160 0,1 2 0 0,-2-1 0 0,1 0 0 15,2 1 4160-15,-3 6 784 0,2-7 176 0,2-2 16 16,3 3-2960-16,-2 2-576 0,-5 4-128 0,4-7-32 15,0 3-288-15,2 0-48 16,3-1-16-16,-9 5 0 0,0 0 64 0,0 0 0 0,8 3 0 0,0 3 0 16,-1 1 240-16,-1-1 48 0,1 1 16 0,-1 3 0 15,-2 1-320-15,2 2-64 0,-3 0-16 0,4 4 0 16,0-1-320-16,-2 3-64 0,-1 2-16 0,0-1 0 16,1-3-208-16,3 3-32 0,2-1-16 0,-1 1 0 15,-2-2-192-15,2 2-32 0,0-4-16 0,2-2 0 16,1 2-160-16,2-3 0 0,2 1 144 0,1-1-144 15,0-3 0-15,0-4 0 0,0 2 0 0,0-3 0 0,0-3 0 0,1 0-192 16,-2-2 32-16,-2-2 0 16,1-2-1184-16,-2 0-224 0,0-3-48 15,-1-2-16-15,-3 2-2256 0,0-3-448 0</inkml:trace>
  <inkml:trace contextRef="#ctx0" brushRef="#br0" timeOffset="-135630.83">2859 15815 3679 0,'-6'7'320'0,"-5"-1"-320"16,0 5 0-16,-2 1 0 0,-3-1 7456 0,-1 5 1424 15,0 1 272-15,0 0 64 0,-6 7-5760 0,2 1-1168 16,2-4-240-16,1 2-32 0,-1-1-1024 0,1 2-208 0,3-3-32 0,4 1-16 16,0-5-432-16,2 0-96 0,0-1-16 0,2-2 0 15,1-1-192-15,0-3 0 0,5-3 128 0,1-7-128 16,0 0-144-16,0 0-80 15,0 0-16-15,8 3 0 16,1-3-3424-16,4 0-688 0</inkml:trace>
  <inkml:trace contextRef="#ctx0" brushRef="#br0" timeOffset="-135294.65">3157 15835 20271 0,'0'0'1792'0,"0"0"-1424"16,0 0-368-16,4 4 0 0,-4-4 3584 0,6 5 640 15,3-1 128-15,1 0 16 0,-1-2-2512 0,1-2-496 16,1 0-96-16,-1 0-32 0,1 0-784 0,2-2-176 16,1 1-16-16,1-2-16 0,-2 0-240 0,1 3 128 15,3-4-128-15,-1 4 0 0,-1-2 0 0,0 0 128 16,-2 0-128-16,0 2 0 0,-1 0 0 0,-2 0 0 16,-2 0 0-16,-8 0 0 15,0 0-1424-15,3 6-336 0,-3 1-64 0,-1-1-14816 0</inkml:trace>
  <inkml:trace contextRef="#ctx0" brushRef="#br0" timeOffset="-135140.16">3237 16081 11055 0,'0'0'976'0,"0"0"-784"0,0 0-192 0,6 4 0 16,2-1 4768-16,0 1 912 0,0-4 176 0,1 2 32 16,3-2-2928-16,-1 0-592 0,0 0-112 0,1-2-16 15,1 0-1280-15,1 0-256 0,-1 2-64 0,0-3 0 16,1 2-496-16,-1-2-144 0,0 3 0 0,-1-3 0 15,-2 2-816-15,-3-1-224 0,-7 2-48 0</inkml:trace>
  <inkml:trace contextRef="#ctx0" brushRef="#br0" timeOffset="-134567.3">4072 15902 11967 0,'0'0'528'0,"0"0"112"0,7 0-512 0,1 2-128 0,-3 2 0 0,-5-4 0 0,0 0 6080 0,0 0 1200 15,0 0 224-15,0 0 48 0,0 0-4896 0,0 0-992 16,0 0-192-16,0 0-32 0,6 0-848 0,2 0-160 16,-1 0-48-16,1-2 0 0,-1 0-256 0,3 0-128 15,-1-2 0-15,1 1 128 0,2-1-128 0,2 2 0 16,2 2 0-16,3 0 0 16,2-2-2896-16,1 2-464 0</inkml:trace>
  <inkml:trace contextRef="#ctx0" brushRef="#br0" timeOffset="-133875.83">4597 15679 13823 0,'0'0'608'0,"0"0"128"0,0 0-592 0,0 0-144 0,0 0 0 0,0 0 0 15,0 0 5488-15,0 0 1056 0,0 0 224 0,0 0 32 16,0 0-4672-16,0 0-928 0,0 0-192 0,0 0-48 16,0 0-624-16,0 0-128 0,0 0-16 0,0 0-16 15,0 0-176-15,0 0 0 0,7-1 144 0,-1-2-144 16,-6 3 0-16,8-4 144 0,0-1-144 0,0 4 0 0,0-2 176 0,0-1-176 16,1 1 160-16,0 2-160 0,0-2 128 0,0 1-128 15,1 2 0-15,-1 2 144 0,0-2-144 0,1 4 128 16,1-1-128-16,-1 1 128 0,1 0-128 0,-2 1 128 15,-1 2-128-15,-2 1 128 0,0-2-128 0,-2 5 160 16,-3 0-160-16,-1 0 160 0,-1 2 32 0,-5 0 16 16,0-3 0-16,-2 4 0 15,1 0 16-15,1 2 0 0,-2-3 0 0,0 1 0 0,0-1-224 0,0 0 176 16,-1 1-176-16,1-1 160 0,1 0-160 0,-1 0 0 16,0-3 0-16,1 3 0 0,-1-2 0 0,2-2 0 15,-1 1 0-15,-1 1 0 0,1-2 0 0,-1 2 0 16,1-2 0-16,1 1 0 0,-2-3 0 0,0 1 0 15,0 1 0-15,0-3 0 0,0 1 0 0,2-1 0 16,-1 1 0-16,2-3 0 0,0 0 0 0,5-4 0 0,-4 5 0 0,4-5 0 16,-5 4 0-16,5-4 0 0,0 0 0 0,0 0 0 15,0 0 0-15,0 0 0 16,0 0 0-16,0 0 0 0,0 0 0 0,0 0 0 0,0 0 0 0,0 0 0 16,0 0-160-16,5-6 160 0,0-1 0 0,0 0-144 15,1 1 144-15,-1-1 0 0,0 3 0 16,0-2 0-16,-5 6 0 0,7-3 0 0,1-1 0 0,0 2 0 15,-2 0 0-15,-6 2 0 0,8-2 0 0,0 2 0 16,-2 0 0-16,2 2 144 0,0-2-144 0,1 4 0 16,-1-1 128-16,1 1-128 0,-1 0 0 0,0 1 0 15,1-1 320-15,0 0 0 0,0 2 0 0,2 1 0 16,1-4-128-16,1 1 0 0,0-1-16 0,0 3 0 0,0-2-176 16,-1 0 160-16,0-2-160 0,1-1 160 0,0 2-160 15,-1-3 0-15,-1 0 0 0,1 3 0 16,0-6 0-16,0 3 0 0,0-3 0 0,-1 2 0 15,1-1-1152 1,0-2-176-16,-2 0-16 0,1-2-12016 0,-1 3-2384 0</inkml:trace>
  <inkml:trace contextRef="#ctx0" brushRef="#br0" timeOffset="-133179.37">5129 15764 30175 0,'0'0'656'0,"0"0"144"0,0 0 32 0,0 0 16 0,0 0-672 0,0 0-176 0,0 0 0 0,0 0 0 0,0 0 1312 0,0 0 224 16,0 0 64-16,5-5 0 0,1 1-720 0,-1 0-144 15,0-3-32-15,0 2 0 0,-1 1-400 0,1 0-96 16,3 0-16-16,-1-1 0 0,-3 1 64 0,2 0 0 15,3 2 0-15,2-2 0 0,-2 1 0 0,2 3 0 16,-1 0 0-16,2 0 0 0,-2 0 0 0,2 3 0 16,0-2 0-16,0 4 0 0,0-1-64 0,-3 3 0 15,0-3 0-15,-1 2 0 0,-3 3 112 0,-1-1 16 16,0 1 0-16,-3 2 0 0,-2-1 48 0,-3 4 16 16,-1-1 0-16,-2-3 0 0,1 2-208 0,-2-2-48 15,-1 3 0-15,5-2 0 0,4-1-128 0,-4 2 128 16,-8-4-128-16,1 1 128 0,4-2-128 0,0-1 0 15,3-2 0-15,-1 0 0 0,5-4 0 0,0 0 0 16,0 0 0-16,0 0 0 0,0 0 0 0,0 0 0 0,0 0 0 16,0 0-176-16,0 0 176 0,0 0 0 15,0 0 128-15,0 0-128 0,8 0 0 0,2 3 0 0,2-3 0 16,1 2-128-16,0 0 128 0,3 0 0 16,0 2 0-16,-1-1 0 0,1-2 0 0,0 4 176 15,-2 2-48-15,1 0 0 0,-2 0-128 0,-2 0 0 0,1 2 0 16,-3 2-176-16,-2 2 176 0,-2-3 0 0,-4 3 0 15,-1 0 0-15,-2 2 0 0,-2 1 176 0,-4-1-48 0,0 0 0 16,-4-2-128-16,1 0 0 0,-2 0 0 0,-3 0-176 16,-1-3 176-16,0-3 0 0,0 1 128 0,0-2-128 15,0 1 128-15,1-4-128 0,0 1 128 16,2-4-128-16,-1 0 0 0,4 0-128 0,-1-4 0 0,3 0 0 16,9 4-1536-1,-8-9-320-15,0-1-48 0,1 0-16 0</inkml:trace>
  <inkml:trace contextRef="#ctx0" brushRef="#br0" timeOffset="-132730.08">5940 15678 29951 0,'0'0'656'0,"0"0"144"0,0 0 32 0,0 0 0 0,0 0-672 0,0 0-160 0,0 0 0 0,0 0 0 16,5 4 1728-16,-2 2 304 0,-3-6 64 0,0 7 16 16,0-1-880-16,0-2-160 0,0 5-48 0,0-1 0 15,-2 1-96-15,1-1-32 0,0 4 0 0,-1-4 0 16,1 5-400-16,-2-3-96 0,3 2-16 0,0 3 0 16,2-2-144-16,-2-3-48 0,-2 3 0 0,2-4 0 15,-1 2-48-15,1 2-16 0,1-2 0 0,2-2 0 0,-2 1-128 16,3 3 0-16,0-4 0 0,0-1 0 15,-4-8-1456-15,7 7-320 0,3-1-64 0,-1-2-16 16,-2-1-2912-16,1-3-592 16,1 0-112-16,1-3-32 0</inkml:trace>
  <inkml:trace contextRef="#ctx0" brushRef="#br0" timeOffset="-132533.92">6144 15819 33631 0,'0'0'736'0,"0"0"160"0,0 0 16 0,-4 0 48 16,-2 0-768-16,-4 0-192 0,-1 3 0 0,-4-3 0 0,-4 2 1616 0,-1 0 304 15,0 0 48-15,-9 1 16 0,2 1-976 0,-1-2-192 16,1 0-48-16,2 0 0 0,2-2-512 0,0 4-96 16,5-1-32-16,1 0 0 0,1-2-128 0,2 1 128 15,1 0-128-15,1 0 128 0,3 1-128 0,1-2 128 16,0 2-128-16,8-3 128 0,0 0-128 0,0 0-176 0,0 0 48 0,0 0 0 31,0 0-3648-31,0 0-704 0,0 0-160 0,7-3-32 0</inkml:trace>
  <inkml:trace contextRef="#ctx0" brushRef="#br0" timeOffset="-132262.65">6144 16148 30639 0,'0'0'672'0,"0"0"144"0,0 0 16 0,-5 2 32 0,-2-2-688 0,1 2-176 0,-3-2 0 0,-2 0 0 0,-2 0 1616 0,0 0 304 16,0-2 48-16,-6 2 16 0,0 0-880 0,-1 0-160 15,1 0-48-15,0 0 0 0,2 0-400 0,0 2-96 16,-1 0-16-16,2-2 0 0,3 0-256 0,1 0-128 16,0 0 128-16,3 0-128 0,1 0 128 0,8 0-128 15,-6 0 128-15,6 0-128 16,-7 3-1088-16,7-3-320 0,0 0-48 0,0 0-16 0</inkml:trace>
  <inkml:trace contextRef="#ctx0" brushRef="#br0" timeOffset="-131355">6365 15645 24879 0,'0'0'1088'0,"0"0"256"0,0 0-1088 0,0 0-256 0,0 0 0 0,0 0 0 15,0 0 2768-15,0 0 496 0,0 0 112 0,0 0 16 16,0 0-1520-16,0 0-288 0,0 0-64 0,0 0-16 15,4 6-608-15,2-2-128 0,-6-4-32 0,6 4 0 0,-6-4-288 0,8 6-48 16,1-5-16-16,-1 2 0 0,0-1-144 0,1-1-48 16,2 2 0-16,0-3 0 0,1 0-48 0,1 0-16 15,2 0 0-15,0 0 0 0,1-4-128 0,1 2 0 16,1-2 0-16,2-2 0 0,1 2 0 0,-1-2 0 16,-2 2 0-16,0 1-176 0,-2-1 176 0,-2 0 0 15,-2 2 0-15,-1-2 0 0,-3 4 0 0,-2 0 0 16,-6 0 0-16,0 0 0 0,0 0 0 0,3 10 0 15,-2 1 128-15,-2 2-128 0,-3 0 128 0,-1 3-128 16,-3 1 128-16,1 0-128 0,1 2 0 0,-1 2 128 16,-1 2-128-16,0-2 0 0,0 1 256 0,2 1-32 15,-1-2 0-15,2 2 0 0,0 0-224 0,1 1 144 16,3-5-144-16,-2 1 128 0,2-3 112 0,-1 3 16 16,2-6 0-16,0 2 0 0,2-3-256 0,0 0 0 15,0-2 0-15,0-4 0 0,1 3 0 0,1-4 0 16,-4-6 0-16,0 0-160 0,5 4 160 0,0-1 0 15,-5-3 0-15,7-3 0 16,-1-1-1664-16,-2-2-320 0,0-1-48 0,-1 1-16 16,-2-5-7216-16,0 2-1440 0,-1 9-304 0,2-8-48 0</inkml:trace>
  <inkml:trace contextRef="#ctx0" brushRef="#br0" timeOffset="-129152.64">6970 16360 23727 0,'25'4'512'0,"-13"-1"128"0,-1-2 0 0,-2 1 32 0,0 2-544 0,-1-1-128 0,-3 1 0 0,-5-4 0 16,0 0 1728-16,0 0 304 0,-13 7 64 0,-5-4 16 15,-5 4-1184-15,-3-4-224 0,-7 3-64 0,-2 1 0 0,-3-3-144 0,-6 2-48 16,-9 1 0-16,-7-1 0 0,-9-2-192 16,-4-1-64-16,-1-1 0 0,-3 0 0 0,-2 0-192 0,-7 0 0 15,-7 0 0-15,0-2-160 0,2 0 288 16,1 3 48-16,2-3 16 0,-2 0 0 0,-6 0-192 0,6 0-176 15,6 0 48-15,4 0 0 0,0 1 256 0,4 2 48 16,3-3 16-16,2 0 0 0,3 0-192 0,4 0 0 16,4 0 0-16,3 2 0 0,6-2 128 0,7 0 0 15,3 2 0-15,4 0 0 0,5-2 320 0,2 0 48 16,5 3 16-16,5-2 0 0,4-1-512 0,5 3-208 16,3-3 16-16,8 0 0 15,0 0-928-15,0 0-176 0,0 0-48 0,9 0 0 16,5 3-1936-16,2-2-400 0,2 4-80 0,1-1-16 15</inkml:trace>
  <inkml:trace contextRef="#ctx0" brushRef="#br0" timeOffset="-128529.59">5505 16627 29711 0,'0'0'640'0,"0"0"144"0,0 0 32 0,0 0 32 0,0 0-672 0,0 0-176 16,-5 9 0-16,-1-1 0 0,0 1 1984 0,-2-1 352 16,-1 5 80-16,-2 0 16 0,1 1-1232 0,-1 3-240 15,1-4-64-15,-2 9 0 0,0-1-144 0,2-1-48 16,2-1 0-16,-1 1 0 0,0-2-256 0,5 2-48 15,5-4-16-15,0 1 0 0,1-3-96 0,3 4-32 16,7-3 0-16,1 0 0 0,0 0-256 0,3-2 0 16,5 3 0-16,1-6-144 0,3-1 144 0,1-2 0 15,0-3 0-15,0 0 0 0,1-4 0 0,-4-3 0 0,-1 2 0 16,-2-6 0-16,-2 1-336 0,-2-1-48 16,-3-3 0-16,-1 0 0 15,-2-4-192-15,-2 1-64 0,-2 1 0 0,-3 2 0 16,-3-5 64-16,-1 2 0 0,-4 0 0 0,-2 0 0 15,-3 3 48-15,-1 0 16 0,0 4 0 0,-2 2 0 0,-3 1 512 0,0 3 0 16,-1 3 0-16,1 1 0 0,-1 5 304 0,2-1 160 0,0 4 48 16,1-2 0-16,-1 3 48 0,4 0 16 0,0 2 0 0,3 0 0 15,4-2-320-15,2 1-48 0,-1-3-16 0,4-1 0 16,2-1-48-16,2-5-16 0,3 0 0 0,3-4 0 16,2-2-6656-16,0-4-1328 0,0-3-272 15,0-8-48-15</inkml:trace>
  <inkml:trace contextRef="#ctx0" brushRef="#br0" timeOffset="-114442.23">2522 17489 22863 0,'0'0'1008'0,"0"0"208"0,0 0-960 0,0 0-256 15,0 0 0-15,0 0 0 0,0 0 1552 0,0 0 272 16,-2-7 48-16,2 7 16 0,-1-6-752 0,1 6-160 15,-1-7-16-15,1 7-16 0,-3-4-272 0,3 4-48 16,0 0-16-16,0 0 0 0,0 0 160 0,0 0 48 16,0 0 0-16,0 0 0 0,0 0-48 0,0 0 0 0,5-2 0 0,0 2 0 15,3 2-112-15,-1 0-16 0,-2 2-16 16,3 2 0-16,1 3-112 0,2 1 0 16,-1 0-16-16,2 3 0 0,1 1-112 0,0 2 0 0,0 1-16 0,0 3 0 15,-2 0 96-15,3 4 32 16,1 1 0-16,-1-4 0 0,-1-4-208 0,0 3-32 0,-1-3-16 0,1-1 0 15,-1-3-240-15,1-3 176 0,0-1-176 0,0-1 160 16,0-4-160-16,0 1 0 0,-1-3 0 0,-1 0 0 16,0-2-288-16,1-2 64 0,1 0 16 0,-2-3 0 31,-2 1-1264-31,0-2-256 0,-1-1-64 0,0-3 0 0,-2-1-1664 16,0 2-352-16,-3-4-64 0</inkml:trace>
  <inkml:trace contextRef="#ctx0" brushRef="#br0" timeOffset="-114240.22">2807 17439 11055 0,'0'0'976'0,"-8"7"-784"16,-1 1-192-16,-1 1 0 0,-2 4 5136 0,0 0 992 15,-1 1 192-15,0 2 32 0,-2 4-3168 0,1-2-640 16,-3 2-128-16,1-1-32 0,0 5-976 0,5-7-208 16,-2 3-48-16,0-1 0 0,1 1-464 0,1-3-112 15,1 3 0-15,1-3-16 0,1-4-368 0,-1 6-192 16,2-4 192-16,3-2-192 0,3-4 0 0,1-9 0 15,0 8 0-15,1-2 0 16,-1-6-768-16,7 6-272 0,0-6-48 0,3 0-16 16,1-3-2656-16,3 0-528 0</inkml:trace>
  <inkml:trace contextRef="#ctx0" brushRef="#br0" timeOffset="-113979.13">3117 17566 20271 0,'0'0'1792'0,"7"0"-1424"0,0 0-368 0,0 0 0 16,1 0 4272-16,1 0 784 0,1 0 144 0,0 0 48 15,4 0-3312-15,2-2-656 0,-1 0-128 0,0 2-16 16,0-2-704-16,0 2-144 0,4 0-32 0,-2 0 0 15,-2 0-256-15,0 0 0 0,-1 0 0 0,-1 0 0 0,-2 2 0 16,-3 5-144-16,-2-3 144 0,-6-4-128 16,3 6-2656-16,-3 1-528 0,-3-1-96 0</inkml:trace>
  <inkml:trace contextRef="#ctx0" brushRef="#br0" timeOffset="-113812.15">3171 17750 5519 0,'0'0'496'0,"0"0"-496"15,8 6 0-15,0-2 0 0,-8-4 6400 0,8 5 1200 16,0 2 224-16,1-3 48 0,1 0-4720 0,2-2-944 16,1 2-192-16,3-4-32 0,2 0-1312 0,0 0-256 15,-2-1-48-15,0-2-16 0,1 1-352 0,-1 0 0 0,-1-3 0 0,0 1-12480 32,-2 0-2544-32</inkml:trace>
  <inkml:trace contextRef="#ctx0" brushRef="#br0" timeOffset="-113266.52">4007 17616 30751 0,'0'0'1360'0,"0"0"288"0,0 0-1328 0,0 0-320 0,5 3 0 0,0-2 0 15,0-1 2416-15,2 0 400 0,0 0 96 0,-1 0 16 16,1 0-1680-16,-1 0-336 0,2-1-64 0,1-2-16 16,0 0-528-16,2 3-112 0,-1-1-32 0,1-2 0 15,1 1-160-15,3 1 0 0,1-2 0 0,0 0 0 31,-1 2-1232-31,2 1-288 0,2-3-48 0,-1 3-16800 0</inkml:trace>
  <inkml:trace contextRef="#ctx0" brushRef="#br0" timeOffset="-112709.58">4477 17443 8287 0,'0'0'736'0,"0"0"-592"16,0 0-144-16,0 0 0 0,0 0 5392 0,0 0 1056 15,0 0 208-15,0 0 32 0,0 0-4160 0,0 0-832 16,0 0-160-16,0 0-48 0,0 0-720 0,0 0-160 16,0 0-32-16,0 0 0 0,1-4-416 0,-1 4-160 15,4-2 0-15,-4 2 144 0,4-4-144 0,-4 4 192 16,4-4-192-16,-4 4 192 0,4-6-64 0,0 3 0 0,1 0 0 15,-5 3 0-15,7-7 64 16,-1 3 0-16,1 2 0 0,-1-2 0 0,1 1-48 0,1 2 0 0,0-2 0 0,1 1 0 16,0 0-144-16,0 0 160 0,-1 2-160 0,1 2 160 15,0-2-160-15,0 4 128 0,1-1-128 16,-3 1 128-16,0-1-128 0,0 3 160 0,-2 2-160 16,-1 1 160-16,-2-1-16 0,0 4 0 0,-2 2 0 0,-2 2 0 15,-2 5 112-15,-1-2 32 0,-3 1 0 16,0 1 0-16,-3 4-96 0,-2-4 0 0,-1 2-16 0,1 1 0 15,0-4-176-15,0-1 0 0,0-2 144 0,1 0-144 16,0-1 0-16,2-3 0 0,1-2 0 0,4-5 0 16,-1 1 0-16,2-1 0 0,4-6 0 0,0 0 0 15,0 0 0-15,0 0 0 0,0 0 0 0,0 0 0 16,7 0 0-16,1 0 0 0,1 0 0 0,1-2-128 16,2-2 128-16,1 1 0 0,2-1 0 0,-1-2-128 0,3-1 128 0,0 3 0 15,0 2 0-15,-1-2 0 0,-3 1 0 0,0 3 0 16,2 0 0-16,-4-1 0 0,-3-2 0 15,4 3 0-15,1 0-128 0,-2 3 128 16,-11-3-1424-16,7 1-208 0,4-1-32 16,-3 3-10576-16,-8-3-2112 0</inkml:trace>
  <inkml:trace contextRef="#ctx0" brushRef="#br0" timeOffset="-112220.68">4838 17486 9215 0,'0'0'400'0,"0"0"96"0,0 0-496 0,0 0 0 15,0 0 0-15,0 0 0 0,0 0 5792 0,8 0 1056 0,-1-2 224 16,-7 2 32-16,6-4-4976 0,1 1-992 0,-1-1-208 0,1 0-32 16,-2 2-528-16,0-2-112 0,1-3 0 0,0 5-16 15,2-2-240-15,0 0 0 0,0-1 0 0,0 1 0 16,-2 1 0-16,2 2 0 0,1-2 0 0,0 2 0 15,1-2 192-15,-1 3-48 0,1 3-16 0,-1-2 0 16,1 2 0-16,-3-2 0 0,1 4 0 0,-1-1 0 16,-2 3 208-16,-2 2 48 0,-2-1 0 0,-1 2 0 0,-3 2 0 15,-2 2 0-15,-1-1 0 0,-2 3 0 0,-1-1-64 0,-2 0 0 32,1-2 0-32,-1-2 0 0,2-1-96 0,0 1-32 0,0-2 0 0,-1 0 0 15,3-4-192-15,0 2 0 0,2-2 0 0,5-5 0 0,0 0 0 0,0 0 0 16,0 0 0-16,0 0 0 0,0 0 0 0,9-5 0 15,3 1 0-15,0 0-160 0,1 1 160 0,1 0 144 16,2 0-16-16,-1-1-128 0,2 1 0 0,0 2 0 16,-1-2 0-16,0 3 0 0,0 3 0 0,-2-2 0 15,-2 6 0-15,-2-2 0 0,-2-1 176 0,-1 4-176 16,-3 1 160-16,-4 2-160 0,-6-1 336 0,2 2-16 16,3 1-16-16,-3 0 0 0,-4-1-112 0,1 1-32 15,0 0 0-15,-1 0 0 0,-1 0-160 0,-2-2 0 16,0-2 0-16,0 1 0 0,-5 1 0 0,2-5 0 15,1 1 0-15,4-3 0 0,0-2 0 0,-1 1 0 16,3-3 0-16,-1 0 0 0,1-3-368 0,2 1 0 0,0-2 0 16,1 0 0-1,1-3-2864-15,3 7-576 0</inkml:trace>
  <inkml:trace contextRef="#ctx0" brushRef="#br0" timeOffset="-111523.24">5509 17493 3679 0,'0'0'160'0,"0"0"32"0,0 0-192 0,0 0 0 0,0 0 0 0,0 0 0 15,0 0 3984-15,0 0 752 0,5-4 160 0,-5 4 32 16,-2-5-2416-16,2 3-464 0,0 2-112 0,0 0-16 16,0 0-128-16,0 0-48 0,0 0 0 0,0 0 0 15,-3 7-176-15,3-7-32 0,0 10-16 0,-4 0 0 16,-3-3-400-16,3 3-80 0,6 0-16 0,-4 1 0 0,-4 2-304 0,5 0-64 16,3 0-16-16,0 0 0 0,-6 1-400 0,4-1-96 15,4-2-16-15,-1 2 0 0,0 0 0 16,1 0-128-16,0 0 192 0,-1 0-64 0,-1-2-128 0,1-1 0 15,1 0 0-15,0 0 0 16,0-3-944-16,0-3-160 16,-4-4-48-16,6 2 0 0,-6-2-2496 0,9 0-512 0</inkml:trace>
  <inkml:trace contextRef="#ctx0" brushRef="#br0" timeOffset="-111379.4">5631 17607 35935 0,'0'0'784'0,"-7"2"176"0,-2-2 16 0,-4 0 48 0,-4 0-832 0,-1 3-192 16,-2-3 0-16,0 0 0 0,1 0 912 0,-2 1 144 16,-3-1 32-16,3 0 0 0,3 0-720 0,1-1-144 0,0 1-32 0,2 0 0 15,2-3-192-15,1 3 0 0,-1 0 0 0,2 0 0 16,-4-2 0-16,7 2 144 16,8 0-144-16,0 0 128 15,0 0-1936-15,0 0-400 0,11 0-80 0,1 0-16 0</inkml:trace>
  <inkml:trace contextRef="#ctx0" brushRef="#br0" timeOffset="-111016.27">5746 17437 30639 0,'13'6'1344'0,"-13"-6"304"0,0 0-1328 0,0 0-320 0,0 0 0 0,0 0 0 0,0 0 2112 0,0 0 368 15,0 0 64-15,0 0 16 0,0 0-1344 0,7 4-256 16,0 1-48-16,-7-5-16 0,0 0-256 0,0 0-48 16,7 2-16-16,1-2 0 0,0 2-304 0,0-2-64 15,-1 3-16-15,4-2 0 0,2-1-48 0,1 0-16 16,3 0 0-16,-5 0 0 0,-12 0-128 0,13-1 128 16,12-2-128-16,-4 3 128 0,-9-2-128 0,2 2 0 15,6 0 0-15,-2 0-176 0,-2 0 176 0,-3 0-128 16,-1 0 128-16,-2 0-128 0,-2 2 128 0,-1 2 0 15,-3-1 128-15,-3 3-128 0,-2 2 128 0,-2 1-128 16,-5 4 128-16,-1 1-128 0,-3 0 0 0,1 2 0 16,-1 1 0-16,1 2 0 0,1 1 128 0,-1-3-128 0,2 3 128 15,0-1-128-15,1 0 320 0,3 0 0 16,-2-3 0-16,-2 1 0 0,-1-7-48 0,4 4-16 0,9-4 0 0,-3 2 0 16,-8-2-256-16,8-3 0 0,8 3 128 0,-3 0-128 15,-5-7 0-15,6 4-192 0,5-3 16 0,2-1 16 31,-2-2-2640-31,-1 1-528 0,2-2-96 0,-3 0-32 0</inkml:trace>
  <inkml:trace contextRef="#ctx0" brushRef="#br0" timeOffset="-110456.9">6229 17962 1839 0,'0'0'0'0,"0"0"160"16,0 0-160-16,0 0 0 0,0 0 0 0,2 6 0 0,-5 1 6576 0,3-7 1280 15,-4 6 256-15,-1-2 48 0,-3 0-5360 0,-3 0-1072 16,0-1-224-16,-4-1-32 0,-1 2-752 0,2-4-144 15,-4 3-16-15,-3-2-16 0,-1-1 32 0,-5 0 0 0,-1 0 0 0,-3 0 0 16,3 0-272-16,-1 0-48 16,0 0-16-16,0 0 0 0,-1-1 80 0,0-2 0 15,-3 3 16-15,-10 0 0 0,-2 0 48 0,0 0 0 0,-3 0 0 0,-1-2 0 16,-1 0-112-16,5 0-16 16,6-2 0-16,0 4 0 0,-1-3-80 0,5-1-32 15,4 4 0-15,1 0 0 0,-2 0-144 0,1 0 0 0,-1 0 144 16,0 0-144-16,-4 0 0 0,-1 0 0 0,2 2 0 0,0-4 0 15,-1 2 176-15,2 2-48 16,2 0 0-16,0-2 0 0,1 3 0 0,7-2 0 0,-2 2 0 16,1-1 0-16,0 0-128 0,0 3 192 0,-1-1-192 0,-1 0 192 15,-1-2-192-15,-5 2 0 0,2-1 0 0,2 1 0 16,2-1 128-16,2-3-128 0,0 0 128 16,3 1-128-16,1 1 0 0,1-2 0 0,0 0 0 0,2 0 0 0,4 0 0 15,1 0 0-15,-1-2 0 0,3 1 0 0,-1 1 128 0,3-3-128 16,0 3 128-16,2 0-128 0,7 0 0 15,0 0 0-15,0 0 0 0,0 0 0 0,-7 3 0 0,7-3 0 16,0 0 0-16,0 0 0 16,-5 3-1344-16,1 1-128 0,4-4-48 0,-2 7 0 15,-1 0-1600-15,3-1-320 0,3 1-64 0,-1-1-16 0</inkml:trace>
  <inkml:trace contextRef="#ctx0" brushRef="#br0" timeOffset="-108277">5257 18043 24191 0,'0'0'528'0,"0"0"112"0,0 0 32 0,0 0 0 0,0 0-544 0,0 0-128 0,0 0 0 0,0 0 0 0,10 3 1776 0,-10-3 320 16,0 0 64-16,0 0 16 0,0 0-720 0,0 0-144 15,0 0-32-15,0 0 0 0,0 9-192 0,0-1-64 16,0-2 0-16,-2 1 0 0,0 2-352 0,-1-1-80 16,0 1-16-16,-1 1 0 0,-2 3 16 0,2 1 0 15,3-1 0-15,-1 1 0 0,0-1-272 0,0 3-64 16,2 1-16-16,2-3 0 0,0 2-48 0,1-3 0 15,0 4 0-15,2-4 0 0,3 0-48 0,-2 0-16 16,1-2 0-16,3-1 0 0,6 0-128 0,0-4-176 16,-2 1 48-16,1-3 0 0,2-2 128 0,0 0 0 15,0-4 0-15,0 0 0 0,0-2 0 0,0 1 0 16,-2-4 0-16,4-3 0 16,-4 1-848-16,0-2-144 0,-1 1-32 0,-2-1 0 15,-3-2 576-15,-2 0 96 0,-2 3 32 0,-1-3 0 0,-1-3 48 0,-2 3 16 16,-2-2 0-16,-2 2 0 0,-2 0 96 0,-4 0 32 15,-1 3 0-15,0 0 0 0,-2 4 128 0,-2 2 176 16,-3 1-48-16,1 2 0 0,2 2 256 0,-2 2 64 16,-2 1 0-16,2 2 0 0,4 1 48 0,-1 0 16 0,-3-1 0 15,3 3 0-15,4-2 112 0,0-2 16 0,0 0 16 16,1-1 0-16,1 3-528 0,7-7-128 0,0 0 0 0,0 0 0 16,-5 4 0-16,5-4 0 0,5 6 0 0,0-3 0 15,-5-3-5552 1,20 3-1088-16,8 0-208 0,-14 1-64 0</inkml:trace>
  <inkml:trace contextRef="#ctx0" brushRef="#br0" timeOffset="-104901.65">8986 17310 25791 0,'0'0'576'0,"0"0"112"0,0 0 16 0,0 0 16 0,0 0-576 0,0 0-144 0,0 0 0 0,0 0 0 0,0 0 1664 0,0 0 320 15,0 0 48-15,0 0 16 0,0 0-112 0,7 6-16 16,0 1 0-16,0 0 0 0,-2 3-656 0,2 0-144 15,1-1-32-15,0 2 0 0,-2 2-256 0,2 0-48 16,1 0-16-16,2 1 0 0,-1 2-304 0,2-1-64 16,0 0-16-16,1 2 0 0,4 0-384 0,-2 0 0 15,0 3 0-15,-1-4 0 0,3-2 128 0,-1-1-128 16,1 3 128-16,-1-6-128 0,-1 0 0 16,0-4 0-16,-1-2 0 0,1 0 0 15,-2-1-1344-15,0-3-160 0,0-6-32 0,-1 1 0 16,0-4-2240-16,-3 0-464 0,8-12-96 15,-8-3-16-15</inkml:trace>
  <inkml:trace contextRef="#ctx0" brushRef="#br0" timeOffset="-104702.02">9315 17310 40543 0,'-8'6'896'0,"0"1"176"0,-2-1 32 0,-1 5 48 0,-1-1-928 0,-1 3-224 0,-1 0 0 0,-2 4 0 15,-1-1 1120-15,1 1 176 0,3 0 48 0,-1 3 0 16,-3 1-672-16,5-3-128 0,2-1-32 0,0 0 0 15,3 0-352-15,-1-1-160 0,1-2 128 0,2-1-128 16,1 0 0-16,1 1 0 0,2-1 0 0,2-5 0 16,2-2-784-16,-3-6-240 0,7 3-64 15,2-1 0-15,2-2-3120 0,22-9-624 16,-8 0-128-16,-12 5-32 0</inkml:trace>
  <inkml:trace contextRef="#ctx0" brushRef="#br0" timeOffset="-104491.73">9594 17324 35471 0,'21'9'768'0,"-15"-5"176"0,-6-4 16 0,8 5 64 0,3-3-832 0,0-2-192 0,-1 2 0 0,0 1 0 0,2-2 1536 0,1 2 256 16,0-3 48-16,0 0 16 0,-1 1-1024 0,1 2-208 15,0-6-48-15,0 3 0 0,0 0-448 0,-1 0-128 16,0 0 0-16,-2 3 0 0,0-1 0 0,-3 0 0 15,0 0 0-15,-7-2 0 16,0 0-1920-16,0 0-416 0,-3 11-80 0,-3-2-14800 0</inkml:trace>
  <inkml:trace contextRef="#ctx0" brushRef="#br0" timeOffset="-104317.2">9719 17549 36863 0,'0'0'816'0,"7"4"160"0,4 0 48 0,-2 1 0 0,0-1-832 0,0 0-192 0,1-1 0 0,2-1 0 16,0 0 1024-16,0-2 144 0,0 2 48 0,-1-2 0 16,1 0-880-16,-1 0-160 0,-2-2-48 0,0 4 0 15,-1-4-128-15,0 2 0 0,-2 0 0 0,-6 0-18576 16</inkml:trace>
  <inkml:trace contextRef="#ctx0" brushRef="#br0" timeOffset="-103568.91">10237 17290 34095 0,'0'0'752'0,"0"0"144"0,0 0 48 0,0 0 16 0,0 0-768 0,0 0-192 15,0 0 0-15,2 4 0 0,-2-4 1984 0,0 0 352 0,0 0 80 0,0 0 16 16,4 6-1184-16,3-3-224 0,2 1-64 0,2-5 0 15,-2-2-512-15,1 0-96 0,3 2-32 0,0-2 0 16,2 0-320-16,1 0 0 0,-1-1 0 0,1 1 0 16,1 1 0-16,-4 0 0 0,0-3 0 0,0 4 0 15,0-2 0-15,-1 3 0 0,0 0 0 0,-3 0-128 16,2 0-2208 0,0 0-432-16,-1 3-96 0,-3-3-16 0</inkml:trace>
  <inkml:trace contextRef="#ctx0" brushRef="#br0" timeOffset="-102992.31">10710 17167 29247 0,'0'0'640'0,"0"0"144"0,0 0 32 0,0 0 0 0,0 0-656 0,0 0-160 15,0 0 0-15,0 0 0 0,0-7 1264 0,0 7 208 16,0 0 64-16,4-4 0 0,-3-2-768 0,0-1-160 0,0 3-32 0,2-2 0 16,0-3-144-16,-1 2-48 15,-2 0 0-15,2 1 0 0,2-1-192 0,-1 1-64 16,-1-2 0-16,2 1 0 0,1 1 208 0,0 2 48 0,0-3 0 0,2 1 0 16,1-1-160-16,0 2-32 15,-2 1 0-15,2 0 0 0,0 0-48 0,1 2-16 16,2-1 0-16,-2 3 0 0,-9 0 64 0,9 3 0 0,1 1 0 0,0 2 0 15,-3 1 256-15,0 3 48 16,1 3 16-16,-4 0 0 0,-2 4-256 0,0 6-64 0,-4 0 0 0,0 3 0 16,-3-1 64-16,-3 1 0 0,-1 1 0 0,-2-1 0 15,1 0 0-15,-4-2 0 0,-3-1 0 0,2-3 0 16,2-1-256-16,0-1 0 0,-2-1 0 0,3-4 0 16,2 0 0-16,-1-3 0 0,2-1 0 0,0-5-160 0,0 0 160 15,1-1 0-15,0-6 0 0,2-1 0 0,-1 0-128 0,3-1 0 16,4-3 0-16,0-1 0 0,-2 0-160 15,2 1-32-15,6 2 0 0,1-5 0 16,-2 2-304-16,3 2-64 0,2 1-16 16,1-1 0-16,-1 3 576 0,2 2 128 0,0 0 0 0,1 2 0 0,1 2 0 15,2-2 0-15,-4 2 0 0,1 2 0 0,3 1 176 0,-2-1 64 16,-1 3 16-16,0 0 0 0,2-1 256 0,-1 2 48 16,-1-2 16-16,0 1 0 0,0 2-256 0,0-2-64 15,-1-6 0-15,-1 4 0 0,0-1-256 0,0 0 0 16,-1-1 0-16,1-3-144 0,-1 0 144 0,1 0 0 15,-1 0 128-15,-1-3-128 16,-1-1-2384-16,-1 0-560 0,-1-2-96 0,0-1-32 0</inkml:trace>
  <inkml:trace contextRef="#ctx0" brushRef="#br0" timeOffset="-102373.23">11121 17053 31103 0,'0'0'688'0,"0"0"144"0,0 0 16 0,0 0 16 0,0 0-688 0,0 0-176 0,0 0 0 0,0 0 0 15,0 0 1616-15,0 0 304 0,0 0 48 0,0 0 16 0,2-3-672 0,4-1-128 16,-1 2-32-16,-1-2 0 15,0 0-1024-15,0-1-128 0,1 1-176 0,0 0 48 0,2-3 128 0,1 1 0 16,1 0 0-16,1 2 0 0,1-3 0 0,-1 0 0 16,3 2 0-16,0 3 0 0,-1 0 0 0,0-1 0 15,-2 3 128-15,2 0-128 0,-1 3 128 0,-2-1-128 16,-1 2 128-16,0 3-128 0,-1 3 224 0,0 0-32 16,-4 0 0-16,-2 3 0 0,0 0-192 0,-2 2-240 15,-3-2 48-15,0 3 16 0,-5 3 720 0,0-2 144 16,0-2 16-16,-1 0 16 0,0-2-544 0,1 0-176 15,0-2 0-15,-1-3 0 0,0 1 0 0,2-2 0 16,3-4 0-16,1 4 0 0,-4-4 0 0,8-3 0 16,0 0 0-16,0 0 0 0,0 0 0 0,0 0 0 15,0 0-192-15,0 0 192 0,0 0 0 0,9 4 0 16,-2-4 0-16,3 2 0 0,3 0 0 0,2 3 160 0,-2-4-160 16,1 2 128-16,2 1-128 0,0 2 128 0,-2-1-128 15,-1 2 128-15,0-2 64 0,0 4 0 0,-5-2 0 0,-1 3 0 16,-1 0-192-16,-2 0 0 0,-1-1 0 0,-3 2-176 15,-4-1 304-15,-1 1 48 0,-1 2 16 0,-1 0 0 16,-4-4-192-16,1-2 0 0,1 0 0 16,-2 3 0-16,-2-4 0 0,2-2 0 0,1 3 0 0,1-5-176 15,0-2 176-15,-1 2 0 0,0-4 0 0,2 0 0 16,3-2 0-16,-2 1 0 0,1-4 0 16,1 1 0-16,1-1-1216 0,1 1-192 15,0-2-64-15,2 1-17632 0</inkml:trace>
  <inkml:trace contextRef="#ctx0" brushRef="#br0" timeOffset="-102103.45">11632 17124 38239 0,'0'0'832'0,"0"0"192"0,0 0 16 0,0 0 48 0,0 0-880 0,0 0-208 15,0 0 0-15,0 0 0 0,0 0 1120 0,0 0 176 16,0 0 48-16,0 0 0 0,0 0-416 0,4 2-80 16,2 2-16-16,1-1 0 0,-1 1-560 0,1-4-112 15,-1 2-32-15,3 0 0 0,1-2 64 0,0 0 0 0,1 0 0 0,0-2 0 16,4 0 0-16,-1 2 0 16,2-3 0-16,0 3 0 0,1-1-192 0,0 1 0 15,-2-3 0-15,1 3-176 0,0-3 176 0,-3 2 0 16,-1 1 0-16,-2 0 0 0,-1-2 0 0,-1 2 0 0,-1 0 0 0,-2 0 0 31,-5 0-1472-31,0 0-256 0,0 0-48 0,0 0-17616 0</inkml:trace>
  <inkml:trace contextRef="#ctx0" brushRef="#br0" timeOffset="-101559.43">12120 16964 29247 0,'0'0'640'0,"0"0"144"0,0 0 32 0,0 0 0 0,0 0-656 0,0 0-160 15,0 0 0-15,0 0 0 0,0 0 1536 0,0 0 288 16,0 0 48-16,0 0 16 0,0 0-672 0,0 0-128 15,0 0-16-15,7 0-16 0,-1 2-288 0,-6-2-48 0,8 0-16 0,-8 0 0 16,8 0-512-16,0-2-192 16,0 2 144-16,0-4-144 0,-1 1 0 0,3-1 0 0,-3 0 0 15,3-1 0-15,-1 1 192 0,1-2 144 16,1-1 48-16,-1 3 0 0,1-2-384 0,-2 2 0 16,3-2 0-16,-1 3-128 0,0 0 128 0,-1-1 0 0,0 1 128 0,-3 2-128 15,-7 1 0-15,0 0 0 0,0 0 0 0,0 0 0 16,6 8 272-16,-4 1-16 0,-3 2 0 15,0 2 0-15,-2 2-48 0,-1 2-16 0,-2 4 0 0,-1 2 0 16,0-2 208-16,1 1 48 0,-1-1 0 0,1 2 0 16,2 4-448-16,-1-4-224 0,-1-1 32 0,2 2 0 15,0-4 192-15,2-3 256 0,-2 0-48 0,1 2-16 16,2-2 64-16,0 0 0 0,-1-1 0 0,1-3 0 16,0 2-256-16,-1 0 0 0,1-2 0 0,0-2 0 15,1-1 0-15,0-10 0 0,0 0-128 0,0 0 128 16,0 0-160-16,0 0 32 0,0 0 0 0,0 0 0 15,0 0-1376-15,0 0-272 0,5-6-48 16,0-1-16-16,-1 1-3344 0,4-9-688 16,-8 15-128-16,4-6-16 0</inkml:trace>
  <inkml:trace contextRef="#ctx0" brushRef="#br0" timeOffset="-101193.09">12534 17403 20959 0,'0'0'448'0,"8"3"112"0,0 0 16 0,0 1 16 0,-2 3-464 0,2-4-128 15,-1 3 0-15,-2-2 0 0,-5-4 992 0,2 6 176 16,-2-6 48-16,2 4 0 0,-2-4-112 0,-3 7-16 16,-1-1 0-16,-4 1 0 0,-2-3-256 0,-2 2-48 15,-2-2-16-15,-6 1 0 0,-4 2 64 0,-4 0 0 16,-5-4 0-16,-4 4 0 0,-2 0-208 0,-4 0-48 16,-3 0 0-16,-7-1 0 0,-4 1-192 0,-7 0-64 15,-6-5 0-15,1 2 0 0,-2 0-48 0,0 1-16 16,-1-1 0-16,-1 0 0 0,-3 1 0 0,-1-1 0 0,-1-4 0 15,5 4 0-15,4-1-256 0,1-2 160 0,0 2-160 0,-1-1 128 16,0 0-128-16,2 3 128 0,4-1-128 0,6 0 128 16,3 1-128-16,4-1 128 0,4 3-128 0,3-1 128 15,3-2 208-15,0 3 48 0,2-1 0 0,6 3 0 16,3-2-256-16,4-3-128 0,3 2 128 0,3-2-128 16,4 0 320-16,3 1 0 0,3-3 0 0,1 0 0 15,8-2-192-15,0 0-128 0,0 0 128 0,0 0-128 16,0 0 0-16,9 3 0 0,3-2 0 0,1-1 0 15,1 3-1872 1,2 0-448-16,1-3-96 0,0 0-16 0</inkml:trace>
  <inkml:trace contextRef="#ctx0" brushRef="#br0" timeOffset="-100827.86">11368 17742 15663 0,'0'0'688'0,"0"0"144"0,0 0-656 0,0 0-176 0,0 0 0 0,0 0 0 16,0 0 128-16,0 0 0 0,0 0 0 0,0 0 0 0</inkml:trace>
  <inkml:trace contextRef="#ctx0" brushRef="#br0" timeOffset="-100210.2">11329 17815 16815 0,'0'0'368'0,"0"0"80"0,0 0 0 0,0 0 32 0,0 0-480 0,0 0 0 0,7 0 0 0,-7 0 0 16,0 0 912-16,0 0 96 0,6-3 16 0,-6 3 0 16,0 0-64-16,7-2 0 0,-1-2 0 15,-6 4 0-15,7-4 64 0,-2-1 0 0,-5 5 0 0,5-4 0 16,-5 4 96-16,0 0 32 0,0 0 0 0,0 0 0 16,0 0-112-16,0 0-16 0,0 0 0 0,0 0 0 15,0 0 0-15,0 0 0 0,0 0 0 0,0 0 0 16,0 0-256-16,-4 6-48 0,-1 1-16 0,-1 3 0 15,-2 0-96-15,1 3-32 0,1-3 0 0,-2 3 0 16,1 0-192-16,2 0-64 0,2-2 0 0,1 2 0 16,0-3-96-16,1 4-32 0,1-1 0 0,1-3 0 15,2 1-48-15,0-2-16 0,-1 4 0 0,5 1 0 16,2-1-128-16,0 3 128 0,0-1-128 0,1 0 128 16,0-2-128-16,2 0 0 0,1-2 0 0,1 2 0 15,2-3 0-15,1 1 128 0,0-1-128 0,1 0 128 0,1-1-128 16,0-5 0-16,2 0 0 0,0-4-176 0,-1 0 176 0,0-2 0 15,-2-3 128-15,-1 1-128 0,-3-2 0 16,1-4-128-16,-2 3 0 0,-1-7 0 0,-2 1 128 0,-1 0-128 16,-1-1 128-16,-3-2-128 0,-1-1 128 0,-2 0-128 15,-5 4 128-15,-1 3-128 0,-4-2 128 0,-1 4 0 16,-3-1 0-16,0 2 0 0,1 6 0 0,-2-2-128 16,-3 3 128-16,0 0-128 0,-1 3 128 0,0 1 0 0,1 0 128 0,1 2-128 15,-1 3 0-15,2-1 0 16,-1 1 0-16,1 5 0 0,3-4 0 0,2 3 0 15,1-2 0-15,2 2 0 0,0-3 0 0,4-1 0 0,0 2 0 0,2-1 0 16,0-1 176-16,3 1-48 0,2-6 0 16,3-1 0-1,-1-3-1056-15,2-3-224 0,3-4-32 0,0-2-16 0</inkml:trace>
  <inkml:trace contextRef="#ctx0" brushRef="#br0" timeOffset="-93684.06">6316 17750 4607 0,'0'0'400'0,"0"0"-400"16,0 0 0-16,0 0 0 0,0 0 3040 0,0 0 528 16,0 0 96-16,0 0 32 0,0 0-1392 0,0 0-256 15,0 0-64-15,0 0-16 0,0 0-528 0,0 0-96 16,0 0-32-16,0 0 0 0,0 0-352 0,0 0-80 15,0 0-16-15,9 0 0 0,-9 0-256 0,8 0-48 16,0 0-16-16,-1 0 0 0,-7 0 32 0,10 0 0 16,-1 0 0-16,-1-4 0 0,2 4-352 0,1-3-64 0,-2 3-16 0,0-1 0 15,0-2-144-15,0 3 128 16,0-3-128-16,-1 2 128 0,-1 1-128 0,1 0 0 0,-1-2 144 0,-7 2-144 16,0 0 0-16,0 0 0 0,0 0 0 0,0 0 0 15,0 0 0-15,0 0 0 0,0 0 0 0,0 0 0 16,0 0 0-16,0 0 0 15,0 0 0-15,-7 3-128 0,-4 0 128 0,2 0 0 0,0-2 0 0,0 2 0 16,-2-2 0-16,2 2 0 0,-1-1 0 0,0 2-128 16,0-4 128-16,1 0 0 0,0 3 0 0,1-3 0 15,1 0-336-15,7 0-48 0,0 0 0 0,-5 0 0 32,5 0-1712-32,0 0-336 0,0 0-80 0,0 0-10992 0</inkml:trace>
  <inkml:trace contextRef="#ctx0" brushRef="#br0" timeOffset="-93165.78">6306 17953 11967 0,'0'0'528'0,"0"0"112"0,0 0-512 0,0 0-128 0,0 0 0 0,0 0 0 15,0 0 3584-15,0 0 672 0,0 0 144 0,7 2 16 16,-7-2-2688-16,8 0-528 0,-8 0-112 0,0 0-32 15,8 2-416-15,-8-2-96 0,8-2-16 0,1 2 0 0,0 0-16 0,-1 0-16 16,0 0 0-16,1 0 0 0,0 0 32 0,0 2 16 16,0 0 0-16,2-2 0 0,-1 0-224 0,1 0-32 15,1 0-16-15,-1 0 0 0,0 0-272 0,-1 0 128 16,1 0-128-16,-1 0 0 0,-2 0 0 0,0 0 0 16,-1 0 0-16,-2 0 0 15,-5 0-1712-15,8 0-448 16</inkml:trace>
  <inkml:trace contextRef="#ctx0" brushRef="#br0" timeOffset="-77465.58">6849 17547 18431 0,'0'0'816'0,"0"0"160"0,0 0-784 0,0 0-192 0,0 0 0 0,0 0 0 0,0 0 2128 0,0 0 384 16,8-2 80-16,-8 2 16 0,6-5-1072 0,-6 5-224 15,8 0-32-15,0-1-16 0,1-2-416 0,-2 0-80 16,-1 3 0-16,3 3-16 0,2-6-608 0,-1 3-144 16,-1 0 0-16,2 0 0 0,1 3 256 0,2-3 0 15,-5 3 16-15,0-2 0 0,1 2-272 0,-3-3 0 16,0 2 0-16,-7-2 0 0,0 0 0 0,0 0 0 0,0 0 0 16,0 0 160-16,-7 4-32 0,1 0 0 15,-2 0 0-15,-1 1 0 0,-6-1 112 0,2 0 16 16,2 1 0-16,-3-1 0 0,1 0-256 0,0-1 0 15,-1-2 0-15,1 2 0 0,2-3 0 0,1 0 144 16,-1-4-144-16,3 4 128 0,2 0-128 0,6 0 0 0,0 0 0 0,0 0 0 16,0 0 0-16,0 0 0 0,0 0 0 0,0 0 0 15,0 0 128-15,0 0 0 0,0 0 0 0,8-4 0 16,1 1 0-16,1 1 0 0,3-2 0 0,-1 4 0 16,-1 0-128-16,2 0 0 0,1 0 0 0,1 0 0 15,-4 4 0-15,1-2 0 0,1 1 0 16,-2-2 0-16,-5-1 0 0,-6 0 0 0,7 3 0 0,-7-3 0 15,6 0 0-15,-6 0 0 0,0 0-144 0,0 0 144 16,6 0-880 0,-6 0-112-16,0 0-32 0,0 0 0 0,0 0-3632 0,0 0-720 0,0 0-160 15,0 0-32-15</inkml:trace>
  <inkml:trace contextRef="#ctx0" brushRef="#br0" timeOffset="-76641.28">7492 17389 28799 0,'0'0'640'0,"0"0"128"0,0 0 16 0,0 0 16 0,0 0-640 0,0 0-160 0,0 0 0 0,-6-6 0 15,0 3 1312-15,-2-1 224 0,-2 2 64 0,-2-2 0 16,-1 1-928-16,-2 2-176 0,2-2-48 0,0-1 0 0,-1 4-256 0,1 0-48 16,0 2-16-16,1 0 0 0,-1-2 0 0,1 3 0 15,1 1 0-15,2 0 0 0,0-2-128 0,1 2 128 16,2 3-128-16,-1-3 128 0,2 1 208 0,5-5 48 15,-4 7 0-15,1-1 0 0,3-6 96 0,2 8 32 16,-1-2 0-16,2 4 0 0,0-4-208 0,3 1-48 16,0 1 0-16,1-2 0 0,1 3-96 0,1-2-32 15,-1 1 0-15,1 1 0 0,1 0-128 0,1-1 128 16,1 1-128-16,-2-1 128 0,1 1-128 0,0 2 0 16,2-5 0-16,-1 3-176 0,-1-1 176 0,2 1 176 15,0-1-48-15,-3 1 0 0,-2 1-128 0,-1 0 0 16,1 0 0-16,-3 4 0 0,-4-4 240 0,-1-1 16 0,-1 4 0 0,-2-2 0 15,2 2-256-15,-4-3 0 0,-3 3 0 16,4-6 0-16,4-7 0 0,-5 7 144 16,-10-4-144-16,1 3 128 0,1-5-128 0,1 2-176 0,0-3 48 0,2 0 0 15,-1 0 128-15,2-3 0 0,-1-1 0 16,2 0 0-16,-3-1 0 0,7-2 0 16,2 3 128-16,-1-2-128 0,-2-1 0 0,1-3 0 0,3 1 0 15,1 1-128-15,0-4 128 0,2 2 0 0,2-1 0 0,1-5 0 16,2 5-192-16,1-2 0 0,1 1 0 0,0 1 0 15,0-2 768-15,0 3 160 0,3-1 32 0,1 1 0 16,0-2-576-16,-2 4-192 0,1-1 144 0,1 2-144 16,1 1 0-16,-1-2 0 0,0 1 0 0,-1 2 0 15,0 1 128-15,1-2-128 0,-2 2 128 0,-2 1-128 16,-3-1-736-16,-6 4-224 16,0 0-64-16,0 0 0 0,0 0-3376 0,0 0-672 0,-6 0-144 15,-3 0-32-15</inkml:trace>
  <inkml:trace contextRef="#ctx0" brushRef="#br0" timeOffset="-76234.24">7686 17903 33167 0,'0'0'720'0,"0"0"160"0,0 0 16 0,0 0 64 0,-6 2-768 0,1 0-192 16,5-2 0-16,-6 0 0 0,-5 2 1152 0,1-2 208 0,-2 0 48 0,-3-2 0 15,-3 0-624-15,-3 2-112 0,-1-2-32 0,-2 1 0 16,1-2-256-16,-5 0-48 0,-1 2-16 0,1-2 0 16,1 6 160-16,0-2 32 0,-3-1 0 0,-2 0 0 15,0-1-64-15,-1 1 0 0,0 0 0 0,0 0 0 16,2 0-96-16,-1-3-32 0,2 3 0 0,3 0 0 16,2 0-192-16,4 0-128 0,3 0 128 0,1-2-128 15,4 4 128-15,3 2-128 0,5-4 128 0,5 0-128 0,0 0 176 0,0 0-48 16,0 0 0-16,0 0 0 15,9 7-656-15,4-3-144 0,4 1-32 16,2 2 0-16,-1-4-4960 0,2 4-992 0,1-3-208 16,0-1-48-16</inkml:trace>
  <inkml:trace contextRef="#ctx0" brushRef="#br0" timeOffset="-74047.38">7239 18056 24191 0,'0'0'528'0,"0"0"112"0,0 0 32 0,0 0 0 0,0 0-544 0,0 0-128 0,0 0 0 0,0 0 0 15,0 0 1664-15,0 0 320 0,0 0 48 0,0 0 16 0,0 0-672 0,0 0-128 16,0 0-32-16,0 0 0 0,0 0-448 0,0 0-112 16,0 0-16-16,0 0 0 0,0 0-96 0,0 0-32 15,0 0 0-15,0 0 0 0,0 0-512 16,-11 0 0-16,23-4 0 0,1 2 0 0,-1 0 160 0,0 0-160 15,0 2 128-15,0 0-128 0,-1 0 0 0,1 0 0 16,0 4 0-16,-2-2 0 0,1 2 0 0,-2 3 0 16,-2-3 0-16,-2 1 0 0,0 1 128 15,-1 1-128-15,-3-1 128 0,-2 2-128 0,-2 1 336 0,-1-1-16 16,-1 1 0-16,-1 2 0 0,-2-2-144 16,-1-1-48-16,-1 1 0 0,1 0 0 0,-1-1-128 0,1-1 128 15,-1-1-128-15,0 1 128 0,-1-3-128 0,2-2 0 16,0 2 0-16,0-1-176 0,1 0 176 0,8-3 0 0,0 0 128 0,0 0-128 15,0 0 176-15,0 0-48 16,0 0 0-16,0 0 0 0,0 0 0 0,0 0 0 16,0 0 0-16,7 0 0 0,2 0-128 0,0 0 0 15,0 0 0-15,2 1-176 0,2-1 176 0,-1 2 176 16,-1 0-48-16,0 0 0 0,-2 1-128 0,-1 1 0 0,0 0 0 16,-3 2 0-16,-5-6 0 0,3 7-176 0,-1-1 48 15,-2 1 0-15,-2 0 128 0,-2-1 0 0,-2 3 128 16,0-1-128-16,-2-1 176 0,0 2-48 0,-1-3 0 15,0 2 0-15,0-2 0 0,-2-5 0 0,1 1 0 0,-1 1 0 16,-1-2-128-16,2-1 128 0,-1-1-128 0,2-2 128 16,0 0-128-16,1-3 0 0,0-2 0 0,3 2-176 15,5 6-3696 1,-9-16-736-16,9 16-160 0,0 0-32 0</inkml:trace>
  <inkml:trace contextRef="#ctx0" brushRef="#br0" timeOffset="-70377.19">12918 17243 22575 0,'0'0'992'0,"0"0"224"0,0 0-976 0,0 0-240 0,0 0 0 0,0 0 0 16,0 0 2048-16,0 0 352 0,0 0 80 0,0 0 16 16,0 0-928-16,0 0-176 0,0 0-48 0,0 0 0 0,0 0-48 15,0 0-16-15,0 0 0 0,5 4 0 0,-5-4-192 0,7 6-64 16,-7-6 0-16,0 0 0 0,7 4-352 0,1 1-80 15,1-1-16-15,1-1 0 0,0-2-96 0,2-1-32 16,0 0 0-16,1 0 0 0,1 0-256 0,1 0-48 16,0 0-16-16,2 0 0 0,2 0-128 0,-2-1 128 15,0 1-128-15,-2 1 128 0,2-1-128 0,-1 3 0 16,-1-3 0-16,-4 1-176 0,0 2 176 0,-2-1 0 16,-3 2 128-16,-6-4-128 0,0 0 0 0,0 0-128 15,0 0 0-15,0 7 0 16,-3 2-1648-16,-3-2-320 0,0-1-64 0,-2-1-10928 15,-3 2-2192-15</inkml:trace>
  <inkml:trace contextRef="#ctx0" brushRef="#br0" timeOffset="-70150.45">12943 17473 27183 0,'0'0'592'0,"0"0"128"0,2 7 32 0,1-1 16 16,-3-6-624-16,0 0-144 0,0 0 0 0,8 7 0 0,0-4 2032 0,-1-2 368 0,1 1 80 0,1 2 16 15,2-4-768-15,-1 0-160 0,1 0-32 0,1-1 0 16,-1-2-144-16,3 1-48 0,-1 2 0 0,1-1 0 16,0-2-960-16,2 0-208 0,-1 2-48 0,-1-2 0 15,0 1 64-15,-1 0 0 0,-1 2 0 0,0 0 0 16,-1 0-192-16,-2 0 128 0,-3 2-128 0,2 0 128 0,-1 1-128 16,-7-3 0-16,0 0 0 0,0 0-14272 15,0 0-2720-15</inkml:trace>
  <inkml:trace contextRef="#ctx0" brushRef="#br0" timeOffset="-67597.8">13562 17327 25567 0,'0'0'1136'0,"0"0"224"0,0 0-1088 0,0 0-272 16,0 0 0-16,0 0 0 0,0 0 2592 0,0 0 464 15,0 0 80-15,0 0 32 0,7 2-1312 0,0 2-272 16,3-1-48-16,-2-2-16 0,-8-1-752 0,7 0-128 16,4 0-48-16,1 0 0 0,-1 0-144 0,1 0-16 15,0-1-16-15,1 1 0 0,1 0-96 0,1 0-32 16,-1 0 0-16,-1 0 0 0,2 0-288 0,-2 0 0 16,-1 0 0-16,1-3 0 0,-1 3 0 0,-1 0 0 15,0 0 0-15,-1 0 0 0,-1 3 0 0,3-3 0 16,-3 0 0-16,-1 0 0 15,-8 0-1344-15,7 1-256 0,1-1-64 0,-8 0-11264 0,0 0-2256 16</inkml:trace>
  <inkml:trace contextRef="#ctx0" brushRef="#br0" timeOffset="-67007.36">14298 17113 42447 0,'0'0'928'0,"0"0"192"0,0 0 32 0,0 0 64 0,0 0-976 0,-1 7-240 0,1 3 0 0,0-10 0 0,-8 3 560 0,3 3 64 16,-1-2 16-16,0-1 0 0,-2-2-224 0,-1 2-32 16,-2-3-16-16,1 0 0 0,-1-3-368 0,1 3 0 15,-3 0 0-15,1-1 0 0,0-2 0 0,2-1 0 16,-1 2 0-16,1-2 0 0,-2 1 0 0,3 0 0 15,2 2 0-15,0-1 128 0,-5 2-128 0,4 0 0 16,8 0 0-16,-7 0 0 0,-2 2 0 0,1-2 0 16,3 4 0-16,0 3 0 0,1-3 0 0,0 2 0 15,-3 1 0-15,3 2 0 0,1-1 0 0,-3 1 0 16,0 0 0-16,1 2 0 0,2-1 0 0,-1 3 0 16,1-2 0-16,2-1 0 0,2 2 208 0,-1-2 32 0,-2 1 0 15,2-5 0-15,1 4-240 0,0 0 0 0,-1-10 128 0,2 9-128 16,-1-1 0-16,3-1 0 0,-4-7 0 0,6 6 0 15,-6-6 0-15,7 4 0 0,2-1 0 16,-1 1 0-16,-8-4 0 0,11 0 0 0,2 0 0 0,-2 0 0 16,0 0 0-16,1-2 0 0,1 0 0 0,0 2 0 15,1-3 0-15,1 3 0 0,-2-1 0 16,1 1 0-16,1 0 0 0,-1 1 0 0,0 2 0 0,1-1 0 16,-1 2 0-16,1 0 176 0,-2-1-48 0,1 3-128 15,1 5 128-15,-2-1-128 0,-2-1 0 0,0 5 0 16,-3-1 560-16,-2 0 48 0,0 1 16 0,-5 2 0 15,-2-4-496-15,-2 3-128 0,-1 1 0 0,-1-2 0 16,-2 3 0-16,-2-1 0 0,-1-1 0 0,-2 0 0 16,-4 2 0-16,2-1 0 0,-2-5 128 0,-1 2-128 0,-1-7 0 15,-1 1 0-15,0-3 0 0,0-2 0 0,1-2 0 16,2-2 0-16,-2 2 0 0,1-3 0 0,2-1 0 16,1 0 0-16,-2-1 0 0,2 1 0 0,1-3 0 0,1 4 0 15,2 0 0-15,-2-1 0 0,3 0 0 0,2-1 0 16,2 1 0-16,5 4 0 15,0 0-2192-15,0 0-512 0,0 0-112 0,0 0 0 0</inkml:trace>
  <inkml:trace contextRef="#ctx0" brushRef="#br0" timeOffset="-61000.82">13730 14041 35183 0,'0'0'768'0,"0"0"176"0,0 0 16 0,0 0 32 0,0 0-800 0,0 0-192 0,0 0 0 0,5-7 0 0,0 3 832 0,-1-2 112 16,-1-1 16-16,-2-2 16 0,-1-2-560 0,-1 4-112 15,-1-3-32-15,0 0 0 0,-2-1-272 0,-1 0 0 16,-2 0 0-16,-1 1 0 0,-1 0 0 0,-1 0 208 15,-2 1-64-15,0 1-16 0,-1 1-128 0,0 1 0 16,0-1-192-16,-2 3 192 0,0 2 0 0,0-1 0 16,2 3 0-16,-1 3 192 0,-5-1-192 0,4 0-144 15,2 4 144-15,-1 1-208 0,1-1 208 0,2 4 128 16,0 0 0-16,1 3-128 0,0 0 144 0,1 4-144 0,1 0 0 16,2 0 144-16,1 3 400 0,-2-3 80 15,-1 3 16-15,2 2 0 0,-1-3-352 0,2 2-64 0,-2-1-16 16,2 4 0-16,0-5-48 0,-2 2-16 0,1 2 0 15,-2-3 0-15,0 0 48 0,0 2 16 0,0-3 0 16,0 3 0-16,-1-2-448 0,0 1-80 0,0-6-32 0,-2 2 0 16,0 0 480-16,0-4 80 0,1 1 32 0,-1-1 0 15,-1-3-48-15,2 1 0 0,1-2 0 0,1-3 0 16,0 1-64-16,2-3 0 0,-1 0-128 16,2 1 192-16,5-5-192 0,0 0 0 0,0 0 0 0,0 0-160 15,0 0 160-15,0 0 0 0,0 0-144 0,0 0 144 16,0 0 0-16,0 0 0 0,0 0 0 0,0 0 0 15,0 0 0-15,9 1 0 0,-1-1 176 0,1 0-176 16,0-1 0-16,0 1 0 0,0-3 0 0,-1 3 0 0,-8 0 0 16,10 0 0-16,-1-2 0 0,0 0 0 0,-1 2-160 15,0-2 160-15,-1 2-128 0,1 0 128 0,-8 0 0 16,0 0 0-16,9-3 0 0,-1 3 0 0,-1-1-128 16,-7 1 128-16,8 0-128 0,0-3 128 0,-2 3 0 0,-6 0 0 15,0 0 0-15,8 0 128 0,1 0-128 0,-2 0 0 16,-7 0-128-16,0 0 128 0,9 0 0 0,-1 3 0 15,-8-3 0-15,8 0 0 0,-8 0 0 0,7 4 0 16,1-2-128-16,-1 2 128 0,-2 3 0 0,2-3 0 16,-1 2 0-16,-1 4 176 0,-2-3-176 0,1 3 128 15,0 0-128-15,-1-1 128 0,-3 4-128 0,0 0 128 16,0 2-128-16,-2-2 128 0,-2 4 0 0,-1-1 0 16,-2 1 0-16,0 0 0 0,-1 2 0 0,-1-2 0 15,-2 3 0-15,2-3 0 0,-2-1 112 0,4 1 16 16,-3 0 0-16,4 0 0 0,1-1-256 0,-1 1-256 0,1-4 48 0,1 0 16 15,2 1 352-15,2-2 80 0,0-2 16 16,1 4 0-16,0-4 192 0,3 3 64 0,3-2 0 16,1 2 0-16,-1-3-64 0,5-1 0 0,3 2 0 0,0-1 0 15,1 2-224-15,2-1-48 0,2-1-16 0,2-1 0 16,2-1-160-16,-1-1 0 0,1-3 0 0,1 1 128 16,0-5-128-16,0 0-176 0,-2 0 48 0,2-3 0 15,1-1 128-15,-1-2 128 0,-1-3-128 0,-2 2 176 31,0-4-1712-31,-2-2-320 0,-3-4-80 0,0 0-16 0,-1-2-7344 16,-2-5-1472-16,-2 1-304 0,0-4-48 0</inkml:trace>
  <inkml:trace contextRef="#ctx0" brushRef="#br0" timeOffset="-57087.88">14036 14443 15423 0,'0'0'144'0,"0"0"-144"0,0 0 0 0,0 0 0 0,0 0 2032 0,0 0 368 0,0 0 80 0,0 0 16 15,0 0-208-15,0 0-48 0,0 0 0 0,0 0 0 16,0 0-400-16,0 0-96 0,0 0-16 0,0 0 0 16,0 0-512-16,0 0-96 0,8 0-32 0,0-3 0 15,-8 3-400-15,9-3-96 0,2 2-16 16,0-2 0-16,0 0-192 0,1 3-64 0,1-3 0 0,0 3 0 16,1-1-320-16,1-2 0 0,-1 3 0 0,-1 0 0 15,2 0 176-15,-2 0-48 0,-2 0 0 0,0 4 0 16,-1-1-1072-1,0 0-208-15,-3 0-64 0,1 1 0 0</inkml:trace>
  <inkml:trace contextRef="#ctx0" brushRef="#br0" timeOffset="-56366.03">14756 14240 23263 0,'0'0'1024'0,"0"0"224"0,0 0-992 0,0 0-256 0,0 0 0 0,0 0 0 0,0 0 1024 0,0 0 144 0,0 0 48 0,0 0 0 16,0 0-928-16,0 0-288 15,0 0 160-15,0 0-160 0,-6 0 0 0,-1 0 0 16,0 0-224-16,-3-3 80 0,1 3 144 0,-1 0 0 0,-3-1 0 15,1 2 0-15,0 2 736 0,-2-3 176 0,-2 0 48 0,0 1 0 16,-1 2 608-16,3-3 128 0,-1 2 32 0,1 0 0 16,-2 0-416-16,1 1-80 0,1-3-16 15,0 1 0-15,1 2-560 0,0-1-112 16,4-2-32-16,0 2 0 0,-1-2-192 0,2 0-64 0,1-2 0 16,0 4 0-16,2 0-256 0,5-2 0 0,-5 0 0 0,5 0-144 15,0 0 144-15,0 0 0 0,-6 0 128 0,6 0-128 16,0 0 128-16,0 0-128 0,0 0 128 0,0 0-128 15,0 0 176-15,0 7-48 0,-1 2 0 0,1-1 0 16,1-2-128-16,1 4 128 0,-2-10-128 0,1 7 128 16,0 3-128-16,2-4 128 0,-2 2-128 0,2 1 128 0,-2-2-128 15,2 2 0-15,-1-4 0 0,1 4-176 0,-2-2 176 0,1-1 0 16,0 4 0-16,0-3 0 0,-2 3 0 0,0-3 0 16,0 3 0-16,0-3 0 0,-2 3 0 0,1-4 0 15,0 1 0-15,1-7 0 0,1 4 0 0,-1-4 0 16,0 0 0-16,0 0 0 0,0 0 0 0,0 0-128 15,0 0 128-15,0 0-128 0,0 0 128 0,0 0 0 16,0 0 0-16,0 0 0 0,0 0 0 0,0 0-128 16,9-2 128-16,0 0-128 0,-2-1 128 0,1-1 176 0,1 0-48 15,0 2 0-15,0-1-128 0,3 2 0 16,1 1 0-16,0-3 0 0,-1 3 240 0,2-3 16 0,2 6 0 16,0-3 0-16,-2 0-256 0,2 3-256 15,0 1 48-15,-1 2 16 0,0 1 192 0,-2-1 0 0,-1 1 0 16,-1-1 160-16,1 2-160 0,-3 4 128 0,-1-4-128 15,-1 2 128-15,-2 2-128 0,-2-1-176 0,-2-1 48 0,-2-1 0 16,-2 4 128-16,-2 2 0 0,-2-2 128 0,-1 0-128 16,-3-3 176-16,-1 3-48 0,-1-2 0 0,-2 1 0 15,-2-2-128-15,2-2 0 0,-1-3 0 0,-1 2 0 16,-2-6 0-16,2 2 0 0,4-1 0 0,0 0-176 16,-1-4 176-16,2 0 0 0,0-1 128 0,2 2-128 15,-1-6 0-15,3 5 0 0,1-2 0 0,1 1-128 16,6 3 128-16,0 0 0 0,0 0 0 0,0 0 0 15,0 0-3056-15,0 0-576 16,0 0-112-16,13-10-32 0</inkml:trace>
  <inkml:trace contextRef="#ctx0" brushRef="#br0" timeOffset="-56083.38">15005 14622 35471 0,'0'0'768'0,"0"0"176"0,7 1 16 0,-7-1 64 0,5 7-832 0,0-1-192 15,-1 1 0-15,-1 2 0 0,-2-1 1328 0,1 4 208 16,-1-2 64-16,-2 1 0 0,-3 2-768 0,0 0-160 16,0 4-32-16,0-1 0 0,0 1-304 0,-1 0-64 15,-3 0-16-15,1 2 0 0,1-2-96 0,-1 3-32 16,-1-3 0-16,2 0 0 0,-1-1 32 0,-1-2 0 15,0-1 0-15,2 1 0 0,1-4-160 0,-1 2 0 16,3-4 0-16,-1-2 0 0,4-6 0 0,0 0 0 0,-4 7 0 0,4-7 0 31,0 0-2736-31,0 0-464 0,0 0-112 0,0 0-16 0</inkml:trace>
  <inkml:trace contextRef="#ctx0" brushRef="#br0" timeOffset="-55583.36">15350 14296 28095 0,'0'0'1248'0,"0"0"256"0,0 0-1200 0,0 0-304 15,0 0 0-15,0 0 0 0,0 0 2256 0,6 1 400 0,2 5 80 0,-8-6 16 16,0 0-1344-16,9 1-256 0,1-1-48 0,-1 0-16 16,-1 0-512-16,-1-4-96 0,3 4-32 0,-1-3 0 15,-1 2-608-15,1-2-128 0,0 3-32 0,0-4 0 16,2 4 720-16,-1 0 144 0,1-2 32 0,0 2 0 15,1 0-576-15,0 0 0 0,-2 0 0 0,0 0 0 16,-1 0 160-16,0-3-160 0,-1 3 128 0,-2 0-128 16,-6 0-896-16,8 3-256 0,-1-1-48 15,-1-2-16-15,-6 0-4352 16,13 0-864-16,-13 0-176 0,8-2-48 0</inkml:trace>
  <inkml:trace contextRef="#ctx0" brushRef="#br0" timeOffset="-54918.98">16070 14050 34319 0,'0'0'752'0,"0"0"144"0,0 0 48 0,0 0 32 0,0 0-784 0,3-7-192 15,-3 7 0-15,0-6 0 0,0 6 704 0,-3-7 112 16,-1 3 16-16,-1-1 0 0,-3 4-368 0,-1-2-64 15,-2 3-16-15,1 0 0 0,-2 0-144 0,0 3-48 0,-1-2 0 0,0 2 0 16,0 0-48-16,0 0-16 0,3-3 0 16,-2 4 0-16,1-1 0 0,2 3 0 0,0-2 0 15,2 3 0-15,1-3-128 0,2 2 128 16,0 1-128-16,3 2 128 0,1-3 336 0,1 1 64 0,2 1 16 0,1 1 0 16,-1-2-336-16,3 0-64 0,0 3-16 0,2-4 0 15,1 1-128-15,2 2 192 0,-1-3-192 0,2 2 192 16,1-1 16-16,-1 3 16 0,0-3 0 0,-1 2 0 15,1-1-560 1,-1 1-112-16,-1-2-32 0,-1 2 0 0,1-1 688 0,-3 2 144 0,0-1 32 16,-2 2 0-16,-1-1-80 0,-1 3-16 0,-2 0 0 15,-1 3 0-15,-3-3-288 0,-1 2 0 0,-1-2 128 0,0 0-128 0,-2 0 0 16,0-3 0-16,-1 0 128 0,1-3-128 16,-2 0 0-16,0-4 0 0,0 0 0 0,0-3 0 0,-1 0 0 0,1-1 0 15,-1-4 0-15,-1 1 0 0,1 0-160 0,1-2 160 16,-1-4-160-16,4 0 160 0,2-1 0 0,0 0 0 15,0 0 0-15,1-2 0 0,3 0 160 0,3 2-160 16,1-2 128-16,3-1-128 0,2 1 160 0,0 0-160 16,1 0 192-16,2 0-192 0,1 2 272 0,0-2-48 15,2 3-16-15,-1-1 0 0,-1-1-208 0,4 4 144 16,2-1-144-16,-1-1 128 0,0 3 48 0,1 1 0 0,0-1 0 16,1 3 0-16,0 2-176 0,-2 2-176 0,-2-3 48 0,-2 6 0 31,-2-3-1088-31,-2 0-192 0,1 2-64 0,-3 0 0 15,-3 3-2608-15,-1-1-528 0,0 5-96 0,-3-1-32 0</inkml:trace>
  <inkml:trace contextRef="#ctx0" brushRef="#br0" timeOffset="-54734.91">16328 14593 25343 0,'0'0'1120'0,"0"0"224"0,5 7-1072 0,-5-7-272 0,0 0 0 0,0 0 0 16,0 0 2208-16,-5 6 384 0,-3 1 80 0,-5-4 16 16,-6 0-1056-16,-4 0-208 0,-3-3-32 0,-4 1-16 15,-3-1-512-15,0 0-96 0,2 0-32 0,-3 0 0 16,1 0-336-16,0 3-64 0,1-3-16 0,-1 0 0 0,0 0-544 0,2 0-112 16,2 3-32-16,2-2 0 0,0-1 688 0,5 3 144 15,4-1 32-15,2-1 0 0,3 2-288 0,2 1-48 16,4 0-16-16,0-1 0 0,7-3-144 0,0 0 0 15,0 0 0-15,0 0 128 16,5 6-2544-16,4 1-512 0,3-1-96 0,3-2-32 0</inkml:trace>
  <inkml:trace contextRef="#ctx0" brushRef="#br0" timeOffset="-54094.73">15787 14885 32303 0,'0'0'704'0,"0"0"160"0,0 0 32 0,0 0 0 0,0 0-704 0,0 0-192 16,0 0 0-16,2-6 0 0,1-1 1040 0,3 1 176 0,-1-1 48 0,1 1 0 16,1 2-496-16,1-3-112 0,1 1-16 0,2 2 0 15,0-2-144-15,1 0-48 0,-1-1 0 0,2 1 0 16,0 2-304-16,1 0-144 0,-2-1 128 0,2 1-128 15,1 2 0-15,-1 0 128 0,-1-1-128 0,0 6 0 16,0-3 240-16,-2 2-48 0,-1 0 0 0,0 0 0 16,-3 5-64-16,0 1-128 0,-3 1 176 0,-1 1-176 15,-2 1 320-15,-1 2-64 0,-1 3 0 0,-2-3 0 16,-2 1-256-16,-2 2-256 0,1 1 64 0,-2-1 0 16,-1-2 192-16,-1-1 0 0,1-2 0 0,0 2 0 0,0-4 0 15,1 1 0-15,0-3 0 0,2-1 0 0,-1 1 320 16,3-3 48-16,4-4 16 0,0 0 0 15,0 0-384-15,0 0 0 0,0 0 0 0,0 0 0 0,0 0 176 0,0 0 16 16,8 0 0-16,1 0 0 0,4 0-192 0,0 3 160 16,0-2-160-16,-1 1 160 0,1 1-32 0,2 1 0 15,-1 3 0-15,1-3 0 0,-2 2-128 0,-2 1 0 16,1-1 0-16,-1 3 128 0,-3-1 96 16,-1 3 16-16,0 0 0 0,-3 3 0 0,-4-4 16 0,-1 3 0 0,-2 0 0 15,-1-2 0-15,-2 2-256 0,-2 0 0 16,0-3 0-16,-3 3 0 0,0-2-160 0,0-1 32 15,-1-3 0-15,2 0 0 0,-1-1 128 0,1 1-128 16,-2-1 128-16,2-2-128 0,0-1 128 0,1-3 0 0,0 2 128 16,0-2-128-16,0 0 0 0,1-2 0 0,1-1 0 15,7 3-128-15,-8-4 288 0,2-2 64 0,1-1 16 16,1 3 0 0,1-5-4336-16,1-12-848 0,4 1-176 0,1 14-48 0</inkml:trace>
  <inkml:trace contextRef="#ctx0" brushRef="#br0" timeOffset="-53303.84">16539 14140 17503 0,'0'0'1552'0,"0"0"-1232"16,0 0-320-16,0 0 0 0,0 0 2992 0,0 0 528 15,5-6 128-15,0 2 0 0,-5 4-1856 0,6-6-384 16,-1 2-80-16,0-2-16 0,-1 2-544 0,0-3-128 15,-4 7 0-15,5-6-16 0,0-1-176 0,1 1-48 0,-1 2 0 0,0-3 0 16,-1 1-208-16,3 2-32 16,-2-3-16-16,1 1 0 0,1 3 304 0,1-1 48 0,1 4 16 0,0-2 0 15,-1 2 0-15,1 0 0 16,2 0 0-16,-1 2 0 0,1 2 16 0,2 3 16 16,0-1 0-16,0 3 0 0,0-1-208 0,-1 1-32 0,-2 5-16 0,1 0 0 15,-1 2-80-15,-1-2-16 0,-1 4 0 0,0 1 0 16,-1 0 496-16,-1-2 80 15,1 2 32-15,-1-2 0 0,0 2-944 0,1-2-192 0,0 3-48 16,0-3 0-16,0 3 384 0,3-3 128 0,-1 0 0 0,3-4 0 16,-2 4-128-16,2-4 192 0,-2-3-192 0,2 1 192 15,1-2-192-15,0-2 0 0,2-1 0 0,-2-2 0 16,0-1 0-16,-1-3 0 0,-1 0 0 0,0 0 128 16,-2 0-128-16,0 0-224 0,-1-3 48 0,-8 3 16 15,5-4 160-15,-5 4 0 0,3-6 128 0,-3 6-128 16,-1-7 0-16,-3 1 0 0,-3-1 0 0,-2 3-128 0,-1 0 128 15,-4-1 0-15,-1 1-144 0,-1 1 144 16,-2 3-128-16,-2 0 128 0,-1 3-160 0,1 0 160 0,-1-2 208 0,1 4 144 16,0-1 32-16,2 3 0 0,0-1-384 0,3 1 0 15,0 1 0-15,4 1 0 0,-1-1-160 0,3 3-96 16,1 0-32-16,3 2 0 0,2 1 288 0,2 2 0 16,2-3-128-16,3 4 128 0,1-1 0 0,3-2 144 15,2 6-16-15,4-3 0 0,0 3-128 0,3-3 0 16,0 0 0-16,3 2 0 0,1-2 0 0,0 3 0 15,-2-4-144-15,0 1 144 0,1 2 0 0,-1-2 192 16,-2 0-16-16,-3 3-16 0,-1 0-160 0,-2-1 0 16,-3 2 0-16,-2-1 0 0,-2 4 0 0,-1-2 0 0,-5-1 0 0,0 2 0 15,-3-3 0-15,-3 0 0 16,-4 1 0-16,-1-2 0 0,0-2-144 0,-3 2 144 16,-2-5 0-16,-2-1 0 0,0-2 0 0,-2-2-128 0,-1-1 128 0,-4 1 0 15,0-3 0-15,-1-2 0 16,2-1 176-16,-1-3-176 0,-1 0 0 0,2-3-144 0,1 2-16 15,2-4 0-15,0 1 160 0,2-3 0 0,0-3 0 0,3 1 0 16,2-2 0-16,1 2 0 0,0-2 0 16,1-2 0-16,3 0-2016 15,2 0-320-15,3-1-64 0,0 1-16 0</inkml:trace>
  <inkml:trace contextRef="#ctx0" brushRef="#br0" timeOffset="-44545.38">17550 13914 25567 0,'0'0'1136'0,"0"0"224"0,0 0-1088 0,5-4-272 15,-5 4 0-15,0 0 0 0,0 0 1744 0,0 0 304 16,8 4 48-16,0-1 16 0,-1 4-464 0,-2 2-96 16,-1 2-16-16,-2 2 0 0,1 0-448 0,0 4-112 15,0 0-16-15,0 3 0 0,-2-1-448 0,2 2-112 16,-2 3-16-16,2 1 0 0,0 2-144 0,-3 3-48 0,1 0 0 0,0 3 0 15,1 4 64-15,-1 3 0 0,0 2 0 16,0 3 0-16,1-2-112 0,-1 3-16 16,-1 1 0-16,1 3 0 0,-1 0-128 0,0-1 128 15,2-2-128-15,-1 1 128 0,0-3-128 0,1 3 128 0,-1 1-128 0,2-3 128 16,-1-1-128-16,1-2 0 16,-1-4 0-16,0-2 0 0,0 0 0 0,1-5 0 0,1-2 0 0,-3-2 0 15,0-2 0-15,1-2-176 0,-2-1 48 0,0-3 0 16,-2 0 128-16,0-1 0 15,-2-4 0-15,-3 0 0 0,2 0 0 0,-1 0 0 0,-4-1 0 16,0-1 0-16,-4 0 0 0,-2-3 0 0,-1 3 128 0,-3-2-128 16,-3-5 0-16,-4 4 0 0,-1-3 0 0,-4-3-128 15,-2-1 128-15,-1 0-128 0,-3-2 128 0,0-1-128 16,1 0 128-16,0 0-128 0,1 0 128 0,-2 0-128 16,-3 2 128-16,1-2 0 0,-2 0 0 15,-2 3 0-15,-1-2 0 0,-4-1-128 0,-1 3 128 0,1-3-128 16,-1 3 128-16,3-2 0 0,0 4 0 0,-1-1 0 15,1 0 0-15,-1 3 0 0,-3-3 0 0,0 1 0 0,-3-1 0 16,0 0 0-16,1-2 128 0,0 1-128 0,2 1 0 16,-3 0 0-16,2-2 0 0,0 2-192 0,1-1 192 0,-2 1 0 15,-1-4 0-15,1 2 0 0,-2-2 0 0,2 2 0 16,4 0 0-16,-2 2 0 0,-1-1 0 0,3 0 0 16,-1-2 0-16,0 1 0 0,3 1 0 0,0-2 0 15,-2 2 0-15,1-2 0 0,-2-1 0 0,2 3 0 16,-1 1 0-16,1 1 0 0,-2-1 0 0,2-1 0 15,0 1 0-15,1 0 0 0,-2-2 0 0,1 1 0 16,3-2 0-16,-1 2 0 0,-1 1 0 0,1-2 0 16,1 2 0-16,1-1 0 0,-2 1 0 0,1 0 0 15,2-2 0-15,1 2 0 0,-1-4 0 0,0 0 0 0,1 0 0 16,1 3 0-16,1-3 0 0,0 2 128 0,1 0-128 16,1 0 0-16,0 1 0 0,0-2 0 15,0 2 0-15,1-2 0 0,-1 2 144 0,0-1-144 16,0-2 192-16,1 4-192 0,-1-1 0 0,2-2 0 0,1 2 0 0,2 1-144 15,2-4 144-15,1 2 0 16,-1 2 0-16,4 2 0 0,-2-5 0 0,0 2 0 0,0-3 0 16,-1 1 0-16,2 2 0 0,0-3 0 0,1 0 160 0,-1 0-160 15,-1 0 0-15,2-3 0 0,-1 2 0 0,2 1-160 16,0-3 160-16,2 3 176 0,1-4-48 0,0 1 0 16,2-1-128-16,2 2 0 0,-1 1 0 0,3-2 0 15,3 3 0-15,-1 0 0 0,0 0 0 0,-1-3 0 16,3 2 0-16,0-2 0 0,0 3 0 0,-1-2 0 0,3 0 0 15,-1 2 128-15,1-2-128 0,1 2 128 0,1-4-128 16,1 1 128-16,0 2-128 0,0-2 128 0,0 1-128 0,0-2 0 16,2 0 0-16,-1-1 0 0,2 1 0 15,0 0 128-15,5 4-128 0,-4-7 128 0,0 1-128 0,4 6 0 16,-3-7 0-16,2-3 0 0,0 1 0 0,1-1 0 16,0 2 0-16,0-1-176 0,1 1 176 0,2-1 0 15,-1-1 128-15,2-3-128 0,0 0 0 0,0 0 0 16,0-5 0-16,1 1-128 0,-1-2 128 0,1 2 0 15,-1-3 128-15,0-2-128 0,-1 1 128 0,0-3-128 16,-1 5 128-16,1-2-128 0,-1-2 0 0,1 4 0 16,-2-2 0-16,2 1 0 0,0 1 0 0,-2-2-128 15,0-2 0-15,1 2 0 0,-1-1 128 0,1 1 0 0,0-1 128 16,-1-2-128-16,0-2 0 0,1 3 0 0,-1-5 0 16,0-1 0-16,-1 2 128 0,0 1-128 15,2-5 128-15,-2 4-128 0,0-2 0 0,1 3 0 16,-1 2 0-16,1-2 0 0,1 3 0 0,-1-1 0 15,0-2 0-15,0 2-128 0,2 1 128 0,-2-3 176 16,1 2-48-16,-1 0 0 0,0-3-128 0,1 1-176 16,-1-1 48-16,0 1 0 0,-1-1 128 0,0-2 0 0,0 1 0 0,0 2 0 15,-1 3 0-15,0-1-128 0,-1 1 128 0,0-1-128 16,2 0 128-16,0 2 0 0,-2-1 128 0,2 0-128 16,0 2 0-16,0-2 0 0,0 3 0 0,0-1 0 15,-1-1 0-15,1 1 0 0,0 1 0 0,0 3 0 16,1-2 0-16,-1-1 0 0,0 0 0 0,2 1 0 15,-2 2 0-15,0 0 0 0,0 0 0 0,1 1-128 16,0 1 128-16,-1 0 176 0,0-1-48 0,2 2 0 16,-1-2-128-16,-1 4 0 0,1-1 0 0,1 0-176 0,0 1 176 15,0 2 0-15,-1 2 0 0,1-4 0 0,1 2 0 16,0 2 0-16,1-4 0 0,-2 4 0 0,1 2 0 0,1-1 176 16,1 0-48-16,-1 3 0 0,-1-2-128 0,-1-1 0 15,-2 7 0-15,8-6-176 0,-4 1 48 0,-4 5 0 16,8-4 0-16,-2 0 0 0,1 0 128 0,-1 1 176 15,1 1-48-15,1-2 0 0,0 1-128 0,0 2 0 16,-1-2 0-16,3-1 0 0,1 4 0 0,1-2 128 16,-1 2-128-16,0-3 128 0,4 2 0 0,-2 1 0 15,-1-3 0-15,2 3 0 0,2-1-128 0,1-2 0 16,-1 3 0-16,-1 0 0 0,1 0 0 0,0 0 128 16,1 0-128-16,1-3 128 0,0 3-128 0,2-1 0 15,1-1 0-15,1 2-176 0,-2-3 176 0,1 3 176 16,1-4-48-16,-1 4 0 0,-1-4-128 0,-1 1 0 15,1 0 0-15,0 0 0 0,-1 0 0 0,2 2 0 16,0-2 0-16,2 3 0 0,0 0 0 0,-1 0 0 0,1 0 0 0,-1 0 0 16,1 0 0-16,2 0 0 0,-2 0 0 0,-1 0 0 15,1 3 0-15,1-2 0 0,1 2 0 0,0-3 0 16,-2 0 192-16,2 0 0 0,-1 0 0 0,-1 0 0 16,1-3-192-16,0 2 0 0,-1 1 0 0,-1-3-176 15,1 1 176-15,0 0 0 0,5 2 0 0,-2 2 0 16,-1-2 0-16,1 0 0 0,-1 2 0 0,1-2 0 15,0 0 0-15,0 0 0 0,-1 0 0 0,2 0 0 16,-1 0 0-16,-1-2 0 0,-2 0 0 0,1 2 0 16,-1-2-128-16,1 0 0 0,-2 0 0 0,0-1 0 15,1-1 128-15,-1 0 0 0,0 2 128 0,3-2-128 0,0-1 0 16,3 1 0-16,2 1 0 0,-3 2 0 0,1-2 0 16,-1-1 0-16,1 2 0 0,0-2 0 0,0 0 0 15,1 1-128-15,-3 0 0 0,1 2 0 0,1 1 128 0,0-2-128 16,-4 2 128-16,1 0-128 0,-1 0 256 0,-1 0 48 15,0 0 16-15,0 0 0 0,2 0-192 0,0 0 128 16,3 0-128-16,-1 0 128 0,1-3-128 0,0 2 0 16,0 1 0-16,1 0 0 0,-1 1 0 0,3-1 0 15,-4 0 0-15,1 0 0 0,-1 0 0 0,1 0 0 16,-2-1 0-16,0 1-176 0,-1 1 176 0,0 2 0 16,-2-6 0-16,2 3 0 0,3 0 0 0,-1 3 0 15,2-3 0-15,0 2 0 0,1-1 0 0,0 2 176 0,0 0-48 16,0-2 0-16,0 2-128 0,2-3 0 0,-5 0 0 15,2 0 0-15,0 0 0 0,-1 0-176 0,-2 0 48 16,-1 0 0-16,-2-3 128 0,2 3 0 16,0 0 128-16,-1 0-128 0,-1 0 0 0,1 0 0 0,1 0 0 15,1 0 0-15,0 0 128 0,1 0-128 0,0 0 128 16,-1 3-128-16,0-3 0 0,0 0 0 0,2 0 0 0,-1 0 0 16,-2 0 0-16,1 0 0 0,1 2 0 0,-3-2 128 15,0-2-128-15,-2 2 0 0,-1 0 0 16,0 0 0-16,0 0 0 0,1 0-128 0,2-3 128 0,-1 3-128 15,0-1 128-15,0 1-128 0,4 0 128 0,-3 0-128 16,-1 0 128-16,-1 0 0 0,0 1 0 0,0-1 0 16,2 0 0-16,-3 0 0 0,0 0 128 0,0 0-128 15,-3 0 0-15,1-1-128 0,0-2 0 0,1 3 0 0,0-3 128 16,-2 3 256-16,0-1-64 0,-1 1-16 0,0 0-176 16,2 0 0-16,-1 0 0 0,0 0 0 0,1 0 0 15,0 0 0-15,0 0 0 0,-1 0 0 0,0 0 0 0,1 0 0 16,-1 0 0-16,0 4 0 0,-1-1 0 15,0-2 0-15,-1 2 0 0,0-3 0 0,-1 2 0 0,0 0 0 16,1 0 0-16,-2 1 0 0,2-2 0 0,-3 2 0 16,0 1 0-16,0-4 0 0,1 2 0 15,-2-2 0-15,-1 0 0 0,-1 2 0 0,3 0-128 0,2-2 128 16,-4 0 0-16,0 3 0 0,-1-3 0 0,0 4 0 16,-3-2 0-16,3 0 0 0,-3 0-144 0,1 2 144 15,-8-4 0-15,8 3 0 0,-1 3 0 0,-1-2-128 16,-6-4 128-16,5 10 0 0,-1-3-192 0,0 3 0 15,-2 0 16-15,-1 0 0 0,0 2 176 0,1 1-128 16,-2-1 128-16,0 4-128 0,0 0 128 0,-2-2 0 0,0 2 128 16,-1-2-128-16,0 3 0 0,1 0 128 15,0 2-128-15,1-2 0 0,1 2 0 0,-1-2-256 0,0 0 32 16,1 0 16-16,0 0 208 0,0 2 0 0,1-2 0 0,-1 0 0 31,1 0-912-31,0 0-96 0,1 1-16 0,-1-1-18624 0</inkml:trace>
  <inkml:trace contextRef="#ctx0" brushRef="#br0" timeOffset="1442.25">21321 6972 26719 0,'0'0'576'0,"0"0"128"0,0 0 32 0,0 0 32 0,0 0-624 0,0 0-144 0,0 0 0 0,0 0 0 0,-3-4 1408 16,3 0 256-16,0-2 64 0,1 2 0 0,1-1-320 0,-1-2-48 15,2-1-16-15,0 2 0 0,1-1-560 16,2 1-112-16,-2-1-32 0,1 1 0 0,0-1-96 0,-5 7-32 15,7-3 0-15,-7 3 0 0,0 0 112 0,6 0 16 16,-6 0 0-16,7 7 0 0,-1-1 48 0,-1 4 16 16,-1-2 0-16,0 3 0 0,0 4-416 0,0-5-80 15,0 6-16-15,0 0 0 0,1 1 0 0,2 4 0 16,-2-2 0-16,0 1 0 0,1-3 64 0,0 3 0 16,1-3 0-16,0 2 0 0,1-2 0 0,2 0 0 15,-1-1 0-15,4 4 0 0,1 1-112 0,1-6-16 16,-1 0 0-16,0-2 0 0,2 0-128 0,0-3 0 15,-2 0 0-15,1-4 0 0,-1 1 0 0,0-3 0 0,1 0 0 0,-2-2-176 16,0 2 176-16,-1-4-128 16,0 0 128-16,-1-1-128 15,1-2-720-15,-1-1-144 0,-1-2-32 0,-1-1 0 16,-1 1-2192-16,0-1-448 0,-1-2-96 0,-3 1-16 0</inkml:trace>
  <inkml:trace contextRef="#ctx0" brushRef="#br0" timeOffset="1719.09">21677 6975 41231 0,'0'0'896'0,"-5"4"192"0,-2 2 48 0,-1 4 32 0,-1-4-928 0,1 2-240 0,-1 1 0 0,-2 2 0 0,1-2 1120 16,0 4 176-16,-2 0 48 0,0-1 0 0,0 1-416 15,0 0-80-15,-1-1-16 0,0 0 0 16,0 3-448-16,0-2-112 0,0 0-16 0,0 4 0 0,0-3-96 0,1 0-32 15,1 2 0-15,1-3 0 0,-2 1-128 0,2-1 128 16,-1 3-128-16,2-2 128 0,1-1-128 0,0-2 128 16,2-2-128-16,-1 2 128 0,1-2 0 0,0 1 0 15,3-1 0-15,-1-1 0 0,1 1-128 0,2-2 0 16,1-7 0-16,0 0 0 16,0 0-1296-16,0 0-304 0,0 0-48 0,8 0-19520 15</inkml:trace>
  <inkml:trace contextRef="#ctx0" brushRef="#br0" timeOffset="2455.67">21935 7027 21647 0,'0'0'464'0,"0"0"112"0,0 0 0 0,0 0 64 0,0 0-512 0,0 0-128 0,0 0 0 0,0 0 0 15,0 0 2224-15,0 0 416 0,0 0 96 0,0 0 16 16,0 0-576-16,0 0-96 0,0 0-32 0,0 0 0 16,0 0-448-16,0 0-112 0,0 0-16 0,8-2 0 15,-8 2-448-15,9 0-112 0,0-3-16 0,1 3 0 16,1-1-192-16,1-2-64 0,0 3 0 0,1 0 0 15,-2 0-304-15,3 0-64 0,0 0-16 0,0 0 0 0,1 0-256 16,0 3 0-16,0-2 0 0,-1 2-144 0,-1-1 144 16,0 0 0-16,1 0 0 0,-3 2 0 0,0-1 0 15,-1 1 0-15,-1-2 0 0,-1 2 0 16,-2 0-928-16,-6-4-256 0,5 5-48 0,-5-5-16 16,0 0-2432-16,0 7-480 0,-3-1-112 0,-1 2-16 0</inkml:trace>
  <inkml:trace contextRef="#ctx0" brushRef="#br0" timeOffset="2726.2">21966 7195 37775 0,'0'0'832'0,"0"0"160"0,0 0 32 0,0 0 64 0,5 6-880 16,2 1-208-16,-7-7 0 0,8 3 0 0,1-3 1584 0,2 1 272 15,0-2 48-15,2 1 16 0,2 0-1136 0,-1 0-208 0,-1 0-64 0,2 0 0 16,-1 0-96-16,2 0-32 0,0 0 0 0,-1 0 0 15,1 1-384-15,-2 2 0 16,0-3 0-16,-1 2 0 0,-2-1-176 0,1-1 176 0,0 3-128 0,0-3-13984 16,-3 0-2784-16</inkml:trace>
  <inkml:trace contextRef="#ctx0" brushRef="#br0" timeOffset="3754.82">22662 7044 24063 0,'0'0'528'0,"0"0"112"0,0 0 32 0,-7 0 0 15,-2 2-544-15,9-2-128 0,0 0 0 0,0 0 0 0,0 0 2048 0,0 0 384 16,0 0 80-16,0 0 16 0,0 0-800 0,0 0-144 16,0 0-48-16,8-2 0 0,0 0 16 0,0-2 0 15,1 0 0-15,1-1 0 0,-1 1-640 0,3 1-128 16,0 2-16-16,1-2-16 0,-1-1-320 0,1 2-64 0,1 2-16 0,1-4 0 16,-1 1 48-16,1 0 16 15,-2 2 0-15,0 1 0 0,-1 0-416 0,-1 0 0 16,0 0 128-16,-1 0-128 0,-1 1-256 0,1 2-96 0,-3-3-16 15,1 3 0 1,-8-3-1568-16,8 0-320 0,-8 0-64 0,0 0-16 0</inkml:trace>
  <inkml:trace contextRef="#ctx0" brushRef="#br0" timeOffset="4536.72">23155 6725 31327 0,'0'0'688'0,"0"0"144"0,0 0 16 0,0 0 48 0,0 0-720 0,0 0-176 16,0 0 0-16,0 0 0 0,0 0 1712 0,0 0 304 16,0 0 64-16,0 0 16 0,6 4-336 0,-2 5-64 0,-2-1-16 0,0-2 0 15,-2-6-784-15,0 11-144 0,2-2-48 0,-1 1 0 16,-1 2-704-16,2 0 0 15,-1 4 0-15,-1 1-208 0,-1 0 464 0,1 5 80 0,0 2 32 0,0 2 0 16,0 0 32-16,1-1 16 0,-1 4 0 16,0-2 0-16,0-3-416 0,0 2 0 0,-1-3 0 15,1 0 0-15,0-2 160 0,-2-4 48 0,1-2 16 0,0 0 0 16,1-3-224-16,0-2 0 0,-1 1 128 16,-1-2-128-16,2-9 0 0,0 0 128 0,0 0-128 0,0 0 0 15,0 0 0-15,0 0 0 0,0 0 0 0,0 0 0 16,0 0 0-16,0 0 0 0,5-7 0 0,1-2 0 15,-1 1 0-15,0-4 0 0,0-1 0 0,1 2 0 16,0-3 0-16,-1 3 0 0,1 0 0 0,0 1 0 0,1-1 0 16,1 2 0-16,2-1 0 0,-1 0 0 0,0 3 0 15,1-3 0-15,0 2 0 0,1 3 0 0,-1-1 0 16,2 2 0-16,0 1 0 0,5 2 0 0,-2 1 0 0,2 4 0 16,-1-2 0-16,-1 2 0 0,-2 3 0 15,0 3 0-15,-2 0 0 0,0 3 0 0,-3-3 0 0,-2 3 0 16,-2-2 0-16,-2 4 0 0,-6 0 0 15,-2-2 0-15,0 1 0 0,-5 2 0 0,-2 0 0 0,-1-2 0 16,-2-1 0-16,-2 0 0 0,-2-2 0 0,1-1 0 16,-1-1 0-16,-1 1 0 0,1-6 0 0,1-1 0 15,0 0 0-15,-2-3 0 0,3 0 0 0,2 0-336 16,2-3 48-16,2 0 16 0,3-4 400 0,2 0 64 16,1-2 32-16,3 1 0 0,3 2-224 0,3-3-288 0,1-2 64 15,4 1 16 1,3 1-2336-16,4-2-464 0,2 2-80 0,3-2-32 0</inkml:trace>
  <inkml:trace contextRef="#ctx0" brushRef="#br0" timeOffset="5582.99">23941 6875 19119 0,'0'0'416'0,"0"0"96"0,2-6 0 0,-2-1 32 0,0 7-544 0,0 0 0 0,0 0 0 0,0 0 0 0,0 0 1856 0,0 0 256 16,0 0 48-16,0 0 16 0,0 0-464 0,0 0-96 16,0 0-16-16,0 0 0 0,0 0-304 0,0 0-64 15,0 0-16-15,0 0 0 0,0 0-144 0,0 0-48 16,-3 7 0-16,0 2 0 0,1-2-96 0,0 3-32 15,1 0 0-15,0 0 0 0,-1 3-144 0,2 1-48 16,-1 2 0-16,1 1 0 0,0 0-304 0,1-1-64 16,1 1-16-16,-1 0 0 15,2-2-656-15,-1 0-144 16,1-2-32-16,0-3 0 0,-1 0 928 0,1 0 176 0,-1-3 48 0,1-1 0 0,0 3-640 0,1-5-192 16,0 0 0-16,1-1 0 15,-5-3-2048-15,0 0-400 0,0 0-96 0,5 2-15600 0</inkml:trace>
  <inkml:trace contextRef="#ctx0" brushRef="#br0" timeOffset="5872.84">24088 7002 40319 0,'0'0'896'0,"0"0"176"0,0 0 32 0,-8-1 16 0,2 2-896 0,-2 2-224 0,-3 0 0 0,-1-2 0 16,-1 2 768-16,-1-3 96 0,-2 2 32 0,0-2 0 15,1 1-160-15,-1 2-32 0,-1-3 0 0,0 0 0 16,0 0-864-16,1 0-176 0,2 0-48 0,1 3 0 16,-2-2 384-16,5-1 0 0,-1 0 0 0,1 0 0 15,1 0 0-15,1 3 0 0,3-3 0 0,-1 4 0 0,1-2 0 0,1 2-176 16,3 3 176-16,1 2-128 16,0-1-1792-16,3 1-368 0,0-1-64 0,4 4-15040 15</inkml:trace>
  <inkml:trace contextRef="#ctx0" brushRef="#br0" timeOffset="6292.4">24064 7310 31551 0,'0'0'704'0,"0"0"128"0,0 0 48 0,0 0 0 0,0 0-704 0,0 0-176 0,0 0 0 0,-6-2 0 15,-1 2 1520-15,-1 0 272 0,-1 2 48 0,0-2 16 16,0 0-768-16,-2 0-160 0,0 0-32 0,-2-2 0 15,-1 2-304-15,0 0-64 0,-2 0-16 0,1 0 0 16,-1 0 0-16,1 0 0 0,1 0 0 0,0 0 0 16,1 0-192-16,-1 2-64 0,1-1 0 0,2-1 0 15,0 3-256-15,2-3 0 0,1 0 0 0,0 1 0 16,2 2 0-16,6-3 160 0,0 0-160 0,0 0 128 0,0 0-128 0,0 0 0 16,0 0 0-16,0 0 0 15,8 3-2384-15,2-2-560 0,3-1-128 0,2 0 0 0</inkml:trace>
  <inkml:trace contextRef="#ctx0" brushRef="#br0" timeOffset="8521.72">24214 7156 23263 0,'0'0'512'0,"0"0"96"0,0 0 32 0,0 0 16 0,0 0-528 0,0 0-128 15,0 0 0-15,0 0 0 0,0 0 2128 0,0 0 400 16,0 0 80-16,0 0 16 0,0 0-672 0,0 0-128 0,0 0-32 0,6 2 0 15,3 1-448-15,-2 1-112 16,-7-4-16-16,5 9 0 0,2-1-560 0,-1 2-112 0,-1-1-32 16,2 5 0-16,0-4-512 0,-2 6 0 0,0-2 0 0,0 3 0 15,1-1 0-15,0 0 320 16,1-2-64-16,-1-1 0 0,-1 0-256 0,2 0 0 16,0-2 0-16,-2 2 0 0,-1-3 0 0,0-6 0 0,0 3 0 0,-1-1 0 15,1 1 0-15,-4-7 0 0,4 3 0 0,-4-3 0 16,0 0 0-16,0 0 0 0,0 0 0 0,0 0 0 15,7 0 0-15,-1-3 0 0,-2-4 0 0,0 3 0 16,0-5-144-16,-1 3-96 0,-1-2-16 0,1 1 0 16,0-3 256-16,-1-3 256 0,0 2-48 0,-1-2-16 15,0-3-192-15,2-1-256 0,-2 0 48 0,2-2 16 16,-2-5 192-16,0 1 0 0,1-6 0 0,0 1 0 0,-2 0 0 16,2 0 0-16,-1-2 0 0,0 1 0 0,1 4 0 0,-1-1 0 15,0 2 0-15,2 1 0 0,-2 3 0 16,0-3 0-16,1 0 0 0,-1 6 0 0,0 2 0 0,2 0 0 15,0 2 0-15,-1 0 0 0,1 3 0 16,-1 0 0-16,1 3 0 0,0-3 0 0,-1 2 0 16,1-1 0-16,-2 3 0 0,2-1 0 0,-2 1 0 0,2-1 0 15,-3 7 0-15,2-4 0 0,1-2 256 0,0 3 112 16,-3 3 16-16,2-4 0 0,-2 4-384 0,4-4 0 16,-4 4 0-16,5-5-128 0,-1 1-112 0,2 1-16 15,-1 2 0-15,-5 1 0 0,5-3 464 0,0 1 96 16,-5 2 16-16,7-1 0 0,-2 1-112 0,0 0-16 15,-5 0 0-15,7-3 0 0,-2 3 0 0,3-1 0 0,-1-2 0 0,-2 3 0 16,0-3-192-16,2 3 144 16,-1-1-144-16,1-2 128 0,-2 3 64 0,1 0 0 0,1 0 0 15,0 0 0-15,-1 0-192 0,1 0-176 0,-1 0 48 0,2 0 0 16,0 0 128-16,2 0 176 0,0 0-48 16,-1 0 0-16,1 3-128 0,-1-3 0 0,1 0 0 0,0 1 0 15,2-1 0-15,-2 3 0 0,1 0 0 0,-3-2 0 16,1-1 240-16,1 0 16 0,1-1 0 0,-1 1 0 15,2 0-416-15,-2 0-80 0,2 1-16 0,0 2 0 16,0-2 256-16,0 4 0 0,-1-4 0 0,0 2 0 16,-1-3 0-16,1 3-144 0,-1-3 144 0,1 0-128 15,-1 0 128-15,1 0 0 0,-1 0 128 0,6-3-128 16,-3 6 0-16,-2-3-128 0,-1 1 0 0,0-1 0 0,1 0 128 16,1 3 0-16,-2-3 0 0,2 2 0 0,1-1 0 15,0-1 176-15,0 0-48 0,0 0 0 0,0 0-128 16,1 3 0-16,-1-3 0 0,0 0 0 0,0 4 240 15,0-4 16-15,-1 0 0 0,0 0 0 0,-1 0-416 0,1 0-80 16,1 0-16-16,0 0 0 0,-1 0 256 0,1 0 0 16,-1 0 0-16,0-1 0 0,0-2 0 0,2 3 0 15,-1-3 0-15,1 3 0 0,1 0 0 0,-1 0 0 16,-1 0 0-16,0 0 0 0,-2 0 0 0,-1 3 0 16,2-3 0-16,-1 4 160 0,-1-4 32 0,2 3 0 15,0-3 0-15,0 0 0 0,-1 4-368 0,1-2-64 16,1 0-16-16,0 0 0 0,0 1 256 0,1-3 0 15,0 0 0-15,3 1 0 0,0 2 0 0,-1-1 0 0,-2 2 0 16,0-4 0-16,-2 0 0 0,0 0 0 0,0 3 0 0,0-3 160 16,-1 0-32-16,1 0 0 0,1 1 0 15,0 2 0-15,1-3-128 0,-1 0 0 0,0 0 0 16,0 0-176-16,3 0 48 0,-1 0 0 0,-2 2 0 16,2 0 0-16,-1-2 128 0,1 2 0 0,-2-2 0 15,1 0 0-15,0 3 0 0,0-2 176 0,-1-1-48 16,1 3 0-16,-1-3-128 0,0 2-176 0,-1 0 48 15,0-2 0-15,0 2 128 0,1-2 0 0,0 0 0 0,0 0 0 16,0 2 0-16,0-2 0 0,0 0 0 0,0 0 0 16,0 0 0-16,2 0 0 0,-2 0 0 0,0 2 0 15,0-2 0-15,0 0 0 0,-1 0 0 0,0 0 0 16,0 0 0-16,-1 0 0 0,0 0 0 0,1 0 0 16,-1-2 0-16,2 2 0 0,1-2 128 0,-1 2-128 15,0 0 0-15,0 2 0 0,0-4 0 0,1 2-128 16,-2 0 128-16,1 0 0 0,2 0 0 0,-1-2 0 0,0 2 0 15,1-2 0-15,-2 2 128 0,1 0-128 0,-1 0 0 16,3 0 0-16,-1 0 0 0,-1 0-128 0,0-2 128 0,1 2 0 16,-2 0 0-16,1 0 0 0,-1 0 0 15,1 0 0-15,-3 0 0 0,2 0 0 0,0 0 0 0,1 0 0 16,-3-3 0-16,2 3 0 0,1 0 0 0,-3 0 0 16,1 0 0-16,0 0 0 0,0-1 0 0,0 1 0 15,-2-3 0-15,2 3 0 0,0 0 0 0,-1 0 0 16,1-2 0-16,1 2 0 0,0-2 0 0,2 2 0 15,-2 0 0-15,0 2 0 0,-1-2 0 0,-1 0 0 16,3 0 0-16,-1 0 0 0,0 0 0 0,1 0 0 0,1 0 0 16,-1 2 0-16,2-2 0 0,-2 3 0 15,1-3 0-15,-1 1 0 0,0-1 0 0,-1 0 0 16,1-1 0-16,0 1 0 0,0 1 0 0,2 2 0 16,-2-3 0-16,1 0 0 0,-2 0 0 0,0 0 0 0,0 0 0 15,0 0 0-15,0 0 0 0,0 0 0 16,1 0 0-16,-1 0 0 0,0 0 0 0,0 0 0 0,-1-3 0 15,-1 3 0-15,1-4 0 0,1 4 0 0,-1-2 0 0,1 2 0 16,-1-2 0-16,1 2 0 0,3 0 0 0,-3 0 0 16,-1-2 0-16,-1 2 0 0,1 0 0 15,1 0 0-15,-1 2 0 0,1-2 0 0,0 0 0 0,0 0 0 16,2 0 0-16,-2 0 0 0,0 0 0 0,0 0 0 16,0 0 0-16,0 0 0 0,3 0 0 0,-2-2 0 15,0 2 0-15,0 0 0 0,0 0 0 0,1 0 0 0,-1-3 0 16,-1 2 0-16,0 1 0 0,2-3 0 0,-1 3 0 15,1-2 0-15,-1 2 0 0,-1-2 0 16,0 2 0-16,0-2 0 0,-1 2 0 0,0-3 0 0,0 2 0 0,1 1 0 16,0-3 0-16,0 3 0 0,0 0 0 0,0 0 0 15,2 0 0-15,-1 0 0 0,-1-2 0 16,1 2 0-16,1-2 0 0,2 2 0 0,-1-2 0 0,-1 2 0 16,1 0 0-16,0 0 0 0,-1 0 0 0,1 0 0 15,1 0 0-15,-1 0 0 0,0 0 0 0,-1 0 0 16,1 0 0-16,2 0 0 0,-2 0 0 0,1 0 0 15,0 0 0-15,0 0 0 0,0 0 0 0,0-2 0 16,0 0 128-16,2 2-128 0,-1 0 0 0,2 0 0 0,-5 0 0 16,2-3 0-16,0 3 0 0,2-1 0 15,-1-2 0-15,0 3 0 0,-1-3 0 0,0 3 0 16,0-1 0-16,0 1 0 0,2-2 0 0,-1 2 0 0,0 0 0 0,2 0-128 16,-2 0 128-16,1 0 0 0,-2 2 0 15,1-1 0-15,2-1 0 0,-2 0 0 16,2 0 0-16,-2-1 0 0,-1-1 0 0,3 2 0 0,1 0 0 0,2 0 0 15,0 0 0-15,-2-3 0 0,-2 3 0 0,2 0 0 16,0-1 0-16,0 1 0 0,0 0 128 16,0 0-128-16,3 0 128 0,-4 0-128 0,1 1 128 0,0 2-128 15,3-3 0-15,-3 2 0 0,-1-1 0 0,-2 2-128 16,0 1 128-16,1-1 0 0,-2-1 0 0,0 2 0 16,0-4 0-16,-2 4-128 0,1-4 128 0,-2 3-128 15,1-3 128-15,-2 1 0 0,-1-1 0 0,1 0 128 16,-3 0-128-16,2-1 0 0,1 1 0 0,-1-3 0 0,0 3-288 15,-2-4 32-15,-1 2 0 0,1-2 0 16,-3 1-2368-16,1-4-480 0,-4 4-96 16</inkml:trace>
  <inkml:trace contextRef="#ctx0" brushRef="#br0" timeOffset="9718.43">24920 7012 16127 0,'0'0'352'0,"0"0"80"0,-10-7 16 0,12-2 0 0,-4 1-448 0,1 1 0 0,0-3 0 0,-1 3 0 15,0 1 1520-15,-1-1 208 0,1 1 64 0,-1-1 0 0,0 1 512 0,3 6 96 16,0 0 32-16,0 0 0 15,0 0-832-15,0 0-144 0,0 0-48 0,0 0 0 16,0 0-144-16,0 0-48 0,0 0 0 0,-2 6 0 0,-2 1-608 16,3-1-128-16,-1 2-32 0,1 4 0 15,0-2-48-15,-1 4-16 0,2-1 0 0,0 4 0 0,-1 2 112 16,1 1 16-16,0-2 0 0,0 5 0 0,0-4-160 16,1 2-32-16,-1-1 0 0,2 6 0 0,-2-2 64 0,1-7 0 15,0 2 0-15,1-2 0 0,-1 0-208 0,1 2-48 16,0-5 0-16,0 3 0 0,1-1-128 0,-2 3 128 15,1-2-128-15,-1 0 128 0,0-3-128 0,1-1 128 16,0-3-128-16,-2 1 128 0,0-5-128 0,0-6-176 16,0 0 48-16,0 0 0 0,0 0 128 0,0 0-128 15,0 0 128-15,0 0-128 0,0 0 128 0,0 0 176 16,1-6-48-16,2-2 0 0,-2-1-304 0,1-2-64 0,-1-2-16 16,2 3 0-16,1-2 448 0,1 1 64 15,0 1 32-15,0 1 0 0,1 1-512 0,0 1-96 0,1-2-32 16,2 1 0-16,0 2 752 0,1-4 160 0,2 3 16 0,1-3 16 31,2 4-960-31,3-1-192 0,2-2-32 0,-5 5-16 0,1-2 352 0,1-1 80 0,-1 6 16 16,1-2 0-16,0 3 160 0,-3 0 0 0,1 0 0 0,-1 0 0 15,-2 4 0-15,4-1-160 0,-3 1 160 16,-3 2-208-16,-1-2 208 0,-1 3 128 0,-3 2 0 0,-1-3-128 16,-1 4 0-16,-3-3-144 0,-3 3-16 0,-2 3 0 15,0 0 160-15,-3-3 192 0,-1 5-32 0,-2-2-16 16,-2 3-144-16,-1-2-192 0,-3-2 32 0,0-2 16 15,-1 1 144-15,-2-2 176 0,0-1-48 0,1-2 0 0,0-3-128 16,-3 1 0-16,1-2 0 0,1-2 0 0,3 0 0 16,2 0 0-16,0-2 0 0,3-2 0 0,2-3-176 0,3 3-64 15,1-2-16-15,1-3 0 16,-1 2-608-16,5 1-128 16,1-1-32-16,1 3-12016 0,1-2-2400 0</inkml:trace>
  <inkml:trace contextRef="#ctx0" brushRef="#br0" timeOffset="10386.58">25464 7027 27647 0,'0'0'608'0,"0"0"128"0,0 0 32 0,0 0 0 0,0 0-624 0,0 0-144 0,0 0 0 0,-4 2 0 0,-3-2 1104 0,0 2 192 16,7-2 48-16,0 0 0 0,-6 0 144 0,-1 3 48 15,0-3 0-15,7 0 0 0,0 0-256 0,0 0-64 16,0 0 0-16,0 0 0 0,0 0-960 0,0 0-256 16,0 0 0-16,0 0 0 0,0 0 672 0,0 0 32 15,3-7 16-15,0 1 0 0,1-3-336 0,1 2-64 16,1-2 0-16,0 1-16 0,1 4-304 0,1-1 0 15,3-3 0-15,-1 1 0 0,1 1 0 0,1 3-256 16,-1-1 32-16,1 4 0 0,0-2 224 0,0 4 256 16,-1 1-48-16,0 1-16 0,-1 0-192 0,-2 0 0 15,0 2 0-15,0 3 0 0,-3 2 0 0,-1-1 0 16,-1 3 0-16,-2 3-160 0,0-3 160 0,-1 4 0 16,-2 3 0-16,-1-3 0 0,-1 0 0 0,-1 3-128 15,-3-5 128-15,2 0-128 0,-1-2 128 0,1 0 176 0,-1-3-48 16,0 0 0-16,2-3-128 0,0 3 0 15,1-4 0-15,0-2 0 0,4-4 0 0,-3 3 0 0,3-3-160 16,0 0 160-16,0 0-160 0,0 0 160 0,0 0-160 0,0 0 160 16,0 0 0-16,0 0 0 0,10 1 0 0,-3-1 0 15,3 0 176-15,-1-1 80 0,3 1 0 0,1-3 16 16,1 1-80-16,1 0-32 0,-1 0 0 0,0 2 0 16,1-2-336-16,-2 2-64 0,-1 0-16 0,-1 0 0 15,1 0 256-15,-1 0 160 0,-2 0-32 0,-1 0 0 31,0 0-1744-31,-2-2-368 0,-1-1-64 0,-5 3 0 0</inkml:trace>
  <inkml:trace contextRef="#ctx0" brushRef="#br0" timeOffset="10877.13">26126 7218 22223 0,'0'0'480'0,"0"0"96"0,0 0 32 0,0 0 32 0,0 0-512 0,0 0-128 16,0 0 0-16,0 0 0 0,0 0 1232 0,0 0 224 0,0 0 32 0,-3 7 16 15,3-7 496-15,0 0 112 0,0 0 0 0,0 0 16 16,-1 5-512-16,1-5-96 16,0 0-32-16,0 0 0 0,0 0-480 0,0 0-112 0,6 2 0 0,2 0-16 15,0 2 16-15,0-1 16 0,1-3 0 0,2 1 0 16,0 2-720-16,1-3-192 0,0 0 0 0,1 0 0 15,-1 0 448-15,1 0 16 0,-1-4 0 0,0 1 0 16,-1 1-464-16,2 0 0 0,-1 2 0 0,1 0 0 16,-2 0-160-16,-1 0 160 0,-2 0-128 0,-1 0 128 0,-7 0 0 15,6 0 0-15,-6 0 0 0,0 0 0 16,0 0-1696-16,0 0-256 16,0 0-48-16,0 0-17488 0</inkml:trace>
  <inkml:trace contextRef="#ctx0" brushRef="#br0" timeOffset="11416.89">26610 7034 21647 0,'0'0'464'0,"0"0"112"0,3-5 0 0,1-2 64 0,-1 0-512 0,-1 4-128 0,-2 3 0 0,3-7 0 15,-1 0 1568-15,-2 7 288 0,0 0 64 0,0 0 16 16,0 0-928-16,0 0-192 0,0 0-48 0,0 0 0 16,0 0 192-16,0 0 48 0,0 0 0 0,0 0 0 15,0 0 272-15,0 0 64 0,3 7 16 0,-2 2 0 16,-1-1-496-16,0-1-96 0,0 3-32 0,-2 2 0 15,0 2-320-15,1-1-64 0,-3 3-16 0,2-2 0 16,-1 2 256-16,0-3 48 0,1 0 16 0,-1-2 0 16,0 3-496-16,2-2-160 0,0-1 0 0,1-1 0 15,0-1 192-15,0-1-192 0,1 1 192 0,-1-9-192 16,0 0 208-16,0 0-64 0,0 0-16 0,8 4 0 0,0 3-128 16,0-5 0-16,1 0 0 0,1 0 0 0,2-4 0 0,0-2 0 15,1 4 128-15,0-3-128 0,3 2 0 16,0-2 0-16,-2 3 0 0,0-4-176 0,1 2 176 0,-2 0 0 15,0 0 0-15,-1-1 0 0,-2 2 0 0,1-2 0 16,-1 0 0-16,-1 0 128 0,1-1-128 0,-3 1 0 16,0-1 0-16,-1-1 0 15,0 1-544-15,2-3-80 0,-3 1-16 16,0-1 0-16,-1-1-2448 0,0 2-496 0,-1-1-112 16,-2 1-16-16</inkml:trace>
  <inkml:trace contextRef="#ctx0" brushRef="#br0" timeOffset="11774.1">26887 6878 41119 0,'1'8'896'0,"0"-2"192"0,1 1 48 0,-1 2 16 0,0-2-912 0,1 1-240 0,-1 3 0 0,0 0 0 15,0 2 1344-15,1 7 240 0,-2-3 32 0,1 2 16 16,0 2-896-16,1 3-176 0,-2-2-48 0,1 2 0 16,0-3-272-16,2 3-64 0,-3-3-16 0,0-4 0 15,0 0-160-15,1 3 0 0,-1-3 0 0,2 3 0 16,0-5 176-16,1 5-48 0,-1-3-128 0,1 0 192 15,0 3-384-15,1 1-64 0,0 1-32 0,-1-2 0 16,1-6 464-16,0-1 80 0,0-2 32 0,0-2 0 16,0-1-288-16,1 1 0 0,-1-5 0 0,2-2 0 15,-1-2-1200 1,1 0-288-16,1-4-64 0,-1-1-16 0,2-1-2208 16,1-2-432-16,8-18-80 0,-5 2-32 0</inkml:trace>
  <inkml:trace contextRef="#ctx0" brushRef="#br0" timeOffset="12137.62">27412 7218 25343 0,'0'0'1120'0,"0"0"224"0,6 0-1072 0,1-1-272 16,0-5 0-16,-1-4 0 0,1 4 1600 0,-1-5 256 15,-1 2 48-15,-1-1 16 0,-1-1-720 0,-2 1-144 16,1-3-32-16,-2 4 0 0,0-2 0 0,-2 2 0 16,-2-2 0-16,-1 1 0 0,-1 1-192 0,-2 2-64 0,-1 1 0 15,-2-1 0-15,-2 6-576 0,-1 1-192 16,-2 1 128-16,-1 6-128 0,-2-1 0 0,0 1 0 0,-1 2 0 0,1 1 0 16,-2 1 192-16,1 2 48 0,2 3 0 15,-1-2 0-15,2 2-112 0,2 1 0 0,0 0-128 0,3-1 192 16,2-2-192-16,2-1 0 0,1 3 0 0,2-2 0 15,1-1 368-15,3 0-32 0,2 1 0 0,3-4 0 16,1-1-16-16,2-1 0 0,2 1 0 0,2-2 0 16,2-1-576-1,5 1-128-15,0-6-32 0,1 2 0 0,-1-3 416 0,0-3 0 16,1-1 0-16,-1-2 128 0,-1-1-128 0,-1 1 176 0,-2-5-176 0,-1 2 192 16,0-2 48-16,-1 1 16 0,-1-6 0 0,-3 6 0 15,-2-3-576-15,1 0-96 16,-2 0-32-16,0-2 0 0,0 2 720 0,-1 0 144 0,-1 0 32 0,0 0 0 0,-1 2-672 15,-1 1-128-15,-1 10-32 0,0 0 0 0,0 0 592 0,0 0 112 16,0 0 32-16,0 0 0 0,0 0-352 0,-2 8 128 16,-1 1-128-16,1 1 0 0,-1 2 256 0,0 0 0 15,1 4-16-15,-1-3 0 0,2 0-96 0,-1 1-16 16,1-2 0-16,1 0 0 0,-1 1 416 0,2 3 80 16,2-2 16-16,-1 2 0 0,1-3-640 0,1 0-320 15,0-3 48-15,0 0 0 0,1-3 272 0,0 3 0 16,1-4 0-16,0 1 0 0,1-3 0 0,1-1 0 15,-1 0 0-15,3-3 0 16,-1-3-1344-16,1 0-224 0,1-4-32 0,-1 0-11904 16,1-3-2384-16</inkml:trace>
  <inkml:trace contextRef="#ctx0" brushRef="#br0" timeOffset="12642.99">27868 7102 38639 0,'0'0'848'0,"0"0"176"0,0 0 48 0,0 0 16 0,8 0-880 0,-8 0-208 0,7 3 0 0,-7-3 0 16,0 0 1248-16,7 6 208 0,-3 1 32 0,0-1 16 16,0 2-544-16,-2 1-128 0,1 0 0 0,-2 2-16 15,1-1-384-15,-1 1-80 0,0-1-16 0,0 2 0 16,-1-4 112-16,2 1 32 0,-2-9 0 0,1 7 0 16,-1-7-480-16,0 0 0 0,0 0 0 0,0 0 0 0,0 0 0 0,0 0 0 15,0 0 0-15,0 0 0 16,0 0-352-1,0-3-112-15,0-4-32 0,-1 4 0 0,-1-4 496 0,0-2-144 0,-2 1 144 0,0 1 0 0,0-2 0 0,-1 1 0 16,0 3 0-16,-2 1 0 0,-2 2 0 0,0 2 0 16,-2 2 0-16,1 1 0 0,-1 1 0 0,-3 2 0 15,-1 5 0-15,1-2 128 0,0 1 0 16,3 0 16-16,3 0 0 0,-2-1 0 0,-1 2 112 0,2-1 32 16,3 1 0-16,0 2 0 0,1-4-288 0,3 1 0 0,0 1 128 15,1-1-128-15,0 2 256 0,3 1 0 16,5-1 0-16,1 0 0 0,0 1-256 0,2-3 0 0,3-2 0 15,1 1 0-15,2 2 0 0,3-5 0 16,0 1 0-16,2-3 0 0,-1 1 0 0,-1-3 0 16,2 0 0-16,-5-2 0 0,-1 0-208 0,0 0-48 0,1-4-16 15,0-1 0-15,-2 1 272 0,0 0 272 0,0 1-48 0,-3-3-16 32,-1-2-1296-32,0-4-272 0,-2 1-48 0,-4-1-12704 0,-2 1-2528 0</inkml:trace>
  <inkml:trace contextRef="#ctx0" brushRef="#br0" timeOffset="15312.13">24104 8460 21183 0,'0'0'944'0,"0"0"192"0,0 0-912 0,-3-4-224 15,0-2 0-15,1 3 0 0,2 3 2320 0,0 0 432 0,-4-7 64 0,1 1 32 16,1 2-976-16,-1-3-192 0,0 1-32 0,2 2-16 15,1-3-544-15,1 1-96 16,1-1-32-16,0 1 0 0,1-1-448 0,1 1-112 16,1-1-16-16,0 1 0 0,2-1-256 0,1-1-128 0,1 2 128 0,0-4-128 15,0 4 0-15,3-2 0 0,2-1 0 0,1 2 0 16,-2 3 336-16,1-2-16 16,2 3 0-16,0-1 0 0,-1 2-192 0,1 2-128 0,1 0 128 0,-1 2-128 15,-2 2 240-15,-1 1-32 0,-2-1 0 0,-2 3 0 16,0 1 112-16,-1 1 0 0,-1 1 16 0,-2 4 0 15,-1-4-128-15,-2 3-16 0,1 3-16 0,-3 1 0 16,0 0 0-16,-3 2 0 0,0 2 0 0,-4 2 0 0,-1 0-176 16,0 1 128-16,-1-2-128 0,-1 2 128 0,-1-3-128 15,-1-2 0-15,1 1 0 0,-1 0 0 0,0-6 0 16,0 2 0-16,0-3 0 0,1-3 0 16,-2 3 0-16,-1-3 128 0,3-3-128 0,0 0 128 0,1-4-128 0,1 1-176 15,1-1 48-15,1-3 0 0,7 0 128 16,-6-1 0-16,-2-1 0 0,1-2 0 0,2-3 0 0,5 7 0 15,0 0 0-15,-5-7 0 0,1 1-192 0,1-1 0 16,2 1 0-16,0-3 0 0,1 1 192 0,1 1 0 16,0-2 128-16,2 3-128 0,-1-1 0 0,2 0 0 15,0 1 0-15,1 1-128 0,2-1 128 0,0 0-128 16,-1-1 128-16,2 3-128 0,1 0 256 0,2 2 48 16,-1-2 16-16,2 4 0 0,1 0-192 0,-1 0 0 15,0 1 0-15,1 2 0 0,1 1 240 0,2 1 16 0,1 2 0 16,0-1 0-16,-1 1 48 0,-1 1 16 15,1-2 0-15,0 1 0 0,-1-1-320 0,1 1 0 0,-1-1 0 0,-1-2 0 16,-1 3 0-16,0-3 160 0,0 1-160 0,-1-1 128 16,0-2-128-16,1 0 0 0,0 0-192 15,0 2 192 1,0-4-1584-16,-1-1-192 0,0-2-32 0,0 1-16 16,-1-2-2688-16,12-5-544 0,-6 2-96 0,-17 7-32 0</inkml:trace>
  <inkml:trace contextRef="#ctx0" brushRef="#br0" timeOffset="15903.1">24807 8569 35759 0,'0'0'784'0,"0"0"176"0,5-5 16 0,-1-2 32 0,-1-3-816 0,1 0-192 0,0 0 0 0,-2-1 0 0,-2 1 1360 0,2-3 240 15,0 0 32-15,-1 2 16 0,-1-1-688 0,0 2-144 16,0-4-32-16,-1 0 0 0,-1 4-256 16,-2 1-48-16,0-2-16 0,2 5 0 0,1-3-336 0,-2 1-128 15,-3 3 0-15,-1-2 0 0,1 6 256 0,-1 1-64 16,-1 0 0-16,1 4 0 0,-1-2-192 0,-2 0-208 15,1 0 32-15,0 2 16 0,0 5 160 0,0-2 224 16,-2 3-48-16,2 1-16 0,0 2-160 0,0-3 0 16,1 3 144-16,-3 4-144 0,2 2 128 0,3-2-128 15,1 0 160-15,1-1-160 0,1-2 0 0,2-1 0 16,1 3 0-16,1-2 0 0,0-3-144 0,2 0 144 0,0-3 0 16,3 1-144-16,1-2 144 0,-1 1 0 15,1-6 0-15,1 2 0 0,2-4 0 0,1 0 0 0,-2-1 0 16,2-4 0-16,5-2 0 0,-1 1 0 0,-2-2 0 15,0-1 0-15,1-2 0 0,-1-2 0 0,0 0 0 16,-1-1 0-16,0-2 0 0,-2-1 0 0,0 0 0 0,-3 1 0 16,0 3 0-16,0 3 176 0,-1-1-16 0,-1 2 0 15,-1 2-160-15,-1 3 0 0,-3 4 0 0,0 0 0 16,0 0 0-16,0 0 0 0,0 0 0 0,0 0 0 16,0 0 0-16,0 0 0 0,0 0 0 0,4 10 0 15,-2-2 128-15,1 2-128 0,-2 3 192 0,2 0-64 16,1 0 320-16,0 3 64 0,-1-4 16 0,0 1 0 15,4 0-528-15,-2-1-144 0,2-2-16 0,1 3 0 16,-1-2 432-16,3-1 96 0,0-3 16 0,3-1 0 16,-1 1-544-16,2-4-96 0,2-2-32 15,0-1 0-15,1-1 288 0,1-2 0 0,2-1-128 0,-1 1 128 0,0-3-192 0,-3 2 32 16,-1-3 0-16,-2-2 0 16,-1-1-2768-16,-1-1-544 0,4-12-112 15,-7 3-32-15</inkml:trace>
  <inkml:trace contextRef="#ctx0" brushRef="#br0" timeOffset="27917.97">29452 7778 22463 0,'0'0'496'0,"0"0"96"0,0 0 32 0,0 0 0 0,0 0-496 0,7 0-128 16,-7 0 0-16,0 0 0 0,0 0 704 0,0 0 112 16,0 0 16-16,0 0 16 0,0 0-176 0,0 0-32 15,0 0-16-15,0 0 0 0,0 0-320 0,0 0-64 16,0 0-16-16,0 0 0 0,0 0 432 0,-4 6 96 0,-3-3 16 15,0 1 0-15,-3-2 224 0,0 0 48 16,-3 0 16-16,-2 1 0 0,-2-2-352 0,-4 5-64 0,-1-5 0 0,-1 1-16 16,-2-2 16-16,0 0 0 0,-3 3 0 15,2-2 0-15,0-5 128 0,-2 4 16 0,2 3 16 0,1-6 0 16,-1 3-672-16,1 0-128 0,-2 0 0 0,-1-2 0 16,1 2 176-16,-1 0 80 0,-1 0 0 15,-1 2 16-15,2 1-272 0,-1-2 0 0,0-1 0 0,0 0 0 16,-1 0 0-16,0-1 192 0,0-2-48 0,0 3 0 15,-2 0-144-15,3 0 160 0,2-2-160 0,1 2 160 0,-2 2 336 16,1-2 64-16,-1 0 16 0,2 0 0 0,-2 0-448 16,2 3-128-16,0-3 0 0,0 0 0 0,0-3 0 0,-1 3 0 15,-1-2 0-15,0-2 0 0,1 1 0 0,-2 2 320 16,0-2-64-16,2 3 0 0,-2-4-256 0,0 4 0 16,3-2 0-16,0 2 0 0,-2 0 128 0,1 0-128 15,-2 0 0-15,0 0 0 0,-1 0 144 0,1 0-16 16,0-3-128-16,2 2 192 0,-1 1-192 0,1-3 0 15,-2 2 0-15,1-2 0 0,0 1 0 0,0 0 0 16,-1 0 0-16,2-1 0 0,-2 3 0 0,1-1 0 16,1-2 0-16,-1 3 0 0,1-2 0 0,-1 2 0 15,0-2 0-15,0 2 0 0,1 0 0 0,-1-2 0 0,1 2 0 16,0-3 0-16,1 2 0 0,-1 1 0 16,-1-3 0-16,2 3 0 0,0-2 0 0,0 0 0 0,-2 0 0 0,1 2 0 15,-1 0 0-15,1 0 128 16,-1 0-128-16,1 0 0 0,-2 0 0 0,0 0 0 15,0-3 0-15,0 3 0 0,0-1 0 0,2 1 0 16,-1-3 0-16,2 3 0 0,-1-1 0 0,-1-2 0 0,1 1 0 16,-2 0 0-16,-2 2 0 0,0 0 0 0,1 0 0 0,0 0 0 15,0 0 0-15,1 0 0 0,0 0 0 16,-1 2 0-16,0-2 0 0,-1 0 0 0,1 0 0 0,1 2 0 16,1-2 0-16,1 3 0 0,-2-3 0 0,1 1 0 15,2-1 0-15,-1 0 0 0,-2 0 0 0,0 0 0 16,0 3 0-16,1-3 0 0,-1 1 0 0,1 2 0 0,1-1 0 15,-1 2 0-15,1-4 0 0,-1 3 0 16,-2-3 0-16,3 1 0 0,-1-1 0 0,1 0 0 0,-1 0 0 0,2 0 0 16,0-1 0-16,-1 1 0 0,0 0 0 0,-1 0 0 15,1 0 0-15,1 1 0 0,-2 2 0 16,1-3 0-16,-1 0 0 0,1 0 0 0,1 2 0 16,-2 0 0-16,1 0 0 0,-1 2 0 0,1-1 0 0,-1-1 0 15,-1 0 0-15,3-2 0 0,0 5 0 0,0-4 0 16,-1-2 0-16,1 1 0 0,0 1 0 0,1 2 0 15,0-3 0-15,-1 0 0 0,-1 0 0 0,0 1 128 16,1 2-128-16,-1-1 0 0,1-2 0 0,1 4 0 16,0-4 0-16,-1 3 0 0,-2-2 0 0,2 2 0 15,0-3 0-15,1 3 0 0,0-3 0 0,0 0 0 16,0 1 0-16,2-1 0 0,0-1 0 0,0-2 0 16,-2-1 0-16,3 4 0 0,1-3 0 0,-2 3 0 15,1-2 0-15,0 0 0 0,1 2 0 0,0 0 0 16,-3 0 0-16,3 0 0 0,0 2 0 0,0 0 0 0,-1-2 0 15,1 0 0-15,-1 0 0 0,1 0 0 0,0-2 0 16,1 2 0-16,-1 0 0 0,2 0 128 0,-1-2-128 16,1 2 0-16,-1-2 0 0,2 2 0 0,-1-3 0 0,1 2 0 15,-2-2 0-15,3 2 0 0,-1-2 0 16,1 1 0-16,-1 2-160 0,-1-2 160 0,1 0-128 0,1 2 128 16,0-3 0-16,0 3 0 0,-2 3 0 0,2-3 176 15,3 0-176-15,0 0 0 0,1 0 0 0,-1 0 0 16,1 0 528-16,2 0 32 0,-1-3 0 0,0 3 0 15,0 0-432-15,0 0-128 0,2-1 0 0,-1-2 0 0,1 3 0 0,-1 0 0 16,2 0 0-16,0 0 0 0,0-2 0 0,0 2 0 16,1-2 0-16,0 2 0 15,0 0 0-15,2 0 0 0,-1-2 0 0,1 2 0 0,-2 0 0 0,0 0 0 16,-1 0 0-16,1 0 0 0,1 0 256 0,-1 0-16 16,1 2 0-16,-1-2 0 0,0 0-240 0,0 0 0 15,0-2 0-15,0 2 0 0,0 2 0 0,1-2 0 16,-1 0 0-16,1 0 0 0,7 0 0 0,-6 0 0 15,6 0 0-15,-7 0 0 0,1 0 0 0,6 0 0 16,0 0 0-16,0 0 0 0,-7-2 0 0,7 2 0 16,0 0 0-16,0 0 0 0,0 0 128 0,0 0 16 15,0 0 16-15,0 0 0 0,0 0-160 0,0 0 0 16,0 0 0-16,0 0 0 0,0 0 0 0,0 0 0 16,0 0 0-16,0 0 0 0,0 0-368 0,0 0 0 15,0 0 0-15,0 0 0 16,0 0-320-16,0 0-64 0,-7-3-16 0,7 3 0 15,-6 3-208-15,-2-3-48 0,-2 0-16 0,-2 0 0 0,0 2 656 0,1 2 128 16,2-1 16-16,1 1 16 0,2 0 224 0,6-4-176 0,0 0 176 16,0 0-160-1,0 0-3232-15,14-2-656 0,13 2-128 0,4 2-32 0</inkml:trace>
  <inkml:trace contextRef="#ctx0" brushRef="#br0" timeOffset="36808.24">21018 9423 19583 0,'0'0'864'0,"0"0"176"0,0 0-832 16,0 0-208-16,0 0 0 0,0 0 0 0,5-4 2352 0,2 0 416 15,1-1 96-15,-8 5 16 0,0 0-1136 0,0 0-208 0,8-2-64 0,-2-3 0 16,1 4-304-16,-7 1-64 0,0 0-16 0,0 0 0 16,0 0-256-16,0 0-48 15,0 0-16-15,0 0 0 0,0 0 0 0,8 4 0 16,-8-4 0-16,6 6 0 0,-6-6-256 0,5 11-48 0,-1-5-16 16,1 3 0-16,-1 2 160 0,0-2 32 15,0 2 0-15,1-1 0 0,1 3-368 0,-1 3-64 0,3-2-16 0,1-1 0 16,0 3 64-16,0-2 0 0,2 0 0 0,1 1 0 15,1-3-112-15,0 1-16 0,1 0 0 0,1 0 0 16,0 0-128-16,1-2 0 0,0-1 0 16,-1 0-176-16,1-4 176 0,0-2 0 0,0 1 0 0,-1-3 0 15,0-2-192-15,-2 0 0 0,0 0 0 0,-1-4 0 32,-2-3-1328-32,-1 1-272 0,1-1-48 0,-3 0-11792 0,0-3-2352 0</inkml:trace>
  <inkml:trace contextRef="#ctx0" brushRef="#br0" timeOffset="37084.75">21381 9352 28335 0,'0'0'1248'0,"-4"6"272"0,-1 1-1216 0,-2 0-304 0,-1-1 0 0,-1 5 0 0,-1-2 3024 0,-1 1 560 16,1 1 96-16,-3-1 32 0,-2 1-1904 0,1 2-368 15,-2 0-80-15,0 0-16 0,1 3-912 0,-1 1-192 16,0 2-48-16,0 2 0 0,1-1 160 0,0 0 32 15,1 1 0-15,1 1 0 0,1-1-208 0,3-4-48 16,-2 1 0-16,4-1 0 0,0-2-128 0,3-2 128 0,0 0-128 0,3-7 128 16,0 1-128-16,2-1 0 15,-1-6 0-15,5 4 0 16,2-1-1760-16,2-6-384 0,3 2-80 0,2-2-16 0</inkml:trace>
  <inkml:trace contextRef="#ctx0" brushRef="#br0" timeOffset="37655.58">21738 9442 25343 0,'0'0'1120'0,"0"0"224"0,0 0-1072 0,0 0-272 0,0 0 0 0,0 0 0 16,0 0 2512-16,0 0 448 0,0 0 96 0,0 0 16 16,0 0-1024-16,0 0-208 0,0 0-48 0,0 0 0 15,0 0-608-15,0 0-128 0,0 0-32 0,0 0 0 16,0 0-512-16,10 3-96 0,0-3-32 0,2 1 0 16,0-1 112-16,1 0 16 0,0-1 0 0,1 1 0 15,2-3-256-15,1 3-64 0,1 0 0 0,1-2 0 16,-1 0-48-16,0 2-16 0,-1-2 0 0,-1 2 0 15,-2 0-128-15,0 0-176 0,-4 2 48 0,-2-2 0 16,0 2-1136-16,-8-2-208 0,0 0-64 16,0 0 0-16,0 0-1888 0,0 0-384 0,0 0-80 15,-4 9-12176-15</inkml:trace>
  <inkml:trace contextRef="#ctx0" brushRef="#br0" timeOffset="37894.6">21821 9605 29247 0,'0'0'640'0,"0"0"144"0,0 6 32 0,0-6 0 0,0 7-656 0,0-7-160 16,1 4 0-16,-1-4 0 0,0 0 2384 0,0 0 448 0,0 0 96 0,7 4 16 16,1-2-1024-16,-1 1-208 15,1-3-48-15,1 0 0 0,2-3-656 0,2 3-144 16,0-2-32-16,0 2 0 0,3-4-144 0,0 1-48 16,-1-1 0-16,1 0 0 0,-1-1-400 0,-1 4-96 0,0-2-16 15,1 0 0-15,-2 3-352 0,1 0-80 0,1 3-16 0,-1-3 0 31,-2 0-4448-31,0 3-896 0,-3 3-176 0,0 2-48 0</inkml:trace>
  <inkml:trace contextRef="#ctx0" brushRef="#br0" timeOffset="40857.15">22743 9465 10239 0,'0'0'448'0,"0"0"112"0,0 0-560 0,0 0 0 0,0 0 0 0,0 0 0 15,0 0 1152-15,0 0 128 0,0 0 32 0,0 0 0 16,0 0-464-16,0 0-80 0,0 0-32 0,-7 1 0 15,7-1-272-15,-8 3-48 0,8-3-16 0,0 0 0 16,0 0-400-16,0 0 0 0,-7 3 128 0,7-3-128 16,-7 0 0-16,7 0 128 0,0 0-128 0,0 0 128 15,-6 0 0-15,6 0 0 0,-7 0 0 0,7 0 0 16,0 0 768-16,0 0 160 0,-7 3 32 0,7-3 0 16,0 0 768-16,0 0 144 0,-6 0 48 0,6 0 0 0,0 0 64 0,0 0 0 15,0 0 16-15,0 0 0 0,0 0-592 0,0 0-112 16,0 0-16-16,0 0-16 0,0 0-368 0,0 0-80 15,0 0-16-15,0 0 0 0,6 7-480 0,2-3-80 16,1-2-32-16,2-1 0 0,1 2 48 0,1-3 16 16,0 3 0-16,1-3 0 0,1 1-96 0,0 2-32 15,0-3 0-15,1 2 0 0,-1 0-272 0,0-2 0 16,-1 0 128-16,1 0-128 0,-4 0 0 0,-2 0 0 16,2 0 0-16,-1 0 0 15,1 0-832-15,-2 0-192 0,0 0-16 0,-1 0-16 16,-1 0-3216-16,-7 0-640 0,0 0-128 0,0 0-16 0</inkml:trace>
  <inkml:trace contextRef="#ctx0" brushRef="#br0" timeOffset="41790.41">23425 9192 35999 0,'0'0'784'0,"0"0"176"0,0 0 16 0,0 0 48 0,0 0-832 0,0 0-192 16,-12 4 0-16,7 0 0 0,-1 3 1712 0,-1 2 288 15,-2 1 64-15,0-1 16 0,-2 2-1392 0,0 2-288 16,-3-3-48-16,0 6-16 0,2-3 80 0,-1 4 16 16,0 0 0-16,1 3 0 0,2-3-176 0,-1 0-48 15,2 3 0-15,1-1 0 0,2 1-48 0,2 0-16 0,1 1 0 0,2 1 0 16,1 1 16-16,1 1 0 0,2 0 0 16,1-1 0-16,2 1 272 0,1-2 48 0,2-1 16 15,1 1 0-15,2-1-496 0,1-4 128 0,2 1-128 16,0-3 0-1,2-2-400-15,1-3-128 0,0 1-32 0,0-2 0 16,1-5-544-16,0 1-112 0,1-3-32 0,1-4 0 16,1 0-3936-16,-2-2-800 0,-3-2-160 0,-2 3-16 0</inkml:trace>
  <inkml:trace contextRef="#ctx0" brushRef="#br0" timeOffset="42174.92">23616 9372 25567 0,'0'0'560'0,"0"0"112"0,0 0 32 0,0 0 16 0,0 0-576 0,0 0-144 0,0 0 0 0,0 0 0 16,0 0 1264-16,0 0 208 0,0 0 64 0,0 0 0 15,0 0-944-15,0 0-176 0,0 0-32 0,0 0-16 32,0 0-1152-32,0 0-240 0,0 0-32 0,0 0-16 0</inkml:trace>
  <inkml:trace contextRef="#ctx0" brushRef="#br0" timeOffset="42865.87">23614 9378 27183 0,'0'0'592'0,"0"0"128"0,0 0 32 0,0 0 16 0,0 0-624 0,0 0-144 0,0 0 0 0,0 0 0 0,0 0 1776 0,0 0 320 16,0 0 64-16,0 0 16 0,0 0-896 0,0 0-160 15,0 0-32-15,0 0-16 0,0 0-592 0,0 0-112 0,0 0-32 16,6-5 0-16,-6 5-112 0,6-4-32 16,-6 4 0-16,6-4 0 0,-1-1-64 0,1 1-128 0,-2-3 176 0,1 3-176 15,0-2 160-15,0 2-160 0,3 1 128 16,-3-1-128-16,1-1 0 0,-1 1 0 0,0 0 0 0,2 2 0 15,1 0 0-15,-1 2 0 0,-7 0 176 0,10 0-176 16,-1 0 128-16,0 2-128 0,-1-2 0 0,1 2 144 16,0 2-16-16,-1-1 0 0,-8-3 0 0,6 6 0 15,0 1-128-15,-1 1 0 0,-1 1 0 0,-2-1 128 16,0 1 80-16,-2 1 16 0,-2 2 0 0,1 0 0 16,-1 4 32-16,-2 1 0 0,-2-2 0 0,0 3 0 15,-1-1 0-15,-1 0 0 0,1-2 0 0,-1 5 0 16,-1-2-112-16,-1 1-16 0,3-2 0 0,0 0 0 15,0 0-128-15,0-4 128 0,-3 0-128 0,3 0 128 0,0-3-128 16,2 0 128-16,-2-4-128 0,2 2 128 0,0-3-128 16,5-5 0-16,0 0 0 0,-7 4-176 0,7-4 176 15,0 0 0-15,0 0 0 0,-6-6-128 0,2-1 128 16,1 1 0-16,0-5 0 0,2 2-128 0,2 1 128 0,1-1-128 16,-1-2 128-16,2 2-128 0,1-1 128 0,0 1 0 15,-1 1 0-15,3-1 0 0,0 2 0 0,1 3 0 16,-1 1 128-16,2 2-128 0,0-1 0 0,1 2 0 15,2 0 0-15,-1 0 0 0,1 3 176 0,0 4-48 16,0 0 0-16,1-1 0 0,1 1 0 0,-1 2 0 0,-2-1 0 16,1-2 0-16,-1 3 112 0,1-2 16 15,-1 1 0-15,-1 1 0 0,-1-2-64 0,0-4 0 16,0 4 0-16,0-3 0 0,-1-1-192 0,1-1 0 0,0-1 0 0,0-1-160 16,-1-1 160-16,0-1 0 0,1-2 0 15,0-3 0 1,0 1-1312-16,0-1-224 0,-2-4-64 0,1 0 0 15,0 0-2704-15,-1-2-560 0,1-1-96 0,-2-2-32 0</inkml:trace>
  <inkml:trace contextRef="#ctx0" brushRef="#br0" timeOffset="43232.67">24012 9192 21183 0,'0'0'944'0,"0"0"192"0,0 0-912 0,0 0-224 0,0 0 0 0,0 0 0 0,0 0 2704 0,0 0 496 16,0 0 112-16,8-2 16 0,0 2-928 0,-2 2-176 16,-6-2-48-16,9 3 0 0,-2-2-768 0,1 3-144 15,-2 1-48-15,4 2 0 0,-1-3-448 16,0 2-112-16,-1 1-16 0,1 2 0 0,0-4 0 0,0 7 0 16,-1-1 0-16,1 2 0 0,2 0-304 0,-1-3-64 15,-1 3-16-15,2 0 0 0,-2 2-256 16,0 2 0-16,-2 1 0 0,1 3 0 0,-1-1 336 15,3-1 112-15,-4 2 32 0,-2-1 0 0,0 4-480 16,-3-2 0-16,-1 4 0 0,-1-2 0 16,-2 0-288-16,-1 1-160 15,-1-4-16-15,-1 3-16 0,-3-4 480 0,-1-1 192 0,1 1-16 0,-1-3 0 16,-1-4-176-16,-1-3-256 0,1 1 64 0,0-2 16 0,1-1 176 16,-1-3 128-16,2-1-128 0,0-1 176 0,1-2-176 0,0-1 0 0,2-1 0 15,0-2 128 1,6 3-736-16,0 0-160 0,-4-6-16 0,4 6-16 15,0 0-4128-15,11-14-816 0,9 0-160 0,-20 14-48 16</inkml:trace>
  <inkml:trace contextRef="#ctx0" brushRef="#br0" timeOffset="47230.67">24731 9302 40255 0,'0'0'896'0,"0"0"176"0,0 0 32 0,0 0 16 0,0 0-896 0,0 0-224 0,0 0 0 0,0 0 0 16,0 0 768-16,-1 7 96 0,-1-3 32 0,0 2 0 15,0 1-224-15,1 2-32 0,0-1-16 0,-1 1 0 16,0-1-80-16,-1 4-16 0,2 2 0 0,-2-2 0 16,2 2-288-16,0-1-64 0,-1 0-16 0,1 0 0 15,1 1-160-15,0-3 0 0,0 2 144 0,1 1-144 16,1-5 400-16,-1-1 16 0,-1 1 0 0,0 0 0 16,1-1-768-1,1-2-160-15,-2 1-16 0,0-7-16 0,0 0 336 0,2 6 64 0,-2-6 16 0,0 0 0 16,0 0-2448-16,0 0-496 0,0 0-80 0,0 0-14768 15</inkml:trace>
  <inkml:trace contextRef="#ctx0" brushRef="#br0" timeOffset="47577.98">24903 9449 28559 0,'0'0'1264'0,"0"0"272"0,0 0-1232 0,0 0-304 0,0 0 0 0,-7 2 0 0,0 0 2688 0,-2 0 464 16,-3-2 112-16,-1 0 0 0,0 0-1648 0,-2 0-336 16,-4 0-64-16,0 0 0 0,-1-2-768 0,-1 0-160 0,-1 2-32 0,-1 0 0 15,3 0-256-15,-4 0 0 16,0-2 0-16,1 2 0 0,2 0 0 0,0 0 256 16,1 0-48-16,2 0-16 0,1 0-192 0,2 0 0 0,4 0 0 0,2 0 0 15,1 2 0-15,8-2 0 0,0 0 0 0,0 0 0 16,0 0 0-16,0 0 0 15,0 0 0-15,4 8 0 16,2 2-2032-16,3-3-448 0,2 3-80 0,-1-4-15376 0</inkml:trace>
  <inkml:trace contextRef="#ctx0" brushRef="#br0" timeOffset="47841.71">24931 9734 30751 0,'0'0'672'0,"0"0"144"0,0 0 16 0,0 0 48 0,0 0-704 0,0 0-176 0,0 0 0 0,-4 4 0 0,-2 0 2000 0,-1 1 368 16,-2-1 80-16,-3-2 16 0,-1 0-1152 0,-1 1-224 15,-3-3-64-15,-1 0 0 0,-1 1-432 0,0 2-80 16,-4-3-32-16,1 2 0 0,2-2-160 0,2 0-16 15,-2 2-16-15,2 0 0 0,0-2-16 0,1 0 0 16,0 0 0-16,4 3 0 0,2-3-272 0,2 1 0 0,0-1 0 0,1 0 0 16,3 0 0-16,5 0 0 15,0 0 128-15,0 0-128 16,0 0-1008-16,0 0-256 0,6 0-48 0,3 0-18336 0</inkml:trace>
  <inkml:trace contextRef="#ctx0" brushRef="#br0" timeOffset="50408.43">25162 9486 23727 0,'0'0'512'0,"0"0"128"0,0 0 0 0,0 0 32 0,0 0-544 0,0 0-128 0,0 0 0 0,0 0 0 15,0 0 1472-15,0 0 256 0,0 0 48 0,0 0 16 16,0 0-128-16,0 0-32 15,0 0 0-15,0 0 0 0,0 0-560 0,0 0-112 16,0 0-32-16,0 0 0 0,-3 0 128 0,8 9 32 0,1 1 0 0,-1 3 0 16,-1 0-624-16,1 2-112 15,0 2-32-15,-1-1 0 0,0 3 144 0,0-2 32 0,1 0 0 0,1 3 0 16,-1-3-496-16,1-1-320 16,-2 3 64-16,2-4 0 0,-2 0 384 0,1 2 96 0,-1-2 16 0,0-2 0 15,-2-4-240-15,1 2 0 0,-1-2 0 0,1 1 0 16,0-3-176-16,1-1-16 0,0 1-16 0,-2-1 0 15,-2-6 208-15,0 0 0 0,3 4 0 0,-3-4 160 16,0 0-160-16,0 0 128 0,0 0-128 0,0 0 128 16,0 0-128-16,5-2-176 0,-1 0 48 0,0-3 0 15,0 1 128-15,0-2-192 0,0-5 192 0,-2 5-192 16,1-5 192-16,1-5 0 0,-2-1 0 0,2 0 128 16,-1-2-128-16,0-1 0 0,-1-1-176 0,0 2 176 0,-1-1 0 15,0-4 0-15,2 1 0 0,-2-1 0 0,0-1-144 16,1 2 144-16,0-1-128 0,1-3 128 0,0-2 0 15,-1 4 0-15,0 0 0 0,-2 4 128 0,2 1-128 16,-1 3 0-16,1-2 0 0,-1 6 0 0,0 0 0 0,1 2 128 16,-2-2-128-16,1 3 128 0,0 0-128 0,-1 0 0 15,0 2-128-15,2-1 128 0,-1-2 0 0,2 5 0 16,-2-1 0-16,0 1 0 0,0-1 0 0,1 1 0 0,-1-1 0 0,-1 7 128 16,3-6-128-16,-3 6 128 15,0 0-128-15,2-4 128 0,-2 4 48 0,3-7 16 16,-3 7 0-16,4-3 0 0,0 0-192 0,-4 3-272 0,4-4 64 0,1-2 16 15,-5 6 192-15,0 0 0 0,5 0 0 0,0-4 0 16,1 2 208-16,-6 2-16 0,4-2 0 0,1 0 0 16,0-2-192-16,-5 4 0 0,0 0 0 0,5 0 0 15,1-3 0-15,-1 3 0 0,-5 0 0 0,0 0 0 16,0 0 0-16,6 0 0 0,1 0 0 0,-1 0 0 16,2 0 0-16,-8 0 0 0,8 0 0 0,-1 0 0 15,-7 0 0-15,6 0 0 0,1 0 0 0,-1 3 0 16,1-3 0-16,-1 4 0 0,1-4 0 0,0 0 0 15,-1 0 0-15,2 2 0 0,-1-2 0 0,-1 0 0 16,1 2 0-16,-1 0 0 0,1 1 128 0,-1-2-128 16,2 2 208-16,1 0 0 0,0-2 0 0,-1 2 0 15,-1-3-208-15,-1 3 0 0,2 0 0 0,1-2 0 16,2 2 0-16,-1 0 0 0,1-3 0 0,1 1 0 16,-1 2 0-16,5-3 0 0,-3 2 0 0,0-2 0 15,-1 0 0-15,0 0 0 0,1 0 0 0,0 0 0 0,-2 0 0 16,0 0 192-16,0 0-48 0,-1 0-16 0,1 0-128 15,-1 0-176-15,1 0 48 0,-1 0 0 0,2 0 128 0,-1 1 0 16,-1 2 0-16,0-3 0 0,1 0-240 0,-2-3-16 16,-1 2 0-16,1 1 0 0,0 0 576 0,2 0 96 15,-1 0 32-15,1 0 0 0,-1 0-448 0,-1 0-224 16,1-2 32-16,-1 2 0 0,1 0 192 0,1 0 0 16,-1 0 0-16,-1 0 0 0,0 0 0 0,1 0 0 15,-2 0 0-15,1 0 0 0,0 0 0 0,0-3 0 0,0 2 0 0,3 1 0 16,-2 0 0-16,1 0 0 0,-1 0 0 15,1 0 0-15,1-3 0 0,-1 3 0 16,0-4 0-16,1 4 0 0,0-3 0 0,-2 3 208 0,0-1-64 16,2-1-16-16,0 2-128 0,0-3-176 0,0 3 48 0,-1-4 0 15,0 4 128-15,1-3 144 0,-2 3-16 16,2-1-128-16,-2-2 0 0,1 3 0 0,-1-2-192 0,1 0 48 16,-1 2 144-16,2-2 176 0,0 2-48 0,0-3 0 15,-2 2-128-15,1 1-176 0,-1-3 48 16,1 3 0-16,0-2 128 0,0 4 0 0,1-4 0 0,-2 0 0 15,1 2 0-15,-1-2 0 0,2 2 0 0,0-2 0 16,-1 2 0-16,5-2 0 0,0 2 0 0,-2-3 0 0,-1 2 0 16,2-2 0-16,-2 1 0 0,0 2 0 0,-1-2 0 15,-3 2 0-15,1-2 0 0,1 2 0 0,-1-4 0 16,1 4 0-16,-1-3 0 0,1-1 0 16,-2 2 0-16,3-1 0 0,-2 2 0 0,1 1 0 0,-1-3 0 0,-1-1 176 15,-1 2-48-15,1 0 0 0,1 0-128 0,-1-1-176 16,0 3 48-16,0-4 0 15,-1 4 128-15,0-3 0 0,1 3 0 0,-1 0 0 0,0 0 0 0,-1 0 0 16,3 0 0-16,0 0 0 0,1 0 0 0,-1 0 0 16,1 0 0-16,3 0 0 0,4 0 0 15,-3 0 0-15,-6-1 0 0,0-1 0 0,2 2 0 0,0-3 0 16,1 3 0-16,0-1 0 0,1 1 0 0,-1-3 176 16,0 3-48-16,1-3 0 0,0 3-128 0,-4 0 0 15,1-1 0-15,1 1 0 0,-1 0 0 0,1 0 0 0,1 0-224 0,-1 0 80 16,1-3 144-16,0 3 0 15,0 0 0-15,1 0 0 0,-1 0 0 0,-1 0 192 16,1 0-32-16,0 0-16 0,-2 0-144 0,1 0-176 0,1 0 48 0,0 0 0 16,-2 0 128-16,0 0 0 15,1 0 0-15,-2 0 0 0,0 0 0 0,2 3 0 16,1-3 0-16,-1 0 0 0,0 0 0 0,-1 1 192 0,1 2-32 0,-1 0-16 16,2-3-144-16,1 1 0 0,-1 2 0 0,0-3 0 15,0 2-176-15,-1-1 48 0,2 2 0 0,1-3 0 16,-1 0 128-16,-2 0 0 0,1 0 0 0,0 0 0 15,1 0 0-15,0 3 144 0,2-2-16 0,-2-1-128 16,0 0 0-16,4 0 0 0,-2 0 0 0,1 0-192 16,0 0 192-16,-2 0 0 0,1 0 192 0,-2 0-192 0,0 0 0 15,0 0 0-15,-1 0 0 0,0 0 0 16,-1 0 128-16,-1 0-128 0,-1 0 0 0,0 0 0 0,0-1 0 0,0 1 0 16,0 0 0-16,1 0 0 0,-1 0 0 0,0 0 0 15,0 0 0-15,2-3 0 0,-2 3 0 0,1 0-144 16,2 0 16-16,0 0 0 0,0 0 128 0,1 0 0 15,-2 0 0-15,3 0 0 0,0 0 0 0,-1 0 0 16,0 0 0-16,0 0 0 0,2 0 0 16,-1 0 144-16,3-3 0 0,-1 3 0 0,-1 0-144 0,1 0 0 15,1 0 0-15,-1 0 0 0,0-1 0 0,-1 1 0 0,1 0 0 16,-1 0 0-16,-1 0 0 0,0 1-144 0,-1-1 144 16,-1 0-208-16,1 0 208 0,-1 0 0 15,0 0 0-15,0 0 0 0,-1-1 0 0,1 2 0 0,1-1 0 16,-1 0-144-16,-1 0 144 0,-1 0 176 0,1 0-48 0,0 0 0 15,1 0-128-15,0 0-144 0,0 0 144 0,3 0-208 16,0 0 208-16,-1-1 0 16,1-1 0-16,-1 2 0 0,0 0 0 0,2 0 0 15,0 0 0-15,-2 0 0 0,1 0 0 0,-5 0 0 0,2 0 0 16,1 0 0-16,0 0 0 0,2 0 160 0,0 0-32 0,1 0 0 16,-2 0-128-16,1 0-176 0,1 0 48 0,-2-3 0 15,-1 2 128-15,1 1 224 0,2 0-48 0,2 0-16 16,0-3-160-16,-3 0 0 0,1 2 0 0,-2 1 0 15,-1-3 0-15,1 3-256 0,-4-4 64 16,3 4 16-16,2-2 176 0,0 2 0 0,0-4 0 0,0 4 0 16,-2 0 0-16,1 0 0 15,0-3 0-15,2 2 0 0,1-2 0 0,-2 3 0 0,0 0 0 16,-2 0 144-16,0 0 16 0,-1 0 0 0,0-2 0 16,1 2-160-16,0-4 0 0,0 4 0 15,0-3 0-15,0 3 0 0,-2 0-144 0,-1 0 144 16,1 0 0-16,-1-1 0 0,-2 1 0 0,0 0 0 0,1 1-144 0,-3 2 144 15,1-3-208-15,-2 0 80 0,2 0 128 16,-7 0 0-16,5-3 0 0,-5 3 0 0,0 0 0 0,4 3-192 16,-4-3 192-16,5 0-192 15,-5 0-1920-15,0 0-384 0,0 0-64 0,0 0-32 0</inkml:trace>
  <inkml:trace contextRef="#ctx0" brushRef="#br0" timeOffset="56825.43">25863 9365 23951 0,'0'0'512'0,"0"0"128"0,0 0 0 0,0 0 64 0,0 0-576 0,6-5-128 15,-1 1 0-15,-5 4 0 0,0 0 1888 0,0 0 352 16,0 0 64-16,0 0 0 0,0 0-1024 0,0 0-224 15,0 0-32-15,0 0-16 0,0 0 144 0,0 0 16 16,0 0 16-16,-6 0 0 0,-1 2-224 0,-1 2-32 0,1 3-16 0,-1 2 0 16,0-1-464-16,0 5-112 0,0-2-16 0,0 2 0 15,0 4 96-15,1-2 16 0,-1 1 0 0,1 1 0 16,1 0-432-16,-1 4 0 0,2 1 0 0,2-5 0 16,-1 0 192-16,2 3 48 0,-1 2 16 0,2-3 0 15,-1 0-256-15,2 4 0 0,2-4 0 0,2 5 0 16,0-3 0-16,2-2 0 0,1-2 0 15,2 0 0-15,1-1 0 0,3-5 0 0,0-2 0 0,3-1 0 16,1-2-256-16,-2-1-112 0,-1-3-16 0,2 0 0 16,1-4-1376-1,0 2-288-15,0 0-48 0,0-4-10144 0,1 1-2032 0</inkml:trace>
  <inkml:trace contextRef="#ctx0" brushRef="#br0" timeOffset="57561.65">26113 9505 23951 0,'0'0'512'0,"0"0"128"0,0 0 0 0,0 0 64 0,0 0-576 0,0 0-128 0,0 0 0 0,0 0 0 16,0 0 1680-16,0 0 304 0,0 0 64 0,0 0 16 15,0 0-1280-15,0 0-256 0,0 0-48 0,0 0-16 16,0 0 16-16,0 0 0 0,0 0 0 0,5-9 0 16,-1 2-304-16,1 4-176 0,-1-4 192 0,1 0-192 15,2 4 288-15,-1-4-48 0,1 3-16 0,-1-1 0 16,2 3-224-16,1 0 0 0,1-2 0 0,-1 4 0 16,0-3-160-16,1 3-80 0,0 0-16 0,1 0 0 0,1 0 576 0,-1 3 96 15,-2-2 32-15,0 4 0 0,-1-1 48 16,0 3 16-16,-2 0 0 0,0 0 0 0,-3 3 448 15,0-1 112-15,0 5 16 0,-2-1 0 0,-1 4-848 16,-1-1-240-16,-2 1 0 0,-1 3 128 0,-1 3 176 0,-2-2 32 16,-1 1 16-16,1-1 0 0,-3 4-352 0,0-4 0 15,0-1 0-15,-1-3 0 0,-1 0 0 0,0-1 0 16,1-3 0-16,0 0 128 0,1-3-128 0,1-2 0 16,1 1 0-16,2-5 0 0,1 1 0 0,0-3 0 15,1 0 0-15,4-2 0 0,0 0 0 0,0 0 0 16,0 0 0-16,0 0 0 0,-1-9 0 0,2 1 0 15,2-1 0-15,1 1 0 0,1-3 0 0,0 3-128 16,3 1 128-16,1-2-192 0,2 2-64 0,-1 1-32 0,1-2 0 16,-1 1 0-16,2 2 528 0,1-1 96 0,0 2 32 15,0 0 0-15,-1 1-368 0,-2 2 144 0,1 1-144 16,-2 1 0-16,-1-1 0 0,1 3 0 0,-1 1 0 16,0 0 0-16,0 1 0 0,-1 1 0 0,1-2 0 0,0 3 0 15,0-3 0-15,0-1 192 0,0 0-48 0,0 4 0 16,-2-4-144-16,2 1 192 0,0-1-192 0,0 3 192 15,0-2-192-15,-1-2 0 0,0 0 0 0,1-2-176 16,0 0 176-16,0 0 0 0,-1 0 0 0,1-2-128 16,0 0 128-16,0-1-192 0,0 2 192 0,-2-2-192 15,2-1-2288 1,1 2-464-16,-1-1-80 0,0-1-32 0</inkml:trace>
  <inkml:trace contextRef="#ctx0" brushRef="#br0" timeOffset="57935.7">26575 9376 35999 0,'0'0'784'16,"0"0"176"-16,0 0 16 0,0 0 48 0,0 0-832 0,0 0-192 0,0 0 0 0,0 0 0 0,0 0 1472 0,7 3 240 16,-1 4 48-16,1-4 16 0,-1 1-912 0,1 1-176 15,1-1-48-15,-1 0 0 0,3 2 0 0,-1 1 0 16,0 2 0-16,1-1 0 0,2 1-496 0,0 1-144 15,0 4 0-15,1-1 0 0,-1 0 416 0,-1 4 16 16,0 2 0-16,-1 1 0 0,0 1-144 0,-1 3-32 16,-1-1 0-16,-1 6 0 0,0 1-256 0,-2-2 160 15,-3-2-160-15,-2 0 128 0,-2 0-128 0,0-2 0 16,-2-1 0-16,-3-2 128 0,-1-1-128 0,0 0 0 0,-2-3 0 0,-1-4 0 16,1 4 0-16,1-4-176 0,1-4 176 0,3-1-128 15,-2 1-32-15,1-2 0 0,-1-4 0 0,2 1 0 16,0-1 160-16,5-3 192 0,-6 0-32 15,1 0-16 1,0-3-656-16,5 3-144 0,0 0-32 0,-3-4 0 16,1-2-2608-16,2-1-528 0,2-14-96 0,2 2-32 0</inkml:trace>
  <inkml:trace contextRef="#ctx0" brushRef="#br0" timeOffset="58519.53">26908 9499 35935 0,'0'0'784'0,"0"0"176"0,0 0 16 0,0 0 48 0,0 0-832 0,0 0-192 15,0 0 0-15,0 0 0 0,0 0 688 0,0 0 80 16,0 0 32-16,0 0 0 0,0 0-672 0,0 0-128 16,-3-7 0-16,2 3 0 0,1 4 160 0,0 0 80 15,-2-5 16-15,1 1 0 0,0-3-256 0,1 4-160 16,0 3 32-16,0-3 0 0,0-1 128 0,0 4 176 0,1-7-48 0,-1 7 0 16,1-6 128-16,1 2 32 0,-1-3 0 0,2 3 0 15,-1-1-48-15,2 1-16 0,0 0 0 0,0-1 0 16,1 1 32-16,2 0 0 0,-1 2 0 0,1-2 0 15,1 1-256-15,0-1 0 0,1 2 0 0,1 2 0 16,1 0 256-16,-1 0 0 0,1 2 0 0,-2 1 0 16,-1-2 32-16,0 3 16 0,-2 1 0 0,1-1 0 15,-1 3-112-15,0 2 0 0,-3-1-16 0,0-2 0 16,-2 3 288-16,-1 5 64 0,0-4 16 0,-1 1 0 16,-2-1-544-16,0 3 0 0,-4 0-192 0,-1 0 48 15,0 3 144-15,-1-2 192 0,-1 2-32 0,0-1-16 0,3-2-144 16,-3 0 0-16,1-3 0 0,1 3 0 0,2-4 0 15,1-1 0-15,1-1 0 0,0 2 0 0,0-5 0 16,4-4 0-16,0 0 0 0,0 0 0 0,0 0 0 0,0 0 0 16,0 0 0-16,0 0 0 0,5 3 0 0,2-2 0 15,0-1 128-15,3 0-128 0,0 3 0 0,2-6 0 16,-2 2 0-16,1 1 0 0,1-3 528 0,-1 3 176 16,1-3 48-16,0 2 0 0,-2 1-752 15,4 0-192-15,-4-5 0 0,1 4-16 0,-2-2 80 0,1-1 128 16,-2 1-208-16,0 3 80 0,-8 0 128 0,6-4-160 15,-6 4 160-15,7-2-160 0,-7 2-160 0,0 0-48 16,0 0 0-16,4-4 0 16,-4 4-3392-16,0 0-672 0,0 0-144 0,0-7-32 0</inkml:trace>
  <inkml:trace contextRef="#ctx0" brushRef="#br0" timeOffset="59661.78">27357 9738 21183 0,'0'0'464'0,"0"0"112"0,0 0 0 0,0 0 16 0,0 0-464 16,0 0-128-16,0 0 0 0,0 0 0 0,0 0 1568 0,0 0 288 0,0 0 64 0,0 0 16 16,0 0-16-16,0 0 0 0,0 0 0 0,0 0 0 15,0 0-688-15,0 0-144 0,0 0-16 0,0 0-16 16,0 0-32-16,6-2 0 0,1 2 0 0,0-2 0 16,-1 0-448-16,2 2-112 0,0 0-16 0,0-3 0 15,-1 2 0-15,3 1-16 0,-1-3 0 0,0 3 0 16,1-2-96-16,2 0-16 0,1 2 0 0,0-2 0 15,-1-2-128-15,1 1-16 0,0 3-16 0,1-1 0 0,-3-2-160 16,1 3 128-16,0 0-128 0,-2 0 128 0,0 0-128 16,-1 0 0-16,0 0 0 0,-1 0 0 0,0 0 0 15,-2 0 0-15,-6 0 0 0,8 0 0 0,-8 0 0 16,7 0 0-16,-7 0 0 0,0 0 0 0,6 3 0 0,1-2-256 16,-7-1 48-16,0 0 0 15,8 0-864-15,-8 0-160 0,0 0-48 0,6 0-11872 16,-6 0-2384-16</inkml:trace>
  <inkml:trace contextRef="#ctx0" brushRef="#br0" timeOffset="60604.66">27885 9336 16751 0,'0'0'736'0,"0"0"160"0,0 0-704 0,0 0-192 0,0 0 0 0,0 0 0 0,0 0 1472 0,0 0 256 16,0 0 48-16,0 0 16 0,0 0-256 0,0 0-32 15,0 0-16-15,0 0 0 0,0 0-256 0,0 0-48 16,0 0-16-16,0 0 0 0,0 0-176 0,0 0-32 15,0 0-16-15,1 7 0 0,0-1 32 0,-1 1 16 16,-1-1 0-16,0 1 0 0,-2 2-192 0,0-1-32 0,1 1-16 16,-1-1 0-16,1 1-288 0,-1 0-48 15,0-1-16-15,1 1 0 0,-1-1 176 0,2 1 48 0,-1 1 0 0,2-10 0 16,-1 7-400-16,1-7-80 16,0 0-16-16,3 7 0 0,-1 0 128 0,2-1 32 0,-4-6 0 15,7 7 0-15,-1-1-544 0,2-2-128 0,0-1 0 0,1 1-16 16,0-2 912-16,2 2 192 0,1-4 48 0,0 3 0 15,-1 1-576-15,2-2-176 0,1 0 0 0,-1 0 0 16,0 2 320-16,0-1-64 0,-3-1 0 0,1 0 0 16,-1 0-256-16,-1-2 0 0,-1 0 0 15,0 0 0-15,0 0-176 0,-1 0-80 0,-1 0-32 0,1 0 0 32,-7 0-192-32,5-4-32 0,0-1-16 0,-1 1 0 15,-1-2-1424-15,-1-1-288 0,0 1-48 0,-1-2-10256 0,-1-1-2048 0</inkml:trace>
  <inkml:trace contextRef="#ctx0" brushRef="#br0" timeOffset="60940.33">28099 9343 24063 0,'0'0'528'0,"0"0"112"0,0 0 32 0,0 0 0 0,0 0-544 0,0 0-128 0,0 0 0 0,0 0 0 0,0 0 2000 0,0 0 368 16,0 0 80-16,0 0 16 0,0 0-352 0,0 0-80 16,0 0-16-16,0 0 0 0,0 0-800 0,0 9-144 15,0 1-48-15,0 0 0 0,-1 0-224 0,1 3-48 16,1 0-16-16,-2 2 0 0,-1 0-320 0,0 2-64 15,2 0-16-15,0 6 0 0,0 0 16 0,0 1 0 16,0 2 0-16,0 0 0 0,0 2-352 0,0-1 0 16,0-1 0-16,0 1 0 0,2-4 416 0,0 1 64 15,-1-2 16-15,-1-1 0 0,-1-1-496 0,1-3 128 0,0-2-128 16,1 0 0-16,1-2 0 0,-2 0 0 16,0-3 0-16,1 0 0 0,-1-4 0 0,0-6 0 0,0 0 0 15,0 0 0 1,0 0-448-16,0 0-48 0,8 1 0 0,-2-2 0 15,2 1-1856-15,0-6-368 0,9-10-80 0,-6-1-16 0</inkml:trace>
  <inkml:trace contextRef="#ctx0" brushRef="#br0" timeOffset="62503.47">28439 9345 14735 0,'0'0'640'0,"0"0"160"0,5-4-640 0,0-2-160 0,0 1 0 0,-5 5 0 0,6-4 1872 0,-6 4 352 16,0 0 64-16,5-4 16 0,-5 4 0 0,0 0 0 15,5-4 0-15,-5 4 0 0,0 0-1024 0,0 0-208 16,0 0-48-16,0 0 0 0,0 0 464 0,0 0 96 16,-3 8 16-16,-2 2 0 0,-1 3-768 0,-2 0-160 15,0 1-32-15,0-1 0 0,0 1-144 0,-1 2-48 16,-1 1 0-16,-1-2 0 0,-1 5-256 0,2-2-48 0,2 2-16 16,1 2 0-16,1-1-128 0,1 3 0 15,1-1 0-15,2 2 0 0,1 0 448 0,2-5 48 0,2-3 16 16,1 3 0-16,0 2-512 0,2-3-320 0,2-2 64 0,0 3 0 15,0-3 448-15,1-2 112 16,0-2 16-16,2 2 0 0,-1-2-320 0,2-2 0 0,0 2 0 16,4-2 0-16,-1-1 0 0,1-3 0 0,1-1 0 0,0-2-144 15,0-1 144-15,0-1 0 0,0 0 0 0,2-2 0 32,-2-2-1056-32,1 0-176 0,2-2-48 0,-2 1 0 15,0-1-2240-15,-1-2-464 0,13-7-96 0,-10-1-16 0</inkml:trace>
  <inkml:trace contextRef="#ctx0" brushRef="#br0" timeOffset="63215.59">28691 9479 27183 0,'0'0'592'0,"0"0"128"0,0 0 32 0,0 0 16 0,0 0-624 0,0 0-144 0,0 0 0 0,0 0 0 0,0 0 1312 0,0 0 224 16,0 0 64-16,0 0 0 0,0 0-672 0,0 0-128 15,0 0-32-15,0 0 0 0,7-4-448 0,0 1-112 16,-1 0-16-16,-1-1 0 0,-5 4 0 0,8-6 0 15,-1 2 0-15,1 0 0 0,-1-2-192 0,1 1 0 16,0 3 0-16,0 0-160 0,0-2 160 0,0 1 0 16,0 2 0-16,1-2 0 0,0 1 0 0,0 0 176 15,-1 0-48-15,0 2 0 0,0 0 64 0,0 0 0 16,-2 4 0-16,1-2 0 0,-7-2 256 0,5 4 48 0,-5-4 16 0,5 9 0 16,-2-2-80-16,-2 1-16 0,-1 1 0 0,-1 0 0 15,-2-1-160-15,-1 2-16 0,0 2-16 0,0-4 0 16,-1 1-224-16,0 2 144 0,-2-1-144 0,1-1 128 15,-1-1-128-15,2-1 0 0,-2-1 0 0,2 0 0 16,-1-2 0-16,0-1 0 0,1 4 0 0,5-7 0 16,0 0 0-16,0 0 0 0,-5 5 0 0,5-5 0 15,0 0 0-15,0 0 0 0,0 0 0 0,0 0 128 16,-3 5-128-16,3-5 0 0,0 0 0 0,0 6 128 0,0-6-128 16,0 0 0-16,4 6 0 0,1 1-176 0,-5-7 176 15,7 4 176-15,0 0-48 0,-1-2 0 0,-6-2 64 16,8 4 0-16,0 0 0 0,1-1 0 0,0-1-416 0,0 2-80 15,0-1-16-15,2-2 0 0,-1 4 672 16,2-1 128-16,-1 0 32 0,-1 2 0 0,1-2-208 0,-2 3-48 16,-1 3 0-16,0-4 0 0,-2 3 0 15,-1-1 0-15,-1-1 0 0,-1 2 0 0,-2-1-256 0,-1 1 0 16,-1 1 0-16,-2-1 0 0,-1-2-144 0,0 1-96 16,0 1-16-16,-1 2 0 0,-1-5 256 0,-3 3 208 15,-1-1-32-15,1-1-16 0,0-3-160 0,0 1-176 16,1-1 48-16,0-2 0 0,-1-2 272 0,0 4 64 15,0-4 16-15,-1 0 0 0,0 0-224 0,1 0 0 0,0 0 0 16,-1-2-160-16,1 0 160 0,1 2 0 16,1-2 128-16,0 2-128 0,7 0 0 0,0 0 0 0,-7-4-160 15,7 4 160-15,0 0 0 0,0 0 0 0,0 0 0 16,0 0 0-16,0 0 0 0,0 0 0 16,0 0 0-16,0 0 0 0,7-5 0 0,2 3 0 0,2-2 0 15,-1 2 0 1,1-1-1648-16,0-1-320 0,1 2-64 0,0-2-16288 0</inkml:trace>
  <inkml:trace contextRef="#ctx0" brushRef="#br0" timeOffset="63756.05">29078 9296 28559 0,'0'0'1264'16,"0"0"272"-16,0 0-1232 0,0 0-304 0,0 0 0 0,0 0 0 0,8 2 1792 0,-8-2 320 15,8 0 48-15,-8 0 16 0,0 0-880 0,6 4-160 16,-6-4-48-16,8 0 0 0,-8 0-576 0,6 3-112 16,-6-3-16-16,8 1-16 0,-1-1-128 0,-1 3-32 15,-6-3 0-15,10 4 0 0,-1-2 368 0,0 2 64 16,0-1 0-16,0 1 16 0,0 2-256 0,2 1-48 15,1-1-16-15,-2 1 0 0,1 1-32 0,-1 1-16 16,1 0 0-16,-1-1 0 0,1 4-288 0,-1-2 160 16,-1 5-160-16,0-2 128 0,-1 2-128 0,-1 3 0 0,-2-1 0 15,-1 2 0-15,-1 1 128 0,-2 1-128 0,-1 1 0 0,0 4 128 16,-3-1-128-16,-1 1 0 16,-2 1 0-16,-2-1-176 0,0-3 176 0,-2 1 0 15,-2-1 0-15,-1-3 0 0,0 0 0 0,-1-6 0 0,3 2 0 0,0-2 0 16,-1-1 0-16,2-3 0 0,-2-3 0 0,3 3 0 15,0-4 0-15,1-2 0 0,1 1-144 0,2-1 144 16,0 0 0-16,5-4 0 0,0 0 0 0,0 0 0 16,-5 0-176-16,5 0 176 0,0 0-128 0,0 0 128 15,0 0 0-15,0 0 128 0,0 0 0 0,0 0 0 16,0 0-128-16,0 0-192 0,0 0 64 0,0 0 0 16,0 0 128-16,0 0 0 0,0 0 0 0,6-4 0 15,1 0-144-15,-1-1 0 0,0 1 0 0,0-2-13632 16,1 2-2736-16</inkml:trace>
  <inkml:trace contextRef="#ctx0" brushRef="#br0" timeOffset="64889.66">29582 9345 29247 0,'0'0'640'0,"0"0"144"0,0 0 32 0,0 0 0 0,0 0-656 0,0 0-160 16,0 0 0-16,0 0 0 0,0 0 1536 0,0 0 288 0,0 0 48 0,0 0 16 15,-1 7-896-15,-2 1-176 0,-1-2-48 16,-1 1 0-16,0 2 192 0,-2 2 16 0,-1-2 16 0,-1 1 0 15,-4 3-576-15,3 0-112 0,-2 0-32 16,1 2 0-16,1-2 112 0,1 3 32 0,1 1 0 0,1 0 0 16,1 2 48-16,2 1 16 0,2 0 0 0,1 5 0 15,1 1-208-15,1-7-32 0,2-2-16 0,2 3 0 16,2-3 48-16,-1 0 16 0,2-1 0 0,1 1 0 16,2-1-288-16,3 1 0 0,1 0 0 0,0-2 0 15,0-3 144-15,1 0-16 0,1-2-128 0,0 0 192 0,0-3-192 16,0 3 0-16,-2-6-144 0,2-1 144 0,-1 3-336 15,0-5 16-15,0 2 16 0,-2-3 0 16,0 2-2352-16,2-4-480 16,-3-2-80-16,-1-2-32 0</inkml:trace>
  <inkml:trace contextRef="#ctx0" brushRef="#br0" timeOffset="65205.13">29742 9609 35007 0,'0'0'1552'0,"0"0"320"0,0 0-1488 0,0 0-384 0,0 0 0 16,0 0 0-16,0 0 1520 0,0 0 224 0,5 0 48 0,2 0 16 15,-1 0-960-15,1 0-192 16,-1-3-32-16,1 2-16 0,-1-2-384 0,1 3-80 0,2-3-16 0,0 2 0 15,0-3-128-15,2 2 160 0,-1-1-160 0,1 3 160 16,-1 0-160-16,1 0 0 0,-1 0 144 0,1 0-144 16,-2 3 0-16,1-3 128 0,0 0-128 0,-1 2 0 15,0-2 0-15,-1 0 0 0,-8 0 0 0,0 0 128 16,8 2-128-16,-1-2 0 0,-7 0 0 0,8 2 0 31,-8-2-1536-31,7 0-336 0,-7 0-64 0,0 0-16032 0</inkml:trace>
  <inkml:trace contextRef="#ctx0" brushRef="#br0" timeOffset="65594.7">30098 9362 35135 0,'0'0'768'0,"0"0"176"0,0 0 16 15,7 3 16-15,-7-3-784 0,7 1-192 0,-7-1 0 0,0 0 0 0,7 3 1152 0,-7-3 176 16,0 0 32-16,7 3 16 0,-7-3-512 0,0 0-96 16,0 0-32-16,5 6 0 0,-5-6-352 0,0 0-64 15,2 8 0-15,0 1-16 0,-2-1-48 0,-2 1-16 16,1 0 0-16,-2 2 0 0,1-1 32 0,1-1 16 16,-2 2 0-16,2-1 0 0,-1 0-288 0,2 0 0 15,0-3 0-15,0 2 0 0,0-1 256 0,0-2 0 16,2 3 0-16,-1-2 0 0,-1-7-256 0,4 8 0 0,0-2 0 0,0 4 0 15,0-4 0-15,2-2 0 0,2 3 0 16,1-4 0-16,-1 0 0 0,1 1 0 0,0 1 0 0,2-3 0 16,1 0 0-16,-1-2 0 0,1 1 0 0,1 2 0 15,2-3 0-15,-2 0 0 0,0 0 0 0,-1-3 0 16,0 2 0-16,-2-1 0 0,0 0 0 0,2-3 0 16,-1 1-256-16,-2-2 0 0,-1-1 0 0,0 0 0 31,-2-2-2944-31,1 1-608 0,-2-2-112 0,-1-2-12400 0</inkml:trace>
  <inkml:trace contextRef="#ctx0" brushRef="#br0" timeOffset="65930.03">30399 9362 29135 0,'0'0'640'0,"0"0"128"0,0 0 16 0,0 0 48 0,0 0-656 0,0 0-176 0,0 0 0 0,0 0 0 0,-4 7 2368 0,0-3 448 16,0 2 96-16,1 4 16 0,-1-4-1344 0,0 2-272 15,1 1-48-15,0 2-16 0,1 0-416 0,-1 0-96 16,1-1-16-16,0 4 0 0,2 3-80 0,-1 0 0 15,1 2-16-15,0 1 0 0,0 1-352 0,1 1-64 16,1 2-16-16,0-1 0 0,0-1 96 0,0-1 16 16,1 2 0-16,1-5 0 0,-2 0-304 0,1-1 0 15,0 0 0-15,-1 0 0 0,1-3 0 0,1-4 0 0,0 2 0 16,0-4 0-16,-1-2 0 0,1 1 0 0,0-1 0 16,-4-6 0-1,7 4-720-15,-7-4-160 0,0 0-16 0,8 0-16 16,-2-1-2864-16,1-4-560 0,-1-2-112 0,0-1-32 15</inkml:trace>
  <inkml:trace contextRef="#ctx0" brushRef="#br0" timeOffset="66284.98">30606 9262 13823 0,'0'0'1216'0,"0"0"-960"0,0 0-256 0,7 0 0 0,-7 0 4384 0,9 1 832 16,-1-1 160-16,0 3 48 0,-8-3-2976 0,7 3-592 15,1 0-112-15,0 1-16 0,0 0-672 0,0 2-128 16,-2 1-32-16,2 0 0 0,1 2-368 0,1-3-80 15,-3 2 0-15,3 4-16 0,-1-2-48 0,0 3-16 16,-2 2 0-16,0 3 0 0,1-1-96 0,0 4-16 16,-1-1 0-16,-2 2 0 0,0 2-256 0,-1 3 128 0,-1 2-128 0,-2 1 0 15,-1 0 288-15,-3 0-48 16,-1 1-16-16,-1-1 0 0,-1-4-224 0,-2-1-160 0,-1 0 32 0,-2-2 0 16,-1-2 128-16,-1-1 0 0,3-3 0 0,-1-1 0 15,1-2 0-15,-1-1 144 16,1-3 0-16,1 2 0 0,0-4-144 0,-1 1 0 15,1-2-160-15,1-3 160 0,1-2 0 0,0-2 0 0,0 0-128 0,2-2 128 32,5 2-896-32,-5-4-128 0,0 0-16 0,1-1-18864 0</inkml:trace>
  <inkml:trace contextRef="#ctx0" brushRef="#br0" timeOffset="68108.78">29369 9086 13983 0,'0'0'304'0,"0"0"64"0,0 0 16 16,0 0 16-16,0 0-400 0,0 0 0 0,0 0 0 0,0 0 0 0,0 0 656 0,0 0 48 16,0 0 16-16,0 0 0 0,0 0-352 0,0 0-80 15,0 0-16-15,0 0 0 0,0 0 144 0,0 0 32 16,0 0 0-16,0 0 0 0,0 0 80 0,0 0 32 16,0 0 0-16,0 0 0 0,0 0 176 0,0 0 32 15,0 0 16-15,0 0 0 0,0 0 512 0,0 0 112 16,0 0 0-16,0 0 16 0,0 0-336 0,0 0-80 15,0 0-16-15,0 0 0 0,0 0-256 0,0 0-48 0,0 0-16 0,0 0 0 16,0 0-336-16,0 0-64 0,0 0-16 0,0 0 0 16,0 0-112-16,0 0-16 0,0 0-128 0,0 0 192 15,0 0-192-15,0 0 0 0,0 0 0 0,0 0 0 16,0 0 0-16,0 0 224 0,0 0-64 0,0 0-16 16,0 0 496-16,3-4 80 0,-3 4 32 0,6 0 0 15,-6 0-752-15,5-2-208 0,0 0-16 0,-5 2 0 16,5-2 976-16,2-1 192 0,-2-1 32 0,-5 4 16 15,4-4-752-15,-4 4-240 0,7-2 128 0,-2-2-128 16,-5 4 0-16,5-3 0 0,-5 3 0 0,0 0 0 16,0 0 0-16,0 0 0 0,5-4 0 0,-5 4 0 15,4-3 0-15,-4 3 0 0,0 0 0 0,0 0 0 0,6-2 0 0,-6 2 0 16,0 0 0-16,6-4 0 0,-6 4 0 0,0 0 0 16,7-1 0-16,-7 1 0 0,0 0 0 0,6-3 0 15,-6 3 0-15,5-3 0 0,2-1 0 0,-7 4 0 16,7-2 0-16,-7 2 0 0,7-2 224 0,0 0 144 15,-7 2 16-15,8 0 16 0,0 0-48 0,-2-4-16 16,-6 4 0-16,8 0 0 0,-8 0 0 0,9 1 0 16,-1 2 0-16,0-3 0 0,-8 0-80 0,7 0 0 15,-7 0-16-15,7 0 0 0,1-3-240 0,0 3 0 16,-8 0 0-16,8 0 0 0,0 0 0 0,-2 0 0 16,-6 0 0-16,10 0 0 0,0-1 0 0,-1 1 0 0,0 0 0 0,-1 0 0 15,-1 0 0-15,1 0 0 16,-1 0 0-16,0 0 0 0,-7 0 0 0,8 1 0 0,0-1 0 15,0 0 0-15,-2 0 0 0,2 0 0 16,-1 0 0-16,-1 0 0 0,1 0 0 0,-1 3 0 0,2-3 0 16,0 2 0-16,0-2 0 0,0 0 0 0,-2-2 0 0,2 2 0 15,-1 0 0-15,-1 0 0 0,2 0 0 0,0 0 0 16,-2 0 0-16,2 2 0 0,-1-4 0 0,1 2 0 16,-2 0 0-16,2 2 176 0,0 0-48 15,0-2-128-15,-2 0 128 0,2 0-128 0,0 0 0 0,0 0 0 16,-2 2 128-16,4 2-128 0,-4-4 0 0,2 3 0 15,0-3 0-15,-2 3 0 0,-6-3 0 0,10 1 0 16,-1-1 0-16,0 0 0 0,-1 0 0 0,1 0 0 16,0 0 0-16,-1 2 0 0,0-2 0 0,0 2 0 15,0 0 0-15,-1-2 0 0,1 0 0 0,1 0 0 0,1 0 0 16,-1 0 0-16,-1 3 0 0,-1-3 0 0,1 0-144 16,0 0 16-16,0 0 0 0,0 0 0 0,0 1 128 15,0 2 176-15,1-3-48 0,0 0 0 0,0 0-128 0,2 3 0 16,-2-3 0-16,0 1 0 0,-1-1 0 0,1 0 0 15,0 3 0-15,0-3 0 0,0 0 0 0,2 0 0 16,1 0 0-16,0 0 0 0,-1 0 0 0,1 0 0 16,0 0 0-16,0 0 0 0,-2 0 0 0,1 0 0 15,-1 0 0-15,1 0 0 0,-2 0 0 0,0 0 0 16,0-3 0-16,2 2 0 0,-2 1 0 0,-1 0 0 16,-1 0 0-16,1 0 0 0,0-3 0 0,0 3 0 15,0-3 0-15,0 2 0 0,0 1 0 0,-1 0-176 16,3 0 48-16,-3 0 0 0,0-3 128 0,1 3 176 15,1-4-48-15,0 2 0 0,0 2-128 0,1 0 0 16,-1 0 0-16,0-1 0 0,-1-2 0 0,1 3 0 0,0-3 0 16,0 3 0-16,-1 0 0 0,0 0 0 0,0 0 0 0,0 0 0 15,0 0 0-15,-2 0 0 0,-6 0 0 16,8 0 0-16,-2 0 0 0,-6 0 0 0,8 0 0 0,-1 0 0 16,-7 0 128-16,8 0-128 0,-2 0 128 0,-6 0-128 15,7 0 0-15,-7 0-256 0,8 0 48 0,-8 0 0 16,6 0 208-16,-6 0 0 0,0 0 0 0,7 0 0 15,-7 0 192-15,6 0 96 0,-6 0 16 0,7 0 0 16,-7 0-304-16,6 0-144 0,-6 0 16 0,0 0 0 16,0 0 128-16,0 0 0 0,7 3 128 0,-7-3-128 15,0 0 0-15,0 0 0 0,0 0 0 0,0 0 0 16,0 0 0-16,0 0-320 0,0 0 64 0,0 0 16 0,0 0 240 16,0 0 0-16,0 0 0 0,0 0 0 0,0 0 0 0,0 0 0 15,0 0 0-15,0 0 0 0,0 0 0 0,0 0 0 16,0 0 0-16,0 0 0 0,0 0 0 0,0 0 0 15,0 0 0-15,0 0 0 0,0 0 0 0,0 0 0 16,0 0 0-16,0 0 0 0,0 0 0 0,0 0 0 16,1 6 0-16,-1-6 0 0,0 0 0 0,0 0 0 15,0 0 0-15,0 0 0 16,0 0-2752-16,0 0-464 0,-5 4-96 0,-1-1-16 0</inkml:trace>
  <inkml:trace contextRef="#ctx0" brushRef="#br0" timeOffset="70185.55">30889 9965 19055 0,'0'0'416'0,"0"0"96"0,0 0 0 0,0 0 32 0,0 0-544 0,0 0 0 15,0 0 0-15,0 0 0 0,0 0 1216 0,0 0 128 16,0 0 16-16,0 0 16 0,0 0-704 0,0 0-144 15,0 0-16-15,-6 2-16 0,-1 2 224 0,0 0 48 16,1-1 16-16,-1 0 0 0,-2-2 112 0,-1 2 0 16,-1-3 16-16,-2 0 0 0,0 2-16 0,-1-1 0 15,-1 2 0-15,1-2 0 0,-2-2-432 0,0 1-80 0,1 4-32 0,-1-4 0 16,0 0 240-16,0 3 48 0,-1-3 16 16,-1 1 0-16,-3-1-208 0,2 0-64 0,-1 3 0 0,0-3 0 15,1 2-80-15,-2-2-32 0,0 0 0 16,-2 0 0-16,1-2 64 0,1 2 16 0,-1-4 0 15,0 1 0-15,-1 6-160 0,1-3-16 0,0 0-16 0,1 0 0 16,0 1 64-16,0-1 16 0,0-1 0 0,-1 1 0 16,2 1 0-16,1-1 0 0,-1 0 0 0,0 0 0 15,2 0 112-15,-2 3 32 0,-1-7 0 0,0 4 0 16,0-3-384-16,2 3-288 0,-1-3 48 0,2 3 16 16,-1 0 384-16,1 3 80 0,0-3 16 0,-1 3 0 15,2-6-16-15,0 3 0 0,0-3 0 0,0 2 0 0,0 1-240 16,0 0 0-16,0 0 0 0,0 0 0 15,1 0 128-15,1 0 0 0,0 0-128 0,0 4 192 0,-2-4-192 16,5 0-160-16,1 3 32 0,1-3 0 0,-1 1 304 16,0 2 64-16,-1-3 16 0,-1 2 0 0,-3-2-256 15,2 1 0-15,-1 2 0 0,1-3 0 16,-2 3-320-16,0-2-128 0,1 2 0 16,-1 1-16-16,-1-2 944 0,0 5 192 0,1-3 32 0,-1-2 16 0,0-2-560 0,0 2-160 15,1 0 0-15,-5 1 0 0,2-3 0 0,-2 4 0 16,2-2 0-16,2-2 0 0,0 2 0 0,0 0 0 0,2-2 0 15,-1 3 0-15,0-2 0 0,1 4 0 16,0-1 0-16,2-1 128 0,0-2-128 0,0 2 0 16,0 1 0-16,-2 0 0 0,2 1-160 0,-1-1-48 0,-1-1-16 15,1 1 0-15,0-1 224 0,-2 0 256 0,0 1-48 0,-2-1-16 16,1 3-192-16,0-2 0 16,-2-1 0-16,5 1 0 0,-2-4 0 0,1 2 0 15,-2 0 0-15,0 0 0 0,0-2 0 0,0 3 128 16,1-2-128-16,0 4 0 0,0-3 0 0,1-2 0 0,-2 2 0 15,1 0 0-15,-1 0 0 0,1 2 0 0,0-1 0 0,1-1 0 16,0 2 0-16,-3-1 0 0,2 1 0 0,3 0 0 16,0-2 0-16,-1 1 0 0,-1-2 0 0,0 2 0 15,-1 1 0-15,0-1 0 0,-1-2 0 0,1 1 0 16,-1 1 0-16,-1 1 0 0,0-1 0 0,-7 1 0 16,1-2 0-16,1-1 0 0,0 2 0 0,6-3 0 15,0 3 0-15,0-2 0 0,2-1 0 0,-2 3 0 16,-2-3 0-16,1 2 0 0,-2 0 0 0,-2 0 0 0,1 0 0 15,5 0 0-15,1-2 0 0,-1 3 0 0,0 1 0 16,0-2 0-16,1 0 0 0,-1 0 0 16,-1-2 0-16,-1 3 0 0,-1-2 0 0,0 2 0 0,-2-3 0 0,1 2 0 15,0 0 0-15,-4 0 0 0,0-2 0 0,2 3 0 16,1-2 0-16,0 2 0 0,0-1 0 16,0 0 0-16,1-2 0 0,2 2 0 0,-2-2 0 0,5 0-208 15,-2 0 64-15,0 2 16 0,-1-2 128 0,1 2 144 16,0-2-16-16,0 3-128 0,0-3 0 0,-4 1-192 15,0 2 0-15,2 0 0 0,-2-3 192 0,0 3 0 16,0-3 0-16,0 3 0 0,-1-2 128 0,-1-1 80 0,1 0 16 16,4 3 0-16,-3-3-352 0,0 0-80 0,0 0-16 15,0 0 0-15,-3 0 352 0,2 0 80 0,-1 0 16 0,-6 3 0 16,1-3-224-16,2 1 0 16,1-1 0-16,0 0 0 0,-1 0 0 0,7 0 0 15,-1 0 0-15,-1 0 0 0,1 0 0 0,-1 0 0 0,-1 0 0 16,-2 0 0-16,1 0 0 0,-9-1 0 0,2-2 0 15,2 3 0-15,-1 0-160 0,0 0 32 0,3-3 0 0,1 3 0 16,0-1 128-16,1-2 224 0,2 3-48 0,5-2-16 16,-1 2-160-16,-2 0 0 0,0-1 0 0,0 1 0 15,-1 0 0-15,0 0 0 0,-2 0 0 16,-4 0 0-16,2 0 0 0,5 0 0 0,-1 0 0 0,0 0 0 16,-1 0 0-16,0 0 0 0,0 0 0 0,-2 0 0 15,-1 0-176-15,-5 0 48 0,1 0 0 0,3-3 0 16,2 3 128-16,2-3 224 0,0 2-48 0,5 1-16 0,-1-3-160 15,-1 3 0-15,0-2 0 0,-1 2 0 16,-1-2 0-16,-1 2 0 0,1 0 0 0,-7-2 0 0,1 2 0 16,6 0 0-16,1 0 0 0,-1-2 0 0,0 0 0 0,-1 2-224 15,0 0 48-15,-1 0 16 0,0-3 160 16,-1 3 0-16,2-1 0 0,0-2 0 0,-2 3 0 16,1-2 176-16,-1 2-48 0,0-2 0 0,2 0-128 0,0 2 0 15,0-3 0-15,1 2 0 0,0-2 0 0,0 1 0 16,0 0 0-16,-5 0 128 0,1-1-272 0,1 2-64 15,-1-2-16-15,2 3 0 0,-1-2 224 0,1 0 0 16,-1 0 0-16,6 2 0 0,-2-4 0 0,2 4 0 0,-1 0 0 16,1-3 0-16,0 3 0 0,-1 0 0 0,1-1 0 0,-2 1 0 15,1-3 128-15,-1 3 80 16,-1 0 16-16,1 0 0 0,0 0-224 0,-1 0 0 16,0-3 0-16,0 3 0 0,0 0-128 0,0 0-80 15,0 0-16-15,0 0 0 0,0 0 224 0,0 0-144 0,0 0 144 16,0 0-128-16,0 0 128 0,-6 0 0 0,-1 0 0 0,7 0 0 15,0 0 0-15,2 3 144 0,-1-3-16 0,-1 0-128 16,-1 0 256-16,-1 0-64 16,2 0-16-16,0 0 0 0,-2 0-176 0,2 0 0 0,0 0 0 0,1 3 0 15,-1-2 128-15,0-1 112 0,3 0 16 0,-5 0 0 16,0 0-416-16,1 0-80 0,1 0-16 0,0 0 0 16,0 0 256-16,0 0 0 0,0 0 0 0,2 0 160 15,-1 0-320-15,0 0-64 0,2 0-16 0,0 0 0 16,-1 0 240-16,0 3 240 0,0-3-48 0,1 0-16 15,0 0-176-15,-1 0 0 0,1 0 0 0,0 0 128 16,-1 0 112-16,1 0 16 0,1 0 0 0,0 2 0 0,0 0-512 16,0-2-112-16,0 0-16 0,0 0 0 15,1 0 384-15,0 2 0 0,2-2 160 0,0 2-160 0,-2-2 0 0,0 0-192 16,0 0 0-16,-1 0 0 0,0 0 192 0,0 0-144 16,0 0 144-16,0 2-128 0,-1-2 128 15,1 0 0-15,1 0 0 0,0 0 0 0,2 0 224 16,0 0-32-16,-1 0 0 0,1 0 0 0,-1-2 112 0,1 0 16 15,0 2 0-15,-1-2 0 0,1 2-464 0,1 0-96 16,1-2-16-16,0 0 0 0,0 2 416 0,1-3 80 16,0 3 16-16,2-1 0 0,-2-2-256 0,2 3 0 15,1-3 0-15,2 3 0 0,-2-1-192 0,1-1-144 0,1 2-32 16,6 0 0-16,-7-3 368 0,7 3 0 16,0 0 128-16,-5 0-128 0,5 0 0 0,0 0 0 0,0 0 0 0,0 0 0 15,0 0 0-15,0 0 0 0,0 0 0 0,0 0 0 16,0 0 0-16,0 0 0 0,0 0-192 15,0 0 192 1,0 0-1168-16,0 0-112 0,8-1-32 0,1 1-12272 0,3-3-2464 0</inkml:trace>
  <inkml:trace contextRef="#ctx0" brushRef="#br0" timeOffset="71220.68">25526 10641 21887 0,'0'0'480'16,"0"0"96"-16,-7 2 32 0,7-2 0 0,-6-2-480 0,6 2-128 0,-7-4 0 0,7 4 0 0,0 0 1664 0,0 0 320 15,-5-3 64-15,5 3 16 0,-4-6-352 0,2 2-80 16,-1-3-16-16,3 3 0 0,1-2-480 16,1-1-112-16,-1 1 0 0,0-1-16 0,2 2-576 0,1 1-112 15,1-4-32-15,0 3 0 0,2-2-128 0,-1 3-32 16,2-2 0-16,0-1 0 0,0 1-128 0,0-1 0 16,1 3 0-16,0 0 0 0,0-1 0 0,0 4 0 15,1-2 0-15,-1 3 0 0,-1-4 208 0,2 4 16 0,1 1 0 16,-4 2 0-16,0 0 144 0,-1 1 16 0,1-1 16 15,-2 4 0-15,0 0-400 0,1 2 0 0,-2 1 0 0,1 6 0 16,-1 2 256-16,-3 5-16 0,-3 0-16 16,-2 1 0-16,0-1-80 0,-3 3-16 0,-1 3 0 15,2-8 0-15,-3 5-128 0,-2-2 0 0,1 0 0 0,-2-2 0 16,0-1 0-16,0-2 0 0,0-4 0 16,-2 4 0-16,1-3 0 0,2-5 0 0,1-1 0 0,-1-3 0 15,2-1-192-15,0 1 192 0,1-3-160 0,2 1 160 16,-2-4 0-16,0-1 0 0,1 3 0 0,7-3 0 15,-5-3 0-15,5 3-144 0,-4-4 144 0,-1 0-128 16,0 2 128-16,1-2-160 0,4 4 160 0,0 0-160 16,-3-7 160-16,2 1 0 0,0-1 0 0,1 7-128 15,0-6 128-15,1-1 0 0,2 3 0 0,-1-2 0 16,-2 6 0-16,4-4 0 0,0-2 0 0,3 3 0 0,-2-1 192 16,0-2-48-16,2 2 0 0,-1 2 0 15,1 1-144-15,2 1 0 0,1 0 0 0,1 0 0 16,-2 1 0-16,2 1 128 0,0 1-128 0,1-2 128 0,1 2 112 0,0 1 16 15,0 1 0-15,2-1 0 0,-1 0 160 0,-1 0 32 16,-1 1 16-16,1 2 0 0,0-3-160 0,2 2-48 16,-1-2 0-16,0 3 0 0,1-3-256 0,-3 1 0 15,1-1 0-15,-1-2 0 0,-1 2-128 0,0 0 128 16,-1-1-208-16,1 1 80 0,-2-4 128 0,-1 0 0 16,-2 2 0-16,1 1 0 0,-1-3 0 0,1 0 144 0,0-3 0 15,-2 3 0 1,0-2-1152-16,0-2-224 0,1-3-48 0,-1 1-11888 0,-1-1-2368 0</inkml:trace>
  <inkml:trace contextRef="#ctx0" brushRef="#br0" timeOffset="71599.06">26128 10464 31439 0,'0'0'688'0,"0"0"144"0,0 0 16 0,0 0 48 0,6 4-704 0,-6-4-192 0,0 0 0 0,0 0 0 15,0 0 1392-15,0 0 240 0,0 0 48 0,0 0 16 16,0 0-256-16,0 9-48 0,0-9-16 0,-4 8 0 16,0 1-928-16,-1-1-176 0,-2 1-32 0,0 0-16 15,0 2 160-15,-1-2 16 0,-1 1 16 0,-2 3 0 0,1 0 176 0,0 2 48 16,1 2 0-16,1 0 0 15,1 3-448-15,-1 6-64 0,0-3-128 0,3-3 176 0,1 0 368 0,1-1 80 16,0 5 16-16,2-3 0 0,0-2-512 0,2 1-128 16,2-3 0-16,1 3 0 0,2-3 0 15,1-1 128-15,-2-2-128 0,2-1 0 0,0-2 0 0,3 0 0 0,-1 0 0 16,5-1 0-16,1-1 0 0,0-1 0 16,1-1 0-16,0-1 0 0,-1 1 0 0,1-4 0 15,1-3 0-15,-1-3 0 16,-2 0-1680-16,2-1-304 0,0 0-64 0,-2 1-18048 15</inkml:trace>
  <inkml:trace contextRef="#ctx0" brushRef="#br0" timeOffset="72344.52">26400 10611 31391 0,'0'0'688'0,"0"0"144"0,0 0 16 0,0 0 48 0,0 0-720 0,0 0-176 0,0 0 0 0,0 0 0 16,0 0 1664-16,0 0 320 0,0 0 48 0,-6-3 16 15,6 3-1616-15,0 0-432 0,0-7 128 0,0 3-128 0,0-2 240 16,3-1-16-16,1 3 0 0,0-2 0 15,-4 6-224-15,5-7 0 0,2 1 0 0,-1 2 0 0,1-1 128 0,-1 1 16 16,2 0 16-16,1 1 0 0,2-3-32 0,-1 2 0 16,1 0 0-16,0 1 0 0,3 0 288 0,-3 3 48 15,0-1 16-15,-2 1 0 0,0 0-288 0,0 0-48 16,0 0-16-16,-1 4 0 0,-1-1 144 0,-2 1 32 16,-5-4 0-16,5 6 0 0,1 1-48 0,-2-1 0 15,-2 1 0-15,-2 3 0 0,-2-1-256 0,-2 2 0 16,-2 3 128-16,0-1-128 0,-2 1 192 0,0 1 0 0,0 0-16 15,-2 0 0-15,-2-1-176 0,3-4 0 0,0 0 0 16,-1 0 128-16,1-3-128 0,1 3 0 16,1-4 0-16,1 1 0 0,4-1 0 0,-1 1 0 0,-1-3 0 0,4-4 0 15,0 0 0-15,0 0 0 0,0 0 0 0,0 0 0 16,0 0 0-16,5 4 0 0,2-2 0 16,2 1 0-16,2-2 0 0,-1-1 0 0,1 0 0 0,0 3 0 15,2-3 0-15,-1 1 0 0,0 2 0 0,0-3 0 16,0 2 0-16,1 0 128 0,0 0-128 0,1 1 0 15,-2-2 128-15,0 5-128 0,-3-3 128 0,0 1-128 16,-1 3 272-16,0 2-16 0,0-2-16 0,-2 3 0 16,-1 1-64-16,-2-2-16 0,-2-1 0 0,1 3 0 15,-2 0-160-15,-2-1 160 0,-2 0-160 0,-1 0 160 0,-3-1-160 0,0-1 0 16,-1 1 0-16,0-1 0 0,-1 1 0 0,-2-2 0 16,0-1 0-16,2 1 0 0,-1-3 0 15,2-2 0-15,0 2 0 0,1 0 0 16,0-1 0-16,2-3 0 0,0 3 0 0,6-3 0 0,0 0 0 0,-6-3 0 15,-1 3 0-15,7 0 0 0,0 0 0 0,0 0 0 16,0 0-176-16,2-9 176 16,0 1-3392-16,3 1-576 0,14-10-128 0,-2 2-32 0</inkml:trace>
  <inkml:trace contextRef="#ctx0" brushRef="#br0" timeOffset="72631.95">26885 10440 18431 0,'0'0'816'0,"0"0"160"0,7 2-784 0,1 0-192 0,0-2 0 0,-2 3 0 15,-6-3 4560-15,8 0 880 0,0 0 160 0,0 1 32 16,0-1-3808-16,-1 0-768 0,1 0-160 0,0 3-16 16,1-3-160-16,1 2-16 0,-1 2-16 0,0-1 0 15,0 1-64-15,2 0-16 0,-1 2 0 16,0 5 0-16,1-2-80 0,-1 1-16 0,0 0 0 0,1 4 0 15,0 2 32-15,-3-2 0 0,0 2 0 0,-2 1 0 16,1 0-336-16,-1 3-64 0,1 2-16 0,-1 1 0 16,-3 1 32-16,0 0 0 0,-1 2 0 0,1-3 0 15,-5 1-160-15,1 2 128 0,-1-5-128 0,-2 8 128 16,0-6-128-16,-2 1 0 0,0-3 0 0,-1-1 0 16,2-1 0-16,-1-3 0 0,-1-2 0 0,0-1 0 15,1 1 0-15,-2-4 0 0,-1-1 0 0,2-2 0 0,2-1 0 16,0 1 0-16,5-7 0 0,-7 1 0 15,7-1 0-15,0 0-176 0,0 0 176 0,-6 0-128 16,-1-4-1984-16,7 4-384 0,-2-6-64 0,3-3-32 16</inkml:trace>
  <inkml:trace contextRef="#ctx0" brushRef="#br0" timeOffset="99449.95">21068 11623 16575 0,'0'0'368'0,"0"0"80"16,0 0 0-16,0 0 16 0,0 0-464 0,0 0 0 0,0 0 0 0,0 0 0 0,0 0 1776 0,0 0 256 16,0 0 48-16,0 0 16 0,0 0-448 0,0 0-96 15,-5-9-16-15,5 9 0 0,0 0 176 0,0 0 16 16,-3-4 16-16,3 4 0 0,0 0-528 0,0 0-128 0,0 0 0 0,3-4-16 16,-3 4-560-16,4-4-96 15,-4 4-32-15,5-3 0 0,1 1-32 0,1 0-16 16,-1 2 0-16,2 0 0 0,1 0 64 0,1 2 16 0,0 0 0 0,-1 5 0 15,-1-1 160-15,0 1 16 0,0 3 16 0,0 1 0 16,0-1-160-16,1 4-16 16,0-1-16-16,-1 4 0 0,1 2-416 0,-1 4-144 0,0-2 0 0,1 1 0 15,0-1-96-15,-1-2-16 0,0 1 0 0,1 0 0 16,1-3 1024-16,2 0 208 0,0 0 48 0,-2-2 0 16,2 0-640-16,1-2-112 0,0 0-16 0,3-2-16 15,0 0-240-15,-2-3 0 0,-1-4 0 0,-1 1 0 16,0-3-160-16,0-2-80 0,-1 0-16 0,0-2 0 15,-1 0-368 1,1-2-80-16,-2-3 0 0,0 1-16 16,-1-1-2096-16,-1-3-400 0,-2 1-96 0</inkml:trace>
  <inkml:trace contextRef="#ctx0" brushRef="#br0" timeOffset="99637.9">21383 11573 41695 0,'-10'13'912'0,"7"-6"192"0,-1 2 48 0,-1-1 16 0,-3 1-928 0,0 1-240 0,-1 1 0 0,-1 2 0 0,-1 0 1216 0,0 3 208 16,-1-2 48-16,0 6 0 0,-1 0-464 0,1 1-96 0,2-2-16 0,-1 1 0 15,1-3-592-15,1 2-128 0,-1-1-32 0,1-1 0 16,1 0-144-16,-1 5 0 16,0-5 144-16,2 0-144 0,2 0 0 0,1-1 0 15,0-6 0-15,3 2-128 0,0-2 128 0,1-3 0 0,0-7 0 0,0 0 0 31,0 0-1984-31,6 6-352 0,2-2-80 0,3-4-16 16,0 0-4656-16,1-2-928 0,1-6-192 0,-1 3-48 0</inkml:trace>
  <inkml:trace contextRef="#ctx0" brushRef="#br0" timeOffset="100132.45">21732 11787 33983 0,'0'0'752'0,"0"0"144"0,0 0 48 0,0 0 0 0,0 0-752 0,0 0-192 16,0 0 0-16,2-4 0 0,6 4 1728 0,1 0 320 0,1-3 64 0,0 2 16 16,1 1-976-16,-1-3-192 0,1-1-32 0,2 4-16 15,1-2-464-15,2 2-112 0,1-3-16 0,1 2 0 16,0-2-320-16,-1 3 0 0,1 0 0 0,-1 0 0 16,-3-3 0-16,-4 3 0 0,1 3 0 0,-2-3 0 15,0 3 176-15,0-3-48 0,-1 1 0 0,-1 2 0 31,-7-3-1856-31,0 0-384 0,4 6-80 0,-4-6-16 16,-4 13-4768-16,-5 0-944 0,2-6-192 0,-1-1-32 0</inkml:trace>
  <inkml:trace contextRef="#ctx0" brushRef="#br0" timeOffset="100328.59">21855 11920 33631 0,'0'0'1488'0,"0"0"304"0,5 5-1424 0,2 2-368 0,-1-3 0 0,2 0 0 0,0-2 2784 0,0 2 480 15,1-1 112-15,0-3 16 0,-1 0-2000 0,3 0-400 16,-1 0-80-16,0-3-16 0,2 3-352 0,3-4-80 16,-2 1-16-16,-1 0 0 0,-1-1-320 0,0 1-128 15,-3-1 0-15,1 4 0 0,-1-2 0 0,-2-2 0 16,-6 4 0-16,7-3-15008 0,-1-1-3024 0</inkml:trace>
  <inkml:trace contextRef="#ctx0" brushRef="#br0" timeOffset="101616.9">22592 11796 37087 0,'0'0'816'0,"0"0"160"0,0 0 48 16,0 0 16-16,7 0-832 0,-2 0-208 0,2 0 0 0,-1 0 0 0,-6 0 1680 0,7 0 304 16,-1-3 48-16,1 3 16 0,-1 0-928 0,4-1-176 15,-3-2-48-15,3 3 0 0,-1-2-256 0,0 2-48 16,1-4-16-16,1 4 0 0,1 0-192 0,-1 0-64 15,1 0 0-15,1 0 0 0,0 0-192 0,2 2-128 16,-1 0 128-16,-1-2-128 0,-1 2 0 0,0 1 0 0,0-2 0 0,-1 2-128 31,1-1-624-31,0 0-112 0,-1-2-32 0,-1 2 0 16,0 0-6592-16,-2 3-1344 0,0-4-256 0,-3 4-48 0</inkml:trace>
  <inkml:trace contextRef="#ctx0" brushRef="#br0" timeOffset="102390.43">23286 11640 27183 0,'0'0'592'0,"0"0"128"0,0 0 32 0,0 0 16 0,0 0-624 0,0 0-144 0,0 0 0 0,0 0 0 15,0 0 2240-15,0 0 400 0,0-7 96 0,0 7 16 16,0 0-1344-16,0 0-256 0,4-4-48 0,2 1-16 16,-1-3-560-16,0 2-112 0,0 0-32 0,1 2 0 15,-1-2-384-15,0 1 0 0,-5 3 0 0,7-4 0 16,-7 4 0-16,9-2 0 0,-1 2 0 0,1 0 0 15,0 0 0-15,0 0 0 0,0 0 0 0,0 2 0 16,-2 2 128-16,1-1-128 0,0-2 128 0,0 2-128 16,-2 3 192-16,1-2-64 0,-7-4 0 0,6 9 0 15,-1 5 576-15,-1-1 96 0,-1 0 32 0,0 1 0 16,-2 2-624-16,-1 1-208 0,-3 3 144 0,1 1-144 16,-4 1 336-16,0-1-16 0,-2 1 0 0,-1-1 0 15,0-1-96-15,1-3-32 0,0-2 0 0,-1 0 0 0,-2 0-192 16,1 0 144-16,-1-2-144 0,1 0 128 0,-1-2-128 15,1 0 0-15,1-3 0 0,-3 3 0 0,2-2 0 0,0-3 0 16,1 1 0-16,1-3 0 0,2-2 128 0,1-2 0 16,5 0 0-16,-8 0 0 0,8 0-128 0,-7-2-272 15,2-2 64-15,5 4 16 0,-3-7 192 0,1 3 256 16,0-2-48-16,2-1-16 0,0 7-192 0,3-9 0 16,-2 3 0-16,2-1 0 0,-1-1 0 0,1 2 0 15,1-1 0-15,1 1 0 0,1 2 0 16,-3-2 0-16,1 2 0 0,-4 4 0 0,4-2 0 0,-4 2 0 0,6-4 0 0,-6 4 0 15,5-3 0-15,0 2-256 16,2 1 48-16,-1 0 16 0,-6 0 192 0,8 1 0 16,0 2 0-16,1 1 160 0,0 1-160 0,0-1 0 0,-1 0 0 15,1 0 0-15,1 2 0 0,-3 1 128 16,3 2-128-16,0-2 128 0,2 2 160 0,0-1 32 0,-1-2 0 0,2 1 0 16,1-1 144-16,0 1 48 15,0-1 0-15,-2-2 0 0,0 3-368 0,0 0-144 0,0-5 128 0,-1 2-128 16,1-4 0-16,1 3 0 0,0-2 0 0,0-1 0 15,-1 0 0-15,0-1 0 0,-3-2-224 0,2-1 80 32,-1-1-1168-32,2-3-224 0,-2-1-64 0,-2-2-19632 0</inkml:trace>
  <inkml:trace contextRef="#ctx0" brushRef="#br0" timeOffset="102883.93">23834 11552 31103 0,'0'0'688'0,"0"0"144"0,0 0 16 0,0 0 16 0,6 2-688 0,-6-2-176 15,0 0 0-15,6 2 0 0,0 1 1616 0,1 1 304 0,1 0 48 0,-1 0 16 16,4 1-768-16,-2 1-160 15,0 1-32-15,2 1 0 0,1-2-304 0,-1 5-64 0,1 2-16 0,1-1 0 16,2-1-304-16,-1 5-64 0,-2 1-16 0,0 0 0 16,-2 3 160-16,-2-3 32 0,-3 3 0 0,-1 2 0 15,-1 1-112-15,-2 1-16 0,-2 0 0 0,-2-1 0 16,-2 1-48-16,-3 8-16 0,-1-4 0 0,-2 1 0 16,-2-2-256-16,3-5 0 0,-2-2 0 0,-1-3-144 15,0 3 144-15,-2-3-128 0,0-3 128 0,-1-1-128 16,0-1-208-16,-3-1-48 0,-1-4 0 0,0-1 0 31,-1-5-3136-31,2-2-640 0,0-2-128 0,1-3-32 0</inkml:trace>
  <inkml:trace contextRef="#ctx0" brushRef="#br0" timeOffset="103556.2">23138 11530 19807 0,'0'0'432'0,"7"-3"80"0,-7 3 32 0,5-4 32 0,-5 4-576 0,0 0 0 0,0 0 0 0,0 0 0 0,0 0 2048 0,0 0 320 16,0 0 48-16,0 0 16 0,0 0-512 0,0 0-112 15,0 0-16-15,-1 10 0 0,-2-3 0 0,-1 5 0 16,-1 0 0-16,-1 4 0 0,-1-3-704 0,0 4-160 0,0 2-32 0,0 2 0 16,2 2-192-16,-2 0-64 15,2 3 0-15,0-2 0 0,1 2-512 0,1-2-128 16,1 2 0-16,0-2 0 0,1 2 448 0,1-1 48 0,1-3 16 0,2 1 0 16,1-3-336-16,1 1-176 0,0-1 192 15,2-1-192-15,1 1 128 0,1 0-128 0,1-6 0 16,2 2 0-16,1-3 0 0,2-3 0 0,2 1-192 15,2-1 48 1,2-1-2224-16,2-2-448 0,26 1-96 0,-5-3-16 0</inkml:trace>
  <inkml:trace contextRef="#ctx0" brushRef="#br0" timeOffset="107067.02">24563 11694 15839 0,'0'0'704'0,"2"-8"128"0,-1 1-656 0,0 1-176 16,1-1 0-16,-1 1 0 0,0-4 2048 0,1 7 368 0,-2 3 80 0,0 0 0 15,0 0-304-15,0 0-64 0,1-7-16 0,-1 7 0 16,0 0-96-16,0 0-32 0,0 0 0 0,0 0 0 16,0 0-768-16,0 0-144 0,0 9-48 0,0 2 0 15,-1-1 0-15,1 2 0 0,-2 2 0 0,2-1 0 16,0 0-640-16,0 4-144 0,-1 3-32 0,0-3 0 15,1 3-80-15,0-3 0 0,0 0-128 0,0 3 192 16,1-1-192-16,0 1 144 0,-1-6-144 0,2-1 128 16,0-2-128-16,1-2 128 0,-3-9-128 0,0 0 128 15,4 10-656-15,-4-10-144 16,0 0-32-16,0 0 0 0,0 0-2688 0,0 0-528 16,6 3-112-16,-6-3-32 0</inkml:trace>
  <inkml:trace contextRef="#ctx0" brushRef="#br0" timeOffset="107305.78">24709 11787 31103 0,'0'0'1376'0,"0"0"288"0,0 0-1344 15,0 0-320-15,0 0 0 0,0 0 0 0,0 0 2576 0,-8 2 448 16,-1 1 96-16,-3-2 16 0,-1 2-1696 0,-2-1-336 16,0-2-64-16,-2 0-16 0,-3 2-816 0,3-4-208 15,1 0 0-15,4 2 0 0,1-3 0 0,-1 3 0 16,-1-1 0-16,0-2-160 0,1 3 160 0,0 3 0 15,3-3 0-15,-3 0-128 0,2 1 128 0,2-1 0 16,8 0 128-16,-7 7-128 16,2-3-1344-16,1 2-320 0,4 3-80 0,0-2-16 15,0 2-3968-15,1-1-800 0,1 1-144 0,0-2-48 0</inkml:trace>
  <inkml:trace contextRef="#ctx0" brushRef="#br0" timeOffset="107670.07">24776 12072 32479 0,'0'0'1440'0,"0"0"288"0,-8 3-1376 0,1-2-352 0,1 2 0 0,-2-2 0 0,-3 2 2432 0,-1-1 400 16,-2 2 96-16,0-1 16 0,1-3-1536 0,-2 1-320 15,-1 2-48-15,-1-3-16 0,-1 2-352 0,0 0-80 16,1 0-16-16,0 2 0 0,-2-4-304 0,1 0-64 16,1 0-16-16,3 0 0 0,-1 0-192 0,2 0 0 15,3-1 0-15,-1-2 0 0,2 3 0 0,0 0 0 16,-2 0 0-16,-1 0 0 0,3 3 0 0,3-2 144 15,6-1-144-15,0 0 128 16,0 0-1856-16,0 0-384 0,0 0-80 0,0 0-16 0</inkml:trace>
  <inkml:trace contextRef="#ctx0" brushRef="#br0" timeOffset="125747.7">25142 11962 13983 0,'0'0'304'0,"0"0"64"0,-16-20 16 0,16 20 16 0,0 0-400 0,0 0 0 0,0 0 0 0,0 0 0 15,0 0 896-15,0 0 112 0,-2-3 16 0,2 3 0 16,-4-7-208-16,4 7-48 0,0 0 0 0,0 0 0 16,-4-7 384-16,4 7 80 0,0 0 16 0,0 0 0 15,0 0-64-15,0 0-16 0,0 0 0 0,0 0 0 0,0 0-16 16,0 0-16-16,0 0 0 0,0 0 0 0,0 0 192 15,0 0 32-15,0 0 16 0,0 0 0 16,1 8-160-16,2 1-48 0,0 2 0 0,0-2 0 0,1 2-624 0,2-1-128 16,-1 2-32-16,0-2 0 0,0 3-240 0,1-2-144 15,-1 2 160-15,0-2-160 0,0 2 256 0,1-3-64 16,-1-1 0-16,0 2 0 0,-2-2 176 0,1-1 16 16,0 1 16-16,-1-3 0 0,0 2-400 0,1-1 0 15,-1-1 0-15,-3-6 0 0,4 4 0 0,-4-4 0 16,2 7 0-16,-2-7 0 0,0 0-240 0,0 0-16 0,4 6-16 15,-4-6 0-15,0 0 432 0,0 0 96 16,0 0 0-16,0 0 16 16,0 0-576-16,7-3-112 0,-2-1-32 0,-1-2 0 0,-2 1 448 0,1-4 0 15,0 0 0-15,-2 1 0 0,0-3 0 0,1 0-128 16,0-4 128-16,1 2-192 0,-2-4 192 0,0-3 0 0,2 1 0 16,-2-1 0-16,2 1-144 0,-2-9 144 0,1 2-160 15,-1-2 160-15,0 2 0 0,1 0 0 0,-1-2 0 16,0 5 0-16,-1-2 0 0,0 1 0 0,0-3 0 15,0 3 0-15,0 5 0 0,0 2 0 0,-1-3 0 0,0 4 0 16,1 2 0-16,0 1 0 0,-2-4 0 16,1 5-144-16,0 2 144 0,1 2 144 0,-2-2-16 0,1 4-128 15,1-1 160-15,0 7-160 0,0 0 128 0,0-6-128 16,0 2 0-16,0 4 0 0,0 0 0 0,0 0 0 16,0 0 0-16,0 0 0 0,0 0 0 0,0 0 0 15,0 0 0-15,5-4 0 0,-5 4 0 0,7-3 128 0,-7 3 256 16,0 0 32-16,8-4 16 0,-2 2 0 15,1-1-432-15,-1 2 0 0,2 1 128 0,0-3-128 0,0 3-208 0,0-2-80 16,0 0-16-16,2 2 0 0,1 0 304 16,-1 0 0-16,2 0 0 0,0 0 0 0,-1 0 0 0,4 0 0 15,1 0-128-15,1 0 128 0,0 2 208 16,2-2 112-16,5 0 0 0,1 0 16 0,1 0-560 0,3-2-112 16,2 2-32-16,2-2 0 0,0-1 624 0,1 2 112 15,0-2 16-15,0 2 16 0,1-2-400 0,0 3 0 16,1-2 0-16,-3 2 0 0,-2-2 0 0,-1 2 0 15,-2-2 0-15,-1 2 0 0,-2 0 0 0,-1 4 0 0,-3-2 0 16,-3 1 0-16,-1-2 256 0,-5-1-16 16,-2 3-16-16,-1-3 0 0,-1 1-224 0,-1 2 0 0,-7-3 0 0,0 0 0 15,0 0 0-15,0 0 0 16,0 0 0-16,0 0 0 16,0 0-992-16,0 0-240 0,-8 0-48 0,1 0-16 15,1 0-2000-15,-2 0-400 0,0 0-80 0,0 0 0 0</inkml:trace>
  <inkml:trace contextRef="#ctx0" brushRef="#br0" timeOffset="126849.02">25788 11686 23951 0,'0'0'512'0,"0"0"128"0,0 0 0 0,6-4 64 0,-6 4-576 0,0 0-128 0,0 0 0 0,7-5 0 0,-7 5 1200 0,5-4 208 16,-5 4 32-16,0 0 16 0,4-4-384 0,-4 4-80 15,0 0-16-15,0 0 0 0,0 0-272 0,0 0-48 16,0 0-16-16,0 0 0 0,0 0 640 0,-8-3 112 15,-1 3 16-15,-1 0 16 0,-2 0-624 0,0 4-128 0,-1-4-32 16,-1 3 0-16,-1 1-208 0,1-4-48 16,-2 2-16-16,2-2 0 0,-1 3-368 0,1-2 128 15,1-1-128-15,0 0 0 0,1 0 0 0,1 0 0 16,1 0 0-16,1 0 0 0,1 0 0 0,8 0 0 16,0 0 0-16,0 0 0 0,-7 0 160 0,7 0 16 15,0 0 0-15,0 0 0 0,0 0-176 0,0 0 0 16,0 0 0-16,0 0 0 0,0 9 464 0,0-9 16 0,0 0 0 0,3 8 0 15,0 1-672-15,-1 1-128 16,1-3-16-16,-1 3-16 0,0-3 560 0,-1 3 112 0,2 0 32 16,-3-1 0-16,0 2-352 0,0 2 0 0,-2 0 0 0,2-5 0 15,-1 1 192-15,0-3 64 0,-1 2 0 0,1 2 16 16,0-4-272-16,-1 1 0 0,1-1 0 0,0 1 0 16,1-7 0-16,1 6 0 0,-1-6 0 0,0 0 0 15,0 0 0-15,0 0 0 0,0 0 0 0,0 0 0 16,0 0 0-16,0 0 0 0,0 0 0 0,5 4 0 15,2-4 0-15,0 0 0 0,0 0 0 0,3-2 0 16,-1 2 0-16,1-2 0 0,2 0 0 0,4 0 0 0,-1 0 0 16,1-1 0-16,1-1 0 0,0 2 0 0,-1 2 0 15,1-2 0-15,-1 2 0 0,-2 2 0 0,-1 0 0 0,-1 2 0 16,-2 1 0-16,1-1 0 0,-3 3 0 0,0-1 208 16,-2 2-64-16,-2-1-16 0,-1 2-128 0,-3 1 0 15,-2 1 0-15,0 2 0 0,-2-3 0 0,-4 4-224 16,0-1 80-16,-1 0 16 0,-2 0 256 0,0 0 64 15,-2-3 16-15,-2 4 0 0,1-4-208 0,-2-1 0 16,2-1 0-16,-1 1 0 0,1-5 0 0,1 1 0 16,0-3 0-16,1 0 0 0,1-2 0 0,2 0 0 15,1 0 0-15,3-2 0 0,0 0 0 0,1-3 0 16,1 1 0-16,2-2 0 0,1-1 0 0,1 1 0 16,2-1 0-16,1-3 0 15,1-4-3696-15,2 7-624 0,1-3-128 0,1 0-32 0</inkml:trace>
  <inkml:trace contextRef="#ctx0" brushRef="#br0" timeOffset="127384.87">26033 11766 31327 0,'0'0'688'0,"0"0"144"0,0 0 16 0,0 0 48 0,0 0-720 0,0 0-176 0,0 0 0 0,0 0 0 16,0 0 1264-16,0 0 208 0,0 0 64 0,0 0 0 0,0 0-512 0,0 0-112 15,0 0-16-15,0 0 0 16,0 0-176-16,0 0-32 0,-4-6-16 0,4 6 0 0,-1-3-224 0,1-4-32 16,2 0-16-16,2 3 0 0,0-2 160 0,0 2 16 15,1-3 16-15,0-2 0 0,3 5-256 0,1-2-48 16,1-1-16-16,-1 1 0 0,1 2-272 0,1 0 0 15,-1-3 0-15,2 2 0 0,0 4 0 0,1-2 0 16,0 1 0-16,1 2 0 0,1 0 224 0,-2 2-64 16,-1 2-16-16,-2 1 0 0,1 3-144 0,-2 1 128 15,-1 2-128-15,-3 2 128 0,-2 1 352 0,-2 6 64 16,-2 0 16-16,-3 2 0 0,-4-1-432 0,-1 2-128 16,-3 0 0-16,-1 0 0 0,-2-2-256 0,1-1-96 15,-2-1-32-15,0-1 0 0,1-1 624 0,2-2 112 0,-2-2 32 0,3-2 0 16,2-2-384-16,1-1 0 0,1-4 0 15,3 1 0-15,5-5 0 0,0 0 0 16,0 0 0-16,0 0 0 0,0 0 0 0,0 0 0 0,0 0 0 0,8 0 0 16,2 0 0-16,2 0 0 0,2 0 0 15,2-3 0-15,1 1 192 0,3 0 64 0,-1 0 0 0,-2 2 16 16,0-4-272-16,0 4 0 0,0-3 0 0,-1 3 0 16,0 0 0-16,-2 0 0 0,-1 0 0 0,2 0 0 31,-2 0-624-31,-1 3-80 0,-3-3 0 0,-3-3-16 15,-6 3-1168-15,0 0-224 0,0 0-64 0,0 0-10752 0,-2 7-2176 0</inkml:trace>
  <inkml:trace contextRef="#ctx0" brushRef="#br0" timeOffset="128055.27">26376 12422 19743 0,'14'4'880'0,"-14"-4"176"0,8 0-848 16,0 0-208-16,0 0 0 0,-8 0 0 0,0 0 2032 0,0 0 352 15,0 0 80-15,0 0 16 0,0 0-1168 0,0 0-224 16,-7-4-64-16,-2 0 0 0,-3-1-16 0,-2 1-16 16,-3 0 0-16,-1 1 0 0,-3-3-160 0,-3 3-48 15,-1 2 0-15,-1 1 0 0,0-3-400 0,4 2-96 16,-5-2-16-16,-1 3 0 0,-3-2 112 0,0 2 0 15,-2-4 16-15,-1 4 0 0,-1 0-16 0,-10 0 0 0,3 2 0 16,-1 0 0-16,0 0-384 0,-2 2 0 0,0-1 0 0,-1-2 0 16,0 2 256-16,11-1-16 0,-2-2-16 0,-1 0 0 15,-1 0-224-15,-1 0 0 0,0 0 0 0,-1 0 0 16,-1 0 0-16,-9 0 0 0,5 0 0 0,2 0 0 16,1-2 0-16,1 2 0 0,1-3 0 0,0 2 0 15,-2 1 0-15,3-3 0 0,3 3 0 16,0-1 0-16,-1 1 0 0,3 0 0 0,1 1 0 15,1-1 0-15,0 0 0 0,9 0 224 0,-3 3-64 0,0-3-16 16,-1 1 128-16,0-1 32 0,-3 0 0 0,3 0 0 16,-1 0-304-1,0 0 0-15,0 3 0 0,0-3 0 0,2 0-128 0,1 0 128 0,-1 2-208 0,3-2 80 0,-3 2 128 16,0 0 192-16,-1-2-32 0,1 3-16 16,-2-3-144-16,2 1 0 0,-2 2 0 0,1-3 0 15,1 2 0-15,-1 0 0 0,1 0 0 0,-9 2 0 0,4-1 272 16,0-1 80-16,1 0 16 0,2 0 0 15,1 0-368-15,1 0-288 0,-2 1 48 0,4-2 16 0,3 2 544 0,1-3 96 16,0 2 32-16,0 0 0 16,1 0-448-16,2 1 0 0,0 1 128 0,1 0-128 0,0-2 0 15,1 1 0-15,2-2 0 0,-1 2 0 0,2-3 0 0,1 3 0 16,2-2 0-16,-1 2 0 0,4-3 320 0,0 0-32 16,2 0 0-16,5 0 0 0,0 0-288 0,0 0 0 15,0 0 0-15,0 0-144 0,0 0 144 0,0 0 144 0,0 0-16 16,0 0-128-16,0 0 0 0,0 0-176 15,0 0 0-15,0 0 0 16,5 7-832-16,2 0-160 0,0 0-48 0,4-1 0 16,-1-1-3296-16,15 6-672 0,-4-1-128 0,-12-7-8576 0</inkml:trace>
  <inkml:trace contextRef="#ctx0" brushRef="#br0" timeOffset="128689.63">24413 12659 21647 0,'0'0'464'0,"0"0"112"0,0 0 0 0,6-7 64 0,1 1-512 0,-1 2-128 0,0-3 0 0,-1 3 0 15,-1-5 1392-15,0 5 256 0,-3-2 48 0,-1 6 16 0,0 0-240 0,0 0-64 16,0 0 0-16,0 0 0 0,0 0 400 0,0 0 80 16,0 0 16-16,-5 0 0 0,-2 4-624 0,-2 2-112 15,-1 1-16-15,-2-1-16 0,0 3-176 0,-1 5-48 16,-1-3 0-16,-1 8 0 0,2-1-592 0,3 4-112 16,0-2-16-16,1 4-16 0,1-4 128 0,3 5 16 15,1-1 16-15,3-1 0 0,1 1-64 0,1 0-16 16,2-5 0-16,2 2 0 0,3-1-256 0,2 0 0 15,3-3 0-15,2 0 0 0,-1-4 0 0,3 0 0 0,2-3 0 16,0-1 0-16,2-2 0 0,3 0 0 0,1-7 0 0,1 0 0 16,-1-3 0-16,1-4 0 0,0-1 0 0,-1-1 0 15,-1-1 0-15,-3-1 0 0,-2-2 0 0,-2-2 0 16,-4 0 0-16,-1 2 0 16,-5-3 0-16,-5-1 0 0,-2 0 0 0,-2 2 0 0,-4 0 0 15,0 5 0-15,-2 1 0 0,-1 2 0 0,-3 3 0 0,-2 5 0 16,-3 5 0-16,0 4 0 0,-3 3 0 0,0 4 0 15,1 3 352-15,0 1 64 0,0 1 16 0,0 2 0 16,2-1 144-16,2 1 16 0,0-2 16 0,2 2 0 16,1-5-304-16,2 1-64 0,3-6-16 0,2 2 0 15,2-5-224-15,3-1 0 0,3-3 0 0,-3-7 0 32,7 6-896-32,2-6-288 0,3-4-48 0,3-2-21712 0</inkml:trace>
  <inkml:trace contextRef="#ctx0" brushRef="#br0" timeOffset="148069.66">13578 1208 18303 0,'0'0'400'0,"-3"-6"96"0,2-2 16 0,0-1 0 0,1 2-512 0,0-2 0 0,-2 1 0 0,2 2 0 0,0-1 1728 0,-2-2 240 15,-2 1 48-15,1 2 16 0,0 2-416 0,2-2-80 16,1 6 0-16,-4-4-16 0,0 1-160 0,2 0-16 15,2 3-16-15,0 0 0 0,0 0-48 0,0 0 0 16,0 0 0-16,-4 6 0 0,0 1-288 0,2 2-64 16,1 2-16-16,0 3 0 0,0-1-240 0,-2 7-48 15,3 3-16-15,0 4 0 0,0 0-256 0,1-3-48 0,-1 2-16 16,2 0 0-16,-1 0 128 0,1 2 32 16,1 1 0-16,0 1 0 0,-2-3-320 0,0 6-128 0,-1-3 0 0,0-4 128 15,0 2-128-15,2-6 0 0,-2-1 0 0,0-1 0 16,-2-5 0-16,2-3 0 0,2 0 0 0,-1-4 0 31,0-2-1152-31,-1-6-96 0,6 6-32 0,-6-6 0 16,5 1-2864-16,1-1-576 0</inkml:trace>
  <inkml:trace contextRef="#ctx0" brushRef="#br0" timeOffset="148318.17">13836 1508 7359 0,'0'0'656'0,"0"0"-528"0,0 0-128 0,0 0 0 0,0 0 688 0,0 0 96 0,0 0 32 0,0 0-4912 16</inkml:trace>
  <inkml:trace contextRef="#ctx0" brushRef="#br0" timeOffset="148613.84">13841 1525 6447 0,'0'0'272'0,"0"0"80"0,1 10-352 0,2-4 0 0,-2 1 0 15,2 3 0-15,-2-1 5248 0,1 2 960 0,-1-1 208 0,1 3 48 16,1 0-2896-16,0 0-576 0,-1 5-112 0,1-3-32 16,0 5-976-16,-1-2-192 0,1 4-32 0,-1 2-16 15,0-3-672-15,-1 1-144 0,-1-2-32 0,0 1 0 16,-1-1-432-16,-1-3-96 0,0-2 0 0,-2-2-16 16,0 0-240-16,0-2 0 0,-1-3 0 0,0 1 0 15,-1-5 0-15,1 1 0 0,0-4 0 0,5-1 0 16,-7 3-1088-1,1-3-96-15,6 0-32 0,-6-4 0 0,1-1-2496 0,3-2-496 16</inkml:trace>
  <inkml:trace contextRef="#ctx0" brushRef="#br0" timeOffset="148957.69">14103 1231 3679 0,'0'0'160'0,"0"0"32"0,0 0-192 0,7-3 0 16,-2-1 0-16,0-1 0 0,-5 5 5568 0,0 0 1056 0,5-4 224 16,-5 4 32-16,0 0-4416 0,0 0-880 0,0 0-176 15,0 0-48-15,8 0 144 0,-1 3 32 0,-7-3 0 0,5 6 0 16,-1 2-320-16,-2 5-48 0,0 0-16 0,-2 3 0 15,0 1-320-15,0 0-64 0,-2 3 0 0,1-1-16 16,-2 2-288-16,1-1-48 0,-1-3-16 0,-1 2 0 16,2-1-272-16,-1-3-128 0,2 0 128 0,-1-5-128 15,1 2 128-15,1-4-128 0,1-2 128 16,-1-6-128-16,0 0 0 0,6 7 0 0,-1-1 0 0,3-3 0 16,0-2 224-16,2 2-32 0,2-3-16 0,2 0 0 15,2 0-176-15,0-3 0 0,-1 2 0 0,4 1 0 16,0-3 0-16,1-1 0 0,0 2 0 0,-2-2 0 15,0-3 0-15,1 3 0 0,-2 2 0 0,-1-2-176 16,-1 1-144-16,1-3-16 0,1 2-16 0,-4 0 0 16,-1-1-320-1,-2 1-64-15,1 0-16 0,-1-3 0 0,-3 1-1856 0,-1-3-368 16,-2-2-80-16,-1 1-13472 0</inkml:trace>
  <inkml:trace contextRef="#ctx0" brushRef="#br0" timeOffset="149149.16">14430 1165 14735 0,'0'0'640'0,"0"0"160"0,0 0-640 0,0 11-160 0,2 0 0 0,-2 4 0 0,0 2 5216 0,1 3 1008 16,-1-1 208-16,0 3 32 0,0 2-3536 0,1 1-720 15,1 1-144-15,-1 3-16 0,2 1-688 0,0 4-128 16,0-1-16-16,1 3-16 0,0-1-480 0,1 0-80 16,2-1-32-16,1-1 0 0,-1-2-384 0,0 1-80 15,0-5-16-15,-1-3 0 0,2-5-128 0,-3-2 0 0,-1-4 0 0,0-2 0 31,0-2-720-31,3-2-80 0,-2-3-16 0,0-2 0 16,-5-2-1584-16,7 0-320 0,0-2-64 0,1-1-16336 0</inkml:trace>
  <inkml:trace contextRef="#ctx0" brushRef="#br0" timeOffset="149448.57">14806 1671 14735 0,'0'0'1312'0,"0"0"-1056"0,0 0-256 0,0 0 0 0,3 6 4288 0,1 5 816 16,0-2 144-16,1 1 48 0,-1 3-2128 0,1 1-416 16,-1 3-96-16,1 0-16 0,1 2-1072 0,0 1-224 15,1 3-32-15,-3-2-16 0,0 4-576 0,-1-4-112 16,0-1-32-16,-2 0 0 0,1-2-336 0,-1 0-80 15,-1-1-16-15,0-4 0 0,-1 2-144 0,-1-3 0 16,1-2 0-16,-2-3 0 0,3-7 0 0,0 0-144 16,-5 6 144-16,5-6-160 15,0 0-1056-15,-6 0-192 0,-1-2-64 0,1-5-12528 16,0-4-2512-16</inkml:trace>
  <inkml:trace contextRef="#ctx0" brushRef="#br0" timeOffset="150121.21">15400 1438 3679 0,'0'0'320'0,"0"0"-320"0,0 0 0 0,0 0 0 0,0 0 5120 15,2-7 944-15,2 0 192 0,-1-2 32 0,-2 1-3392 0,0 2-672 16,-1-3-144-16,0-2-32 0,-1-2-784 0,-2 3-176 16,-1-3-16-16,1 2-16 0,-3-2-544 0,1 0-96 15,0 0-32-15,0 0 0 0,-3 0-176 0,0 2-32 16,-1 1-16-16,-3-3 0 0,-2 3 112 0,-1 4 32 15,-1 5 0-15,2 1 0 0,-2 3 112 0,2 1 32 16,-1 3 0-16,1 5 0 0,0 0-32 0,-1 1 0 16,2 2 0-16,0-2 0 0,0 4-96 0,2-2-32 15,2 1 0-15,0-3 0 0,1 0-288 0,2 0 0 16,-1 0 128-16,5-3-128 0,0 1 0 0,2-5 128 16,0 4-128-16,3-4 0 0,-1-2 352 0,4 3-32 15,0-3-16-15,3-2 0 0,3 2-304 0,5 0-256 0,-1-4 64 16,1-1 0-16,1-2-112 0,1-1-16 15,0-2 0-15,1-1 0 0,-2-2 80 0,1-2 16 0,-4 1 0 16,1 1 0-16,-2-4 224 0,1 2-176 0,-3 1 176 0,-1-1-160 16,0-2 160-16,-3 0 0 0,-2 0 0 0,1 4-128 15,-2-2 128-15,-1 2 0 16,-1 1-144-16,-2 4 144 0,2-1 0 0,-3 5 192 0,0 0-32 0,0 0 0 16,0 0 496-16,0 0 112 0,1 9 0 0,0 4 16 15,-1 2-64-15,0 2-16 0,-1 3 0 0,0-3 0 16,-2 1-336-16,0 2-80 0,1 0-16 0,0 4 0 15,1 2-48-15,0 2-16 0,0 1 0 0,-1 9 0 16,1-2 0-16,1 1 0 0,1-2 0 0,1-1 0 16,0-4-16-16,1-1-16 0,-2-1 0 0,0-2 0 15,-1-5-176-15,3-1 128 0,0-3-128 0,-1-2 128 0,1-4-128 16,-1-1 0-16,0-1 0 0,-2-9 0 16,0 0-384-16,0 0-128 0,0 0 0 0,0 0-16 15,0 0-2048-15,6-6-416 0,0-5-80 16</inkml:trace>
  <inkml:trace contextRef="#ctx0" brushRef="#br0" timeOffset="150418.16">15777 1798 28047 0,'0'0'1232'0,"0"0"272"0,0 0-1200 0,0 0-304 0,2 9 0 0,1-1 0 16,-3-8 2352-16,0 12 400 0,-1-5 96 0,-1 7 16 15,0-4-880-15,-2 3-192 0,1 0-16 0,1 3-16 16,-5-2-640-16,3 2-128 0,0 1-32 0,0 0 0 16,-1-1-192-16,2-3-64 0,-1 1 0 0,2-1 0 15,1 0-560-15,-3 1-144 0,1-8 0 0,0 5 0 16,2-5 0-16,1-6 0 0,-3 7 0 0,3-7 0 15,0 0 0-15,0 0 0 0,0 0 0 0,0 0 0 32,0 0-3088-32,0 0-656 0,6-7-128 0</inkml:trace>
  <inkml:trace contextRef="#ctx0" brushRef="#br0" timeOffset="151038.69">16102 1368 14735 0,'0'0'640'0,"0"0"160"0,0 0-640 0,5-4-160 0,-5 4 0 0,2-6 0 0,-2 6 4224 0,0 0 832 16,0 0 144-16,0 0 48 0,0 0-2928 0,0 0-576 16,0 0-112-16,0 0-32 0,0 0-320 0,0 0-64 15,0 0 0-15,0 0-16 0,0 0-336 0,0 10-64 16,-1 3-16-16,1 0 0 0,0 4-128 0,0 0-16 16,-1 3-16-16,2 4 0 0,0-2-144 0,2 5-32 15,0 4 0-15,-1-1 0 0,2 2-176 0,1-1-32 16,-1 1-16-16,2-2 0 0,-1 3-224 0,0-5 144 15,-1-2-144-15,0-3 128 0,0-3-128 0,0-3 0 16,0-4 0-16,0 0 0 0,-2-5 0 0,3-1-192 16,-1-1 64-16,-4-6-9984 15,7 3-2000-15,0-6-400 0</inkml:trace>
  <inkml:trace contextRef="#ctx0" brushRef="#br0" timeOffset="151504.87">16459 1312 11055 0,'0'0'976'0,"0"0"-784"0,0 0-192 0,0 0 0 15,0 0 5520-15,0 0 1072 0,0 0 192 0,3 9 64 16,-1 2-5488-16,1-2-1088 0,1 4-272 16,-2-3 3104-16,2 3 560 0,-1 2 112 0,1 0 32 15,-1 2-2592-15,-1 1-512 0,1 1-96 0,-1 1-32 16,0 1-224-16,0 1-48 0,1-1-16 0,0 5 0 15,-2-2-160-15,2 2-128 0,-1 0 192 0,1 2-192 16,-1-2 128-16,1-3-128 0,-2 4 0 0,5-1 0 0,0-3 0 16,1-2 0-16,-1-5 0 0,1-2 0 15,1 0 0-15,1-3 0 0,1-3 0 0,1-1 0 16,-1-1-192-16,3-3 16 0,16-10 16 31,5-6-224-31,-4-2-32 0,-2 1-16 0,-5 0 0 16,-2-3-192-1,-2-1-32-15,-4 1-16 0,0-3 0 0,-5 2 464 0,-2-2 208 0,-3 0-192 16,-3 3 192-16,-4 0-192 0,-2 2 192 0,-1-2-192 0,-1 6 192 0,-4 2-224 0,0 2 80 16,0 1 16-16,-2 3 0 0,-1 6 128 0,0-1 0 15,1 5 128-15,-1 1-128 0,1 1 272 0,0 4-16 16,2 0 0-16,-1 2 0 0,1 0-16 0,0 5-16 16,3-3 0-16,0 7 0 0,2-1-224 0,1-6 0 15,0-1 0-15,3-2 176 0,1-1-16 0,0-2 0 0,1-2 0 16,3-2-160-16,-4-7 0 0,6 4 0 0,6-4-9888 31,3 0-1888-31,2-7-384 0</inkml:trace>
  <inkml:trace contextRef="#ctx0" brushRef="#br0" timeOffset="151790.87">17109 1755 16575 0,'0'0'736'0,"2"6"160"0,2 3-720 0,0 2-176 0,-1-1 0 0,-1-1 0 0,0 2 5696 0,-1 2 1088 15,-2 0 240-15,1 0 32 0,0 2-4560 0,0 0-928 16,-2 0-176-16,1 0-48 0,0 2-528 0,-2 3-112 16,2 0-32-16,1-3 0 0,0 2-336 0,0 2-64 15,0-4-16-15,0 3 0 0,0-4-256 0,1-3 0 16,0 1 0-16,1-3 0 0,-1 0 0 0,2-4 0 15,-3-7 0-15,0 0 0 16,0 0-1328-16,8-5-320 0,-1-6-64 0,4-6-16 0</inkml:trace>
  <inkml:trace contextRef="#ctx0" brushRef="#br0" timeOffset="152824.37">17541 1524 14735 0,'0'0'1312'0,"0"0"-1056"15,0 0-256-15,0 0 0 0,0 0 3952 0,0 0 720 16,0 0 160-16,0 0 32 0,0 0-2464 0,0 0-480 15,0 0-112-15,0 0-16 0,0 0-704 0,0 0-160 16,-3-9-32-16,3 2 0 0,0 1-448 0,0-1-112 0,0 1-16 16,2-1 0-16,0-1-192 0,2 2-128 15,0-5 128-15,1 2-128 0,2-1 128 0,1 3-128 16,0-3 128-16,-1 3-128 0,0-2 128 0,2 2-128 0,0 1 128 0,2-1-128 16,-2 3 160-16,1 2-32 0,0 0-128 0,-1 2 192 15,-1 0-48-15,1 4-16 0,0 3 0 0,-1 3 0 16,0-1-128-16,0 5 160 15,-2 3-160-15,1 0 160 0,-3 2-32 0,-2 2 0 0,-1 1 0 0,1 6 0 16,-4 1 16-16,1-2 0 0,-1 3 0 0,-2-1 0 16,-2-1-144-16,0-2 0 0,-2-2 0 0,-1-1 0 15,0-3 0-15,-1-3 0 0,1 0 0 0,0-2 0 16,0-4 0-16,2-1 0 0,1 0-144 0,1-6 144 16,5-4 0-16,0 0 0 0,0 0 0 0,0 0 0 15,0 0 0-15,0 0 0 0,0 0 0 0,0 0 0 16,0 0 320-16,6 2 32 0,2 1 0 0,1-2 0 15,-1-1-48-15,3 0-16 0,0 0 0 0,2 0 0 0,1 3-128 16,0-3-32-16,0 0 0 0,2 0 0 16,-2 0-128-16,2 0 0 0,1 0 0 0,-1 2 128 0,-3-2-128 15,0 0 0-15,1-2 0 0,-2-1 0 0,-3 2 0 0,1-4 0 16,-1 1 0-16,-1-3 0 16,0 1-1088-16,-2 2-80 0,1-6-32 0,-2 0-12448 15,1-1-2496-15</inkml:trace>
  <inkml:trace contextRef="#ctx0" brushRef="#br0" timeOffset="153446.41">18345 1284 27471 0,'14'-2'1216'0,"-8"2"256"0,0 0-1184 0,2 0-288 0,-8 0 0 0,7 0 0 15,-2 0 2368-15,-1 2 400 0,-4-2 96 0,0 0 16 16,0 0-1392-16,0 0-272 0,0 0-48 0,0 0-16 16,-8 4-576-16,-1-1-112 0,-3 1-16 0,-1-2-16 15,-3 0-432-15,2 0 0 0,-2-2 0 0,-1 0 0 16,1 0 0-16,1 0 0 0,-1 3 0 0,0-3 0 16,0 0 0-16,-2 1 0 0,0 2 0 0,1 0 0 15,1-2 0-15,3 5 0 0,2-3 0 0,1 4 0 16,1-3 192-16,1-1-64 0,0 4 0 0,0 2 0 15,0 0-128-15,2 2 0 0,2-3 0 0,0 1 0 16,0 1 192-16,1 1-64 0,2 1 0 0,0 1 0 0,1-3 352 16,1 3 64-16,2 2 16 0,-1-2 0 0,0 0-112 0,-1-3 0 15,0 3-16-15,2-3 0 0,-2 0-224 16,2-3-32-16,1 2-16 0,-2-4 0 0,-2-5-160 0,3 7 0 16,0-1 0-16,-3-6 0 0,0 0 0 0,0 0 0 15,0 0 0-15,0 0 0 0,0 0 0 0,6-1 0 16,2-2 0-16,0 1 0 0,1-2 0 0,2 0 0 15,-1 1 0-15,0-1 0 0,2 0 0 0,0 2 0 16,0-2 0-16,0 1 0 0,2-1 128 0,2 4-128 16,-1-2 0-16,1 2 128 0,4 2-128 0,-1 2 128 15,1 3-128-15,-2-1 128 0,2 5-128 0,0-1 160 0,-3 3-160 16,-2 0 160-16,-3 3-160 0,-1 1 0 0,-3 3 0 16,-3-3 128-16,-3 4-128 0,-3-2 0 0,-3 4 0 15,-2-4 128-15,-6-2-128 0,0-2 0 0,-1 0 0 0,0-2 0 16,-2 2 0-16,1-6-144 0,-3 2 144 0,1-5 0 15,1 1-144-15,-1-1 144 16,1-2 0-16,1-1-144 0,1 1 144 0,1-4 0 0,0 0 0 0,2 0 0 16,1 0 0-16,1-4 0 0,0 4 0 0,3-4 0 31,2-1-656-31,1-3-48 0,-1 1-16 0,3-2 0 0,0 9-2080 16,4-7-400-16,0-3-96 0,1 3-16 0</inkml:trace>
  <inkml:trace contextRef="#ctx0" brushRef="#br0" timeOffset="153757.37">18692 1731 8287 0,'0'0'736'0,"0"0"-592"0,0 0-144 0,5 9 0 0,-1-1 5952 0,0 2 1168 16,-3 2 240-16,1 3 32 0,-1-2-3968 0,-1 2-800 16,-1 6-144-16,-1-1-48 0,0 4-1024 0,1-1-224 15,-1-1-32-15,0 2-16 0,0 0-560 0,1-5-128 16,0 1 0-16,-1 0-16 0,1-3-304 0,1-3-128 15,0 2 128-15,1-3-128 0,1 0 0 0,-1-3 0 16,0-3 128-16,1 1-128 16,-1 1-2112-16,-1-9-448 0</inkml:trace>
  <inkml:trace contextRef="#ctx0" brushRef="#br0" timeOffset="154606.01">19013 1286 7359 0,'0'0'656'0,"0"0"-528"0,0 0-128 0,0 0 0 16,0 0 2336-16,-5 2 432 0,-1-2 96 0,1 0 16 16,0-2-768-16,0 0-160 0,0 2-32 0,1-2 0 15,-2 0-320-15,2 0-80 0,4 2-16 0,0 0 0 16,-4-7-112-16,4 7-32 0,0 0 0 0,0-6 0 16,0 6-96-16,0-7-32 0,0 7 0 0,4-6 0 15,0-1-464-15,2 3-112 0,-1-2-16 0,1 2 0 16,2-3-192-16,1 4-64 0,1-3 0 0,0 2 0 15,2-3-144-15,1 4-48 0,0-3 0 0,1 2 0 16,3 0-192-16,-1 2 144 0,0-1-144 0,-2 2 128 16,-1 1-128-16,-1 1 0 0,0 2 0 0,0 3 0 0,0 1 0 0,-2 2 0 15,-2 2 0-15,-2 2 128 0,0 1 48 16,-2 6 0-16,-3-1 0 0,-1 1 0 0,-3 1-176 16,-1-4 160-16,-2-1-160 0,-1 1 160 0,-1-2-160 0,-1 0 0 15,-1-2 0-15,-1 0 0 0,1 0 0 0,-5 0 0 16,1 2 0-16,0-6 0 0,0-1-128 0,4-2 128 15,1-1 0-15,1-1 0 0,1 0 0 0,7-4 0 16,0 0 0-16,0 0 0 0,0 0 0 0,0 0 0 16,0 0 0-16,0 0 128 0,8 7-128 0,3-5 192 15,1 2-192-15,1-1 192 0,1-3-192 0,2 4 128 16,1-4-128-16,0 3 128 0,0-3-128 0,0 1 0 16,0 2 0-16,-1-1 128 0,-2-1-128 0,0 6 0 15,0 0 0-15,-3-1 128 0,1 3-128 0,0 2 0 16,-4 2 0-16,0 1 128 0,-2 2-128 0,-2 0 0 0,-1 1 0 15,-3-3 0-15,-3 2 0 0,-1 1 0 16,-1 0 0-16,-2 3 0 0,-1-1 0 0,-1-2 0 0,-1-1-144 16,-1-2 144-16,1-1 0 0,-3 0 0 0,-2-2-128 0,-3-1 128 15,1 0 0-15,1-4 0 0,2 1 0 0,1-3 0 16,0-2 0-16,1 0 0 0,3-2 0 0,0-2 0 16,1 0 0-16,8 2 0 0,-5-7 0 0,1 1 0 15,2-2-256-15,5-1 64 0,0-1 16 0,2 0 0 16,1-5-2960-1,2 0-608-15,3 2-112 0,0-4-12224 0</inkml:trace>
  <inkml:trace contextRef="#ctx0" brushRef="#br0" timeOffset="155017.61">19576 1291 11055 0,'13'-26'976'0,"-6"13"-784"0,-1-2-192 0,1-1 0 0,-2-1 2896 0,0 4 544 16,1 3 96-16,-4 1 32 0,1 1-560 0,-3 8-128 15,0 0 0-15,0 0-16 0,0 0-608 0,0 0-112 16,-4 10-32-16,0 5 0 0,-1 7-800 0,-2 4-160 15,-1 4-48-15,-1 2 0 0,-3 1-400 0,2-7-96 16,1 0-16-16,1 1 0 0,-1 4-144 0,1-5-48 16,0 4 0-16,3-3 0 0,-1 5-144 0,4 4-48 15,1-4 0-15,2 1 0 0,1-7-64 0,4 1-16 16,0-4 0-16,3-2 0 0,2-4 0 0,2-2-128 16,1 0 192-16,0-6-64 0,1 1-128 0,4-3 160 15,-2-1-160-15,1-3 160 0,0-3-160 0,1-3 0 16,0-3 0-16,1-5 0 0,-2 1-176 0,1-3 48 15,-2-3 0-15,-2 2 0 0,-2-3-128 0,0-2 0 0,-1 1-16 16,-1-4 0-16,-3 1 112 0,-1-1 32 0,0 2 0 16,-3-1 0-16,-3 4 128 0,-1 1-192 0,-1 2 192 0,-4-2-192 15,1 3 192-15,-1 5 0 0,-1 2-144 16,0 3 144-16,-1 3 0 0,-1 4 0 0,0 2 0 0,2 4 0 16,-1 3 0-16,1 1 0 0,-1 2 0 0,1 3 0 15,-2-2 0-15,3 4 0 0,-1-1 0 0,0 6 0 16,1-6 128-16,2 1-128 0,0-5 0 15,2-2 128-15,0-5-128 0,2 2 0 0,2-7 0 0,-3-4 0 32,6 2-400-32,-6-2-176 0,8-4-16 0,-1-2-20640 0</inkml:trace>
  <inkml:trace contextRef="#ctx0" brushRef="#br0" timeOffset="155774.71">20300 1731 7359 0,'0'0'656'0,"0"0"-528"0,0 0-128 0,0 0 0 15,0 0 2576-15,0 0 496 0,0 0 80 0,0 0 32 16,0 0-336-16,0 0-64 0,0 0-16 0,0 0 0 16,0 0-336-16,0 0-80 0,0 0-16 0,3 7 0 15,0-1-352-15,-1 7-80 0,0 0-16 0,-2 4 0 16,-2 0-480-16,2 3-80 0,0 4-32 0,0 2 0 16,-1-3-496-16,0 3-96 0,-1 2-32 0,2-2 0 15,-1-2-416-15,1 2-96 0,-1-5-16 0,-1-1 0 16,1-3-144-16,0-2 0 0,-1-4 0 0,1-5 0 31,1-6-512-31,0 0-144 0,0 0-32 0,0 0-21568 0</inkml:trace>
  <inkml:trace contextRef="#ctx0" brushRef="#br0" timeOffset="159429.04">20712 1321 21071 0,'0'0'928'0,"0"0"208"0,0 0-912 0,0 0-224 0,0 0 0 0,4 4 0 16,-1 3 2544-16,-3-7 464 0,3 9 80 0,0-1 32 15,-2-2-1136-15,0 3-240 0,-2 2-32 0,0-1-16 16,-1 3-704-16,1-2-144 0,-2 1-16 0,1 1-16 0,-2-3-384 16,0 3-80-16,0-2-16 0,0-1 0 0,0 1-208 0,2 0-128 15,-1 0 160-15,2-1-160 0,-3 0 240 0,2-4-48 16,4 5-16-16,-1-5 0 0,2 1 64 0,1-1 16 16,1 1 0-16,0-1 0 0,2 2 48 0,2-1 16 15,1-1 0-15,2-3 0 0,1 1 64 0,0 0 32 16,0 1 0-16,6-1 0 0,-1-1-416 0,0-2 0 15,-1 1-144-15,0 2 144 0,0-4 0 0,-1 3 0 16,-1-3 128-16,-2 0-128 0,0 0 0 0,-2-3 0 16,3 3 0-16,-3-1 0 0,4-2-144 0,-2 1-32 15,-1 1 0-15,-3-5 0 16,0 2-2272-16,-1-2-464 0,0-5-96 0,0-4-14544 0</inkml:trace>
  <inkml:trace contextRef="#ctx0" brushRef="#br0" timeOffset="159664.31">20951 1211 14735 0,'0'0'640'0,"0"0"160"0,0 0-640 0,0 0-160 0,0 10 0 0,0 1 0 16,0 2 5600-16,-1 7 1088 0,0-1 224 0,-1 8 32 15,1-3-4176-15,1-1-832 0,-1 3-160 0,-1 1-48 16,2 4-608-16,0 1-128 0,0 2-32 0,2 3 0 16,-1 2-448-16,0 2-112 0,1 2-16 0,-1 0 0 15,0-1-256-15,1-4-128 0,0-1 128 0,1-2-128 16,-3-5 0-16,2 0 128 0,0-3-128 0,0-4 0 15,0 1 0-15,0-3 0 0,0-2 128 0,0 1-128 16,0-4-304 0,-1-6-80-16,-1 1-32 0,0-11 0 0,0 0-528 0,0 0-96 0,0 0-32 0,0 0 0 31,0 0-2240-31,-1-11-448 0,1 1-80 0</inkml:trace>
  <inkml:trace contextRef="#ctx0" brushRef="#br0" timeOffset="160244.78">21344 1638 10127 0,'17'-8'896'0,"-8"3"-704"15,1-3-192-15,1 1 0 0,1-2 4800 0,0 1 944 0,-2-3 176 0,0 0 32 16,-1 2-3072-16,0 1-640 16,-3-1-112-16,1-4-16 0,-2 2-1008 0,-1 1-192 15,-3-3-32-15,1 2-16 0,-2-2-464 0,-3 0-80 16,-1 0-32-16,-1 0 0 0,-2 2-288 0,0 1-192 0,-3 1 16 0,-1 1 16 15,-4 1 160-15,-1 2 0 0,1 4-144 0,2 1 144 16,-3 4 0-16,0 0 0 0,-2 2 0 0,0 3 0 16,-1-2 0-16,0 3 128 0,2 4-128 0,0-4 0 15,0 1 192-15,1 2-64 0,3 0 0 0,1 2 0 16,1 0 0-16,2 1 0 0,4-2 0 0,1-1 0 16,1 3 16-16,1-3 0 0,3-3 0 0,3 3 0 15,1-2-16-15,2-1 0 0,-1 0 0 0,4-4 0 16,0 1-128-16,3-3 192 0,0-2-192 0,7-2 192 15,-2 0-192-15,1-2 0 0,0-5 0 0,0 1 128 16,-2-5-128-16,0 2 0 0,0-6 0 0,1 2 0 0,-4-4 0 16,1 2 0-16,-1-5 0 0,-2 6 0 0,-2 0 0 15,0-1 0-15,-1 0-176 0,-3 2 176 0,2-2 0 16,-1 0 0-16,-1 2 0 0,1 3 0 0,-2 0 0 16,-2 6 0-16,-3 4 0 0,0 0-192 0,0 0 384 15,0 0 64-15,4 11 0 0,-2 2 16 0,1 7 64 16,-3 1 16-16,0 5 0 0,0 0 0 0,0 2-144 0,0 4-16 15,0 5-16-15,-1 0 0 0,1 2 80 0,0-1 32 16,0-3 0-16,0-1 0 0,0-1-16 0,0-3 0 16,0-4 0-16,1-1 0 0,-1-2-144 0,1-3-128 0,-2 0 144 15,2-3-144-15,-1-1 160 0,1-3-160 16,-1-3 160-16,2 0-160 0,-1-4 0 0,0 2 0 16,2-1 0-16,-3-7-160 0,4 6-128 0,-4-6-32 15,0 0 0-15,0 0 0 16,0 0-2112-16,9 0-448 0,0 0-64 0</inkml:trace>
  <inkml:trace contextRef="#ctx0" brushRef="#br0" timeOffset="160504.43">21765 1967 18431 0,'0'0'1632'0,"2"6"-1312"0,2 2-320 0,-1-1 0 16,-2 2 5056-16,2 1 928 0,-1 1 192 0,1 2 32 15,0 0-3584-15,-1 4-704 0,2-1-160 0,1 7-32 16,1 1-1120-16,-3-1-224 0,1 1-64 0,-1-2 0 15,0-1-128-15,-1-4-48 0,0 2 0 0,-1-5 0 16,-1 2-144-16,0-6 0 0,0 1 0 0,0-6-14432 16,0-5-2880-16</inkml:trace>
  <inkml:trace contextRef="#ctx0" brushRef="#br0" timeOffset="161852.37">22261 1371 16527 0,'0'0'720'0,"0"0"176"0,0 0-720 0,0 0-176 0,0 0 0 0,0 0 0 16,3-3 1856-16,-3 3 352 0,0-6 64 0,1-1 16 15,0 1-560-15,-1 2-96 0,0 4-32 0,0 0 0 16,-1-7-384-16,1 7-64 0,0 0-32 0,0 0 0 16,-7 0 128-16,-1 3 32 0,1 5 0 0,-3 1 0 15,0 1-112-15,-2 6-16 0,2 1 0 0,-1 3 0 16,-1 1-416-16,3 2-96 0,0-1 0 0,1 6-16 0,-2 1-320 16,2 1-64-16,3 0-16 0,1 3 0 0,-2-2-96 0,5-1 0 15,1 3-128-15,3-3 192 0,-1-1-192 0,2-2 176 16,3-3-176-16,1 0 160 0,2-2-16 15,2-3 0-15,2-2 0 0,3-2 0 0,0-2-144 0,0 0 128 16,1-4-128-16,1-1 128 0,0-3-128 0,1-3 0 16,0-2 0-16,0-2 0 0,1-3-128 0,-2 1-128 15,-2-5 0-15,0 1-16 0,2-2 16 0,-4-2 0 16,0-1 0-16,-2 2 0 0,-1-2 16 0,-2 0 16 16,-3 3 0-16,-1-3 0 0,-2 2 416 0,-2-2 64 15,-4 2 32-15,0 2 0 16,-2 1-608-16,-3-1-112 0,-2 1-16 0,-1 3-16 0,-4-1 320 0,3 4 144 15,-4 2-128-15,1 2 128 0,-3 0 0 0,0 2 0 16,0 1 0-16,1 3-128 0,2 1 128 0,-1 2 176 0,1-1-48 16,2 0 0-16,2 0 0 0,-1 3-128 0,5-2 192 0,0-2-64 15,2 1 0-15,2-3 0 0,0-1 0 0,2-6 0 16,0 0-128-16,4 7 0 0,3-3 144 16,1-2-144-1,0-2-2576-15,2 0-592 0,2 0-112 0</inkml:trace>
  <inkml:trace contextRef="#ctx0" brushRef="#br0" timeOffset="162373.13">22688 1388 12895 0,'0'0'1152'0,"5"-7"-928"0,0 1-224 0,1 2 0 0,-1-3 4000 0,-5 7 752 15,5-4 160-15,-5 4 16 0,0 0-2288 16,0 0-464-16,0 0-80 0,0 0-32 0,0 0-688 0,0 0-144 15,0 0-16-15,3 8-16 0,-2 5-448 0,-1 0-96 16,-3 0-16-16,1 4 0 0,0 1-272 0,0-1-64 16,-1 2-16-16,1-2 0 0,0 2-48 0,1-2-16 15,0-3 0-15,-2 2 0 0,3-2 16 0,1-1 0 16,1-1 0-16,0-2 0 0,1 1-240 0,2-1 144 0,3 0-144 0,-1-4 128 16,0-2 0-16,3-1-128 15,0 1 192-15,4-4-64 0,0 0-128 0,0 0 192 16,3 0-192-16,0 0 192 0,0-4-192 0,3 1 0 15,-2-3 0-15,0-1 0 0,-2-1-272 0,4-5-96 0,1-3-16 16,-4 3 0 0,-3-1-1472-16,-2-2-288 0,-2-1-64 0,0 0-16 15,-4 0-656-15,-1-3-144 0,-1 1-32 0,-2-1 0 16,-2-1 1520-16,-2 1 320 0,0 1 48 0,-1-1 16 16,-1 3 560-16,-1 4 112 0,-2 0 32 0,1 2 0 0,1 5 832 0,5 6 192 0,-6 0 16 0,6 0 16 15,0 0 1504-15,-4 6 288 0,0 5 64 16,0 5 16-16,1 1-224 0,0 0-32 0,-1 2-16 0,0 2 0 15,1 6-832-15,1-1-160 0,-1 4-48 0,2 3 0 16,0 3-208-16,1 11-64 0,1 1 0 0,2-3 0 16,-1-4-208-16,2-2-48 0,-3-2-16 0,3-3 0 15,2-1-320-15,-1-6-64 0,1-1-16 0,1-2 0 16,-1-4-224-16,0-3 128 0,-1-2-128 0,-1-4 0 16,-2-5 0-16,-2-6 0 0,0 0 0 0,0 0 0 15,0 0-1104-15,0 0-320 0,0-6-64 0,0-5-13024 16,-1 1-2592-16</inkml:trace>
  <inkml:trace contextRef="#ctx0" brushRef="#br0" timeOffset="162695.57">23233 1947 9215 0,'0'0'400'0,"0"0"96"0,0 0-496 0,0 0 0 0,0 0 0 0,0 0 0 15,0 0 6240-15,0 0 1152 0,0 0 224 0,0 0 64 16,0 0-4416-16,4 7-864 0,-2 0-176 0,1 3-48 16,-2 0-832-16,0 3-160 0,-1 0-32 0,0 4-16 15,0 3-592-15,0 2-112 0,-1-1-32 0,1 7 0 16,0 1-272-16,0-6-128 0,0 1 0 0,-2-1 128 15,0-3-128-15,2-3 0 0,-2 1 0 0,0-3 0 16,0-5 0-16,2-1 0 0,-3-2 0 0,3-7 0 31,0 0-1312-31,0 0-240 0,0 0-48 0,0 0-19168 0</inkml:trace>
  <inkml:trace contextRef="#ctx0" brushRef="#br0" timeOffset="163310.96">23869 1405 8287 0,'0'0'736'0,"0"0"-592"16,5-4-144-16,-1-3 0 0,-1 3 5024 0,-3 4 976 15,0-9 192-15,-3 3 32 0,-1-3-4048 0,-1 1-800 16,-3 1-160-16,0 1-48 0,-2-1-592 0,-2 3-128 15,-2-1-32-15,-3 1 0 0,0 4-240 0,-2 0-48 16,0 0-128-16,0 3 192 0,2 1-192 0,0-1 176 16,2 4-176-16,0 2 160 0,0-2 16 0,0 3 0 0,2-1 0 0,3 2 0 15,0 2 288-15,1 0 64 0,1 1 16 0,2 0 0 16,2-1-48-16,1 0-16 16,2-3 0-16,1 3 0 0,1-2-32 0,2 2 0 0,1 0 0 0,2 0 0 15,1-2 0-15,1 2 0 0,-2-3 0 0,4 3 0 16,0 0-80-16,2 0-32 0,1 0 0 0,-1 1 0 15,1-4 48-15,1 3 16 0,1-2 0 0,2-2 0 16,0 1-128-16,-2 1-16 0,1 2-16 0,0 0 0 16,-1 0-64-16,1 1-16 0,0 2 0 0,-3 1 0 15,-1-1 16-15,-3 4 0 0,-1-2 0 0,-3 2 0 16,-1-1-176-16,0 1 0 0,-3-3 0 0,-2 3 0 16,-4-3 0-16,-2 0 0 0,-1-2 0 0,-2-2 0 15,-2-2 0-15,-1-1-144 0,0-3 144 0,-2 2-160 16,1-5 160-16,-2 0-192 0,1-1 192 0,-1-3-192 15,1-3 192-15,2-1 0 0,0 0-144 0,1-3 144 16,2 1 0-16,2-3 0 0,0-4 0 0,2 1 0 0,0-4 0 0,3 3 0 16,0-1 0-16,3-2 0 0,1-1 0 0,2-3 0 15,1 1 144-15,2-1-144 0,2-1 128 0,3-1-128 16,-2-2 160-16,4 1-160 0,3 2 160 0,2-2-160 16,2 0 160-16,1 2-160 0,2-1 144 0,1 1-144 15,-1 1 128-15,1 0-128 0,-1 3 0 0,0 4 128 0,-1 0-128 16,0 4 0-1,-2-1-672-15,0 0-224 0,-3 2-32 0,-2 2-16 16,1-1-2832-16,-2 3-576 0</inkml:trace>
  <inkml:trace contextRef="#ctx0" brushRef="#br0" timeOffset="163741.13">24181 1384 35759 0,'5'17'1584'0,"-1"-11"336"0,-1 1-1536 0,1 3-384 0,-2 4 0 0,1 0 0 15,-3 2 2352-15,1 3 400 0,0 2 64 0,1 3 32 16,-1 2-1520-16,-2 0-304 0,1 4-64 0,1 3-16 16,0 4-352-16,-1-3-64 0,2 3-16 0,-2-5 0 15,0 2-272-15,1-5-64 0,-1 1-16 0,0-2 0 16,1-5-160-16,-1 0 0 0,0-2 0 0,2-2 128 16,-1-3-128-16,-1-3 0 0,1-3 0 0,1 1 0 15,-1-2 0-15,0-1 0 0,-1-8 0 0,0 0 0 16,0 0-1152-16,0 0-304 0,0 0-64 0,0 0-16 15,0 0-2944-15,0 0-608 0</inkml:trace>
  <inkml:trace contextRef="#ctx0" brushRef="#br0" timeOffset="164097.97">24518 2031 18431 0,'0'0'1632'0,"0"0"-1312"16,0 0-320-16,0 0 0 0,0 0 3520 0,0 0 640 16,0 0 128-16,0 0 32 0,0 0-1712 0,0 0-352 0,2 9-64 0,-1 2-16 15,1-1-880-15,-2 2-176 0,-2 0-32 0,2 6-16 16,0 0-448-16,0 5-96 0,-1 0-16 0,1 1 0 15,-1 2-368-15,0 0-144 0,-2-2 0 0,0-1 144 16,-1-3-144-16,0-1 0 0,0-1 0 0,1-5 0 16,-1 0 0-16,0-5 0 0,0 1 0 0,4-9 0 31,0 0-2512-31,0 0-544 0,-5-3-96 0</inkml:trace>
  <inkml:trace contextRef="#ctx0" brushRef="#br0" timeOffset="164391.12">24838 1468 13823 0,'0'0'1216'0,"0"0"-960"0,0 0-256 0,6 6 0 0,-6-6 4976 0,4 8 944 16,-1-1 192-16,0 2 32 0,-2-3-3744 0,1 5-752 15,-4-2-160-15,2 4-16 0,0 2-448 0,-1 0-96 16,0 5-16-16,-1-2 0 0,1 2-368 0,0 3-80 15,-2 4-16-15,1 1 0 0,-1 0-224 0,0 2-48 0,-1 0-16 0,2 0 0 16,-1-1-160-16,1 1 160 16,-2-4-160-16,1-2 160 0,2 0-160 0,-1-1 0 15,2-3 0-15,2 1 128 0,-1-2-128 0,0 1 0 16,1-3 144-16,0-1-144 16,1-2-1152-16,0-3-288 0,-1-2-64 0,1-3-16 15,-3-6-2864-15,0 0-576 0</inkml:trace>
  <inkml:trace contextRef="#ctx0" brushRef="#br0" timeOffset="164744.11">25128 1621 22751 0,'9'-17'1008'0,"-5"8"208"0,0 2-976 0,1-3-240 0,2-1 0 0,-2 5 0 16,1-3 2688-16,2 2 480 0,-1-1 96 0,1 2 32 16,0-1-1184-16,-1 3-256 0,1-1-32 0,-1-2-16 15,-1 3-848-15,1 0-160 0,-1-1-32 0,2 1-16 16,-1 0-400-16,-7 4-80 0,6-2-16 0,2-1 0 15,-8 3-48-15,9 0-16 0,-9 0 0 0,10 5 0 16,-3 3 176-16,1 1 16 0,0 4 16 0,-1 1 0 0,-2 3-112 16,0 4-32-16,0 3 0 0,-3 4 0 15,-1 2-128-15,-1 3-128 0,-3 0 144 0,-2-2-144 0,-1-1 0 0,-2-1 0 16,-1-2 0-16,-1 0 0 0,0-8 0 16,-2 1 0-16,-1-6 0 0,1-1 0 0,-2-3-144 15,-1-4 144-15,1-2 0 0,-2-1-144 0,1-2 144 0,-1-1 0 16,2-1 0-16,-2-5 0 0,0 0 0 0,2-2 0 15,1-1 0-15,2-2-128 0,2 1 128 0,1-3 0 16,0-3 0-16,3 2 0 0,1-5 0 0,3 2-240 0,1 0 48 16,2-2 0-1,2-2-832-15,4 1-176 0,1 0-16 0,3 1-16 16,3-2-384-16,2 1-80 0,1 1-16 0,3-2 0 16,0 1 176-16,0 0 48 0,0 1 0 0,0 2 0 0,-2 0 1040 15,4 3 192-15,-2 1 64 0,2 3 0 0,1-2 384 0,-1 4 96 0,-2 2 16 0,3 3 0 16,-1-1 800-16,1 4 176 0,-3 0 16 15,0 0 16-15,-4 3 48 0,-1 1 16 0,-3 0 0 0,0 2 0 16,0 1-448-16,-1-1-96 0,1 3 0 0,-3 2-16 16,1-1-240-16,-2 1-64 0,1 2 0 0,-2 4 0 15,0 3-128-15,-1 2-16 0,-1-1-16 0,1 2 0 16,-2 4-160-16,-2 1-48 0,-2-3 0 0,-1 2 0 16,0-1-144-16,0 0 0 0,-3 0 0 0,-1-2 128 15,-1-3-128-15,-1 1 0 0,-2-5 0 0,-1 0 0 16,-2-4 0-16,1-2 0 0,-4-5 0 0,1 1 0 15,-2-5 0-15,-1 0 0 0,-1-4-128 0,0-4 128 0,-3-3 0 16,3-6 0-16,0-5-144 0,3-2 144 0,1-1 0 16,2-7 0-16,1-7 0 0,3 3 0 0,1-3 144 15,3 2-144-15,3-2 128 0,1 3-128 0,3 4 160 16,4 1-160-16,3 2 192 0,3 0-192 0,3 1 192 16,3 5-192-16,-1 2 192 0,4-5-21696 0</inkml:trace>
  <inkml:trace contextRef="#ctx0" brushRef="#br0" timeOffset="203779.45">21103 13477 32879 0,'0'0'720'0,"0"0"160"0,0 0 16 0,0 0 32 0,0 0-736 0,0 0-192 0,0 0 0 0,0 0 0 0,0 0 1632 0,0 0 288 15,0 0 64-15,0 0 16 0,3 7-592 0,-1 3-128 16,1-3-32-16,1 3 0 0,1 2-448 0,0 0-96 16,-2 4 0-16,1-1-16 0,0 0 48 0,1 2 16 15,0-1 0-15,2 3 0 0,1 0-608 0,-2 0-144 0,1 1 0 0,1 0 0 16,0-1 0-16,1 1 0 16,0-3 0-16,0 3 0 0,0-1 0 0,0-4 0 15,2-2 128-15,1 0-128 0,0 0 0 0,1-3 0 0,-2 1 0 0,1-2 0 16,0-2 0-16,4-1 0 0,-2 1 0 15,-1-3 0 1,-1-4-496-16,1-3-128 0,0-1-16 0,-2 0-16 16,-3-2-1232-16,1-4-240 0,0-3-48 0,0 0-10592 0,-1-4-2112 15</inkml:trace>
  <inkml:trace contextRef="#ctx0" brushRef="#br0" timeOffset="204175.91">21359 13441 29311 0,'-11'9'1296'0,"6"-5"272"0,-3 2-1248 0,0 1-320 0,-1 1 0 0,-3 4 0 0,-1-2 3168 16,0 4 576-16,-1 0 112 0,-2 1 32 0,0 2-2096 0,0 3-432 16,-1-3-80-16,4-4 0 0,0 4-384 0,1 0-80 15,1-1-16-15,-1 3 0 0,-1-1-512 0,1 2-96 16,3 3-32-16,0-2 0 0,-1-2-160 0,3 1 160 16,0 0-160-16,2-3 160 0,0 0-160 0,1-4 0 15,1 0 0-15,3 1 0 16,1-2-832-16,2-4-160 0,2-2-32 0,3-3-13632 15,1-3-2720-15</inkml:trace>
  <inkml:trace contextRef="#ctx0" brushRef="#br0" timeOffset="204591.75">21597 13587 28559 0,'0'0'1264'16,"0"0"272"-16,0 0-1232 0,0 0-304 0,0 0 0 0,0 0 0 0,0 0 2208 0,0 0 384 15,0 0 80-15,0 0 16 0,9 4-1440 0,-2-1-288 16,-1 1-48-16,2-4-16 0,3 0-400 0,0 0-96 15,2 0-16-15,1-1 0 0,0-2-192 0,4-1-64 16,2 1 0-16,0 1 0 0,-2-2 0 0,-1 0 0 16,0 1 0-16,-3 3 0 0,1-2-128 0,-1 0 0 15,1 2 0-15,-2 0 0 0,-2 0 0 0,0 0-176 16,-3 0 48-16,-2 4 0 16,-6-4-2672-16,0 0-528 0,0 0-96 0,-5 10-32 0</inkml:trace>
  <inkml:trace contextRef="#ctx0" brushRef="#br0" timeOffset="204994.26">21682 13730 33631 0,'0'0'736'0,"4"4"160"0,-4-4 16 0,4 9 48 0,1-2-768 0,0-3-192 0,2 0 0 0,1 2 0 16,1-3 2032-16,0 1 368 0,0-2 80 0,2-2 16 16,-1 0-1344-16,5 2-256 0,-1-2-48 0,0 0-16 15,1 0-512-15,-3-2-96 0,1 2-32 0,0-2 0 16,1-2-192-16,1 1-160 0,-4 2 32 0,3-2 0 31,-3 1-1184-31,2-2-224 0,-2 1-64 0,-3-1 0 0</inkml:trace>
  <inkml:trace contextRef="#ctx0" brushRef="#br0" timeOffset="206467.21">22684 13551 25103 0,'0'0'544'0,"0"0"112"0,0 0 32 0,0 0 32 0,0 0-576 0,-8 0-144 16,2 4 0-16,0-4 0 0,6 0 1728 0,-5 0 304 0,-1 0 64 0,0 0 16 16,2 0-624-16,0-4-112 0,0 1-32 0,-1 2 0 15,1-2-448-15,4 3-112 0,0 0-16 0,0 0 0 16,-2-4-144-16,-1-1-48 0,3 5 0 0,-1-4 0 16,1-2-304-16,1-1-64 0,0 0-16 0,2 4 0 15,1-1-192-15,1-2-240 0,2 2 48 0,-1-2 16 16,2 2 176-16,1-3 0 0,2 3 0 0,-1-1 0 15,1 1 160-15,1-2 64 0,-1 2 16 0,2 1 0 16,1 2-400-16,-1 1-80 0,0 1-16 0,0-1 0 16,0 3 688-16,0 1 128 0,0-2 16 0,0 2 16 15,-1 3-432-15,0 2-160 0,-2-1 0 0,-1 2 144 0,-1 2-16 16,-1 3 0-16,-2-2 0 0,-1 0 0 16,-1 4 64-16,-2-1 0 0,-2-2 0 0,-2 2 0 0,-1-2 0 15,-1 2 0-15,0 1 0 0,-2-2 0 0,-3 3-64 16,0-1 0-16,0 0 0 0,-3 2 0 0,0-2-128 0,4-1 128 15,-1-2-128-15,1-1 128 0,0 1-128 16,0-1 0-16,-2 0 0 0,2 0 0 0,1-3 0 16,1 1 0-16,-3-1 0 0,2-1-176 0,-1 2 176 0,0-5-128 15,-1 4 128-15,1-4-128 0,-1 1 128 0,0 1 0 16,1-2 128-16,1-1-128 0,0-1 0 0,1-2 0 16,7-2 0-16,-6 2 128 0,6-2-128 0,0 0 0 15,-5-2 0-15,5 2 0 0,0 0 0 0,0 0 0 0,0 0 0 0,0-4 0 16,1-4 0-16,2-1 0 15,2-2 0-15,1 2 0 0,2-1 0 0,0-1 0 16,1 2 0-16,2-4 0 0,1 2 0 0,2-4 0 0,-2 3 0 16,2 0 0-16,-1 2 0 0,2 3-128 0,-2 0 128 15,0 1-128-15,-1 5 128 0,1-2 0 0,-2 3 128 16,3 0-128-16,-3 3 320 0,2 1 0 0,1-1 0 0,-1 1 0 16,0 2-48-16,-3 0-16 0,2 1 0 0,1-1 0 15,2 1-48-15,-1-2-16 0,-1 0 0 0,0 2 0 16,0-3-192-16,3 2 144 0,-2-2-144 0,-1 1 128 15,-2-3-128-15,1 0 0 0,-1-2 0 0,0 0-176 16,-2-2 176-16,2 0 0 0,0 0 0 0,0-1 0 31,-3-5-1664-31,1 2-320 0,1-3-48 0,-2-2-16 0</inkml:trace>
  <inkml:trace contextRef="#ctx0" brushRef="#br0" timeOffset="207014.37">22264 13611 23263 0,'0'0'512'0,"0"0"96"0,0 0 32 0,0 0 16 0,0 0-528 0,0 0-128 0,-6 3 0 0,6-3 0 15,0 0 1872-15,0 0 352 0,0 0 64 0,0 0 16 16,-4 4-624-16,4-4-112 0,0 0-32 0,0 0 0 16,0 0-304-16,0 0-64 0,0 0-16 0,0 0 0 15,0 0-144-15,0 0-48 0,0 0 0 0,0 0 0 0,0 0-192 0,0 0-64 16,8 2 0-16,-1-1 0 0,1 2-352 0,0 0-80 15,-1-3-16-15,3 0 0 0,-1 0-96 0,1 0-32 16,-1 0 0-16,1 0 0 0,-1 0-128 0,1-3-176 16,1 3 48-16,0 0 0 31,0 0-880-31,-1 0-160 0,1-3-48 0,-2 2-18960 0</inkml:trace>
  <inkml:trace contextRef="#ctx0" brushRef="#br0" timeOffset="207779.89">23725 13441 32943 0,'0'0'720'0,"0"0"160"0,0 0 16 0,0 0 32 0,0 0-736 0,0 0-192 0,0 0 0 0,-1 9 0 16,0-1 1728-16,-1-2 304 0,1 1 64 0,0-3 16 16,-2 5-928-16,2 0-176 0,-1-1-48 0,0 5 0 15,0-2-400-15,1 2-96 0,-1 0-16 0,0 0 0 16,2 0-96-16,0-3-32 0,-1 1 0 0,1 1 0 15,1-2 0-15,-1 1 0 0,0-1 0 0,0 3 0 16,2-2-192-16,-1 2-128 0,0-1 128 0,0-2-128 16,1 3 0-16,-1-2 0 0,0-1 0 0,1-1-128 15,-1 2-64-15,0-5 0 0,2 1 0 0,0-1 0 16,0 1-1280 0,1 0-256-16,2-4-48 0,0-3-16 0,-1 0-2864 0,12-3-576 15,-2-4-112-15,-15 7-32 0</inkml:trace>
  <inkml:trace contextRef="#ctx0" brushRef="#br0" timeOffset="208155.86">23911 13604 36623 0,'0'0'800'0,"0"0"160"0,0 0 48 16,0 0 32-16,-5 0-832 0,-2 0-208 0,-1 3 0 0,-2-3 0 0,-2 3 1216 0,-1-3 208 0,-3 0 48 0,-1-3 0 16,-2 3-880-16,0 0-160 0,1-3-48 0,0 3 0 15,1 0-256-15,0 0-128 0,1 0 128 0,2 3-128 16,-1-3 128-16,1 4-128 0,1-4 128 0,0 3-128 15,1-2 0-15,1 2 0 0,1-1 0 0,1 2 0 16,1-1 0-16,1-2 0 0,2 2 0 0,5-3 0 31,0 0-2528-31,-4 6-592 0,4-6-112 0,-1 7-32 0</inkml:trace>
  <inkml:trace contextRef="#ctx0" brushRef="#br0" timeOffset="208616.83">23982 13957 35007 0,'0'0'768'0,"0"0"176"0,0 0 16 0,-8 4 16 16,0 0-784-16,-1 1-192 0,-2-1 0 0,2-2 0 0,-1 2 1424 0,-2 0 240 15,-1 2 64-15,-1-3 0 0,-1 1-832 0,-1-1-144 16,1-3-48-16,-1 0 0 0,-1 0-48 0,1 0-16 16,1 0 0-16,0-3 0 0,1 3-640 0,-5-1-272 0,4-2 16 0,0 3 0 15,2-2 256-15,1 1-160 16,1-2 160-16,1 3-128 0,3-3 128 0,0 3 0 15,7 0 0-15,0 0 0 0,0 0 0 0,0 0-128 16,0 0 128-16,0 0-128 16,0 0-4352-16,0 0-880 0,0 0-160 0,8-1-48 0</inkml:trace>
  <inkml:trace contextRef="#ctx0" brushRef="#br0" timeOffset="209627.21">24445 13604 15423 0,'0'0'336'0,"0"0"80"0,0 0 16 0,0 0 0 0,0 0-432 0,0 0 0 0,0 0 0 0,-2-6 0 15,1 2 1824-15,-1-3 288 0,2 7 48 0,-1-3 16 16,-2-3-416-16,3 6-80 0,-1-4-16 0,1 4 0 16,-1-6-352-16,1 6-80 0,0 0-16 0,0 0 0 15,0 0-96-15,0 0-32 0,0 0 0 0,0 0 0 16,0 0-144-16,0 0-48 0,0 0 0 0,0 0 0 16,0 0-304-16,0 0-64 0,0 0-16 0,0 0 0 15,0 0-192-15,8 2-64 0,-2 5 0 0,1 0 0 16,-1-1-96-16,1 2-32 0,-2 1 0 0,2 2 0 15,-1-2-128-15,2 4 0 0,0-3 0 0,0 3 0 16,-2 2 0-16,1-2 0 0,-2 0 0 0,2 3 0 16,-1-4 128-16,1 3 0 0,-1 1 0 0,1-2 0 15,-1 2 0-15,1-2 0 0,-2 0 0 0,-1-4 0 0,0-1 0 16,1 2 0-16,-1-2 0 0,0-3 0 0,0 1-128 16,-1-3 0-16,-3-4 0 0,0 0 0 0,0 0 0 0,0 0 0 15,0 0 0-15,0 0 0 0,3-3 0 0,3-5 0 16,-2-1 0-16,0 3-176 0,0-5 176 0,-1 1-128 15,1-3 128-15,-1 0-128 0,0-3 128 0,-1 1 0 16,0 0 0-16,-1 0 0 0,1 0 0 0,1-2-128 0,1 1 128 16,-1 1-128-16,-2 0 128 0,0 0 0 15,1 2 128-15,0-3-128 0,-1 2 0 0,2 1 0 0,0-3 0 0,-1-1 0 16,2-2 0-16,-1 2 0 0,0 0 0 16,-1 2-128-16,1-3 128 0,1 3 0 0,0-2 128 15,0 4-128-15,-1-2 0 0,3 1 0 0,-1 0 0 0,-1-2 0 16,0 3 128-16,0-1-128 0,0 1 128 15,1 0-128-15,-1 0 0 0,1-1 0 0,0 4 0 16,2-3-128-16,-3 2 128 0,2 2 0 0,1-1 0 16,-2 6 0-16,0-3 0 0,2 2 0 0,-1 1 128 0,2 3-128 15,1-2 0-15,1 1 0 0,-1 2 0 0,0 0 0 16,1 0 176-16,2 0-48 0,1 0 0 0,0 0 0 16,1 0-128-16,0 2 0 0,0-2 0 0,1 3-176 15,0-2 176-15,1-1 0 0,1 0 0 0,7-1 0 16,-1-2 0-16,2 3 0 0,1-2 128 0,1 2-128 15,0-4 0-15,1 1 0 0,-2-1 0 0,1 0 0 16,1 2 176-16,1-2-48 0,-1 1 0 0,3 0 0 0,0 2 0 16,2-2 0-16,-2 0 0 0,3 0 0 0,0 3-128 15,3-1 0-15,0-2 0 0,-1 0 0 0,-2 2 0 16,-1-2 0-16,-3 1 0 0,-4-2 0 0,-2 1 0 0,-6 2 0 16,-5 1 0-16,6 0-176 0,3 0 176 0,-8 1 0 15,-14-1 128-15,10 3-128 0,11-3 0 16,-11 4 0-16,-17-4 0 0,1 2-128 15,6-2-2512-15,-7 3-496 0,-3-2-112 0,-3 2-16 0</inkml:trace>
  <inkml:trace contextRef="#ctx0" brushRef="#br0" timeOffset="210620.03">25188 13339 30863 0,'0'0'672'0,"0"0"144"0,0 0 16 0,0 0 64 0,0 0-720 0,0 0-176 0,0 0 0 0,0 0 0 0,0 0 1568 0,0 0 288 15,0 0 48-15,0 0 16 0,0 0-720 0,0 5-144 16,5 1-32-16,-2-2 0 0,-3-4-96 0,0 9-32 15,-1-1 0-15,-2 2 0 0,0 0-256 0,1 0-48 16,-2 4-16-16,-1 1 0 0,-1 0-96 0,1-2-32 16,1 0 0-16,-1 0 0 0,1 0-192 0,0-2-64 15,1-1 0-15,2-1 0 0,0-1 0 0,2 1 0 16,-1-9 0-16,4 7 0 0,0 2 160 0,1-3 32 16,2-2 0-16,1 0 0 0,0 3-208 0,1-4-48 15,1 0 0-15,-1 1 0 0,2-1-128 0,-1 1 0 16,1-4 0-16,1 3 0 0,-1-1 0 0,1-1 128 15,-1-1-128-15,2 0 128 0,0 0-128 0,0-1-176 16,0-1 48-16,0-1 0 0,-1-1 0 0,0 1 0 0,1 2 0 16,-1-4 0-1,-3 1-2000-15,0-3-400 0,3 1-80 0,-3-1-16 16,-4-3-2496-16,6-14-512 0,-5 7-112 0,-2 8-16 16</inkml:trace>
  <inkml:trace contextRef="#ctx0" brushRef="#br0" timeOffset="211002.81">25437 13322 31391 0,'0'0'1392'0,"0"6"272"0,-1-1-1328 0,-2 3-336 0,-1 1 0 0,0 2 0 16,-1 2 2976-16,0 1 528 0,-1 5 96 0,0 4 32 16,-1 1-1840-16,2 3-352 0,1-3-80 0,0 5-16 15,-1 1-512-15,2-3-96 0,1 2-32 0,0 1 0 16,2-2-192-16,2-2-64 0,0 4 0 0,1-4 0 16,-2 1-448-16,1 0 128 0,0-1-128 0,0-9 0 15,-1 0 192-15,0-1-16 0,0-2 0 0,2-1 0 16,0-3-176-16,-1-2-272 0,1-2 64 0,2 1 16 15,-5-7-720-15,0 0-144 0,7-4-32 0,-1-3 0 16,1-3-2912-16,9-17-592 16,-2 4-112-16,-9 14-32 0</inkml:trace>
  <inkml:trace contextRef="#ctx0" brushRef="#br0" timeOffset="-214411.43">25995 13667 17679 0,'0'0'768'0,"0"0"192"0,0 0-768 0,-3-4-192 0,1-2 0 0,0 1 0 0,1 1 1648 16,1-3 288-16,0-1 64 0,0 2 16 0,-1-3-640 0,-1 2-128 15,1-1-32-15,-2-1 0 0,1 0-176 0,-1 1-32 16,2 1-16-16,1 7 0 0,-3-6-96 0,3 6 0 0,0 0-16 0,0 0 0 15,0 0-224-15,0 0-32 16,0 0-16-16,0 0 0 0,0 0-32 0,0 0 0 16,0 0 0-16,0 0 0 0,7 6-48 0,-1 5-16 15,0 2 0-15,-1 0 0 0,0 0-144 0,2 4-48 16,-2 0 0-16,0 3 0 0,2-3-128 0,-1 3-48 0,-1-3 0 16,1 2 0-16,-1-2-144 0,1-1 0 0,0-2-192 15,0 2 192-15,-1-5 144 0,1-1 160 0,-1-1 16 0,0-2 16 16,0-1-336-16,-5-6 128 0,0 0-128 0,8 0 0 15,-1 0 0-15,-1-5 128 0,1 0-128 0,-2-4 0 16,0-2 0-16,-1-5-128 0,0 3 0 0,1-4 0 16,-1 0 128-16,0-5 0 0,0 1 0 0,-1-2-128 15,1-1 128-15,-2 2 0 0,1-6 0 0,0 2-128 16,-2 0 128-16,2-2 0 0,-1 2 128 0,1 0-128 16,-1-2 0-16,1 6-128 0,1 1 0 0,0-1 0 15,0-2 128-15,0 3 176 0,0 2-48 0,0 2 0 16,0-3-128-16,0 0 0 0,-1 1 0 0,1 4-176 15,2 0 176-15,-2 4-128 0,-1 1 128 0,3 1-128 16,-1-1 128-16,0 4 0 0,0 1 128 0,2-1-128 16,0 0 128-16,0 2-128 0,1 0 128 0,1 1-128 0,1-1 0 0,-1 4 0 15,3-2 0-15,1 2 0 0,1 0 272 0,2 0-16 16,1-3 0-16,2 6 0 0,2-3 192 16,2 4 16-16,0-2 16 0,2-2 0 0,1 0-480 0,2 3 128 15,-1 1-128-15,3-2 0 0,3 0 0 0,1 0 0 16,-1-4 0-16,-8 2 0 0,0 0 0 0,-2 0 0 15,0 0 192-15,-1 0-48 0,0 0-144 0,-1-2 0 16,-1 0 0-16,3 2 0 0,-2-3 0 0,-2 2 0 16,-2 1 0-16,-4-3 0 0,-3 3 0 0,1 0 0 15,0-2-144-15,-1 0 144 0,-4 2-144 0,2-2 144 16,-1 2 0-16,-7 0-144 16,0 0-2544-16,0 0-496 0,0 0-96 0,0 0-32 0</inkml:trace>
  <inkml:trace contextRef="#ctx0" brushRef="#br0" timeOffset="-213821.4">26422 13387 21183 0,'0'0'944'0,"0"0"192"0,4-5-912 0,-2-2-224 15,-2 3 0-15,3-2 0 0,0 2 1888 0,-1-3 336 0,-1 3 64 0,2-1 16 16,-3 5-880-16,0 0-160 15,4-4-48-15,-4 4 0 0,0 0-16 0,0 0-16 16,0 0 0-16,0 0 0 0,0 0 32 0,5 7 0 0,-1-1 0 0,-1 1 0 16,-1 6-672-16,0 0-128 0,-1 1-32 0,0 2 0 15,1-1 192-15,0 3 16 0,-3-1 16 0,1 7 0 16,0-1-176-16,1-3-48 0,1 1 0 0,-1-2 0 16,0-2-384-16,1 2 0 0,-1-5-192 0,0 3 192 15,0-4 160-15,2 0 160 0,0-2 16 16,-1-2 16-16,0-2-352 0,0-1 0 0,-2-6-160 0,0 0 160 31,0 0-512-31,0 0 16 0,8 1 0 0,0-1-13424 0,0-1-2688 16</inkml:trace>
  <inkml:trace contextRef="#ctx0" brushRef="#br0" timeOffset="-213265.78">26664 13411 35135 0,'0'0'768'0,"0"0"176"0,0 0 16 0,0 0 16 0,0 0-784 0,0 0-192 15,0 0 0-15,0 0 0 0,0 0 832 0,0 0 128 16,0 0 32-16,0 0 0 0,3-3-752 16,1-1-240-16,0 0 128 0,1-1-128 0,-3 1 0 0,2-3 0 15,0 4 0-15,0-4 0 0,3 0 0 0,-1 1 320 16,1-1-64-16,1 1 0 0,1 2 64 0,1-3 0 15,1 3 0-15,-2-1 0 0,3 1 112 0,0 0 16 0,-1-2 16 0,1 3 0 16,0 0-176-16,0 3-32 16,-2 3-16-16,3-3 0 0,-1 3-80 0,-1 1-16 15,-2 2 0-15,0 1 0 0,-3-1 384 0,1 2 80 16,-2 1 16-16,-1 2 0 0,-3-1-480 0,-1 2-144 0,-1 2 0 0,-3 0 0 16,-1 1 0-16,-2 0 0 0,0-2 0 0,-3 0 0 15,3-3 256-15,-4 3 32 0,1-3 16 0,-1 0 0 16,1 1-176-16,-1-2-128 0,3-5 144 0,0 2-144 15,1-2 0-15,0-1 0 0,7-3-208 0,0 0 64 16,0 0 144-16,0 0 192 0,0 0-32 0,0 0-16 16,0 0-144-16,0 0-176 0,0 0 48 0,7 4 0 15,0-4 704-15,4 2 128 0,1-2 48 0,-1 0 0 16,1 0-608-16,1 0-144 0,2 3 0 0,-1-2 0 16,-1 2-224-16,2 1-80 0,-1 0-16 0,2 1 0 15,0 2 560-15,-2-1 96 0,-2 2 32 0,-2 1 0 16,-5 2-128-16,2 2-32 0,-2-3 0 0,-3 3 0 15,-4 0-208-15,-2 0 0 0,-4 1 0 0,-1-1 0 0,0 0 0 16,-3-1 0-16,-1-1 128 0,0 2-128 0,0-2 128 16,0-1 0-16,-1 0-128 0,0-3 192 0,0-1-192 15,1-2 0-15,0-2-192 0,0-1 192 0,0 2 0 16,0-2-128-16,1-2 128 0,1-2 0 16,-1-3-896-16,2-2-128 15,0-4-32-15,0 2 0 0,1-1-7232 0,1-4-1440 0,2-2-304 0,2 0-48 0</inkml:trace>
  <inkml:trace contextRef="#ctx1" brushRef="#br0">1238 11983 0,'0'0'0,"0"0"16</inkml:trace>
  <inkml:trace contextRef="#ctx0" brushRef="#br0" timeOffset="-151752.05">27219 14063 16703 0,'0'0'368'0,"0"0"80"0,0 0 0 0,8-3 16 0,-1 3-464 0,-7 0 0 16,6-4 0-16,-6 4 0 0,7-2 1728 0,-7 2 240 0,0 0 48 0,5-4 16 16,-5 4-416-16,0 0-80 15,0 0 0-15,0 0-16 0,-3-5 208 0,-2 1 64 16,-3 0 0-16,-2 1 0 0,-4 2-608 0,-2 1-112 0,-3 1-32 0,0-1 0 15,-2 0-208-15,-3 3-32 0,-1-3-16 16,-1 2 0-16,1 0-432 0,0 0-96 0,1 2 0 0,0-4-16 16,0 3-240-16,1-2 0 0,-1 2 128 0,-1-1-128 15,0 0 0-15,1-2 0 16,-3 0 0-16,6 0 0 0,-2 0 0 0,-1-2 0 0,1 0 0 0,-2 2 0 16,0-4 0-16,0 4 0 0,-1-5 0 0,-7 3 0 15,3-2 0-15,8 2 0 0,-1-1 0 0,1 3 0 16,-3-1 144-16,0-2-16 0,1 3 0 0,-1-3 0 15,0 3-128-15,0 0 0 0,-1 0 0 0,0 0 0 16,-2 0 0-16,-1 0 0 0,-1 3 0 0,-7-3 128 16,2 3-128-16,9-2 128 0,-2-1-128 0,0 0 128 15,-3 0 320-15,3 0 64 0,-1 3 16 0,0-3 0 0,0 2-528 16,0 0 0-16,-2-2 0 0,-8 2 0 0,2-2 0 16,0 2 0-16,2 0 0 0,7-2 0 0,1 0 0 15,1 0 0-15,0 0 0 0,-1 0 0 0,1-2 208 16,0 0 48-16,0 2 0 0,-6-2 0 0,2 2-256 15,1 0 0-15,3 0 128 0,8 0-128 0,0 2 0 16,-1-2 0-16,1 2 0 0,-2 0 0 0,1 1 192 0,-2-2-48 16,-2 2-16-16,-5 1 0 0,-1 1-128 0,0-4 0 15,0 2 0-15,7 1 0 0,0-2 0 0,-1 1 0 16,0-2 0-16,-1 2 0 0,1-1 0 0,-1 0 0 16,0 0 0-16,-6 2 0 0,0-1 0 0,1 1 0 15,3-1 0-15,0 0 0 0,0 1 0 16,1-1 0-16,0 1 0 0,0 1 0 0,-1-1 0 0,1 0 0 15,0-1 0-15,0 1 0 0,2-2 0 0,-1 0 0 16,1 0 0-16,0 1 0 0,2-3 0 0,-1 1 0 0,-3 2 0 16,3-3 0-16,2 2 0 0,5 0 0 15,-1-2 0-15,1 2 128 0,2-2-128 0,0 3 0 0,0-2 0 0,1-1 128 16,1 3-128-16,-2-3 0 16,1 0 144-16,1 2-144 0,-1 0 480 0,1 0 32 0,-1 0 0 15,-3 0 0 1,1 1-1216-16,2 1-256 0,1-4-32 0,-1 2-16 0,-3 2 816 0,1-1 192 0,-2-3 0 0,0 1 0 15,-1 2 768-15,-1 1 208 0,1-2 48 16,0-2 0-16,0 3-864 0,1-2-160 0,1-1 0 0,-6 3 0 16,1-3 0-16,2 0 0 0,-1 0 0 0,2 1 0 15,0-1 0-15,0 0 0 0,-2 0 0 0,2-1 0 0,0 1 0 16,3 1 0-16,1-1 0 0,0 3 0 0,0-3 240 16,-1 0-32-16,-2 0 0 0,-1 3 0 15,-3-3-208-15,2 3 0 0,2-3 128 0,1 3-128 16,-2-3 0-16,-4 4 0 0,1-4 0 0,2 3 0 0,-2-2 0 15,2-1 0-15,-1 3 0 0,2-3 0 16,0 2 0-16,-1-2 0 0,0 0 0 0,-1 0 0 0,2 0 0 0,-2 0 0 16,-2 0 0-16,1 0 0 0,2 0 0 0,-2 0 0 15,0 0 0-15,2 0 0 0,1 0 0 16,0 0 0-16,1 0 0 0,1 0 0 0,-1 0 0 0,3 0 0 16,0 0 0-16,2 0 0 0,-1 0 0 0,1 0 0 15,3 0 0-15,0 1 0 0,-1-1 0 0,1 0 0 16,1 0 0-16,1 0 0 0,-1 0 0 0,2 3 0 15,-2-3 0-15,1 0 0 0,-1 0 0 0,7 0 0 16,-6-3 0-16,6 3 0 0,0 0 0 0,-5 0 0 16,-1 0 0-16,6 0 0 0,0 0 0 0,0 0 0 0,-5 0 0 0,5 0 0 31,0 0-448-31,0 0-192 0,0 0-48 0,0 0 0 16,0 0-1264-16,0 0-256 0,0 0-48 0,8-6-16 0</inkml:trace>
  <inkml:trace contextRef="#ctx0" brushRef="#br0" timeOffset="-150909.51">25005 14433 23951 0,'8'-10'512'0,"-8"10"128"0,5-4 0 0,-1-5 64 0,1 2-576 0,0 3-128 0,2-2 0 0,-2 2 0 15,-2-1 1872-15,-1-2 352 0,-2 7 64 0,0 0 16 16,0 0-192-16,0 0-16 0,-6 3-16 0,-1 1 0 16,-1 1-848-16,-2 3-160 0,-3 1-48 0,0 5 0 15,-2-1-192-15,-1 5-32 0,-2 1-16 0,0 1 0 16,1-1-448-16,1 2-80 0,-1-1-32 0,3 0 0 15,2-1-224-15,3 1 0 0,1 1 0 0,3-1 0 16,2-1 192-16,0-2-16 0,5 3 0 0,2 0 0 16,2-3 16-16,3-3 0 0,4 2 0 0,2-1 0 0,-1-3-48 15,2 0 0-15,1-2 0 0,1 0 0 0,2-3-144 16,1 0-192-16,1-3 32 0,0-1 16 0,1-3 144 16,-2-3 0-16,0-1 0 0,0-5 0 0,-1 1 0 0,-2-1-128 15,-5-2 128-15,-2-2-128 0,1 3 0 0,-4-3 0 16,-4-4 0-16,-3 1 0 0,-1 2-64 0,-2-2 0 15,-2-1 0-15,-3 4 0 0,-2 0 192 0,1 2 192 16,-1 5-32-16,-1-1-16 0,-2 0-144 0,-1 4 0 16,-2 3 0-16,0 0 0 0,-3 2 0 0,1 2 128 15,0 0-128-15,2 3 128 0,0-1-128 0,1 5 0 0,0-2 144 16,0 1-144-16,1-1 128 0,3 2-128 16,2-5 128-16,1 5-128 0,4-2 0 0,-1-1 0 15,1-3 0-15,3-5 0 0,0 0 0 0,0 0 0 0,0 0 0 0,0 0 0 31,8 2-1264-31,4-6-320 0,2 0-64 0,3-6-16 0</inkml:trace>
  <inkml:trace contextRef="#ctx0" brushRef="#br0" timeOffset="-147494.25">20971 15921 17567 0,'0'0'768'0,"-3"-2"176"0,1-5-752 0,-2 3-192 16,0-5 0-16,1 4 0 0,1-4 1488 0,0 2 272 15,0 1 48-15,0-5 16 0,1 4-656 0,0-2-128 16,-1 3-16-16,1-1-16 0,-2 1-16 0,2 2 0 0,1-3 0 16,0 7 0-16,0 0 352 0,0 0 64 0,0 0 0 0,0 0 16 15,0 0 192-15,0 0 48 0,0 0 0 0,0 0 0 16,0 0-496-16,0 0-80 0,8 7-32 0,0-1 0 15,-2 5-480-15,2 1-112 0,0 2-16 0,0 3 0 16,0 0 64-16,0 3 16 0,0 2 0 0,1 1 0 16,1 1-528-16,2 2 0 0,-2 0 0 0,1 2 0 15,-1-4 128-15,1-1-128 0,-1-1 0 0,2-1 0 16,1-1 128-16,0-3-128 0,2-4 0 0,-1 0 0 16,1-2 0-16,-1-2 0 0,0-5 0 0,2-2 0 15,0 0 0-15,0-2 0 0,-2-2 0 0,0-4 0 16,-2 2-848-1,0-5-128-15,-2-2-32 0,1-2 0 0,-3 0-2288 16,-2-4-464-16,-2 0-80 0,0-3-32 0</inkml:trace>
  <inkml:trace contextRef="#ctx0" brushRef="#br0" timeOffset="-147194.96">21226 15785 28559 0,'-11'7'1264'15,"5"-5"272"-15,-2 5-1232 0,-1-3-304 0,0 5 0 0,-3-1 0 0,-1 1 2752 0,0 4 480 16,-1-3 96-16,-1 5 32 0,0 3-1248 0,-1-1-256 15,1 4-64-15,1 1 0 0,0-1-832 0,-1 2-160 16,2 0-32-16,1 1-16 0,2 2-608 0,1-5-144 16,0 1 0-16,1-2 0 0,1-3 224 0,2-3 16 15,1-1 0-15,1-2 0 0,2-2-368 0,1-9-80 16,0 7-16-16,0-7 0 16,0 0-2816-16,9 0-560 0,2 0-112 0,0-3-32 0</inkml:trace>
  <inkml:trace contextRef="#ctx0" brushRef="#br0" timeOffset="-146799.08">21558 15785 31551 0,'0'0'704'0,"0"0"128"0,0 0 48 0,0 0 0 0,0 0-704 0,0 0-176 16,0 0 0-16,5 3 0 0,1 1 1952 0,2-2 352 16,0 0 80-16,0 0 16 0,0-2-1120 0,0 0-240 15,0 0-32-15,1 0-16 0,1 0-336 0,2 0-64 0,0 0-16 0,1 0 0 16,1 0-400-16,2 0-176 0,0 0 128 0,-1 0-128 15,1 0 0-15,0 0 0 0,-2 0 0 16,1 3 0-16,-2-2 576 0,-3-1 16 0,-1 3 16 0,-1-1 0 31,-8-2-5072-31,0 0-1008 0,0 0-208 0,-1 7-32 0</inkml:trace>
  <inkml:trace contextRef="#ctx0" brushRef="#br0" timeOffset="-146525.49">21617 15961 43423 0,'0'0'960'0,"0"0"192"0,7 6 32 0,4 1 32 0,-2-3-960 0,3 0-256 0,0-2 0 0,-1 2 0 16,0-4 944-16,1 0 144 0,2-3 16 0,2 2 16 15,0 1-384-15,1 0-80 0,0-2-16 0,0-2 0 16,-2 1-512-16,1 3-128 0,-2-1 0 0,0-2 0 16,-4 0-2192-16,-1-1-480 0,-1 2-80 0,-8 2-32 0</inkml:trace>
  <inkml:trace contextRef="#ctx0" brushRef="#br0" timeOffset="-146066.4">22312 15776 32991 0,'0'0'720'0,"0"0"160"0,0 0 16 0,0 0 48 0,-5 5-752 0,5-5-192 0,-4 7 0 0,4-7 0 0,0 0 1616 0,0 0 304 16,-5 6 48-16,5-6 16 0,0 0-576 0,0 0-128 16,0 0 0-16,0 0-16 0,0 0-496 15,0 0-112-15,0 0-16 0,9 0 0 0,0 0-128 0,3 0-16 16,1 0-16-16,1 0 0 0,2 0 80 0,1 0 16 16,0 0 0-16,1 2 0 0,1-2-576 0,-1 0 0 15,-2-2 0-15,-1 2 0 0,1 0 0 0,0 0 0 16,0 0 0-16,-2-2 0 15,-2 2-1552-15,-2 0-432 0,1-4-64 16,-3 1-32-16</inkml:trace>
  <inkml:trace contextRef="#ctx0" brushRef="#br0" timeOffset="-145491.18">22818 15684 32991 0,'0'0'720'0,"0"0"160"0,0 0 16 0,0 0 48 0,0 0-752 0,0 0-192 0,0 0 0 0,0 0 0 16,0 0 1504-16,0 0 272 0,0 0 48 0,0 0 16 16,0 0-848-16,0 0-160 0,0 0-48 0,0 0 0 15,0 0-432-15,5-5-96 0,-5 5 0 0,6-4-16 16,1 1 64-16,-1 0 16 0,2-1 0 0,0 1 0 0,0-1 112 15,0 1 16-15,0-1 16 0,1 2 0 0,0 1-464 0,0-2 0 16,0 0 0-16,2 3 0 0,-1 0 0 0,1 0 128 16,-1 3-128-16,1-3 0 0,-1 4 0 0,-1 2 0 15,1-2 0-15,-3 6 0 0,0-1 224 0,0-1 0 16,-2 5 0-16,-3 0 0 0,0 4 16 0,-2-2 0 16,-3 2 0-16,-3 4 0 0,-4 6-240 15,0-1 0-15,-2-3 0 0,-1 4 496 0,0-4 48 16,-3 7 16-16,4-6 0 0,-1-2-560 0,-1-1 0 15,0-5 0-15,-1 1 0 0,1-4 0 0,1-3 0 0,-1 0 128 16,0-3-128-16,1 0 0 0,3-4 0 0,0-1 0 16,2-4 0-16,2-1 0 0,6 3 0 0,-4-7 0 0,3 0 0 15,1-3 0-15,1 0 0 0,2-3 0 0,1 0 0 16,1 2 0-16,3-2 0 0,2 0 0 0,1 3 0 16,0 0 0-16,2 3 0 0,1-3 0 0,0 4 0 15,0-1-224-15,2 3-48 0,1 2-16 0,0 2 0 16,2 0 464-16,-1 0 80 15,0 2 32-15,1 2 0 0,-2 3-288 0,0-1 0 0,-2 4 0 0,0-3 0 16,-1 0-128-16,-1 2-48 0,-1-1 0 0,0 1 0 16,-2-2 176-16,1 3 224 0,-2-3-48 0,1-3-16 15,0 2-160-15,-1-3 0 0,0 1 144 0,1 1-144 16,1-4 0-16,-2 2 0 0,-1-3 0 0,1-3 0 16,-1 2-3920-1,1-2-752-15,0 1-160 0,2-2-32 0</inkml:trace>
  <inkml:trace contextRef="#ctx0" brushRef="#br0" timeOffset="-145153.58">23540 15562 38751 0,'0'0'848'0,"0"0"176"0,0 0 48 0,0 0 16 0,0 0-864 0,0 0-224 15,0 0 0-15,0 0 0 0,4 7 1088 0,-1 2 192 16,-2-1 16-16,1 1 16 0,-1 0-448 0,0 2-96 0,-1-1 0 0,0 3-16 16,-2 0-320-16,2 1-64 0,-2 3-16 0,2 0 0 15,-1-4 240-15,0 4 48 0,-1-2 16 0,1 2 0 16,1 1-528-16,0-5-128 0,0 4 0 0,0-4 0 16,0-3 0-16,0 3 0 0,-1-4 0 0,1 2 128 15,0-4-128-15,0-7 0 0,0 0 0 0,0 0 0 31,1 9-576-31,-1-9-160 0,0 0-32 0,0 0 0 16,0 0-2752-16,0 0-544 0,7-7-112 0,-2-2-32 0</inkml:trace>
  <inkml:trace contextRef="#ctx0" brushRef="#br0" timeOffset="-144752.94">23653 15692 35135 0,'0'0'768'0,"0"0"176"0,0 0 16 0,0 0 16 0,0 0-784 0,0 0-192 0,0 0 0 0,0 0 0 0,-6 5 1664 0,-2-3 304 16,-1 0 48-16,-3-2 16 0,-1 2-784 0,-2 0-160 15,1-2-16-15,-2 0-16 0,-1 0-864 0,0 0-192 16,0 0 0-16,5-2 0 0,-1 2 0 0,0 0 0 16,0 0 0-16,1 0 0 0,3-2 0 0,-1 2 0 15,-1 0 0-15,-1 0 0 0,3 2 0 0,9-2 0 16,0 0 0-16,0 0 0 16,0 0-2496-16,0 0-464 0,0 0-96 0,0 9-16 0</inkml:trace>
  <inkml:trace contextRef="#ctx0" brushRef="#br0" timeOffset="-144376.04">23703 15984 24991 0,'0'0'1104'0,"0"0"240"0,0 0-1088 0,5 7-256 0,-5-7 0 0,0 0 0 16,0 0 1856-16,0 0 320 0,-1 8 64 0,-2-2 16 16,-2-1-528-16,-3-1-96 0,-2 3-32 0,-2-3 0 15,-1 0-464-15,0 1-112 0,-2-1 0 0,1 0-16 16,-2-2-592-16,0 2-112 0,-1-1-32 0,2-2 0 16,-2 2-144-16,2-3-128 0,2 2 192 0,4-2-192 15,0 0 0-15,1 0 0 0,0 0 0 0,2 0 0 16,-1-2 192-16,2 2-192 0,5 0 192 0,0 0-192 15,0 0-256-15,0 0-176 0,0 0-16 0,1-8-18736 16</inkml:trace>
  <inkml:trace contextRef="#ctx0" brushRef="#br0" timeOffset="-143822.07">24228 15727 35007 0,'0'0'768'0,"0"0"176"0,0 0 16 0,0 0 16 0,0 0-784 0,0 0-192 0,-6 0 0 0,3-2 0 0,3 2 1120 0,0 0 176 16,-4-3 48-16,1-1 0 15,2 0-512-15,1 4-112 0,1-2-16 0,1-2 0 0,2-1-544 0,0 1-160 16,-1 0 0-16,1-3 0 0,2 1 0 0,0-1 0 16,1 1 0-16,-1-1 128 0,-1 3-128 0,5-3 0 15,0 4 0-15,2-3 0 0,-3 5 0 0,3-2 0 16,1 1 0-16,0 0 0 0,-1 2 0 0,1 0 0 16,1 0 0-16,1 0 0 0,-2 4 272 0,0 0-16 15,0 2 0-15,-1 0 0 0,-2 2-112 0,-1 1-16 0,-1 2-128 0,-1-1 192 16,-2 3 352-16,-2 3 64 0,-2-2 16 15,-1 2 0-15,-3 4-304 0,-2-2-48 0,-3 2-16 16,-2-3 0-16,-2 1-256 0,0 0-144 16,-1 2 16-16,-1 0 0 0,-3-1 288 0,0 1 64 0,1 0 16 0,-1-3 0 15,-1-4-240-15,2 1-160 0,3-5 32 16,0 2 0-16,-2-5 128 0,4 1 0 0,1-3 0 16,3-2 0-16,-3-2 0 0,1 0 0 0,3 0 0 0,6 0 0 15,0 0 0-15,0 0-208 0,-4-6 48 0,2-1 16 16,1 1 144-16,1-5 176 0,1 2-48 0,2 1 0 15,0-4-128-15,1 2 0 0,2-3 0 0,3 2 0 16,0 1 0-16,3 1 0 0,4 2 0 0,0 1 0 16,-3 2 0-16,0 0 0 0,-1 1 0 0,-2 1 0 15,-2 2 0-15,2 2 0 0,2 2 0 0,0 3 0 16,-1-1 176-16,0 1 0 0,1 3 0 0,0 2 0 0,0 1-176 16,-1-2 0-16,1 2 0 0,1 0 0 0,-1-1 0 15,0-1 0-15,0 0 0 0,-2-1 0 0,1-1 0 0,-1-2 0 16,1 1 0-16,0-2 0 0,1-3 0 0,-1 1-192 15,-2-4 32-15,0 0 16 16,1 0-2352-16,0-4-448 0,-2-2-112 0,-2-1-16 0</inkml:trace>
  <inkml:trace contextRef="#ctx0" brushRef="#br0" timeOffset="-143331.96">24714 15785 40319 0,'0'0'896'0,"0"0"176"0,0 0 32 0,0 0 16 0,4 7-896 0,-2-1-224 0,-2-6 0 0,4 9 0 15,0-1 1360-15,0-1 240 16,0 2 32-16,0-1 16 0,0 1-720 0,0 1-144 16,0 0-16-16,1 3-16 0,-1-3-624 0,1 5-128 0,1-2 0 0,-1 0 0 15,0 0 0-15,2 0 0 0,0-3 0 0,1 4 0 16,-1-5 0-16,1 1 224 16,1 1-64-16,1-2-16 0,0-1-144 0,-1-2-176 0,0 1 48 0,-1-2 0 15,0-4 128-15,-2 2 144 0,1-3-16 0,-1 0-128 16,-6 0 128-16,8-3-128 0,-1-3 0 0,-2-1 0 15,-1-3 0-15,0-1 0 0,0-4 0 0,-2-2 0 16,1-1 0-16,-2-1-176 0,1-1 0 0,-2-1 0 16,-2 2 176-16,1 2 0 0,-2-3 0 0,-1 0 0 15,2 1 0-15,0-2 0 0,0 4 0 0,1-3 0 16,-1 3 0-16,2-1 0 0,2 1 0 0,-1 2 0 0,0 0 0 16,2 1 0-16,1 4 0 0,1-1 0 0,1 2 0 15,1 1 0-15,0-1 0 0,0 3 128 0,1 2-128 16,1-1 0-16,2 1 0 0,1 0 0 0,1-2 0 0,3 5 176 15,-1-3-16-15,2 2 0 0,2-2-160 0,0 1 0 16,1-1 0-16,-3 1 0 0,0 0 0 0,0-3 128 16,0 2 0-16,1 0 0 0,2 2-128 0,0-2 0 15,-1-3 0-15,5 1 0 0,-2 2-160 0,0-1-64 16,1 1-16-16,-1 0 0 0,-2 1 240 0,-2-1 0 0,-2 2 0 16,-2 0 0-16,-1 0 0 0,-1-1 0 15,-3 3 208-15,-1 0-64 16,-8 0-608-16,0 0-128 0,0 0-32 0,0 0 0 15,0 0-2192-15,0 0-432 0,0 0-80 0,-7 3-32 0</inkml:trace>
  <inkml:trace contextRef="#ctx0" brushRef="#br0" timeOffset="-142880.72">25121 15755 27695 0,'0'0'608'0,"0"0"128"0,0 0 32 0,0 0 0 0,4-7-608 16,-4 7-160-16,5-4 0 0,-5 4 0 0,0 0 832 0,6-6 144 16,-6 6 32-16,0 0 0 0,0 0 496 0,0 0 96 15,0 0 32-15,0 0 0 0,6 0-464 0,-6 0-80 16,0 0-32-16,4 6 0 0,-4-6-224 0,3 7-32 15,-2 3-16-15,0 1 0 0,-1 2-112 0,0 3-32 16,-1-2 0-16,0 2 0 0,-1-2-192 0,2 3-64 0,-1 3 0 0,0 0 0 16,1-1-224-16,0 1-160 0,0 1 192 15,0-1-192-15,-1-1 144 0,2-2-144 0,1 0 0 0,0-1 144 16,-4 1-144-16,4-1 160 0,0-5-160 0,1 1 160 16,-2-4 32-16,1 1 0 0,-1-2 0 0,-1-7 0 15,0 0-400-15,5 4-80 0,-5-4-16 16,0 0 0-1,7-7-1856-15,1-1-368 0,-2-3-80 0,1 0-16064 0</inkml:trace>
  <inkml:trace contextRef="#ctx0" brushRef="#br0" timeOffset="-142357.25">25318 15775 26719 0,'0'0'1184'0,"0"0"240"0,0 0-1136 0,0 0-288 0,8 0 0 0,-8 0 0 0,0 0 1904 0,7-3 320 16,1-1 64-16,-1 1 16 0,-7 3-1024 0,6-4-192 15,4-2-32-15,-3 2-16 0,0 1-416 16,2-1-96-16,-2-2-16 0,1-1 0 0,1 5 0 0,0-2 0 16,3 1 0-16,-2-1 0 0,2 0-512 0,0 2 0 15,-1-2 0-15,3 1 0 0,-1 3 0 0,0-2 0 16,-1 2 0-16,-1 0 0 0,2 0 256 0,-1 2 0 0,-3 1 0 0,1 1 0 16,-3 0-96-16,0 2-32 15,-3 1 0-15,-1-1 0 0,-2 3 128 0,-2 2 0 16,-2-1 16-16,-4 1 0 0,-2 2-128 0,-1 0-16 15,-2 0-128-15,-1-2 192 0,-3 2-192 0,3-4 0 0,1 1 128 16,0-3-128-16,1 0 0 0,-1-1 0 16,-1-2 0-16,1 1 0 0,4-1 0 0,2-1 0 0,-1-2 0 0,7-1 0 15,0 0 0-15,0 0 0 0,0 0 0 0,0 0 0 16,0 0 0-16,0 0 0 0,0 0 0 16,9 3 0-16,2-3 0 0,0 1 0 0,4 2 0 0,-1-3 0 15,1 2 256-15,-2 2 96 0,0-4 32 0,1 3 0 16,2 1-208-16,1 2-48 0,1-2 0 0,-1 3 0 15,-1-1-128-15,2 3-176 0,-2-2 48 0,-5 1 0 16,-4-2 128-16,-1 4 176 0,-4 0-48 0,0 1 0 16,-4 2-128-16,0 0-176 0,-2 0 48 0,-5 4 0 15,-2-1 128-15,2-3 0 0,-1-3 0 0,-1 1 0 16,-1-1 0-16,-1-1 192 0,1-2-32 0,-1-1-16 16,0-2-144-16,-3 3-176 0,3-5 48 0,0 2 0 0,1-1 128 15,2-2 0-15,1-1 0 0,-2 0-13872 16,2 3-2704-16</inkml:trace>
  <inkml:trace contextRef="#ctx0" brushRef="#br0" timeOffset="-141881.28">25797 16364 32943 0,'0'0'720'0,"0"0"160"0,-4 8 16 0,0 1 32 0,-1-5-736 0,-3 2-192 16,-2-3 0-16,-3 1 0 0,-3-4 640 0,-4 3 112 0,-5-3 16 0,-2-3 0 16,-5-1-192-16,4 1-48 0,-5-3 0 0,-4 2 0 15,-2-5 128-15,-2 5 32 16,3-3 0-16,-1 3 0 0,-2 2-240 0,-12-2-64 0,-2 4 0 16,-2-3 0-16,-2 3 112 0,2-1 16 0,2 1 0 0,1 0 0 15,3 0-512-15,1 0 0 0,2 4 0 0,-1 0 0 16,-2-2 192-16,0 2-48 0,-1-1-16 0,-2 0 0 15,0-2-128-15,3-1-176 0,2 0 48 0,11 2 0 16,-2-2 304-16,0 4 64 0,-4-1 16 0,1-2 0 16,-3 2-256-16,1-3 0 0,-1 0 0 0,-12 0-160 15,4 0-16-15,2 0 0 0,1-3 0 0,4 3 0 16,4 3 336-16,1 0 64 0,1-3 16 0,2 4 0 16,-1-2-96-16,2-1-16 0,1 2 0 0,0-3 0 15,1 3-128-15,1-3 0 0,0 0 0 0,1 1 0 16,0 2 0-16,1-3 0 0,1 2 0 0,2 0 0 0,2 0 0 15,0-1 0-15,1 2 0 0,0 0 0 0,4-2 0 16,-1 2 128-16,-1-1-128 0,2 2 128 0,0-1-128 16,1-2 0-16,1-1 0 0,2 3-176 0,0-1 176 15,2 0 0-15,0-2 0 0,1 2 0 0,5 1 128 16,0-2 48-16,2 2 16 0,1-3 0 0,3 2-192 16,5-2 128-16,-5 2-128 0,5-2 128 0,0 0-272 0,0 0-64 0,0 0-16 0,4 6 0 31,0 1-1184-31,0-1-224 0,2 4-48 0,2-4-16 15,1-2-1616-15,2 3-320 0,-1-1-64 0,3 2-16 16</inkml:trace>
  <inkml:trace contextRef="#ctx0" brushRef="#br0" timeOffset="-141080.83">23884 16623 31391 0,'0'0'688'0,"0"0"144"0,0 0 16 0,0 0 48 0,0 0-720 0,0 0-176 0,0 0 0 0,0 0 0 16,0 0 1824-16,0 0 336 0,0 0 64 0,0 0 16 15,-10 0-1152-15,7 8-208 0,-3-1-48 0,2 2-16 16,-1 1 112-16,-1 1 32 0,-1 2 0 0,0 0 0 16,2 3-512-16,0-2-112 0,0 2-16 0,0 1 0 0,-1 2-128 15,2-1-48-15,2-1 0 0,0 2 0 16,2 1 176-16,2-6 48 0,-1-1 0 0,2 0 0 0,1 3-368 0,1-1 128 16,1 0-128-16,2 2 0 0,0-2 0 15,3 0 0-15,0-1 0 0,2-1 0 0,2 0 0 16,1-3-128-16,-1-2 128 0,2-1-128 0,0-2 0 15,2-1 0-15,2-4 0 0,0 0 0 0,0-4 128 16,-2-3-128-16,1-2 128 0,-2-1-128 0,-2-1 304 16,2-8 64-16,-2 1 16 0,-4-1 0 0,-4-1-512 0,-1 1-112 15,0-2-16-15,-4 1 0 0,-5 3 208 0,0 1 48 16,0 3 0-16,-2 3 0 0,-1-1 128 0,-3 6-128 16,-1 4 128-16,-3 2-128 0,-1 2 128 0,-2 3-128 15,-2 1 128-15,0 3-128 0,-1 1 352 0,1 2 80 16,2 2 16-16,0-1 0 0,1 0-128 0,5-2-32 15,1-1 0-15,0 3 0 0,2-1 0 0,0-4 0 16,2 1 0-16,2 1 0 16,0-5-640-16,2 1-128 0,0-7-32 0,4 6 0 0</inkml:trace>
  <inkml:trace contextRef="#ctx0" brushRef="#br1" timeOffset="-116956.9">22359 15845 17567 0,'0'0'768'0,"0"0"176"0,0 0-752 0,0 0-192 0,0 0 0 0,-6 3 0 16,-4-3 1072-16,3 0 176 0,0 3 32 0,0-3 16 16,1-3-640-16,-1 3-128 15,1-3-16-15,-1 3-16 0,-1-4-496 0,2 2 0 16,-1 0 0-16,-1-3 0 0,1 1 0 0,0 2 0 0,2 0 0 0,5 2 0 16,0 0 0-16,0 0 0 15,0 0 0-15,0 0 0 0,0 0 128 0,0 0-128 0,0 0 0 0,0 0 0 16,0 0 448-16,0 0 0 0,0 0 0 0,6 2 0 15,1 0 384-15,1 2 64 0,0-1 0 0,0 1 16 16,-1-2 96-16,3 1 16 0,0 1 0 0,3 0 0 16,-1-2-64-16,0 2-16 0,-1-1 0 0,0-3 0 15,1 1-160-15,1 2-16 0,0-3-16 0,0 3 0 16,0-3-592-16,0 0-160 0,0 0 0 0,0 0 0 16,1 0 0-16,-1 0 0 0,0 0 0 0,6 0 0 15,4 0 0-15,-2 0 0 0,-2 0 0 0,3 0 0 16,2 0 0-16,1 1 0 0,0 2 0 0,0-3 0 0,0 0 272 15,-1 0-16-15,1-3 0 0,-1 2 0 0,-2 1-256 16,0-3 0-16,1 3 0 0,-5-3 0 0,2 2 0 16,-2-4 0-16,0 3 0 0,-1 0 0 0,-1-2 0 0,-1 1 160 15,-1-1-160-15,-1 2 192 0,-1 0-192 16,-2 0 0-16,-1-1 0 0,1 2 0 0,-3 1 0 0,1 0 128 16,0 0-128-16,-1 0 0 0,-7 0 0 0,0 0-144 15,0 0 0-15,0 0-11696 16,0 0-2352-16</inkml:trace>
  <inkml:trace contextRef="#ctx0" brushRef="#br0" timeOffset="-82274.9">26754 15744 31327 0,'0'0'688'0,"0"0"144"0,0 0 16 0,0 0 48 0,0 0-720 0,0 0-176 0,0 0 0 0,0 0 0 0,0 0 1056 0,0 0 176 15,0 0 48-15,0 0 0 0,0 0-400 0,4 7-80 16,-1 1-16-16,0-2 0 0,-3-6-304 0,2 7-64 15,0-3-16-15,-1 2 0 0,0 1 192 0,0 2 48 16,1 0 0-16,-2-1 0 0,1 3-144 0,0 2-32 0,-1 2 0 0,0-4 0 16,2 2 48-16,-2 3 16 15,0-4 0-15,1 3 0 0,0 5-192 0,1-3-32 16,-2 0-16-16,0-1 0 0,1 1-288 0,0 0 0 16,-1-4 0-16,2 0 0 0,-1 1 0 0,0 2 0 15,-1-5 0-15,0-1 0 0,0 2 0 0,1-4 0 0,1-2 0 16,-2-2 0-1,0-4-960-15,0 0-240 0,0 0-48 0,0 0-11952 0,0 0-2400 0</inkml:trace>
  <inkml:trace contextRef="#ctx0" brushRef="#br0" timeOffset="-81297.44">26737 15734 22399 0,'0'0'992'0,"0"0"208"15,0 0-960-15,0 0-240 0,0 0 0 0,0 0 0 0,0 0 2064 0,0 0 368 16,0 0 80-16,0 0 16 0,0 0-1664 0,6-3-336 16,-1 3-64-16,0-2-16 0,0 0 96 0,1 0 16 0,0 2 0 0,1-3 0 15,-2-1-560-15,1 2 0 16,1-2 0-16,0 0 0 0,0-1 0 0,4 3 0 16,-1-4 128-16,0 3-128 0,0-1 0 0,2 2-224 15,1-2 32-15,0 0 16 0,0 1 176 0,2 3 0 0,2-3 128 16,0 6-128-16,-2-3 0 0,1 0 0 0,0 3 0 15,-3 1 0-15,0 0 176 0,-1 2-48 0,-3-1 0 16,0 3 0-16,-1-1 64 0,-4 3 0 0,-3-1 0 0,-2 2 0 16,-2-2 352-16,-2 1 80 0,-3 1 16 15,-2 2 0-15,-2-4-96 0,-1 2-16 0,-2-1 0 16,0-1 0-16,2 2-128 0,-1 2-16 0,1 0-16 0,0 0 0 16,3 0-368-16,-2-2-320 0,1-1 64 0,1 1 16 15,1-5 240-15,-2 3 0 0,2-2 0 16,4-3 0-16,0 0 0 0,1 1 0 0,4-5 0 15,0 0 0-15,0 0 0 0,0 0 0 0,0 0 0 0,0 0 0 16,0 0 0-16,0 0 0 0,0 0 0 0,0 0 0 16,0 0 0-16,5 1 0 0,0 2 0 0,1 0 0 15,-1-2 160-15,1 1-160 0,1 2 128 0,1-1-128 0,0 0 416 16,1-2 0-16,0 3 0 0,1 1 0 0,1 2 112 16,1-3 32-16,-3 2 0 0,1 1 0 15,2-1 96-15,1 2 32 0,0 1 0 0,0-2 0 0,0 3-448 0,1-1-96 16,-3-1-16-16,1 2 0 0,0-1-128 0,-2-1 0 15,1-2-192-15,-1 3 192 0,0-2 0 0,-3 1 0 16,1-3 0-16,-1-1 0 16,-1 0-512-16,1-2 32 0,-2 2 0 0,0-4-13200 15,-5 0-2640-15</inkml:trace>
  <inkml:trace contextRef="#ctx0" brushRef="#br0" timeOffset="-80925.26">27197 15964 40191 0,'0'0'896'0,"5"4"176"0,-1-1 32 0,3 4 16 0,1-3-896 0,0-1-224 0,-1 3 0 0,1-5 0 15,1 2 1040-15,3 1 176 0,-1-4 16 0,-1 0 16 16,2-2-848-16,0 0-160 16,0-2-48-16,-1 1 0 0,0-3-192 0,-2 2-160 0,0-3 32 0,0 0 0 15,0 1 128-15,1-3 0 0,-4 1 128 0,-1 1-128 16,1-2 304-16,-2-1-16 0,-3 1 0 0,-1 1 0 31,-1 1-560-31,-1 1-112 0,0-1-32 0,-2 3 0 0,0-1 416 0,-1 4 0 0,-2-2 0 0,0 3 128 16,0 0-128-16,-3 3 128 0,1-2-128 0,-1 4 128 15,-1-1-128-15,-2 0 128 0,1 5-128 0,-2 2 128 16,2-1-128-16,2 3 128 0,-1 0-128 0,2 0 128 16,3 0-128-16,-1 1 0 0,2 0 0 0,1 2 128 15,0-3-128-15,1 1 0 0,2 2 0 0,1-3 128 16,1 4 144-16,2-4 48 0,1 0 0 0,0-2 0 0,1-1-320 15,2 1 0-15,0-2 0 0,3 1 0 0,0-3-192 16,-1-1-112-16,3 1-16 0,0-3 0 0,0-1 160 16,1-1 32-16,0-1 0 0,0-1 0 15,0-1-240-15,3-1-32 0,-2-2-16 0,-1-3 0 16,2 3-1376-16,-2-1-288 0,-2-3-48 0,1-1-16 16,0-2-1152-16,0 1-224 0,-2 1-64 0,-1-2 0 15</inkml:trace>
  <inkml:trace contextRef="#ctx0" brushRef="#br0" timeOffset="-79924.4">27717 15721 32479 0,'0'0'704'0,"0"0"160"0,0 0 32 0,0 0 16 0,0 0-720 0,8 1-192 0,-8-1 0 0,8 3 0 16,-8-3 2128-16,0 0 400 0,8 6 80 0,-2-2 16 15,-1 5-976-15,-1-1-192 0,0 4-48 0,0-1 0 16,-1 2-864-16,-1 0-176 0,-2 1-48 0,2-1 0 16,-1 4-144-16,-1-1-48 0,0 1 0 0,0 3 0 15,0-1 0-15,0 0 0 0,0-1 0 0,1 2 0 16,1-3-128-16,-1 0 0 0,0 2 0 0,1-4 0 15,-1-2 0-15,0 0 0 0,1-3 0 0,0 0 0 16,-2-4 0-16,0-6 0 0,0 0 0 0,0 0 0 0,0 0 0 16,0 0-176-16,0 0 48 0,0 0 0 0,0 0 0 0,-5-6 0 15,-2-4 0-15,-2 0 0 0,0-1 0 16,-1 2 0-16,-1-1 0 0,-1 1 0 0,0 1 128 16,-1-1-128-16,0 2 128 0,2 1-128 0,-1 2 128 0,0 0 0 15,0 1 128-15,0 3-128 0,1 0 176 0,0 0-48 16,2 4 0-16,0 1 0 0,0-1-128 0,1 3 128 15,0 1-128-15,1 1 128 0,1 1-128 0,1 3 0 16,1-2 0-16,1 2 0 0,2 3 192 0,1-3 0 16,1 0 0-16,2-3 0 0,-1 3-192 0,2-2 0 15,0-1 0-15,3 3 0 0,0-2 0 0,3 1 0 0,0-2 0 0,2 1 0 16,1-2 0-16,1-1 0 0,1 1 0 0,-2-3-176 31,3-2-256-31,-1-1-48 0,1-2-16 0,5-1 0 16,-1-1-336-16,-2-2-64 0,-1-3 0 0,-3-1-16 15,0-3-1776-15,0-1-368 0,0-2-64 0,2 0-16 16,-3-3 1440-16,0 2 288 0,-1-3 48 0,0-3 16 0,-2 1-320 16,-1-1-48-16,-1 3-16 0,-1 0 0 0,-2 1 1296 0,0 2 256 0,-1 1 176 0,0 0-208 15,-1 0 400-15,-1-1 96 0,1 4 16 0,-2-1 0 16,1 0 1120-16,-1 3 240 0,0 1 32 0,1 1 16 16,-1-1 16-16,-1 7 16 0,0 0 0 0,0 0 0 15,1-6-112-15,-1 6-32 0,0 0 0 0,0 0 0 16,0 0-352-16,0 0-80 0,0 0-16 0,0 0 0 15,0 9-368-15,-1-1-80 0,1 1 0 0,0 1-16 16,-1 3-384-16,1-2-80 0,0 2-16 0,0 0 0 0,0 0-64 0,0 0-16 16,1 0 0-16,0 0 0 0,-1-1-128 15,2 1 128-15,0 0-128 0,2 1 128 0,-1-4-128 0,1 2 0 16,1-4 0-16,0 1 0 0,0-3 0 16,2 1 128-16,-1-3-128 0,2-2 128 0,-1 0-128 0,2 0-272 15,0-2 64-15,3-4 16 0,1-1-48 0,2-3 0 16,-1-1 0-16,2-1 0 0,1-3 240 0,-2-2 0 15,0-3 0-15,-1 1 0 16,1-3-432-16,-1-1-80 0,-1 2-32 0,-1-2 0 0,-3 1 384 0,-1 0 160 16,-2 5-128-16,0 0 128 0,-2 2-224 0,0 3 32 15,-1 1 16-15,0-1 0 0,-3 4 176 0,-1 2 0 0,1 4 0 0,0 0 0 16,0 0 0-16,0 0 144 0,-7 0-16 16,1 2-128-16,-1 2 208 0,1 3-64 0,-1 0-16 15,2 2 0-15,0 1 112 0,-1 3 16 0,2 0 0 16,0 0 0-16,2 2 320 0,1-5 80 15,-1 3 16-15,2 1 0 0,2 1-672 0,-2 0 0 0,0 0 0 0,1 0 0 16,0-2 128-16,2 3 0 0,1-3 0 0,1-2 0 16,1 1-128-16,2 3 0 0,2-5 0 0,-1 2 0 15,1-6 0-15,1 2 0 0,-1-5 0 0,2 1 0 32,-2-4-752-32,2 0-224 0,0-4-48 0,-2 1-16 15,1 2-1424-15,-1-6-288 0,1 1-48 0</inkml:trace>
  <inkml:trace contextRef="#ctx0" brushRef="#br0" timeOffset="-79102.84">28724 15788 27807 0,'0'0'608'0,"0"0"128"0,0 0 32 0,0 0 16 0,5 4-624 15,-5-4-160-15,0 0 0 0,3 9 0 0,-3-9 2464 0,3 8 464 0,-2-2 80 0,-1 3 32 16,0-2-1520-16,-3 1-304 0,3-8-64 0,-1 6-16 16,1-6-400-16,-1 9-80 0,-1-2-16 0,2-7 0 15,-2 7-192-15,2-7-32 0,-2 6-16 0,2-6 0 16,0 0-400-16,0 0 0 0,0 0 0 0,0 0 0 16,0 0 176-16,0 0-48 0,0 0-128 0,0 0 192 15,0 0-192-15,-2-5-192 0,-2 1 48 0,-1 0 0 16,-4 1 144-16,1-1 0 0,5 2 0 0,3 2 0 15,0 0 0-15,-8 0 0 0,-4 0 0 0,1 2 0 16,0 2 0-16,1 0 0 0,0 3 0 0,1 2 0 16,0-2 0-16,0 3 0 0,-1 6 0 0,-1-3 0 15,1 1 144-15,2-1-144 0,2 3 192 0,1-1-192 0,1 2 128 16,3-2-128-16,1 2 0 0,1 0 0 0,2-1 128 16,1 1-128-16,0-4 0 0,1 0 0 0,2-2 0 15,0 2 0-15,3-3 0 0,-1 1 0 0,-4-2 0 0,3-3 0 16,4 1 0-16,-1-3 0 0,0-1 0 0,2-2 0 15,4-1 0-15,1-1 0 0,1-2 0 0,0-4 192 16,2 1-64-16,3-1-128 0,1-6 0 0,-2 0-176 0,-2-1 0 16,2-3 0-16,-1 1 176 0,-3-1 0 15,-2 0 0-15,-2 1 0 0,-2-1 0 0,0 0 0 16,-1 1 0-16,-3 2-128 0,2-3 128 0,-1-3 0 0,-1 5-144 0,-2 0 144 16,-3 0 0-16,0 4 0 0,-2 1 0 15,-1 0 0-15,-2 4 0 0,0-1 0 16,1 7 0-16,0 0 0 0,-5-4 0 0,1 4 128 15,4 0 0-15,-7 0 0 0,-2 0-128 0,0 4 0 0,-2-1-192 16,1 3 192-16,-5 1 0 0,2 4 0 0,-2-1 0 16,2 2 0-16,6-2 0 0,-2 1 0 0,-2 4 144 0,5-3-16 15,3 4 224-15,1 0 48 0,-2-2 16 0,2 3 0 16,5-1 160-16,0 1 48 0,1-4 0 0,2 1 0 16,3 2-416-16,3-2-80 0,2 0 0 0,1-1-128 15,-1-3-192-15,2 2-128 0,4-4-48 0,1 1 0 16,-1-3 496-16,3-2 112 0,0-1 16 0,4-2 0 15,3-2-256-15,0-2 0 0,-3-1 0 0,2-5 0 16,-8 3-1056 0,0-2-160-16,-1-1-16 0,-1-4-16 0</inkml:trace>
  <inkml:trace contextRef="#ctx0" brushRef="#br0" timeOffset="-64567.1">29824 15578 22399 0,'0'0'496'0,"0"0"96"0,0 0 32 0,0 0 0 0,0 0-496 0,0 0-128 0,0 0 0 0,0 0 0 15,-1 7 2000-15,1-1 384 0,-3 5 80 0,1-2 16 16,0 1-736-16,0 1-144 0,1 2-16 0,-7 4-16 16,-4-8-48-16,7 4-16 0,9-2 0 0,-3 2 0 15,-6 1-880-15,3 2-176 0,8 1-48 0,0 0 0 16,-2 0 192-16,0 3 48 0,-1-3 0 0,-1 2 0 15,1 1-288-15,1-3-48 0,-2 3-16 0,1-3 0 16,1 5-288-16,0-5 0 0,-2 0 0 0,2-1 0 16,-1-3 0-16,0-3 0 0,-2-2 0 0,0 1 0 15,1-2 0-15,-2-7 0 0,0 0 0 0,0 0 0 16,0 0 0-16,0 0 0 0,0 0 0 0,0 0 0 16,0 0-256-16,0 0 0 0,0 0 0 0,0 0 0 15,0 0 256-15,5-7 0 0,-1 1 0 0,-2-5 0 0,-2 5 0 16,3-3 0-16,1-2 0 0,1 1 0 0,0-1 0 15,2-1 0-15,-1 2 0 0,2-1 0 0,3-2-320 16,-1 3-64-16,1 1 0 0,-1 2-16 0,2 3 96 0,0 0 32 16,1 2 0-16,1-1 0 0,1 6 272 0,0-1-192 15,-1 0 192-15,0 3-160 0,-1 0 160 0,-1 4 0 16,-2 2 0-16,1-2-128 0,-2 1 128 0,-1-1 0 16,-4 2 0-16,8-1 0 0,5 0 0 0,-10 0 0 15,-14-1 0-15,-3-1 0 0,3 3 0 0,-3 0 128 16,0-3 0-16,-2 5 0 0,-4-4 144 0,-2 2 48 15,-2-1 0-15,1-3 0 0,0 2-320 0,-2-2 160 0,2-3-160 16,0-2 128-16,1-2 128 0,1 0 0 16,0-2 16-16,3-2 0 0,1-2-272 0,1 3 0 15,-1-1 0-15,4-3 0 0,5 1-192 0,1-4-80 0,0 2-32 0,3 2 0 32,3-3-928-32,2-2-192 0,4 2-48 0,2 3 0 15,1-2-2944-15,2 1-576 0,4 3-128 0,2-1-32 16</inkml:trace>
  <inkml:trace contextRef="#ctx0" brushRef="#br0" timeOffset="-64056.43">30351 15788 27759 0,'0'0'1216'0,"0"0"272"0,0 0-1184 0,0 0-304 0,0 0 0 0,-9 4 0 15,-10-2 2688-15,11 0 496 0,15 4 80 0,0-1 32 0,-7-5-1712 0,1 8-352 16,0 1-64-16,0-1-16 15,-2 4-400-15,0-2-96 0,0 4-16 0,2 0 0 0,-1-2-304 0,0 0-64 16,-1 1-16-16,1 0 0 0,1 0-256 0,0-3 0 16,0 3 0-16,1-2 0 0,0 2 192 0,2-1-64 15,0-4 0-15,0 1-128 0,0 1 0 0,3-3 0 16,-2 2 0-16,0-4-192 0,-5-5 192 0,8 5 128 16,1-5 0-16,-1 0-128 0,-1-5 0 0,0 1 0 15,4-2 0-15,-7-5-192 0,-7 5 64 0,7-5 128 16,7-2-208-16,-1 0 80 0,-2-4-160 0,-2 1-32 15,1 2 0-15,0-2 0 0,-1-5 320 0,-1 4 0 0,-1 2 0 16,2 1 144-16,-3 1-144 0,1 0 0 0,-1 5 0 0,0 3 0 16,-3 5 0-16,0 0 0 15,0 0 0-15,0 0 0 0,0 0 384 0,4 7 64 16,-4-7 0-16,2 13 0 0,-1 0-448 0,1 3 0 0,-1 1 0 0,0 2 0 16,-1 2 0-16,2 1 0 0,-2 2 0 0,2 4 0 15,1-6 128-15,-2 1-128 0,-1 1 128 0,0 2-128 16,0 0 288-16,-1-1-32 0,2 1 0 0,1 1 0 15,-1-4 112-15,0 1 16 0,-1-1 0 0,-1 0 0 16,0-2-208-16,-2-2-48 0,0 1 0 0,-1-3 0 16,-1 3-128-16,0-3 0 0,-2-2 0 0,1 0 0 15,-2-2 0-15,0-4 0 0,0-1 0 0,0-2-176 16,1-3 176-16,-3 0 0 0,1-6 0 0,0-1 0 16,0-3-192-16,0-2 0 0,1-1 0 0,-1-3 0 15,0-4-1120 1,1 1-224-16,2-4-64 0,0 2 0 0,-3-4-3984 15,3-2-816-15,8 1-144 0,2-4-48 0</inkml:trace>
  <inkml:trace contextRef="#ctx0" brushRef="#br0" timeOffset="-63524.23">30919 15789 35935 0,'0'0'784'0,"0"0"176"0,0 0 16 0,0 0 48 0,0 0-832 0,0 0-192 0,0 0 0 0,0 0 0 16,0 0 1072-16,-9 3 160 0,8-7 48 0,-6 4 0 15,7 0-576-15,0 0-96 0,-6-3-32 0,6 3 0 16,0 0-192-16,0 0-64 0,0 0 0 0,0 0 0 15,0 0-96-15,0 0-32 0,2-6 0 0,2-1 0 16,1 0-48-16,2 1-16 0,-1-1 0 0,1 3 0 16,2-2-128-16,2 2 0 0,-2-3 0 0,1 5-176 15,2-5 176-15,0 3 0 0,-3 2 128 0,2 0-128 16,-1 0 0-16,-1 2 0 0,-1 0 0 0,-8 0 0 16,0 0 528-16,8 2 48 0,-2 6 0 0,0-1 0 15,-2-1-720-15,-2 5-144 0,0 2-32 0,-2 3 0 16,-3-2 320-16,-1 6 0 0,-3-1 0 0,0 5 144 15,-3-2 48-15,0 3 0 0,-2 1 0 0,0 0 0 16,1-2-192-16,-1 2 0 0,0-2 0 0,-1 3 0 0,2-4 0 16,2-4 128-16,1-2-128 0,2-4 128 0,2-2 0 0,1-5 0 15,1 1 0-15,2-7 0 0,0 0 0 0,0 0 0 16,0 0 0-16,0 0 0 0,10-3 64 0,2-1 0 16,1 0 0-16,1-2 0 0,2-3-192 0,1 1 128 15,0-1-128-15,-2-1 128 0,3 3-128 0,2 0 128 16,1-3-128-16,0 3 128 0,-2-2 64 0,0 2 0 0,-2 1 0 15,-2-1 0-15,0 3-192 0,-4 2 0 16,-1 0 0-16,0 2 0 0,-10 0 0 0,8 0-176 16,2 4 48-16,-10-4 0 15,0 0-4672-15,-5 7-912 0,0-1-192 0,-3 2-48 0</inkml:trace>
  <inkml:trace contextRef="#ctx0" brushRef="#br0" timeOffset="-43969.22">20909 17683 27647 0,'0'0'1216'0,"0"0"256"0,0 0-1168 0,0 0-304 0,0 0 0 0,3-7 0 0,1 1 2016 0,0 2 352 16,0-3 64-16,-4 7 0 0,5-6-1200 0,2 2-240 16,-1-3-48-16,2 2-16 0,-2 1-480 0,1 1-112 15,0-1-16-15,-7 4 0 0,0 0 288 0,7 3 48 16,1 1 16-16,-1-1 0 0,-1 3 96 0,1 1 0 15,0 1 16-15,-1 1 0 0,1 4-256 0,-1 0-48 16,1 0-16-16,1 1 0 0,-1 3 80 0,1-1 16 16,0 1 0-16,0 0 0 0,2 0-240 0,-2-1-64 15,0-3 0-15,1 2 0 0,2-2-128 0,-1 0-128 16,1 0 192-16,1 0-192 0,-1-3 0 0,5 3 0 16,0 1 0-16,-3-4 0 0,0-3 128 0,0-3-128 15,1 1 0-15,1-1 0 0,-1-2 128 0,-1 0-128 16,-1-2 0-16,0 0 0 15,-2 0-272-15,2-4-112 0,0 0-32 0,-2-1 0 16,1-3-2464-16,-2-2-512 0,0 0-80 0,-2 0-32 0</inkml:trace>
  <inkml:trace contextRef="#ctx0" brushRef="#br0" timeOffset="-43270.88">21290 17616 26255 0,'0'0'576'0,"0"0"112"0,0 0 16 0,0 0 64 0,0 0-624 0,0 0-144 0,0 0 0 0,0 0 0 16,0 0 1728-16,0 0 304 0,0 0 64 0,0 0 16 15,0 0-320-15,-3 4-48 0,-1 1-16 0,-3 0 0 16,-1 5-512-16,-1-1-128 0,-1-1 0 0,-2 5-16 15,-1 0-176-15,0 0-48 0,-1 4 0 0,1 0 0 16,0 3-272-16,0-1-48 0,-1-2-16 0,-1 6 0 16,-2-3 0-16,3 0 0 0,0 0 0 0,3-1 0 0,2-2-288 15,1 0-64-15,1-3-16 0,2 0 0 0,0-1-144 16,1 0 0-16,1-4 0 0,2 2 128 0,0-5-128 0,1 4 0 16,-1-4 0-16,1-6 0 15,0 0-1168 1,6 1-224-16,3 2-32 0,2-3-12912 0,1-3-2560 0</inkml:trace>
  <inkml:trace contextRef="#ctx0" brushRef="#br0" timeOffset="-43007.76">21653 17736 35183 0,'0'0'768'0,"0"0"176"0,0 0 16 0,0 0 32 0,5 0-800 0,2 0-192 0,-7 0 0 0,7 3 0 15,0-3 1600-15,1 0 256 0,0 0 64 0,0 0 16 16,1 0-880-16,2 0-176 0,-1-3-48 0,2 3 0 15,1-1-512-15,0-4-96 0,2 4-32 0,0-2 0 0,0 3-192 16,0-3 144-16,1 2-144 0,-2-2 128 16,1 3-128-16,2 0 128 0,-1 0-128 0,-3 3 128 0,-1-3-128 0,-3 1-176 15,-1 2 48-15,-8-3 0 16,0 0-2624-16,0 0-512 0,0 0-96 0,1 10-32 0</inkml:trace>
  <inkml:trace contextRef="#ctx0" brushRef="#br0" timeOffset="-42654.58">21725 17873 35935 0,'0'0'784'0,"0"0"176"0,0 0 16 16,0 0 48-16,3 6-832 0,1 1-192 0,-4-7 0 0,8 6 0 0,-8-6 1936 0,10 4 352 0,1-1 64 0,0 0 16 16,1-2-1328-16,-1-1-256 0,2 0-48 0,0 0-16 15,0-4-384-15,-3 4-80 0,2 0 0 16,1 0-16-16,-1 0-240 0,1 0 0 0,0 0 0 0,-1 0 0 31,0 0-624-31,1 0-160 0,-3-3-48 0,0 6 0 16,4-3-5216-16,-14 0-1056 0,0 0-192 0,0 0-64 0</inkml:trace>
  <inkml:trace contextRef="#ctx0" brushRef="#br0" timeOffset="-41728.65">22431 17613 27407 0,'0'0'1216'0,"0"0"256"0,0 0-1184 0,0 0-288 0,0 0 0 0,0 0 0 0,0 0 2880 0,0 0 512 16,0 0 96-16,0 0 32 0,0 0-1536 0,8 0-320 15,-8 0-48-15,9 0-16 0,2 0-656 0,-1 0-144 16,-1-1-32-16,-1 1 0 0,3 0-352 0,-1 0-80 16,-1-3-16-16,2 3 0 0,2 0-144 0,3 0-48 15,-2 0 0-15,0 0 0 0,0 0-128 0,0 0 0 16,0 3 0-16,-1-2 0 0,-3-1 0 0,-3 3 0 15,1 0 0-15,0-2-176 16,-1 2-624-16,-1 0-128 0,1 0-32 0,1-2 0 16,0 2-2352-16,-2 0-464 0,6 3-112 0,-12-6-16 0</inkml:trace>
  <inkml:trace contextRef="#ctx0" brushRef="#br0" timeOffset="-41329.06">22959 17477 43999 0,'0'0'960'0,"0"0"208"0,0 0 48 0,0 0 16 0,0 0-976 0,7 3-256 0,-6 3 0 0,0 1 0 16,0 3 816-16,-1 0 112 0,0 0 32 0,-1 3 0 0,0 0-416 15,0 8-80-15,-1-1-16 0,1 2 0 0,-2-1-144 0,2 1-48 16,0-1 0-16,-1 2 0 0,1-3 0 0,0 4 0 15,-1-4 0-15,2-1 0 0,0-2-256 16,0 0 0-16,0-1 0 0,2 1 0 0,-2-2 0 0,1 0 160 16,0-2-160-16,2-2 128 0,-2-1-128 0,2-1 128 15,0 1-128-15,-3-10 128 0,2 7-128 0,2 0-176 16,-4-7 48-16,0 0 0 16,5 4-720-16,-5-4-144 0,0 0-32 0,0 0 0 15,7-1-2304-15,-1-2-448 0,0-1-112 0,-4-2-16 16</inkml:trace>
  <inkml:trace contextRef="#ctx0" brushRef="#br0" timeOffset="-40580.67">23560 17533 35007 0,'0'0'768'0,"0"0"176"0,0 0 16 0,0 0 16 0,0 0-784 0,0 0-192 0,0 0 0 0,-6 6 0 0,6 2 1680 0,1 1 304 16,0 1 48-16,-1 1 16 0,-1-1-976 0,1 3-192 15,1 3-48-15,1-2 0 0,-2 2-144 0,0 1-48 16,1 0 0-16,0 2 0 0,-1-5-352 0,1 3-80 16,1-4-16-16,-2 0 0 0,1 3 160 0,0-2 32 15,1-1 0-15,2 0 0 0,1-2-384 0,-1-2-128 16,-4-2 0-16,0 1 0 0,2-2 128 0,0 1-128 15,-1-1 128-15,2 1-128 0,3-5 256 0,-6-2 48 16,0 0 16-16,0 0 0 16,0 0-2464-16,0 0-480 0,0 0-112 0,1-2-16 15,1-5-2096-15,2-10-416 0,0 4-96 0,-3 6-16 0</inkml:trace>
  <inkml:trace contextRef="#ctx0" brushRef="#br0" timeOffset="-40301.25">23716 17646 31103 0,'0'0'688'0,"0"0"144"0,0 0 16 0,0 0 16 0,0 0-688 0,0 0-176 0,-8 0 0 0,-1-2 0 16,-2 0 2336-16,-2 4 432 0,-2 0 96 0,-2 2 16 16,-2-1-1280-16,0-1-256 0,-2 0-64 0,-2 0 0 15,1 2-1280-15,-1-4 0 0,-1 3-192 0,2-3 0 16,1 0 192-16,1 0 0 0,2 0 0 0,1 0 160 16,2 0-160-16,5 0 0 0,2 0 0 0,-1 0 0 15,0 0 128-15,3 0 0 0,6 0 0 0,-5 0 0 16,-4 1-1536-16,9-1-304 15,8 5-64-15,-19-1-16 0,-25 3-2656 0,7 3-544 0,109 3-96 0,-53-6-32 0</inkml:trace>
  <inkml:trace contextRef="#ctx0" brushRef="#br0" timeOffset="-39938.42">23694 17943 27407 0,'13'10'1216'0,"-13"-10"256"0,0 0-1184 0,-4 6-288 16,0-2 0-16,-3 3 0 0,-2-2 2416 0,0-1 416 15,0 0 96-15,-3 0 16 0,-4-2-1568 0,5 2-304 0,4-1-64 0,7-3-16 16,5 4-512-16,-9 2-96 0,-14-3-32 0,1 0 0 15,3-2-352-15,-2 1-128 0,-2-2 0 0,-1 3 0 16,2-2 560-16,0-1 112 0,1 0 32 0,2 0 0 16,1-1-576-16,1-2 0 0,0 3 0 0,3-2 0 15,3 2 0-15,-1 0 0 0,2-1 0 0,5 1 0 16,0 0-1472-16,0 0-208 0,0 0-48 16,0 0 0-16</inkml:trace>
  <inkml:trace contextRef="#ctx0" brushRef="#br0" timeOffset="-39087.89">23911 17667 31327 0,'-9'3'688'0,"2"-3"144"0,7 0 16 0,0 0 48 0,0 0-720 0,0 0-176 0,0 0 0 0,0 0 0 0,0 0 1360 0,0 0 240 15,6-4 64-15,-6 4 0 0,0 0-192 0,0 0-16 16,0 0-16-16,0 0 0 0,5 4-720 0,-1-2-144 16,0 5-16-16,0-1-16 0,0 2-48 0,0 1-16 15,-1-2 0-15,-3 3 0 0,-3 4-480 0,3-4 0 16,5 3 0-16,-21-2 0 0,-30 2 416 0,27 0 96 15,43 0 0-15,1-3 16 0,-13 3-16 0,1 3 0 16,2-3 0-16,-2-1 0 0,-4 1-512 0,0 0 0 16,2 0 0-16,-2-3 0 0,-1 0-192 0,-1-3-112 15,0-1-16-15,0 1 0 0,-2-1 560 0,0-2 96 16,0 0 32-16,-5-4 0 16,0 0-1136-16,5 3-208 0,-5-3-48 0,7-3-16 0,-2-1 1184 0,2 0 240 0,-1-2 64 15,0-4 0-15,-2 0-448 0,-2 0 0 0,1-2 128 16,3-3-128-16,3-2 0 0,-2-2 0 0,-6 2 0 15,3-6 0-15,5 0-256 0,-3-1 64 0,-8-2 0 16,-2-1 16-16,1 0 176 0,3 4 0 0,0-3 0 16,0 2 0-16,0 0 0 0,1 5 0 0,0-1 0 0,-2 3 0 15,1-3 160-15,1 3 64 0,0 4 16 0,1 3 0 16,-1 1-240-16,2 1 0 0,-1-1 0 0,-2 9 0 16,4-7 0-16,0 3 0 0,-4 4 0 0,5-2 0 15,1-2 0-15,-1 4 0 0,1-3 0 0,2 3 144 16,3-1 304-16,-1 1 64 0,-1 1 16 0,3-1 0 0,3 3-528 15,0-2 0-15,-3 2 0 0,5-1 0 0,-2 0-224 16,2 0-96-16,2 1-32 0,2-3 0 0,3 1 352 16,2 2 192-16,1-3-32 0,1 0 0 0,7-4 32 15,-1 1 0-15,-1-1 0 0,-1 2 0 16,-2-5-192-16,-2 0-272 0,0 1 64 0,-2-1 16 0,-1 0 192 0,0 0 256 16,0 0-48-16,0 1-16 0,-2-1-192 0,0 1 0 15,-4 2 0-15,-1-1 0 0,0 1 0 0,-4 1-192 16,-2 2 48-16,-2-2 0 0,-1 3 144 0,-1 0-192 15,-3 3 192-15,-5-3-192 16,6 1-1280-16,-6-1-272 0,0 0-48 0,0 0-11648 16,-6 5-2336-16</inkml:trace>
  <inkml:trace contextRef="#ctx0" brushRef="#br0" timeOffset="-38224.29">24335 17623 19055 0,'0'0'416'0,"0"0"96"0,0 0 0 0,0 0 32 0,0 0-544 0,0 0 0 0,7-3 0 0,0 2 0 16,-7 1 1536-16,0 0 192 0,11-6 32 0,-11 6 16 16,0 0-928-16,0 0-176 0,0 0-32 0,-10-4-16 15,-19-2 320-15,19 2 64 0,25 1 16 0,-15 3 0 16,-31-2 512-16,16 0 128 0,32 0 0 0,0 2 16 15,-5 0-224-15,-4 0-48 0,-8 0-16 0,-9 2 0 16,-19 2-304-16,17 0-64 0,26 3-16 0,1-1 0 16,-7 4-448-16,-2 0-96 0,-2 1-16 0,-1 4 0 0,1 5 128 0,0 3 32 15,2-3 0-15,-3 1 0 16,-4 1-304-16,1-1-64 0,3-1-16 0,-2 1 0 0,0 1-384 0,1-2-80 16,-1 1-16-16,1-4 0 0,0 1 432 0,-1-4 80 15,1 2 0-15,-1-3 16 0,1-2-80 0,0-1-32 16,-1-1 0-16,-32-1 0 0,-25-1-160 0,32-2-224 15,47-1 48-15,-24-4 16 16,-44 4-704-16,30-1-144 0,49-3-16 0,-18 0-16 16,-38-7-2464-16,21 3-480 0,34-2-112 0,-4-4 0 15</inkml:trace>
  <inkml:trace contextRef="#ctx0" brushRef="#br0" timeOffset="-37716.16">24562 17706 29135 0,'0'0'640'0,"0"0"128"0,0 0 16 0,0 0 48 0,0 0-656 0,0 0-176 0,0 0 0 0,0 0 0 16,0 0 1920-16,0 0 336 0,0 0 80 0,0 0 16 16,0 0-1184-16,0 0-224 0,0 0-48 0,0 0-16 15,0 0-304-15,0 0-64 0,0 0-16 0,1-6 0 16,3 2-496-16,2-3 0 0,-1 3 0 0,5-1 0 15,6 1 256-15,-3-2-32 0,-10-1-16 0,5 1 0 16,7 2-208-16,-3-3 0 0,-5 1 0 0,-4 2 0 16,4-3 0-16,1 4 0 0,4-3 0 0,-1 5 0 15,0-2 0-15,1 0-336 0,-2 3 48 0,2-1 16 16,1 2 528-16,-1 2 128 0,-2 1 0 0,0 1 16 0,-3-1-400 16,0 4 0-16,-1 1 0 0,-2 0 0 15,-4-1 192-15,-1 3 16 0,-2 0 0 0,-2 4 0 0,-1-5 224 16,-2 2 32-16,-1 1 16 0,-2-1 0 0,1 0-480 15,-1-2 0-15,-1 1 0 0,3-2 0 0,-1-5 0 16,1 2 0-16,-1 1 0 0,1-1 0 0,1-2 0 16,1 2 0-16,0-5 0 0,0 2 0 0,7-3 0 15,0 0 0-15,0 0 0 0,0 0 160 0,0 0 96 16,0 0 0-16,0 0 16 0,0 0-272 0,10 3 0 16,-1 0 0-16,1-3 0 0,2 0 0 0,2 1 0 0,2 2 0 15,0 0 0-15,-2 1 0 0,2 0 0 16,0-2 0-16,-2 2 0 0,-1 1 0 0,-2-1 0 15,-3 3 0-15,-2 1 0 0,1-2 240 0,-3 3-16 0,-3-2 0 0,-2 1 0 16,-2 1 272-16,-1 1 48 16,-2 0 16-16,-2-3 0 0,-3 3-752 0,2-1-160 0,-1-1-32 15,-2 1 0-15,-1-3 608 0,0 1 112 0,1-3 32 0,0 2 0 16,0-2-368-16,2-1 128 0,1-3-128 0,-1 3 0 31,1-3-384-31,0-3-160 0,1 0-32 0,0 2 0 16,0-4-2176-16,2 1-448 0,-1 0-96 0,1 1-16 0</inkml:trace>
  <inkml:trace contextRef="#ctx0" brushRef="#br0" timeOffset="-37316.82">25124 18093 28671 0,'0'0'640'0,"0"0"128"0,0 0 16 0,0 0 16 0,0 0-640 0,0 0-160 16,0 0 0-16,0 0 0 0,-5 0 1872 0,-5 0 352 0,0-2 64 0,-6 0 16 15,-5 2-1008-15,-2-3-192 0,-6 2-32 0,-1-2-16 16,-2 1-288-16,-2-2-48 0,-1 4-16 0,0-3 0 15,-1 2-544-15,0-2-160 16,-4 3 0-16,-2 0 0 0,-3 0 176 0,-4 0-48 16,-3 0 0-16,-1 0 0 0,-2 0-128 0,0 0 0 0,-1 3 0 0,9 1 0 15,-7-2-288-15,-5 2-96 0,-5-1 0 16,-1-2-16-16,-2 4 528 0,1-1 96 0,1-1 32 0,-3-2 0 16,0 2-112-16,-1 1-16 0,3 0 0 15,0 1 0-15,2-1-128 0,0 0 0 0,4-2 0 0,-12 2-176 16,6 3 176-16,7-3 0 0,3 1 160 15,6 2-160-15,4-3 0 0,4-2 0 0,4 2 0 0,6 0 0 16,3 1 192-16,5-1-64 0,8-1-128 0,3-2 192 16,3 2-192-16,2 1 0 0,3-2 0 0,5-2 0 31,0 0-944-31,0 0-272 0,0 0-64 0,8 4-16 0,5 3-592 0,0-1-112 16,1 1-32-16,3-1-13552 0</inkml:trace>
  <inkml:trace contextRef="#ctx0" brushRef="#br0" timeOffset="-36427.58">23576 18363 35007 0,'0'0'768'0,"0"0"176"0,0 0 16 0,0 0 16 0,0 0-784 0,0 0-192 15,0 0 0-15,0 0 0 0,0 0 912 0,0 0 144 16,0 0 32-16,0 0 0 0,-9-11-96 0,18 7-16 16,-3-1 0-16,2 4 0 0,0-2-768 0,0-1-208 15,-1 1 0-15,0 2 0 0,4-2 0 0,-1 1 128 16,1-2-128-16,11 4 0 0,10 0 240 0,16-3-48 15,-48 3 0-15,8 0 0 0,13 3-192 0,-8-3 0 16,-13 0 0-16,0 0-160 0,13 4 288 0,-4 1 48 16,-9-5 16-16,0 0 0 0,3 5-448 0,-1 2-96 15,1-2-16-15,1 2 0 0,-4-7 848 0,-1 10 160 16,-1-3 48-16,0 1 0 0,0 1-272 0,-3 1-48 0,-4-1-16 0,0-2 0 16,0 1-352-16,-2 1 0 0,-1 0 0 0,1-1-128 15,-1-1 128-15,0-1 0 0,0 1 128 16,2-3-128-16,1 1 0 0,-1-1 0 0,3 0 0 0,0-2 0 15,0 2 0-15,7-4-288 0,0 0 48 0,0 0 16 16,-6 0 416-16,6 0 96 0,0 0 16 0,6 3 0 16,-6-3-112-16,10 4 0 0,0-4-16 0,1 2 0 15,0 2-176-15,2-1 0 0,1-3 0 0,0 4 0 16,3 0 0-16,-1-2 0 0,-1 5 0 0,1-1 0 16,-1 1 128-16,-1 0 80 0,-1-1 32 0,-1 2 0 0,-3-1 224 15,-1 2 48-15,-2-1 16 0,0 1 0 16,-4 1-400-16,-2-1-128 0,0 2 0 0,-2-2 0 15,-4 1 320-15,-1 4-32 0,-4-4-16 0,-2 1 0 0,-1-2-272 16,-3 1 0-16,-2-3 0 0,1-1 0 0,-2 1-192 16,1-3-80-16,0-2-32 0,0 1 0 15,-2-2 480-15,0-1 80 0,2 0 32 0,1-1 0 0,1-2-288 16,1-1 0-16,1-1 0 0,1-3 0 16,3 2-848-16,-1-1-128 0,0-2-32 15,2-1-20512-15</inkml:trace>
  <inkml:trace contextRef="#ctx0" brushRef="#br0" timeOffset="-26957.09">25724 17387 17567 0,'0'0'768'0,"0"0"176"0,0 0-752 0,0 0-192 16,0 0 0-16,0 0 0 0,0 0 880 0,0 0 144 16,0 0 16-16,0 0 16 0,0 0 96 0,0 0 0 15,0 0 16-15,0 0 0 0,2-7-352 0,-2 7-80 16,3-6-16-16,-3 6 0 0,0 0-16 0,0 0-16 16,3-8 0-16,0 5 0 0,-3 3 272 0,0 0 48 15,0 0 16-15,0 0 0 0,0 0 0 0,6 9 0 16,-2-1 0-16,0 3 0 0,-2 2-320 0,1 3-48 15,1 3-16-15,-2 2 0 0,1 5-256 0,-2 4-48 0,2 3-16 16,-2 1 0-16,1 3-192 0,-1 2-128 0,-1 4 128 0,1 1-128 16,0-1 272-16,1 4-16 0,0 0 0 0,2 6 0 15,3 0 0-15,-2 4 0 0,2-4 0 16,-1 4 0-16,2-4 16 0,0 4 0 0,-2-5 0 0,1-1 0 16,4-1-80-16,-4-3 0 0,1 1-16 0,-1-4 0 15,-3-6 80-15,1-2 32 0,1 0 0 0,-2-6 0 16,-2-4-32-16,0-5 0 0,1-4 0 0,0-4 0 15,-2-2-432-15,0-2-80 0,1-3-32 0,-2-6 0 16,0 0 288-16,0 0-160 0,0 0 160 0,0 0-128 16,0 0-832-16,0 0-144 0,-2-9-48 15,2-1-11728-15,2-3-2352 0</inkml:trace>
  <inkml:trace contextRef="#ctx0" brushRef="#br0" timeOffset="-24282.32">25763 17320 13007 0,'0'0'272'0,"0"0"64"0,0 0 16 0,0 0 32 0,0 0-384 0,0 0 0 16,0 0 0-16,0 0 0 0,0 0 912 0,0 0 112 15,0 0 0-15,0 0 16 0,0 0-624 0,0 0-128 0,1-7-32 0,-1 7 0 16,0 0 320-16,0 0 64 15,0 0 16-15,0 0 0 0,0-7 368 0,0 0 64 0,0 7 0 0,0 0 16 16,0-6-560-16,0 6-112 0,0 0-32 0,0 0 0 16,0 0 224-16,0 0 32 15,0 0 16-15,0 0 0 0,0 0-32 0,0 0 0 0,0 0 0 0,0 0 0 16,0 0-192-16,0 0-64 0,0 0 0 0,0 0 0 16,0 0-192-16,0 0-64 15,0 0 0-15,0 0 0 0,0 0-128 0,0 0-272 0,0 0 64 16,0 0 16-16,0 0 192 0,0 0 256 0,0 0-48 0,3 6-16 15,-3-6 0-15,0 0 0 0,1 8 0 0,1-2 0 16,-2-6-192-16,0 0 0 0,-2 7 0 0,2-7 0 16,0 0 0-16,-1 7 0 0,-2-1 0 0,3-6 0 15,-1 7 0-15,1-7-160 0,0 0 32 0,0 0 0 16,-1 6 128-16,1-6 176 0,0 0-48 0,0 0 0 16,0 0-128-16,0 0 0 0,0 0 0 0,0 0 0 15,1 8 0-15,-1-8 0 0,0 0 0 0,0 0-176 16,0 0 944-16,1 7 176 0,-1-7 32 0,0 0 16 0,0 0-208 0,2 9-32 15,-2-9-16-15,1 6 0 0,-1-6-352 16,0 0-64-16,0 7 0 0,0-7-16 16,0 0-176-16,0 0-128 0,0 6 192 0,0-6-192 0,0 0 144 0,0 0-144 15,0 0 0-15,0 0 144 0,0 0-144 0,0 0 0 16,0 0 0-16,0 0 0 0,0 0 224 0,0 0-32 16,0 0-16-16,0 0 0 0,0 0-176 0,0 0-256 15,0-6 64-15,0-1 16 0,-1-2 176 0,1 3 0 16,0 6 0-16,-2-7 0 0,1 2 0 0,0-2 0 15,1 7 0-15,-3-6 0 0,0-1 192 0,0-2-16 0,3 9-16 0,-4-4 0 16,0-5-160-16,0 5 160 16,4 4-160-16,-6-7 160 0,1 1-160 0,0 2 0 0,5 4 0 0,-7-3 0 15,7 3 208-15,0 0 112 0,-9-6 32 0,1 2 0 16,1 0-352-16,-1 1 0 16,1 1 0-16,7 2 0 0,0 0 0 0,-8-2 0 0,0 0 0 0,2-2 0 15,6 4 0-15,-9-3 0 0,1 1 0 0,0 0 0 16,0 0 0-16,3-2 0 0,5 4 0 0,0 0 128 15,-9-5-128-15,1 1 0 0,8 4 0 0,-8-4 0 16,0 1 0-16,2-1 0 0,-1 0 0 0,7 4 0 16,-8-5 0-16,2 4 0 0,-1-2 0 0,7 3 0 15,0 0 0-15,-8 0 0 0,0 3 0 0,-1-2-128 16,1-1 128-16,1 0 0 0,-1 0 0 0,0 0 0 16,0-1 0-16,0 1-192 0,-1-3 32 0,0 3 0 15,0 0 160-15,1 3 0 0,1-3 128 0,-1 0-128 0,-3 0 144 16,0 0-144-16,1-3 192 0,-1 3-192 15,-2 0 0-15,1 0-144 0,0 0-16 0,1 0 0 0,-1 0 160 16,0 0 256-16,-1 0-64 0,1 0-16 0,0 0-176 16,-1 0 0-16,0 0 0 0,1 0 0 0,2 0 0 0,-2-3 0 15,0 2 0-15,-1 1 0 0,0 0 0 0,0 0 0 16,0 0 0-16,0 0 0 0,0 1 0 0,1 2 0 16,-4-3 0-16,3 0 0 0,0 3 0 0,1-3 0 15,3 0 0-15,-3 0 0 0,-2 0 0 0,0 1 0 16,0 2 0-16,1-3 0 0,0 0 0 0,0 0 0 0,0 2 0 15,0-1 0-15,-1-1 0 0,0 0-144 16,1 0 144-16,0 0-208 0,1 0 208 0,-1 3 128 0,2-3 0 0,-1 0-128 16,1 0 272-16,0 0-48 0,-3 0-16 0,4-3 0 15,5 3-352-15,-3 0-80 16,-4 0-16-16,2 0 0 0,0 0 384 0,0 0 80 0,1-1 16 16,0 1 0-16,-1 0-240 0,3 0 0 0,0 0 0 0,-2 0 0 15,-2 1 0-15,1-1 0 16,1 0 0-16,-2 3 0 0,0 0 160 0,-1-2-16 0,-1 2 0 0,1-1 0 15,0 0-144-15,0 0 0 0,0 0 0 0,1 0 0 16,-1-2 0-16,-1 3 0 0,0 1 0 0,0-4 0 16,0 2 0-16,-1-2 0 0,1 2 0 0,0-2 0 15,1 0-288-15,1 0-96 0,-2 0 0 0,-1 0-16 16,1 0 640-16,0 2 128 0,-1-2 16 0,-1 3 16 16,2-3-640-16,2 1-128 0,-3-1-16 0,3 0-16 15,-2 0 400-15,2 3 0 0,3-3 0 0,-2 0 0 16,-9 0 224-16,5 2 128 0,2 0 32 0,0-2 0 0,-1 0-256 0,2 0-128 15,-1 2 128-15,1-2-128 16,0 3-288 0,-1-2-128-16,0-1-32 0,-1 0 0 0,0 0 672 0,0 0 128 0,0 0 32 0,-1 0 0 0,1 0-624 0,0 0-112 15,-1 0-32-15,-1 0 0 0,4 0 624 0,-1 0 112 16,-5 0 32-16,1 3 0 0,0-3-384 0,5 1 0 16,0-1 0-16,-2 0 0 0,-3-1 0 0,2 1 0 0,1 0 0 15,-2 0 0-15,-3-3 0 0,-3 3 0 16,3 0 0-16,1 0 0 0,0 0 128 0,1 0-128 15,2 0 128-15,-1 3-128 16,1-3-288-16,1 1-128 0,-3 2-32 0,2-3 0 0,-1 2 672 16,1-2 128-16,-2 0 32 0,0 4 0 0,-1-4-384 0,0 3 0 15,0-2 0-15,-1 2 128 0,0 0-416 0,-1-2-80 0,1 1-16 0,0-2 0 16,-1 3 384-16,1-2 0 0,-2 2 0 0,2-3 0 16,0 0 0-16,-1 0 0 15,2 0 0-15,0 0 0 0,-1 0 240 0,0 0 112 0,1 0 32 0,0 0 0 16,-1 0-224-16,5 0-32 0,0 3-128 0,-1-2 192 15,-2-1-192-15,0 0 0 0,2 0 0 0,-3 3-160 16,1-3 160-16,-5 2 0 0,0-2 160 0,6 1-160 16,-1-1 0-16,0 0 0 0,-1 0 0 0,0 0 0 31,-1 3-320-31,0-3-144 0,-1 0-48 0,-3 0 0 0,1 0 720 0,1 0 144 0,1-3 32 0,0 3 0 16,1 0-384-16,1-1 0 0,-1-1 0 0,1 2 0 15,0-3 0-15,0 3 0 0,1 0 0 0,0-4 0 16,-1 4 0-16,1 0 0 0,2 0 0 0,0 0 0 15,-1 0 0-15,-1 0 0 0,1 0 0 0,-2 0 0 0,1 0 128 16,0 0-128-16,-1 3 128 0,0-2-128 0,0-1 0 0,0 0 0 16,-1 0 0-16,0 0-128 0,-1 3 128 15,0-3 0-15,-2 0 0 0,5 0 0 0,0 0 0 0,0 0 0 16,-1 0 0-16,0-3 0 0,0 3 0 0,-1-1 0 16,0-2 0-16,-6 3 0 0,2-3 0 0,1 3 0 15,0 0 0-15,0 0 0 0,0 0 0 0,5-1 0 16,2 1 0-16,-1 0 0 0,0 0 0 0,-1 0 0 0,0 0 0 15,-1 0 0-15,0 0 0 0,-5 1 0 0,1 2 0 16,-1-3 176-16,0 0-176 0,1 0-272 16,-2 4 64-16,-3-4 16 0,0 0 192 15,2 0 0-15,1 0 0 0,1 0 0 0,-1 0 0 0,1 0 0 16,1 0 0-16,1 0 0 0,2 3 0 0,0-3 0 0,-1 0 0 16,1 3 0-16,0 0 0 0,1-3 0 15,0 4 0-15,-2-1 0 0,1-2 320 0,0 2-64 16,-1-1 0-16,0 2-96 0,-2-1-32 0,0-2 0 0,0 2 0 15,-1-1-128-15,6 0-144 0,-1 0 144 0,-2-2-208 16,0 3-48-16,-1-2 0 0,1-1 0 0,-1 0 0 16,-1 0 256-16,-5 0 0 0,1 0 0 0,1 3 0 15,2-3 0-15,0 0 0 0,1 0 0 0,0 0 0 16,3 1 0-16,-1 2 0 0,1-3 0 0,1 2 0 16,0 0 0-16,1 0 0 0,-1 1 0 0,0-3 0 15,0 1 0-15,1 2 128 0,1-3 0 0,0 2-128 0,-1 0 0 16,2-2 0-16,0 2-160 0,1-2 160 0,-1 4 0 15,3-4 0-15,-1 3 224 0,0-3-64 0,2 2-160 16,-1 0 0-16,2-2 0 0,0 2 0 0,0-2 160 0,1 4-160 16,0-1 192-16,0-2-192 0,2 2 0 0,-1 0 0 15,7-3 0-15,-7 3 0 0,1 1 176 0,-1 2-32 16,-1-2 0-16,3-1 0 0,5-3 320 0,-2 7 64 16,-4-3 16-16,2 1 0 0,2 2-544 0,2-7 0 15,-3 8 0-15,1 1 0 0,-1-3 0 0,0 2 0 16,2 1 0-16,-2 2 0 0,-1-2 0 0,2 1 208 15,1 1-64-15,-1 1-16 0,1 0-128 0,1-1 0 16,-1 2 0-16,1-1 0 0,0 4 0 0,0 0 0 16,1-2 0-16,0 6 0 0,1-3 0 0,-1 2 0 15,0-2 0-15,2 3 0 0,-1 1 464 0,0 1 16 0,-2-2 0 16,0 3 0-16,1 4-480 0,0-2 128 0,1 1-128 0,-1 3 0 16,0 1 0-16,1 4 0 0,0-2 128 15,-2 5-128-15,-1 0 256 0,1 2 0 0,1-1 0 0,-1-1 0 16,-1 2 0-16,1-2 0 0,0-1 0 0,0 1 0 15,-1-4-256-15,-1-3 0 0,2 4 0 0,-1 1 0 16,-3-1-256-16,1 0 0 0,2 2 0 0,1 0 0 16,0 1 256-16,0 0 144 0,-1-3-16 0,-1 1 0 15,1-3-128-15,1 0-192 0,-1-2 32 0,0 1 16 16,1-5 336-16,-2 0 64 0,1-1 0 0,0 1 16 16,1-4-720-16,0 2-128 15,-2-1-48-15,0 1 0 0,0-4-1472 16,2-7-288-16,-1 1-64 0,-2-1-16 0</inkml:trace>
</inkml:ink>
</file>

<file path=ppt/ink/ink22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11:32.2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16250 5101 10991 0,'0'0'480'0,"0"0"112"0,0 0-464 0,3 4-128 0,-3-4 0 0,7 5 0 0,1 1 464 0,-3-2 80 15,-5-4 16-15,7 4 0 16,-1 2-1456-16,-6-6-272 0,0 0-64 0,0 0-16 15,0 0 144-15,0 0 16 0,0 0 16 0,0 0 0 0,0 0 1360 0,0 0 272 16,0 0 48-16,0 0 16 0,0 0 1040 0,0 0 224 16,0 0 32-16,0 0 16 0,0 0 80 0,0 0 16 15,0 0 0-15,0 0 0 0,0 0-240 0,0 0-32 0,0 0-16 16,0 0 0-16,0 0 320 0,0 0 64 16,0 0 16-16,0 0 0 0,8 1-592 0,-8-1-112 0,0 0-32 0,0 0 0 15,8 0-448-15,-8 0-80 0,8 2-32 0,-8-2 0 16,8 4-592-16,-8-4-112 0,7 0-16 0,-7 0-128 15,8 3 144-15,-1-3-144 0,-1 3 0 0,-6-3 144 16,8 0-16-16,0 0 0 0,0 0 0 0,0 0 0 16,-2 0 48-16,2 0 0 0,0-3 0 0,0 3 0 15,1 0-16-15,0 0 0 0,2-3 0 0,-1 3 0 16,1 0 32-16,-1 0 16 0,1-1 0 0,1-2 0 16,-2 3 32-16,2 0 0 0,0 0 0 0,-1-2 0 15,1 2-240-15,-1 0 176 0,-1 0-176 0,1 0 160 16,-1 0-160-16,1-1 160 0,-1-2-160 0,-1 3 160 15,0 0-160-15,0 0 0 0,-1 0 0 0,2 0 128 16,-3 0-128-16,3 0 0 0,-1 0 0 0,0 0 0 16,0 0 0-16,2 0 0 0,-2-3 0 0,1 2 0 0,1 1 0 15,-1 0 0-15,2-3 128 0,0 3-128 0,-2-2 0 16,1 0 0-16,0 2 144 0,1 0-144 0,1-2 0 0,0 2 144 16,1-3-144-16,-1 2 0 0,0 1 160 15,1 1-160-15,-2-1 128 0,0 0-128 0,-1 0 128 0,0 0-128 16,1 3 128-16,0-3-128 0,-2 2 128 0,0 0-128 15,0 0 128-15,-1-2-128 0,0 3 128 0,0-2-128 16,-1 2 128-16,0-3-128 0,-2 3 0 0,1-2 0 16,-7-1 0-16,8 0 0 0,0 0 0 0,-8 0 0 15,8-1 0-15,-8 1 0 0,7 0 0 0,1-3 0 16,-8 3 0-16,0 0 0 0,8 0 0 0,-8 0 0 16,8 0 0-16,-8 0 0 0,0 0 0 0,0 0 0 15,8-3 0-15,-8 3 0 0,0 0 0 0,0 0 0 16,0 0 0-16,0 0 0 0,0 0 0 0,0 0 0 0,0 0 0 0,0 0 0 15,0 0 0-15,0 0 0 0,0 0 0 16,0 0 0-16,0 0 0 0,0 0 0 0,0 0 0 0,0 0 0 16,0 0 0-16,0 0-192 0,0 0 64 0,0 0-14368 15,-3-4-2864-15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53.163"/>
    </inkml:context>
    <inkml:brush xml:id="br0">
      <inkml:brushProperty name="width" value="0.1" units="cm"/>
      <inkml:brushProperty name="height" value="0.1" units="cm"/>
      <inkml:brushProperty name="color" value="#33CCFF"/>
    </inkml:brush>
  </inkml:definitions>
  <inkml:trace contextRef="#ctx0" brushRef="#br0">702 223 4951 0 0,'22'3'9904'0'0,"-22"-4"-9729"0"0,0 0 0 0 0,0 0-1 0 0,0 0 1 0 0,0 0-1 0 0,0 0 1 0 0,-1 1 0 0 0,1-1-1 0 0,0 0 1 0 0,-1 0 0 0 0,1 0-1 0 0,0 1 1 0 0,-1-1 0 0 0,1 0-1 0 0,-1 0 1 0 0,1 1-1 0 0,-1-1 1 0 0,0 1 0 0 0,1-1-1 0 0,-1 0 1 0 0,0 1 0 0 0,-1-1-1 0 0,0-1-2 0 0,-1 1 0 0 0,1 0 0 0 0,-1-1-1 0 0,0 2 1 0 0,0-1 0 0 0,-5-1 0 0 0,-4 0 39 0 0,-1 1 0 0 0,-16 1 0 0 0,24 0 178 0 0,-139 11 766 0 0,127-9-1113 0 0,-9 0-50 0 0,-1-1 0 0 0,-33-4 0 0 0,38 1 6 0 0,15-2 4 0 0,4 2 9 0 0,1 1 42 0 0,1 0 11 0 0,-5-4 0 0 0,4 4 471 0 0,-8 4-353 0 0,-11 10-177 0 0,15-8 25 0 0,0-1 0 0 0,-1 0 0 0 0,1 0 0 0 0,-14 5 0 0 0,18-8 242 0 0,2-1-265 0 0,-5 1-197 0 0,4-2 185 0 0,1 1-1 0 0,0 0 0 0 0,-1 0 0 0 0,1 0 0 0 0,0-1 1 0 0,0 1-1 0 0,0 0 0 0 0,-1 0 0 0 0,1-1 0 0 0,0 1 1 0 0,0 0-1 0 0,0-1 0 0 0,-1 1 0 0 0,1 0 1 0 0,0-1-1 0 0,0 1 0 0 0,0 0 0 0 0,0-1 0 0 0,0 1 1 0 0,0 0-1 0 0,0-1 0 0 0,0 1 0 0 0,0 0 0 0 0,0-1 1 0 0,0 1-1 0 0,0 0 0 0 0,0-1 0 0 0,0 1 0 0 0,0 0 1 0 0,0-1-1 0 0,1 1 0 0 0,-1-5 6 0 0,8-17 0 0 0,34-85 456 0 0,-19 60-808 0 0,-4 9 261 0 0,-18 36 165 0 0,-1 0 40 0 0,0 2-105 0 0,0 0 0 0 0,0 0-1 0 0,0 0 1 0 0,1 0-1 0 0,-1 0 1 0 0,0-1-1 0 0,0 1 1 0 0,0 0-1 0 0,0 0 1 0 0,0 0-1 0 0,0 0 1 0 0,0 0-1 0 0,0 0 1 0 0,0-1-1 0 0,0 1 1 0 0,0 0-1 0 0,0 0 1 0 0,0 0-1 0 0,0 0 1 0 0,0 0 0 0 0,0 0-1 0 0,0-1 1 0 0,0 1-1 0 0,0 0 1 0 0,0 0-1 0 0,0 0 1 0 0,0 0-1 0 0,-1 0 1 0 0,1 0-1 0 0,0 0 1 0 0,0-1-1 0 0,0 1 1 0 0,0 0-1 0 0,0 0 1 0 0,0 0-1 0 0,0 0 1 0 0,0 0 0 0 0,0 0-1 0 0,-1 0 1 0 0,1 0-1 0 0,0 0 1 0 0,0 0-1 0 0,0 0 1 0 0,0 0-1 0 0,0-1 1 0 0,0 1-1 0 0,0 0 1 0 0,-1 0-1 0 0,1 0 1 0 0,0 0-1 0 0,0 0 1 0 0,0 0-1 0 0,0 0 1 0 0,0 0-1 0 0,0 0 1 0 0,-1 0 0 0 0,1 0-1 0 0,0 0 1 0 0,0 1-1 0 0,0-1 1 0 0,0 0-1 0 0,0 0 1 0 0,0 0-1 0 0,-1 0 1 0 0,-12 9 339 0 0,-16 18 34 0 0,28-26-357 0 0,-25 24 187 0 0,12-11-149 0 0,-1 0 1 0 0,2 1-1 0 0,-15 20 0 0 0,-8 18-26 0 0,-28 43 6 0 0,55-85-43 0 0,4-8 0 0 0,0 0 0 0 0,0-1 0 0 0,-1 1 0 0 0,1-2 0 0 0,0 1 0 0 0,-9 2 0 0 0,4-2 0 0 0,-2 3 0 0 0,12-5 0 0 0,0 0 0 0 0,0 0 0 0 0,0 0 0 0 0,-1 0 0 0 0,1 0 0 0 0,0 0 0 0 0,0 0 0 0 0,0 0 0 0 0,0 0 0 0 0,0 0 0 0 0,0 0 0 0 0,0 1 0 0 0,0-1 0 0 0,0 0 0 0 0,0 0 0 0 0,0 0 0 0 0,0 0 0 0 0,0 0 0 0 0,0 0 0 0 0,0 0 0 0 0,-1 0 0 0 0,1 0 0 0 0,0 0 0 0 0,0 1 0 0 0,0-1 0 0 0,0 0 0 0 0,0 0 0 0 0,0 0 0 0 0,0 0 0 0 0,0 0 0 0 0,0 0 0 0 0,0 0 0 0 0,0 0 0 0 0,0 0 0 0 0,0 1 0 0 0,0-1 0 0 0,1 0 0 0 0,-1 0 0 0 0,0 0 0 0 0,0 0 0 0 0,0 0 0 0 0,0 0 0 0 0,0 0 0 0 0,0 0 0 0 0,0 0 0 0 0,0 0 0 0 0,0 1 0 0 0,0-1 0 0 0,0 0 0 0 0,20 6 0 0 0,-1-1 0 0 0,-4 0-1 0 0,-1-1 0 0 0,1 0 0 0 0,0-2 0 0 0,20 2 0 0 0,-13-2 0 0 0,25 6-1 0 0,-40-6 7 0 0,16 4 164 0 0,-1 0 0 0 0,1 1-1 0 0,26 13 1 0 0,-46-18 4 0 0,1 0-243 0 0,0 0 0 0 0,0-1 0 0 0,0 1-1 0 0,0-1 1 0 0,1 0 0 0 0,4 1-1 0 0</inkml:trace>
</inkml:ink>
</file>

<file path=ppt/ink/ink23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11:33.3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18067 5107 15711 0,'0'0'704'0,"0"0"128"0,0 0-656 0,0 0-176 0,0 0 0 0,0 0 0 15,0 0 2240-15,0 0 400 0,0 0 96 0,0 0 16 16,0 0-832-16,0 0-176 0,0 0-16 0,0 0-16 16,7 0-608-16,-7 0-112 0,9 3-32 0,-9-3 0 15,0 0-400-15,8 0-96 0,0 1-16 0,-2-1 0 16,1 0 0-16,-1 0 0 0,-6 0 0 0,8 0 0 15,-2 0 160-15,1-1 32 0,1 1 0 0,0-3 0 16,0 3-112-16,0-2-16 0,1 2 0 0,0 0 0 16,-9 0-144-16,12 0-48 0,0-2 0 0,0 2 0 15,-1 0-48-15,2 0-16 0,-1-2 0 0,-1 2 0 0,2 2-256 16,0-2 160-16,1 4-160 0,2-4 128 16,2 3 16-16,1-3 0 0,-1 0 0 0,0 0 0 0,2 0-144 15,-2 1 0-15,1-2 144 0,-1 1-144 0,0-3 160 16,3 1-32-16,-2-2-128 0,-5 4 192 0,0-2-192 0,1 2 0 15,-1-2 128-15,2 2-128 0,-3-3 0 0,0-1 0 16,2 2 0-16,-1-2 0 0,0 1 0 0,1 2 0 16,-1-2 0-16,3-1 0 0,-1 2 0 0,-2 2 128 15,1-4-128-15,-3 4 0 0,-2-3 0 0,2 3 0 16,0 0 0-16,-1 0 0 0,1 0 0 0,0-1 0 16,0 1 0-16,1 0 0 0,-3 0 0 0,1 0 0 15,-2 0 0-15,3 0 0 0,-2 0 240 0,-1 0-48 16,-2 1-16-16,-7-1 0 0,0 0-176 0,0 0 0 15,0 0 0-15,0 0 0 0,6 0 0 0,-6 0-224 0,0 0 32 0,0 0 0 16,0 0 192-16,0 0 208 0,0 0-32 16,0 0-16-16,0 0-160 0,0 0-224 0,0 0 48 15,0 0 16 1,0 0-1056-16,0 0-192 0,-2-6-64 0</inkml:trace>
</inkml:ink>
</file>

<file path=ppt/ink/ink23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11:34.2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19792 5160 3679 0,'0'0'320'0,"0"0"-320"0,0 0 0 0,0 0 0 0,0 0 3728 0,0 0 688 15,0 0 128-15,0 0 16 0,0 0-2032 0,0 0-416 0,0 0-64 16,0 0-32-16,0 0-592 0,0 0-112 16,0 0-32-16,0 0 0 0,0 0-416 0,0 0-96 0,0 0 0 15,9 0-16-15,-9 0-112 0,8 0-32 16,-8 0 0-16,9 0 0 0,1 0 112 0,-3-3 32 15,-7 3 0-15,10 0 0 0,0 0-64 0,1 3-16 16,-1-2 0-16,-1 2 0 0,2-3-176 0,0 0-48 16,1 0 0-16,3 0 0 0,0 0-128 0,2 2-48 15,2-2 0-15,-1 0 0 0,2-2-32 0,-1 2-16 0,1-3 0 0,-3 3 0 16,0 3 64-16,1-3 16 0,2 0 0 0,0 0 0 16,-2-3-16-16,0 2 0 0,1-2 0 0,-1-1 0 15,-1 2 16-15,0 2 0 0,-1-3 0 0,1 2 0 16,-3-2-48-16,-1 2 0 0,-2-2 0 0,-1 3 0 15,-2-3-80-15,0 3-32 0,-8 0 0 0,8 0 0 16,-8 0-144-16,8 0 160 0,-8 0-160 0,0 0 160 16,0 0-160-16,8-1 0 0,-8 1 144 0,0 0-144 15,0 0 0-15,0 0 0 0,0 0 0 0,0 0 0 16,0 0 0-16,5 0 0 0,-5 0 0 0,0 0 0 16,0 0 0-16,0 0 0 0,0 0 0 0,0 0 128 15,0 0-128-15,0 0 0 0,0 0 0 0,0 0 0 0,0 0 0 16,0 0 0-16,0 0-176 0,0 0 176 15,0 0-2864-15,0 0-464 0</inkml:trace>
</inkml:ink>
</file>

<file path=ppt/ink/ink23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20:17.73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8407 11326 17967 0,'0'0'784'0,"0"0"176"0,0 0-768 0,0 0-192 15,0 0 0-15,0 0 0 0,0 0 2048 0,0 0 352 16,0 0 80-16,0 0 16 0,0 0-832 0,0 0-144 16,0 0-48-16,0 0 0 0,0 0-352 0,0 0-80 15,0 0-16-15,0 0 0 0,0 0-192 0,0 0-64 16,0 0 0-16,0 0 0 0,0 0-352 0,0 0-80 15,-1-7-16-15,1 7 0 0,0 0-96 0,0 0-32 16,0 0 0-16,0 0 0 0,0 0-192 0,0 0 0 16,0 0 0-16,0 0 0 0,0 0 192 0,0 0 0 15,0 0 0-15,0 0 0 0,0 0-192 0,0 0 144 16,0 0-144-16,0 0 128 0,0 0 112 0,0 0 16 16,0 0 0-16,0 0 0 0,0 0 48 0,0 0 16 15,0 0 0-15,0 0 0 0,0 0-112 0,6 0-16 16,-6 0 0-16,8 0 0 0,0 0 0 0,-1 1 0 15,-7-1 0-15,8 3 0 0,-1-3-48 0,0 3-16 0,-7-3 0 16,8 4 0-16,1-3-128 0,0 1 0 0,-1-2 0 0,0 0 0 16,-2 3 0-16,1-3 128 0,1 0-128 15,-8 0 128-15,6 1-128 0,1 2 0 0,-1-3 0 0,1 0 0 16,-7 0 0-16,10 0 0 0,2-3 0 16,-3 2 0-16,-2 1 0 0,1 0 0 0,2 0 0 0,-2 0 0 15,-1 0 128-15,-1 0 0 0,1 0 0 0,1 0 0 0,1 0-128 0,-1 0 128 16,-2 0-128-16,2 0 128 0,0 0-128 15,0 0 0-15,0 0 0 0,0 1 0 0,-1-1 192 0,3 0 0 16,-3 0 0-16,1 0 0 0,1 0-192 0,1 0 0 16,-1 0 0-16,0 0-176 0,0 0 176 0,0 0 176 15,0-1-48-15,1 1 0 0,-2 0-128 0,-1-3-176 16,3 3 48-16,-1 0 0 0,-1 0 304 0,1-2 64 16,0 1 16-16,-1 1 0 0,0-3-256 0,-1 3-256 15,1-1 48-15,0-2 16 0,-1 3 192 0,-7 0 0 16,8-3 0-16,-1 3 160 0,1 0-160 0,-1 0 0 15,-7 0 0-15,9 0 0 0,-2 0 0 0,0-1 128 16,0 1-128-16,1 1 128 0,0-2-128 0,0 1 128 16,-8 0-128-16,9 0 128 0,0 0 0 0,0 0 0 15,0 1 0-15,-1-1 0 0,-8 0-128 0,8 0 128 16,1 0-128-16,-1 0 128 0,-1 0-128 0,0 0-176 16,3 0 48-16,-1 0 0 0,-1 0 128 0,-1 0 0 15,3 0 0-15,0 0 0 0,1 0 0 0,-2 0 0 16,-1 0 0-16,1 0 0 0,0 0 0 0,0 0 0 15,-1 0 0-15,1 0 0 0,0 0 0 0,0 0 0 0,-1 0 128 16,1 0-128-16,1 0 0 0,-3 0 0 0,1 0 0 0,2 0 0 16,-1 0 0-16,0 0 0 0,0 0 0 0,0 0 0 15,0 3 128-15,1-3-128 0,-1-3 128 0,0 3-128 16,-1 0 0-16,0 0 0 0,1-1 0 0,0-2-128 16,0 3 128-16,0-2 0 0,0 2 128 0,-1-1-128 15,0-2 0-15,0-1-128 0,0 1 0 0,0 1 0 0,0 0 128 16,-1 0 0-16,1-1 128 0,0 2-128 15,0-2 0-15,0 1 0 0,0 0 0 0,0 0 0 16,-1 2 0-16,1-2 0 0,-8 2 0 0,9-2 0 0,1 2 0 0,-1-3 0 16,0 3 0-16,0-1 0 0,-1 1 0 0,1 0 0 15,0-3 0-15,0 3 0 0,-1-2 128 16,2 2-128-16,0-4 128 0,0 4-128 0,-2-3 0 0,0 2 0 16,1 1 0-16,2-3 0 0,-1 1 0 0,1 0 0 15,1 0 0-15,-2 2-128 0,1-3 128 0,-1 2 0 16,2 1 0-16,0-3 0 0,-2 3 0 0,1 0 0 15,-2 0 128-15,0 0-128 0,1 0 0 0,2 0 0 16,-1 0 0-16,0 0 0 0,0 0 128 0,1 0-128 16,-2 0 128-16,1 0-128 0,-1 0 0 0,1 0 0 15,0 0 0-15,0 0 0 0,-1 3 0 0,1-3 0 16,-1 0 0-16,1 0-128 0,-2 0 128 0,0 0 0 0,0-3 0 0,-1 3 0 16,0 0 0-16,1 0 0 15,0 0 0-15,0 0 0 0,1-1 0 0,-1-2 0 16,-1 3 128-16,1 0-128 0,3-2 0 0,-2 2 0 15,-1 0 0-15,2 0 0 0,-1 0 0 0,1 0 0 16,-2 0 0-16,1-2 0 0,2 2 0 0,0 0 0 0,-2 0 0 0,2 0 0 16,0 0 0-16,0-2 0 0,1 2 0 15,-1 0 0-15,-2 0 0 0,2 0 0 0,0 0 0 16,-1 0 0-16,0 2 0 0,1-2 0 0,0-2 0 0,-1 2 0 16,1 0 0-16,0 0 0 0,0 0 0 0,-1 0 0 15,1-3 0-15,0 3 0 0,-2 0 0 0,2 0 0 16,0-4 0-16,0 4 0 0,-2-3 0 0,2 3-128 15,0-1 128-15,-2 1-128 0,0 0 128 0,-1 0-128 16,1 0 128-16,-1 0 176 0,1 0-48 0,-1 0 0 0,0 0-128 16,-1 0 0-16,0 0 0 0,1 0-176 15,0 0 176-15,0 1 0 0,-1-1 128 0,1 3-128 0,0-3 0 16,0 0 0-16,1 0 0 0,-3 0 0 0,1 3 0 0,2-2 0 16,1-1 0-16,0 3 0 0,-3-3 0 15,2 2 0-15,2 0 0 0,0 0 0 0,-1-2 0 0,1 0 0 16,-1 3 0-16,1-2-128 0,-2-1 128 0,0 3 0 15,0-2 0-15,0 2 0 0,1-1 0 0,-1-2 0 16,1 4 0-16,-1-1 0 0,2-2 0 0,-2 2 0 16,1-1 0-16,-1 0 0 0,3 0 0 0,-2-2 0 15,-1 0 128-15,1 3-128 0,-1-2 0 0,1-1-128 16,-2 0 0-16,1 3 0 0,0-3 0 0,-1 2 0 16,0-2 0-16,0-2 0 0,0 2 128 0,0 2 176 15,-1 0-48-15,0-2 0 0,0 0-128 0,0 2 0 16,0-2 0-16,0 0-176 0,-1 0 176 0,1 0 0 15,0 2 128-15,1 0-128 0,0-2 0 0,1 0 0 16,-3 0 0-16,3 3 0 0,1-3 0 0,0 1 0 16,-3-1 0-16,1 3 0 0,1-3 176 0,1 2-48 0,-3-2 0 15,1 2 0-15,0 0-128 0,2-2-272 0,-1 0 64 0,1 0 16 16,-2 0 192-16,1 0 0 0,1 0 0 0,-1 0 160 16,-1 3-160-16,0-3 0 0,2 0 0 0,1 0 0 15,-3 0 0-15,0 0 0 0,0 0 0 0,2 0 0 16,-1 0 0-16,1 0 0 0,-2 0 0 0,1 0 0 15,-1 0 0-15,2 1 0 0,-1 2 0 0,1-3 0 16,-1 0 0-16,0 0 0 0,-3 0 0 0,3 0 0 16,0 0 0-16,1 0-272 0,-1 0 64 0,-1 0 16 15,0 0 192-15,0 0 0 0,1 0 0 0,-1 0 160 0,0 0-160 16,0 0 128-16,-1 0-128 0,0 0 128 16,1 0-128-16,-1 0 128 0,0 0-128 0,0 0 128 0,1 0-128 0,0 0 0 15,1 0 0-15,1 0 0 0,-2-3 0 0,2 3 0 16,-2 0 0-16,0 0 0 0,-1 0 0 0,1 0 0 15,-1 0 0-15,1 3 0 0,1 0 0 0,0-3 0 16,-1 0 0-16,0 0-176 0,0 0 176 0,0 0 0 16,0 0 128-16,1 0-128 0,-3 0 0 0,3 0 0 15,0 0 0-15,-1 0-128 0,0 1 128 0,1-1 0 16,-1 0 0-16,0 0 0 0,-1 2 0 0,0-2 0 16,0 0 0-16,-1 0 0 0,1 0 0 0,0 3-128 15,1-2 128-15,0-1-128 0,-1 0 128 0,0 0-128 16,0 0 128-16,0 0-128 0,0 0 128 0,0 0 0 15,-1-1 0-15,1 1 0 0,0-3 0 0,0 3 0 16,0 0 128-16,0 0-128 0,-2 0 0 0,2 0 0 16,-1-2 0-16,-1 2 0 0,2 0 128 0,-1 0-128 0,-7 0 128 0,7 0-128 15,0 0 128-15,1 0-128 0,-2-1 128 16,1 1-128-16,-7 0 0 0,8 0 0 0,0 0 0 0,-2 0-128 16,-6 0 128-16,7 0 0 0,-7 0 128 0,6-3-128 15,-6 3 0-15,8 0 0 0,-8 0 0 0,8 0 0 16,-1 0 0-16,-7 0 0 0,7 0 0 15,-7 0-128-15,8 0 128 0,0 0 0 0,0 0 128 0,0 0-128 16,-2 0 128-16,-6 0-128 0,8-3 128 0,-1 2-128 16,-7 1 0-16,0 0-128 0,8 0 0 0,0 0 0 15,-2 0 128-15,1 0 0 0,-1-3 0 0,1 6 0 16,-7-3 0-16,8 0 0 0,-1-3 128 0,0 3-128 0,-7 0 0 16,9 0 0-16,-1 0 0 0,0 0-128 0,-8 0 128 15,9-2 0-15,0 0 128 0,-1 2-128 0,-1 0 0 0,-1 0 0 16,1 0 0-16,1 0 0 0,-2 0 0 0,1 0 0 15,-1 0 0-15,1 0 0 0,-7 0 128 0,8 0-128 16,-2 0 128-16,1 0-128 0,-1 0 0 0,1 0 0 16,-7 0 0-16,8 0-128 0,0 0 128 0,-2 0 0 15,-6 0 0-15,8 0 0 0,-1 0 0 0,-1 0 0 16,1 0 0-16,-7 0 0 0,7 0 0 0,0 0 0 16,0 0 0-16,-7 0 0 0,7 0-192 0,0 0 0 15,-7 0 0-15,8-2 0 0,-2-1 192 0,-6 3 176 16,7-1-48-16,-1 1 0 15,-6 0-560-15,7-3-112 0,-7 3-32 0,8 0 0 0,-2 0 416 0,-6 0 160 16,7 0-128-16,-7 0 128 0,8 0 384 0,-8 0 144 0,6 3 48 0,-6-3 0 31,7 0-928-31,-7 0-176 0,0 0-48 0,0 0 0 0,8 0 1024 0,-8 0 208 16,0 0 48-16,0 0 0 0,0 0-576 0,6 4-128 0,-6-4 0 0,0 0 0 16,0 0 0-16,0 0 0 15,0 0 0-15,0 0-176 0,0 0 176 0,7 0 0 0,-7 0 128 16,0 0-128-16,0 0 128 0,0 0-128 0,6 0 128 0,-6 0-128 15,7 0 128-15,-7 0-128 0,7-3 128 16,-7 3-128-16,7-4 176 0,0 0-48 0,-7 4 0 0,0 0 0 16,7 0 0-16,-7 0 0 0,0 0 0 0,6-2 0 15,-6 2 0-15,0 0 0 0,0 0 0 0,0 0 0 16,7 0 0-16,-7 0 0 0,0 0 0 0,0 0 0 16,0 0-128-16,0 0 0 0,0 0 0 0,0 0-176 0,0 0 176 0,0 0 0 15,5 6 128-15,-5-6-128 16,0 0-1104-16,0 0-304 0,0 0-48 15,-3 7-19488-15</inkml:trace>
</inkml:ink>
</file>

<file path=ppt/ink/ink23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20:20.59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25155 16584 15663 0,'0'0'336'0,"0"0"80"0,0 0 16 0,0 0 16 0,0 0-448 0,0 0 0 0,0 0 0 0,0 0 0 16,0 0 800-16,0 0 80 0,0 0 16 0,0 0 0 15,0 0 128-15,0 0 16 0,0 0 16 0,0 0 0 0,0 0 160 0,0 0 16 16,0 0 16-16,0 0 0 0,0 0 144 15,0 0 16-15,0 0 16 0,0 0 0 0,6-4-304 0,-6 4-64 16,0 0-16-16,9 0 0 0,-9 0-224 0,8 0-48 16,-8 0-16-16,7 0 0 0,1 0-304 0,0 1-48 15,0 2-16-15,0-3 0 0,0 0 0 0,0 3-16 16,-2-2 0-16,2-1 0 0,-1 0-64 0,0 0-16 16,1 0 0-16,0 0 0 0,0 0-32 0,0 0-16 15,0 0 0-15,1 0 0 0,1 0-240 0,1-1 0 16,-1-2 0-16,3 3 0 0,0-3 0 0,2 2 0 15,-1-2 0-15,1 3 0 0,0-4 0 0,1 2 0 16,1-1 0-16,0 2 0 0,0-3 0 0,2 1 0 16,-1-1 0-16,0 2 0 0,-1-1 0 0,-2 2 0 0,-1-2 0 15,0 3 0-15,2-2 0 0,-1 0 0 0,-1 2 128 16,0-2-128-16,2 2 0 0,1-3 176 16,0 2-176-16,-1 1 160 0,0-3-160 0,-1 1 0 15,1 0 0-15,0 2 0 0,-1-2 0 0,1 2 0 0,0-3 0 16,0 2 0-16,-1 1 0 0,1-3 0 0,-2 3 0 15,1-1 0-15,-1-2 0 0,3 3 0 0,-2-2 0 0,-1 2 0 16,-1-2 0-16,2 0 0 0,-2 2 0 0,1 0 0 16,-1-3 0-16,2 3 0 0,-1 0 128 0,0 0-128 15,0 0 0-15,-1-1 0 0,0-2 0 0,-2 0 128 16,1 2-128-16,0 1 0 0,1 0 144 0,-1 0-144 16,0 0 0-16,-2 0 144 0,1 0-144 0,-2 0 0 15,0 0 496-15,0 0-16 0,-1 0 0 0,-1 0 0 16,-1 0-480-16,1 0 0 0,-7 0 0 0,8 0 0 15,-2 1 320-15,1 2-16 0,-7-3-16 0,8 0 0 0,-2 0-288 16,-6 0 0-16,8 0 0 0,-2 0 0 0,1 0 0 16,0 0 0-16,-1 0 0 0,2-3 0 0,-8 3 0 0,7-1 0 15,-1 1 0-15,1-2 0 0,-1-1 0 0,1 2 0 16,-2-2 0-16,-5 3 0 0,7-4 0 0,-1 4 0 16,1-3 0-16,-7 3 0 0,0 0 0 0,0 0 0 0,0 0 0 15,6-1 0-15,-6 1 0 0,0 0 0 16,0 0 0-16,0 0 0 0,0 0 0 0,7-2 0 15,-7 2 0-15,0 0 0 0,0 0 0 0,0 0 0 16,0 0 0-16,0 0 0 0,0 0 0 0,0 0 0 16,0 0 0-16,0 0 0 0,0 0 0 0,0 0 0 15,0 0 0-15,0 0 0 0,0 0 0 0,0 0 0 16,0 0 0-16,0 0 0 0,0 0 0 0,0 0 0 0,0 0 0 0,0 0 0 16,0 0 0-16,0 0 208 0,0 0-64 0,0 0-16 31,-7 2-512-31,-1-1-128 0,-1-1 0 0,0 3-16 15,0-3-2800-15,0 0-576 0,-2 4-96 0,-2 0-32 0</inkml:trace>
</inkml:ink>
</file>

<file path=ppt/ink/ink23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9T15:11:01.215"/>
    </inkml:context>
    <inkml:brush xml:id="br0">
      <inkml:brushProperty name="width" value="0.05292" units="cm"/>
      <inkml:brushProperty name="height" value="0.05292" units="cm"/>
      <inkml:brushProperty name="color" value="#FF0000"/>
    </inkml:brush>
  </inkml:definitions>
  <inkml:trace contextRef="#ctx0" brushRef="#br0">28367 4797 16351 0,'0'0'352'0,"0"-7"80"0,0 1 16 0,0-1 16 0,0 1-464 0,0-1 0 0,0 1 0 0,0-1 0 15,0 1 1584-15,0-1 208 0,-2-1 64 0,2 3 0 16,0-2-160-16,0 3-32 0,0-2 0 0,0 6 0 15,0 0-352-15,0 0-80 0,0 0-16 0,0 0 0 16,0 0 64-16,0 0 0 0,0 0 0 0,0 0 0 16,0 0-112-16,0 0-16 0,0 0 0 0,0 0 0 15,0 0-256-15,0 0-48 0,0 0-16 0,0 0 0 16,3 6-400-16,-3-6-96 0,1 10-16 0,-1-10 0 16,0 0-320-16,0 0-128 0,0 0 0 0,2 6 0 15,-2-6 128-15,0 0 0 0,0 0 128 0,0 0-128 0,0 0 0 16,0 0 0-16,0 0 0 0,0 0 0 15,0 0 0-15,0 0 0 0,0 0 0 0,0 0-128 0,0 0-64 0,0 0 0 16,0 0 0-16,0 0 0 16,0 0-192-16,0 0-64 0,0 0 0 0,0 0 0 0,0 0 320 0,0 0 128 15,0 0-128-15,0 0 128 0,0 0 0 0,0 0 0 16,0 0 0-16,0 0 128 0,0 0-128 0,0 0-192 16,0 0 64-16,0 0 0 0,0 0 128 0,0 0-128 15,0 0 128-15,0 0-128 0,0 0 128 0,0 0 0 16,0 0 128-16,0 0-128 0,0 0 0 0,0 0-240 15,0 0 48-15,0 0 0 0,0 0 400 0,0 0 96 16,0 0 16-16,0 0 0 0,0 0-48 0,0 0 0 16,0 0 0-16,0 0 0 0,0 0-272 0,0 0-256 15,0 0 64-15,0 0 0 0,0 0 192 0,0 0 0 0,0 0 0 0,0 0 0 16,0 0 0-16,0 0 320 16,0 0-64-16,3 8 0 0,-3-8-48 0,3 9-16 0,-2-2 0 0,1 1 0 15,-2-8 208-15,1 9 48 0,-1 0 0 0,0 1 0 16,0 1-448-16,1-1 0 0,-1 3 0 0,2 3 0 15,-2 1 192-15,1 3 144 0,-1-1 48 0,1 2 0 16,1 3 256-16,-1-2 48 0,0 2 16 0,-1-1 0 16,0 1-576-16,0 0-128 0,2-5 0 0,-1 1 0 15,-1-1 0-15,1-2 0 0,0-3 0 0,1 0 128 16,-1-1 32-16,-2 0 0 0,1-2 0 0,0 0 0 16,1-3-160-16,-1 1 128 0,0-9-128 0,0 0 128 0,0 0-128 0,0 7-176 15,0-7 48-15,0 0 0 0,0 0 128 0,0 0 0 16,0 0 128-16,0 0-128 0,0 0 0 15,0 0-240-15,0 0 48 0,0 0 0 0,0 0 192 16,0 0 0-16,0 0 0 0,0 0 0 0,0 0 0 0,1-7 0 16,2 1 0-16,0-1 0 0,-1 1 0 0,1-1-144 15,-1 1 144-15,2-3-128 0,0 3 128 0,0 0 0 16,1-3 128-16,1 2-128 0,0 1 0 0,2-2 0 16,-1 1 0-16,1-2-128 0,2 2-112 0,-1 1-16 0,0-1 0 15,2 1 0-15,1-1 112 0,-1 1 16 0,1 2 0 16,1 1 0-16,0 2 0 0,2 1 0 15,-1 4 0-15,-1-2 0 0,-1 0 128 0,0 4 128 16,0 1-128-16,-2-1 176 0,-1 1-176 0,0 2 0 16,-2 1-192-16,-2 1 192 0,-1-1 0 0,-2 2 0 0,-4-1 192 15,0-1-64-15,-2 1 256 0,-3 2 64 0,-2-4 0 0,-3 4 0 16,2 0-624-16,-2 0-112 0,-1-2-32 16,1-1 0-16,0-1 512 0,-1-1 112 0,-1-1 16 0,1-3 0 15,1-2-464-15,-1 1-96 0,-2-2-16 0,2-1 0 16,1-1 112-16,1-2 16 0,-2-1 0 0,1 2 0 15,1-5 128-15,2 3 0 0,0-2 0 0,2-1 0 32,1 1-2032-32,2-4-368 0,3 3-80 0,1-3-16 0</inkml:trace>
  <inkml:trace contextRef="#ctx0" brushRef="#br0" timeOffset="793.81">28826 4758 39103 0,'0'0'864'0,"0"0"176"0,0 0 48 0,0 0 0 0,0 0-880 0,0 0-208 0,0 0 0 0,0 0 0 16,0 0 784-16,-6-3 112 0,6 3 32 0,0 0 0 15,-4-4 112-15,1 0 32 0,3 4 0 0,0 0 0 0,-4-4-688 0,4 4-128 16,-1-5-16-16,1 5-16 0,-1-7-224 0,1 7 0 15,1-6-144-15,2 2 144 0,-1-3 0 0,-2 7 0 16,4-6 0-16,0 2 0 0,1-3 0 0,1 5-224 16,-6 2 16-16,6-4 0 0,2-3 208 0,1 5 0 15,-1 0 144-15,1 0-144 0,0-1 192 0,2 2-48 16,-1-2-16-16,2 2 0 0,0-2-128 0,0 3 128 16,-3 0-128-16,3 0 128 0,-1 4-128 15,-1-1 128-15,-3-2-128 0,1 4 128 0,0-1-128 0,-3 3 0 0,-1 2 144 16,-1 1-144-16,-2 4 0 0,-1 0 0 15,-2 2 0-15,-1-2 0 0,-1 2 0 0,-1 1 0 16,-2 0 0-16,-1-1 0 0,1 1 0 0,-3 0 0 0,3-4 0 0,-1 0-128 16,0 0 128-16,0 0 0 15,1-3 0-15,2 1 0 0,0-4 0 0,1-1-192 0,4-6 64 0,0 0 0 16,0 0 288-16,0 0 64 0,0 0 16 16,0 0 0-16,0 0-240 0,0 0 0 0,7-4 0 15,2 0-160-15,1-2 160 0,3-1 176 0,-1-2-48 16,1 2 0-16,2-2 112 0,-2 1 16 0,-2 2 0 0,3-1 0 15,-1 3-256-15,-2-2 144 0,1 3-144 0,-1-1 128 32,-1 4-608-32,-1-2-128 0,1 2-32 0,-3 2 0 0,4 6-7264 15,-5 1-1456-15,-3-2-304 0,1-1-48 0</inkml:trace>
  <inkml:trace contextRef="#ctx0" brushRef="#br0" timeOffset="1493.56">29399 5133 33631 0,'0'0'1488'0,"0"0"304"0,0 0-1424 0,0 0-368 16,0 0 0-16,0 0 0 0,0 0 2688 0,5 4 448 15,-5-4 112-15,5 3 16 0,-5-3-2000 0,8 4-400 16,-8-4-80-16,9 0-16 0,0 0-352 0,0 3-80 16,2-3-16-16,-1 0 0 0,0-3 160 0,0 3 32 15,3-1 0-15,0-2 0 0,-1 3-368 0,1-3-144 16,0 2 128-16,0-2-128 0,0 1 128 0,-1 2-128 16,-1-4 128-16,-1 4-128 0,1 0 0 0,-2 0 0 0,-1-3 0 0,0 2 0 31,-1 1-1456-31,0 0-160 0,-7 0-48 0,0 0-12544 15,7 0-2528-15</inkml:trace>
  <inkml:trace contextRef="#ctx0" brushRef="#br0" timeOffset="2199.75">29961 4803 32255 0,'0'0'704'0,"0"0"160"0,0 0 32 0,0 0 0 0,0 0-720 0,0 0-176 0,0 0 0 0,0 0 0 0,0 0 1776 16,6 0 320-16,-6 0 64 0,5 7 16 0,-1 1-1136 0,-1 1-208 15,-2 2-64-15,0 2 0 0,-1 0-192 0,-1 4-64 16,0 0 0-16,0 2 0 0,-2-2-256 0,0 0-48 16,1 3-16-16,-1-3 0 0,0 1-192 0,2-3 0 15,0-2 0-15,1 0 0 0,0 0 144 0,1-2-16 16,2-2 0-16,1-1 0 0,1 1 320 0,1-3 48 15,2-2 16-15,0 0 0 0,3-1-320 0,-1-1-48 16,2 2-16-16,0-4 0 0,-1 0-128 0,3 0 0 16,-1 0 0-16,-2 0 0 0,0-4 0 0,1 4 0 15,1-2 0-15,-1-2 0 0,-3 1-272 0,1-1-96 16,2-2-16-16,0 2 0 16,-3-3-2448-16,-1 1-496 0,-2-3-112 15,1-2-16-15</inkml:trace>
  <inkml:trace contextRef="#ctx0" brushRef="#br0" timeOffset="2407.58">30164 4721 34559 0,'0'0'1536'0,"3"9"304"0,0-2-1472 0,0 1-368 0,-1 2 0 0,1 2 0 16,-2 2 2688-16,1-1 448 0,-1 3 112 0,0 4 16 16,0-2-1856-16,1 4-352 0,-1 6-80 0,0-2-16 15,2 4-352-15,-2-1-80 0,-1-2-16 0,2 1 0 16,0-2-192-16,1 0-64 0,-2-2 0 0,2-2 0 15,1-1-256-15,0 1 0 0,-2-1 0 0,1 3 0 16,0-2 0-16,-1-1-256 0,1-1 64 0,-1-1 0 0,1 1 512 0,0-6 96 16,1 0 32-16,1-1 0 15,-1 0-1392-15,0-3-272 16,0-1-48-16,-1-2-16 0,1-1-1424 0,2-2-304 0,-2 0-48 0,1-1-16 16</inkml:trace>
  <inkml:trace contextRef="#ctx0" brushRef="#br0" timeOffset="3055.15">30621 5136 29023 0,'15'1'640'0,"-8"-1"128"0,-7 0 16 0,9-4 48 0,0 4-672 0,0-2-160 0,-2-2 0 0,-1 0 0 16,2-3 800-16,0 1 128 0,-3-1 32 0,1-2 0 15,1 3-672-15,-1-5-128 0,-2 2-32 0,-2-1 0 16,0-1-128-16,-1-2 0 0,-1 0 0 0,-1 0 0 16,-2 0 592-16,2-2 96 0,-1 2 16 0,-2-3 0 15,-1 5 192-15,0-2 64 0,0-1 0 0,-1 5 0 16,1-1-208-16,-1 3-48 0,-3 1 0 0,-1 2 0 16,1 1-144-16,-1 1-48 0,-2 4 0 0,0 5 0 15,0-1-96-15,1 5-32 0,-3 2 0 0,3 3 0 16,-2 1-176-16,1 0-32 0,0 2-16 0,2 1 0 15,0 1-160-15,4-1 192 0,1-1-192 0,1-2 192 16,1 0-192-16,3-1 128 0,1 1-128 0,3-4 128 16,0 0-128-16,3-2 128 0,-1 2-128 0,2-3 128 15,0-1 112-15,1-2 16 0,2 1 0 0,0-2 0 0,1 0-256 16,0-3-160-16,0 1 32 0,0-4 0 0,-2 0 0 16,1 0 0-16,-2-4 0 0,0 1 0 0,1-3 128 0,-2 0-128 15,-3-5 128-15,2 2-128 0,1-1 128 0,-2-1-128 16,0-2 128-16,-1-1-128 0,0 1 128 0,-1-3-128 15,-1 1 128-15,-1 0-128 0,0 2 128 0,-1 0 0 16,-1-2 0-16,0 6 0 0,0 1 0 0,0-1 0 16,0 5 0-16,0 4 0 0,0 0 0 0,0 0 0 15,0 0 128-15,0 0-128 0,0 0 128 0,-4 7-128 16,1 0 128-16,2 4-128 0,-2 2 128 0,2-1-128 0,0-2 128 16,1 5-128-16,1-2 128 0,-1 0-128 15,0 0 128-15,3 0-128 0,1 0 384 0,-2-2 0 0,1-1 0 0,1-1 0 16,2 2-160-16,1-1-32 0,-2 3 0 15,2-4 0-15,-1-1-48 0,2 2-16 0,1-4 0 16,0-2 0-16,1 1-128 0,3-3 0 0,1 0 0 0,2-2 0 31,0 0-1152-31,-1-2-256 0,2-2-48 0,-1-3-18768 0</inkml:trace>
  <inkml:trace contextRef="#ctx0" brushRef="#br0" timeOffset="3594.41">31184 4930 35007 0,'0'0'768'0,"0"0"176"0,0 0 16 16,0 0 16-16,6 4-784 0,0-1-192 0,-6-3 0 0,0 0 0 0,0 0 1792 0,3 7 304 15,3 0 64-15,-1 3 16 0,-2-4-1024 0,-1 3-208 16,2-1-48-16,-1-1 0 0,-3-7-96 0,2 9-32 16,0-1 0-16,-1-2 0 0,-1-6-448 0,0 0-112 15,0 9-16-15,0-9 0 0,0 0-192 0,0 0 0 16,0 0 0-16,0 0-160 0,0 0 160 0,0 0 0 0,0 0 0 0,-3-6 0 15,2-1 0-15,-2 1-128 16,-2-1 128-16,0-2-128 0,0 1 128 0,-2 2 0 0,1-1 0 0,-2 3 0 16,-1-1 0-16,1 4 0 0,0-2 0 0,0 6 0 15,-1-2 0-15,0 4-128 0,-1 2 128 0,1 1-128 16,1 1 128-16,1 4 0 0,-3 1 128 0,3 2-128 16,-1 1 432-16,1 0 16 0,2-1 0 0,1 3 0 15,0-2-448-15,1 3-224 0,2-5 32 0,1 2 0 16,0-2 192-16,3 0 256 0,1 0-48 0,1 2-16 15,1-1-352-15,2-1-80 0,2 2-16 0,0-2 0 16,2-2 384-16,1 2 80 0,0-3 16 0,0-2 0 16,0 1-224-16,2-1 0 0,0-3 128 0,0-2-128 15,-4-1 256-15,3-4 0 0,0 0 0 0,2-4 0 16,-1-1-256-16,1-2 0 0,0-3 0 0,1-1 0 0,0 2 0 16,0-2 0-16,-1-2 0 0,-2 3-160 0,-1 1 160 0,0 1-128 15,0-1 128-15,-2-2-128 16,-1 1-1536-16,-1-2-320 0,-1 1-48 15,-1 1-16-15</inkml:trace>
  <inkml:trace contextRef="#ctx0" brushRef="#br0" timeOffset="16421.43">16809 4467 23439 0,'0'0'512'0,"0"0"96"0,0 0 32 0,0 0 32 0,0 0-544 0,0 0-128 15,0 0 0-15,0 0 0 0,0 0 1792 0,6-3 320 16,-6 3 64-16,7-2 0 0,-2-2-400 0,-1 0-96 15,0-3-16-15,-1-2 0 0,-2 1-816 0,0-1-160 16,0-1-48-16,-1-2 0 0,0 1 112 0,-1 3 16 16,-1-1 0-16,-2-1 0 0,0-1-416 0,-2 2-80 0,-1 0-16 15,0 2 0-15,1 0 416 0,-2 3 80 0,-2-2 16 0,1 5 0 16,-1-2-768-16,-1 3 0 0,1 3 0 0,-1 1-160 16,-2 0 416-16,0 2 64 0,0 1 32 15,0 2 0-15,1 2-352 0,0 2 0 0,1-3 0 16,0 3 0-16,2 0 0 0,1 1 0 0,-1 3 0 0,2-4 0 15,2 0 0-15,1 1 0 0,2-1 0 0,0 0 0 16,2 0 128-16,0 1-128 0,2-4 160 0,0 1-160 16,2-2 192-16,1 1-64 0,1-1-128 0,2-1 192 15,-1 1-192-15,3-2 0 0,-1-1 0 0,3-2 0 16,1 0 0-16,-2-1-256 0,0-6 48 0,-1 2 16 16,1 1 192-16,1-5 0 0,-1 1 0 0,0-3 0 0,-1-1 0 15,2-1 0-15,-1 3 0 0,-2-5 0 0,-1 1 0 16,-2-3-144-16,1 0 144 0,-1-1-128 0,-2 4 128 0,0-3 0 15,0 0 128-15,-1 0-128 0,1 0 0 16,-3 2 0-16,-2 1 0 0,1 0 0 0,0 1 0 0,0 9 0 16,0 0 0-16,0 0 128 0,0 0-128 0,0 0 0 15,0 0 0-15,0 0 0 0,0 0 416 0,-3 7 64 16,0 2 16-16,2-2 0 0,-2 3 32 0,2-1 16 16,1-1 0-16,0 4 0 0,1-2-304 0,2 3-64 15,1-2-16-15,0-1 0 0,0 1 32 0,1 1 0 16,2-2 0-16,1 1 0 0,1-1 0 0,1-1 0 15,2 0 0-15,0-1 0 0,1-1-192 0,0-1 0 16,0-2 0-16,-2 2-176 0,-1-5 176 0,0 1 0 16,1-2 128-16,1 0-128 15,1-2-1184-15,-3 1-304 0,-1-5-64 0,1 2-20336 0</inkml:trace>
  <inkml:trace contextRef="#ctx0" brushRef="#br0" timeOffset="18397.56">20087 4251 6447 0,'0'0'576'0,"0"0"-576"0,1-7 0 0,3 5 0 16,0-2 3440-16,-4 4 576 0,0 0 112 0,5-3 32 16,-5 3-848-16,0 0-176 0,7 0-16 0,-2 0-16 15,0 0-768-15,-5 0-160 0,0 0-16 0,0 0-16 16,0 0-656-16,4 4-128 0,-4-4-16 0,3 5-16 16,-3-5-416-16,4 7-80 0,-2-1 0 0,1 1-16 15,0-1-176-15,-1 2-16 0,1-1-16 0,-2-1 0 16,-1-6-224-16,3 7-64 0,-2-1 0 0,-1-6 0 15,0 0-176-15,0 0-144 0,0 0 192 0,0 0-192 16,0 0 0-16,0 0 0 0,0 0 0 0,0 0 0 0,0 0 0 16,0 0 0-16,0 0 0 0,-4-6 0 0,-2 2-128 0,-1-3 128 15,1 2 0-15,-2 1-144 16,0 3 144-16,0-2 0 0,-3 3 0 0,2 3 0 0,-1-2 0 0,-2 2 0 16,0 1 0-16,2 0 0 0,-1-2 0 0,0 5 0 15,0-1 0-15,2 4 0 0,0 0 0 16,1 1 0-16,1 2 0 0,-1-3 0 0,3 3 0 0,1 0 0 15,-1 2 0-15,2 3 128 0,2-3-128 0,0-2 0 16,1 2 0-16,1-4 128 0,2 2-128 0,1 0 0 16,2 1 0-16,2-1 128 0,0-2-128 0,1 1 0 15,2-4 0-15,0 1 128 0,2 1-128 0,1 1 0 0,0-2 0 16,2-1 0-16,-1-3 0 0,1 2 0 0,0-4 0 0,2 0 0 16,-1-2 0-16,0-1 0 15,2 0 0-15,0-1 0 0,0-2 0 0,-2 0 0 0,-2 0 0 0,-2 0 0 16,-1-1 0-16,-1 0 0 0,-1 2 0 15,-1-2 0-15,-1 0 0 0,0-1-128 0,-1 1 128 16,-1 1 0 0,-1-3-960-16,-1 2-128 0,0-3 0 0,-1-1-13552 0,-1 2-2704 0</inkml:trace>
  <inkml:trace contextRef="#ctx0" brushRef="#br0" timeOffset="41852.8">6845 6042 23487 0,'0'0'512'0,"0"0"128"0,0 0 0 0,4-6 16 0,0-1-528 0,0 1-128 0,-4 6 0 0,0 0 0 16,0 0 1984-16,0 0 352 0,0 0 80 0,0 0 16 16,0 0-160-16,0 6-32 15,-2 3 0-15,1 2 0 0,1 3-608 0,-1 2-128 0,-2-2-32 0,0 6 0 16,-1 0-560-16,1 3-112 0,-1 0-32 0,0-2 0 15,0 5-192-15,0 7-64 0,0 1 0 0,1 0 0 16,1-2-304-16,0 1-64 16,0-3-16-16,0-2 0 0,1 1-128 0,1-6 128 0,0-2-128 0,0-3 128 15,0-5-128-15,0-2 0 0,0-3 0 0,0-8-176 0,0 0-16 0,0 0 0 16,0 0 0-16,0 0 0 0,0 0-48 0,-1-7-16 16,-1-3 0-16,0-1 0 15,-2-4-304 1,0 0-64-16,0-2-16 0,0 1 0 0,-2-1 112 15,-1 0 16-15,-1 0 0 0,-1-1 0 0,0 4 144 0,-2 1 48 0,1 2 0 0,-1 5 0 0,0-1 320 16,0 3-176-16,-1 1 176 0,2 3-128 0,-1 0 128 0,1 4 0 16,-2 3 0-16,2-1 0 0,-1 4 224 0,1 0 80 15,-1 3 16-15,2 0 0 0,1 2-160 0,0 2-32 16,2 1 0-16,1-1 0 0,-2 3 0 0,3-3 0 16,1 0 0-16,1 0 0 0,1 2 112 0,1-2 16 15,0-1 0-15,0-1 0 0,2 0-256 0,2-2 0 16,1 1 0-16,2-4-160 0,-1-2 160 0,2 1 0 0,1-2 128 15,2-1-128-15,1 1 0 0,-1-3 0 16,1-4 0-16,3 0 0 0,0 0 0 0,1-4-240 0,-1 1 48 16,0-4 0-16,2 0-112 0,-1 0-16 0,-2-2 0 15,1 2 0-15,-1 1 112 0,1-2 16 0,-2-1 0 0,0 1 0 16,0-1-64-16,-1 0 0 0,-2 1 0 16,-1 1 0-1,-1-2-1376-15,0 2-288 0,-1-3-48 0,-2 3-16 16,-1-2-2912-16,0 4-592 0,-2-4-112 0,-2 9-32 0</inkml:trace>
  <inkml:trace contextRef="#ctx0" brushRef="#br0" timeOffset="42109.02">7120 6253 29711 0,'0'0'1312'0,"0"0"288"0,0 0-1280 0,0 0-320 16,0 0 0-16,0 0 0 0,0 0 2624 0,6 9 448 16,-2-2 112-16,0 2 16 0,-1-1-1696 0,-2 1-336 15,0 4-64-15,1 2-16 0,-2 0-560 0,1 2-112 16,-2 0-32-16,-1 3 0 0,1 0-48 0,0 3-16 16,0-2 0-16,1 2 0 0,0-3-96 0,1 0-32 15,0 0 0-15,0-3 0 0,1 0-192 0,0-1-160 0,1-3 32 16,1-3 0-16,0 1 128 0,1-2-128 15,2-5 128-15,0 1-128 16,1-4-2304-16,0-1-464 0,0 0-96 0,1-1-16 0</inkml:trace>
  <inkml:trace contextRef="#ctx0" brushRef="#br0" timeOffset="42576.91">7480 6269 31791 0,'0'0'704'0,"0"0"128"0,1-7 48 0,1 1 16 0,-1-1-720 0,-2 1-176 0,-2-1 0 0,-2-1 0 15,-2 2 1520-15,-1 3 272 0,-1-1 48 0,0 2 16 0,-2 2-512 0,1 2-112 16,-2 2-16-16,0-1 0 16,1 1-608-16,-1 2-128 0,1-2-32 0,0 3 0 0,-1-1-256 0,1 1-48 15,1 2-16-15,1-1 0 0,0-2-128 0,1 1 0 16,0 0 0-16,3-1 0 0,-1-2 0 0,2 3 128 15,4-7-128-15,-2 6 128 0,0 1 0 0,2-7 0 16,0 0 0-16,4 9 0 0,2-3-128 0,0 1 128 16,2-3-128-16,1 5 128 0,2-2 112 0,2-3 16 15,0 2 0-15,3 1 0 0,1-1-256 0,1 1 0 16,0 1 0-16,-1-5-160 0,0 3 160 0,-1 0 0 16,-2 2 0-16,1 1 0 0,-1 0 0 0,-1-1 0 0,-3-1 0 15,-1 3 0-15,-3 0 0 0,1-3 0 16,-2 5 128-16,-2-1-128 0,-2-1 176 0,-1 3-48 0,-3-2 0 0,-2 2 0 15,-1-3 64-15,-2-1 0 0,-1 1 0 16,-1-3 0-16,-1 0-192 0,-1 0-176 0,0-4 48 0,0 3 0 16,-1-5 128-16,0 2-128 15,-1-6 128-15,1 2-128 0,1-2 128 0,1 0-128 0,1 2 128 0,1-1-128 32,-1-2-672-32,4-3-128 0,-1 3-32 0,2-1 0 15,5 5-2192-15,0 0-448 0,-1-8-96 0,1 8-16 0</inkml:trace>
  <inkml:trace contextRef="#ctx0" brushRef="#br0" timeOffset="43395.53">7797 6239 25103 0,'0'0'1104'0,"0"0"240"0,0 0-1072 0,8 4-272 0,0-2 0 0,-8-2 0 0,7 4 2816 0,0-1 512 16,-7-3 112-16,7 7 16 0,-2-1-1392 0,0 2-272 16,-5-8-48-16,4 12-16 0,0-2-608 0,0 3-128 15,0-2-32-15,-2 2 0 0,1 0-352 0,0 0-80 16,-2-2-16-16,0-4 0 0,1 3-304 0,-1-4-64 16,-1-6-16-16,0 0 0 0,0 0-128 0,0 0-272 15,0 0 64-15,0 0 16 0,0 0 192 0,0 0-144 16,2-9 144-16,1-2-128 0,-3-2 128 0,0 0-128 15,0-1 128-15,0 1-128 0,-1 0 128 0,-2 2-128 16,1-2 128-16,-4 0-128 0,2 4 128 0,-1 2 0 16,0 1 0-16,-2 2 0 0,-1 0 0 0,1 1 0 15,-1 3 0-15,-1 3 0 0,-2-1 176 0,1 2 64 0,-2 3 16 16,0 3 0-16,2 0-256 0,0-3 0 0,0 7 0 0,-1-4 0 16,2 3 0-16,1 3 144 15,1 1-144-15,0 0 128 0,2 0 0 0,2 3 0 0,1-3 0 0,0 2 0 16,1 1-128-16,2-3 128 0,2 0-128 0,1 1 128 15,1-3 112-15,3 0 16 0,1-4 0 0,2 2 0 16,0-3-256-16,2 1 0 0,3-5 0 0,0 1 0 16,0 0 0-16,-1-5-256 0,1 2 48 0,0-4 16 15,-1 3-160-15,1-6-32 0,0 0 0 0,1 2 0 16,0-1-352-16,-1-2-80 16,-1 0-16-16,0-3 0 0,0 1-1024 0,-1-4-192 15,-3 4-64-15,1-5 0 0,0-2-448 0,0 0-112 16,-2 3-16-16,-1-6 0 0,1 2 1232 0,-3-3 240 0,0-3 64 0,-2 3 0 15,-2-3 96-15,-1 1 32 0,0-1 0 16,-1 3 0-16,-1 0 704 0,-1 1 160 0,-1 3 32 0,0-1 0 0,-2 5 768 0,3 2 144 16,-1 0 48-16,2 7 0 0,0 0 1376 0,0 0 288 15,0 0 48-15,0 0 16 0,0 0-160 0,0 0-32 16,0 0 0-16,-2 10 0 0,0-4-768 0,2 5-144 16,0 2-48-16,2 1 0 0,-2 4-560 0,2 0-112 0,0 2-32 15,0 0 0-15,2 0-192 0,0 1-64 16,-1 1 0-16,1-1 0 0,0 1-96 0,-1-5-32 15,1 0 0-15,-1-1 0 0,-2-2-320 0,2-1 0 16,0-2 0-16,-1-2 0 0,-1-2 0 0,-1-7 0 0,0 0 0 0,0 0 0 16,0 0 0-16,0 0-240 0,0 0 48 15,0-10 0-15,-1-1 48 0,0-5 16 0,0-1 0 16,1 0 0-16,-2-3 128 0,2-2-128 0,0-2 128 16,2 1-128-16,-1-1 128 0,1 2 0 0,2 4 128 0,2-2-128 15,-1 4 0-15,0 2 0 0,0-2 0 0,2 3-128 16,3 3 128-16,1 3-128 0,-1 1 128 0,2-1-128 15,0 3-64-15,0 1 0 0,-1 2 0 0,1 2 0 0,0-1 0 16,0 3 0-16,0 1 0 0,-3 0 0 16,0 1-1472-1,0 2-320-15,0-1-48 0,-2-2-16 0,-2 3-3632 0,-5-7-720 16,5 6-160-16,-5-6-32 0</inkml:trace>
  <inkml:trace contextRef="#ctx0" brushRef="#br0" timeOffset="43741.66">8488 6302 28559 0,'0'0'624'0,"0"0"128"0,0 0 16 0,0 0 64 0,0 0-672 0,3-6-160 16,-4-1 0-16,1 3 0 0,0-2 1152 0,0 6 208 15,0 0 48-15,0 0 0 0,0 0-112 0,0 0-16 16,0 0 0-16,0 0 0 0,0 0 112 0,0 10 16 16,0 0 0-16,1 3 0 0,0 2-416 0,2 3-80 0,0 2-16 15,-1 1 0-15,2-1-256 0,0 3-48 16,0 0-16-16,0 1 0 0,1-4-256 0,0 2-48 16,1-1-16-16,-2-4 0 0,-1-1-256 0,1-2 160 0,-1-2-160 0,0-2 128 15,1-2-128-15,1 1-176 0,1-2 48 0,1-3 0 31,-1-4-416-31,1 0-80 0,-7 0-16 0,8-4 0 16,-2 0-960-16,2-3-208 0,0 1-48 0,1-3 0 0,-1-2-1792 16,1 1-352-16,0-3-80 0,-1-1-16 0</inkml:trace>
  <inkml:trace contextRef="#ctx0" brushRef="#br0" timeOffset="44597.08">8749 6306 22335 0,'0'0'992'16,"0"0"208"-16,0 0-960 0,0 0-240 0,0 0 0 0,0 0 0 0,0 0 2912 0,0 0 544 15,0 0 96-15,1 6 32 0,1 5-1088 0,-2 2-192 16,0 0-64-16,0 0 0 0,0 4-960 0,1 0-208 16,-1 3-48-16,0-1 0 0,0 2-352 0,1 2-80 15,1-3-16-15,-1 3 0 0,0-4-96 0,2-2-32 16,-2 0 0-16,2-3 0 0,-70-14-448 0,136 20-208 16,-67-10 16-16,-2-10 0 0,0 0 192 0,0 0 0 15,0 0 0-15,0 0 160 0,0 0-160 0,4-7-176 16,0 3 48-16,-1-5 0 0,1-4-64 0,2-1 0 15,-2-2 0-15,-1-1 0 0,1-3 192 0,0-1-128 16,0 2 128-16,0-1-128 0,0 3-208 0,1 0-48 16,1-2 0-16,-1 5 0 0,1 1 384 0,2 3 0 0,0 0 0 0,0 4 0 15,-1-1 0-15,-1 3 0 16,1 0 0-16,0 4 0 0,0 0 0 0,1 4 240 0,-2-1-48 16,1 5 0-16,0 1-192 0,-1 1 0 0,1 1 0 15,-2 2 0-15,-1 3 192 0,0 1 0 0,0 0 0 0,0-1 0 16,-1 3-192-16,0-2 0 0,1 3 0 0,-3-3 0 15,1-3 192-15,-1-1 0 0,0 0 0 0,1-2 0 16,-2-2-192-16,1-2 0 0,-1-7 0 0,0 0 0 16,0 0 0-16,0 0-256 0,0 0 48 0,0 0 16 15,0 0 0-15,3-4 0 0,-2-5 0 0,1-2 0 16,0-2 48-16,0 0 16 0,1-3 0 0,0 2 0 16,1-2-368-16,-1-1-64 15,3 0-16-15,-1 0 0 0,0 1 160 0,2 2 32 0,1-5 0 16,-1 5 0-16,1 1 192 0,0 3 64 0,-3 0 0 15,3 2 0-15,1-1 128 0,1 5 0 0,-4 4 128 0,2 2-128 0,0 0 176 0,0 5-48 16,0 3 0-16,-2 0 0 0,-1 3 112 16,1 0 16-16,-2 1 0 0,1 2 0 0,-1-3 256 0,1 1 48 15,0-1 16-15,0 4 0 0,1-1-160 0,-1 1-32 16,1-4 0-16,1 2 0 0,1 0-192 0,1-1-64 16,-1-4 0-16,1-1 0 0,0-1-128 0,0-1 0 15,1-1 0-15,0-3 0 0,1 1-176 0,0-4-64 16,1 0-16-16,1 0 0 0,-2-4 0 0,-1 1 0 15,1 0 0-15,-1 0 0 16,-1-4-768-16,2 0-144 0,-1 0-48 0,-1-3 0 16,3-3-320-16,-3 0-80 0,1-1-16 0,-3-2 0 15,0 2 304-15,-2-5 64 0,0 2 16 0,-2-2 0 16,1 2 544-16,-1-3 128 0,-2 2 0 0,0-2 16 0,0 4 416 0,-1-1 144 0,0 4 0 16,0 0-144-16,0 7 144 0,0-2 0 0,-1-1 0 15,1 9 128-15,0 0 384 0,0 0 64 0,0 0 32 0,0 0 0 16,0 0 1120-16,-5 6 208 0,1 1 48 0,-1 3 16 15,2 3-672-15,1 0-144 0,-2 4-32 0,1 3 0 16,0-3-256-16,2 3-48 0,1-1-16 0,1 2 0 16,1-1-608-16,0 2-224 0,1-2 144 0,1-3-144 15,-2-3 320-15,1-1-32 0,1-2 0 0,0 2 0 16,1-1-288-16,-1-2 0 0,0 1 0 0,1-5 0 0,1 1 0 0,0-1 0 16,-1-2 0-16,-5-4-144 15,0 0-832-15,0 0-176 0,8-1-16 0,-1-2-16 16,-2-1-1376-16,0-2-256 0,-1-1-64 0,0-2-16 15,-1 3-960-15,-1-2-192 0,2-11-48 0,-1 5 0 0</inkml:trace>
  <inkml:trace contextRef="#ctx0" brushRef="#br0" timeOffset="45074.55">9671 6262 15663 0,'0'0'1392'0,"0"0"-1120"16,0 11-272-16,-1 1 0 0,-1-2 4032 0,1 1 768 16,0 2 128-16,-1 4 48 0,0-2-2176 0,-1 3-432 0,2 2-96 0,0 0-16 15,-1 0-880-15,2-1-176 16,0 2-48-16,0 2 0 0,-1-2-512 0,1-2-96 16,0-2-32-16,1-1 0 0,1-3-256 0,-1 1-48 15,0-3-16-15,1 1 0 0,-2-2-192 0,0-3 144 0,0-7-144 0,0 0 128 16,0 0-128-16,0 0 0 0,0 0 0 0,0 0 0 15,0 0-192-15,0 0 16 0,1-7 16 0,1-3 0 16,1-3 160-16,0-3-160 0,-2 2 160 0,2-2-160 16,1 1-16-16,-2 0 0 0,2 0 0 0,0-3 0 15,1 1 176-15,2 3 0 0,1-4 128 0,0 0-128 0,2-3 0 16,2 4-240-16,0-1 48 0,-2 3 0 0,1 2 16 16,0 4 16-16,1 3 0 0,0 2 0 0,0 0 160 15,0 1 0-15,-1 2 0 0,1 2 0 0,0 2 0 16,-2 1 176-16,1 0-176 0,-2 5 192 0,0 0-16 0,-1 1 0 15,-1 4 0-15,-1 0 0 0,-2-1-176 16,1 3 0-16,1-2 0 0,-1 2 128 0,-1 1-128 16,1 0 0-16,0-1 0 0,0-2 128 0,-1 2-128 0,2-2 0 15,-1 2 0-15,1-6 0 0,1 0-336 0,-1-3 48 16,1 0 16-16,0-1 0 16,-1 0-2400-16,2-2-464 0,0 0-112 0,2-2-16 15,2-1-240-15,1 2-48 0,3-6-16 0</inkml:trace>
  <inkml:trace contextRef="#ctx0" brushRef="#br0" timeOffset="46052.75">10323 6562 15887 0,'11'-13'704'0,"-6"5"144"0,2-1-672 0,0-1-176 16,1-3 0-16,-1-4 0 0,-1 1 1904 0,0-4 336 15,-1 3 80-15,-1-2 16 0,-3 0-480 0,-1 0-112 16,-1 2-16-16,-3 1 0 0,-3 0-240 0,1 6-48 16,-2-1-16-16,-1 1 0 0,-2 3-144 0,1 2-48 15,-2 1 0-15,-1 4 0 0,-3 0-784 0,0 3-144 0,-2 3-48 0,2 1 0 16,5-1 64-16,-3 2 0 15,1 3 0-15,0 2 0 0,0 2-112 0,0 2-16 0,1 3 0 0,2-3 0 16,-2 9 64-16,3-2 0 0,1 2 0 0,1-2 0 16,2-1 48-16,3-3 16 0,-1 0 0 0,3-3 0 15,1 0-160-15,2-2-32 0,0-2 0 0,0-2 0 16,3-3-128-16,0-2 128 0,-1 0-128 0,5-3 128 16,0 0-128-16,1-2-176 0,2-1 48 0,0-4 0 0,4 2-64 15,0-6 0-15,1-1 0 0,-1-2 0 0,0 2-48 16,0-5-16-16,-2-2 0 0,-2-1 0 15,-1 0 64-15,-2 1 0 0,-3 2 0 0,-1-2 0 0,1-1 192 0,-1 1-144 16,-2 2 144-16,0 1-128 0,-1 0 128 0,-1 0 0 16,0 2 128-16,-1 1-128 0,-1 3 0 0,0 7 0 15,0 0 0-15,0 0 0 0,0 0 224 0,-3 7-32 16,1 1 0-16,-1 5 0 0,-1 0 0 0,2 3 0 16,2 1 0-16,0 2 0 0,0-2-48 0,1 0-16 15,0 0 0-15,2-1 0 0,-1 1-128 0,2 0 0 16,0-1 0-16,1-3 0 0,2-3 0 0,1 1 192 15,1-2-192-15,2-1 192 0,0-2-192 0,1 0 0 16,0-5-192-16,1-2 192 0,1-2-336 0,1-4 48 16,-6 1 16-16,3-3 0 15,-2-2-272-15,2 1-48 0,1-1-16 0,-2-2 0 0,-2-4 288 0,0-2 48 16,0 1 16-16,-1-1 0 0,0-7 128 0,-2-1 128 16,0 7-192-16,-2 0 192 0,-1-2 0 0,0 5-128 0,-2 0 128 15,-1 3 0-15,2 4 0 0,-2 1 0 0,0 5 0 16,0 4 0-16,0 0 0 0,0 0 176 0,0 0-48 15,0 0-128-15,-3 9 304 0,2 2-48 0,-1 2-16 0,1 1 0 16,0 2-16-16,0 1 0 0,1 0 0 0,-2 2 0 16,1 1 32-16,0 1 0 0,1-1 0 0,0-3 0 15,-3 1-96-15,3-4-16 0,-1 0 0 0,1-1 0 16,0-3-144-16,0-1 0 0,0-1 0 0,0-1 128 0,0-7-128 0,0 0 0 16,0 0 0-16,0 0 0 0,0 0-240 15,0 0 80-15,0-11 16 0,1-2 0 0,0 0 0 16,2-4 0-16,-2-3 0 0,1-1 0 0,-1-1 144 0,1-1-192 15,1-1 192-15,1 0-192 0,0-2 192 0,0 0-208 16,1 5 80-16,0-1 128 0,2 5-256 16,1 0 80-16,0 0 16 0,-1 4 0 0,0 2 160 0,0 2 0 15,-1 2 0-15,1 4 128 0,-7 3 0 0,9-3 0 16,0 6 0-16,-1-2 0 0,-2 4 32 0,1 2 16 16,0 0 0-16,0 3 0 0,0 0 16 0,-1 3 0 15,0 2 0-15,-1 0 0 0,1 2 96 0,-2-1 32 16,-1 4 0-16,0-3 0 0,-1 4 48 0,1-2 16 15,-2 1 0-15,-1 0 0 0,0-1-64 0,-1-2 0 16,-2 3 0-16,2-3 0 0,0-4-48 0,-1 1-16 16,1 0 0-16,0-1 0 0,-2-4-256 0,2-1 0 15,1-8 0-15,0 0 0 0,0 0 0 0,0 0 0 16,0 0 0-16,0 0 0 0,0 0 0 0,0 0-144 16,0 0 16-16,5-4 0 0,2-3 0 0,0 1 0 15,1-5 0-15,3 1 0 16,-2-6-368-16,1 0-64 0,1-1-16 0,3-4 0 15,1-1-320-15,-1 1-80 0,-1-1-16 0,0 3 0 16,0 0 96-16,-2 6 0 0,-2-3 16 0,0 2 0 16,-1 2 304-16,0 4 64 0,0 4 16 0,-2-1 0 0,-6 5 224 0,0 0 32 0,8 2 16 0,-1 5 0 15,-1 0-32-15,0-1-16 0,-3 5 0 0,3-1 0 16,-1-1-64-16,0 4-16 0,-1-5 0 0,1 4-9696 16,1-2-1920-16</inkml:trace>
  <inkml:trace contextRef="#ctx0" brushRef="#br0" timeOffset="46565.23">11148 5872 6447 0,'0'0'576'0,"0"0"-576"0,0 0 0 16,-1 8 0-16,1 4 5264 0,1-2 944 15,-3 1 192-15,0-1 48 0,0 3-3120 0,-1 3-608 16,1 4-128-16,-1-2-32 0,-2 4-896 0,-1 2-192 16,1 2-48-16,0 0 0 0,-2-1-464 0,1 4-112 0,1-2-16 0,-1 4 0 15,1-3-64-15,0 0 0 0,-2 1-16 0,2-2 0 16,1 3-400-16,-1-2-80 0,-2 1-16 0,3-3 0 16,-1 1-64-16,1 0 0 0,2-1-16 15,-2-5 0-15,1-2-176 0,1 1 0 0,0 0 0 0,1-3 128 16,0-3-128-16,1 2 0 0,0-3 0 0,1-3 0 15,-1 1 0-15,1-2 0 0,1-1 0 0,0 1 0 0,-2-9 0 16,3 7-224-16,1-1 48 0,-4-6 16 16,0 0-1376-16,0 0-288 0,9 3-48 0,-3-3-16 15,1-3-1712-15,0-1-352 16,-2-2-64-16</inkml:trace>
  <inkml:trace contextRef="#ctx0" brushRef="#br0" timeOffset="46761.54">11247 6329 29711 0,'0'0'1312'0,"0"0"288"0,-6-6-1280 0,1 2-320 16,0 1 0-16,-2-1 0 0,1-2 2048 0,-2 2 336 15,-1 4 80-15,0-3 16 0,-2 3-1184 0,-1 3-224 16,-1-3-48-16,0 4-16 0,-1 0-480 0,-5-2-80 16,-2 1-32-16,0 1 0 0,0 0-224 0,1 2-64 15,-3-2 0-15,2 1 0 0,0 2-128 0,3 1 128 0,0-6-128 0,1 2 128 16,2 3-128-16,2-3 128 15,1 1-128-15,3-1 128 0,3-1-128 0,6-3 128 16,0 0-128-16,0 0 128 16,0 0-2336-16,0 0-480 0</inkml:trace>
  <inkml:trace contextRef="#ctx0" brushRef="#br0" timeOffset="47406.24">9608 5953 28559 0,'0'0'2544'0,"0"0"-2032"0,0 7-512 0,1 2 0 0,1-2 4352 16,-2-7 768-16,0 7 144 0,0-7 48 0,0 0-3648 0,0 0-704 16,0 0-160-16,0 0-32 0,0 0-608 0,0 0-160 15,-4 7 0-15,-1-2 0 16,-2-3-1040-16,-1-2-240 0,-2 0-64 0,-2 0-19728 0</inkml:trace>
  <inkml:trace contextRef="#ctx0" brushRef="#br0" timeOffset="47587.36">8773 6032 46527 0,'0'0'1024'0,"0"0"224"0,0 0 32 0,0 0 16 0,0 0-1040 0,0 0-256 0,0 0 0 0,0 0 0 16,0 0 416-16,-20-22 32 16,20 22 0-16,0 0 0 0,0 0-320 0,0 0-128 0,1-7 128 15,-1 1-128-15,0 6 0 0,0 0 0 0,-5-8 0 0,0 1 0 31,5 7-1856-31,0 0-256 0,-11-5-64 0,2 4-17040 0</inkml:trace>
  <inkml:trace contextRef="#ctx0" brushRef="#br0" timeOffset="47952.57">7542 5790 50687 0,'0'0'2240'0,"0"6"464"0,0-6-2160 0,-4 7-544 16,0-3 0-16,4-4 0 0,0 0 928 0,0 0 80 0,0 0 16 0,0 0 0 15,0 0-720-15,0 0-144 16,4 6-32-16,2-3 0 16,2-3-656-16,0-3-144 0,1-3-32 0,0 2-15104 0,-1 1-3040 15</inkml:trace>
  <inkml:trace contextRef="#ctx0" brushRef="#br0" timeOffset="48722.67">11687 6321 32255 0,'0'0'704'0,"0"0"160"0,0 0 32 0,0 0 0 0,0 0-720 0,0 0-176 15,0 0 0-15,2-5 0 0,0-1 1824 0,-2 6 336 16,5-4 64-16,1-3 16 0,0 3-832 0,3-2-144 16,1-1-48-16,2 4 0 0,-2 0-608 0,5-1-128 15,2-2-32-15,1 2 0 0,1 1-192 0,0 0-64 16,2 3 0-16,0 0 0 0,-1 3-400 0,-2-2-96 0,-2 1-16 16,0 1 0-1,-3 1-768-15,-2 0-144 0,-1 1-48 0,-3 2 0 16,-1 1-4240-16,-4 7-864 0,-8-4-160 0,2-5-48 0</inkml:trace>
  <inkml:trace contextRef="#ctx0" brushRef="#br0" timeOffset="48891.27">11719 6482 43071 0,'0'0'960'0,"0"0"192"0,0 0 32 0,0 0 16 0,0 0-960 0,10 3-240 0,0-2 0 0,0 2 0 0,0-3 864 0,0 3 128 16,2-3 32-16,1 0 0 0,0-3-512 0,3 6-112 15,2-3-16-15,2 0 0 0,-2 0-384 0,0 1 0 16,2 2 0-16,0-3 0 16,-1 0-1200-16,0 0-112 0,-1 0-32 0,0 0 0 15,-1-4-3776-15,15-3-768 0,-11 1-160 0,-13 3-32 16</inkml:trace>
  <inkml:trace contextRef="#ctx0" brushRef="#br0" timeOffset="49417.78">12446 6027 28559 0,'0'0'1264'0,"0"0"272"0,0 0-1232 0,0 0-304 16,0 0 0-16,0 0 0 0,0 0 2560 0,0 0 464 0,0 0 96 0,0 0 16 16,0 0-1344-16,-2 9-256 0,-1 1-48 0,0 1-16 15,1 1-768-15,-1 2-144 0,-1-1-48 0,0 3 0 16,0 1 64-16,2 0 0 0,-1 3 0 0,2-1 0 15,-2 2-256-15,1 3-64 0,2 2 0 0,0 3 0 16,-2-2 112-16,1 3 16 0,1-2 0 0,1 1 0 16,-1-3-256-16,3 1-128 0,-1-3 128 0,1-2-128 15,0-1 0-15,-1-4 0 0,1 1 0 0,0-7-128 0,-1-3 128 16,1-2-128-16,-3-6 128 0,0 0-128 16,0 0 0-16,0 0 0 0,0 0 0 0,6-1 0 0,1-5-64 15,-2-1 0-15,0-2 0 0,1-2 0 0,-1 1 64 16,0-3 0-16,2-3 0 0,-2 2 0 0,-1-2 128 15,2 2 0-15,2-2 0 0,0 3 0 0,1 0-128 0,0 2 0 16,2 1 0-16,-1 0 0 0,1 3-64 0,1 1 0 16,-1 2 0-16,3 4 0 0,-3-2-144 0,2 4-48 15,1 1 0-15,-1 4 0 0,0-1 384 16,-2 2 0-16,-1 2 0 0,-1 2 0 0,0 3 0 0,-2-2 0 16,-2 0 0-16,-1 3 0 0,-3 1 0 0,-1 0 240 15,-3 0-48-15,-1-2 0 0,-2 2 64 0,-2-2 0 16,-2 1 0-16,-2-2 0 0,-1-2-256 0,-3 1 0 15,-1-3 0-15,0 1 0 0,-1-2 0 0,1-5 144 16,0 0-144-16,0-2 128 0,-2-2-128 0,2 0-176 0,1-2 48 16,2-2 0-16,0 0 128 0,1-3 0 15,-1-2 0-15,4-1 0 0,1 3-128 0,2-2 0 0,2-1 0 16,2-1 0 0,3-2-2672-16,2 0-528 0,0 2-96 0,5 1-32 0</inkml:trace>
  <inkml:trace contextRef="#ctx0" brushRef="#br0" timeOffset="50035.44">12865 6008 32703 0,'0'0'1456'0,"0"0"288"0,0 0-1392 0,-5 4-352 16,0 3 0-16,5-7 0 0,-5 4 2224 0,5-4 368 15,-7 6 80-15,2-2 16 0,5-4-1392 0,-5 3-272 16,5-3-48-16,-6 4-16 0,6-4-656 0,0 0-144 0,0 0-32 0,0 0 0 15,0 0-128-15,0 0 0 16,0 0 0-16,0 0 0 0,-1-11 0 0,2 5 0 16,3-3 0-16,2 1 0 0,-1 1 0 0,1 1 128 15,2-1-128-15,1 1 128 0,-1 2-128 0,1-3 0 16,1 3 0-16,0-1-176 0,0 1 176 0,1 0 0 0,-1-1 0 16,1 3 0-16,-1 0 0 0,0 2 176 15,-1 2-48-15,-1 0 0 0,-2 3-128 0,1 2 0 0,-2 0 0 0,-1 3-176 16,-2 4 304-16,-2 2 48 0,-1 1 16 0,-1 0 0 15,-4-1 0-15,1 1 0 0,-3-4 0 0,0 4 0 16,2-7 0-16,-1 3 0 0,-1-2 0 16,2-2 0-16,-1 1-192 0,2 0 128 0,0-3-128 0,1 3 128 15,0-7-128-15,1 4 128 0,3-7-128 0,0 0 128 16,0 0-128-16,0 0 0 0,0 0 0 0,0 0 0 16,8 3 0-16,1-3 0 0,1 2 0 0,0-2-176 15,3 2 176-15,0-2 0 0,2 2 128 0,-1-2-128 0,2 0 0 16,-1 0-128-16,1 0 0 0,4 0 0 15,-2 3-256-15,-2-6-64 0,-2 3 0 16,-1-2 0-16,-1 2-2304 0,-1 0-448 0,7-2-112 16,-18 2-16-16</inkml:trace>
  <inkml:trace contextRef="#ctx0" brushRef="#br0" timeOffset="50499.28">13288 6448 27647 0,'0'0'1216'0,"0"0"256"0,0 0-1168 0,0 0-304 0,0 0 0 0,0 0 0 0,0 0 2672 0,0 0 464 15,0 0 112-15,8 2 16 0,-8-2-1392 0,7 2-272 16,-7-2-48-16,8 0-16 0,-1 0-816 0,1 0-160 16,-2 0-48-16,3-2 0 0,3 0-256 0,-1 0-48 15,-2 2-16-15,3 0 0 0,0 0-192 0,1-2 144 16,2 0-144-16,-1-1 128 0,2 3-128 0,-1-1 128 15,1-2-128-15,1 3 128 16,-1 0-1168-16,0 0-240 0,1 0-64 0,-3-2 0 16,2 2-3520-16,14-2-720 0,-9 0-144 0,-13 2-32 15</inkml:trace>
  <inkml:trace contextRef="#ctx0" brushRef="#br0" timeOffset="51032.12">13834 6090 39855 0,'0'0'880'0,"0"0"176"0,0 0 32 0,3 6 32 0,1 1-896 0,-1-1-224 0,-1 1 0 0,1-1 0 16,-2 2 1424-16,1 1 240 0,-4 0 64 0,1 5 0 16,1-4-624-16,-3 3-112 0,1 2-32 0,-1-2 0 15,0 2-560-15,1 0-112 0,-1-2-32 0,1 0 0 16,-1 4-48-16,0-4-16 0,1 0 0 0,0 0 0 0,2-2-192 0,0-1 0 15,2-1 0-15,-1-2 0 0,2 0 0 16,1-1-160-16,2-2 32 0,1 3 0 0,1-4 128 0,2 0 0 16,3 0 0-16,0-2 0 0,2-1-288 0,0 0-32 15,2 0 0-15,2-4 0 16,-1 0-352-16,0-2-80 16,2-1-16-16,0-2 0 0,-2-2-864 0,-1-2-176 0,-1 0-48 0,-1-1 0 15,0-2-608-15,-1-1-128 0,-2-3-32 0,-3 1 0 16,-1-2-560-16,-3 1-112 0,-2 4-32 0,0-1 0 15,-2 0 1488-15,-1 2 304 0,0 0 48 0,-1 0 16 16,-1 1 608-16,1 4 128 16,-2 0 32-16,-1-1 0 0,0 5 2352 0,4 6 464 0,0 0 112 0,0 0 16 0,-7 3 1168 0,-1 1 240 15,0 3 64-15,0 5 0 0,1-1-624 0,2 5-112 0,-1 1-32 16,0 3 0-16,2 0-1424 0,1 3-304 16,-1 1-48-16,1-1-16 0,0 3-144 0,2 5-48 0,0-1 0 15,1 0 0-15,1-4-352 0,0 1-80 0,2 2-16 0,-2-1 0 16,2-2-192-16,0 0-64 0,0 0 0 15,1-2 0-15,0-3-256 0,2 1-144 0,-1-5 16 0,0 0 0 32,0-4-880-32,2 0-160 0,-1-6-48 0,4 0 0 15,0-1-2448-15,-1-2-496 0,2-4-112 0,-1-4-16 0</inkml:trace>
  <inkml:trace contextRef="#ctx0" brushRef="#br0" timeOffset="51548.41">14491 6472 35935 0,'5'-7'784'0,"1"1"176"15,2-5 16-15,0 1 48 0,0-6-832 0,0-1-192 0,-2-2 0 0,1 2 0 0,-3 1 1280 0,0-1 192 16,-2 2 64-16,-2 0 0 0,0 2-928 0,-1-2-176 16,-2 2-48-16,0 4 0 0,-3-2-48 0,0 2-16 15,-2 5 0-15,0 0 0 0,2-2-96 0,-5 3-32 16,1 3 0-16,-1 3 0 0,-1 1 160 0,1 0 32 15,-3 2 0-15,1 3 0 0,2 2-256 0,-1-1-128 16,0 3 128-16,-1 1-128 0,0 3 224 0,2-2-32 16,1 0 0-16,1 3 0 0,3-4 0 0,1 2 0 15,1 1 0-15,3-2 0 0,-2 0-192 0,2-2 144 0,0 2-144 16,1-2 128-16,1 0-128 0,2-4 0 16,1 4 0-16,1-2 0 0,0-5 0 0,0-2 0 15,3 0 0-15,0-1 0 0,0-3 0 0,1 0-176 0,0-4 48 16,2 1 0-16,2-3-208 0,1-2-48 0,1-4 0 0,-1 2 0 15,-1-4 64-15,-1 1 0 0,-2-1 0 0,1 1 0 16,1-3 144-16,-2 2 48 0,-1 1 0 0,-1 0 0 16,-3 2 128-16,1 2 0 0,-1-2 0 0,-1 5 0 15,-2 2 0-15,-2 4-128 0,0 0 128 0,0 0-128 16,0 0 256-16,0 0 48 0,0 0 16 0,-2 10 0 16,-4 1 96-16,3 5 32 0,-1-2 0 0,0 2 0 15,0 1-112-15,0 0-16 0,1-1 0 0,2-2 0 16,0 2 64-16,1 1 0 0,1-4 0 0,0 1 0 15,1-1-256-15,0 0 144 0,2-3-144 0,0-3 128 0,0 0-128 16,1-2 128-16,2-1-128 0,1-1 128 0,2-2-304 16,3-2-64-16,-1-5-16 0,0 3 0 15,0-4-1936-15,1-3-400 16,0-1-80-16,2-5-15632 0</inkml:trace>
  <inkml:trace contextRef="#ctx0" brushRef="#br0" timeOffset="51958.63">14925 6179 29487 0,'0'0'1296'0,"0"0"288"16,0 0-1264-16,8 1-320 0,-8-1 0 0,7 0 0 0,-7 0 2816 0,8 5 512 15,-8-5 112-15,6 7 16 0,1 1-1488 0,-2-2-304 16,-1 3-48-16,-1-2-16 0,-1 1-656 0,1 1-144 16,-1 1-32-16,0 1 0 0,-1-2-352 0,0 0-80 15,-1-1-16-15,0-8 0 0,0 7-192 0,0-7-128 16,0 0 128-16,0 0-128 0,0 0 0 0,0 0 0 0,0 0 0 0,0 0 0 15,0 0 0-15,0 0 0 0,0-4 0 0,0-3-128 16,-1 1 0-16,-2-4 0 0,1 3 0 0,-2-3 0 16,-1 0 128-16,-1 3-128 0,0 1 128 0,-2-1-128 15,-1 3 128-15,-2 2 0 0,0 2 0 0,-1 0 0 16,-1 0 0-16,0 2 0 0,-3 2 0 0,1 3 0 16,1 3 0-16,0-1-128 0,-1 5 128 15,2-1-128-15,0 1 128 0,1 2 176 0,2 1-48 0,1 0 0 16,2 2-128-16,2 1 128 0,1 1-128 0,3-1 128 15,1 3-128-15,1 0 128 0,2-3-128 0,3 0 128 16,3 4-128-16,2-5 0 0,-2-6 0 0,3-2 0 0,3-1 128 16,2 0 0-16,0-4 0 0,2 1 0 0,0-3-128 15,1-2 0-15,0-2 0 0,6-2-176 0,-4-1 176 0,2 2 0 16,-1-2 0-16,2 3 0 0,0-7 128 16,0 1 48-16,1-1 16 0,-1 1 0 15,4-5-1424-15,-3 3-288 16,-2-1-48-16,-3-1-16 0,-2-2-2688 15,11-9-528-15,-14 4-128 0,-16 17 0 0</inkml:trace>
  <inkml:trace contextRef="#ctx0" brushRef="#br0" timeOffset="56153.44">11561 7281 27647 0,'0'0'608'0,"0"0"128"0,0 0 32 0,0 0 0 0,0 0-624 0,0 0-144 0,0 0 0 16,0 0 0-16,0 0 1984 0,0 0 352 0,0 0 80 0,0 0 16 16,0 0-592-16,0 0-112 0,0 0-32 0,0 0 0 15,6 3-976-15,1-2-192 0,1-1-32 0,1 3-16 16,0 0 336-16,2-3 64 0,-1-3 16 0,1-1 0 16,0 1-544-16,5 1-96 0,0 0-32 0,0 0 0 15,1 2 160-15,-2 2 48 0,1-2 0 0,-2 2 0 16,1 0-688-1,-2 1-128-15,-3 1-16 0,1 0-16 0,-2 1-1792 16,-4-1-352-16,-2 0-80 0,-3-4-16 0</inkml:trace>
  <inkml:trace contextRef="#ctx0" brushRef="#br0" timeOffset="56315.68">11587 7482 32879 0,'0'0'1456'0,"0"0"304"0,0 0-1408 0,9 2-352 16,0-2 0-16,1 0 0 0,-3 0 2432 0,1 0 400 16,1-2 96-16,1 0 16 0,-1 0-1584 0,0-1-304 15,1 2-64-15,2 1-16 0,0-3-592 0,0 3-112 16,1-4-16-16,0 4-16 0,-1 4 256 0,0-1 48 16,-1-3 16-16,1 4 0 15,0-2-1264-15,-2 0-256 0,0 0-64 0,0 1-13136 0,1 1-2640 16</inkml:trace>
  <inkml:trace contextRef="#ctx0" brushRef="#br0" timeOffset="57200.58">12465 6991 20271 0,'0'0'896'0,"0"0"192"0,0 0-880 0,0 0-208 15,0 0 0-15,0 0 0 0,0 0 2560 0,0 0 448 16,0 0 112-16,-6 4 16 0,-2 2-832 0,1 1-144 16,-1-1-48-16,0 2 0 0,-1 4-656 0,-2-2-144 15,-1 5-32-15,1 0 0 0,-2 2-256 0,1 0-48 0,-3 3-16 16,0 4 0-16,2 2-256 0,2-3-48 15,1 1-16-15,0-2 0 0,3 3-48 0,3 1-16 0,1-6 0 0,2 4 0 16,1 2-144-16,2-3-48 16,4 1 0-16,0-2 0 0,2-1-192 0,2 1-64 0,2-1 0 0,0-1 0 15,1-3-128-15,3-1 128 0,2 1-128 16,1 0 128-16,-1-1-304 0,2-3-64 0,-1-3-16 0,1 1 0 31,1-5-1680-31,-3-2-352 0,0-1-64 0,-1-3-16 16,0 2-6496-16,-1-2-1312 0,-3-2-256 0,-4-1-48 0</inkml:trace>
  <inkml:trace contextRef="#ctx0" brushRef="#br0" timeOffset="57500.82">12550 7327 35247 0,'0'0'768'0,"0"0"176"0,0 0 16 0,0 8 32 0,0-1-800 0,0-7-192 0,0 0 0 0,0 0 0 0,0 0 1680 0,0 0 304 16,0 0 48-16,0 0 16 0,0 0-1088 0,6 5-192 16,-6-5-64-16,7 1 0 0,1-1-400 0,1 3-96 15,0-3-16-15,0 0 0 0,0-3 0 0,2 2 0 16,1 2 0-16,1-1 0 0,0-1-192 0,-1-2-160 15,1 3 32-15,0 3 0 0,0-2 256 0,-1-1 48 0,-2 3 16 0,1-3 0 32,-1 0-1648-32,-1 0-320 0,-1 0-64 0,-1-3-16 0</inkml:trace>
  <inkml:trace contextRef="#ctx0" brushRef="#br0" timeOffset="58104.87">12894 7178 35007 0,'0'0'768'0,"0"0"176"0,0 0 16 0,0 0 16 0,0 0-784 0,0 0-192 0,0 0 0 0,0 0 0 0,0 0 1024 0,0 0 144 16,0 0 48-16,0 0 0 0,1-4-576 0,-1 4-96 15,0 0-32-15,4-5 0 0,-4-2-256 0,3 3-48 16,1-2-16-16,1 2 0 0,-5 4-48 0,5-4-16 16,2-1 0-16,0-2 0 0,-1 3 0 0,2 0 0 15,0 2 0-15,1-2 0 16,0 0-128-16,2 1 128 0,-1 0-128 0,1 2 128 0,0-1 64 16,0 4 0-16,-1-1 0 0,1 2 0 0,-2 1 48 0,0-1 16 15,-1 1 0-15,0 2 0 0,-3-2 144 0,0 5 48 0,-1 0 0 0,-1 2 0 16,-2-1-112-16,-2 1-16 0,-2 2 0 15,1 0 0-15,-4 4 0 0,0-4 0 0,-2 0 0 16,0 0 0-16,-1 0-96 0,0 1-32 0,0-4 0 16,-1-1 0-16,3-4-192 0,1 1-160 0,2 2 32 0,0-2 0 15,4-6 128-15,0 0-128 0,0 0 128 0,0 0-128 16,0 0 128-16,0 0-128 0,0 0 128 0,0 0-128 16,0 0 128-16,7 0 0 0,1-1 128 0,1-2-128 15,3 1 0-15,0 0 0 0,-2 2 0 0,2 0 0 16,1-2 128-16,0-1-128 0,-1 2 128 0,0 2-128 15,-2 2 176-15,1-1-48 0,-2 2 0 0,-1 0 0 16,-1 3-128-16,0-1 128 0,-2 3-128 0,-1-1 128 0,-1 4 208 16,-2-2 48-16,2 4 0 0,-5-1 0 0,-1 0-160 15,-1 1-32-15,0-1 0 0,0 4 0 0,-3-4-192 16,-1 3 0-16,0-2 0 0,1 0 0 0,-3-4 0 0,0-1 0 16,-1-1 0-16,1-1 0 0,0-2 0 0,0-1 0 15,1 0 0-15,0-4-160 0,0-2 160 0,0 0-128 16,1-2 128-16,1 1-128 15,7 3-928-15,-5-6-176 0,1-1-48 0,1-3-13104 16,3 1-2624-16</inkml:trace>
  <inkml:trace contextRef="#ctx0" brushRef="#br0" timeOffset="58484.59">13313 6978 43071 0,'0'0'960'0,"0"0"192"0,0 0 32 0,0 0 16 0,0 0-960 0,0 0-240 0,3 1 0 0,5 5 0 16,-2-3 1024-16,1 1 144 0,-2 2 48 0,2 1 0 16,-2 0-416-16,1 2-80 0,1-1-16 0,1 1 0 15,0 4-304-15,0 0-64 0,-1 1-16 0,3-1 0 16,-3-2-192-16,1 2-128 0,0 3 128 0,0-2-128 15,1 3 272-15,0 2-16 0,0-2 0 0,1 3 0 16,1 7-256-16,0-1 160 0,-2 0-160 0,-1-1 128 16,-3 1 64-16,-1 0 0 0,-1 1 0 0,-2 0 0 15,-1 2-192-15,-1-4 0 0,-2 1 0 0,-2 0-176 0,-3-5 176 16,-1 1 176-16,0-2-48 0,-1-3 0 0,0-3-128 16,-2 0-272-16,0-3 64 0,1-3 16 0,1-5 192 15,0-2-144-15,-2 2 144 0,0-3-128 16,2 0-1488-16,-1-3-304 0,2 3-48 15,1-1-16-15,1-3-3328 0,-12-12-656 0,6 3-144 16,13 13-32-16</inkml:trace>
  <inkml:trace contextRef="#ctx0" brushRef="#br0" timeOffset="59130.77">13646 7059 24879 0,'0'0'1088'0,"0"0"256"0,0 0-1088 0,0 0-256 0,0 0 0 0,0 0 0 0,0 0 2304 0,0 0 416 16,0 0 80-16,0 0 16 0,0 0-1232 16,-4-7-240-16,4 7-64 0,-3-4 0 0,2-2-608 0,1 6-128 15,-1-4-32-15,-1-3 0 0,2 3-256 0,0-2-48 16,-1-1-16-16,2 1 0 0,1-1 112 0,0 4 16 15,1 0 0-15,1-4 0 0,0 3-112 0,1-1-16 16,0 1 0-16,2 0 0 0,1-1-192 0,1 1-256 16,-1 0 48-16,0-3 16 0,1 5 192 0,0 2 256 15,0-2-48-15,-2 2-16 16,0 0-512-16,1 0-96 0,2 4-32 0,-3 0 0 0,0 3 928 0,-1-1 176 16,0 1 48-16,-2 3 0 0,-2 0-368 15,1 3-64-15,-2 1-16 0,-1 2 0 0,-1 1 112 0,-2 0 16 16,-2 0 0-16,1 1 0 0,0-3-208 0,0-2-48 15,-2 4 0-15,-1-4 0 0,-1 0-128 0,2-3-272 16,-2 1 64-16,3-2 16 0,-1 1 192 0,2-3 0 16,1 0 0-16,0-1 0 0,3-6 0 0,0 0 0 0,0 0 0 15,0 0 0-15,0 0-192 0,0 0-32 0,0 0-16 16,0 0 0-16,0 0 720 0,9 0 144 0,2 0 16 16,-1 0 16-16,1 0-464 0,0-2-192 0,1 0 176 15,0 0-176-15,0 2 128 0,1-4-128 0,0 4 0 0,0-3 0 16,-1 2 480-16,1-2 0 0,-1 3 0 0,-1-3 0 15,1 3-480-15,0-1 0 0,-2 1 0 0,1 0 0 32,-1 1-928-32,0-1-288 0,-4-1-48 0,-6 1-19984 0</inkml:trace>
  <inkml:trace contextRef="#ctx0" brushRef="#br0" timeOffset="61915.51">18437 4641 2751 0,'0'0'128'0,"0"0"16"0,0 0-144 0,0 0 0 0,0 0 0 0,0 0 0 0,0 0 1840 0,0 0 336 16,2-6 64-16,-2 6 0 0,4-7-960 0,-4 7-192 16,2-7-32-16,-2 7-16 0,3-4-80 0,-3 4 0 15,0 0-16-15,3-6 0 0,-3 6-48 0,3-7 0 16,-3 7 0-16,1-6 0 0,-1 6-256 0,0 0-64 15,0 0-16-15,1-7 0 0,-1 7-48 0,0 0-16 0,0 0 0 0,0 0 0 16,0 0 128-16,0 0 16 16,0 0 16-16,0 0 0 0,0 0 64 0,0 0 16 15,0 0 0-15,0 0 0 0,0 0-48 0,0 0-16 16,0 0 0-16,-4 4 0 0,4-4 64 0,-4 7 16 16,2-1 0-16,2-6 0 0,-3 9-752 0,2-2 0 15,1-7-240-15,-1 7 64 0,-1 0 176 0,2 0 0 0,0-7 128 0,0 9-128 16,0-2 0-16,0-7 0 0,0 6 0 0,0-6 0 15,-1 8 0-15,1-8 0 0,0 9 0 0,0-9 0 16,0 7 0-16,0-7 0 16,0 0 0-16,0 0 0 0,0 0 0 0,0 0 0 0,0 0 0 0,0 0 0 15,0 0 0-15,0 0 0 0,0 0 0 0,0 0 0 16,0 0 0-16,0 0 0 0,0 0 0 0,0 0 0 16,0 0 0-16,0 0 0 0,0 0 0 0,0 0 0 15,3-7 0-15,-3 7 0 0,2-6 0 0,-2 6 0 0,0-7 0 0,0 1 0 16,0-1 0-16,-1 1-128 15,0-2 128-15,-1 1 0 0,2 1 0 0,-1-1 0 0,-2 0-160 0,1 1 160 16,-1-1-192-16,1-2 192 16,-1 1-448-16,0 2 0 0,2-1 16 0,-2-2 0 15,1 1-80-15,-1 2-32 0,2-3 0 0,-1 1 0 16,2 1-480-16,0 1-112 0,0-1-16 0,0 7 0 16,2-7-560-16,-2 7-112 0,0-6-32 0</inkml:trace>
  <inkml:trace contextRef="#ctx0" brushRef="#br0" timeOffset="66946.77">18417 4332 6447 0,'0'0'576'0,"0"0"-576"15,0 0 0-15,0 0 0 16,0 0-704-16,0 0-240 0,5-4-48 0,-5 4-16 0,0 0 592 0,0 0 112 0,4-7 32 0,-4 7 0 16,0 0 1024-16,0 0 208 0,0-6 32 0,0 6 16 15,0 0 1136-15,0 0 224 16,0 0 64-16,0 0 0 0,0 0-544 0,0 0-96 0,-1-7-32 0,1 7 0 16,0 0-768-16,-1-6-160 0,1-2-16 0,0 8-16 15,0 0-352-15,-2-7-64 0,2 7 0 0,-1-6-16 16,0-1 128-16,1 7 16 0,0-6 16 0,0 6 0 15,-2-7 48-15,2 7 0 0,2-6 0 0,-2 6 0 16,0 0 64-16,0 0 0 0,0 0 16 0,0 0 0 16,1-4-112-16,-1 4-32 0,0 0 0 0,0 0 0 15,0 0 0-15,0 0 0 0,0 0 0 0,0 0 0 16,0 0 64-16,0 0 16 0,0 0 0 0,0 0 0 16,0 0 16-16,3 6 0 0,-3-6 0 0,0 11 0 15,-2-2-96-15,4-1 0 0,-1 1-16 0,-1-1 0 0,0 4-48 0,1-2-16 16,1 1 0-16,-1-1 0 0,-1 3-32 0,1-2 0 15,0 2 0-15,1 0 0 0,-2 0-176 0,0 0-32 16,1 0-16-16,0 2 0 0,-1-2 16 16,2 2 0-16,0-2 0 0,1 1 0 0,-2-3-64 15,1 2-128-15,-1 1 192 0,0-3-64 0,2 0-128 0,-1-3 128 16,0 1-128-16,-1 1 128 0,0-1-128 0,1-2 0 16,-2 1 0-16,1-2 0 0,0 1 0 0,-1 0 0 15,0-7 128-15,0 6-128 0,2 1 0 0,-2-7 0 16,-2 6 0-16,2-6 0 0,0 0 0 0,-2 9 128 0,2-9-128 0,-2 8 128 15,2-8 80-15,0 0 16 16,-2 7 0-16,2-7 0 0,0 0-224 0,0 0 0 16,0 0 128-16,0 0-128 0,-4 4 0 0,4-4 0 15,0 0 0-15,0 0 0 0,0 0 0 0,0 0 0 0,0 0 0 0,0 0 0 16,0 0 0-16,0 0-128 0,0 0 128 16,0 0-208-16,0 0 208 0,0 0 160 0,0 0-32 0,0 0 0 15,0 0-128-15,0 0 0 0,0 0 0 0,0 0 0 16,0 0 0-16,0 0 0 0,0 0 0 0,0 0 0 15,0 0 0-15,0-7 0 0,0 2-128 0,0 5 128 16,0-7 0-16,0 7 0 0,1-6 0 0,2-1 0 16,-3 7 0-16,4-6 0 0,-2-1 0 0,-2 7 0 15,4-6 0-15,0-1 0 0,0 0 0 0,0 4 0 16,0-4 0-16,1 2 0 0,-2-2 0 0,1 3 0 16,0-2 0-16,1-1 0 0,-1 3 0 0,1-2 0 0,0 2 0 15,2-1 0-15,-3 1 0 0,1-3 0 0,0 3 0 16,0-2 0-16,1 2 0 0,0-3 0 0,-1 2 0 0,1 1 0 15,-1 0 128-15,2 1-128 0,-1-1 0 0,2 1 0 16,-2 0 0-16,1 0 0 0,0 2 144 0,-1-2-144 16,2 1 160-16,1 0-160 0,-2 2 0 0,-1 0 0 15,1 0 0-15,-1 0 0 0,-6 0 0 0,8 0 0 16,-1 2 0-16,-7-2 0 0,8 2 0 0,-2 1 0 16,-6-3 0-16,8 1 0 0,-1 5 0 0,-1-3 0 15,-6-3 144-15,0 0-144 0,7 4 0 0,-7-4 0 16,6 7 0-16,-6-7 0 0,7 6 0 0,-2-2 0 15,-5-4 0-15,4 7 0 0,-4-7 0 0,5 9 0 16,-1-2 0-16,-4-7 0 0,3 8 0 0,-3-8 0 16,2 9 0-16,1-3 0 0,-3-6 0 0,0 0 0 15,1 9 0-15,-1-1 0 0,0-8-128 0,2 9 128 0,-2-9 0 16,1 7 0-16,-1-7 0 0,0 8 0 0,-1-2 0 16,1-6 0-16,-2 7-144 0,2-7 144 0,-1 7 0 15,1-7 0-15,-4 6 0 0,1 1-128 0,3-7 128 16,-4 6 0-16,1 1 0 0,3-7 0 0,-6 4 0 0,6-4 0 15,-6 6 0-15,-1-2 0 0,2 1 0 0,-2-1 0 16,0-1 0-16,-1 1 128 0,0-4-128 0,-1 4 192 16,-1-4-192-16,0 2-128 0,0-2 128 0,-1 0-208 15,1 0 208-15,-1 0 0 0,1 0 0 0,-1 0 0 16,-1-2 0-16,2 2 0 0,-1 0 0 0,2-2 0 16,0 0 0-16,0 2 0 0,0-4 128 0,1 4-128 15,-1-3 0-15,2 3 160 0,1-4-160 0,-1 4 128 0,2-2-128 16,0 2 160-16,-2-3-160 0,2 2 160 0,0 1-160 0,5 0 0 15,0 0-192-15,0 0 192 0,0 0 0 0,0 0 0 16,0 0 224-16,0 0-64 0,0 0-160 0,0 0 128 16,0 0-128-16,0 0 128 0,0 0-128 0,0 0 128 15,0 0-128-15,0 0 128 0,0 0-128 0,0 0 0 16,0 0 0-16,0 0 0 16,6-3-2752-16,2-1-592 0,12-5-112 0,-9 8-32 15</inkml:trace>
  <inkml:trace contextRef="#ctx0" brushRef="#br0" timeOffset="68802.07">14261 7351 23263 0,'0'0'1024'0,"0"0"224"0,0 0-992 0,0 0-256 0,0 0 0 0,0 0 0 16,0 0 2608-16,7 4 464 0,2-4 112 0,-2 0 16 15,-1 0-880-15,1 0-160 0,-1 0-48 0,1 0 0 16,-1 0-832-16,2 0-192 0,1-4-16 0,1 1-16 16,-1 2-640-16,1-2-128 0,2 1-32 0,0 0 0 15,0 0-96-15,-1-1-32 0,1 3 0 0,1-1 0 16,0 1-128-16,2 0 0 0,-1 0 0 0,1 0 128 15,-1 0-128-15,2 1 0 0,-1 2 0 0,0-1 0 16,-3 0 0-16,-1 0 0 0,1 2 0 0,-1-1 192 16,-2-2-2688-16,-1 2-512 15,1-3-128-15,-9 0 0 0</inkml:trace>
  <inkml:trace contextRef="#ctx0" brushRef="#br0" timeOffset="69177.2">14874 6998 39743 0,'0'0'880'0,"7"0"176"0,-1 3 32 0,1-2 16 0,-7-1-880 15,8 6-224-15,-2-2 0 0,-6-4 0 0,6 6 1456 0,-2 3 240 0,0-1 48 0,-2 3 16 16,-1 0-1104-16,-1 0-208 0,-1 2-64 0,-1 0 0 15,-1 1-160-15,-1 2-32 0,0-1-16 16,0-2 0-16,-1 0-176 0,1 0 0 0,0-3 0 0,1 1 0 16,1 1 0-16,0-5 0 0,1 0 0 0,1-7 0 15,1 9 0-15,-1-9 0 0,3 7 0 0,2-1 0 16,-5-6 368-16,9 7 80 0,1-3 32 0,0-4 0 16,1 2-352-16,0 0-128 0,1-2 0 0,1 0 144 15,0 0-144-15,0 0 0 0,2-2 0 0,-1 0 0 16,2-1 0-16,0 2 0 0,-2-2 0 0,1-1 0 15,-1-1-1248 1,0 1-128-16,1-2-32 0,-2-2 0 16,-3-1-1792-16,2-2-384 0,-3-2-64 0,-1 0 0 0</inkml:trace>
  <inkml:trace contextRef="#ctx0" brushRef="#br0" timeOffset="69338.98">15172 6891 35135 0,'0'0'1552'0,"-2"8"320"0,1 1-1488 0,0 2-384 0,-1 2 0 0,1 2 0 0,-2 0 2512 0,1 4 432 15,-1 2 96-15,1 6 16 0,0-1-1632 0,1 0-320 16,-2 1-64-16,1 2-16 0,-1-1-496 0,2-1-96 16,0-1-32-16,-1-2 0 0,1 2-240 0,1-3-160 15,0 0 192-15,0 1-192 0,0 2 560 0,0-3 0 16,1 1 0-16,2-4 0 0,-2 3-560 0,2-6 0 16,-2 0 0-16,2-1 0 15,-1-3-240-15,2 0-144 0,-1-5-48 0,-1 1 0 16,-2-9-624-16,0 0-128 0,4 4-32 0,-4-4 0 15,0 0-1600-15,7-6-320 0,0-1-64 0,-1-3 0 0</inkml:trace>
  <inkml:trace contextRef="#ctx0" brushRef="#br0" timeOffset="69675.22">15553 6861 41231 0,'0'0'896'0,"0"0"192"0,8 4 48 0,-2 0 32 0,-6-4-928 0,5 6-240 0,-5-6 0 0,4 7 0 15,-1-1 1072-15,-2 4 160 0,-1-3 48 0,-1 7 0 16,0-4-416-16,-2 3-80 0,0 0-16 0,-2 3 0 0,-1-2-336 0,-2 6-80 16,0 2-16-16,-1-1 0 0,0 3-336 0,-1 2 0 15,1-2 0-15,0-1 0 0,0-1 0 0,1-1 0 16,2 2 0-16,0-2 128 0,2-2-128 0,2-2 0 15,-1 3 0-15,3-3 0 0,1-1 192 16,2 3 64-16,1-2 0 0,1 3 16 0,2-3-272 0,1 3 0 16,-1-3 0-16,3 0 0 0,0 0 0 0,2-2 0 15,0 0 0-15,1-2 0 0,2 0 0 0,3-2 0 16,0-2 0-16,0 1 0 16,-1-3-416-16,2-3-96 0,0 1 0 15,1-1-14208-15,-2-4-2848 0</inkml:trace>
  <inkml:trace contextRef="#ctx0" brushRef="#br0" timeOffset="70247.14">15730 7187 32255 0,'0'0'704'0,"0"0"160"0,0 0 32 0,0 0 0 0,0 0-720 0,0 0-176 0,0 0 0 0,0 0 0 15,0 0 2128-15,6 4 400 0,-6-4 80 0,9 4 16 16,0-4-1280-16,1 3-256 0,-3-3-64 0,4 0 0 16,-1 0-560-16,1 0-112 0,1-3-32 0,1 0 0 15,-1 2-96-15,2 1-32 0,2-3 0 0,-1-1 0 16,1 1-192-16,0 0 0 0,-2 0 0 0,1-1 0 31,-2 2-464-31,0 0-144 0,-1 2-32 0,-1-2 0 0,0-2-3328 0,-3 1-656 16,-2 1-144-16,1 0-32 0</inkml:trace>
  <inkml:trace contextRef="#ctx0" brushRef="#br0" timeOffset="70841.11">16133 6925 41231 0,'0'0'896'0,"0"0"192"0,7 3 48 0,-7-3 32 0,0 0-928 0,9 0-240 0,0-3 0 0,0 3 0 0,-2-4 1024 0,0 4 144 15,1-2 48-15,1-2 0 0,-1 0-720 0,1-2-144 16,1 0-32-16,-3-1 0 0,3 3-192 0,-1 1-128 16,-1-3 128-16,1 2-128 0,1-2 0 0,1 2 0 15,-2 1 0-15,1 2 0 0,1-2 128 0,-1 3-128 0,1 0 128 0,-1 3-128 16,0-2 176-16,-1 2-48 0,-1 3 0 0,-1 1 0 15,0 3 0-15,-2 1 0 16,-1 2 0-16,0 3 0 0,-3 3 64 0,-1 2 0 0,0 3 0 16,-2 2 0-16,-3-2 96 0,-2-1 32 0,-2 3 0 15,-2 1 0-15,-2-1-320 0,0-3 0 0,0 1 0 0,0-3 0 16,-1 1 0-16,-1-2 160 0,1-3-160 0,1 0 128 16,0-4-128-16,1-3-176 0,0-3 48 0,1 0 0 15,0-1 128-15,0-2-128 0,1-4 128 16,1 0-128-16,1-1 0 0,1-4 0 0,1 1 0 0,0 0 0 15,2-3 128-15,2 1-128 0,1-4 128 0,1 3-128 16,1-3 128-16,1 1 0 0,1 1 0 0,1-1 0 16,1 1 0-16,3 2 0 0,1 1 0 0,2 1 0 15,-2 0 0-15,1 1 0 0,1 2 128 0,1-2-128 16,-1 3 176-16,3 3-48 0,-1-2 0 0,0 4 0 0,1-1-128 16,1 3 128-16,-2-1-128 0,-3 2 128 0,2-1-128 15,1-1 128-15,0 3-128 0,0-1 128 0,0 1 0 16,-1-2 0-16,0 2 0 0,0-1 0 0,-2-1 0 15,1-1 0-15,-2-2 0 0,0 3 0 0,-1-2-128 0,0-1-272 16,0 0 64-16,-2-2 16 0,1-2-64 0,0 0 0 16,1 0 0-16,0-2 0 15,0-2-1680-15,0 0-352 0,-2-1-64 0,0-2-16 16,8-17-4240-16,-5 4-864 0,-7 10-160 16,-1 0-48-16</inkml:trace>
  <inkml:trace contextRef="#ctx0" brushRef="#br0" timeOffset="71148.17">16569 6769 41695 0,'0'0'912'0,"0"0"192"0,8 6 48 0,0 0 16 0,0-2-928 0,1 0-240 0,0 2 0 0,1-2 0 16,1 2 1280-16,1-2 192 0,1 2 64 0,-1 1 0 16,-1-1-576-16,4 1-96 0,-1-1-32 0,2 1 0 15,1 6-352-15,0-3-80 0,0 4-16 0,0 3 0 16,0 0-192-16,0 2-64 0,0 2 0 0,-1 1 0 15,0 5 0-15,-1 3 0 0,-3 2 0 0,-3 0 0 16,-2-2 112-16,-5 3 16 0,-2-3 0 0,-2 0 0 16,-3 3-416-16,-3-3-80 0,-1 0-16 0,-1-6 0 15,1 2 256-15,-3-3 0 0,1 4 0 0,-3-1 0 16,0-3 160-16,0 1 80 0,1-3 16 0,-1 1 0 16,1-5-416-16,2-1-80 0,-1-2-16 0,1-3 0 0,2-2 256 15,-1 1 0-15,1 0 0 0,1-7 160 16,2 1-1360-16,6-4-272 15,0 0-48-15,0 0-16 0,0 0-3264 0,0 0-672 0,-7-17-128 0,7 17-32 16</inkml:trace>
  <inkml:trace contextRef="#ctx0" brushRef="#br0" timeOffset="71989.32">17224 6869 31327 0,'0'0'1392'0,"0"0"272"0,0 0-1328 0,0 0-336 0,0 0 0 0,0 0 0 15,0 0 2272-15,-3 6 384 0,-1 1 80 0,0 2 16 0,-1-1-1232 0,0 5-240 16,-2 0-64-16,0 3 0 15,-1-2-656-15,-1 3-144 0,-1 2-32 0,1-1 0 0,0 4-192 0,2-2-64 16,-2 1 0-16,3-2 0 0,-1 5 64 0,2 0 0 16,0-2 0-16,1 1 0 0,1-2 192 0,2-1 64 15,1 0 0-15,0 2 0 0,3-1-448 0,-1-1 0 16,2-1 0-16,3 2 0 0,0-1 0 0,5 6 192 16,1-2 0-16,2-1 0 0,0-3-64 0,2-1 0 15,3-2 0-15,-4-3 0 0,2-1-128 0,1-3 0 16,0-1 0-16,2-1 0 15,1-1-1200-15,-1-1-272 16,-1-3-48-16,0-2-16 0,-2 2-2240 0,25-10-464 0,-15-3-96 0,-19 7-16 16</inkml:trace>
  <inkml:trace contextRef="#ctx0" brushRef="#br0" timeOffset="73057.82">17523 6992 39855 0,'0'0'880'0,"0"0"176"0,0 0 32 0,0 0 32 0,0 0-896 0,5 3-224 16,1 3 0-16,-6-6 0 0,7 4 1120 0,-2 3 176 0,-5-7 48 0,7 3 0 15,-7-3-624-15,6 7-112 0,1-4-32 0,-7-3 0 16,6 6-144-16,-6-6-48 16,7 4 0-16,-7-4 0 0,0 0-144 0,8 4-48 15,-8-4 0-15,0 0 0 0,0 0-192 0,8 3 144 16,-1-1-144-16,-7-2 128 0,8 0-128 0,-1-2 128 0,1-2-128 0,0 4 128 16,-2-3-128-16,2-1 128 0,0 2-128 0,1 0 128 15,0 0 0-15,2-1 0 16,-1 3 0-16,-1-4 0 0,0 1-128 0,1 2 0 0,0-1 0 0,1 2 0 15,-2 0 128-15,0 0-128 0,-1 2 0 0,0-2 128 16,-1 1-128-16,1 5 0 0,-1-5 0 0,1 6-176 16,-2-2 176-16,-2 0 0 0,-1 4 128 0,-3 0-128 15,-1-1 0-15,-1 3 0 0,0 1 0 0,-1-2 128 16,-1 0-128-16,-1 4 192 0,0 1-64 0,-1 0 0 16,1-2-128-16,-1 3 128 0,-1-5-128 0,2 1 128 15,0 2-128-15,-1 0 128 0,0-1-128 0,2-3 128 16,0 3-128-16,0 0 0 0,0 0 0 0,1 1 0 0,1-4 0 15,0-1 128-15,2 2-128 0,0-2 128 0,2 1-256 16,-2-2-64-16,0 1 0 0,0-9 0 0,0 0 192 0,0 0 176 16,1 7-48-16,-1-7 0 0,3 6-128 0,-1 1 128 15,-2-7-128-15,0 0 128 0,0 0-128 16,0 0-272-16,6 4 64 0,-6-4 16 16,0 0-1904-16,0 0-368 0,6-4-80 0,1-3-17424 15</inkml:trace>
  <inkml:trace contextRef="#ctx0" brushRef="#br0" timeOffset="73499.42">18092 6812 30751 0,'0'0'1360'0,"0"0"288"0,0 0-1328 0,0 0-320 0,0 0 0 0,0 0 0 15,0 0 1424-15,0 0 224 0,0 0 32 16,0 0 16-16,0 0-896 0,0 0-176 0,0 0-48 0,0 0 0 16,0 0-96-16,0 0-32 0,0 0 0 0,0 0 0 15,0 0 64-15,0 0 0 0,0 0 0 0,0 0 0 16,0 0 144-16,0 0 48 0,0 0 0 0,0 0 0 16,5 6-112-16,3 2-16 0,-1 1 0 0,1 1 0 15,1 3 112-15,1 0 16 0,1 2 0 0,1 3 0 16,1 1-256-16,0 3-64 0,0 4 0 0,0-1 0 15,0 4-96-15,0 1-32 0,0 0 0 0,-1 0 0 16,0 0-48-16,-2 3-16 0,-2 0 0 0,-1-2 0 0,-2 2-192 16,-2 0 144-16,-3 1-144 0,-2-2 128 0,-2 1-128 15,-1 1 0-15,-3-4 0 0,0 0 0 0,1-1 0 16,-3-4 0-16,1 0 0 0,0-7-176 0,0 1 176 0,0-5 0 16,-2-1 0-16,1-2 0 0,-1-5 0 0,0 1-128 15,0-1 128-15,1-3-128 0,0-2 128 16,1 2-192-16,1-6 192 0,3 2-192 0,0-2 192 0,5 3 0 0,-5-4 0 15,5 4-128 1,-4-6-320-16,1 2-48 0,3-3-16 16,1-2 0-16,2 3-2448 0,1-5-496 0,1 5-112 0,2-4-16 15</inkml:trace>
  <inkml:trace contextRef="#ctx0" brushRef="#br0" timeOffset="75863.59">11490 8244 34559 0,'0'0'768'0,"0"0"144"0,0 0 48 0,0 0 0 0,0 0-768 0,0 0-192 0,0 0 0 0,0 0 0 0,0 0 1792 0,0 0 336 16,0 0 64-16,5 0 16 0,2 0-1184 0,0 3-224 15,-1-3-48-15,2 4-16 0,1-4-160 0,0 2-48 16,2-2 0-16,3 3 0 0,1-2-528 0,-1-1 0 16,-1 0 0-16,0 3 0 0,0-3 0 0,-1 1 0 15,0 2 0-15,-2-1 0 0,1-2 0 0,-2 0 0 16,0 2 0-16,-1 0 0 15,-8-2-2160-15,5 7-528 0,-5-7-128 0,5 4 0 16,-5-4-2672-16,0 0-528 0,0 0-96 0,-5 6-32 0</inkml:trace>
  <inkml:trace contextRef="#ctx0" brushRef="#br0" timeOffset="76125.82">11489 8486 32255 0,'0'0'704'0,"0"0"160"0,0 0 32 0,0 0 0 0,0 0-720 0,0 0-176 16,4 11 0-16,-4-11 0 0,0 0 1792 0,5 2 336 0,2 0 64 0,-1 0 16 16,1 1-768-16,1-3-160 0,1 1-16 0,0-1-16 15,1 0-480-15,1-1-112 0,-1 1-16 0,2 0 0 0,0-3-304 16,0 3-64-16,-1-4-16 0,0 4 0 16,-1-2 0-16,1 2 0 0,-2 0 0 0,0 0 0 15,-4 0-256-15,2 0 0 0,2 0 0 0,-2 2 0 16,-7-2-608-16,6 0-176 15,2 0-48-15,-3 0 0 0,-5 0-5120 0,0 0-1024 0,0 0-192 0,0 0-64 0</inkml:trace>
  <inkml:trace contextRef="#ctx0" brushRef="#br0" timeOffset="88393.43">12433 8337 16751 0,'0'0'368'0,"0"0"80"0,0 0 0 0,1-8 32 0,1-1-480 0,-1 2 0 0,-1-2 0 0,0 9 0 0,0-8 1728 0,0 8 240 15,-1-6 48-15,-1-1 16 0,2 7-624 0,0 0-112 16,-2-6-16-16,1 2-16 0,1 4 432 0,-4-5 96 16,0 1 0-16,4 4 16 0,-6 0-448 15,6 0-80-15,-6 2-32 0,-2 2 0 0,1-1-176 0,1 3-48 16,-1 1 0-16,1 1 0 0,-1 1-608 0,-1 4-128 16,-1 1-32-16,0 3 0 0,1 3 224 0,0 0 32 15,-1-1 16-15,1 5 0 0,0-2-528 0,2 2 0 16,1-1-240-16,1 1 80 0,2 2 432 0,2-2 96 15,4-1 16-15,-1-2 0 0,0 1-384 0,2-4 0 16,3-1 0-16,1-4 0 0,0 2 176 0,3-4-48 16,2-1 0-16,2-1 0 0,1-1-128 0,0-2 0 0,1 0-192 15,2-5 192-15,0 2 0 0,-1-6 0 0,0 3 0 0,-1-3 0 32,0-4-464-32,1 3-32 0,-1-3 0 0,-1 1 0 0,-3-1 80 0,1-2 16 0,-2-1 0 15,-3-3 0-15,0 2 400 0,-4-2-160 0,-1 3 160 0,-2-4 0 16,-2-1 0-16,-2 0 0 0,-4 2 0 0,-2 0 0 15,-1 0 0-15,-1 0 0 0,-1 3 0 0,-2-1 0 16,-3 4 0-16,2 5 0 0,0 2 0 0,0 0 0 16,-1 2 0-16,1 2 0 0,0 0 0 0,-1 6 0 15,3 0 208-15,-1-1 0 0,3 4 0 0,-2-2 0 16,2 2-16-16,1-3 0 0,0 3 0 0,3-2 0 16,1 2-48-16,2 3-16 0,0-6 0 0,2 3 0 15,3-2-128-15,1-5 0 0,0 1 0 0,1-1 0 16,3 4-512-16,1-7-144 15,1 1-32-15,4-1 0 0,13 1-5904 16,-3-4-1168-16,-13-4-240 0,3 1-64 0</inkml:trace>
  <inkml:trace contextRef="#ctx0" brushRef="#br0" timeOffset="89023.62">13113 8249 29311 0,'0'0'640'0,"6"0"144"0,-6 0 32 0,8-2 0 0,-1-1-656 0,-1 3-160 0,-6 0 0 16,0 0 0-16,0 0 1536 0,0 0 256 15,0 0 64-15,0 0 16 0,0 0-576 0,0 0-112 0,-5-4-32 0,-3 0 0 16,-2 4-224-16,-2 0-48 0,0 0-16 0,-2 0 0 15,-2 1-560-15,-1 2-112 0,-1-3-32 0,-2 3 0 16,2-3 32-16,-1 1 16 0,2-1 0 0,2 3 0 16,-1-3 176-16,0 2 16 0,3 0 16 0,1 0 0 15,1 2-416-15,0-4 0 0,3 3 0 0,0 1 0 16,2 0 0-16,1 1 0 0,5-5 0 0,-4 8 0 16,1 1 0-16,2-1 0 0,-2 1 0 0,3 1 0 15,0-1 0-15,0 2 128 0,0 2-128 0,-1-2 0 0,1 2 256 16,0-3-48-16,0 3 0 0,0-1 0 0,1-4-48 15,-1 1-16-15,-1 1 0 0,2-3 0 0,-1 2-144 0,1-4 0 16,-1-5 0-16,0 0 0 0,0 0 0 16,0 0 0-16,0 0 0 0,0 0 0 0,0 0 0 0,7 6 192 15,-7-6-192-15,9 0 192 0,0-3-192 0,0-1 0 16,1 2 0-16,0-2 0 0,-1 0 0 0,2 1 0 16,1 0 0-16,-1 3 0 0,1-1 0 0,1 1-144 15,2 1 144-15,-1-1-208 0,0 0 208 0,1 0 0 16,1 3 0-16,-1 1 160 0,0 3 32 0,-1 2 0 15,0-1 0-15,1 1 0 0,-2 4 192 0,0 0 32 16,-1 1 16-16,-3 2 0 0,-1 1-176 0,-3 3-16 16,-1-1-16-16,-3-2 0 0,-1 0-96 0,0 0 0 15,-4 3-128-15,-1-3 192 0,-1-1-192 0,-2-2 0 16,-3 2 0-16,0-3 0 0,-1-2 0 0,-1-1 0 16,-2-1-144-16,0-2 144 0,-2-1-128 0,-1-2 128 0,0-1 0 15,1-2-144-15,0-1 144 0,1 0 0 0,1 0 0 0,0 0 0 16,0-4 0-16,3 0 0 0,1-1 0 15,1 1 0-15,-1 1 0 0,3 2 0 0,3-5 0 0,1-1 0 32,2 3-1792-32,2-2-384 0,0 6-80 0,4-7-16 0</inkml:trace>
  <inkml:trace contextRef="#ctx0" brushRef="#br0" timeOffset="184012.94">13912 8609 28095 0,'0'0'624'0,"8"0"128"0,-2-2 16 0,-1 2 16 0,1-4-624 0,0 1-160 16,1-3 0-16,-1 2 0 0,1 0 1776 0,-2-3 320 16,-1-2 64-16,1-1 16 0,-2-1-880 0,-1-1-160 15,1-2-48-15,-3 3 0 0,-1-2-512 0,-2-2-96 16,1 2-32-16,-4-1 0 0,-2 4-144 0,-1 3-48 15,1 0 0-15,-1 1 0 0,-3 2-48 0,1 2-16 16,-1 2 0-16,0 5 0 0,-1 2-192 0,0 0-256 16,-1 3 48-16,-1 3 16 0,1 1 608 0,-1 2 128 15,1 1 32-15,1 2 0 0,1-1-112 0,2 1-16 0,2 2 0 16,1 1 0-16,3 2-448 0,3-4 0 16,1-1 0-16,0-4 0 0,2-2-160 0,4 0-128 0,0 0-32 15,2-3 0-15,3 0 320 0,-1-3-160 0,2 0 160 16,2 0-128-16,-1-5 400 0,2-4 96 0,2 2 16 15,-1-4 0 1,-3-3-768-16,1 1-160 0,2-4-32 0,-2 2 0 16,-2-2 112-16,-2-6 16 0,1 1 0 0,-3-2 0 0,-3 0 448 0,0-3 320 0,-1-1-64 0,0 4 0 15,1-3-256-15,-3 5 0 0,-5 0 0 16,2 2-144-16,2 4-48 0,-1 2 0 0,0 7 0 0,0 0 0 16,0 0 512-16,0 0 112 0,0 0 16 0,0 0 0 15,-4 7 96-15,1 2 32 0,3 4 0 0,2 0 0 16,-2 2-576-16,2 4-192 0,4 1 0 0,-1 1 0 15,-1-1 192-15,1 3-144 0,2-1 144 0,-2 2-128 16,0 0 400-16,0 2 96 0,-1 1 16 0,0-3 0 16,-1-1 48-16,-2 2 16 0,-1-1 0 0,0-1 0 15,-3 4 96-15,-2-4 32 0,-3-2 0 0,-1 1 0 0,-1 2-368 16,-2-4-64-16,-1-3-16 0,0-4 0 0,1 1-128 16,-2-2-176-16,-2-4 48 0,0-4 0 15,2-2 0-15,-2-2 0 0,0-4 0 0,2-2 0 0,-1-3-112 0,2-6-16 16,0 0 0-16,3-5 0 15,-1 2-1376-15,5-5-288 0,2 4-48 0,3-2-16 16,2-2-3472-16,7-21-704 0,4 11-144 0,-7 20-32 0</inkml:trace>
  <inkml:trace contextRef="#ctx0" brushRef="#br0" timeOffset="184423.2">14216 8516 35471 0,'0'0'1568'0,"0"0"336"0,0 0-1520 0,1 10-384 0,0-3 0 0,1 3 0 16,-1-3 2432-16,0 5 400 0,0-1 96 0,2 3 16 15,0 4-1792-15,-1-1-368 0,1 4-64 0,0-1-16 16,-2 0-144-16,0-1-48 0,0 2 0 0,1-1 0 15,-1 0-192-15,-1-3-64 0,0 0 0 0,0-4 0 16,-1 0-256-16,-1-3 0 0,1-1 0 0,0-1 0 0,1-8 0 0,0 0 160 16,0 0-160-16,0 0 128 0,0 0-128 0,-5-4 0 15,1-2 0-15,0-2-176 16,1-4-208-16,1 2-64 0,-1-5 0 0,2-3 0 0,1 1 624 0,0-4 112 16,1-1 32-16,3-2 0 0,-2-2-320 15,2 2 0-15,2 1 0 0,0-1 0 0,1 1-144 0,1 3-96 16,1 3-16-16,1-3 0 0,2 3 256 0,0 4 0 15,1 7 0-15,0 2 160 0,-1 1-336 0,0 7-64 16,-2 1-16-16,1 3 0 16,-1 3-1280-16,0 2-256 0,0 2-48 15,-2-1-16-15,-3 0-1472 0,0 2-320 0,-1 1-48 0,-1-2-11536 16</inkml:trace>
  <inkml:trace contextRef="#ctx0" brushRef="#br0" timeOffset="185350.87">14387 8743 32479 0,'0'0'704'0,"0"0"160"0,0 0 32 0,0 0 16 0,0 0-720 0,0 0-192 15,8 3 0-15,0-2 0 0,-8-1 2096 0,10 0 384 16,2-1 80-16,1 1 0 0,0-7-1184 0,2 4-240 16,2-3-48-16,0 2-16 0,2 0-752 0,-2-3-160 0,-1-2-32 0,1-1 0 15,0-3 0-15,-2 0 0 0,-4-3 0 0,1 1 0 16,-1 0-128-16,-1 0 0 0,-3 0 0 0,-3 2 0 16,-2 1 0-16,0 0-176 0,-4-1 48 0,0 2 0 15,-4 5 256-15,0-1 48 0,-2 3 16 0,-2 4 0 16,-4 0-192-16,1 3 128 0,0 1-128 0,-1 2 128 15,-3 5-128-15,1 2 0 0,2 0 0 16,-1 4-176-16,-2 0 352 0,3 0 64 0,2 3 16 0,3 2 0 16,1-5 0-16,1 3 0 0,1 1 0 0,2-2 0 15,3 1-112-15,1 0-16 0,0-3 0 0,4 2 0 0,5-4-128 16,0 0 0-16,0 3 0 0,3-5 0 0,2 0 0 16,5-3 0-16,0-3 0 0,2 2 0 15,2-1-272-15,-1-2-96 0,1-3-16 0,1-2 0 16,0-1-1120-16,0 0-224 0,0-1-64 0,-2-2 0 15,0-1-768-15,-1-2-144 0,0 2-48 16,0-3 0-16,-2-2 880 0,-1 3 160 0,-1-2 48 0,0-1 0 16,-3-2 352-16,1-2 80 0,-1 3 16 0,1-4 0 15,-1 5 1216-15,-1 0 464 0,-2-1-16 0,-2-1 0 0,-1 1 1392 0,-3-3 272 16,-2 2 48-16,-3-2 16 0,-2 4 0 0,0-2 0 16,-4 1 0-16,0 1 0 0,-1-2-672 0,-1 2-128 15,-1 1-32-15,-1 2 0 0,-1-1-352 0,0 5-80 16,-1-2-16-16,-1 4 0 0,-2 0-400 0,1 4-96 0,-1-1-16 0,1 4 0 15,-2 2-48-15,2-2-16 0,3 1 0 16,1 1 0-16,-1 1-192 0,2 3-128 0,1 0 128 16,2 1-128-16,1-1 432 0,-1 1 16 0,2-1 0 0,2 4 0 15,2 1-448-15,2-1 0 0,2 1 0 0,3-1 0 16,1-4-176-16,1-3-112 0,1 3-32 0,2-4 0 16,1-2 320-16,2-3 144 0,-1-2-16 0,1 0 0 15,-2-2-128-15,1-2-272 0,0 0 64 0,1-2 16 16,-1-5-208-16,1-2-48 15,-1 1 0-15,-1-6 0 0,-1-1 112 0,0 1 16 0,-2 2 0 0,-2-3 0 16,-1-3 144-16,-2 3 48 0,0 2 0 0,-1 0 0 16,-1 2 128-16,-2 4 0 0,-1-2 128 0,0 1-128 0,0 3 128 15,0 7-128-15,0 0 128 0,0 0-128 0,0 0 128 0,0 0-128 16,-7 4 128-16,2 0-128 0,1 3 320 16,2 2 0-16,-2 1 0 0,1 0 0 0,2 3-192 0,1-3-128 15,-1 1 128-15,2 2-128 0,0 1 128 0,2 2-128 16,2-3 128-16,0 0-128 0,0-2 0 0,2-1 0 15,2 3 0-15,2-4 0 0,-1-2 176 0,2-3-48 16,1-2 0-16,1 0 0 16,0-4-448-16,-1 0-112 0,2-5-16 0,0-3 0 15,-1-1-96-15,-1-4-32 0,0-3 0 0,0 1 0 16,1-2-304-16,-3-3-64 0,0-2-16 0,-2-2 0 0,0-4 512 0,-1 0 112 16,-1-2 16-16,-1-1 0 0,-1 1 144 0,-1-1 48 15,-1 3 0-15,-2 2 0 0,-1 2 128 0,0 6 176 16,0 1-48-16,0 4 0 0,0 5 320 0,-1 1 48 15,1 9 16-15,0 0 0 0,0 0 192 0,0 0 64 16,0 0 0-16,-4 6 0 0,1 5 0 0,1-1 16 0,-1 3 0 16,0 3 0-16,2 1-336 0,0 3-64 0,0 3 0 0,-1 1-16 15,1 2-80-15,0 4-16 0,1 0 0 16,0 0 0-16,1 1-16 0,2-3-16 0,-1 2 0 0,2-2 0 16,0-2-96-16,1-2-16 0,0-1 0 0,2 0 0 15,0-2-128-15,-1-2-176 0,2-3 48 0,2-3 0 16,1-3-720-16,1 1-144 15,1-4-32-15,0-4 0 0,-1-3-1120 0,1-1-224 16,1-4-64-16,-1-3-16224 0</inkml:trace>
  <inkml:trace contextRef="#ctx0" brushRef="#br0" timeOffset="186105.37">15502 8653 38703 0,'0'0'848'0,"0"0"176"0,-7-3 48 0,-1 3 16 0,-1-1-880 0,-3 1-208 0,-1 0 0 0,-2 1 0 0,0 2 1376 0,-2 1 224 16,-1-2 64-16,-2 2 0 0,0 0-976 0,2 1-192 15,0-3-48-15,-1 0 0 0,2 2-192 0,2-1-64 16,3-1 0-16,0 0 0 0,2 0-192 0,1 2-256 16,1-4 48-16,8 0 16 15,0 0-1024-15,0 0-208 0,0 0-48 0,0 0 0 16,2 7-1376-16,5-3-288 0,2 1-48 0,3-1-16 16,5 0 1344-16,0-2 256 0,1 2 48 0,2-1 16 15,-1 1 448 1,4-2 112-16,-1 2 16 0,-1-4 0 0,-1 0 960 0,-1 0 320 0,0 0 0 0,-1-4 0 15,0 2 1280-15,1 1 272 0,0-2 48 0,0-1 16 0,-4-1 96 16,1-2 16-16,0 1 0 0,-1-2 0 0,-1-1-528 0,-1 1-112 0,1-1 0 16,-2-2-16-16,-3 2-496 0,-1-2-80 0,-2 2-32 15,1 1 0-15,-2-1-336 0,0 1-64 0,-3 2 0 16,-2 6-16-16,-2-7-240 0,2 7-128 0,-5-6 128 16,-1 3-128-16,-2 1 176 0,-1 2-48 0,-1 2 0 0,0 1 0 15,-2 3 112-15,2 1 16 0,-1 1 0 0,1 1 0 16,-1 1 0-16,2 3 0 0,1 1 0 0,2-1 0 15,-2 0-256-15,4 1 144 0,4 2-144 0,2-2 128 16,1 2 64-16,1-3 0 0,0 0 0 0,3-1 0 16,2 1-192-16,1-4 128 0,3-1-128 0,4 1 128 15,0-2-128-15,2-1 0 0,-1-2 0 0,2-1-176 16,1 0-16-16,1-3 0 0,-1-3 0 0,-2-1 0 16,1-3-192-16,-3 1-64 0,-1-7 0 0,-2 0 0 15,-1 0 160-15,-2-4 32 0,-2 0 0 0,-1 0 0 0,-2-3-48 16,0 0 0-16,-2 1 0 0,-2-1 0 0,1 6 128 0,-3-2 32 15,0 5 0-15,0 1 0 0,-2 1 144 0,2 9 0 16,0 0 128-16,0 0-128 0,0 0 192 0,0 0-48 16,0 0 0-16,-3 9 0 0,0 1-16 0,2 3-128 15,-1 2 192-15,2 2-64 0,0 1 320 0,0-1 48 16,0 3 16-16,2 0 0 0,0 1-256 0,1-2-32 16,-1 1-16-16,2-3 0 0,-1 0 176 0,0 0 48 15,-1-4 0-15,1 0 0 0,0-2-432 0,-2-2 0 16,-1-9 0-16,0 0 0 0,0 0 0 0,0 0 0 15,0 0 0-15,0 0 0 0,-5-3 0 0,1-3 0 16,0-1-224-16,0-3 80 0,-1-4 144 0,2 0 0 16,2-2 0-16,1-1 0 0,0-5 0 0,2 4-128 15,1-2 128-15,2 0-128 0,2-2 0 0,1 4 0 0,-1-2 0 16,4 4 0-16,1-1 128 0,-1 4 176 0,3 0-48 0,0 3 0 16,2-1 64-16,1 2 0 0,2-1 0 0,2 3 0 15,0 3-192-15,1 2 0 0,1-1 0 16,-2 3 0-16,-2 3-1040 15,0-3-240-15,-1 2-64 0,-2-2-19120 0</inkml:trace>
  <inkml:trace contextRef="#ctx0" brushRef="#br0" timeOffset="186655.61">16856 8279 36047 0,'0'0'784'0,"0"0"176"0,6 4 16 0,0 3 48 0,0 1-816 0,-1 1-208 0,3 1 0 0,-2-1 0 16,-1 6 1920-16,-1 1 352 0,0 1 64 0,-3 0 16 0,-1 5-1232 0,0 5-240 16,-1 4-48-16,-2 1-16 15,0-2-304-15,1 1-48 0,-1-1-16 0,2-2 0 0,-2 3-192 0,1-4-64 16,0-1 0-16,1-2 0 0,1-1-192 0,1 0 0 15,2-6 0-15,1 0 0 0,0 0 0 0,1-2 0 16,3 0 0-16,1-2-160 16,0-4-384-16,0-1-80 0,2-3-16 0,2-5 0 15,0 0-1984-15,1-2-416 0,1-2-80 0,-1-5-16 16,1-2-912-16,-1 1-192 0,-1-4-48 0,2 1 0 0</inkml:trace>
  <inkml:trace contextRef="#ctx0" brushRef="#br0" timeOffset="186854.45">17120 8613 25567 0,'-9'-13'1136'0,"4"7"224"0,-4 2-1088 0,-2-3-272 15,1 3 0-15,-3 2 0 0,-4-2 3328 0,0 1 624 16,-3 2 112-16,0 1 32 0,0 1-2048 0,-3 2-416 16,2 1-80-16,0 0-16 0,0 1-816 0,2-1-160 15,0 0-48-15,5 1 0 0,-2-1-512 0,2 0-176 16,-2-2 0-16,4 0 0 0,3 0 176 0,0 1 0 0,-3 1 0 0,0-2 0 31,5 2-848-31,7-4-96 0,0 0-16 0,0 0 0 16,0 0-1728-16,9 0-368 0,1 0-64 0,3 0-13088 0</inkml:trace>
  <inkml:trace contextRef="#ctx0" brushRef="#br0" timeOffset="188015.18">17096 8333 21183 0,'10'-10'944'0,"-5"4"192"0,1-2-912 0,-1 2-224 0,-5 6 0 0,0 0 0 16,0 0 3376-16,0 0 624 0,0 0 128 0,6 6 32 0,0 5-1280 0,-1 2-256 15,-4 1-64-15,2 6 0 0,-1 0-1424 0,0 3-304 16,-1 3-48-16,0 2-16 0,-1 2-192 0,0 2-64 15,2-1 0-15,-1-2 0 0,-1 1-256 0,0-3-48 16,0 2-16-16,0-5 0 0,1-1-192 0,-1-3 0 16,2-3 0-16,0-3 0 0,-1 0 0 0,2-1-160 15,0-4 32-15,-3-9 0 0,6 4 0 0,-6-4 0 16,0 0 0-16,5-4 0 0,1-3-112 0,-1-2-16 16,1-4 0-16,2-1 0 0,0-2 256 0,-1 1-144 15,-1-4 144-15,0 2-128 0,-1-3 0 0,1 3 0 16,1 1 0-16,-1 2 0 0,0 5 128 0,-1-2 176 15,1 5-48-15,0-1 0 0,-2 1-128 0,-4 6 0 0,6 0 0 16,-1 4 0-16,-5-4 192 0,7 9 0 16,0 1 0-16,-1 3 0 0,1 3-64 0,-1-1 0 0,1 2 0 0,-1 0 0 15,2 1-128-15,0-1 0 0,0 0 0 0,0-1 0 16,-2-2 0-16,2-1 0 0,0-2 0 0,1-1 0 16,0-1 0-16,0-2 0 15,1-1 0-15,-1-2 0 0,1-1-224 0,1 0-80 0,1-3-16 0,-1-3 0 31,1 0-256-31,1 2-48 0,0-4-16 0,0 1 0 16,0-3-1328-16,1 3-272 0,0-2-48 0,-4-1-16 16,0 3 1184-16,-1-1 224 0,0-3 64 0,0 2 0 0,0-1-112 0,0 3-16 15,-1-2 0-15,4-3 0 0,0 2 768 0,-2 0 192 0,0 1 0 0,-3-1 0 16,1-1 320-16,-1-1 112 0,-1 0 16 0,-2 1 0 16,-2-2 560-16,-1-2 112 0,0 2 32 0,-1-1 0 0,-4 2-112 15,-1 1-16-15,-1-1 0 0,-1 2 0 0,-1-1-48 16,0 3-16-16,0-1 0 0,2 4 0 0,-2 0-352 0,1 2-80 15,0 2-16-15,-1 0 0 0,-1 3-96 16,1-1-32-16,1 2 0 0,1 2 0 0,-4 4-144 0,3-2-48 16,0 4 0-16,0-1 0 0,1 1-48 0,2-1-16 15,3 3 0-15,1 1 0 0,1-4-128 0,2 1 128 16,1 2-128-16,1-3 128 0,0 2-128 0,4-2 128 16,0-4-128-16,2 1 128 0,-1 0-128 0,1-3-272 15,-1-7 64-15,-2 0 16 0,0 0-160 0,0-4-32 16,2 2 0-16,2-5 0 0,0 1 112 0,0-2 16 15,-1-1 0-15,3-8 0 0,-4 0 96 0,2 1 32 0,-2-1 0 0,-2-3 0 16,-4 3 128-16,-1 2 0 0,2 0 0 0,-2 5 0 16,-3-3 0-16,0-1 0 15,-2 4 0-15,2 3 0 0,-1 1 0 0,1 6 0 0,0 0 0 16,0 0 0-16,0 0 128 0,0 0 48 16,-8 6 16-16,2 5 0 0,2 2 0 0,1 1 0 0,0 2 0 15,2-1 0-15,1-4-192 0,1 4 0 0,2-2 0 16,0 0 0-16,-1 0 0 0,2-2 0 0,1-1 0 0,2-1-176 15,1 0 48-15,1-2 0 0,3-3 0 0,0 0 0 16,-2-2-64-16,2 0 0 0,1-4 0 0,1 0 0 16,-1-2 64-16,2-3 0 0,-1-2 0 0,1-1 0 15,-2-5-96-15,1 0-16 0,-1 1 0 0,-1 0 0 16,-2-6 240-16,0 3-144 0,-1-1 144 0,-4 5-128 16,0-2 128-16,1 2-160 0,-3 3 160 0,1 1-160 15,0-2 160-15,-1 2 0 0,0 3 0 0,-3 6 0 0,0 0 0 0,0 0 0 16,0 0 0-16,0 0 0 0,0 0 128 0,1 11 64 15,-1 2 16-15,0 2 0 0,-1 2-208 0,-1 3 0 16,1-1 0-16,0 1-160 0,-1-1 448 0,1-2 96 16,0 3 0-16,-1-3 16 0,0-2-80 0,-1 0-32 15,1 0 0-15,0-4 0 0,1-3-288 0,1-8-256 16,-3 7 64-16,3-7 0 0,0 0 192 0,0 0 0 16,0 0 0-16,0 0 0 0,2-7 0 0,-1-3 0 15,2-3 0-15,0-2 160 0,1 0-160 0,2-2 0 16,-1-3 0-16,1 3 0 0,1-3-176 0,0 5-64 15,0 0-16-15,1-1 0 0,0 2 512 0,0 1 112 16,0 2 16-16,0 0 0 0,-2 0-384 0,5 1-240 16,0 3 48-16,3 3 0 0,-3 4 320 0,1 2 64 15,0 3 0-15,1 3 16 0,1 5-208 0,-2 2 0 0,-1 2 0 16,-2 1 0-16,-3 1 0 0,0 2 0 16,-2 1 144-16,-2-2-144 0,-3 0 0 0,1-2 0 0,0 0 0 15,-1-1 0-15,-1-4 0 0,1 2 0 16,0-5 0-16,1 0 0 15,2 0-320-15,4-3-160 0,1-5-32 0,5 2 0 0,3-4-5264 16,4-4-1072-16,7-5-192 0,3-1-64 0</inkml:trace>
  <inkml:trace contextRef="#ctx0" brushRef="#br0" timeOffset="189354.47">18945 8417 32943 0,'0'0'720'0,"0"0"160"0,0 0 16 0,0 0 32 0,0 0-736 0,0 0-192 16,0 0 0-16,0 0 0 0,-5-8 1216 0,5 8 192 16,2-7 64-16,-2 7 0 0,0 0-464 0,-2-6-96 15,4-1-16-15,0 1 0 0,-2 1-512 0,1 1-96 16,1-3-32-16,2 3 0 0,0-2-48 0,2 2-16 16,-1-2 0-16,1 0 0 0,4 2-192 0,-1-3 144 15,-1 3-144-15,2-2 128 0,0 2 160 0,4-1 32 0,-1 3 0 16,0 0 0-16,1 2 0 0,2 0 0 0,0 2 0 0,1-2 0 15,-2 4 0-15,2 3 0 0,0 2 0 16,-1 2 0-16,-4-4 256 0,0 7 48 0,-1-1 16 0,1 0 0 16,-1 4-416-16,-2 2-80 0,-1 4-16 0,-2 0 0 15,1 7 256-15,-2 2 64 0,-1 1 0 16,-3-3 0-16,-2 0-256 0,-3-1-64 0,-4 1 0 0,0-4 0 16,-1 1-128-16,-1-3 0 0,-3-2 0 0,-2-1-176 15,0-5 48-15,-2-2 0 0,-1-2 0 0,4-7 0 16,0 2 128-16,-2-2 0 0,0-1 128 0,-1-1-128 15,-1-3 0-15,0-3-128 0,1-3 0 0,-6-1 0 16,1-4 128-16,4 2 0 0,2-4 128 0,0 0-128 16,0 1 0-16,3-3 0 0,4-2 0 0,1 0-128 15,1-3 128-15,0 0 0 0,3-1 128 0,1-1-128 16,2 1 0-16,1-1 0 0,1 2 0 0,3-1 0 0,2 2 0 16,0-1 0-16,1 0 0 0,1 3 0 0,1 0 128 15,1 4-128-15,2-3 128 0,0 5-128 0,0-2 176 0,1-1-48 16,0 5 0-16,-1 1 0 0,1 2-128 15,2-1 0-15,0 1 0 0,-3-1-176 16,1 5-976-16,-2 2-208 0,1 0-48 0,-1 0-20016 16</inkml:trace>
  <inkml:trace contextRef="#ctx0" brushRef="#br0" timeOffset="191104.65">19859 8633 23263 0,'0'0'512'0,"0"0"96"0,0 0 32 0,0 0 16 0,0 0-528 0,0 0-128 0,0 0 0 0,0 0 0 16,0 0 1984-16,0 0 352 0,0 0 80 0,0 0 16 0,0 0-672 15,0 0-128-15,0 0-32 0,0 0 0 0,0 0-400 0,0 0-96 16,0 0-16-16,7-3 0 0,0 2-512 0,3-2-96 16,-1-1-32-16,3 4 0 0,2-2 208 0,2 2 48 15,-1-3 0-15,5 3 0 0,1-1-368 0,3 1-64 16,2 0-16-16,3 0 0 0,2 0-256 0,2-3 0 15,2 3 0-15,3-2-144 0,3-2 144 16,2 0 0-16,4 1 0 0,3-1 0 0,3 0 0 0,1-1 0 16,0 1 128-16,0-2-128 0,-1-1 0 0,0 3-128 15,-2-2 0-15,-1-1 0 0,-1-2 0 0,1 2 0 0,-2-1 0 16,-2 2 0-16,-4 2 352 0,-2-1 80 16,-5 1 16-16,-5 1 0 0,-1 2-320 0,-4-2-144 15,-4 1 16-15,-2 0 0 0,0 2 128 0,-4 2 0 0,-2 0 0 0,-1-2 0 16,-1 3 0-16,-5-3-128 15,-6 0 128-15,0 0-128 0,0 0 128 0,0 0 176 16,0 0-48-16,0 0 0 0,0 0-128 0,0 0 0 0,0 0 0 0,0 0 0 16,0 0 0-16,0 0 0 0,0 0 0 0,-2 8 0 15,-2-2 0-15,-2 1 0 0,0-1 0 0,6-6 0 16,-5 7 0-16,1-3-272 0,-1 1 64 0,-1-1 16 16,0 3 48-16,-2-3 16 0,1 2 0 0,-1-2 0 15,-1 1 128-15,-4 2-128 0,0 1 128 0,0 1-128 16,-1-3 768-16,2 1 144 0,-1-1 48 0,-2 1 0 15,-3 1-624-15,0 1-208 0,-2 2 144 0,-1-2-144 16,-1 1 192-16,0 1-64 0,1-1 0 0,-2 2 0 16,1-2-128-16,-5 3 0 0,2 1 0 0,2-1 0 15,1-5 0-15,2-2 0 0,3 1 0 0,3-1 0 16,2-2 0-16,3 1 0 0,1-3 0 0,8-2 0 16,0 0 0-16,0 0 128 0,0 0-128 0,0 0 128 15,0 0-128-15,8-7 128 0,1 1-128 0,3-1 128 16,1 0-128-16,2 2 128 0,0-4-128 0,2 3 128 15,-2-4 0-15,0 2 0 0,2-1 0 0,-2 3 0 0,1-2-128 16,2-1 0-16,2-2 0 0,2 2-176 16,-1-1 176-16,1-3 0 0,2-1 0 0,-1 0 0 0,1-2-192 0,1 2 0 15,0-4 0-15,-1 3 0 0,1-2 192 0,5-1 0 16,-1 1 0-16,-4 2 0 0,-4-2 0 0,-3 2 176 16,-5 2-48-16,-2 2 0 0,-2 4-128 0,-5 1 0 15,-3 2 0-15,-1-3 0 0,-1 1 0 0,-4 2 0 16,-3-1 0-16,-4-2 0 0,-2 1 0 0,-5 2 0 0,-2 4 0 15,-2-4-176-15,-5 1 304 0,0-1 48 16,0 2 16-16,-2-2 0 0,-1-3-192 0,-5 1 0 16,7-1 0-16,3 1 0 0,-1-1 128 0,6 0 0 15,5 1 0-15,2-1 0 0,-2 3-128 0,3-2 0 0,2-1 0 0,3 1 0 16,2 2 0-16,1 1 0 0,5 3 0 0,0 0 0 31,0 0-832-31,0 0-208 0,0 0-48 0,4-6 0 16,-4 6-3120-16,18-11-624 0,3 7-128 0,-12 2-32 0</inkml:trace>
  <inkml:trace contextRef="#ctx0" brushRef="#br0" timeOffset="191995.52">22362 8311 22799 0,'0'0'1008'16,"0"0"208"-16,-5 2-960 0,-1 2-256 0,1-1 0 0,0 1 0 0,0-4 2240 0,-1 2 416 15,0-2 80-15,1 3 16 0,-1-3-720 0,1 1-144 16,-1 2-32-16,-2-2 0 0,0 2-704 0,8-3-160 16,0 0-32-16,-7-3 0 0,7 3-192 0,0 0-64 15,-5-4 0-15,5 4 0 0,0 0-400 0,0 0-96 16,1-4-16-16,2 1 0 0,1-3 112 0,1 0 16 16,3 2 0-16,1-3 0 0,2 1-320 0,0-1 0 0,1-1 0 0,3-1 0 15,-1 3 0-15,3-2 0 16,1-1 0-16,1-1 0 0,-1 6 0 0,2-2 0 15,-2-1 0-15,0 3-144 0,1 4 144 0,2 0 176 0,-3 2-48 0,-1 3 0 16,-3 2 0-16,1 3 0 0,-2 1 0 0,-3 2 0 16,-2 0 160-16,-3 2 32 15,-1 2 0-15,-2 0 0 0,-5 3-112 0,-2 6-16 0,-3 2 0 0,-5 8 0 16,-3 1 112-16,-1 4 16 0,-1-5 0 0,0 4 0 16,0-4-320-16,0 1 0 0,0-4 0 15,-1-6 0-15,2 0 0 0,0-7 0 0,2 0 0 0,2-3 0 16,2-4-192-16,2 0-112 0,2-6-16 0,3-1 0 15,4-6 464-15,0 0 96 0,0 0 16 0,0 0 0 16,0 0 0-16,10 3 0 0,0-3 0 0,3 0 0 16,3-3-256-16,1-1 0 0,3-2 0 0,1 2-160 15,0-1 160-15,1 1 176 0,1-3-48 0,2 3 0 16,0 2-128-16,-1-2 0 0,-2 1 0 0,-1 2 0 0,0-2 0 16,-1 3 128-16,-3 0-128 0,-2 4 128 0,0-4-128 0,-2 3 0 15,-1-3 0-15,-1 1-176 16,0 2-928-16,-3-3-192 0,0-3-48 15,-1 2 0-15,0-2-3888 0,13-7-784 0,-5-1-144 0,-8 6-48 16</inkml:trace>
  <inkml:trace contextRef="#ctx0" brushRef="#br0" timeOffset="192666.4">23191 8440 29951 0,'-5'0'656'0,"1"-4"144"0,2 1 32 0,2 3 0 0,-2-6-672 0,2 6-160 16,0 0 0-16,0-4 0 0,-2-2 1920 0,2 6 368 15,2-4 64-15,-2 4 16 0,0 0-720 0,0 0-144 16,0 0-32-16,0 0 0 0,0 0-560 0,0 0-112 16,0 0-32-16,5 10 0 0,3 3-48 0,-3 3-16 15,-4 1 0-15,2 0 0 0,0 4-352 0,-1 1-80 16,0-1-16-16,0-1 0 0,2 2 0 0,-1-1 0 0,-2 3 0 0,0-2 0 15,1-1 64-15,-1-1 0 16,-1-1 0-16,1 1 0 0,1-6-320 0,-1 2 0 0,0-5 0 16,0-1-144-16,-1-3 144 0,0-7 0 15,0 0 0-15,0 0 0 0,0 0-128 0,0 0 0 0,0 0 0 0,0 0 0 16,3-4 128-16,0-5-128 16,-2 1 128-16,2-5-128 0,-1-4-64 0,0 0 0 15,-2-6 0-15,1 2 0 0,0-4 64 0,2 2 0 16,1-5 0-16,1 5 0 0,0-3 128 0,3 3 176 15,1 0-48-15,3-2 0 0,2 3-128 0,0 7 128 0,0-1-128 0,3 6 128 16,1-2-128-16,2 7 128 0,1 0-128 16,1 1 128-1,0 4-448-15,1-3-112 0,-4 6-16 0,1 1 0 0,-3 2-1792 16,-1 1-352-16,-2 2-80 0,-1 5-16 0,-1 2-2304 16,9 22-448-16,-16-12-112 0,-5-17-16 0</inkml:trace>
  <inkml:trace contextRef="#ctx0" brushRef="#br0" timeOffset="193706.53">23531 8617 36863 0,'0'0'816'0,"0"0"160"0,8 0 48 0,0 0 0 16,0 0-832-16,1 0-192 0,0-1 0 0,2 1 0 0,-2 0 1888 0,0-3 336 15,3 3 64-15,4 0 16 16,1-2-1280-16,0 0-256 0,-3 0-64 0,2-2 0 0,1 1-144 0,4-3-48 16,-4 2 0-16,0-3 0 0,0-2-512 0,-2 1 0 15,-3-2 0-15,0-2 0 0,0 1 0 0,-4 5 0 16,-2-2 208-16,-1-1-64 0,-2-2-144 0,-2 1-272 15,-1 1 64-15,-1 2 16 0,-3-2 192 0,-2 1 256 16,-2 2-48-16,-3-1-16 0,0 4-192 0,-1 3-160 0,0 3 32 0,-1-3 0 16,-3 4 128-16,2 3-128 0,-1-1 128 0,5 1-128 15,1 2 256-15,-2 1 48 16,1 5 16-16,1 0 0 0,-1 0-192 0,3 3 128 0,-1-1-128 0,2 4 128 16,5 1 0-16,1 2 0 0,-1 0 0 15,1-5 0-15,2 2-128 0,2-1 128 0,0-1-128 16,4 1 128-16,1 0-128 0,3-6 0 0,1-1 0 0,2-2 0 15,0 0-176-15,4-3-64 0,2 1-16 0,0-2 0 32,2-3-1536-32,1 0-304 0,2-1-64 0,0-1-16 0,0-4-1024 15,0-1-192-15,-1-1-64 0,-1 0 0 0,-2-3 1024 0,0 1 208 16,-1-1 48-16,0-2 0 0,0 1 400 16,-5-1 96-16,0 1 16 0,1-1 0 0,-1-1 2240 0,-1-1 464 0,2-2 96 0,-1-3 16 15,0 3 1728-15,-2-1 368 0,-1-4 64 0,-2 1 16 0,-3 0-1232 16,-2-3-240-16,-1 3-64 0,-1-3 0 15,-1 3-560-15,-2 0-112 0,-1 4-32 0,-4-4 0 0,-2 4-304 16,-1 2-64-16,2-2-16 0,-2 3 0 0,-3 1-192 0,-2 2-64 16,2 1 0-16,-1 2 0 0,-2 4-144 0,0-3-48 15,0 6 0-15,0 1 0 0,-2 2 160 0,1 1 32 16,0-1 0-16,-3 9 0 0,1 0-208 0,1 2-48 16,0-1 0-16,2 4 0 0,2-3-48 15,3 2-16-15,0-2 0 0,3 3 0 0,1-2 64 0,3 2 0 16,1-4 0-16,1-3 0 0,2 0 48 0,2-3 16 15,0-3 0-15,3 4 0 0,0-5-256 0,1 1-256 0,2-3 48 0,0-2 16 16,1 2 192-16,1-4 0 16,0-3 0-16,2 0 160 0,-2-4-384 0,3 0-80 0,-2-3-16 0,0-1 0 15,1-4 320-15,-2-2 0 0,1 0 0 0,-2-3 0 16,-1-1-160-16,-1-1 32 16,-2 2 0-16,0 3 0 0,0 0 128 0,-2-2-128 0,-3 5 128 0,-1 4-128 15,1 3 128-15,-2 1 0 0,-2 2 0 0,1 4 0 16,0 0 0-16,0 0 176 0,0 0-48 0,-4 8 0 15,-1-2 0-15,1 5 0 0,1 1 0 0,-1 1 0 16,-2 0-128-16,2 1 128 0,4-1-128 0,0 4 128 16,-3-1-128-16,1 4 0 0,3-3 0 0,2-3 0 15,-1-1 0-15,5 0 128 0,3-2-128 0,-1-5 128 16,-1 1-128-16,1-1 0 0,3-3 0 0,-1 1-176 16,1-4 48-16,1 0 0 0,1 0 0 0,2-4 0 15,1-1-112-15,1 0-16 0,-1-7 0 0,4-3 0 16,-1-2-96-16,-2-2-32 0,2-4 0 0,-2-3 0 15,-1 1 0-15,-1-3 0 0,-2-3 0 0,-1 1 0 16,-2 0 160-16,-2-3 32 0,-1 3 0 0,-2 3 0 0,1 1 192 16,-2-1-144-16,-1 4 144 0,0-1-128 0,-1 2 128 15,-1 1 0-15,1 1 128 0,-1 1-128 0,0-1 0 16,-1 6 0-16,-1 3 0 0,0 2 0 0,0 3 128 0,0 6-128 16,0 0 128-16,0 0-128 0,0 0 320 0,0 0 0 15,0 0 0-15,-3 9 0 0,0 4 576 0,0 0 96 16,0 4 32-16,-1 3 0 0,0 0-256 0,2 0-64 15,-2 4 0-15,0 2 0 0,0 4-144 0,1 0-48 16,1 0 0-16,-1 0 0 0,2 3-304 0,0 1-64 16,1 2-16-16,2-2 0 0,1-4-128 0,1-3 0 0,1-1 0 15,2-2 0-15,-1-2 0 0,1-2 128 16,0-3-128-16,0-4 128 16,0-2-1536-16,0-5-304 0,3-3-64 0,-1-3-16 15,1-6-3984-15,10-11-816 0,-8-4-144 0,-8 12-48 0</inkml:trace>
  <inkml:trace contextRef="#ctx0" brushRef="#br0" timeOffset="194475">25434 8536 13583 0,'6'-20'288'0,"-1"14"64"0,4-5 16 0,-4 2 32 0,-1-1-400 0,1-1 0 16,2-1 0-16,-2 2 0 0,-4-1 1824 0,2 2 288 0,1-1 48 0,-1-3 16 15,-6 2-256-15,0 1-64 0,-1 1 0 0,0 2 0 16,-1-1 112-16,-1 2 16 0,-2 0 0 0,-1 3 0 16,-2 3-160-16,2 0-32 0,-1 0 0 0,0 0 0 15,4 2-704-15,-3 2-160 0,-4-1-32 0,2 3 0 16,3-2-256-16,-4 3-48 0,-2-1-16 0,1 1 0 15,1 1-400-15,3-2-176 0,1 3 128 0,2-2-128 16,-1 1 240-16,3 1-48 0,3 1 0 0,-1 0 0 16,1-4-48-16,2 5-16 0,2-2 0 0,1-1 0 0,0-2-128 0,1 3 0 15,3 2 0-15,1-5-176 0,2 1 176 0,0-1 0 16,3 1 128-16,-1 0-128 0,1-1 0 16,2 2 0-16,0-1 0 0,-3-2-128 0,-3-1 256 0,2 2 48 15,1 1 16-15,0-1 0 0,0 2-192 0,-1 1-176 16,-2 2 48-16,2-1 0 0,-3 3 304 0,1 1 64 15,-4 1 16-15,-1 0 0 0,-2-2 0 0,-2 2 0 16,-2 0 0-16,-2-2 0 0,-2 3-112 0,-3-5-16 16,-1 1 0-16,-1 1 0 0,-1-5-128 0,-1 1 0 15,1-2 0-15,-1-3-176 0,0 0-16 0,0 1 0 0,0-4 0 0,1-1 0 16,0 0 192-16,1-4 0 0,-2 2 0 0,4 0 0 16,1-3-192-16,2 1 0 0,0-2 0 0,0-2 0 31,0-1-1840-31,2 0-368 0,3-2-80 0,5-2-10560 15,4 0-2112-15</inkml:trace>
  <inkml:trace contextRef="#ctx0" brushRef="#br0" timeOffset="194803.04">25684 8510 28095 0,'0'0'1248'0,"7"-3"256"0,-2-1-1200 0,3 2-304 0,-1 0 0 0,0 0 0 15,1-2 2672-15,0 1 464 0,0-1 112 0,4 2 16 16,1-2-1648-16,0 1-320 0,0 2-64 0,0 1-16 15,2 0-608-15,-2 1-128 0,0 2-32 0,1 1 0 16,1 1-192-16,-1 0-64 0,-2 0 0 0,-2 3 0 16,-2 4 160-16,1-2 32 0,2 5 0 0,-3 1 0 0,-3-3-64 0,-1 1 0 15,-4 4 0-15,-1-3 0 16,-3 2 64-16,0-1 0 0,-3 1 0 0,1 0 0 16,-1-2-160-16,-1-4-32 0,-1 2 0 0,1-3 0 0,0 0-192 15,-1-3 144-15,-1 0-144 0,-1 0 128 0,1-5-128 0,-2-1 0 16,-1-1 0-16,1-1-176 0,2-3 48 0,-1-2 0 15,1-1 0-15,2-2 0 0,1-4 0 0,2 0 0 16,2-2 0-16,1 0 0 0,0-2 128 0,2 0-128 16,2 1 128-16,0 1-128 15,1 0-320-15,2-2-48 0,2 1-16 0,1 2 0 16,1-3-1680-16,4 1-352 0,4 3-64 0,1-4-16 16,2 0-1424-16,-1 1-304 0,2 2-48 0,-1-2-16 0</inkml:trace>
  <inkml:trace contextRef="#ctx0" brushRef="#br0" timeOffset="195034.63">26134 8227 25791 0,'0'0'576'0,"4"-7"112"0,1 5 16 0,0 0 16 0,-5 2-576 0,0 0-144 0,0 0 0 0,0 0 0 16,5 0 3152-16,2 4 608 0,-7-4 112 0,4 10 32 15,-2-4-1648-15,1 5-320 0,-2 2-64 0,1-3-16 16,-2 6-400-16,0-2-96 0,0 6-16 0,-3 4 0 16,2 2-560-16,1 1-112 0,-2 2-32 0,4 1 0 15,-2 3-192-15,0 1-64 0,0-4 0 0,0 0 0 16,0 0-256-16,0-4-128 0,0 1 128 0,1-4-128 15,0-2 0-15,1 1 0 0,0-4-224 0,1-1 80 16,1-2 16-16,0-2 0 0,-2-5 0 0,2-1 0 16,2 2-1280-1,-6-9-256-15,7 0-64 0,0 0 0 0,-1-5-1024 0,2 1-192 0,1-4-64 0,2-1-9456 16,-2-2-1888-16</inkml:trace>
  <inkml:trace contextRef="#ctx0" brushRef="#br0" timeOffset="195660.44">26410 8527 27759 0,'0'0'608'0,"0"0"128"0,3-8 32 0,-1 1 0 0,1 1-608 0,-3 6-160 0,1-7 0 0,-1 7 0 0,0 0 2560 0,0 0 496 16,0 0 80-16,0 0 32 0,0 0-1264 0,0 0-256 15,0 0-48-15,-2 7-16 0,-4 3-416 0,2 1-80 16,2-1 0-16,2 3-16 0,-3 1-400 0,2 1-80 0,0 0-16 0,-1 0 0 16,0 2-256-16,0 0-64 15,2 0-16-15,0-1 0 0,2-1-384 0,-1 0-80 16,2-2-16-16,0 0 0 0,1 1-16 0,2-4 0 0,0-1 0 0,1-1 0 15,1-1 384-15,1-3 80 16,0-2 16-16,1 1 0 16,2-2-544-16,1-2-96 0,2-2-32 0,-2-1 0 15,-1 2-96-15,1-8-32 0,1-1 0 0,-1-2 0 0,0-1 256 16,-1 1 64-16,0-4 0 0,-2 0 0 0,1-5 256 0,-2 2 0 0,-1-1 0 16,-2 2 0-16,1-1 0 0,-3 1 0 0,-2 4 0 0,1 2 0 15,0 0 0-15,-2 4 0 0,0 1 0 0,1 1 0 16,-2 7 0-16,0 0 0 0,0 0 0 0,0 0 0 15,0 0 224-15,-3 8 0 0,0 1 0 0,1 2 0 16,-1 2-224-16,1 3 128 0,0-2-128 0,1 2 0 16,0 1 368-16,-1 2-32 0,4 1 0 0,-1-3 0 15,2-2-112-15,-1 0-32 0,2-2 0 0,1 2 0 16,2-3-192-16,1-2 0 0,-3-2 0 0,4 1 0 0,4-5 0 16,0-1 0-16,0-3 0 0,2-4-160 15,1-3-288 1,-1-2-48-16,2-4-16 0,-1 0 0 0,0-8-384 0,-1 1-64 15,1-6-32-15,0-4 0 0,0-4 160 0,-2-2 48 0,0 0 0 0,-1-1 0 0,1 0 400 0,-3 3 96 16,1 2 16-16,-1 2 0 0,-4-1 112 0,-1 5 32 16,-2 3 0-16,0-1 0 0,-1 4 128 0,0 3 176 15,-2 4-48-15,2 3 0 0,0 1-128 0,-3 9 0 0,0 0 0 16,0 0 0-16,0 0 672 0,0 0 96 0,0 0 32 16,1 9 0-16,-1 4 48 0,0 1 16 15,-1 2 0-15,-1 1 0 0,1 0 32 0,0 5 0 0,-2-1 0 0,0 3 0 16,1-2-320-16,-1-1-48 15,1 5-16-15,-1 0 0 0,0 2-384 0,3 1-128 0,0-2 0 0,2 1 0 16,-1-2 448-16,2 3-32 0,-2-6 0 0,3 4 0 16,2-4-80-16,1-2-16 0,1-4 0 0,0 1 0 31,2-3-768-31,2 1-144 0,0-3-48 0,2-3 0 16,2-3-1424-16,-2-1-304 0,3-2-48 0,3-1-17872 0</inkml:trace>
  <inkml:trace contextRef="#ctx0" brushRef="#br0" timeOffset="195911.81">27311 8361 35007 0,'-14'6'1552'0,"7"-3"320"0,-2 1-1488 0,-3 0-384 0,-4 1 0 0,-1 1 0 16,-4 2 1712-16,-1 1 272 0,-3-2 48 0,-1-1 16 16,-1 1-1184-16,-1 1-224 0,1 1-64 0,0-2 0 15,2-3-416-15,1-2-160 0,1 2 0 0,4-1 144 0,0-2-144 16,4 2 0-16,0-1 0 0,3 0 0 15,2-2-1200-15,2-2-112 0,3 2-32 0,5 0 0 16,0 0-4096-16,0 0-816 0,0 0-160 0,9-2-48 0</inkml:trace>
  <inkml:trace contextRef="#ctx0" brushRef="#br0" timeOffset="196738.87">27383 8330 30639 0,'0'0'1344'0,"0"0"304"0,0 0-1328 0,0 0-320 15,5 4 0-15,-1 3 0 0,-1-1 2704 0,-1 1 480 0,1 0 80 0,-2 2 32 16,-1-1-1840-16,0 1-368 16,2 1-80-16,-2-1-16 0,-2 2-480 0,2 2-112 15,-1 3-16-15,1-2 0 0,0 3 208 0,0 0 48 0,1 3 0 0,-1-1 0 16,2 1-320-16,0 0-48 16,1-1-16-16,1-2 0 0,1 3-256 0,0-3 0 0,1 0 0 0,0 0 0 15,1-4 0-15,1 0 0 0,1-2 0 0,0-2 0 16,1-3-256-16,2 1-96 0,3-3-32 15,-1-1 0 1,2-3-272-16,-1-3-64 0,2 0-16 0,-1-1 0 0,-1-3-352 16,-4 0-80-16,2-5-16 0,-1 2 0 0,0-3 960 15,0-4 224-15,1 0 0 0,-3 1 0 0,1-1-304 0,-1 2-48 0,-1 0-16 0,1-1 0 0,-1 2 368 16,1 3 0-16,-1-2 0 0,1 4 0 0,-1-2 0 16,0 1 128-16,-1 3 0 0,1-2 0 0,-1 5 112 0,0-2 16 15,1 3 0-15,0-1 0 0,0 4-256 16,0 0-128-16,-1 0 128 0,1 3-208 0,-1 1 688 0,0 2 144 15,0 2 16-15,0 1 16 0,-3 2-64 0,0 2-16 16,-1-3 0-16,-1 3 0 0,-3 3 0 0,0-1 0 16,-1 4 0-16,-2-2 0 0,-2 3-304 0,-2 0-64 15,-2-1-16-15,-1 1 0 0,-2-3-192 0,-1-1 0 16,0-2 0-16,-2-4-160 0,1 0 160 0,2-4-128 16,0-2 128-16,-1-4-128 0,0 0 128 0,1 0 0 15,0-4 0-15,2 0-128 0,-1-5 0 0,2 0 0 16,3-2 0-16,0 1 0 0,5-3 128 0,0-3 0 0,0 2 0 0,1 1 0 15,2-3 0-15,3 1-128 16,2 2 128-16,1 0-128 16,1 3-336-16,3-3-64 0,0 4-16 0,1-2 0 15,1 1-384-15,2-1-80 0,1 2-16 0,1-2 0 0,-1 2 880 0,1 1 144 0,1-1 0 16,-2 3 128-16,-1-5-128 0,1 5 0 0,0-1-128 0,-2 3 128 16,1 2 0-16,-2-1 0 0,1 3 0 0,-2 3 128 15,0-1 0-15,-1 5 0 0,0-1 0 0,-2 2 0 16,1 5 512-16,-2-2 96 0,-1 4 32 15,-2-1 0-15,-1 3 16 0,1-3 16 0,-1 4 0 0,-1 3 0 16,-2-1-464-16,0 0-80 0,-1-1-32 0,-1-2 0 16,-1-4-224-16,-1-2 0 0,1-1 0 0,0-1 0 0,-1-1 0 15,2-8 0-15,0 0 0 0,0 0-160 16,0 0 160-16,0 0-192 0,0 0 192 0,0 0-192 0,6-4 16 0,-1 0 0 16,2-5 0-16,0-4 0 15,1-1-96-15,1-2-32 0,1-1 0 0,0 0 0 0,4-7 144 0,0 2 32 16,-1 1 0-16,1 2 0 0,0 3 128 15,1 1 0-15,-2 2 0 0,0 0 0 0,0 3 0 0,-2 3 0 16,-1 3 0-16,2-1 128 0,0 1-128 0,-2 0 192 16,-1 8-64-16,0 0 0 0,-1-1 64 0,0 3 0 15,0 2 16-15,0 1 0 0,0 2 128 0,0 1 32 0,-2-2 0 16,3 7 0-16,1-1-48 0,-1-2-16 16,-1 3 0-16,-1-4 0 0,1 3-304 0,0-2 128 15,1 0-128-15,0-1 0 0,-2-3 128 0,3 1-128 0,4-2 0 16,0 0 0-16,-1-3 0 0,1-2 0 15,2 0 0-15,1-1-144 16,3 0-784-16,1-3-160 0,0-3-16 0,2 0-16 16,0 2-1888-16,0-2-384 0</inkml:trace>
  <inkml:trace contextRef="#ctx0" brushRef="#br0" timeOffset="200379.08">28978 8044 27407 0,'0'0'1216'0,"0"0"256"0,0 0-1184 0,0 0-288 0,0 0 0 0,7 4 0 0,-7-4 2288 0,8 6 400 15,-8-6 64-15,6 7 32 16,-6-7-1056-16,5 6-224 0,1 3-32 0,-4-1-16 0,1 1-432 0,0 2-64 15,0-2-32-15,0 4 0 0,0-2-176 0,1 3-48 16,-2 2 0-16,1 1 0 0,-2 0-320 0,-1 0-64 16,0 1 0-16,1 3-16 0,1-1-304 0,-1 1 160 15,-1-2-160-15,0 8 128 0,3-4-128 0,-2-1 0 16,-1 3 0-16,1 1 0 0,1-2 144 0,-1 2-144 16,0 0 160-16,2 1-160 0,0-4 128 0,-2-2-128 15,3 1 0-15,0 2 144 0,0 0-144 0,0-2 0 0,-2-1 0 16,1 1 0-16,-2-4 0 15,-1 2 0-15,1-4 0 0,1 1 0 0,-1-3 0 16,0 2 0-16,-1 0 0 0,2-5 0 0,0 1 0 0,0-1 0 0,-2-2 0 0,0-1 0 16,-2-2 0-16,-2 3 0 0,0-2-128 0,-1-1 128 15,1-2-128-15,-1 3 128 0,-2-3-160 0,1-2 160 16,-1 2-128-16,-1 0 128 0,-1 2 0 0,-1-5-144 16,-2 2 144-16,-1 0-160 0,0-3 160 0,-3 3-160 15,-1-3 160-15,-1 3 0 0,-2-2 0 0,-7 2-128 16,-1 1 0-16,-1-2 0 0,2-2 0 15,-5 7 0-15,-2-3 128 0,3-2 0 0,1 0 128 16,0 3-128-16,0-1 0 0,7-2 0 0,1 0 0 0,0 0 0 16,-1 2 0-16,0-1 0 0,-2-2 0 0,-1 2 0 15,-2-3 0-15,1 2-240 0,-2 0 48 0,0 0 0 16,-1-2 192-16,0 3 0 0,0-3 0 0,-8 1 0 0,1 2 0 16,3-3 0-16,3 2 0 0,1 0 0 15,1 0 0-15,1 2 0 0,3-1 0 0,0 1 160 0,1-2-160 0,4 2-176 16,-1-1 48-16,-3-2 0 0,3 5 256 0,-2-2 48 15,-3-1 16-15,1 0 0 0,0 1-192 16,0-1 0-16,0-1 0 0,-1 0-176 0,0-2 176 16,0 2 0-16,-1-2 128 0,-4 0-128 0,1 0 0 15,1 0 0-15,2 0 0 0,2 0 0 0,1-2 0 0,0 2-128 16,1-2 0-16,-1 2 0 0,1-2 128 0,2 2 0 16,0 0 0-16,-3 0 0 0,-1 0 0 0,1 0 0 15,-3 0 128-15,1 0-128 0,0-3 128 0,0 3-128 16,0 0 128-16,-1-1-128 0,2 1 0 0,2 0 0 0,1 0 0 15,-1 0 0-15,2 0 0 0,0 0 0 16,-1 0 0-16,1 1 0 0,0-1 272 0,-1 3-16 16,0-1 0-16,0 0 0 0,-1-4-256 0,0 2-144 0,-1 0 16 0,2 0 0 15,0 0 0-15,-2 0 0 16,0 2 0-16,1-2 0 0,1 0 128 0,-2 2 0 0,0-2 0 16,2 1 0-16,0 2 0 0,0-3 0 0,1 0 0 0,0 3 0 15,1-3 0-15,-1 1 0 0,0 2 0 0,0-1 0 16,-1-2 224-16,0 0 80 0,-3 4 16 0,3-4 0 15,-1 3-320-15,1-2 160 0,0 2-160 0,-1-3 128 16,0 2-128-16,-1 0-176 0,2-2 48 0,0 2 0 16,1 1 128-16,-5-2 0 0,1-1 128 0,1 3-128 15,1-3 0-15,0 2 0 0,2 0 0 0,0-2 0 0,2 0 0 0,0 0 0 16,1 0 0-16,4 0 0 16,-2 2 128-16,-1-2-128 0,-1 2 128 0,-3 0-128 0,1-2 0 15,0 3 0-15,1-3 0 0,-1 1-128 0,0 2 256 0,0-1 48 16,-4 0 16-16,2 0 0 15,-1 1-192-15,2-2-272 0,2 2 64 0,-1-3 16 0,-1 4 192 0,0-1 160 16,-1-3-32-16,1 3 0 0,0-3-128 0,1 3 0 16,1-3 0-16,-2 4 0 0,2-1 0 0,-4-2 0 15,1 2 0-15,-1-1-176 0,1-1 176 0,0 2 0 16,0 1 128-16,3-4-128 0,-2 3 0 0,2 1-240 16,-2-4 48-16,0 2 0 0,0 1 192 15,0-2 0-15,0-1 0 0,-7 3 0 0,1-2 0 0,6-1 0 16,-1 0 0-16,-1 0 160 0,2 0-160 0,0 0 0 0,1 0 0 15,0 3 0-15,-1-3 0 0,0 2 0 0,0-2 0 16,0 2 0-16,1 0 0 0,1 1 0 16,-2-2 0-16,1 2 0 0,1-1 0 0,-1-2 0 0,-1 2 0 0,0 0 0 15,-1-2 0-15,-1 3-176 0,3-2 48 0,-1-1 0 16,0 3 128-16,0-3 0 0,0 0 128 0,0 2-128 16,-2-2 128-16,-4 2-128 15,-1-2 128-15,4 0-128 0,-1 2 0 0,1-2 0 0,-1 0 0 16,0 3-128-16,3-2 128 0,5-1 0 0,-1 3 128 0,-2-3-128 15,0 1 0-15,-1 2-128 0,1-3 0 0,-1 0 0 16,0 0 128-16,0 0 0 0,-2 0 0 16,1 0 0-16,0 0 0 0,0 0 176 0,-1 0-48 0,-5-3 0 15,0 2-128-15,2 1 128 0,1 0-128 0,1 0 128 16,-2-3-128-16,3 3 0 0,-1 0 0 0,2 0-176 0,1 0 176 16,0 3 0-16,0-3 0 0,-1 0 0 15,1 0 0-15,0 0 0 0,0 1 0 0,0-1 0 16,-1 0 0-16,1 0-128 0,0 0 128 0,0 0-128 15,1 0 128-15,0 0 0 0,1 0 0 0,-1 0 0 0,0-1 0 0,1 1 176 16,-1 0-48-16,-1-3 0 0,2 3-128 16,0-1 0-16,1-2 0 0,-2 3-176 0,-1-2 176 0,2 2 0 15,-1 0 0-15,2 0 0 0,-1 0 0 0,1 0 0 16,0-2 0-16,-1 0 0 0,1 2 0 16,-2 0-128-16,2-3 128 0,0 3-128 0,-1-1 256 0,1-2 48 15,0 3 16-15,-1-2 0 0,1 0-192 0,0 2 128 16,1-2-128-16,0-2 128 0,0 1-128 0,0 1 0 15,0 0 0-15,0 0-176 0,-2 2 176 0,0-3-128 16,0 2 128-16,1 1-128 0,0 0 128 0,-1 0 0 0,0 0 0 0,-1 0 0 16,2 0 0-16,-1 0 0 15,0 0 0-15,0 0 0 0,1 0 0 0,0 0 0 0,-1-3 128 16,0 3-128-16,-1 0 272 0,2 0-16 16,-1 0 0-16,1 0 0 0,-2 0-256 0,2 0 0 0,1 0 0 0,1 0 0 15,-1 0 0-15,1 0 0 0,2 0 0 16,0 0-144-16,-1 0 144 0,1 0 176 0,-2 0-48 0,3 0 0 15,0 0-128-15,1 0 0 0,2 0 0 0,-1 0 0 16,1 0 128-16,1 0 0 0,-1 0 0 0,1-1 0 16,1-2-128-16,1 3 0 0,-1-2 0 0,0 2-176 15,0-2 48-15,0 0 0 0,0 2 0 0,2-3 0 16,0-1 128-16,1 1 176 0,-1 0-48 0,0-1 0 16,6 4-128-16,-5-6 0 0,0 2 0 0,1-2-176 15,0 2 304-15,1-3 48 0,1 1 16 0,1 2 0 16,-2-3-192-16,2 1 0 0,-1-3 0 0,2 1-176 0,-1-1 176 15,1-1 176-15,0 3-48 0,0-3 0 16,1 0-128-16,-1 1-176 0,0-2 48 0,2 1 0 0,-1-1 128 0,0 0 0 16,-1 0 0-16,2 1 0 0,-1-1 0 0,0 2 176 15,-1 1-48-15,0-1 0 0,0 0-128 16,0-2-272-16,0 3 64 0,-2-1 16 0,0 0 192 0,1 1 160 16,0-2-32-16,-1-2 0 0,1 2-128 0,0 0 128 15,-1 2-128-15,1-1 128 0,0-1-128 0,-1-1 0 16,1 1 0-16,0-2-176 0,-1 2 176 0,1-3 0 0,1 2 0 15,0-2 0-15,0 0 0 0,0 0-128 16,-1-2 128-16,0 0-128 0,-1 0 128 0,2 0 0 16,0 0 128-16,0-1-128 0,0-1 0 0,0 2-240 0,0-2 48 0,0 0 0 15,0 0 192-15,0 1 0 16,-1-4 0-16,1 3 160 0,0 0-160 0,0 4 128 0,0 0-128 0,0-1 128 16,1 0-128-16,1 1 0 0,-2 3 0 0,0-2-176 15,1 2 176-15,0-5 0 0,-2 2 128 16,1 0-128-16,1 3 0 0,-1-2 0 0,0 1 0 15,0 1-128-15,1-1 128 0,-1 0 0 0,0 0 0 0,0 3 0 16,0-4 0-16,2 2 0 0,-1-1 128 16,0 2-128-16,-1-1 0 0,3 1 0 0,-2 1 0 15,1-3-128-15,-2 0 128 0,1 0 0 0,0 2 128 0,1 1-128 16,-2-1 0-16,1-2 0 0,0 2 0 0,1 1 0 16,-2-1 0-16,2 1 0 0,2 3 0 0,-1-1 0 15,-1 0 0-15,1 0 0 0,0-1 0 0,-1 1 0 0,-1-4 128 16,1 4-128-16,-1-1 128 0,-1 7-128 0,0 0 0 15,1-6 0-15,1 2 0 0,-2 4-128 0,2-7 128 0,0 3-128 16,-1-2 128-16,-1 6-128 0,1-5 128 0,2-1 0 16,-3 6 128-16,5-6-128 0,3 1 0 0,-1 1 0 15,-7 4 0-15,0 0 0 0,0 0 128 0,5-4-128 16,0 4 128-16,2-3-128 0,-1 3 128 0,1 0-128 16,-1-2 128-16,2 2-128 0,0 0 0 0,2 0 0 15,1 2 0-15,-2-2 0 0,0 3 128 0,0-2-128 0,2 2 128 16,-1-3-128-16,1 0 0 0,-2 2 0 15,0 0 0-15,0-2-128 0,0 2 128 0,1-2 0 0,-1 0 0 16,1 0 0-16,1 3 0 0,-1-3 0 0,1 0 0 0,1 0 0 16,-1 0 0-16,1 0 176 15,1 0-48-15,0 0 0 0,0 0-128 0,0 1 0 0,2-1 0 0,-1 3 0 16,-1-3 0-16,2 0 0 0,-1 0 0 16,1 2 0-16,-2 0 0 0,0-2 0 0,-1 2 0 0,-2-2-176 15,1 0 48-15,0 0 0 16,0 2 0-16,1 0 0 0,-1-2 128 0,1 0 0 0,0 0 0 0,5 0 0 15,1 0 0-15,1 0 0 0,-5 3 128 16,0-3-128-16,1 0 0 0,-1 1 0 0,1-1 0 16,-1 0 0-16,0 0 0 0,-2-1 0 0,1 1 0 0,0-3 0 15,1 3 0-15,0 0 0 0,0 0 0 0,2 0-128 16,0 0 128-16,3 0 0 0,0 0 0 0,-1 0 0 16,0 0 0-16,1 3-128 0,-2-3 128 0,1 1-128 15,-1-1 128-15,0 3 0 0,0-3 0 0,-4 0 0 16,2 2 0-16,-1-2 0 0,1 2 0 0,-1 0 0 0,3-2 0 0,-1 0 0 15,-1 0 128-15,6 3-128 0,-1-2 0 0,0-1 0 16,-1 0 0-16,0 0 0 16,-2 0 0-16,0 0 0 0,0 0 0 0,0 0-128 0,-2 0 128 15,2 0 0-15,1 3 128 0,-1-3-128 0,0-3 176 0,0 3-48 16,0 0 0-16,1 0 0 0,0 0-128 16,1 0-272-16,-2 0 64 0,1 0 16 0,-1 0 192 0,0-1 0 15,-1-2 0-15,1 3 160 0,1 0-160 0,0 0 128 16,-1 0-128-16,2 0 128 0,-1-2-128 0,0 0-176 15,1 2 48-15,0 0 0 0,1 0 128 0,-2 0 0 0,1 0 0 16,-1-2 0-16,-1-1 0 0,0 2 0 16,0-2 128-16,2-1-128 0,-2 2 0 0,1 2 0 15,0-4 0-15,1 4-128 0,-1-3 128 0,0 2 0 0,2-2 0 0,0 1 0 16,-1-2 0-16,1 1-128 0,-1 2 128 0,1 1-128 16,0-3 128-16,1 3 0 0,0-2 128 0,1 2-128 15,-1 0 0-15,1 0 0 0,0 0 0 0,1 0 0 16,2 0 0-16,-2 0 0 15,-2 0 0-15,0 2 0 0,0-2 0 0,1 3 0 0,1-3 0 0,-1 0 0 16,0 0 0-16,2 0 0 0,1 0 0 0,-1 0-128 16,1 0 128-16,-1 1 0 0,-1-1 0 15,1 0 0-15,0 0 0 0,0 0 0 0,3-1 128 0,-1 1-128 16,-1-3 0-16,0 3 0 0,1 3 0 0,0-2 0 16,-1-1 0-16,0 0 0 0,1 0 0 0,0 3 0 15,0-3 0-15,2 2 0 0,-2 0 0 0,0-2 0 16,2 0 128-16,-6 2-128 0,3-2 128 0,0 3-128 15,-2-2 0-15,2-1 0 0,-1 0 0 0,1 0-128 0,0 3 128 16,1-1 0-16,1 0 128 0,-2-2-128 0,0 0 128 16,0 2-128-16,-2-2 128 0,6 0-128 0,-1 0 0 0,-2 0 0 15,-1 0 0-15,-2 0 0 0,0-2 0 16,0 2-128-16,1-4 0 0,-1 4 0 0,0 0 128 0,-5 0 176 16,2-3-48-16,1 3 0 0,0-4-128 0,0 4-176 15,1-2 48-15,0 0 0 0,0 2 128 0,2 0 0 16,1 0 0-16,-2 0 0 0,0 2 0 0,-1-2 176 15,-1 0-48-15,5 0 0 0,-1 0-128 0,-1 0 0 16,-2 0 0-16,0 2-176 0,-1-2 176 0,1 0 176 16,1 0-48-16,-1 0 0 0,0 0-128 0,0 0-176 15,-1-2 48-15,0 2 0 0,0-2 128 0,1 0 0 16,2 2 0-16,0 0 0 0,0-4 0 0,0 1 0 0,0-1 0 16,-1 2 0-16,1 2 0 0,-6 0 0 0,0-3 0 0,1 2 0 15,-1 1 0-15,2-3 0 0,-1 0 0 16,2 2 0-16,0 1 0 0,0 0 0 0,2 1 0 15,-1-1 0-15,0-1 0 0,0 1-128 0,1-2 128 16,4 2-128-16,-1 0 128 0,0-2 0 0,-1 0 0 0,0 2 0 16,-1-3 0-16,-1-1 0 0,1 1 0 0,0 2 0 15,-1-2 0-15,-1 3 0 0,1 0 0 0,0 0 0 16,-2-2 0-16,0 1 0 0,0-2 0 0,0 0 0 16,0 2 0-16,0-2 176 0,0 3-48 0,0-2 0 15,0 0-128-15,0 0 0 0,0 1 0 0,-2-2-176 16,1 0 48-16,0 3 0 0,-1-1 0 0,2-2 0 15,2 3 128-15,-1-2 176 0,0 0-48 0,2 0 0 0,-1 2-128 16,1 2 0-16,-1-2 0 0,1 0 0 0,0 0 0 0,-1 0 0 16,-1-2 0-16,2 2 0 0,-2 0 0 15,2 0 128-15,-1 0-128 0,1-3 128 0,-1 2-128 16,1-2 0-16,-2-1 0 0,1-1-176 0,-2 4 176 16,1-2 0-16,1 3 0 0,1-2 0 0,-2 0 0 0,2 0-128 15,-1 0 128-15,2 0-128 0,3 2 128 0,-2 0 0 16,-1 0 128-16,0 0-128 0,0 0 0 0,-1-3 0 15,3 3 0-15,-2-1 0 0,-1 1 0 0,0-3 0 16,0 3 0-16,-1-2 0 0,-1 2 0 0,-1-2 0 16,-1 2 0-16,0-2 0 0,-1 2 0 0,1-3 0 15,0 2 0-15,-1 1 0 0,2 0 0 0,-1 0 0 16,-1 0 0-16,0 0 0 0,-1 1 0 0,2 2 0 16,-1-3 0-16,0 0 0 0,-2 4 0 0,0-2 0 0,1-2 0 15,-1 4 0-15,2-4 0 0,-2 3 0 0,0 1 0 0,1-4 0 16,-1 2 0-16,-1-2 0 0,-1 2 0 0,0 0-128 15,-1 1 128-15,1-2 0 0,0 2 0 0,0-1 0 16,-2 0 0-16,0 0 0 0,0-2 0 0,-1 3 0 16,0-3 0-16,-1 0 0 0,0 0 0 0,-1 1-128 15,1-1 128-15,-1 3 0 0,2-1 0 0,-1 0 0 16,-2-2 0-16,1 2 0 0,-1 1 0 0,-1-2-128 16,0 2 128-16,0 1 0 0,0-2 0 0,-2 2-128 15,0 0 128-15,-2 2 0 0,-2 1 0 0,1 0-128 16,1 0 128-16,-3 2-128 0,-2 1 128 0,-2 3-128 15,-1-2-160-15,-1 2-32 0,0 3 0 0,-1-2 0 0,0-1 0 16,-1 0 0-16,-1 0 0 0,1 0 0 16,-1 2-1536-1,1-2-304-15,-1-3-64 0,4 3-10960 0,0-2-2208 0</inkml:trace>
  <inkml:trace contextRef="#ctx0" brushRef="#br0" timeOffset="200971.57">27655 8110 46303 0,'0'0'1024'0,"0"0"192"0,0 0 64 0,0 0 16 0,0 0-1040 0,0 0-256 0,0 0 0 0,0 0 0 16,0 0 1184-16,0 0 176 0,0 0 48 15,0 0 0-15,-1 4-880 0,1-4-160 0,1 7-48 16,-1-7 0-16,0 0-192 0,0 0-128 15,0 0 128-15,0 0-128 16,0 0-2896-16,0 0-656 0,0 0-128 0,7-1-32 0</inkml:trace>
  <inkml:trace contextRef="#ctx0" brushRef="#br0" timeOffset="-175480.89">5805 11936 10591 0,'0'0'224'0,"0"0"48"0,0 0 16 0,0 0 32 0,0 0-320 0,0 0 0 0,0 0 0 0,0 0 0 0,0 0 768 0,0 0 112 16,-8 0 16-16,3 0 0 0,5 0-368 0,0 0-64 16,-7-4-16-16,7 4 0 0,0 0 0 0,-5-5 0 15,-2 1 0-15,2-3 0 0,5 7 464 0,-4-6 96 16,0-1 16-16,4 7 0 0,-2-8 304 0,-1-1 64 16,-1 1 16-16,2-1 0 0,-1 3 192 0,3 6 64 15,-4-7 0-15,1 3 0 0,3 4 256 0,0 0 48 16,0 0 16-16,0 0 0 0,0 0-416 0,0 0-80 15,0 0-16-15,0 0 0 0,-4 7-560 0,2-1-112 16,1 2-32-16,-1 5 0 0,2 0 0 0,0 4 0 16,0 0 0-16,2 6 0 0,-1 0-256 0,1 1-48 15,0-1-16-15,0 1 0 0,2 2-256 0,-1 3-48 16,-2-2-16-16,3 1 0 0,0 1-128 0,0 1 0 16,-1-4 0-16,-1 2 0 0,2-2 0 0,1 0 128 0,-1-3-128 0,0-2 128 15,0-1-128-15,0-4 0 0,-1-2 0 0,-1-1-176 31,1-2-672-31,0-2-144 0,-1-3-32 0,-2-6 0 16,0 0-1024-16,0 0-192 0,0 0-64 0,0 0 0 16,0 0-1936-16,0 0-400 0,2-10-80 0,-2 1-16 0</inkml:trace>
  <inkml:trace contextRef="#ctx0" brushRef="#br0" timeOffset="-175068.41">5598 12070 28559 0,'0'0'624'0,"0"-4"128"0,0 4 16 0,-1-3 64 0,-1-4-672 0,2 4-160 0,0-4 0 0,0 0 0 0,-1 3 1728 0,2-2 304 16,1-1 64-16,0 1 16 0,2-1-832 0,-1-2-144 15,2 1-48-15,2-1 0 0,-1 1-608 0,3-1-128 16,0-1-32-16,3-1 0 0,1-1-96 0,2 4-32 16,0-1 0-16,5 3 0 0,2-1-192 0,5 1 0 15,0 2 0-15,2 0 0 0,1 4 144 0,-1 0-16 16,0 1 0-16,-2 2 0 0,-1 1-128 0,-2 2 0 15,-2 3 0-15,-2 2 0 0,-3 2 0 0,-3 0 128 16,-2 1-128-16,-4 5 128 0,-5-2 672 0,-3 0 128 16,-3 2 32-16,-4 1 0 0,-2 1-160 0,-3-1-32 0,-2-1 0 15,-2-2 0-15,-1 0-608 0,-1-1-160 16,-3-1 0-16,1-2 0 0,1-3 0 0,0-1 0 0,-2-5 0 16,2 3-176-16,0-7-16 0,2 0 0 0,2-4 0 0,0-3 0 15,1-3-144-15,3 1-48 16,4-4 0-16,0-1 0 15,0 0-3120-15,6 1-624 0,5-4-128 0,1 1-32 16</inkml:trace>
  <inkml:trace contextRef="#ctx0" brushRef="#br0" timeOffset="-174249.42">6361 11986 25103 0,'0'0'1104'0,"0"0"240"0,0 0-1072 0,0 0-272 0,0 0 0 0,0 0 0 16,0 0 3440-16,7 0 624 0,-7 0 128 15,8 0 32-15,0 2-2160 0,0-2-416 0,-8 0-96 16,9-2-16-16,1-1-864 0,1 3-176 0,-1-1-48 0,2-2 0 16,0 3-192-16,1-2-64 0,1 0 0 0,1 2 0 15,0 0-192-15,1 2 0 0,1-2 0 0,0 2-160 16,-1-2 160-16,0 4 0 0,-1-1 128 0,0 1-128 15,-3 1-1152-15,-2-1-320 0,-1 2-48 16,-2-2-16-16,-3 3-3776 0,-3-1-768 16,-1-6-160-16,-3 7-32 0</inkml:trace>
  <inkml:trace contextRef="#ctx0" brushRef="#br0" timeOffset="-174005.36">6430 12156 36863 0,'0'0'1632'0,"0"0"336"15,0 0-1584-15,7 3-384 0,1-3 0 0,1 1 0 0,1 2 2080 0,-1-3 336 16,1 0 64-16,2 2 16 0,1-2-1392 0,0 1-272 16,2 2-48-16,0-3-16 0,1 3-560 0,1-3-208 15,1 0 144-15,1 1-144 0,-1 2 0 0,-1 1 0 16,-1-4 0-16,0 2 0 16,-2 2-944-16,-1-4-272 0,-2 0-48 0,-2 3-16 15,0-1-4800-15,-3 0-976 0,-6-2-192 0,0 0-48 0</inkml:trace>
  <inkml:trace contextRef="#ctx0" brushRef="#br0" timeOffset="-173534.56">7183 12056 28799 0,'0'0'1280'0,"0"0"256"0,0 0-1232 0,0 0-304 16,0 0 0-16,0 0 0 0,0 0 2928 0,6-1 528 0,1 2 96 0,-1-1 32 16,1 0-1696-16,1 0-336 0,0 0-64 0,1 3-16 15,0-3-704-15,0 3-160 16,2-3-32-16,0 1 0 0,1-1-448 0,0 3-128 0,0-1 0 0,1 0 0 16,1 0 0-16,2-2 0 0,-2 3 0 0,1-2 0 31,-1-1-800-31,2 0-176 0,0 0-48 0,-1 0 0 15,0 0-3984-15,0-1-816 0,1-2-144 0,-1 3-48 0</inkml:trace>
  <inkml:trace contextRef="#ctx0" brushRef="#br0" timeOffset="-173086.65">7689 11897 38463 0,'0'0'848'0,"0"0"176"0,7 0 48 0,1-2 0 0,-2 2-864 0,2-2-208 0,0-1 0 0,0 2 0 0,1 1 656 0,0-3 96 0,1 3 16 0,0-4 0 15,-1 4-576-15,2-2-192 0,-1 2 144 16,2 0-144-16,0 2 0 0,-2-2 0 16,1 4 0-16,-1-1 0 0,2 3 192 0,-2-2-64 15,1 3 0-15,-2-1 0 0,0 1 320 0,2 3 48 0,-1 1 16 0,-1 1 0 16,-2-1-64-16,-1 3 0 15,1-1 0-15,-3 2 0 0,-3 0 64 0,1 0 0 16,-1 3 0-16,-1-5 0 0,-3 4-64 0,-2 0 0 0,-3-2 0 16,-2 2 0-16,-1-4-144 0,1 1-48 15,-1-1 0-15,-1 1 0 0,1-3-256 0,-2-2 0 0,-2-3 0 16,-1-2-144-16,1-4 16 0,-2 0 0 0,0-1 0 0,0-4 0 16,1-3 128-16,0-1 0 0,0 1 0 15,2-4 0-15,1 2-128 0,1-4 0 0,2 1 0 0,1-1 0 16,1 1 128-16,2-4 0 0,1 1 0 0,3-1 0 15,0 4 0-15,4-4 0 0,2 1 128 0,1 2-128 0,1 1 0 16,2 0 0-16,1 0 0 0,3 2-128 0,1 1-208 16,2 0-48-16,-1 4 0 0,3-1 0 15,1 3-1120 1,1 0-224-16,-1-1-64 0,0 5-17408 0</inkml:trace>
  <inkml:trace contextRef="#ctx0" brushRef="#br0" timeOffset="-172708.44">8164 12159 45151 0,'0'0'992'0,"0"0"208"0,0 0 32 0,0 0 48 0,-3 6-1024 0,3-6-256 0,-3 7 0 0,3-7 0 16,-1 8 1280-16,1-8 192 0,0 0 64 0,0 0 0 16,0 0-624-16,0 0-112 0,-4 6-32 0,4-6 0 15,0 0-400-15,0 0-96 0,0 0-16 0,0 0 0 16,0 0-256-16,0 0 160 0,0 0-160 0,0 0 128 15,0 0-128-15,0 0 0 0,0 0 0 0,0 0 0 16,0 0 0-16,0 0 0 0,0 0 0 0,3 9 0 16,-3-9-576-1,0 0-160-15,0 0-32 0,6 7 0 0,1-3-1376 0,-7-4-288 16,6 0-48-16,4 0-18064 0</inkml:trace>
  <inkml:trace contextRef="#ctx0" brushRef="#br0" timeOffset="-171765.25">8587 11813 32703 0,'0'0'1456'0,"0"0"288"0,0 0-1392 0,0 0-352 16,0 0 0-16,0 0 0 0,-7-3 2112 0,-1 6 368 16,-2-1 64-16,1-2 16 0,-3 0-1392 0,0 2-272 15,-2 0-48-15,0-2-16 0,0 0-608 0,1 0-224 16,0-2 144-16,1 0-144 0,0 2 0 0,1-2 0 16,-1-1-224-16,0 2 80 0,1 1 144 0,2-3 0 15,0 3 0-15,1 0 0 0,2 0 0 0,6 0 0 16,0 0 0-16,0 0 0 0,-8 0 0 0,8 0 0 15,0 0 128-15,0 0-128 0,-7 7 0 0,7-7 0 16,-2 6 0-16,-1 5 0 0,0-2 224 0,2 2-32 16,1-2 0-16,1 1 0 0,-1 1-48 0,2-2-16 15,-2-1 0-15,1 1 0 0,0 0-128 0,1-1 0 0,-2 1 0 16,1-1-176-16,-1-8 304 0,1 9 48 0,-1-9 16 0,0 8 0 16,0-8-192-16,0 0 0 0,0 0 0 15,0 9 0-15,0-2 0 0,0-7 0 0,0 0 0 0,0 0-176 16,0 0 176-16,0 0 0 0,0 0 0 0,0 0 0 15,0 0-128-15,0 0 0 0,0 0 0 0,0 0 0 0,8-4 128 16,0 4 176-16,0-3-48 0,0 3 0 16,0-3-128-16,1 2 0 0,1-1 0 0,1 2 0 0,1 0 0 0,1 0 0 15,1 2 0-15,3-2 0 0,0 4 0 16,0 0 128-16,-1 1-128 0,1 3 128 0,2 1-128 0,-1-1 0 16,-4 1 0-16,-1 2 0 15,-1 2 0-15,-2-3 0 0,-1 3 0 0,-2 1-176 0,-4-1 304 16,-2 0 48-16,-1 0 16 0,-1 0 0 15,-2-3-192-15,-2 1 0 0,-2-2 0 0,-1 2-176 0,-2-2 176 0,-1 1 0 16,1-1 0-16,-2-1 0 0,-2-1 0 0,-1-1 0 16,2 1 128-16,0-3-128 0,0-2 0 0,1-2-128 15,2 0 0-15,-1 0 0 0,2 0 128 0,1 0 0 16,-1-2 0-16,3-2 0 0,6 4 0 0,-7-3 0 16,7 3 0-16,0 0 0 15,-4-4-848-15,4 4-144 0,0 0-32 0,0 0 0 16,0 0-3328-16,4-13-656 0,-4 13-144 0,5-6-32 0</inkml:trace>
  <inkml:trace contextRef="#ctx0" brushRef="#br0" timeOffset="-171357.75">8858 11932 25343 0,'0'0'560'0,"0"0"112"0,0 0 32 0,0 0 0 0,0 0-576 0,0 0-128 0,0 0 0 0,0 0 0 0,2-9 1264 0,-2 9 208 15,0 0 64-15,0 0 0 0,0 0-256 0,0 0-64 16,0 0 0-16,0 0 0 0,0 0 112 0,0 0 16 15,0 0 0-15,0 0 0 0,0 0-320 0,0 0-48 16,0 0-16-16,4 6 0 0,2 4-192 16,-1-3-64-16,1 4 0 0,1 1 0 0,-1-2 0 0,2 1 0 15,0-1 0-15,0 3 0 0,0 0-144 0,1 0-48 16,1 1 0-16,0-1 0 0,0 1-304 0,2 2-64 16,0-3-16-16,1 1 0 0,1-1-128 0,2 3 0 15,1-3 0-15,-1 2 0 0,-2 0 0 0,2-2 0 16,-1-2 0-16,0-1 0 0,-1-1 0 0,-1-1 0 15,-1 2 0-15,0-7 0 0,0 0 0 0,-3 0 0 16,-1-2 0-16,-2-1-176 16,1-1-1344-16,-1-5-272 0,-2-1-48 0,0-3-16 15,-1-3-2608-15,2-14-528 0,-2 3-96 0,-2 11-32 0</inkml:trace>
  <inkml:trace contextRef="#ctx0" brushRef="#br0" timeOffset="-171030.78">9163 11899 35007 0,'0'0'768'0,"0"0"176"0,-7 4 16 0,1 3 16 0,-3-1-784 0,-1 3-192 0,1 2 0 0,-1-1 0 16,-3 4 1984-16,-2-1 368 0,-2 4 64 0,2-2 16 15,-1 2-1184-15,0 3-224 0,0 1-64 0,1-1 0 16,-1-1-400-16,-1 1-96 0,1 1-16 0,2 1 0 16,1-1-144-16,0-1-48 0,1-3 0 0,3 2 0 15,1-2-256-15,1-1 160 0,1-3-160 0,2 2 128 0,1-5-128 16,2 2 0-16,0-4 0 0,1-2 0 15,0-6-992-15,0 0-224 0,0 0-64 0,6 3 0 16,2-6-2496-16,1 2-512 0,2-6-112 0,0-2-16 0</inkml:trace>
  <inkml:trace contextRef="#ctx0" brushRef="#br0" timeOffset="-170667.37">9274 11817 32703 0,'0'0'1456'0,"0"0"288"0,0 0-1392 0,-4 6-352 15,-2-3 0-15,0 0 0 0,1-2 2064 0,0-1 352 16,0 2 64-16,0-2 16 0,-2-2-1600 0,7 2-304 16,-5-1-64-16,0-5-16 0,-2 2-512 0,3 0 0 15,-1-2 0-15,2 1 0 0,3 5 0 0,0-6 0 0,3-3 0 16,-1 3 0-16,2-1 208 0,2 1-64 0,0-4-16 0,2 5 0 15,1 0 0-15,2 1 0 0,-1 0 0 0,1-1 0 16,2 4 0-16,1-2 0 0,0 0 0 0,1 3 0 16,-2 3-128-16,0 0 0 0,0 0 0 0,-1 1 0 15,0 2 496-15,-2 2 64 0,-2 1 16 0,-3 1 0 0,-1 3-768 16,-4 0-160-16,-2 2-32 0,-2 0 0 16,-3 3 672-16,-1-1 128 0,-2-2 32 0,-1 2 0 15,1-1-448-15,-1-2 0 0,0 3-224 0,0-3 80 0,1-4-48 16,0 2 0-16,3-4 0 0,1 1 0 15,1-3 416-15,5-6 80 0,-5 4 16 0,5-4 0 0,0 0-464 0,0 0-96 16,0 0-16-16,6 7 0 0,2-3 512 0,3-2 112 16,2-2 16-16,1 0 0 0,2 0-208 0,0 0-48 15,3 0 0-15,1-2 0 0,0-2-128 0,-1 1-272 16,0-1 64-16,-2 0 16 16,1-1-832-16,2 4-144 0,-1-3-48 0,0-1 0 15,-4 1-3264-15,18-7-672 0,-7 2-128 16,-14 6-32-16</inkml:trace>
  <inkml:trace contextRef="#ctx0" brushRef="#br0" timeOffset="-169874">9941 11903 16351 0,'0'0'720'0,"0"0"160"0,0 0-704 0,0 0-176 0,0 0 0 0,0 0 0 16,0 0 2432-16,0 0 464 0,0 0 96 0,0 0 16 15,0 0-928-15,0 0-176 0,0 0-48 0,0 0 0 16,0 0-400-16,0 0-96 0,1 7-16 0,0-1 0 0,1 3-256 0,-1 2-48 15,2 2-16-15,-3-2 0 0,1-1-144 0,2 6-48 16,-1-2 0-16,1 4 0 0,-1-1-96 0,1 1-32 16,1-1 0-16,0-2 0 0,-1 2-192 0,-1 0-64 15,2 0 0-15,0-1 0 0,0 4-256 0,0-3-48 16,0-3-16-16,0 2 0 0,0 1-128 0,0-1 0 16,-2-3 0-16,1-3 0 15,1 1-480-15,0-1-128 16,0-1-32-16,-2-2 0 0,-2-7-2448 0,0 0-496 0,6 4-112 0,-6-4-16 15</inkml:trace>
  <inkml:trace contextRef="#ctx0" brushRef="#br0" timeOffset="-169706.6">10124 12096 34095 0,'0'0'752'0,"0"0"144"0,0 0 48 0,-6 0 16 0,-1-3-768 0,-1 3-192 15,-4 0 0-15,2 0 0 0,-1 3 2176 0,0-3 416 16,-2 0 80-16,-2 0 16 0,-1 4-1536 0,1-4-320 15,-1 2-48-15,2-2-16 0,-3 0-560 0,2 4-208 0,1-1 144 0,1-3-144 16,0 2 128-16,1 0-128 16,1-2 128-16,3 2-128 15,1-2-944-15,0 2-272 0,7-2-48 0,0 0-16 16,0 0-3632-16,0 0-720 0,0 0-160 0,0 0-32 0</inkml:trace>
  <inkml:trace contextRef="#ctx0" brushRef="#br0" timeOffset="-169137.02">10335 11933 29023 0,'0'0'1280'0,"0"0"272"15,0 0-1232-15,0 0-320 0,-5 6 0 0,5-6 0 0,0 0 2112 0,0 0 352 16,0 0 80-16,0 0 16 0,-8 1-1392 0,8-1-272 15,0 0-48-15,-7-1-16 0,1-2-512 0,6 3-96 16,-3-7-32-16,3 7 0 0,-2-6-192 0,2-1 144 16,2 1-144-16,1-2 128 0,-1-1-128 0,2 2 128 15,2-1-128-15,0-1 128 0,2 3 0 0,1-1 0 0,0 1 0 0,2-1 0 16,1 0-128-16,-1 3 128 16,3 2-128-16,-1 2 128 0,0 0-128 0,0 0 128 0,0 0-128 0,0 2 128 15,-1 2-128-15,0 0 128 0,-2 3-128 16,-1 2 128-16,-2 2 0 0,-1 0 0 15,0 0 0-15,-4 2 0 0,-1 1 0 0,-1 3 0 0,-2 3 0 0,-3-3 0 16,-2 3 160-16,-1 2 32 0,-1-1 0 0,-1 1 0 16,-1 2-112-16,-1-3-16 0,1 1 0 0,-1-1 0 15,0-1 0-15,1-1 0 0,2 1 0 0,1-3 0 16,2-3-192-16,1 2 144 0,-1-6-144 0,2 2 128 16,3-4-128-16,0-1 0 0,1-7 0 0,0 0 0 0,5 4 0 15,2 1 0-15,1-1 0 0,2-2 0 16,3 0 0-16,1 0 0 0,1-2 0 0,1 3-176 0,1-2 176 15,1-1 176-15,0 3-48 0,-1-3 0 0,-1 1 0 16,0 2 0-16,-2-1 0 0,-1-2 0 0,-1 0-304 16,0 0-64-16,1 0-16 0,0 0 0 15,-4 0-1328-15,-1-2-272 16,0 2-48-16,-8 0-16 0,6-4-2608 0,8-3-528 0,-14 7-96 0,5-2-32 16</inkml:trace>
  <inkml:trace contextRef="#ctx0" brushRef="#br0" timeOffset="-168327.94">10981 11815 23263 0,'0'0'1024'0,"0"0"224"0,0 0-992 0,0 0-256 16,0 0 0-16,0 0 0 0,0 0 2048 0,0 0 352 15,0 0 80-15,0 0 16 0,0 0-768 0,-8-2-160 16,-1-1-32-16,0 2 0 0,-2 1-560 0,-1 0-112 16,0 0-32-16,-1 0 0 0,-1 0-256 0,0 0-48 15,-2 0-16-15,0 0 0 0,0 0-304 0,1 0-64 16,-1 0-16-16,2 0 0 0,0-3-128 0,1 3 0 16,0 0 0-16,3 0 0 0,2 0 0 0,0 0 128 15,-1 3-128-15,1-3 128 0,8 0 0 0,-6 4 0 16,-1-2 0-16,7-2 0 0,-4 4-400 0,1 6-96 0,3-10-16 0,-1 7 0 15,0 4 880-15,1 1 160 16,1-2 48-16,0 1 0 0,1-2-512 0,0 1-192 16,1 1 128-16,-2-2-128 0,-1 1 128 0,2 0-128 0,-1-3 128 0,2 0-128 15,-2 2 128-15,0-1-128 0,-1-8 128 16,1 7-128-16,-1-7 128 0,0 0-128 0,0 9 128 0,0-9-128 16,0 0 0-16,0 0 0 0,0 0 0 0,0 0 0 15,0 0 0-15,0 0 0 0,0 0 0 0,0 0 0 16,0 0 0-16,7 0 0 0,-7 0 0 0,8 0 0 0,0 2 0 15,0-4 0-15,1-1 0 0,-1 3 0 16,-2-1 128-16,3 1-128 0,3 0 128 0,1 0-128 16,2 1 128-16,0 2-128 0,1 1 128 0,0-2-128 0,-2 2 0 15,2 0 0-15,1 3 0 0,-1 2 0 0,-1-3 240 0,1 5-48 16,-2-2 0 0,0 2 0-16,-4-2-192 0,-1 1 0 0,-1 1 0 0,-3 2-160 0,1 0 160 15,-4 0 0-15,-2 0 0 0,-1 0 0 0,-3-2 0 0,-1 2 0 16,-3 0 128-16,-1-1-128 0,-3-1 0 0,-1 0 0 15,-2-1 0-15,2-3 0 0,-2-1 0 0,-1 1 0 16,0-4 0-16,0-2-128 0,1-1 0 0,0 0 0 16,2-1 0-16,0-2 0 0,0 0 128 0,1-1-128 0,3 0 128 15,0-1-128 1,1 1-256-16,1-2-64 0,4 2 0 0,0-3 0 16,3 7-2576-16,0-6-528 0,0 6-96 0,6-9-32 0</inkml:trace>
  <inkml:trace contextRef="#ctx0" brushRef="#br0" timeOffset="-167837.81">11139 11856 20959 0,'0'0'448'0,"0"0"112"0,0 0 16 0,0 0 16 0,0 0-464 0,0 0-128 0,0 0 0 0,0 0 0 0,0 0 2432 0,0 0 448 15,0 0 112-15,0 0 16 0,0 0-928 0,3 9-176 16,-2-1-48-16,2 1 0 0,-2-2-560 0,2 3-112 16,1-1-32-16,1-1 0 0,-1 3-352 0,1-2-80 15,3 1-16-15,1 4 0 0,1-4-304 0,1 6-64 16,-2-6-16-16,3 3 0 0,0 0-320 0,-1 0 0 16,1 1 0-16,1-4 0 0,2 3 128 0,1 0-128 15,-2-2 128-15,0 2-128 0,1-3 0 0,-1-1 0 16,1 2 0-16,-1-2-128 0,-1-4 128 0,0 2 0 0,0-2 0 15,0-1 0 1,-1-1-1408-16,0-2-256 0,0-1-64 16,-1-1 0-16,0-6-2304 0,-1 1-448 0,9-14-112 0,-6 3-16 15</inkml:trace>
  <inkml:trace contextRef="#ctx0" brushRef="#br0" timeOffset="-167662.88">11345 11916 39167 0,'0'0'864'0,"-3"7"176"0,-10 2 48 0,-1 4 0 0,-2 2-880 0,-1-2-208 0,0 4 0 0,0-2 0 16,-3 5 1216-16,5-6 208 0,0 3 48 0,2-1 0 0,0 1-720 0,1-1-144 16,2-2-32-16,0-1 0 0,1-2-352 0,3-1-80 15,-1 0-16-15,2-4 0 0,1 1-128 0,4-7 0 16,0 0 0-16,0 0 0 16,0 0-2576-16,0 0-560 0,0 0-96 0,11-11-32 0</inkml:trace>
  <inkml:trace contextRef="#ctx0" brushRef="#br0" timeOffset="-166976.33">11666 11999 21647 0,'0'0'464'0,"0"0"112"0,0 0 0 0,0 0 64 0,0 0-512 0,0 0-128 15,0 0 0-15,0 0 0 0,0 0 1808 0,0 0 352 16,0 0 64-16,0 0 16 0,0 0-576 0,0 0-96 0,0 0-32 0,0 0 0 16,0 0-144-16,0 0-48 15,0 0 0-15,0 0 0 0,0 0-304 0,0 0-64 0,0 0-16 0,0 0 0 16,0 0-144-16,0 0-48 0,0 0 0 0,8-3 0 16,-1 2-768-16,4-2 0 0,1-1 0 0,1 2 0 15,-1-1 0-15,1-1 160 0,0 0-32 0,1 4 0 16,2-2 0-16,0 2 0 0,-2-3 0 0,0 3 0 15,1 0-128-15,-1 0 128 0,1 0-128 16,-2 3 128-16,-2-1-128 0,1 0 0 0,-1 0 0 0,-2-2-176 16,-1 4-272-1,0-4-48-15,-1 3-16 0,1-3 0 0,-8 0-2816 0,8 2-560 16,0 0-112-16,1-2-32 0</inkml:trace>
  <inkml:trace contextRef="#ctx0" brushRef="#br0" timeOffset="-166642.33">12148 11767 38527 0,'0'0'848'0,"0"0"176"0,0 0 48 0,0 0 0 0,0 0-864 0,0 0-208 0,0 0 0 15,6 7 0-15,-6 2 1056 0,0 1 160 16,0-1 48-16,-1 2 0 0,0 2-560 0,-1 0-96 15,1 0-32-15,0 2 0 0,-1-2-256 0,2 2-48 0,-1 2-16 0,1 0 0 16,-1 3-256-16,1-3 160 16,-2 3-160-16,2-3 128 0,-1 0-128 0,2 2 128 15,1-3-128-15,-1 1 128 0,0 0 112 0,1-1 16 16,-1-2 0-16,2-1 0 0,-1-2-256 0,1 2-256 0,-2-3 48 0,2 2 16 16,-2-4 48-16,0-1 16 0,-1-7 0 15,3 6 0-15,-3-6 128 0,0 0 176 0,0 0-48 0,0 0 0 31,0 0-2816-31,0 0-560 0,5-6-112 0,0-1-32 0</inkml:trace>
  <inkml:trace contextRef="#ctx0" brushRef="#br0" timeOffset="-166047.43">12695 11780 36159 0,'0'0'800'0,"0"0"160"0,0 0 48 0,0 0 0 0,0 0-816 0,0 0-192 0,0 0 0 0,0 0 0 0,0 0 1024 0,0 0 144 16,0 0 48-16,0 0 0 0,-8 3-720 0,-1-1-144 16,-1-4-32-16,-2 2 0 0,0-3-320 0,-1 2 0 15,-2-2 0-15,1-1-128 0,-2 2 128 0,2 2-128 16,0-4 128-16,-1 4-128 0,1-3 128 0,1 3 0 0,0 0 128 15,1 0-128-15,1 0 0 0,1 0 0 16,1 3 0-16,-1 1 0 0,3 0 224 0,-1 1-32 16,1 3 0-16,2-2 0 0,0 1-48 0,-1 2-16 15,3-1 0-15,0 1 0 0,0 1 64 0,1 4 0 16,-1-5 0-16,0 1 0 0,2 1 48 0,-1-1 16 16,0 3 0-16,2-4 0 0,0 2-64 0,2-2 0 0,-2-1 0 0,1 1 0 15,-1-9-192-15,2 7 0 16,-2-7 0-16,0 0-160 0,0 0 160 0,0 0 0 0,6 6 128 0,-6-6-128 15,0 0 0-15,9 4 0 16,0-1 0-16,0-2 0 0,-1 2 0 0,1-3 0 0,0 0 0 16,1 0-128-16,0 0 128 0,-1 0 0 0,2 0 128 0,-1 0-128 15,1 0 0-15,0 0 0 0,1 0 0 0,0 0 0 0,-2 2 320 16,2 2 0-16,0 3 0 0,0-3 0 0,-2 2-320 16,1-2-128-16,-1 5 0 0,1-2 0 0,-2 2 256 15,-1 1 48-15,0 4 16 0,-2-1 0 0,1-3-192 16,-2 1 128-16,-2 2-128 0,-2-3 128 0,-1 3-128 0,-1-4-176 15,-3 2 48-15,0-1 0 0,-3 1 128 0,1 1 0 16,-4-4 0-16,1 1 0 0,0-3 176 0,-1 1 64 16,-2-3 16-16,0 2 0 0,-2-3-256 0,-1-2 0 15,1-1 0-15,-1-1-160 0,0-2 160 16,-1 1-128-16,0-2 128 0,2 0-128 0,-1 1 128 0,2-3 0 16,0 2 0-16,2-3 0 0,0 3 0 15,2-2 0-15,1 0 0 0,3 3 0 16,1-4-2688-16,3 0-512 0,1 1-112 0,5-1-16 0</inkml:trace>
  <inkml:trace contextRef="#ctx0" brushRef="#br0" timeOffset="-165627.83">12850 11836 31327 0,'0'0'688'0,"7"-1"144"0,4-2 16 0,-1 1 48 0,1-2-720 0,-1 1-176 0,2-1 0 0,1 2 0 16,0 0 1568-16,2 2 288 0,0-2 48 0,1-1 16 16,0 2-720-16,0 1-144 0,-1 0-32 0,1 1 0 15,0 2-448-15,-1-1-112 0,0 5-16 0,-1-3 0 16,1 2 672-16,-2 2 128 0,0 2 32 0,-1 0 0 0,-2 2-1280 0,-1 0-256 16,-1 1-64-16,-1 2 0 15,-2 0 112-15,-2 0 16 0,-2 5 0 0,-2 0 0 0,-3-2 448 16,-3 2 112-16,2-7 16 0,-2 3 0 0,-1-2-384 15,-1 2-128-15,-1 1 0 0,-2-4 0 0,-1 0 128 0,-1-3 0 16,0-3 128-16,-5 2-128 0,-1-5 0 0,1-4 0 16,-1 0 0-16,2-7-128 0,-1 1 0 15,1-3 0-15,1-2 0 0,1-2 0 0,3-4 128 16,3 0 0-16,0-2 0 0,3-1 0 0,0-1 0 0,3 1 0 16,1-2 0-16,3 4 0 0,3-2 0 0,0 4-128 15,1-1 128-15,1 4-128 0,1 0 128 0,2 0 176 16,3 3-48-16,-1-1 0 0,2 2-128 0,0 2 0 15,1-1 0-15,-1 3-176 16,-1 1-208-16,1 2-64 0,0 0 0 0,1 0-19888 0</inkml:trace>
  <inkml:trace contextRef="#ctx0" brushRef="#br0" timeOffset="-151517.75">19876 11677 17727 0,'0'0'384'0,"0"0"96"0,0 0 16 0,0 0 0 0,0 0-496 0,0 0 0 0,0 0 0 0,0 0 0 0,0 0 1072 0,0 0 112 15,0 0 32-15,0 0 0 0,0-7-368 0,0 7-64 16,3-4-16-16,-1-2 0 0,0 2-192 0,-2 4-64 16,0 0 0-16,2-6 0 0,-2 6-192 0,5-3-64 0,1-1 0 0,-6 4 0 15,5-3 624-15,0-1 112 16,-1 0 32-16,1 1 0 0,2 1-512 0,1 2-112 16,-2-1-16-16,2-2 0 0,1 3 208 0,0 0 48 15,-1 0 0-15,1 0 0 0,2-3-256 0,1 3-64 16,-2 0 0-16,1 0 0 0,-2 0-96 0,0-1-32 0,0 2 0 15,0 2 0-15,1-3 64 0,-1 0 0 0,-1 3 0 16,1-2 0-16,-1-1-64 0,-1 2 0 0,1-2 0 16,0 0 0-16,0 0 0 0,1 3 0 0,0-3 0 15,1 1 0-15,-1-1-192 0,0 0-160 0,0 0 32 0,0 0 0 16,0 0 256-16,1 0 48 0,-1 0 16 0,0 0 0 16,1 0-192-16,0 0-272 0,-1 0 64 15,0 0 16-15,0 0 400 0,0 0 96 0,0 0 16 0,1 0 0 16,-3 0-64-16,3 0 0 0,-1 0 0 0,0 0 0 15,0 0-96-15,2 0-32 0,-1 0 0 0,-1 3 0 16,-1-3 64-16,1 0 0 0,2 3 0 0,-3-2 0 16,1-1-192-16,0 0 128 0,0-1-128 0,0 1 128 15,0 0-128-15,1-3 0 0,-1 3 0 0,0 0-176 16,1 0 176-16,1 0 176 0,1 0-48 0,-1-3 0 0,0 3 0 16,-1 0 0-16,1-1 0 0,2-2 0 0,-1 3-128 15,0-2 128-15,-1 2-128 0,0 0 128 0,-1-1-128 16,-1 1 0-16,1-3 0 0,-1 3 0 0,0 0 128 0,1 0 0 15,1 0 0-15,-1 0 0 0,0 0 0 0,0 0 0 16,0 0 0-16,1 0 0 0,-1-3-128 0,2 3 128 0,0 0-128 16,1 0 128-16,0 0-128 0,0 0 0 15,0-1 0-15,0 1 0 0,-1-3 0 0,3 3 0 0,-2-4 0 16,0 4 0-16,-1 0 0 0,-1 0 0 16,1-2 0-16,-1 2-176 15,-1-3-208-15,1 2-64 0,-1 1 0 0,1 0 0 0,-1 0 720 0,1 0 144 0,-1-3 32 16,-1 3 0-16,2 0-448 0,-1 0-224 0,2 0 32 15,-2 3 0-15,1-6-48 0,-1 3 0 0,2 0 0 16,3 0 0-16,-4-1 240 0,2-2 0 0,2 3 0 0,-2-2 0 16,-1 2 0-16,2 0 0 0,-1-2 0 0,0 0 0 15,0 4 0-15,1-2 0 0,-3-2 0 0,2 2 0 16,1-3 0-16,-3 3 0 0,1-1 0 16,1 1 0-16,-1-3 0 0,0 3 0 0,0-2 0 0,1 0 0 15,-2 0 0-15,3 2 0 0,-3-3 0 0,2 2 0 16,-1-2 0-16,0 1 0 0,0 0 0 0,0 0 0 15,1 2 0-15,0-3 0 0,0 2 0 0,3 1 0 16,-3-3 208-16,1 3 144 0,0-1 32 0,0 1 0 16,-1 0-624-16,0 0-112 0,1 0-32 0,1 0 0 15,-4 1 384-15,2-1 0 0,1-4 0 0,-1 4 0 16,-2 0 336-16,1 0 144 0,0 0 32 0,1 0 0 0,0 0-512 16,2 3 0-16,0-3-208 0,1 0 64 0,-2-3 144 15,1 3 0-15,-1 0 128 0,1 0-128 0,-2 0 224 16,1 0-32-16,-1 0 0 0,0-2 0 0,0 0-192 0,3 0 0 15,0-1 0-15,1 3 0 0,3-1 144 0,-5-2-16 16,-3 3 0-16,-1 4 0 0,-2-4-256 0,1 0-64 16,1 0-16-16,0 0 0 15,3 0-272-15,-1-1-48 0,1-2-16 0,2 0 0 0,-3 3 1248 16,0-1 240-16,1 1 48 0,1-3 16 0,-2 3-816 0,1 0-192 16,1 0 0-16,-1 0 0 0,-1 0 0 0,2 0 0 15,-1 0 0-15,0 0 0 0,1-2 0 0,1 2 0 0,-2 0 0 0,0 0 0 16,1 0 0-16,0 0 0 15,0 2 0-15,1 1 0 0,-2-3 0 0,0 0 0 0,1 0 0 16,-2 0 0-16,0 0 0 0,0-3 0 0,0 3 0 0,0-2 0 16,0 1 0-16,1 1 0 0,-3 0 0 0,1 1 0 15,0-1 0-15,0 0 0 0,-1-1 0 0,3 1 0 16,-1 1-256-16,1 1-112 0,-2-2-16 0,0 0 0 16,-1 0 384-16,4 0-176 0,-1 3 176 15,1-6-128-15,-2 3 448 0,-1 0 112 0,-1 0 16 0,2 0 0 16,0 0-448-16,1 0 0 0,-3 0 0 0,2 0 0 15,1 0-272-15,-1 0-144 16,0 0-32-16,0 0 0 0,-1 3-96 0,1-3-32 16,0 0 0-16,0 0 0 0,1 0 1024 0,-1 0 208 0,-1-3 48 0,0 3 0 0,0 0-704 15,0 0 0-15,-1-2-176 0,1 1 48 16,-1-2 128-16,0 3 0 0,1-3 128 0,0 3-128 0,0 0 0 16,0 0 0-16,-1 0 0 0,1 0 0 0,0 0 0 0,0 3 0 15,-2-3 0-15,3 0 0 0,-1 0 128 16,0 0-128-16,0 0 128 0,-1 3-128 0,1-3 0 0,0 0 0 15,0 1 0-15,0 1-128 0,-2-2 128 0,1 3 176 16,-1-3-48-16,1 1 0 0,-1 2-128 16,0 0 0-16,1-2 0 0,-1-1 0 0,1 5 0 0,1-3 0 15,1-2 0-15,-1 0-176 0,-1 2 176 0,1 2 0 16,0-4 128-16,0 0-128 0,-1 3 0 0,3-3 0 16,-1 0 0-16,0 0 0 0,-1 0 0 0,-1 1-128 0,1-1 0 0,0-1 0 15,-2 1 128-15,2 0 0 16,-1 0 0-16,0 0 0 0,0 0 0 0,1 0 0 0,-2 0 0 15,2-3 128-15,1 3-128 0,0-1 0 0,-1 1 0 0,-2 0-128 16,1 0 128-16,-1 0 176 0,1 0-48 16,1 0 0-16,-1 1-128 0,1-1 128 0,0 0-128 0,0 3 128 15,-2-2-128-15,2 2 0 0,0-3 0 0,-2 0 0 16,1 0 0-16,1 2 128 0,-1-2-128 0,1 0 128 16,0 0-128-16,0 0 0 0,0 0 0 0,-1 0 0 15,1 0 0-15,0 0 0 0,0 0 0 0,-1-2-176 16,1-1 176-16,0 3 0 0,0 3 0 0,0-3 0 15,-1-3 0-15,1 2 0 0,0 1 0 0,0 0-128 16,0 0 128-16,-1 0 176 0,1 0-48 0,0 0 0 0,-2 0-128 16,4 0 0-16,-3 0 0 0,1-3 0 15,-1 3 0-15,0 3 0 0,1-3 0 0,0 0 0 0,1 0-176 0,0 0 48 16,-1-3 0-16,2 3 0 0,-1 0 128 16,0 0 0-16,1 0 128 0,-1 3-128 0,-2-6 0 15,1 3 0-15,1 0 0 0,0 0 0 0,-1-1 144 0,0 1-144 16,1 0 192-16,0 0-192 0,-1-3 208 0,0 3-64 15,1 0-16-15,0 0 0 0,-1 0-128 0,0 0-224 16,1 0 48-16,0 0 16 0,0 3 160 0,0-2 0 16,-1-1 128-16,1 0-128 0,0 3 0 0,0-3 0 15,0 0 0-15,0 1 0 0,-1 2 0 0,0-3 0 16,0 2 0-16,-2-2-128 0,1 2 0 0,-1 0 0 0,0-2 0 0,1 0 0 16,-1 0 128-16,1 0 0 0,-1 0 128 15,2 0-128-15,0-2 128 0,0 0-128 0,-2 2 128 0,1 0-128 16,-1 0 0-16,1-2-128 0,-2 2 0 0,1 0 0 15,2 0 400-15,0 0 96 0,0 0 16 16,-1 0 0-16,3 0-384 0,0 0 0 16,-2 0 0-16,0 0 0 0,-1 2 0 0,2-2 0 0,1-2 0 0,-1 2 0 15,0 0 0-15,0 0 0 0,0-3 0 0,1 2 0 16,1 1 0-16,-2 0 0 0,0 0 0 0,1-3 0 16,1 3 128-16,-1 0-128 0,2 0 128 0,-3 0-128 15,-1 0 0-15,0 0-240 0,-1 0 48 0,0 3 0 16,-1-6 192-16,1 3 160 0,-1-1-32 0,-1-2 0 15,1 1-128-15,-1 2 0 0,-1 2 0 0,1-2-176 16,-1 4 176-16,1-4-128 0,0-1 128 0,-1 1-128 16,0 1 128-16,0-1 0 0,-2 3 0 0,-6-3 0 0,7 1 0 0,-7-1 176 15,0 0-48-15,6 3 0 0,1 1-128 16,-2-2-176-16,-5-2 48 0,0 0 0 16,0 0 128-16,0 0 176 0,0 0-48 0,0 0 0 0,0 0 0 0,0 0 0 15,0 0 0-15,0 0 0 0,0 0-128 0,0 0-176 16,3-4 48-16,-3 4 0 15,0 0-1136-15,0 0-208 0,0 0-64 0,-3-5-17600 0</inkml:trace>
  <inkml:trace contextRef="#ctx0" brushRef="#br0" timeOffset="-150202.03">20368 10707 4607 0,'0'0'192'0,"0"0"64"0,0 0-256 0,0 0 0 0,0 0 0 0,0 0 0 15,0 0 704-15,0 0 112 0,-2-6 16 0,2 6 0 0,0 0 96 0,0 0 32 16,-1-7 0-16,1 7 0 0,0 0 304 0,0 0 64 15,-2-6 16-15,2 6 0 0,0 0 192 0,-1-4 64 16,1-3 0-16,0 7 0 0,0 0-64 0,0 0 0 16,0 0 0-16,0 0 0 0,0 0-272 0,0 0-64 15,0 0-16-15,0 0 0 0,0 0-208 0,0 0-32 16,0 0-16-16,-1 7 0 0,1 3-32 0,1 0 0 16,0 0 0-16,1 0 0 0,-2 2-144 0,1-1-48 15,0 2 0-15,0-3 0 0,2 1-256 0,0 2-48 16,-1-3-16-16,1 3 0 0,-2 1-192 0,1-1-64 15,-1 0 0-15,0 0 0 0,0 1 208 0,-1-5 48 16,0 5 0-16,0-4 0 0,0-1-608 0,0 2-112 16,0-1-32-16,0 1 0 0,-2-2 608 0,2-9 112 0,0 0 32 0,0 8 0 15,-1 1-592-15,1-9-112 0,0 0-32 0,0 0 0 16,0 0 544-16,0 0 128 0,0 0 0 0,0 0 16 16,0 0-528-16,0 0-128 0,0 0 0 0,0 0-16 15,0 0 336-15,0 0 208 0,-6-7-16 16,1 3-16-16,1-2-304 0,0-1-64 0,2 1-16 0,-1-1 0 15,0 3 208-15,2-5 128 0,0 2 0 16,-1 0-128-16,1-3 0 0,0 0 0 0,1 1 0 0,0 2 0 16,0-1 0-16,0-1 0 0,0 0 208 0,1 1-64 15,0-2-144-15,1-2 0 0,0 1 0 0,1 1 0 16,0 1 0-16,1-2 0 0,-1 1 0 0,1-1-176 16,0 0 176-16,0 3 0 0,0-1 0 0,1 1 0 15,1-1 0-15,0-1 0 0,2 3 0 0,0 0 0 16,-2 3 0-16,2-1 0 0,1-2 128 0,2-1-128 0,-1 6 0 15,1-1 0-15,1 2 0 0,1 1-128 0,0 0-64 16,0 0 0-16,0 0 0 0,-1 4 0 0,-2-2 192 0,1 2-128 16,-2 0 128-16,-1 2-128 0,0-3 128 0,0 4 0 15,-2 0 0-15,-1 0 0 0,-1 3 0 0,0-4 0 16,-1 3 0-16,-1-1 0 0,-2 1 0 0,0-1 176 16,-1 1-48-16,0-2 0 0,-2-1-128 0,-1 2 0 0,-1-1 0 0,0-1 0 15,0 1 0-15,-2-1 0 0,-1 1 0 16,-1 0 0-16,-1-1 0 0,-1-2 0 15,-1-1 0-15,-2 1-176 0,-1-2 176 0,4 1 0 16,1-2 0-16,3-1 0 0,-3 0 0 0,3 0-128 0,-1 3 128 0,0-3-128 16,0 0 128-16,1 0 0 0,7 0 0 0,0 0 0 15,0 0 0-15,-6-3 0 0,1 2 0 0,5 1 0 16,0 0 0-16,0 0 0 0,0 0 0 0,0 0 0 31,0 0-2128-31,0 0-400 0,0 0-80 0,0 0-16 0</inkml:trace>
  <inkml:trace contextRef="#ctx0" brushRef="#br0" timeOffset="-144066.72">5392 12968 17503 0,'0'0'384'0,"0"0"64"0,0 0 32 0,0 0 32 0,0 0-512 0,0 0 0 15,-10-3 0-15,2-1 0 0,1 2 1632 0,4 0 224 16,3 2 64-16,0 0 0 0,0 0-320 0,0 0-48 15,0 0-16-15,0 0 0 0,0 0-400 0,0 0-96 16,0 0-16-16,0 0 0 0,0 0 112 0,0 0 16 0,0 0 0 0,-3 8 0 16,-2 2-208-16,2 0-48 15,2-1 0-15,-1 4 0 0,0 0-256 0,-1 2-48 16,1-2-16-16,0 1 0 0,4 5-144 0,-4-2-48 0,2 0 0 16,2-2 0-16,0 2-144 0,-1 0-48 15,1 0 0-15,0-1 0 0,1 1 0 0,0 0 0 16,-1 0 0-16,2-1 0 0,0-2-192 0,0-1 0 0,-1 1 0 15,1-5-160-15,-2-1 160 0,2-2 0 0,1-1 0 0,-1-1 0 16,-4-4 0-16,0 0-128 0,0 0 128 0,0 0-128 31,0 0-1856-31,0 0-352 0,6-6-80 0,-3-3-16 16,0-2-4144-16,-2-2-832 0,-1-1-160 0,0-2-48 0</inkml:trace>
  <inkml:trace contextRef="#ctx0" brushRef="#br0" timeOffset="-143273.78">5878 12878 22111 0,'0'0'480'0,"0"0"96"0,0 0 32 0,0 0 32 0,0 0-512 0,0 0-128 16,0 0 0-16,0 0 0 0,0 0 1344 0,0 0 256 15,0 0 64-15,0 0 0 0,0 0-576 0,0 0-96 16,-4-7-32-16,0 4 0 0,4 3 0 0,-5 0 0 15,-3 0 0-15,0 0 0 0,-1 0-48 0,-1 0-16 0,-2 3 0 0,-1-3 0 16,-2 1-352-16,4 2-80 0,-1-3-16 0,0 0 0 16,0 3-256-16,1-3-48 0,-3 1-16 0,3 2 0 15,0-3-128-15,1 2 0 0,1-1 0 0,-1-1 0 16,1 3 0-16,1 1 0 0,0-1 0 0,2-1 0 16,6-2 128-16,-7 4 0 0,7-4 0 0,-5 7 0 15,3-1 0-15,0 1 0 0,2-7 0 0,-1 8 0 16,1 1-128-16,0 1 128 0,1-3-128 0,1 2 128 15,0-1-128-15,1 2 128 0,-2 2-128 0,2-1 128 16,-1-1 160-16,1-1 32 0,0-2 0 0,-1 1 0 0,-2-8-160 16,1 9-32-16,1-3 0 0,-2-6 0 0,0 0-128 15,0 0 128-15,1 8-128 0,-1-8 128 0,0 0-128 0,0 0 0 16,0 0 0-16,0 0 0 0,1 5 0 0,-1-5 0 16,0 0 0-16,0 0-176 0,0 0 176 0,0 0-128 15,0 0 128-15,0 0-128 0,0 0 128 0,8 0 0 16,-8 0 128-16,9-2-128 0,-1-1 0 0,0-1 0 15,1 3 0-15,3-2 0 0,-3 1 0 0,3 2 0 16,1-2 0-16,2 2 0 0,0 0 128 0,2 0-128 16,2 2 128-16,-2 0-128 0,-2 2 0 0,2 3 0 15,2-3 0-15,-2 1 0 0,-3 3 176 0,-1-2-48 16,-1 1 0-16,-1 0 0 0,-4 2-128 0,0 1 128 16,-2-3-128-16,-1 3 128 0,-1-1 112 0,-5-1 16 0,-2 1 0 15,-2 2 0-15,-5-2-256 0,0 2 144 0,-5-1-144 16,-1-1 128-16,1-1-128 0,0 1 128 0,-1 0-128 15,-1-2 128-15,0 1-128 0,-1-2 0 0,2-2 0 0,0 1-176 16,2-1 176-16,-1-4 0 16,2 0 0-16,3 0 0 0,-1 0 0 0,3-4 0 0,1 2 128 15,2-2-128-15,0-1 128 0,6 5-128 0,-1-8 128 0,1 1-128 32,1-2-800-32,3 1-224 0,3-1-64 0,1 3 0 0,0-5-2960 15,2 5-608-15,1-4-112 0,0 3-32 0</inkml:trace>
  <inkml:trace contextRef="#ctx0" brushRef="#br0" timeOffset="-142484.78">6168 12914 12895 0,'0'0'1152'0,"0"0"-928"0,0 0-224 0,0 0 0 0,0 0 3328 15,0 0 608-15,0 0 128 0,0 0 32 0,5-2-2208 0,0-2-432 16,-5 4-96-16,7-3-16 0,-1-1-768 0,1 2-176 16,-2-2-16-16,2 1-16 0,-7 3-96 15,7 0-16-15,1-1 0 0,0-2 0 0,0 0 336 0,1 3 64 16,0 3 16-16,0-3 0 0,1 4-96 0,-1-1 0 15,1 1-16-15,2-1 0 0,0 3 64 0,0 0 16 16,-2 1 0-16,1 3 0 0,-2 1-64 0,0-2 0 16,0 1 0-16,-1 1 0 0,0 2-48 0,-2 0-16 15,0 0 0-15,-4 0 0 0,2 4-144 16,-1-1-48-16,-3-2 0 0,0 2 0 0,-2-1-192 0,0 0-128 16,-2 2 128-16,0-4-128 0,-1 0 0 0,-2-2 0 15,1-1 0-15,-2 1 0 0,0-2 0 0,-1 0 0 0,0-1 0 16,-2-1-128-16,1-3 128 0,-1 1 0 15,1-1 128-15,-1-2-128 0,-1 0 0 0,2-2 0 16,-1-2 0-16,1 0-128 0,0-1 128 0,-1-1 0 16,2 0 0-16,0-1 0 0,-2 1 0 0,2-2 0 0,0-1 128 0,1-1-128 15,2-1 0-15,-1-1 0 0,0-1 0 0,3-2 0 16,2 0 0-16,-1-3-240 0,2 2 48 16,1-2 0-16,1-1 192 0,3 0 0 0,1 0 0 0,1 1 160 15,2-1-32-15,-2 1 0 0,1 2 0 0,0-2 0 16,0 2-128-16,1 3 0 0,0 0 0 0,1 3 0 15,-3 1 0-15,1 1-176 0,0-1 48 0,-1 5 0 16,1 0-4352 0,-1 0-880-16,-6 2-160 0,0 0-48 0</inkml:trace>
  <inkml:trace contextRef="#ctx0" brushRef="#br0" timeOffset="-142131">6681 12875 20271 0,'0'0'448'0,"0"0"80"0,0 0 32 0,0 0 16 0,0 0-576 0,0 0 0 16,0 0 0-16,0 0 0 0,0 0 1792 0,-5 4 256 15,5-4 64-15,-3 6 0 0,3-6-416 0,0 0-80 16,0 0-16-16,0 0 0 0,0 0 112 0,0 0 16 16,5 7 0-16,-5-7 0 0,0 0-880 0,10 7-160 15,0-5-48-15,1-1 0 0,0 2-192 0,2-3-32 16,-1 0-16-16,1-3 0 0,0 2-176 0,2-1-32 16,-1 0-16-16,-1 0 0 0,0 2-176 0,-1-3 0 0,0 3 0 0,0 0-176 15,-2 0 176-15,-1 0-128 0,1 3 128 16,-10-3-128-1,0 0-2416-15,0 0-464 0,0 0-112 0,0 6-16 0</inkml:trace>
  <inkml:trace contextRef="#ctx0" brushRef="#br0" timeOffset="-141963.72">6697 13071 30063 0,'0'0'1328'0,"0"0"272"0,0 0-1280 0,0 0-320 0,0 0 0 0,0 0 0 0,9 4 2336 0,0-1 400 16,-1 0 80-16,-1-2 0 0,-7-1-1392 0,9 0-272 15,0 0-64-15,0-1-16 0,0-2-640 0,0 3-128 16,1 0-32-16,-1 0 0 0,0 0-112 0,0-3-32 16,-1 2 0-16,0-2 0 0,0 3-128 0,-1-2 0 15,0 0 0-15,-7 2-13472 16,0 0-2720-16</inkml:trace>
  <inkml:trace contextRef="#ctx0" brushRef="#br0" timeOffset="-141115.52">7277 12934 20735 0,'0'0'1840'0,"0"0"-1472"0,0 0-368 0,0 0 0 0,0 0 1344 15,0 0 208-15,0 0 48 0,0 0 0 0,0 0-416 16,0 0-80-16,0 0-16 0,0 0 0 0,0 0 368 0,0 0 64 16,0 0 16-16,0 0 0 0,0 0-320 0,0 0-48 15,0 0-16-15,0 0 0 0,0 0-352 0,0 0-80 16,0 0-16-16,0 0 0 0,0 0-96 0,-7 4-32 16,18-2 0-16,1 0 0 0,-2 0-448 0,2-2-128 15,0 2 0-15,1 0 0 0,0-2 0 0,1 0 128 16,2 0-128-16,1 3 128 0,0-3-128 0,1 1 128 15,2 2-128-15,-2-3 128 0,1 4-128 0,-2-2 0 16,0 2 0 0,0-4 0-16,-1 3-2752 0,-2 0-560 0,-1-3-112 15,-1 0-32-15</inkml:trace>
  <inkml:trace contextRef="#ctx0" brushRef="#br0" timeOffset="-140596.65">7818 12851 23951 0,'0'0'1056'0,"0"0"224"0,0 0-1024 0,0 0-256 0,0 0 0 0,0 0 0 0,0 0 1536 0,0 0 256 15,5-2 64-15,-5 2 0 0,7-4-1088 16,-2 0-192-16,-5 4-64 0,6-5 0 0,0 1-256 0,-1 0-48 15,-5 4-16-15,6-3 0 16,0-3-192-16,-6 6 0 0,8-2 0 0,-2 0-160 0,2-1 432 0,1 2 96 16,-1 1 16-16,1 0 0 0,0 1 448 0,3 2 112 15,1 1 16-15,0 2 0 0,-1 1-160 0,0-1-32 16,0 1 0-16,-1-1 0 0,0 5-96 0,-1-2-32 16,1 2 0-16,-2 2 0 0,-1 0-192 15,-2 1-64-15,0 2 0 0,-2 1 0 16,-2 0-96-16,0-1-32 0,-4 1 0 0,-2 0 0 0,-1 0-256 15,-3 1 160-15,-2-4-160 0,-1 3 128 0,1-1-128 0,-2-3 128 16,-1 2-128-16,0-6 128 0,-2 1-128 0,4-1 0 0,-1-2 0 16,-1-3 0-16,0 0 0 0,0-1 0 15,1-3 0-15,0 0-176 0,0 0 48 0,0-4 0 16,1-3 0-16,0 0 0 0,1-2 128 0,-1-1-128 16,2-1 128-16,1-2-128 0,2-2 128 0,2 1 0 0,0 0 128 0,1-6-128 15,2 1 0-15,2 2 0 16,3-3 0-16,1 3 0 0,2 0 0 0,1-1 0 0,0 3 0 0,1-2 0 15,0 2 128-15,1 1-128 16,1 0 128-16,1 4-128 16,-1 0-288-16,1 1-128 0,0 5-32 0,2 0 0 15,2 2-3264-15,-2 2-672 0,0 2-128 0,0 2-32 16</inkml:trace>
  <inkml:trace contextRef="#ctx0" brushRef="#br0" timeOffset="-140344.78">8297 13132 40543 0,'0'0'896'0,"0"0"176"0,0 0 32 0,0 0 48 0,1 6-928 0,-1-6-224 15,0 0 0-15,0 0 0 0,0 0 704 0,0 0 112 16,0 0 16-16,0 0 0 0,0 0-464 0,0 0-96 15,0 0-16-15,0 0 0 0,0 0-256 0,0 0-144 16,0 0 16-16,0 0 0 0,7-1 128 0,0-2 0 16,-1 1 128-16,-1-2-128 15,1-3-3408-15,-1 1-752 0,-1 2-160 0,0-5-32 0</inkml:trace>
  <inkml:trace contextRef="#ctx0" brushRef="#br0" timeOffset="-139378.4">8511 12819 26943 0,'0'0'592'0,"0"0"128"0,8 0 32 0,-2-2 0 0,-6 2-608 0,8-2-144 0,-2-1 0 0,-6 3 0 0,0 0 448 0,6-4 48 16,-1-2 16-16,-1 2 0 0,0-3-368 0,-4 7-144 15,2-5 128-15,2 1-128 16,-1-3 240-16,-3 7-48 0,3-6 0 0,-3 6 0 15,0 0 368-15,0 0 64 0,0 0 16 0,4-4 0 16,-4 4-160-16,0 0-32 0,0 0 0 0,0 0 0 0,0 0-48 0,0 0-16 16,3-4 0-16,-3 4 0 0,0 0-192 0,0 0-64 15,0 0 0-15,0 0 0 0,0 0-128 0,0 0 0 16,4-3 0-16,-4 3 0 0,0 0 0 0,0 0 0 16,4-4 0-16,-4 4 0 0,0 0 0 0,0 0 128 15,0 0-128-15,0 0 128 0,0 0 256 0,6-5 64 16,-6 5 0-16,0 0 0 0,0 0-208 0,5-4-48 15,-5 4 0-15,4-4 0 0,-4 4-192 0,4-2 144 16,-4 2-144-16,4-2 128 0,0 0-128 0,1-1 128 16,0 3-128-16,2-1 128 0,-1-2-128 0,1 3 128 15,0-2-128-15,3 2 128 0,-1-2 0 0,1 2 0 16,1 0 0-16,2 2 0 0,-3 0-128 0,2-2 0 16,1 0 0-16,0 0-176 0,0 3 176 0,1-2 0 15,-1-1 128-15,0 3-128 0,-1-3 224 0,-3 0-32 16,-1 0 0-16,-2 0 0 0,-6 0-192 0,7 2 144 15,-7-2-144-15,0 0 128 0,0 0-128 0,0 0 0 16,0 0 0-16,0 0-176 0,0 0 176 0,0 0 0 0,0 0 128 16,0 0-128-16,-8-2 0 0,-1-1 0 0,-2 3 0 15,-1-4-128-15,-2 4 128 0,0-2 0 0,0 0 128 0,-1 0-128 16,-1-2 128-16,0 1-128 0,1 1 128 0,-1 0-128 16,0 2 0-16,0-2 0 0,2 2 0 0,2 0-128 15,0 0 128-15,2 0 0 0,1 0 0 0,1 0 0 0,0 2 0 16,2-2 176-16,6 0-48 0,-7 4 0 15,0 0-128-15,7-4 128 0,-6 5-128 0,1 2 128 16,-1-1 0-16,2 2 0 0,-1 1 0 0,1 2 0 0,-1-2 160 0,0-1 32 16,0 1 0-16,1 2 0 0,1-1-112 15,0-1-16-15,1-1 0 0,-1 1 0 0,2-2-192 0,0 3 0 16,-1-3 0-16,1-1 0 0,1-6 144 0,0 7-16 16,0-7 0-16,0 7 0 0,0-7-128 0,0 6 0 15,0-6 0-15,0 0-176 0,0 0 176 0,0 0 0 16,0 0 128-16,4 4-128 0,-4-4 0 0,0 0 0 15,0 0 0-15,0 0 0 0,0 0 0 0,5 3 0 16,-5-3 0-16,0 0-128 0,0 0 128 0,8 2 0 16,0-2 128-16,-2 0-128 0,-6 0 0 0,8 0 0 15,-1-2 0-15,1-1 0 0,-1-1 0 0,3 1 0 16,0 0 0-16,3 0 0 0,0-1 0 0,3 1 0 16,1 2 0-16,0-2-128 0,0 3 128 0,1-2 0 15,-1 2 128-15,2 2-128 0,-1-2 176 0,-1 4-48 0,0-1 0 0,0 1 0 16,-2 2 64-16,-1 1 0 0,-2 0 0 15,0-1 0-15,-2 3 32 0,-1 2 16 16,-1 2 0-16,-1-3 0 0,-3 3-80 0,-2 1-16 0,-2 3 0 16,-2-2 0-16,-2 0-144 0,-2 0 0 0,0 0 0 15,-2 0 0-15,-1-4 0 0,-2 2 0 0,0-2 0 16,-1-1 0-16,-1-1 0 0,0-2 0 0,0-1 0 0,-1-3-176 16,0-2 176-16,1 2 0 0,0-3 128 0,1-3-128 15,0 3 0-15,0-4 0 0,-1 2 0 0,0-2-128 16,3-3 128-16,1 3 0 0,1-2 0 0,0 0 0 0,1 0 0 15,2 1-128-15,1-2 128 0,2 1-128 16,0-4-2368-16,1 4-448 0,1 6-112 16,3-7-16-16</inkml:trace>
  <inkml:trace contextRef="#ctx0" brushRef="#br0" timeOffset="-138956.78">9031 12789 10127 0,'0'0'896'0,"0"0"-704"16,0 0-192-16,0 0 0 0,0 0 3056 0,0 0 576 16,0 0 112-16,0 0 32 0,0 0-1280 0,0 0-256 15,0 0-64-15,0 0 0 0,0 0-656 0,0 0-144 16,0 0-32-16,0 0 0 0,0 0-256 0,0 0-48 15,0 0-16-15,0 0 0 0,4 3-48 0,2 7-16 0,-1-4 0 16,1 5 0-16,-1-2-192 0,0 1-64 0,0 1 0 16,2 2 0-16,2 0-96 0,0 3-32 0,-1-2 0 0,1 2 0 15,2-2-192-15,0 2-64 0,3 1 0 16,0 0 0-16,0-1-192 0,1 1-128 0,-2-4 128 16,0 1-128-16,0-1 128 0,1 0-128 0,1 1 128 15,-1-4-128-15,2-1 0 0,-3 2 0 0,0-5 0 0,0 1-128 16,-1-1 128-16,-1-2 0 0,-1 0 128 0,-1-1-128 31,-2-3-448-31,-1-3-144 0,1 2-48 0,-1-6 0 0,0 1-1584 16,-2-1-320-16,-1-3-64 0,0-3-9872 0,0-3-1984 0</inkml:trace>
  <inkml:trace contextRef="#ctx0" brushRef="#br0" timeOffset="-138737.86">9344 12785 19583 0,'0'0'864'0,"0"0"176"0,-8 0-832 0,0 4-208 0,-1-2 0 0,0 5 0 0,-1-3 2240 0,-1 2 416 15,-2 3 80-15,-2-1 16 0,2 1-976 0,-1 2-192 16,-3 2-48-16,0 0 0 0,-2 0-448 0,2 2-112 16,1 0-16-16,1 0 0 0,-1 0-144 0,2 2-48 15,-2 0 0-15,3 3 0 0,1-3-144 0,2-1-48 16,-1 1 0-16,3 0 0 0,2 0-192 0,0-1-64 16,1-6 0-16,0 3 0 0,2-2-320 0,2-2 0 15,1-9 0-15,0 0 0 0,0 0 0 0,0 0 0 16,0 0 0-16,8 0-128 15,1-3-3536-15,3-3-704 0,0-1-144 0,2-1-32 0</inkml:trace>
  <inkml:trace contextRef="#ctx0" brushRef="#br0" timeOffset="-138188.04">9442 12551 31327 0,'0'0'688'0,"0"0"144"0,0 0 16 0,-4 7 48 0,-1-3-720 0,-1 3-176 0,1-4 0 0,5-3 0 15,-5 6 992-15,0-2 160 0,5-4 48 0,-8 4 0 16,1-2-640-16,7-2-128 0,-8 1-32 0,8-1 0 16,-6 3-272-16,6-3-128 0,0 0 128 0,0 0-128 0,0 0 128 15,0 0-128-15,0 0 128 0,0 0-128 0,0 0 192 16,0 0-64-16,0 0 0 0,5-6 0 0,2-1 0 0,1 0 0 15,1 4 0-15,1-4 0 0,1 3 64 0,-1 1 0 16,1-1 0-16,-1 2 0 0,1-2 0 0,-1 4 0 16,1-3 0-16,-2 3 0 0,0 0 0 0,-1 3 0 15,0 1 0-15,-2 0 0 0,-6-4-64 0,5 6 0 16,-1 4 0-16,-1 0 0 0,-2-1 160 0,-1 4 32 16,-2-2 0-16,-1-1 0 0,-1 3-112 0,-1-2-16 15,-2 2 0-15,1-3 0 0,-1 2-192 0,1-1 0 16,-2-1 0-16,1-1 0 0,1 2 0 0,0-2-160 15,1-3 32-15,1 1 0 0,0-3 128 0,4-4 176 0,-4 6-48 16,4-6 0-16,0 0-128 0,0 7 128 16,0-7-128-16,2 7 128 0,-2-7-128 0,5 4 128 15,2 2-128-15,-1-2 128 0,2 0-128 0,1 1 128 16,0-4-128-16,2 2 128 0,-1 0 0 0,2 1 0 0,0-2 0 16,1 0 0-16,0-2-128 0,0 2 0 0,0-2 0 0,-1 0 0 15,-2 0 0-15,0 0 0 0,-1 0 0 0,-3 0 0 31,-6 0-576-31,0 0-160 0,0 0-32 0,0 0 0 0</inkml:trace>
  <inkml:trace contextRef="#ctx0" brushRef="#br0" timeOffset="-137526.65">10091 12791 21647 0,'2'-6'464'0,"-2"2"112"0,-2-2 0 0,0 3 64 0,-1-4-512 0,1 0-128 16,-1 1 0-16,2 2 0 0,1 0 1296 0,0 4 240 15,0 0 64-15,0 0 0 0,0 0 96 0,0 0 32 16,0 0 0-16,0 0 0 0,0 0-160 0,0 10-32 15,0 4 0-15,0-4 0 0,0 3-448 0,1 2-112 16,0-2-16-16,1 4 0 0,-1 1-304 0,0-1-64 16,2 3-16-16,-1-3 0 0,2 2-96 0,-2-2-32 15,-1 3 0-15,2-3 0 0,1 0-448 0,-2-1 0 0,1-2 0 16,-1-1 0-16,1 0 144 0,0 0-144 0,-1-5 128 0,1 2-128 16,1-1 0-16,-4-9 0 0,0 0 0 15,0 0 0 1,0 0-2736-16,0 0-416 0,0 0-96 0,6-3-16 0</inkml:trace>
  <inkml:trace contextRef="#ctx0" brushRef="#br0" timeOffset="-137345.78">10259 12909 36863 0,'0'0'816'0,"0"0"160"0,-10 3 48 0,-1-1 0 0,-1 2-832 0,1-1-192 0,-4 1 0 0,1 0 0 15,-3 1 1120-15,0-1 176 0,0 0 48 0,0-2 0 0,0 2-928 0,-2-1-176 16,1 1-48-16,0-2 0 0,-1 0-192 0,2 0 144 15,0 1-144-15,0-2 128 16,3-1-128-16,1 3 128 0,1-3-128 0,3 0 128 16,1-3-560-16,8 3-112 0,0 0-32 0,0 0 0 15,0 0-4352-15,0 0-864 0,12-14-176 0,-4 9-48 0</inkml:trace>
  <inkml:trace contextRef="#ctx0" brushRef="#br0" timeOffset="-136675.37">10521 12756 21423 0,'0'0'944'0,"0"0"208"0,0 0-928 0,0 0-224 0,0 0 0 0,0 0 0 16,-7-2 1936-16,7 2 352 0,0 0 64 0,-6-2 16 15,1-1-1024-15,-1 2-208 0,6 1-48 0,0 0 0 16,-3-4-608-16,3 4-128 0,-4-5-32 0,1-2 0 16,2 3-96-16,1 4-32 0,0-9 0 0,0 9 0 15,1-6-192-15,2-1 0 0,1 3 0 0,-1-2 0 16,1 2 192-16,2-3 0 0,0-2 0 0,2 5 0 0,-1-3-192 0,0 3 0 15,1 1 0-15,1-3 0 16,-1 5 144-16,1-2-16 0,1-1 0 0,0 4 0 0,-1-5 0 16,3 4 0-16,0 1 0 0,0 1 0 0,-1 2 160 0,1-1 32 15,-1 2 0-15,-1 0 0 0,-2 3 48 0,-1-1 16 16,-1 4 0-16,-1 3 0 0,-1 0 48 16,-1 1 16-16,0 3 0 0,-3 3 0 0,-2 0 96 0,0-1 32 15,-4 5 0-15,0-3 0 0,-3 1-208 0,-1 2-48 16,1-1 0-16,-1-3 0 0,-2-1-320 0,2 1 0 15,-1-3 0-15,1 0 0 0,0-4 128 0,1 0-128 16,1 0 128-16,2-5-128 0,-1 1 0 0,2-2 0 16,1-1 0-16,4-6-128 0,0 0 128 0,0 0 0 15,0 0 128-15,0 0-128 0,0 0 0 0,0 0 0 16,0 0 0-16,0 0 0 0,9 0 0 0,0-2 0 16,1-2 0-16,0 1-128 0,2 2 128 0,0-2 0 15,1 1 128-15,0 2-128 0,0-2 128 0,1 0-128 16,0 2 128-16,0-3-128 0,0 3 0 0,1-1 0 0,-2-2 0 15,1 3-128-15,1 0 128 0,-2 0 0 0,-1 0 0 0,-1-2 0 16,2 0 0-16,-1 2 0 0,-1-2 128 16,-1-2-128-1,-1-1-1984-15,0 1-448 0,2-3-112 0,-2 1-16 0</inkml:trace>
  <inkml:trace contextRef="#ctx0" brushRef="#br0" timeOffset="-136130.41">11231 12633 29247 0,'0'0'640'0,"0"0"144"0,0 0 32 16,6 2 0-16,-6-2-656 0,0 0-160 0,0 0 0 0,0 0 0 0,0 0 1360 0,0 0 240 15,0 0 64-15,0 0 0 0,0 0-720 0,0 0-144 16,-9 0-32-16,-1 0 0 0,1 3-400 0,-1-3-96 15,0 1-16-15,-1 2 0 0,1-3-96 0,0 0-32 16,-1 0 0-16,-1 0 0 0,0 0-128 0,1 0 0 16,-1 0 0-16,0 0 0 0,0 0 0 0,1 0 0 15,-1 2 0-15,1-2 0 0,3 2 0 0,-1 0 128 16,1 2-128-16,1 2 128 0,0-3-128 0,0 1 0 0,0-1 0 0,0 4 0 16,0-1 0-16,1 1 128 15,1-1-128-15,-1 2 128 0,1-1 416 0,0 2 80 0,1 1 16 0,0 1 0 16,0-1-320-16,0 2-48 15,3 1-16-15,-2-2 0 0,2 2 112 16,0-3 16-16,1-1 0 0,1-1 0 0,0 1-384 0,1-2 0 16,2 1 0-16,-2-2 0 0,1 0 0 0,-3-6 0 0,4 3 0 0,1-1 0 15,-5-2 128-15,7 2-128 0,-1 1 128 16,2-3-128-16,0 0 0 0,1 0 0 0,-1 0 0 0,1-3-128 16,3 1 256-16,0 0 48 0,1 0 16 15,0 1 0-15,0-2-192 0,1 3 0 0,-2-3 0 0,2 3 0 16,1 3 128-16,-1 0 0 0,-1-2 0 0,0 3 0 0,1 1-128 15,-1-1 0-15,0 3 0 0,-1 2 0 16,-2-1 0-16,-1 2 128 0,-1 2-128 16,0 1 128-16,-2-3 64 0,0 3 0 0,-4 2 0 15,0 1 0-15,-4-3-192 0,0 1 0 0,-4 2 0 0,0-3 0 16,-3 0 0-16,-2-3 128 0,1 4-128 0,-2-4 128 16,1-2-128-16,0 1 0 0,-1-2 0 0,0-1 0 15,2 1 0-15,-2-5 0 0,0 0 0 0,0-2-176 16,2 0 176-16,-2-2-128 0,0-3 128 0,0 4-128 0,3-4 128 0,0 3 0 15,1 0 0-15,2-2 0 16,0-2-592-16,3 3-96 0,3 3-16 0,-2-7 0 16,4-1-3216-16,3-8-656 0,-5 16-128 0,6-10-32 0</inkml:trace>
  <inkml:trace contextRef="#ctx0" brushRef="#br0" timeOffset="-135835.09">11414 12735 29023 0,'0'0'1280'0,"0"0"272"0,0 0-1232 0,0 0-320 0,0 0 0 0,0 0 0 16,0 0 1904-16,8 6 320 0,-8-6 64 0,8 7 16 15,-3-1-832-15,2 5-144 0,-2-4-48 0,1 3 0 16,0 0-96-16,0 4-32 0,1-1 0 0,1 0 0 16,0 0-864-16,-1 3-288 0,1-2 160 0,1 2-160 15,1-2 288-15,0 2-32 0,-1-2 0 0,2-1 0 16,-1 3-64-16,2-2-32 0,0 0 0 0,0-1 0 15,-2-3-304-15,2 1-64 0,0 0-16 0,-1-3 0 16,0 1 224-16,-1-2 0 0,1-1 0 0,1-2 0 16,-2-1-672-1,1-3-96-15,-1 0 0 0,2-3-16 0,-3-1-2544 16,1-1-512-16,1 0-112 0,-1-4-16 0</inkml:trace>
  <inkml:trace contextRef="#ctx0" brushRef="#br0" timeOffset="-135657.22">11667 12769 14735 0,'-5'5'1312'0,"-2"3"-1056"16,-2 1-256-16,-1 4 0 0,-2 0 3728 0,-1 2 688 16,0 0 144-16,-2 2 32 0,1 1-2080 0,-1 1-400 15,1-2-96-15,0 3-16 0,-1-3-976 0,2 0-208 16,0-1-48-16,1 1 0 0,0 0-352 0,2-2-80 16,1 0-16-16,1 0 0 0,1-4-320 0,2-1 0 15,1 0 0-15,-1-4 0 0,5-6 0 0,0 0 0 0,0 0 0 0,0 0 0 31,0 0-2384-31,0 0-560 0,0 0-96 0,18-6-32 0</inkml:trace>
  <inkml:trace contextRef="#ctx0" brushRef="#br0" timeOffset="-135019.72">11949 12834 19583 0,'0'0'432'0,"0"0"80"0,0 0 32 0,0 0 0 0,0 0-544 0,0 0 0 0,-6-2 0 0,6 2 0 16,0 0 1856-16,-5-4 256 0,5 4 48 0,0 0 16 15,0 0-624-15,0 0-112 0,-1-4-32 0,1 4 0 16,0 0-96-16,0 0-32 0,2-7 0 0,-2 7 0 16,6-5-304-16,0 4-64 0,1-2-16 0,1-1 0 0,1 2-192 15,0 2-64-15,1-3 0 0,2 2 0 0,3 1-256 16,0 0-48-16,0 0-16 0,0 0 0 0,2-3-48 0,0 3-16 16,1 0 0-16,-3 0 0 0,1 0-256 0,-2 0 0 15,-1 0 0-15,-1-3 0 0,-1 2 0 0,-2 1 0 16,-9 0-240-16,6-2 80 15,-6 2-2864-15,7-3-576 0,-7 3-112 16,0 0-32-16</inkml:trace>
  <inkml:trace contextRef="#ctx0" brushRef="#br0" timeOffset="-134636.12">12423 12572 26719 0,'0'0'1184'0,"0"0"240"0,0 0-1136 0,6 0-288 0,-6 0 0 0,0 0 0 15,7 0 1200-15,-7 0 176 0,0 0 32 0,0 0 16 16,0 0-592-16,0 0-112 0,0 0-16 0,0 0-16 16,8 3 64-16,-8-3 16 0,0 0 0 15,5 7 0-15,-3-1 560 0,1 2 112 0,-3-8 32 0,3 12 0 16,-2-2-1184-16,0 1-288 0,1 2 0 0,-1 0 0 15,-1 0 896-15,1 0 112 0,1 4 16 0,-1 0 16 16,-1 3-688-16,1-1-144 0,-1 1-16 0,1 1-16 16,-1-1 528-16,2 1 96 0,0-2 32 0,0 4 0 15,-1-4-832-15,0-2-352 0,1 0 32 0,-1-2 0 0,0 3 144 16,2-4 48-16,-2-3 0 0,2 1 0 0,-1-2 128 16,2-3 176-16,-2-1-48 0,-2-6 0 0,2 8-304 0,-2-8-64 15,0 0-16-15,0 0 0 16,0 0-1584-16,8 0-320 15,-1-1-64-15,1-6-16720 0</inkml:trace>
  <inkml:trace contextRef="#ctx0" brushRef="#br0" timeOffset="-134043.79">12915 12582 32543 0,'0'0'704'0,"0"0"160"0,0 0 32 0,0 0 16 0,0 0-720 0,0 0-192 16,7 0 0-16,-7 0 0 0,0 0 576 0,0 0 96 15,0 0 16-15,0 0 0 0,0 0-16 0,0 0 0 0,0 0 0 0,0 0 0 16,0 0-400-16,-8-4-80 0,0 1 0 0,-1 0-16 16,0 2-176-16,-2-1 0 15,-2-2 0-15,0 1 0 0,1 0 0 0,2 2 0 0,-1 1 128 0,1 0-128 16,-1 0 0-16,1 0 0 15,-1 0 0-15,1 0 0 0,1 1 192 0,1 5-64 0,0-5 0 0,0 5 0 16,2-3 112-16,-1 4 16 0,0 0 0 0,2 3 0 16,-1-4 192-16,0 5 64 0,1-2 0 0,0 1 0 15,0-1-208-15,1 2-48 0,0-2 0 0,0-1 0 16,0 1 64-16,1-1 0 0,2 1 0 0,0-2 0 16,1-1-320-16,-2 1 0 0,2-7 0 0,0 8 0 0,0-2 0 15,3 1 160-15,-3-7-160 0,0 0 128 0,0 0-128 0,5 6 0 16,-5-6 0-16,8 3-176 0,-8-3 176 15,8 0 0-15,-8 0 128 0,9 0-128 0,0-3 128 0,0 3-128 16,-1-4 128-16,2 4-128 0,-1-2 0 16,0 2 0-16,0-4 0 0,1 1 0 0,2-1 224 15,1 4-32-15,0-4 0 0,2 4 0 0,-2 2-192 0,1 0 144 16,-1 1-144-16,2 1 128 0,-1 0 112 0,2 2 16 16,0 3 0-16,-2-1 0 0,2 4-112 0,-3-1-16 15,-1-1 0-15,0 1 0 0,-3 4-128 0,0-2 0 0,-3 2 0 16,1 0 0-16,-3 0 192 0,-2 1 0 15,-2 1 0-15,-1-4 0 0,-1 0-192 0,-2 0 128 16,-2 0-128-16,-1-2 128 0,-4-1-128 0,1-1 0 16,-2 2 0-16,0-5 0 0,-1 1 0 0,0-3-176 0,0-2 48 0,0 0 0 15,-2-2 128-15,1-2 0 0,-1 0 0 16,1-2 0-16,1 0 0 0,1-1-128 0,0-3 128 16,2 2-128-16,-1 3 128 0,4-1 0 0,0-3 0 0,2 4 0 31,-1-3-704-31,6 6-96 0,-3-7-32 0,3 7 0 15,-2-8-3072-15,2 8-608 0,5-15-128 0,-5 15-32 0</inkml:trace>
  <inkml:trace contextRef="#ctx0" brushRef="#br0" timeOffset="-133524.12">13280 12595 32479 0,'0'0'704'0,"0"0"160"0,7 4 32 0,0-2 16 0,0 0-720 0,-7-2-192 0,8 2 0 0,0-2 0 0,0 0 1472 0,-1 0 256 16,-1 4 48-16,1-1 16 0,-7-3-880 0,9 4-160 16,1 2-48-16,1 1 0 0,-2-3-96 0,0 2-32 15,0 3 0-15,2 2 0 0,-2-1-192 0,0 2-64 16,0 3 0-16,-1 0 0 0,-1 2-48 0,1 3-16 16,-3-3 0-16,-3 3 0 0,-2-3-48 0,-1 2-16 15,-3 1 0-15,-1-3 0 0,-2 3-192 16,1-3 144-16,-5 0-144 15,1-4 128-15,-2 0-128 0,0-3 128 0,1-1-128 0,-1-2 128 16,-1-3-128-16,1 0 0 0,0-4 0 16,0-1-176-16,0-2 176 0,1 0-128 0,-1-5 128 0,0 2-128 0,2-3 128 15,-1-2-128-15,2 1 128 0,0-2-128 0,0 2 128 0,1-4 0 16,1 0 0-16,2 1 0 0,2 0 0 0,2 0 0 0,1-2 0 16,1 2 0-16,2 0 0 0,0 0 0 0,1-3 0 15,1 3 0-15,1 1 0 0,1-1 0 0,-1 2 128 0,2 0-128 16,-1 1 0-16,1-1 0 0,0 2 0 0,-1 2 0 15,0 0 0-15,0-3 0 0,-2 1 0 0,0 3-128 16,-1-1-512 0,0 2-112-16,-2 0-16 0,-2 5-18944 0</inkml:trace>
  <inkml:trace contextRef="#ctx0" brushRef="#br0" timeOffset="-123685.18">24519 10973 17967 0,'0'0'384'0,"0"0"96"0,0 0 16 0,0 0 16 0,0 0-512 0,0 0 0 0,0 0 0 0,0 0 0 16,0 0 960-16,0 0 80 0,-7 2 32 0,7-2 0 15,-6-2-384-15,6 2-80 0,-8 0-16 0,1-2 0 16,-1 0-224-16,1 0-48 0,-1-1-16 0,-1-1 0 15,-2 2 352-15,1-2 80 0,-2 0 16 0,-1 1 0 16,-2-1-432-16,1 2-64 0,0-2-32 0,-4 1 0 0,0-1-16 0,0 1 0 16,-1 2 0-16,1-1 0 0,1 2-48 0,0-3-16 15,-3 3 0-15,2-1 0 0,0-2 224 0,-1 3 32 16,0 0 16-16,0 0 0 0,0 0-288 0,-1 0-128 16,1 0 0-16,-1 0 128 0,-1-3-128 0,1 3 0 15,-1 0 0-15,2 0 0 0,-2 0 0 0,1 0 0 16,0-1 0-16,1 1 0 0,-1 0 0 0,0 0 0 15,1 0 0-15,-1-3 0 0,-1 3 0 0,0 0 0 0,-1-2 0 16,2 1 0-16,2-2 208 0,1 3 16 0,-1-3 0 16,-1 2 0-16,1 1-80 0,0-3-16 15,-1 3 0-15,0-2 0 0,-1 0-128 0,0 2 0 0,1-2 0 16,0 2 0-16,0-1 464 0,0-2 176 16,1 0 16-16,1 3 16 0,0-4-544 0,0 2-128 0,0 0 0 0,1 0 0 15,2-2 208-15,-1 4 64 0,0-3 16 16,2 1 0-16,-2 0-160 0,1 0-128 15,-1 2 192-15,1-3-192 0,0 2 160 0,-1 1-160 0,1-3 128 0,-1 3-128 16,1-1 0-16,0 1 128 0,-1-3-128 0,1 3 0 16,-1-2 192-16,1 2-64 0,-3-4 0 15,1 4 0-15,1-3 240 0,-1 2 32 0,0-2 16 0,0-1 0 16,1 2-416-16,-1-1 0 0,0-1 0 0,1 0 0 16,0-1 0-16,1 1 128 0,-1 0-128 0,1 1 0 15,-1-1 0-15,2 1 0 0,0-3 0 0,0 2 0 16,-1 0 0-16,-1-1 0 0,4 1 128 0,-1 0-128 15,-1-2 0-15,1-1 0 0,1 1 0 0,1-1 0 16,-1 1 0-16,2 2 0 0,-2-3 0 0,0 1 0 16,1-4 0-16,-1 4 0 0,1-1 0 0,0 3 0 15,1-2 0-15,0 2 0 0,-1 0 0 0,0-1 0 0,1 1 144 16,1-3 112-16,1 5 0 0,-3 0 16 0,1-2-80 0,0-1-32 16,0 1 0-16,0 2 0 0,-2-2-16 0,3 1 0 15,-1 2 0-15,-3-4 0 0,-1 3-144 16,2-3 0-16,0 1 0 0,-1 0 0 0,2 0 0 15,-1-1 144-15,0 1-144 0,0 1 128 0,1-1-128 16,-1 2 128-16,2 1-128 0,0-5 0 0,0 5 0 16,-1-4 0-16,1 3 0 0,0-2 0 0,1 2 0 15,-2-2 0-15,1-1 0 0,1 3 0 0,0 0 0 0,-1-2 0 0,1 1 0 16,0 1 0-16,0 0 0 0,0 0 0 16,0-2 0-16,1 1 0 0,0 2-160 0,0-4 160 0,1 3 0 15,-1 0 0-15,1-1 0 0,6 3 0 16,-7-1 144-16,-1-2 160 0,2-1 16 0,-1 2 16 0,1 2 0 15,-1-3-336-15,7 3 0 0,-6-1 0 0,6 1 0 16,-7 0 0-16,1-3 144 0,-1 3-144 0,7 0 0 16,0 0 0-16,-6 0 0 0,-1 0 0 0,7 0 0 15,0 0 0-15,0 0 0 0,-7 0 0 0,7 0 0 16,-6-3 0-16,6 3 0 0,0 0 0 0,0 0 0 16,0 0 0-16,0 0 0 0,0 0 0 0,0 0 0 15,0 0 0-15,0 0 0 0,0 0 0 0,0 0 0 16,0 0 0-16,0 0 0 0,-7-1 0 0,7 1 0 15,0 0 0-15,0 0 0 0,0 0 0 0,0 0 0 0,-6 0 0 0,6 0 0 16,0 0 0-16,0 0 0 0,0 0 0 0,0 0 0 16,0 0 0-16,0 0 0 0,-7-3 0 0,7 3 0 15,0 0 0-15,0 0 0 0,0 0 0 0,0 0 0 16,0 0 0-16,0 0 0 0,0 0 0 0,0 0 0 16,0 0 0-16,0 0 0 0,0 0 0 0,0 0 0 15,0 0 0-15,0 0 0 0,0 0 0 0,0 0 0 16,0 0 0-16,0 0 0 0,0 0 0 0,0 0 0 15,0 0 0-15,0 0 0 0,0 0 0 0,0 0 0 16,0 0 0-16,8 0 0 0,-8 0 0 0,8-3 0 16,0 0 0-16,0 2 0 0,0-2 0 0,-1 3 0 15,1 0 0-15,-8 0 0 0,8-3 0 0,0 2 0 16,0-2 0-16,0 3 0 0,-8 0 0 0,9-2 0 0,-3 2 0 16,2 0 0-16,-1 0 0 0,-7 0 0 0,8 0 0 15,-1 0 0-15,-7 0 0 0,8 0 0 0,-8 0 0 16,7 2 0-16,-7-2 0 0,0 0 0 0,6 0 0 15,-6 0 0-15,0 0 0 0,0 0 0 0,0 0 0 0,0 0 0 16,0 0 0-16,0 0 0 0,0 0 0 0,0 0 0 16,0 0 0-16,0 0 0 0,0 0 0 0,0 0 0 15,0 0 0-15,0 0 0 0,0 0 0 0,0 0 0 16,0 0 0-16,0 0 0 0,0 0 0 0,0 0 0 16,0 0 0-16,0 0 0 0,0 0 0 0,0 0 0 15,7-2 0-15,-7 2 0 0,0 0 0 0,8-1 0 16,-8 1 0-16,0 0 0 0,8-3 0 0,-8 3 0 15,0 0 0-15,8 3 0 0,-8-3 0 0,7 0 0 0,-7 0 0 16,0 0 0-16,0 0 0 0,8 1 0 0,-8-1 0 0,0 0 0 16,0 0 0-16,0 0 0 0,8 0 0 0,-8 0 0 15,0 0 0-15,0 0 0 0,0 0 0 0,0 0 0 16,0 0 0-16,0 0 0 0,8 0 0 0,-8 0 0 16,0 0 0-16,0 0 0 0,0 0 0 0,0 0 0 15,0 0 0-15,0 0 0 0,0 0 0 0,0 0 0 16,0 0 0-16,0 0 0 0,0 0 0 0,0 0 0 15,0 0 0-15,0 0 0 0,0 0 0 0,0 0 0 16,-7-1 0-16,0-2 0 0,-4 3 0 0,1 0 0 0,-2 0 0 16,0 0 0-16,0 3 0 0,0-2 0 15,1-1 0-15,-1 0 0 0,1 2 0 0,1-2 0 16,-1 3 0-16,1-2 0 0,1 2 0 0,-2-3 0 16,4 3 0-16,0-2 0 0,0-1 0 0,7 0 0 0,-6 0 0 0,6 0 0 15,-7 0 0-15,7 0 0 0,0 0 0 0,0 0 0 16,-6 0 0-16,6 0 0 0,0 0 0 0,0 0 0 15,0 0 0-15,0 0 0 0,0 0 0 0,0 0 0 16,0 0 0-16,0 0 0 0,0 0 0 0,0 0 0 16,5-4 0-16,-5 4 0 0,7-4 0 0,0 1 0 15,1 1 0-15,0-2 0 0,1 4 0 0,0-3 0 16,2 2 0-16,-1 1 0 0,1 0 0 0,1 0 0 16,1 0 0-16,0 0 0 0,0 0 0 0,0 0 0 15,-1 0 272-15,0 0-48 0,-1 0-16 0,1 1 0 16,-1 2-208-16,-2-3 0 0,0 0 0 0,-1 0 0 15,-8 0 0-15,0 0 0 0,0 0 0 0,0 0 0 16,0 0 0-16,0 0 0 0,0 0 0 0,0 0 0 0,0 0 0 16,0 0 0-16,0 0 0 0,0 0 0 0,0 0 0 0,0 0 0 15,-9 4 0-15,0-2 0 0,-2-2 0 0,1 3 0 16,-2-2 0-16,0-1 0 0,0 0 0 16,0 0 0-16,1 0 0 0,0-1 0 0,1-2 128 0,1 3-128 15,-1-2 0-15,3 1 0 0,-1 1 0 0,1-3 0 16,7 3 0-16,0 0 0 0,-6 0 0 0,6 0 0 15,-7 0 0-15,7 0 0 0,-7 0 0 0,7 0 0 0,0 0 0 16,0 0 0-16,-6 0 0 0,6 0 0 0,0 0 0 0,0 0 0 16,0 0 0-16,-5 4 0 15,5-4 0-15,0 0 0 0,0 0 0 0,0 0 0 16,-7 6 0-16,7-6 0 0,0 0 0 0,0 0 0 16,0 0 0-16,0 0 0 0,0 0 176 0,0 0-176 15,0 0 192-15,0 7-192 0,0-7 640 0,0 0 0 0,0 0 16 16,3 9 0-16,-3-9-528 0,2 11-128 0,2-1 0 15,0-3 0-15,1 2 336 0,1-1 48 0,-1 3 0 0,0 0 0 16,0 2 208-16,2-3 48 0,-2 4 16 0,0-1 0 16,1-3-656-16,-2 3 0 0,0 0 0 0,-1-2 0 15,0-1 240-15,0 2 16 0,-1-4 0 0,1-2 0 16,-3-6-256-16,0 0 0 0,0 0 0 0,0 0 0 31,0 0-1536-31,5-10-288 0,0-3-64 0,-1-7-16 0</inkml:trace>
  <inkml:trace contextRef="#ctx0" brushRef="#br0" timeOffset="-106016.92">4993 13694 2751 0,'0'0'256'0,"0"0"-256"16,0 0 0-16,0 0 0 0,0 0 4400 0,0 0 832 16,0 0 160-16,0 0 48 0,0 0-2656 0,0 0-528 15,0 0-96-15,0 0-32 0,0 0-560 0,0 0-112 16,0 0-32-16,0 0 0 0,0 0-432 0,0 0-96 0,0 0 0 0,0 0-16 16,0 0-256-16,0 0-48 0,0 0-16 0,0 0 0 15,0 0-16-15,0 0 0 0,8 0 0 0,1 1 0 16,-1 1-160-16,1-2-48 15,1 0 0-15,1-2 0 0,-2 1-128 0,2 1-16 0,-1-3-16 0,0 3 0 16,1-1-176-16,-1-2 0 0,1 0 144 0,-1 3-144 16,1-1 144-16,-3-2-144 0,0 3 192 0,-1 0-192 15,1 0 0-15,0 0 0 0,-8 0 0 0,8-2 0 16,-1 2 0-16,-7 0 0 0,6-2-128 0,-6 2 128 16,7-2-1296-1,-7 2-224-15,0 0-32 0,0 0-10656 0,5-4-2128 0</inkml:trace>
  <inkml:trace contextRef="#ctx0" brushRef="#br0" timeOffset="-105468.46">5493 13498 22335 0,'0'0'992'0,"0"0"208"0,0 0-960 0,0 0-240 0,0 0 0 0,0 0 0 0,0 0 2400 16,0 0 432-16,0 0 96 0,0 0 16 0,-8 3-832 0,2 4-144 16,1-1-48-16,1 5 0 0,1 2-672 0,2 2-144 15,-1 0-16-15,0 1-16 0,0 4-336 0,2 0-64 16,0 0-16-16,0-1 0 0,-1 2-80 0,1 2-32 16,3-2 0-16,-2 2 0 0,0-1-288 0,2-1-48 15,0-1-16-15,-1 0 0 0,0-3-192 0,-1-2 0 16,3 0 0-16,-3-2 0 0,0-4 0 15,1 2 0-15,0-5 0 0,0 1 0 0,-2-7-176 0,0 0 32 16,0 0 0-16,0 0 0 16,0 0-2160-16,4-7-448 0,-2-2-64 0,1-2-15712 15</inkml:trace>
  <inkml:trace contextRef="#ctx0" brushRef="#br0" timeOffset="-104837.64">5966 13491 28559 0,'0'0'624'0,"0"0"128"0,0 0 16 0,0 0 64 0,0 0-672 0,0 0-160 0,0 0 0 0,0 0 0 0,0 0 1616 15,0 0 304-15,0 0 48 0,0 0 16 0,0 0-960 0,-8 3-192 16,-1 0-48-16,-2-3 0 0,1 1-464 16,-2-1-112-16,-1 3-16 0,0-3 0 0,-3 3-192 0,3-3 128 15,0 0-128-15,0-3 0 0,0 3 0 0,1 0 0 16,3 0 0-16,-2 0 0 0,2 0 0 0,1 0 128 16,2 0-128-16,1 0 0 0,5 0 0 0,0 0 128 15,0 0-128-15,0 0 0 0,0 0 192 0,-4 7-64 16,4-7-128-16,-3 9 192 0,3-9-16 0,0 8-16 15,0 1 0-15,1 1 0 0,-2-3 224 0,2 3 32 16,1-1 16-16,0-2 0 0,0 3 16 0,-1 1 16 16,-1-2 0-16,1 2 0 0,-2-2-80 0,1 1-32 15,0-1 0-15,0-1 0 0,0-1-224 0,0-7-128 16,0 0 160-16,-1 9-160 0,1-9 0 0,0 0 0 16,0 0 0-16,0 0 0 0,0 0 0 0,0 0 0 15,0 0 0-15,0 0-160 0,0 0 160 0,0 0 0 0,0 0 0 0,6-3-128 16,3-1 128-16,-1 2 0 0,0-1 0 0,1 2 0 15,2-2 0-15,-2-1 0 16,-1 2 0-16,2 0 0 0,3 0 0 0,0 2 0 0,2 0 0 0,-1 0 0 16,-1 2 144-16,0 0-144 15,1 0 192-15,-1 2-192 0,0-1 208 0,0 3-64 0,-1 1-16 0,-2 1 0 16,-1-2 80-16,-1 4 16 0,-1-3 0 0,-1 5 0 16,-2-1-64-16,1-1-16 0,-2 3 0 0,-2 0 0 15,-2 0 64-15,-2 2 16 0,-1 1 0 0,-1-3 0 16,-1 1-224-16,-1 2 128 0,-1-3-128 0,2-3 0 15,0 3 0-15,-3-5 0 0,-2-1 0 0,-1-2 0 16,0-1 0-16,0 0-128 0,0-1 128 0,1-3 0 0,1-3-160 16,0-1 160-16,-2-3-128 0,2 1 128 0,2-1-128 15,0-1 128-15,0-3-128 0,2 0 128 16,0 1-1344-16,2-1-192 16,-1-2-48-16,3 0-11504 0,2 0-2304 0</inkml:trace>
  <inkml:trace contextRef="#ctx0" brushRef="#br0" timeOffset="-104373.84">6216 13544 25791 0,'0'0'1152'0,"0"0"224"0,5-2-1104 0,1-2-272 16,-1 0 0-16,0 0 0 0,0-1 1744 0,1 1 304 15,-1 0 48-15,1 1 16 0,-6 3-832 0,8-4-144 0,0-1-48 0,0 4 0 16,1-2-448-16,0-1-112 0,0 1-16 0,2 3 0 16,1 0 112-16,1 0 16 0,1 0 0 0,-1 3 0 15,-1 1-112-15,1 3-16 0,2-1 0 16,-1 3 0-16,-2-1 112 0,0 3 16 0,-1 2 0 0,0 0 0 16,-2 0-320-16,-2 3-48 0,-2-2-16 0,-1-1 0 15,-2 4 112-15,0 3 16 0,-4-3 0 0,0 0 0 16,-1-1-256-16,-2 1-128 0,-4-4 128 15,-1 2-128-15,1 0 0 0,-1-5 0 0,-2 2 0 16,0-4 0-16,-1-2 0 0,1-2 0 0,1-1 0 16,-4 0-128-16,1-6 128 0,-1-1-128 0,2 0 128 15,2-2-128-15,-1-4 128 0,1 1-128 0,1-1 128 16,-1-3-128-16,3 0 128 0,-1-2-128 0,1-1 128 0,1-1-128 0,3 3 128 16,1-2-128-16,0-1 128 0,2 2-128 0,1 0 128 15,1-1 0-15,2 3 128 0,1 0-128 0,0 1-128 0,2-1-112 16,2 0-16-16,3 4 0 15,-1-1-2048-15,5 0-400 16,0 3-96-16,5-3-16 0</inkml:trace>
  <inkml:trace contextRef="#ctx0" brushRef="#br0" timeOffset="-103534.34">12100 13570 22335 0,'0'0'496'0,"0"0"96"0,0 0 32 0,0 0 0 0,0 0-496 0,0 0-128 0,0 0 0 0,0 0 0 0,0 0 1856 0,0 0 368 15,0 0 64-15,0 0 16 0,0 0-768 0,0 0-160 16,6-6-32-16,0 2 0 0,1-1-48 0,1 1-16 16,0 0 0-16,1 1 0 0,-1 1-448 0,2 0-112 15,2 0-16-15,0 2 0 0,-1-3-144 0,2 2-48 16,-1-2 0-16,1 3 0 0,2 3-256 0,-1-3-48 16,1 1-16-16,-1 2 0 0,-1-3-192 0,-1 2 0 15,-2-2 0-15,1 2 0 0,-2 0 0 16,0-2 0-16,0 0 0 0,1 0-160 15,-1 0-1104-15,0 0-208 0,-1-2-64 0,0 0-16896 16</inkml:trace>
  <inkml:trace contextRef="#ctx0" brushRef="#br0" timeOffset="-103119.92">12622 13314 36863 0,'0'0'816'0,"0"0"160"0,6 4 48 0,1 0 0 0,-7-4-832 0,0 0-192 0,0 0 0 0,6 6 0 16,-6-6 1072-16,6 9 160 0,-2-1 48 0,-1 1 0 15,0 2-464-15,0 2-96 16,-2 0-16-16,0 0 0 0,-1 1-400 0,0 2-96 0,-1 1-16 0,1 0 0 16,0 3-192-16,0-3 0 0,-1 3 0 0,-1-5-160 15,2 2 160-15,0 0 0 0,0 0 0 0,0 2 0 16,0-5 336-16,0 3 112 0,0-4 0 0,0 0 16 15,-1-2-464-15,1 2 0 0,0-4 0 0,0 2 0 16,1-5 0-16,-1-6-320 0,3 9 64 0,0-3 0 16,-3-6 256-16,0 0 0 0,0 0 0 0,0 0 0 15,0 0-1168-15,7-2-336 0,0 0-64 16,-2-2-16-16,-5 4-2832 0,12-13-576 0,-4-1-128 16,-5 8 0-16</inkml:trace>
  <inkml:trace contextRef="#ctx0" brushRef="#br0" timeOffset="-102530.92">13013 13305 28559 0,'0'0'1264'0,"0"0"272"0,0 0-1232 0,0 0-304 16,0 0 0-16,0 0 0 0,0 0 1712 0,0 0 272 15,0 0 64-15,0 0 16 0,0 0-1072 0,0 0-224 0,0 0-32 0,-8 2-16 16,1 2-496-16,-3 0-96 15,0 1-128-15,-1-3 176 0,0 0 48 0,-1 1 16 0,-1-2 0 0,0-1 0 16,1 3-400-16,0-3-80 16,-1 0-16-16,3 2 0 0,-1 0 256 0,2 0 0 0,0 2 0 0,1-1 0 15,3 1 0-15,-1-2 0 0,1 5 0 0,0-3 0 16,1 2 192-16,0 2-192 0,0 1 192 0,2 1-192 16,-1 0 192-16,2 1-192 0,-1-1 192 0,2 3-192 15,0-1 736-15,0-2 32 0,0 3 16 0,0-5 0 16,2 2-656-16,-1-4-128 0,0 1 0 15,-1-7 0-15,2 6 0 0,-2-6 0 0,2 8 0 0,-2-8 0 0,0 0 0 0,0 0 0 16,0 0 0-16,7 3 0 0,-7-3 0 16,0 0 0-16,0 0 0 0,0 0 0 0,9 0 0 0,-1-3 0 15,0 2 0-15,-1-2 0 0,3 3 0 0,-1-3 0 16,0 2 0-16,0 1 0 0,2 0 0 16,0 0 0-16,2 0 0 0,2 0 0 0,1 0 0 15,-1 4 0-15,1 0 0 0,0 1 0 0,-1 2 368 0,1 1-48 16,0 1 0-16,-2 1 0 0,-2 1-192 0,0-1-128 15,-3 2 128-15,-1 1-128 0,-2-1 176 0,0 1-48 16,-4 0 0-16,-2 0 0 0,-1 0 64 0,-3 0 0 0,-1 1 0 16,0-1 0-16,-5-3-192 0,0 1 0 15,-2-2 0-15,0 1-176 0,1-1 48 16,0-2 0-16,-3-3 0 0,1 2 0 0,-2-4 128 0,1 0 0 16,1-2 0-16,0 0 0 0,0 0-288 0,1 0-32 0,0-4 0 15,1-1 0-15,1 1 320 0,-1 0 256 16,2 2-64-16,1-5 0 0,2 3-192 0,1 0 144 0,-1-2-144 0,3 1 128 31,-1 1-1728-31,2-3-368 0,2 7-64 0,-1-7-16 0</inkml:trace>
  <inkml:trace contextRef="#ctx0" brushRef="#br0" timeOffset="-102214.22">13338 13341 36623 0,'0'0'800'0,"0"0"160"0,4-6 48 0,5 6 32 0,-1-4-832 0,3 1-208 0,-1 3 0 0,2-1 0 0,1-2 864 0,0 3 128 15,0 0 32-15,2 0 0 0,-1 0-464 0,0 3-96 16,1-2-16-16,-1 6 0 0,1-1-192 0,-4 3-64 16,0-1 0-16,-1 4 0 0,-1-1 256 0,1 3 64 15,-5 4 0-15,-1-1 0 0,-3 4-320 0,-2 1-48 16,-2-1-16-16,-1 3 0 0,-2-4-128 0,-3 3 128 15,-2 0-128-15,-2-3 128 0,-1 0-128 16,-2-3 128-16,0 0-128 0,0 3 128 0,1-7-128 0,-2 3 0 16,1-3 0-16,0-3-176 0,2-3 176 0,-1-1 0 15,1-2 0-15,1-1 0 0,0-3 0 0,0-3 0 0,0 1 0 16,0-2 0-16,-1-3 0 16,3-3-128-16,-1 0 128 0,3 0-128 0,1-3 128 0,1 0 0 15,2-2 128-15,2 0-128 0,3-5 0 0,2 3 0 16,2-4 0-16,1 1 0 0,1 1 128 0,2-1-128 0,1 0 128 15,2 2-128-15,-1 0 0 0,2-2 0 0,1 3 0 16,-1 3-128-16,0-2 128 0,0 3 144 0,-1 2-16 16,1 1-128-1,0 3-1056-15,-1 1-320 0,-2 2-64 0,-3 1-16 0</inkml:trace>
  <inkml:trace contextRef="#ctx0" brushRef="#br0" timeOffset="-99088.15">13779 14034 17439 0,'0'0'768'0,"0"0"176"0,0 0-752 0,7 5-192 0,-2-1 0 0,-5-4 0 0,0 0 1200 0,4 7 208 16,0-1 32-16,-4-6 16 0,0 0-320 0,1 8-64 16,-1-8-16-16,0 9 0 0,0-9-416 0,-2 4-96 15,-2 1-16-15,-1-1 0 0,-2 0 32 16,-1-1 0-16,-2-3 0 0,-1 0 0 0,-1 1 96 0,-5 2 32 16,-2-3 0-16,-2 0 0 0,-1 0-144 0,-1-3-32 15,1 2 0-15,-1 1 0 0,-4 0 128 0,1 0 32 16,0-3 0-16,1 3 0 0,0 0-96 15,0 3 0-15,0-3-16 0,1 0 0 0,1 1-160 0,1 2-16 16,1 0-16-16,0 0 0 0,-1-3-176 0,0 0-48 16,-2 4 0-16,6-4 0 0,-2 3-144 0,0 0 160 15,-3-2-160-15,1-1 160 0,-1 3-160 0,1-3 128 16,0 2-128-16,-6-2 128 0,2 1 32 0,1-1 0 16,-1 0 0-16,2 3 0 0,3-3-32 0,2 0 0 15,2 1 0-15,0 2 0 0,0 0-128 0,0-2 0 16,-2 2 144-16,1-3-144 0,-2 2 0 0,1 0 144 15,-2 0-144-15,-2-2 0 0,1 3 176 0,-1-3-176 0,-1 0 160 16,0 0-160-16,0 0 128 0,0 0-128 0,0 0 0 16,2 0 0-16,0 0 176 0,0 0-176 0,-2 0 192 15,2 0-192-15,1-3 144 0,1 3-144 0,1 0 0 0,-2 0 144 16,2 0-144-16,2 3 0 0,-1-3 144 0,0 4-144 16,-1-2 0-16,0 0 128 0,-2 0-128 0,-2 1 0 15,-1-2 0-15,0 2 128 0,-1-3-128 0,0 2 0 16,-1 0 0-16,0-2 0 0,0 0 0 0,-1 0 0 15,0 0 0-15,1 0 0 0,0 0 0 0,-1 0 0 16,2 0 0-16,2 0 0 0,1 0 0 0,-1 0 0 16,1 0 0-16,0 0 128 0,-2 0-128 0,1 2 0 0,-2-2 0 0,0 2 144 15,-1 0-144-15,-2-2 0 0,1 3 144 0,-2-3-144 16,-1 0 0-16,0-3 144 0,1 3-144 0,-1 0 0 16,2 0 0-16,1 0 128 0,-2 0-128 0,1-2 0 15,1 0 0-15,1 2 0 0,1 0 0 0,0 0 0 16,0 0 0-16,0 0 0 0,-2 0 0 0,-2 0 0 15,0 0 0-15,-1 0 0 0,0 0 0 0,-2 0 0 0,0 0 0 16,-1 0 0-16,0-4 0 0,0 2 0 16,1-1 0-16,1 3 0 0,3-4 0 0,0 4 0 0,1-2 0 15,-1 2 0-15,1 0 0 0,-1 0 0 16,-1 0 0-16,-1-2 0 0,-1 2 0 0,-2 0 0 0,-1-2 0 0,0 2 0 16,0-3 0-16,0 2 0 15,1-2 0-15,-1 1 0 0,-1 0 0 0,2 2 0 0,3 0 0 16,1-2 0-16,0 2 0 0,0 0 0 0,1 0 0 15,-4 2 0-15,-1-2 0 0,1 2 0 0,-4 0 0 16,1-2 0-16,-2 0 0 0,2 0 0 16,1 0 0-16,0-2 0 0,-2 0 0 0,4 2 0 0,0 0 0 15,1 0 0-15,3-2 0 0,1 2 0 0,-1 0 0 0,0 2 0 16,-1-2 0-16,-1 2 0 0,-2-2 0 0,1 2 0 16,-2-2 0-16,0 3 0 0,0-3 0 0,2 0 0 15,1 0 0-15,0 0 0 0,0 0 0 0,1 0 0 0,0-3 0 16,3 3 0-16,1 0 128 0,1 0-128 0,1 0 0 15,-1 3 0-15,1-3 0 0,-1 1 0 16,-1 2 0-16,-1-3 0 0,-1 2 0 0,-1-2 0 0,-1 0 0 16,-1 2 0-16,0-2 0 0,1 2 0 0,2-2 0 15,-1 0 0-15,-1 0 0 0,2 0 0 0,1 0 0 0,1 0 0 16,1 3 0-16,2-2 0 0,0 2 0 16,1-1 0-16,0 0 128 0,-2 0-128 0,0 2 0 0,-1-1 128 15,-1-3-128-15,-2 4 128 0,-1-2-128 0,1 2 160 16,-3-1-160-16,0-2 160 0,0-1-160 0,-1 0 0 15,3 0 144-15,-1 0-144 0,-3 0 0 0,4-1 0 16,1 1 0-16,3 0 128 0,-1 0-128 0,1 1 0 16,-1-1 0-16,0 3 0 0,-1-3 0 0,-1 3 0 15,-2-2 0-15,0-1 0 0,-1 0 0 0,-2 2 0 16,-2-2 0-16,2 0 0 0,0 0 0 0,1 0 0 16,-2 0 0-16,3 0 0 0,2 0 0 0,2 0 0 15,0 0 0-15,1 3 0 0,2-2 0 0,-1 2 0 16,-1-2 0-16,-1 2 0 0,-2 0 0 0,1 0 0 15,-3 0 0-15,0-3 0 0,-2 1 0 0,-1 2 0 16,1-3 0-16,-1 0 0 0,2 0 0 0,0 0 0 16,0-3 0-16,2 3 0 0,0 0 0 0,3 0 0 0,1 3 0 15,0-3 0-15,1 0 0 0,-1 3 0 0,-2-2 0 16,0-1 0-16,-1 3 0 0,-2-1 0 0,-1-2 0 16,-1 1 0-16,1-1 0 0,0 0 0 0,-1 3 0 15,2-3 0-15,-1 0 0 0,0 0 0 0,1 0 0 0,3 0 0 16,-1 3 0-16,3-2 0 0,1-1 0 0,-1 0 0 15,-3 3 0-15,1-2 0 0,-2 2 0 0,-1-3 0 0,-3 2 0 16,0 2 0-16,-1-4 0 0,0 3 0 16,0-3 0-16,0 0 0 0,1 0 0 0,1 0 0 0,0-3 0 0,2 3 0 15,3 0 0-15,-1 3 0 0,-1-3 0 0,0 1 0 16,-1-1 0-16,-1-1 0 0,-2 2 0 16,-1 2 0-16,-3-3 0 0,1 0 0 0,-1 0 0 0,0-3 0 15,1 2 0-15,0 1 0 0,2-3 0 0,3 3 0 16,1-2 0-16,1 0 0 0,0 2 0 0,0 0 0 15,-1 0 0-15,-1 0 0 0,-2 0 0 0,-1 2 0 16,-1 0 0-16,-2-2 0 0,-2-2 0 0,2 0 0 16,4 2 0-16,0-2 0 0,1-1 0 0,2 2 0 0,1-2 0 15,3 3 0-15,-1-1 0 0,3-2 0 16,0 3 0-16,-1-3 0 0,-1 3 0 0,0 0 0 16,-1-1 0-16,0-1 0 0,-2-1 0 0,0 2 0 15,-1-5 0-15,1 5 0 0,1-4 0 0,0 4 0 16,1-2 0-16,0-1 0 0,3 0 0 0,1-1 0 15,4 4 0-15,0-5 0 0,2 2 0 0,2 4 0 0,0-4 0 16,2 2-128-16,0-1 128 0,1 2 144 16,0-2-16-16,2 3-128 0,1 0 144 0,1-2-144 0,-1 4 0 0,1-2 144 15,0-2-144-15,0 2 128 0,0-2-128 0,8 2 128 16,-8 0-128-16,3 0 0 0,0 0 0 0,5 0 128 16,0 0-128-16,0 0 0 0,-5-4 0 0,5 4 128 15,0 0-128-15,0 0 128 0,0 0-128 0,0 0 128 16,0 0-128-16,0-9-176 0,2-1 48 0,2 3 0 15,1-5-3440 1,5 2-672-16</inkml:trace>
  <inkml:trace contextRef="#ctx0" brushRef="#br0" timeOffset="-97964.27">6468 12672 16351 0,'15'-13'720'0,"-7"6"160"0,1 1-704 0,-1-1-176 0,0 1 0 0,0-2 0 0,0-1 1472 0,-3 2 256 16,-1-1 48-16,0 3 16 0,-2-2-208 0,-2 7-48 16,0 0 0-16,0 0 0 0,0 0-384 0,0 0-64 15,-7-1-32-15,-4 2 0 0,-3 2-160 0,-3 4-48 16,-3 3 0-16,-2 2 0 0,-2 0-48 0,-1 7-16 16,-1 4 0-16,-1 3 0 0,2 4-16 0,-3 1 0 15,-1 6 0-15,-1 2 0 0,-1 5 0 0,-1-1 0 16,-2 0 0-16,0-2 0 0,0 0-144 0,-1 0-48 15,0-4 0-15,1 3 0 0,-1-3-48 0,1 2-16 16,4-2 0-16,1 0 0 0,3-1-96 0,1 1-32 0,1-3 0 16,-1 1 0-16,-2-4-256 0,3-1-128 15,0 0 128-15,-1-4-128 0,0 1 240 0,2-4-48 16,-1 0 0-16,3-3 0 0,1 0-192 0,3-3 144 0,0-3-144 0,4 2 128 16,2-3 0-16,1-3 0 0,1 1 0 15,3-2 0-15,2 1 0 0,1-3 0 16,2 2 0-16,1-9 0 0,-2 5-128 0,2-5 128 0,0 0-128 0,0 0 128 15,0 0-128-15,2 7 0 0,-2-7 0 16,0 0 0-16,0 0 0 0,0 0 0 0,5 5 0 16,-5-5 0-16,0 0 0 0,0 0 0 0,0 0 0 0,7 4 0 15,-7-4 0-15,0 0-176 0,0 0 48 0,6 3 0 32,-6-3-1440-32,7 1-288 0,-7-1-48 0,0 0-18704 0</inkml:trace>
  <inkml:trace contextRef="#ctx0" brushRef="#br0" timeOffset="-95564.77">5646 14572 27759 0,'0'0'608'0,"0"0"128"0,0 0 32 0,0 0 0 0,0 0-608 0,0 0-160 15,0 0 0-15,7-2 0 0,-7 2 1056 0,6-4 176 16,-6 4 48-16,0 0 0 0,7-3-400 0,0-1-80 15,-1 2-16-15,-6 2 0 0,7-2-656 0,-1 0-128 16,1 2 0-16,-2 0 0 0,-5 0 0 0,7 0 0 16,0 2 0-16,0 0 0 0,0 2 448 0,0 1 16 15,0-1 16-15,-1 2 0 0,1 3 352 0,0 2 80 0,-2-1 16 0,0 3 0 16,0 1 32-16,-1 3 16 16,-1 0 0-16,-2 2 0 0,-1 1-16 0,-2 0-16 15,-5-1 0-15,0 2 0 0,1 3-688 0,-1-1-256 16,-1 1 176-16,-1-2-176 0,0-1 128 0,-1-1-128 15,-1-3 0-15,-1 1 0 0,1-3 0 0,0-2 0 0,-2-3 0 16,0-3 0-16,-3-1 0 0,2-3-128 0,-1-2 128 0,1-2-160 16,-2-2 160-16,2-3 0 0,1-5 0 0,0 1 0 15,0-3-272-15,1-4-32 0,1 1 0 16,2-4 0-16,1-1 176 0,0 2 128 0,3-1-192 0,1 0 192 0,3-1 0 16,1 2 0-16,3-1 192 0,1-1-48 15,1 3-144-15,0 1 0 0,2 0 0 0,0 2 0 0,3 0 0 16,0 1 0-16,2 1 0 0,0 0 0 0,-1 3 0 15,1-1 0-15,0 2 0 0,0 5 0 16,0 0-384-16,-1 2-16 0,2-1 0 0,-2 2 0 16,-1-2-1504-16,1 3-288 0,-1 0-64 0,0 3-16 15</inkml:trace>
  <inkml:trace contextRef="#ctx0" brushRef="#br0" timeOffset="-95223.25">6106 14656 24127 0,'0'0'1072'0,"0"0"208"0,0 0-1024 0,0 0-256 0,0 0 0 0,0 0 0 15,0 0 2064-15,0 0 368 0,0 0 64 0,0 0 0 16,0 0-752-16,0 0-144 0,0 0-48 0,7 0 0 16,1 0-720-16,-1 0-160 0,0-2-32 0,1 2 0 15,0 0-176-15,1 0-32 0,0-2-16 0,3 2 0 16,0-2-128-16,-1 2-32 0,0-3 0 0,-1 2 0 0,1 1-256 0,-1 0 0 15,-1 0 0-15,1 0 0 16,-1 0 0-16,-1 0 0 0,-1 1 0 0,-7-1 0 0,0 0 0 16,8 5 0-16,0-1 0 0,-3 3 0 15,-5-7-1584-15,0 0-272 0,2 9-48 0,-4-1-9792 16,-2 1-1952-16</inkml:trace>
  <inkml:trace contextRef="#ctx0" brushRef="#br0" timeOffset="-94932.7">6149 14868 36111 0,'0'0'784'0,"0"0"176"0,8 0 16 15,0 0 48-15,0-2-816 0,1 2-208 0,0-3 0 0,0 2 0 0,1-2 1648 0,0-1 272 16,1-1 64-16,0 1 16 0,1 1-1296 0,-1 2-256 16,-1-4-48-16,2 4-16 0,2-2-48 0,-1 3-16 15,-5-1 0-15,3 1 0 0,2 1-192 0,0-1-128 16,-3 3 128-16,1-3-128 15,-2 0-752-15,0 0-208 0,-2 0-64 0,-7 0 0 16,0 0-6032-16,11-7-1216 0,-11 7-240 0,4-7-64 0</inkml:trace>
  <inkml:trace contextRef="#ctx0" brushRef="#br0" timeOffset="-94413.64">6774 14714 22575 0,'0'0'992'0,"0"0"224"0,0 0-976 0,0 0-240 0,0 0 0 0,0 0 0 15,0 0 2400-15,0 0 432 0,0 0 96 0,0 0 16 16,0 0-880-16,0 0-160 0,0 0-48 0,0 0 0 0,0 0-704 15,0 0-160-15,0 0-32 0,7 6 0 16,-1 0-448-16,2-5-112 0,2-1-16 0,1 2 0 16,1-2-144-16,1 0-48 0,3 0 0 0,1 0 0 0,-2 0-192 15,5-2 0-15,2 4 0 0,2 1 0 0,-2-6 0 16,-1 6-256-16,-1-3 48 0,2 1 16 16,-1-1-2624-16,-2 3-512 0,14-6-96 15,-12 2-32-15</inkml:trace>
  <inkml:trace contextRef="#ctx0" brushRef="#br0" timeOffset="-93902.75">7265 14623 34783 0,'0'0'768'0,"5"3"144"0,-5-3 48 0,0 0 16 16,7 3-784-16,-7-3-192 0,0 0 0 0,8 0 0 0,-2 0 1168 0,-6 0 192 15,7-3 48-15,-7 3 0 0,6-3-976 0,1 2-192 16,-7 1-48-16,7-5 0 0,-2 1-192 0,1 1 0 16,-6 3 0-16,8-1 0 0,-8 1 0 0,9-3 144 15,1 3-144-15,-3 0 128 0,0 3-128 0,1-2 128 0,1 2-128 16,1 1 128-16,1 2-128 0,-1 1 128 16,1-1-128-16,-1 4 128 0,1-2 256 0,-2 3 64 0,-2 0 0 0,-1 2 0 15,1 1 0-15,-2-1 0 0,-1 3 0 16,-2-1 0-16,1 2-64 0,-2 2 0 0,-1 1 0 0,-2-1 0 0,-4 1-96 15,0 1-32-15,-1-1 0 0,-2-1 0 16,-1-2-256-16,-1 0 0 0,-1-1 0 0,2-3 0 16,-2-2 0-16,2-1 0 0,-1-1 0 0,1-2-144 0,-2-1 144 15,0-2 0-15,3-1 0 0,-3-3 0 0,0-3 0 0,1-1-128 16,-1-1 128-16,1-1-128 0,1-2 128 16,-1-3-128-16,1-2 128 0,0 0-128 15,0-3 128-15,4 2-128 0,1-3 128 0,-1-1-128 0,2 1 0 16,2 0 0-16,-1 0 0 0,2 1 0 0,2-1 128 0,2 0 0 15,1 1 128-15,1 2-128 0,1 1 0 0,2-1 0 16,2 1 0-16,-1 3-128 0,-1-3 128 0,1 4 0 16,0 1 0-16,0-1 0 15,-1 1-592-15,1 1-96 0,0 5-16 16,0-2 0-16,1 1-2304 0,-1 0-448 0,-1 3-112 16,-1 0-16-16</inkml:trace>
  <inkml:trace contextRef="#ctx0" brushRef="#br0" timeOffset="-93600.48">7741 14885 36159 0,'0'0'1600'0,"0"0"336"0,0 0-1552 0,1 8-384 0,-1-1 0 0,0-1 0 16,0-6 1984-16,0 9 304 0,0-2 64 0,0-7 16 0,0 0-1344 15,0 7-256-15,0 0-48 0,0-7-16 0,0 0-704 0,0 0-368 16,0 0 48-16,0 0 0 0,0 0 656 0,0 0 144 16,0 0 32-16,0 0 0 0,0 0-512 0,0 0 0 15,0 0 0-15,0 0 0 16,5 3-880-16,-5-3-64 0,0 0-16 0,8-3 0 15,0 2-2096-15,0-4-416 0,3-3-96 0,-11 8-16 0</inkml:trace>
  <inkml:trace contextRef="#ctx0" brushRef="#br0" timeOffset="-92864.36">8284 14494 33631 0,'0'0'736'0,"0"0"160"0,0 0 16 0,0 0 48 0,0 0-768 0,0 0-192 0,0 0 0 0,0 0 0 16,0 0 1152-16,0 0 208 0,0 0 48 0,0 0 0 15,-8 5-720-15,0-4-144 0,-1 2-32 16,-3 1 0-16,-2-2-256 0,0-2-48 0,-1 4-16 0,-1-4 0 16,1 3-192-16,-1-3 144 0,0 1-144 0,1-1 128 15,-1 3-128-15,1-3 0 0,1 0 0 0,4 3-176 16,-1-3 176-16,2 3 176 0,0 0-48 0,2-2 0 0,7-1-128 16,-5 6 0-16,0 0 0 0,0-2 0 0,5-4 192 0,-6 7 0 15,2-1 0-15,3 2 0 0,1 1-192 16,0 2 128-16,1-5-128 0,1 5 128 0,-2 1 160 0,2-5 32 15,-2-7 0-15,2 12 0 0,-1-1-112 0,0-1-16 16,1 1 0-16,-1-2 0 0,-1-9-48 0,0 10-16 16,0-10 0-16,1 7 0 0,-1-7-128 0,0 0 128 15,3 9-128-15,-3-9 128 0,0 0-128 0,0 0 0 16,0 0 0-16,0 0-176 0,6 4 176 0,-6-4 0 16,0 0 0-16,9 0 0 0,1 0 0 0,-4 0-128 15,2-3 128-15,1 3-128 0,2 0 128 0,-1 0 0 16,1 0 128-16,0 3-128 0,3 0 176 0,0-2-48 15,0-1 0-15,1 2 0 0,-1 2-128 0,1-1 0 16,-1 4 0-16,0-4 0 0,-1 4 0 0,1 0 0 0,-5-1 0 16,1 1 0-16,-1 3 192 0,1 1 0 15,-3 0 0-15,0 0 0 0,-3-1-192 0,0 3 128 0,-2 2-128 16,-2 1 128-16,-2-3-128 0,-1 1 128 16,-1-1-128-16,-2 0 128 0,-2 3-128 0,-1-6 128 0,0 1-128 15,-3-2 128-15,-1-1-128 0,0 1 0 0,-1-5 0 0,1 1-176 16,0-3 176-16,0 0 0 0,0-4 0 15,0 2 0-15,0-4 0 0,0 1 0 0,1-3 0 0,2 2 0 16,0-3 0-16,2 1 0 0,2-1 0 0,1 0 0 31,-1 0-1008-31,3 1-160 0,3 6-48 0,0 0 0 0,1-8-3424 16,7-5-688-16,2 4-144 0,-10 9-32 0</inkml:trace>
  <inkml:trace contextRef="#ctx0" brushRef="#br0" timeOffset="-92629.1">8482 14665 33167 0,'0'0'720'0,"0"0"160"0,0 0 16 0,0 0 64 0,0 0-768 0,0 0-192 15,0 0 0-15,0 0 0 0,0 0 1664 0,0 0 320 16,0 0 48-16,-3 8 16 0,7 1-928 0,0-2-176 15,-4-7-48-15,1 10 0 0,2 1-192 0,1-1-64 16,1 2 0-16,0-1 0 0,-1-1-256 0,2-1-48 16,0 2-16-16,2 2 0 0,0-3 64 0,0 3 0 15,1 0 0-15,1 4 0 0,2 1-112 0,1-3-16 16,2 0 0-16,0 0 0 0,1 0-256 0,0 0 0 0,0 1 0 16,-1-1 0-16,2 0 0 0,-1-3 0 0,0 0 0 15,-1-2-144-15,0 1 144 0,-1-5 0 0,-1 1 128 0,-1-1-128 16,-1-3 0-16,-2 1-128 0,-1 0 0 15,-1-4 0 1,3 0-1696-16,-4-4-336 0,-1 0-64 0,-1-2-16 0,-1-4-2912 16,0-11-592-16,-5-1-112 0,1 14-32 0</inkml:trace>
  <inkml:trace contextRef="#ctx0" brushRef="#br0" timeOffset="-92390.25">8792 14673 28335 0,'0'0'1248'0,"-5"3"272"0,0 3-1216 0,0 1-304 0,-6 1 0 0,2-2 0 0,-3 5 2368 0,0 1 400 16,-1-5 96-16,-1 5 16 0,-2-1-1440 0,-1-1-288 16,-1 3-48-16,-1 0-16 0,0 0-352 0,2 4-80 15,0 0-16-15,1 1 0 0,0 1-304 0,3-2-64 16,1-1-16-16,3 1 0 0,0 0-96 0,2-1-32 16,1-2 0-16,1-1 0 0,1 0-128 0,1-4 0 15,1 2 0-15,0-5 0 0,2 1 0 0,0-7 128 16,0 0-128-16,0 0 128 15,8 4-3168-15,1-4-640 0,2-3-128 0,2 2-32 0</inkml:trace>
  <inkml:trace contextRef="#ctx0" brushRef="#br0" timeOffset="-91753.94">8944 14563 33855 0,'0'0'752'0,"0"0"144"0,0 0 48 0,0 0 0 0,0 0-752 0,0 0-192 0,0 0 0 0,0 0 0 16,0 0 1216-16,0 0 192 0,0 0 64 0,0 0 0 0,0 0-976 0,0 0-192 15,0 0-48-15,0 0 0 0,-5-6-256 0,5 6 0 16,-3-7 0-16,2 1 0 0,1-1 0 0,1 0 0 15,1 1 0-15,0-1 0 0,2 3 0 0,0-2 160 16,1 2-160-16,2 0 128 0,-1-1 0 0,2 1 0 16,0 1 0-16,1 2 0 15,0-2 112-15,2 1 16 0,1 0 0 0,0 2 0 0,-2 0 0 0,0 0 0 16,1 4 0-16,-1-1 0 0,0 1-112 16,-1-2-16-16,-1 5 0 0,-2 1 0 0,-1-2 0 0,1 4 0 15,-5 0 0-15,-1 3 0 0,-3-2 0 0,-2 2 0 16,-3 2 0-16,0 0 0 0,-2 1-128 0,-1-2 0 15,-2-1 0-15,2 0-176 0,0 0 176 0,1-2 0 0,0 2 128 16,1-3-128-16,1 1 0 0,1 1 0 16,-1-6 0-16,2 2 0 0,1-1 0 0,5-7 0 15,0 0 0-15,0 0-128 0,0 0 128 0,0 0 176 16,0 0-48-16,0 0 0 0,7 6-128 0,2-3 128 16,1-2-128-16,2 2 128 0,3-3-128 0,0 0 128 15,1 0-128-15,1 0 128 0,1-3-128 0,2 2 0 0,-2 1 0 16,1-3 0-16,0 3 0 0,-2 0 128 0,0-1-128 15,-1-2 128-15,-3 3-128 0,0-2-272 0,-1 0 64 16,0-3 16 0,-3 1-3136-16,0 1-608 0,3-4-128 0,-12 7-32 0</inkml:trace>
  <inkml:trace contextRef="#ctx0" brushRef="#br0" timeOffset="-91230.47">9708 14712 22335 0,'0'0'496'0,"1"-6"96"0,-2-1 32 0,1 1 0 0,0-1-496 0,-2-2-128 0,-2 1 0 0,3-1 0 0,1 9 1152 0,0-8 192 15,-1-1 64-15,1 9 0 0,-3-7-256 0,3 7-64 16,0 0 0-16,0 0 0 0,-4-3 112 0,4 3 16 16,0 0 0-16,0 0 0 0,-6-3 48 0,6 3 16 15,0 0 0-15,0 0 0 0,-5 6-320 0,1 4-48 16,1 0-16-16,0 1 0 0,2 2-256 0,0 0-48 16,-2 0-16-16,3 0 0 0,1 1-144 0,1 2-48 15,-1 1 0-15,2 0 0 0,2-1-192 0,-1 1-64 16,-3 3 0-16,2-3 0 0,1 2-128 0,0-2 128 15,0 0-128-15,-1-1 128 0,3-2-128 0,-1 2-176 16,-1-3 48-16,1 2 0 16,0-6-1184-16,1 1-224 0,0-3-64 0,1-1 0 15,-3-2-2560-15,1-1-512 0,4 1-96 0,-1-4-32 0</inkml:trace>
  <inkml:trace contextRef="#ctx0" brushRef="#br0" timeOffset="-90994.3">9816 14782 34095 0,'0'0'752'0,"-7"0"144"0,-4 0 48 0,-2 0 16 0,-1 0-768 0,-2 0-192 0,0-3 0 0,0 3 0 16,1 0 1104-16,-1 3 192 0,-1-2 48 0,0-1 0 15,-3 0-720-15,5 3-144 0,1-3-32 0,1 2 0 16,0-2-256-16,0 2-48 0,3 0-16 0,1 0 0 16,1 0-128-16,1-2 0 0,1 3 0 0,6-3 0 15,0 0-1344-15,0 0-320 16,0 0-48-16,0 0-14784 0</inkml:trace>
  <inkml:trace contextRef="#ctx0" brushRef="#br0" timeOffset="-90477.45">9993 14652 31791 0,'0'0'704'0,"0"0"128"0,0 0 48 0,0 0 16 0,0 0-720 0,0 0-176 15,0 0 0-15,0 0 0 0,0 0 1152 0,0 0 208 16,0 0 48-16,0 0 0 0,-4-6-832 0,4 6-144 16,-1-7-48-16,0 1 0 0,1 6-96 0,0-10-32 15,0 0 0-15,1 1 0 0,0 1-48 0,1 1-16 16,-2 7 0-16,2-9 0 0,2 1-192 0,0 2 144 15,0-3-144-15,1 2 128 0,0-1-128 0,2 2 128 0,-2-1-128 16,2 1 128-16,-1 0-128 0,2 5 128 0,0-3-128 0,0 1 128 16,1 1 0-16,0 2 0 0,2 2 0 0,-1 1 0 15,-1-2 208-15,2 3 48 0,2 2 0 16,-1 0 0-16,-3 2-208 0,-1 1-48 0,-2-2 0 0,1 3 0 0,-2 3 160 16,-1 0 32-16,-3 0 0 0,-1 2 0 15,-1 1 48-15,-3 1 16 0,-2-2 0 0,-2 2 0 16,0 3-208-16,-3-3-48 0,0 0 0 0,-1 3 0 0,1-3 0 15,1 0 0-15,-1 0 0 0,1-2 0 16,1 0-128-16,0 1 0 0,1-3 0 0,0 0 0 0,1-3 0 16,2 1 0-16,1-2 0 0,0-1 0 0,0-2 0 0,4-6 0 15,0 7 0-15,0-7 0 0,0 0 0 0,0 0 128 16,0 0-128-16,7 2 128 0,1-2-128 0,1 0-272 16,0-3 64-16,3 3 16 0,2-3 192 0,2 0 0 15,0 2 0-15,-1-2 160 0,2-1-160 0,0 4 0 16,0-2 0-16,0 2-176 0,2 0 176 0,-1-4-128 15,-1 1 128-15,0 2-128 0,-1-2 128 0,-2 1 0 16,-1-2 128-16,0 1-128 0,-1 2 0 0,0-2-128 16,0-1 0-16,-2-1 0 15,-1 1-1696-15,1-2-336 0,-1-1-64 0,0 1-9872 16,-1-2-1984-16</inkml:trace>
  <inkml:trace contextRef="#ctx0" brushRef="#br0" timeOffset="-89866.14">10733 14520 28799 0,'17'-4'640'0,"-9"1"128"0,0 2 16 0,1-2 16 0,-1 0-640 0,1 0-160 0,-1 0 0 0,0 3 0 16,-2-4 1776-16,-6 4 320 0,0 0 64 0,0 0 16 15,0 0-880-15,0 0-160 0,0 0-48 0,0 0 0 0,0 0-560 16,0 0-112-16,-5-4-32 0,-1-1 0 15,-5 1-256-15,-1 2-128 0,-1-2 128 0,-1 2-128 16,-1-3 0-16,-2 1 0 0,-1 2 0 0,0 0 0 0,1 0 128 0,1-1-128 16,0 2 128-16,2 1-128 0,-1 0 0 15,2 4 0-15,2-2 0 0,0 0 0 16,1 3 128-16,0-1-128 0,1 2 128 0,1-2-128 0,1 3 0 0,0-1 0 16,2 1 0-16,0 2 0 0,1-1 192 0,0 1-64 15,1 2 0-15,2-1 0 0,-1-3 416 0,2 2 80 16,0 1 16-16,0-1 0 0,2-1-368 0,-2 1-64 15,0-1-16-15,1 1 0 0,0 1 112 0,-1-10 16 16,0 0 0-16,3 7 0 0,-2 3-320 0,-1-10 160 16,0 0-160-16,3 6 128 0,-3-6-304 0,0 0-64 15,0 0-16-15,0 0 0 0,0 0 256 0,0 0 160 16,8 7-32-16,-8-7 0 0,0 0-128 0,9 1-272 16,0-1 64-16,-1 0 16 0,0-1 192 0,0-2 160 15,1 1-32-15,0 0 0 0,1 0-128 0,1-2 0 16,1 4 0-16,1-3-176 0,0 3 176 0,1 0 0 0,-1 0 128 0,2 3-128 15,-1-2 224-15,2 4-32 16,-2-3 0-16,2 4 0 0,-1 1 0 0,-1-1 0 0,-2-2 0 0,-1 5 0 16,0 2 0-16,-3-2 0 0,-2 1 0 15,0 3 0-15,-2-2-48 0,-3 2-16 0,-1 0 0 0,-3 0 0 16,-1-2-128-16,-1 2 0 0,-3-3 0 0,-1 2 0 16,-3-1 0-16,0-4 0 0,1 3 0 0,-1-1 0 15,0-1 0-15,-1-4 0 0,-1 1 0 0,1-1-176 16,1-2 176-16,0-2-128 0,0 2 128 0,2-2-128 15,1-2 128-15,-1 2 0 0,1-2 0 0,1-1 0 16,2 2-848-16,1-4-144 16,-1 1-32-16,6 4 0 0,-2-7-2144 0,0 1-432 0,2-1-96 15,2-1-16-15</inkml:trace>
  <inkml:trace contextRef="#ctx0" brushRef="#br0" timeOffset="-89565.07">11012 14542 3679 0,'0'0'160'0,"0"0"32"0,0 0-192 0,0 0 0 16,0 0 0-16,0 0 0 0,0 0 6848 0,7 2 1312 15,-7-2 272-15,6 5 48 0,-6-5-5280 0,5 8-1072 16,-5-8-208-16,6 9-32 0,-1-1-688 0,-1 3-144 16,-2 0-32-16,2-1 0 0,0 3-400 0,2-2-96 15,-2 2-16-15,1 0 0 0,-1 0-96 0,1-2-32 16,0 2 0-16,2 0 0 0,-1 0-96 0,0 0-32 15,0-2 0-15,1-1 0 0,0 1-256 0,1 0 0 16,0-3 0-16,0 1 0 0,1-1 0 0,2 1 0 16,-1-2 0-16,3 2-144 0,0-2 144 0,0-2 0 0,1 1 0 15,-1 0 0 1,0 0-544-16,1-2-80 0,1-4-16 0,-1 3 0 16,2-6-1936-16,-2 1-400 0,-2-6-80 0,0 1-14448 0</inkml:trace>
  <inkml:trace contextRef="#ctx0" brushRef="#br0" timeOffset="-89371.76">11285 14579 24639 0,'0'0'1088'0,"-10"4"240"0,0 0-1072 0,-2 2-256 0,-2 3 0 0,-1-2 0 0,2 3 2560 0,0 1 464 15,-1 2 96-15,-1 0 16 0,1 4-1280 0,-1-1-256 16,1 1-64-16,1 0 0 0,0 3-608 0,0-3-128 16,0 2-32-16,0-2 0 0,1 0-352 15,1 2-80-15,2-2-16 0,1-3 0 0,2 2-320 0,-1-2-128 16,2-1 0-16,1-4 0 0,1-1 128 0,2-1 0 15,1-7 0-15,0 0 0 16,3 5-1360-16,-3-5-240 0,8-3-64 0,-1 1-16640 0</inkml:trace>
  <inkml:trace contextRef="#ctx0" brushRef="#br0" timeOffset="-88761.57">11615 14646 20031 0,'0'0'448'0,"0"0"80"0,0 0 32 0,0 0 0 0,0 0-560 0,0 0 0 15,0 0 0-15,0 0 0 0,0 0 2112 0,0 0 304 16,0 0 64-16,0 0 16 0,0 0-464 0,0 0-96 15,0 0-16-15,0 0 0 0,0 0-400 0,0 0-96 16,0 0-16-16,0 0 0 0,7 1-448 0,3 2-112 16,-3-3-16-16,1 0 0 0,0-3-256 0,0 2-48 0,1-2-16 0,0-1 0 15,1 1-304-15,1 0-64 0,4-1-16 0,-1-2 0 16,1 2-128-16,0 2 0 0,2-2 0 16,2 0 0-16,-1 1 0 0,0-1 0 0,1 4 0 0,0-2-176 15,2-1-3488 1,0 2-704-16,-2-2-144 0,-1-1-32 0</inkml:trace>
  <inkml:trace contextRef="#ctx0" brushRef="#br0" timeOffset="-88127.08">12180 14456 29951 0,'0'0'1328'0,"0"0"272"0,0 0-1280 0,0 0-320 16,0 0 0-16,0 0 0 0,0 0 1648 0,0 0 272 15,0 0 48-15,0 0 16 0,0 0-976 0,0 0-192 16,0 0-48-16,0 0 0 0,0 0-512 0,0 0-96 16,0 0-32-16,0 0 0 0,4-7-128 0,2 2 0 15,-1 1 0-15,0 0 0 0,0 0 0 0,2-1 0 16,-1 1 0-16,2 1 0 0,0 2 128 0,1-2 0 15,2 3 0-15,-1-3 0 0,1 3-128 0,0 0 0 16,3 0 0-16,-3 0 0 0,-1 1 128 0,-1 1 0 16,0 1 0-16,-1-2 0 0,0 5 64 0,-2-2 0 15,-1 2 0-15,-1 1 0 0,2-1 48 0,-5 2 16 16,-2 1 0-16,-2 2 0 0,-1 2-256 0,-3 0 144 0,0 0-144 16,-4 0 128-16,-1-2 112 0,-1 2 16 0,0 0 0 0,0-3 0 15,0 3-256-15,1-5 0 0,0 4 0 0,2-4 0 16,-2 1 0-16,3-2 0 15,0-1 0-15,2-2 0 0,2 3 0 0,5-7 0 0,0 0 0 0,0 0 0 16,0 0 0-16,0 0 0 0,0 0 0 0,0 0 0 16,0 0 144-16,0 0-16 0,0 0 0 0,0 0 0 0,6 2 256 0,2 0 64 15,2 0 0-15,0-2 0 16,0 3-448-16,2-2-320 0,0 2 48 0,1-1 16 0,0 2 256 0,-1 0 0 16,0-1 0-16,0 3 0 15,-1-2 0-15,0 3 256 0,-2-1-64 0,2 4 0 0,-2-3 0 16,-3 3 0-16,-3 0 0 0,-1 1 0 0,0-2-192 0,-4 4 0 15,0-3 0-15,-3 1-160 0,-3 2 160 0,-1 0 176 16,-1 0-48-16,0 0 0 0,-1 0-128 0,0-2 0 16,-2 2 0-16,-1-3 0 0,1-3 0 0,2 2 0 15,-1-1 0-15,1-4 0 0,1 1 0 0,-1-4 0 16,4 2 0-16,-3-3 0 0,1-3 0 0,1 2-272 16,2-4 64-16,-1 3 16 0,2-4 192 0,0-1 0 15,1 1 0-15,1-5 0 16,2 0-1984-16,1 0-368 0,1 1-64 0,2-4-16 0</inkml:trace>
  <inkml:trace contextRef="#ctx0" brushRef="#br0" timeOffset="-87645.53">12640 14483 31327 0,'0'0'688'0,"0"0"144"0,0 0 16 0,0 0 48 0,8 3-720 0,-8-3-176 0,8 0 0 0,0 0 0 16,-8 0 1872-16,0 0 352 0,7 0 64 0,0 0 16 16,-7 0-1280-16,8-3-256 0,-8 3-64 0,8-2 0 15,0 0-144-15,-2 0-48 0,1 0 0 0,-1-3 0 0,0 4-512 0,0-2 0 16,-6 3 0-16,8 0 0 0,0-2 0 0,1 2 0 16,0-4 208-16,0 1-64 0,-1 2-144 0,0 1 0 15,0 0 0-15,1 1 0 0,0 2 336 0,0-3 48 16,1 2 0-16,-3 2 0 0,0 0-160 0,-1 1-32 15,2-1 0-15,-1 3 0 0,-3 1 0 16,0 1 0-16,-2 1 0 0,1 1 0 0,0 1-192 0,-1-2 144 16,1 3-144-16,-2 0 128 0,0 0-128 0,1 2 0 15,-2-5 0-15,-3 6 0 0,1-3 128 0,-2 2 0 16,-2-2 0-16,0 2 0 0,-1 0-128 0,-1-2 128 16,-2 3-128-16,-1-6 128 0,0 3-128 0,-1 0 0 15,0-2 0-15,0-1 0 0,1-1 0 0,0-2 0 16,1-3 0-16,-1 0 0 0,-1-2 0 0,2 1-176 15,-1-3 48-15,1-3 0 0,-1 1 128 0,2-2-128 16,-1-5 128-16,1 1-128 0,1-3 128 0,1-2-128 16,1-2 128-16,2 0-128 0,0-1 128 0,1-1 0 15,2-2 0-15,1 2 0 0,2-3 0 0,2 3 0 0,3-3 0 0,1 7 0 16,1-1 0-16,0-2 0 16,0 3 128-16,2-1-128 0,-1 4 0 0,1 0 0 15,-1 1 0-15,2 1 0 16,0-1-704-16,0 5-192 0,-2-3-64 0,1 5 0 15,0-2-2560-15,1 1-512 0,1 2-96 0,0-2-32 0</inkml:trace>
  <inkml:trace contextRef="#ctx0" brushRef="#br0" timeOffset="-87243.06">13105 14457 31327 0,'0'0'688'0,"0"0"144"0,8 3 16 0,0-3 48 0,-8 0-720 0,9 0-176 0,-3 0 0 0,2 0 0 0,0-3 1920 0,0 2 368 15,-8 1 64-15,9-3 16 0,-1 3-1344 0,1-4-256 16,0 4-48-16,2-2-16 0,-1 2-176 0,1 0-32 16,-2-3-16-16,0 6 0 0,2-3-112 0,-1 2-32 15,-1 2 0-15,2-1 0 0,-1 1-64 0,1 0-16 16,-3 2 0-16,1 3 0 0,-1-2-64 0,1 3 0 16,0 3-16-16,0 1 0 0,-1-1-176 0,0 1 0 15,-4-1 0-15,0 4 128 0,-2-1 176 0,0 1 16 16,-4 0 16-16,0 0 0 0,-1 3-336 0,-1-1 144 15,-1-2-144-15,-2 3 0 0,-1-3 128 0,1-1-128 16,-4 1 0-16,1-2 0 0,-2-3 0 0,0 0 0 16,-1-4 0-16,0-2 0 0,0-3 0 0,-2 0 0 0,0-6 0 15,-1 0-144-15,0-3-112 0,1-2 0 16,-3-5-16-16,3 0 0 0,0-4 272 0,2-3-160 0,1-2 160 16,3-2-128-16,1 1 128 0,3-5 0 0,3 5 128 0,0-4-128 15,4-1 0-15,0 0 0 16,2 2 0-16,3 2-128 0,-1 1 128 0,3-1 0 0,1 5 128 0,1-1-128 15,0 3 256-15,-1 4 0 0,1 0-16 0,-1 2 0 16,-1 2-1472 0,1 1-304-16,-3 2-48 0</inkml:trace>
  <inkml:trace contextRef="#ctx0" brushRef="#br0" timeOffset="-72189.03">7742 15619 21183 0,'0'0'944'0,"0"0"192"0,0 0-912 0,0 0-224 16,4-7 0-16,-2 1 0 0,1-2 1856 0,-2-1 320 16,1-1 64-16,-4 0 0 0,4 2-992 0,-4-4-208 0,1 2-32 0,-3-1-16 15,1-2-288-15,1 3-64 0,-2-3-16 0,0 2 0 16,-1-2-624-16,0 4 0 0,-1-4 0 0,0 5 0 16,-1-1 256-16,-1 2 48 0,0 1 0 0,1 2 0 15,-1 0-176-15,0 1-128 0,-3 1 144 0,2 2-144 16,-3 0 624-16,2 2 16 0,-2-2 16 0,0 4 0 0,-1-1-512 0,-1 3-144 15,1 1 0-15,1-1 0 16,0 1 368-16,0 3 0 0,1 4 0 0,0-1 0 16,2 0 240-16,1 1 48 0,2 2 16 0,-1 1 0 0,4-3-352 0,1 5-80 15,-1-2-16-15,2-3 0 0,0 2-224 16,2 1 0-16,2-4 128 0,-1-3-128 0,2 4 0 16,1-5 0-16,3 1 0 0,0-3 0 0,-1-1 0 0,2 1 176 15,3-3-176-15,-1-2 160 0,1 0-160 0,1-2-144 16,0-2 144-16,2 0-208 0,-2-2 208 0,1-1 0 15,1-1 0-15,-1-3 0 0,0 0-256 0,0-1-16 16,0-1 0-16,-2-2 0 0,0 4 272 0,-2-2 0 16,-1-2 0-16,2-1 0 0,-5 1 0 0,1 0 0 15,-3-1 0-15,0 4 0 0,-2 1 0 0,1 1 0 16,-1-1 0-16,-2 9 0 0,0 0 0 0,0 0 0 16,0 0 0-16,0 0 0 0,0 0 0 0,0 0 0 15,0 0 0-15,0 0 0 0,-2 10 160 0,-1-1 96 16,2 2 0-16,0-1 16 0,-1 4 16 0,2-1 0 15,0-4 0-15,2 4 0 0,-1-3 352 0,0 1 80 0,2-1 16 0,-2 2 0 16,3-1-480-16,0-4-112 16,1 3-16-16,0 0 0 0,1-3 48 0,0-1 0 15,-6-6 0-15,9 7 0 0,1-1-176 0,-3-2-272 0,-7-4 64 0,10 3 16 16,-3-1 48-16,3 0 16 0,-2-4 0 16,-1 0 0-16,0-1-848 15,1-1-176-15,-2-2-16 0,1 2-16 16,-1-3-4144-16,0 1-832 0,-2-3-176 0,-2-2-16 0</inkml:trace>
  <inkml:trace contextRef="#ctx0" brushRef="#br0" timeOffset="-70962.54">10115 15289 9439 0,'0'0'416'0,"0"0"96"0,0 0-512 0,0 0 0 0,0 0 0 0,0 0 0 0,3-7 624 0,-3 7 16 16,0-6 16-16,0-1 0 0,0 7-16 0,0-6-16 16,-2-1 0-16,2 0 0 0,-1 0 336 0,0 0 64 15,1 7 0-15,-2-7 16 0,1 1 144 0,1 6 32 16,0-7 0-16,0 7 0 0,-1-6 0 0,1 6 0 16,0 0 0-16,0 0 0 0,0 0 16 0,0 0 16 15,0 0 0-15,0 0 0 0,0 0-32 0,0 0-16 16,-2 10 0-16,2 3 0 0,-1-2-368 0,0 5-64 15,1-2 0-15,0 6-16 0,0-3-176 0,0 5-48 16,-1-1 0-16,-1 4 0 0,4-2-16 0,-2 1 0 0,0-1 0 16,0-2 0-16,0 2-160 0,0 0-32 15,0-3-16-15,1 0 0 0,0-6-112 0,-1 2-32 0,-1-3 0 16,2-3 0-16,-1-1-160 0,0-1 0 0,0-8 0 16,0 0 128-16,0 0-128 0,0 0 0 0,0 0 0 0,0 0 0 15,0 0 0-15,0 0 0 0,4-6-176 0,-1-2 176 16,-1-5 0-16,1 0 0 0,1 0 0 0,-2-3 0 15,4 1 0-15,0 2 0 0,0-2 0 0,1 3 0 16,1 0 0-16,1 2 144 0,2-1-144 0,-1 5 0 16,2-4 160-16,1 6-160 0,2 1 128 15,0 0-128-15,1 0 144 0,0 3-144 0,1 3 160 0,0 1-160 16,-4 1 128-16,0 2-128 0,-1 1 0 0,-2 1 0 0,-2 1 0 16,-3 1 0-16,-1 2 0 0,-2 4 0 0,-5-4 0 15,-2 3 0-15,-3 1 0 0,-3-3 0 0,-2-1-128 0,-1 0 128 16,-3 0-192-16,0-2 192 0,-3-2 0 0,3 0-128 15,0-4 128-15,-1 2 0 0,0-2 0 16,0-1 0-16,3-1 0 0,0-3 0 0,1 0-304 0,2 0-48 16,2 0-16-16,-1-3 0 0,2 0 560 0,1 2 128 15,2-4 0-15,6 5 16 16,-3-7-1280-16,2 2-256 0,1-4-48 0,2 2-16896 16</inkml:trace>
  <inkml:trace contextRef="#ctx0" brushRef="#br0" timeOffset="-70038.66">12611 15248 10127 0,'0'0'896'0,"0"0"-704"0,0 0-192 0,0 0 0 16,0 0 3184-16,0 0 592 0,0 7 128 0,0-7 32 15,0 0-1824-15,0 0-384 0,0 0-64 0,0 0 0 0,0 0-800 16,0 0-160-16,0 0-16 0,-5 4-16 16,5-4-336-16,0 0-64 0,-7 0-16 0,1 0 0 0,-1 0-64 15,0 0-32-15,-1-3 0 0,-2 3 0 0,1-1 0 0,-1-2 0 16,-3 3 0-16,0-3 0 0,-2 3 32 0,0 3 0 15,-3 0 0-15,3-2 0 0,-1 4 160 0,0-1 32 16,1 3 16-16,-1-1 0 0,2 2 112 16,0-1 32-16,1 6 0 0,0 0 0 0,3 0-112 0,1 0-32 15,1 1 0-15,1 2 0 0,2-1-80 0,0 0 0 16,1 2-16-16,1-1 0 0,2-2 32 16,1 0 16-16,1 1 0 0,2 0 0 0,-1-2-352 0,2 0 0 15,0 0 0-15,3-3-128 0,1 3 768 0,2-2 176 16,1-2 16-16,2-1 16 0,1-3-480 0,2 2-112 15,1-3 0-15,1 0-16 0,3-2-112 16,0 2 0-16,0-4-128 0,1 0 192 0,1 0-192 0,0-4 128 0,-1 2-128 16,-1 0 0-16,2-3 0 0,-5 1 128 15,-2 0-128-15,-1-2 0 0,0-1 0 0,-1 1 0 0,-3-1 0 0,-2 0 0 16,-1 4 0-16,-2 0 0 16,-6 3-128-16,0 0-13760 15,0 0-2736-15</inkml:trace>
  <inkml:trace contextRef="#ctx0" brushRef="#br0" timeOffset="-64298.74">14386 11813 27647 0,'0'0'608'0,"0"0"128"0,0 0 32 0,0 0 0 0,-4-4-624 0,1-1-144 15,1 1 0-15,-2 0 0 0,0 0 864 0,0-1 144 16,1 1 16-16,-1 0 16 0,-1-3-592 0,1 5-128 16,0-2-32-16,0 1 0 0,4 3-464 0,0 0-80 15,0 0-32-15,-5-3 0 0,5 3 880 0,-6 3 176 16,6-3 48-16,-6 4 0 0,1 3 320 0,1-1 64 16,0 3 16-16,0 0 0 0,0-1-448 0,2 5-64 0,-1 0-32 0,0 1 0 15,1 3-32-15,-1-2 0 16,1 2 0-16,-2 3 0 0,2-3-336 0,1 0-80 15,0 3-16-15,-1-1 0 0,1-2 304 0,0 4 48 0,0-1 16 0,-1-3 0 16,0 3-576-16,0-1 0 0,1 5 0 0,0-5 0 16,-1 5-192-16,1-2-64 0,0 2 0 0,-1-1 0 15,1 1 256-15,-1 0-144 0,0 2 144 0,1 0-128 16,0-2 352-16,-1 2 80 0,1-1 16 0,0-2 0 16,-1 3-320-16,1-2 0 0,-2 2 0 0,2-2 0 15,0 2 128-15,1 0-128 0,-2 2 0 0,1 0 0 16,0 3 0-16,0-1 0 0,-1 4-208 0,1-1 80 0,0 1 128 15,1 1 128-15,-2-1-128 0,1 0 176 0,1-1-176 16,0 2 0-16,0-3 0 0,0 0 0 0,0-2 0 0,0 1 0 16,0-1 0-16,1 0 0 0,1 3 0 0,-1-3 0 15,0 2 0-15,1-1 0 0,-2 3 0 0,1-2 0 16,0-2 0-16,0 3 0 0,-1 1 0 0,0-1 0 16,0-3 0-16,0 3 0 0,0-2 0 0,-1 2 0 15,2 0 0-15,1 1 0 0,-1-1 0 0,0 6 0 16,1-2-192-16,-1 0 192 0,2 3 0 0,-1 0 0 15,1 4 0-15,0-5 192 0,-1 1-192 0,1 0 0 16,-1-4 0-16,2 1 0 0,0 2 0 0,0-1 0 16,-1 2 0-16,1-1 0 0,0-1 0 0,-2 4 0 15,1-2 0-15,-2 4 0 0,0-5 256 0,2-2 0 16,-2-1 16-16,2 2 0 0,-2-1-272 0,1 0 0 16,0-2 0-16,1 2 0 0,-2 3 0 0,1 0 0 0,-1-2 0 0,0 3 0 15,0 0 0-15,1-2 160 0,-1-1-32 16,0-1 0-16,1 0-128 0,-1-2-192 0,-1 4 32 0,1-1 16 15,1-1 144-15,-1 2 256 0,0 2-64 16,1 1-16-16,-2-2-176 0,0 4-144 0,0-1 144 0,0-3-208 16,0 4 208-16,0-4 0 0,1 2 0 0,-1 1 0 15,-1-5 144-15,1 4-144 0,1 1 0 0,-1-2 144 16,-1 2 400-16,1 3 80 0,-2-3 16 0,2-1 0 16,-1 1-640-16,0 1 0 0,-2-5 0 0,2 2 0 15,-1-2 256-15,2 0 16 0,-1 2 16 0,1-1 0 0,0 4-288 16,0 1 0-16,-1-1 0 0,1 1 0 15,-2 0 0-15,2-2 0 0,-1 0 0 0,0-2 0 0,-2 1 176 0,2-1-176 16,0-2 160-16,-1 1-160 0,1 4 0 0,0-4 0 16,-1 3-128-16,1 1 128 0,0-1 0 15,-1 0 0-15,1 0 192 0,0 1-48 0,-1-5-144 16,1 1 0-16,0-3 0 0,0 2 0 0,-1 1 0 0,2 0 0 16,0 1 0-16,0 0 0 0,-1 0 0 0,1 0 0 15,-1-2 128-15,1-2-128 0,0-3 0 0,0 3 0 16,-2-1 0-16,2-3 0 0,0 0 0 0,0-3 0 15,0 1 0-15,2 2 0 0,-1 0 0 0,0-3 0 16,-1 0 0-16,2 3 0 0,-1-6 0 0,0 0 0 0,2-1 0 16,-1-3 0-16,-2 1 0 0,3-1 0 15,0 0 0-15,-1-2 0 0,1-4-176 0,-2-2 48 16,2-1 0-16,-1 0 0 0,0-1 128 0,0 0 0 16,1 0 0-16,0 0 0 0,-2 0-288 0,0 1 32 0,2 0 0 15,-2-1 0 1,0 0-1456-16,1 0-272 0,-2-2-64 0,2 2-11472 0,1-3-2288 15</inkml:trace>
  <inkml:trace contextRef="#ctx0" brushRef="#br0" timeOffset="-63170.59">14914 12428 18879 0,'0'0'832'0,"0"0"192"0,0 0-832 0,0 0-192 0,0 0 0 0,0 0 0 0,0 0 2048 0,0 0 352 16,0 0 80-16,0 0 16 0,0 0-928 16,0 0-176-16,0 0-48 0,0 0 0 0,0 0-400 0,0 0-96 15,5-2-16-15,-5 2 0 0,5-2-32 0,-5 2-16 16,5-2 0-16,-5 2 0 0,0 0-16 0,7 0-16 16,-7 0 0-16,5 6 0 0,2 2 112 0,-1 1 32 15,-1 2 0-15,1 2 0 0,0 3-208 0,1-2-48 16,-2 2 0-16,2 1 0 0,-1 0-256 0,1 0-48 15,-1 1-16-15,1-1 0 0,1-2-192 0,0 2-128 16,-1 1 128-16,3-1-128 0,-1-3 128 0,0 2-128 16,0 1 128-16,2-4-128 0,-1-2 128 0,0-2-128 15,1-3 128-15,-1 1-128 0,1 0 0 0,1-3-240 16,-1-1 48-16,0 0 0 0,-1-3 0 0,1 0 0 0,1 0 0 16,0-3 0-1,-2 0-1280-15,0-4-256 0,1 0-64 0,-1 1 0 16,-2-1-2560-16,0-1-512 0,-1-1-96 0,-1-1-32 15</inkml:trace>
  <inkml:trace contextRef="#ctx0" brushRef="#br0" timeOffset="-62930.63">15152 12469 40079 0,'-12'10'880'0,"7"-3"176"0,-2 2 32 0,0-2 64 0,-1 3-928 0,0 1-224 0,0 2 0 0,-1 2 0 16,0-1 1216-16,0 0 208 0,1-1 48 0,0 3 0 15,0-2-768-15,0-1-160 0,0 3-32 0,0-2 0 16,2 2-192-16,-3 4-64 0,-1-3 0 0,3 0 0 16,0 0-256-16,1 0 160 0,0 0-160 0,1 1 128 0,0-3-128 15,1-2 0-15,0-3 0 0,1 2 0 0,1-4 0 16,0 1-176-16,2-2 48 0,0-7 0 16,0 0-1600-16,0 0-304 0,6 6-64 0,-1-2-16 15,1-1-3520-15,9-6-720 16,-2-1-144-16,-7 4-32 0</inkml:trace>
  <inkml:trace contextRef="#ctx0" brushRef="#br0" timeOffset="-62583.95">15432 12588 39167 0,'0'0'864'0,"0"0"176"0,0 0 48 0,0 0 0 0,0 0-880 0,0 0-208 0,0 0 0 0,9-9 0 16,2 9 864-16,-2-1 128 0,-2-2 32 0,1 0 0 15,1 3-416-15,1 0-80 0,1-3-16 0,0 3 0 16,3-3-304-16,-1 3-64 0,-2-1-16 0,1-2 0 15,0 3-128-15,1 0 160 0,1 0-160 0,0 0 160 16,-4 0-160-16,2 3 0 0,0-3 0 0,-2 4 0 16,-1-4-992-1,-1 3-176-15,-1 3-48 0,-7-6 0 0,0 0-2608 0,2 4-528 0,0 0-96 0,-2-4-32 0</inkml:trace>
  <inkml:trace contextRef="#ctx0" brushRef="#br0" timeOffset="-62322.14">15493 12769 30751 0,'0'0'672'0,"0"0"144"0,0 0 16 0,0 0 48 0,0 0-704 0,0 0-176 15,0 0 0-15,6 3 0 0,-6-3 1696 0,8 0 304 16,1 0 64-16,2-3 16 0,-1-1-736 0,2 0-160 16,0-1-32-16,1 1 0 0,0 0-400 0,1 0-96 15,-1-1-16-15,2 5 0 0,0-2-96 0,1 0-32 16,-1-1 0-16,-1 3 0 0,0 3-512 0,-1-1 0 15,-1-2 0-15,-1 2 0 0,-2 0 0 0,0 2 0 16,0-1 0-16,-1-2 0 16,-8-1-5376-16,0 0-960 0,0 0-208 0,0 0-48 0</inkml:trace>
  <inkml:trace contextRef="#ctx0" brushRef="#br0" timeOffset="-60401.46">16098 12485 21183 0,'0'0'944'0,"0"0"192"0,0 0-912 0,0 0-224 16,0 0 0-16,0 0 0 0,0 0 2400 0,0 0 432 15,0 0 96-15,0 0 16 0,0 0-1232 0,0 0-240 16,0 0-64-16,0 0 0 0,0 0-352 0,0 0-80 16,6 4-16-16,-6-4 0 0,0 0-400 0,0 0-96 15,7 0-16-15,-7 0 0 0,8 2 0 0,-1-2 0 16,0-2 0-16,1 2 0 0,0 0 0 0,1 0 0 15,-1 0 0-15,1 0 0 0,0 0-48 0,2 0-16 16,-1 0 0-16,2 0 0 0,0 0-96 0,-1 0-32 16,1 0 0-16,0 0 0 0,-2 0-256 0,2 0 160 15,0 0-160-15,-2 0 128 0,0 0 0 0,0 0 0 0,1 0 0 0,-2 0 0 16,-1 0-128-16,-1 2 0 0,0 0 0 16,0-2 0-16,-7 0 0 0,7 2 0 0,-7-2 0 0,7 4 0 15,-7-4 0-15,0 0 128 0,0 0-128 0,0 0 128 16,0 0-1216-16,0 0-256 15,0 0-64-15,7 3 0 16,-7-3-2560-16,0 0-512 0,0 0-96 0,0 0-32 0</inkml:trace>
  <inkml:trace contextRef="#ctx0" brushRef="#br0" timeOffset="-59845.79">16705 12206 23487 0,'0'0'512'0,"4"-4"128"0,-4 4 0 0,0 0 16 0,0 0-528 0,3-5-128 0,-3 5 0 0,0 0 0 16,0 0 2032-16,0 0 368 0,0 0 80 0,0 0 16 15,0 0-368-15,-4 6-64 0,-1 1-16 0,-2 2 0 16,-2 0-912-16,1 1-192 0,0 4-48 0,-1 0 0 16,-1 2-352-16,0 1-80 0,3 0-16 0,-1 2 0 15,0 1-192-15,0 1-64 0,1-4 0 0,2 3 0 16,0 2 0-16,1-1 0 0,-1-1 0 0,3-1 0 16,2-2-48-16,2 3-16 0,-1-1 0 0,2-1 0 15,2-1-128-15,0 0 128 0,0-2-128 0,3 0 128 0,3 0-128 16,1 2 0-16,-2-3 0 0,3-1-176 0,2 0 176 0,0 0 0 15,1-3 0-15,0 1 0 0,-1-5-288 16,2 1-32-16,2-5 0 0,-1-2 0 16,0 4-2400-16,1-6-480 0,-1 0-112 0,-1-4-16 0</inkml:trace>
  <inkml:trace contextRef="#ctx0" brushRef="#br0" timeOffset="-59280.91">16893 12383 33631 0,'0'0'736'0,"0"0"160"0,0 0 16 0,0 0 48 0,0 0-768 0,0 0-192 16,0 0 0-16,0 0 0 0,0 0 1152 0,0 0 208 0,0 0 48 0,0 0 0 15,0 0-672-15,0 0-128 0,0 0-32 0,0 0 0 16,0-4-576-16,1-3 0 15,0 3 0-15,2-2 0 0,-2 0 0 0,2 1 0 0,-1-1 0 0,2-4 0 16,0 4-192-16,1-3 64 0,2 2 0 0,0-1 0 16,-1 2 128-16,-1 2 0 0,3-3 0 0,0 2 0 15,-1 1 0-15,0-2 0 0,3 2 128 0,-1 1-128 16,0-1 176-16,1 4-48 0,1-3 0 0,-1 6 0 16,1-3 0-16,-3 4 0 0,0 1 0 0,-1 0 0 15,0 2-128-15,-2 2 128 0,-1 2-128 0,0-1 128 0,0 2-128 16,-1 2 128-16,-3-1-128 0,-2 4 128 0,1 3 112 15,-3-3 16-15,-1 3 0 0,-2-5 0 0,-1 2 96 16,-1 1 32-16,0-1 0 0,-3-2 0 0,1 0-384 0,0 0 0 16,1-2 0-16,-2 5 0 0,1-8 0 0,5-1 0 15,1 2 0-15,-1-5-128 0,1 1 128 0,0-3 0 16,5-4 0-16,0 0 0 0,0 0 0 0,0 0 0 16,0 0 0-16,0 0 0 0,0 0 128 0,8 2 48 15,0 1 16-15,1-2 0 0,1-2-192 0,2-2 128 16,0 3-128-16,1-2 128 0,1 2-128 0,-3 0 0 15,-1 0 0-15,1-2 0 0,-1 2 0 0,2 0 0 16,0-2 0-16,-2 2 0 0,-1 0 0 0,1-3-176 16,-1 3 48-16,0-1 0 0,-1-2 128 0,-2 3 0 15,3-2 0-15,-1 0 0 0,-1 0 0 0,-1-1 0 16,1 2 0-16,-2-2 0 16,-1-1-2896-16,0-2-560 0,0 2-96 0,0-2-32 0</inkml:trace>
  <inkml:trace contextRef="#ctx0" brushRef="#br0" timeOffset="-58695.82">17523 12275 27647 0,'0'0'608'0,"0"0"128"0,0 0 32 0,0 0 0 0,0 0-624 0,0 0-144 0,1-6 0 0,-1 6 0 0,2-3 1472 0,-2 3 256 16,0 0 48-16,0 0 16 0,0 0-208 0,-3-4-48 15,-4 1 0-15,-1 2 0 0,-1 1-704 0,2 0-160 16,0 0-32-16,-4 1 0 0,-1-1-400 0,0 3-96 16,1-3-16-16,-2 3 0 0,-2-3-128 0,-2 0 0 15,4 0 0-15,1 0 0 16,1-3 0-16,0 3 0 0,2 0 0 0,0 0 0 0,1 0 128 0,8 0 0 16,0 0 0-16,0 0 0 0,0 0-128 0,0 0 0 15,0 0 0-15,0 0 0 0,0 0 0 0,-1 7-176 16,1-7 48-16,-3 6 0 0,2 5 448 0,-1-2 112 15,2-1 16-15,0 1 0 0,-1 1-448 0,1-1 0 16,-1 2 0-16,-1-1 0 0,1 1 544 0,0-2 32 16,1 2 0-16,-2-2 0 0,0-1-768 0,1 1-160 15,-1-3-32-15,1 1 0 0,0-1 384 0,-1-2 240 16,2 3-48-16,0-7 0 0,0 0 0 0,0 0 0 16,0 0 0-16,0 0 0 0,0 0-192 0,0 0-256 15,0 0 48-15,7 2 16 0,-7-2 192 0,8 2 0 16,0-2 0-16,-2 0 0 0,3-2 0 0,0 2-144 0,-1 4 144 0,0-4-128 15,1-2 128-15,2 0 0 0,1 2 128 0,3 2-128 16,0 0 0-16,-1 1 0 0,2-2 0 0,-2 5-128 16,-1-3 128-16,0 1 176 0,2 3-48 0,-2 0 0 15,-1-1 0-15,-2 3 0 0,-1-1 0 0,-1 1 0 16,-1 2-128-16,-2-2 0 0,-1-1 0 0,-1 4 0 16,-2-2 0-16,-1 1 0 0,-3 2 0 0,-1-6 0 15,-2 3 0-15,-1 0 0 0,-2-1 0 0,0-2 0 16,-2 1 192-16,1-2 0 0,-1-1 0 0,1-1 0 15,-2 0-192-15,2-1-272 0,-1-3 64 0,-1 0 16 0,1 0 192 16,0 0 0-16,2-3 0 0,1 3 0 0,-1-4 0 16,2 2 0-16,7 2 0 0,-6-4 0 0,-1 0 0 15,7 4 160-15,0 0-32 0,0 0 0 16,0 0-1664-16,0 0-320 0,0 0-80 0,0 0-16800 0</inkml:trace>
  <inkml:trace contextRef="#ctx0" brushRef="#br0" timeOffset="-58259.65">17681 12172 19343 0,'0'0'848'0,"0"0"192"0,0 0-832 0,0 0-208 16,4-6 0-16,-4 6 0 0,0 0 2112 0,0 0 384 0,0 0 80 0,5-3 16 15,-5 3-624-15,0 0-128 0,5 0-32 0,-5 0 0 16,0 0-464-16,0 0-80 0,8 0-32 0,-8 0 0 16,0 0-176-16,9 2-32 0,2 2-16 0,-2 0 0 15,-1 3-224-15,1-1-32 0,3 1-16 0,-3 2 0 16,-1 1-320-16,1 1-64 0,3-1-16 16,1 3 0-16,0 3 64 0,0-2 16 0,2 2 0 0,-1 1 0 15,0 3-160-15,1-3-48 0,-2 3 0 0,0 2 0 16,0-4-208-16,0 2 0 0,-2-1 0 0,-2 4 0 15,-3-2 0-15,0-2 0 0,-2 1 0 0,-3 1 144 0,-4-1-144 16,-1-1 0-16,-2 1 0 0,-3-3 0 0,-3 0-192 16,4-4-32-16,-1 1 0 0,-2-1 0 15,-2 1 224-15,0-1 0 0,0 0 0 0,-1-3-144 0,-2 2 288 0,1-4 64 16,2 1 16-16,0-1 0 0,1-3-48 0,1-1-16 16,0 0 0-16,3 0 0 0,3-1-160 0,0-3 0 15,-2 2 0-15,7-2 0 0,-6 0 0 0,6 0 0 16,-7-2 0-16,7 2 0 0,0 0 0 0,0 0 0 15,0 0 0-15,0 0 0 16,0 0-768-16,0 0-256 0,0 0-32 0,0 0-13088 16,0 0-2624-16</inkml:trace>
  <inkml:trace contextRef="#ctx0" brushRef="#br0" timeOffset="-57389.5">18519 12379 6959 0,'0'0'304'0,"0"0"80"0,0 0-384 0,0 0 0 0,0 0 0 0,0 0 0 16,0 0 256-16,0 0 0 0,0 0-16 0,0 0 0 15,0 0 144-15,0 0 16 0,0 0 16 0,0 0 0 16,0 0-416-16,0 0 0 0,-6 4 0 0,6-4 0 16,0 0 400-16,0 0 0 0,0 0 0 0,0 0 0 15,0 0-208-15,0 0-64 0,0 0 0 0,0 0 0 16,0 0-128-16,0 0 0 0,0 0 0 0,0 0 0 15,0 0 0-15,0 0 0 0,-6-4 0 0,6 4 0 16,-2-7 0-16,2 7 0 0,-4-6 0 0,0-4 0 16,0 2-144-16,0 2 144 0,1-1-192 0,1 1 192 15,-2-1 0-15,1 1 0 0,2-1 0 0,-2-1 0 16,1 2 384-16,-1-1 176 0,2 1 32 0,1-1 16 16,-2 1 352-16,2 6 80 0,-2-4 16 0,2 4 0 0,0 0 144 0,0 0 16 15,-3-6 16-15,3 6 0 16,0 0 752-16,0 0 160 0,0 0 32 0,0 0 0 0,0 0-64 0,0 0 0 15,0 0 0-15,0 0 0 0,0 0-160 0,0 0-32 16,-2 10-16-16,-1-3 0 0,-1 3-992 0,1 0-192 16,2-1-32-16,-3 4-16 0,2 0 144 0,0 1 16 15,2 0 16-15,0 2 0 0,-1-2-592 0,0 2-112 16,1-2-16-16,1 2-128 0,0-2 0 0,1 2 0 16,-2-3 0-16,1 0 0 0,0-2 208 0,1-1-64 15,-2 1-16-15,1-2 0 0,1 0-128 0,-2-9-192 0,0 0 32 0,3 7 16 31,-3-7-464-31,4 5-96 0,-4-5 0 0,0 0-16 16,0 0-1616-16,0 0-320 0,0 0-64 0,0 0-9472 16,7 0-1888-16</inkml:trace>
  <inkml:trace contextRef="#ctx0" brushRef="#br0" timeOffset="-57143.7">18591 12415 24063 0,'0'0'1072'0,"0"0"208"0,0 0-1024 0,0 0-256 0,2-9 0 0,-1 3 0 16,-1 6 1808-16,0 0 304 0,-4-7 64 0,-3 3 16 15,-2 0-48-15,-1 2-16 0,-3-2 0 0,-3 4 0 16,-1-3-1040-16,-1 6-224 0,-2-3-32 0,-2 0-16 16,-2 0-448-16,0 0-96 0,2 0-16 0,0 0 0 15,1 0-256-15,1 0 0 0,3 2-208 0,0 0 80 16,0 0 128-16,3 2 0 0,1-1 0 0,2-2 0 16,2 2 128-16,3-1-128 0,0 0 160 0,6-2-160 15,0 0 0-15,0 0 0 0,0 6 0 0,3 1 0 16,4-1-2720-16,0 1-480 0,1-1-112 0,1 1-16 15,3-1-1392-15,12 7-272 0,-9-2-64 0,-4-4-16 0</inkml:trace>
  <inkml:trace contextRef="#ctx0" brushRef="#br0" timeOffset="-56813.93">18638 12696 30351 0,'0'0'656'0,"0"0"144"0,0 0 32 0,0 0 32 0,-5 5-688 0,0-1-176 16,-2-3 0-16,-1 2 0 0,-1-1 1408 0,-1-2 240 15,-3 0 48-15,-2 0 16 0,0 0-624 0,-1 0-112 16,0 0-16-16,0 0-16 0,-1-2-192 0,0-2-48 0,2 1 0 0,-1 2 0 16,0-2-560-16,2 1-144 0,-1-2 0 0,4 1 0 15,0-1 0-15,1 1 0 16,-1 2 0-16,3 1 0 0,2-2 0 0,-1 2-144 0,1 0 0 0,6 0 0 31,0 0-1216-31,0 0-240 0,0 0-64 0,0 0 0 0</inkml:trace>
  <inkml:trace contextRef="#ctx0" brushRef="#br0" timeOffset="-54640.47">18815 12381 13583 0,'0'0'288'0,"0"0"64"0,0 0 16 16,0 0 32-16,-5-9-400 0,4 3 0 0,-1-4 0 0,1 5 0 0,-3-1 960 0,3 0 96 16,1 6 32-16,0 0 0 0,-2-8 0 0,1 3 0 15,1 5 0-15,0 0 0 0,0 0-112 0,0 0-16 16,0 0 0-16,0 0 0 0,0 0 624 0,0 0 112 16,0 0 32-16,7 3 0 0,-1 1-112 0,1 2-16 0,-1 1 0 0,0 2 0 15,-1-1-384-15,0 5-64 16,2 0-32-16,-1 0 0 0,2 0-352 0,0 2-80 0,-2 0-16 0,1 2 0 15,0 0-528-15,-1 2-144 0,1-5 0 16,-1 2 0-16,1 1 192 0,-1-3-16 0,-1 2-16 16,1-3 0-16,-4 0-160 0,4 2 0 0,-1-5 0 15,0 2 0-15,-1-4 0 0,0 1 0 0,0 0 0 0,-4-9 0 16,5 5 0-16,-5-5 0 0,5 10 0 16,-5-10 0-16,6 3-176 0,-6-3 48 0,0 0 0 0,0 0 0 15,0 0 128-15,0 0-160 0,7 0 160 0,-7 0-160 16,7-3 160-16,-2-7-128 0,-1 2 128 0,-1 2-128 15,-2-5 128-15,0 0 176 0,1-1-48 0,-1-4 0 16,-1-1-128-16,0-2 0 0,0 1 0 0,0-1 0 16,-1-1 0-16,1-1 0 0,0 2 0 0,1-4 0 15,-2 2-176-15,1-1-64 0,0 1-16 0,0-2 0 16,0 0 416-16,1 2 80 0,0 2 16 0,2-4 0 16,0 3-256-16,-1 0 0 0,-1 0 0 0,2 3 0 15,1 0 0-15,-1 1 128 0,-1 3-128 0,1 3 0 16,1-5 0-16,-2 6-192 0,1 3 16 0,0-2 0 0,-1-1 176 15,1 2 224-15,0 1-48 0,-1-1-16 0,-2 7-304 16,0 0-64-16,3-6-16 0,-3 6 0 0,0 0 224 0,4-7 0 16,-4 7 0-16,0 0 160 0,0 0-160 0,0 0 0 15,5-4 0-15,-5 4 0 0,0 0 0 0,6-3 0 16,1 2 0-16,-7 1 0 0,0 0 0 0,8-2 0 16,-2 2 0-16,-6 0 0 0,7-4 0 0,1 4 0 15,-2 0 0-15,2 0 0 0,-1 0 176 0,1 0 0 16,-2 0 0-16,2 0 0 0,1 0 80 0,0-3 0 0,-1 3 16 0,0-3 0 15,1 3-144-15,0 0-128 16,-1-1 192-16,0-2-192 0,0 3 0 0,1-2 0 16,2 0 0-16,-1 2 0 0,-1 0 0 0,3 0 0 15,3-2 0-15,-2 2 0 0,-3 0 0 0,3 0 0 16,4 2 0-16,-1-2 0 0,-2 2 0 0,1 0 208 0,2-2-64 16,0 0-16-16,-1 0-128 0,-1 3 0 0,1-2 0 0,1 2 0 15,1 0 0-15,1-3 0 0,-4 0 0 0,1 4 0 16,1-7 0-16,0 3 0 0,0 0 0 0,0 0 0 15,0 0 0-15,0 0 0 0,0-1 0 0,-1 1 0 16,-2-3 0-16,1 3 0 0,-1-3 0 0,-1 2 0 16,0 1 0-16,-1-3 0 0,0 3 0 0,0-2 0 15,0 0 272-15,1 2 32 0,1 0 0 0,-1 0 0 16,-1-2-80-16,1 2-16 0,1 0 0 0,0 0 0 16,-3-1-208-16,2-2-128 0,2 3 128 0,-1 3-208 15,1-3 208-15,-2 0 192 0,0 0-48 0,0 0 0 16,1 0-144-16,-1-3 0 0,-1 3 0 0,0 0 0 15,0 0 0-15,0 0 0 0,-1 0 0 0,2-3 0 16,1 3 0-16,-1-1 0 0,1-2 0 0,-1 3 0 0,0-2 0 0,0 2 0 16,2-2 0-16,-1 0 0 0,1 2 0 15,-1 0 0-15,0-3 0 0,1 2 0 0,-2 1 0 0,0 0-224 16,1-3 32-16,-1 3 0 0,1-2 192 0,-1 0 0 0,0 2 0 16,0-2 160-16,1 2-160 0,1-3 0 15,-2 3 0-15,1 0 0 0,-1-1 0 16,2 1 0-16,-2 0 0 0,1 0 0 0,1 0 0 0,-1 0 0 15,0-3 0-15,2 3 0 0,-3-1 0 0,0 1 0 0,2-3 0 16,-2 3 0-16,0-2 0 0,0 2 0 16,1-2 0-16,1 0-176 0,1-1 176 0,-2 2 0 0,0-2 128 0,1 3-128 15,-2-2 176-15,1 0-48 16,1 2 0-16,-1-2 0 0,-1 2-128 0,2 0 0 0,-2 0 0 0,0 0 0 16,-1-3 0-16,-1 2-256 0,1 1 64 0,0 0 16 15,0 0 176-15,-1 0 0 16,3-3 0-16,-1 3 0 0,0 0 0 0,0 0 0 0,-1-3 0 0,-1 2 0 15,1 1 0-15,0 0 0 0,0 0 0 0,0 0 128 16,-1 0-128-16,4 0 0 0,-2 0 0 0,0 0-128 16,0 0 128-16,0 0 0 0,-1 0 0 0,1 1 0 15,0 2 0-15,0-3 0 0,0 3 0 0,2-3 0 16,-1 0 0-16,2 1 0 0,-2 2 0 0,1-3 0 16,-1 0 128-16,1 2 16 0,-1-2 0 0,0 2 0 15,2 0-144-15,-2-2 0 0,0 3 0 0,-1-3 0 0,0 0 0 16,1-3-144-16,-1 3 144 0,0 0-208 0,0 0 208 15,1 0 0-15,-3 0 0 0,2-2 0 0,2 0-192 0,-1 2 48 16,-1 0 16-16,0 0 0 0,1 0 304 16,0 0 64-16,0-2 16 0,1 2 0 0,-2 0-256 0,3 0 0 15,-2 0 0-15,0 0 0 0,1-3 0 0,-1 6-128 16,1-6-16-16,0 2 0 0,0 1 144 0,-1 0 128 16,1-3-128-16,-1 3 176 0,2-3-176 0,-2 2 0 0,0 1 0 15,0-2 128-15,-3 2-128 0,2-3-176 16,2 2 48-16,-1-2 0 0,-1 2 128 0,0-2 0 15,-1 0 0-15,0 2 0 0,2-2 0 0,-3 3 176 16,-1 0-48-16,2-2 0 0,-1 2-320 0,0-1-80 16,1-2-16-16,0 3 0 0,0-3 448 0,0 2 96 0,-1 1 0 0,2-3 16 15,1 1-272-15,-1 0 0 0,-2 2 0 0,5-5 0 16,0 4-144-16,0 1-48 16,-1-3 0-16,1 3 0 0,0 0 320 0,1 0 48 0,-2 0 16 15,1-1 0-15,0-2-192 0,1 3 0 0,-1 0 0 0,1-2 0 16,-2 2 0-16,2-2 0 0,-1 0 0 15,0-1 0-15,-2 3 0 0,1-1 0 0,-1-2 0 0,0 1 0 16,1 0 0-16,-1 0-176 0,-1-1 48 0,0 2 0 16,-1-2 128-16,0 1 176 0,0 0-48 0,1 0 0 15,0 0-128-15,0 0 0 0,-1-1-192 0,1 3 192 16,1-4 0-16,0 4 0 0,-1-2 0 0,0 2 0 16,0-2 0-16,0 0 0 0,0 2 0 0,1 0 0 15,1-4 0-15,-1 4 0 0,2 0 0 0,-2-3 192 16,-1 3-192-16,-2 0 0 0,1-3 0 0,-1 3 0 0,0 0 0 15,1-1-176-15,1 1 48 0,0-2 0 0,1 2 128 16,-1-3 0-16,-1 2 0 0,1 1 0 0,0-3 0 16,1 0 0-16,0 2 0 0,3-2 0 0,-1-1 0 15,1 2 0-15,-2-2 0 0,1 1 128 0,-1 3-128 0,-2-1-160 16,0-2 160-16,-1-1-208 0,-1 4 208 0,2-2 160 16,1 2-32-16,-1-3 0 0,-2 2-128 0,1 1 0 15,0-3 0-15,0 3-176 0,-2-2 176 0,1 2 0 16,-1-2 0-16,1 2 0 0,-1-2 0 0,-1 2 0 15,0-2 0-15,1 0 0 0,1 2 0 0,3-3 0 16,-3 2 0-16,0 1 0 0,-1 0 0 16,1-3 0-16,-1 6 0 0,1-3 0 0,0 1 0 15,-1-1 0-15,-1 0 0 0,1-1 0 0,1-2 0 16,-2 3 0-16,0 0 0 0,3 0 0 0,-3 3 176 0,0-6-48 0,0 3 0 16,1 0-128-16,-3 0-176 0,3 0 48 0,-1 0 0 15,-1 0 128-15,-1 0 0 0,1 3 0 16,2-2 128-16,-3-1-128 0,1 3 144 0,-1-3-144 15,-2 2 160-15,-5-2-2160 16,0 0-432-16</inkml:trace>
  <inkml:trace contextRef="#ctx0" brushRef="#br0" timeOffset="-52662.74">19388 12439 9439 0,'0'0'192'0,"0"0"64"0,0 0 0 0,0 0 16 0,0 0-272 0,0 0 0 16,0 0 0-16,0 0 0 0,0 0 0 0,0 0 0 16,0 0 0-16,0 0 0 0,-2-7 0 0,2 7 0 15,0 0 0-15,0 0 0 0,0-6 160 0,0 6-32 16,0 0 0-16,0 0 0 0,2-8 832 0,-2 8 144 0,-2-9 48 15,2 9 0-15,3-7 512 0,-3 7 96 0,0 0 32 16,0 0 0-16,1-6-208 0,-1 6-48 0,1-4 0 0,3-3 0 16,2 3-864-16,-1-1-176 0,-3 1-48 0,-2 4 0 15,4-6 464-15,0 2 96 0,2-3 16 0,-1 3 0 16,0-1-624-16,2 1-112 0,0 0-32 0,1-1 0 16,0 1 320-16,3 0 48 0,-1 1 16 0,3 1 0 15,0 2 0-15,-1 2 0 0,-1-2 0 0,-1 0 0 16,1 3-160-16,-1 1-32 0,0-2 0 0,0 2 0 0,-2 0-96 15,-1 3-32-15,0-1 0 0,-2 4 0 0,0 0 112 16,-1 3 16-16,-1 0 0 0,-2 0 0 0,-1 0 0 16,-1 2 0-16,-2 2 0 0,-1-1 0 0,-1-2 0 0,-1 4 0 15,-2-1 0-15,-1-2 0 0,-1-2-208 0,1 0-48 16,0 0 0-16,3-2 0 0,-1-2-192 0,0-1 144 16,1 1-144-16,-2 1 128 0,-1-3-128 0,0-1-272 15,1 1 64-15,-1-1 16 0,-1-2 192 0,1 3 0 16,-1-5 0-16,1 2 160 0,1-1-160 0,0-2 0 15,1 2 0-15,7-3 0 0,-6 3 0 0,6-3-176 16,-7 0 48-16,7 0 0 0,-5-3 128 0,5 3 0 16,-4-4 0-16,2-3 0 0,2 7-128 0,0 0 0 15,1-6 0-15,1-1 0 0,2 1 128 0,2-1-128 16,-1 3 128-16,1-2-128 0,2 2 0 0,1-1 0 16,2-2 0-16,-1 1 0 0,1-1 128 0,-1 3 0 15,1 1 0-15,-1 2 0 0,1 1 0 0,-2-2 0 0,0 2 0 0,0 2 0 16,0-2 0-16,1 1 0 0,0 2 0 0,1 0 0 15,-1 1 176-15,1-2 64 0,-1 2 16 16,0 0 0-16,0 1-64 0,-2-1 0 0,-1 0 0 16,1-1 0-16,0 1-48 0,1 0-16 0,0 1 0 15,1-1 0-15,-3-2-128 0,4 0-176 0,-2 0 48 0,-1 1 0 16,-8-3 128-16,8 0 0 0,0 0 0 0,-2-3 0 16,-1-1-2688-16,1 2-512 0,-1-2-112 15,0-3-16-15</inkml:trace>
  <inkml:trace contextRef="#ctx0" brushRef="#br0" timeOffset="-52044.64">20092 12290 38015 0,'0'0'832'0,"0"0"192"0,0 0 16 0,0 0 16 0,0 0-848 16,-4 6-208-16,-1 1 0 0,0-5 0 0,-2 5 864 0,-1-3 128 15,-1 2 32-15,1-3 0 0,2 1-720 0,-2 0-144 16,-3-2-32-16,-2 2 0 0,2-1-128 0,-1 0 128 16,-1-2-128-16,1-1 128 0,1 0-128 0,2 0 0 15,0-1 0-15,0-5-176 0,0 2 176 0,2 2-128 16,2 0 128-16,-2 0-128 0,1-2 128 0,2 1 0 16,4 3 128-16,0 0-128 0,0 0 0 0,0 0 0 15,0 0 0-15,0 0 0 0,0 0 128 0,0 0-128 16,-5 4 128-16,1 3-128 0,0-1 176 0,1 1-48 15,1-1 0-15,0 4 0 0,1-3 0 0,0 5 0 0,-1-4 0 0,1 3 0 16,0 0-128-16,-1 0 0 0,2-3 0 0,0 1-176 16,-1 0 176-16,1 1 176 0,0-3-48 0,-1 0 0 15,1-7-128-15,0 7 0 0,0-7 0 0,0 0-176 16,0 0 176-16,0 0 0 0,0 0 0 0,0 0 0 16,0 0 0-16,0 0 0 0,5 7 0 0,-5-7 0 15,0 0 0-15,8 5 0 0,-8-5 128 0,8 2-128 16,1-2 0-16,-3 0 0 0,-6 0 0 0,11 0 0 15,1-2 0-15,-2 2 0 0,1 0 0 0,0 0-128 16,3 2 128-16,-1-2 0 0,-3 2 0 0,2 2 0 16,1 1 0-16,0-1 176 0,-1 3-48 0,-3-1 0 15,0 1-128-15,0 1 0 0,-1-2 0 0,0 3 0 16,-1 2 384-16,-2-1 64 0,0 0 0 0,-1 3 0 16,-4-3-320-16,0 1-128 0,-1-1 128 0,-3 2-128 0,-3-4 128 0,-1 1-128 15,-1 0 128-15,0-4-128 0,-1 1 0 16,-2 0 0-16,-1-2 0 0,2 0 0 0,3-1-176 15,-2 1 176-15,-5-4-128 0,2 2 128 0,3-2 0 0,-1-2 0 16,0 2 0-16,1-2 128 0,3 0-128 0,0-1 0 16,2-1-128-16,0 0-8880 15,1-2-1760-15,2-1-368 0</inkml:trace>
  <inkml:trace contextRef="#ctx0" brushRef="#br0" timeOffset="-51691.84">20316 12276 31327 0,'0'0'688'0,"0"0"144"0,5-3 16 0,1-1 48 0,-6 4-720 0,5-4-176 0,-5 4 0 0,0 0 0 16,5-3 1472-16,2 0 256 0,-1 2 48 0,-6 1 16 15,0 0-464-15,8 1-96 0,-8-1-16 0,9 3 0 16,2 1-304-16,-2 1-64 0,-3 0-16 0,2 5 0 15,1-1-352-15,-1 1-80 0,-1 3-16 0,-1 0 0 16,3 4-48-16,-1 1-16 0,-2-1 0 0,-1 2 0 16,0 3 0-16,0-1 0 0,1 3 0 0,-3 0 0 15,0-2-48-15,-2 1-16 0,-1 1 0 0,-1-4 0 16,-2 3-96-16,0-2-32 0,-1 1 0 0,0 2 0 16,-3 0-128-16,1-2 0 0,0-1 0 0,0-2 0 0,-3 1 0 15,1-3 0-15,0 3 0 0,0-6-176 0,0-1 176 16,-1-1-128-16,-1-4 128 0,0 1-128 15,4-2-832-15,-2-1-144 0,-1-2-48 16,0-4 0-16,-1 0-2560 0,0 0-512 0,-2-3-96 16,-1 0-32-16</inkml:trace>
  <inkml:trace contextRef="#ctx0" brushRef="#br0" timeOffset="-51154.49">19305 12212 22575 0,'0'0'496'0,"4"-4"96"0,2 4 32 0,1-2 16 0,1 2-512 0,-2 2-128 16,-6-2 0-16,0 0 0 0,0 0 1712 0,0 0 320 0,0 0 64 0,0 0 16 16,0 0-416-16,3 8-80 15,-3-8-16-15,0 9 0 0,-1-1-304 0,-2 1-64 16,-1 1-16-16,-1 0 0 0,-2 1-400 0,1 2-96 15,-1 0-16-15,2 4 0 0,-3-2 0 0,0 5 0 0,-1 1 0 0,1 3 0 16,2-2-256-16,-1-1-48 16,1 2-16-16,0 0 0 0,3 0-384 0,-3 3 0 0,4-2 0 15,0-7 0-15,2 3 0 0,0 1 192 0,2 1 0 0,0-1 0 16,2 1-64-16,3 2 0 0,1-1 0 0,5 3 0 16,1 2-128-16,2-6 0 0,0-1 0 15,1-4 0-15,1 2-224 0,3-5-80 0,-1-4-16 0,-1 2 0 31,2-4-2048-31,0-1-400 0,-1-3-96 0,1-2-16 0</inkml:trace>
  <inkml:trace contextRef="#ctx0" brushRef="#br0" timeOffset="-50176.11">20621 12238 31103 0,'0'0'688'0,"0"0"144"0,0 0 16 0,0 0 16 0,0 0-688 0,0 0-176 0,0 0 0 0,0 0 0 0,0 0 1152 0,0 0 208 16,0 0 48-16,0 0 0 0,0 0-576 0,0 0-96 16,0 0-32-16,0 0 0 0,0 0-256 0,0 0-48 15,0 0-16-15,3-10 0 0,-3 10-384 0,0 0 0 16,4-5-224-16,0-2 80 0,0-1 272 0,1 3 48 16,1 1 16-16,2 0 0 0,-1-2-192 0,1 3 0 15,1-3 0-15,-1 4 0 0,0 0 128 0,-1-1-128 0,3 3 0 16,-1 3 128-16,0-3 64 0,0 4 0 15,-1-4 0-15,0 5 0 0,0-1 256 0,-2 2 48 16,-1 5 16-16,-1-1 0 0,0 2-160 0,-1-2-32 16,-2 5 0-16,1 1 0 0,-2 1 0 0,-2 0 0 15,0-2 0-15,-4 5 0 0,0-3-96 0,-1 0-32 0,-1-1 0 0,1-2 0 16,-1-1-192-16,1 0 0 0,2-2 0 0,-2 2-160 16,2-3 384-16,0-3 80 0,1 0 16 15,1-1 0-15,3-6-320 0,0 0 0 0,0 0 0 0,0 0-144 16,0 0-48-16,0 0 0 0,7 0 0 0,1 3 0 15,1-3 320-15,0 0 48 0,2 0 16 0,0 0 0 16,1 0-192-16,0 0 128 0,0 0-128 0,0 0 128 16,1 0-128-16,-2 0-176 0,1-3 48 0,3 3 0 15,-4 0 128-15,2 0-128 0,-1-3 128 0,-1 2-128 16,-2 1-368 0,0-2-64-16,0-2-16 0,-1 1 0 0,-1 2-4960 0,-7 1-992 15,0 0-208-15,0 0-48 0</inkml:trace>
  <inkml:trace contextRef="#ctx0" brushRef="#br0" timeOffset="-49460.02">21179 12605 20031 0,'0'0'448'0,"0"0"80"0,0 0 32 0,0 0 0 0,0 0-560 0,0 0 0 0,0 0 0 0,0 0 0 16,0 0 1792-16,0 0 256 0,0 0 64 0,0 0 0 15,0 0-576-15,0 0-96 0,0 0-32 0,0 0 0 16,0 0-96-16,5-9-32 0,3 8 0 0,-8 1 0 16,8 0-304-16,-1-3-64 0,-1 3-16 0,1-4 0 15,-1 2-144-15,2 0-48 0,1 0 0 0,0 2 0 16,1-3 64-16,0 3 0 0,1-1 0 0,0-2 0 16,1 3-464-16,1-3-96 0,2 3-16 0,-1-1 0 15,0-1 64-15,1 2 0 0,-2 0 0 0,0 0 0 16,0 0-256-16,0 0 144 0,-1 0-144 0,-1 0 128 15,-1 0-128-15,-1 0 128 0,-1 0-128 0,0 0 128 16,-8 0-128-16,8 0-176 0,-8 0 48 0,0 0 0 16,0 0-2112-16,5-4-400 0,-5 4-96 0,1-10-16 15</inkml:trace>
  <inkml:trace contextRef="#ctx0" brushRef="#br0" timeOffset="-48927.58">21763 12236 20959 0,'0'0'448'0,"0"0"112"0,0 0 16 0,0 0 16 0,0 0-464 0,8-7-128 0,-8 7 0 0,0 0 0 16,0 0 1088-16,0 0 208 0,0 0 48 0,0 0 0 15,0 0 48-15,0 0 16 0,0 0 0 0,0 0 0 16,0 0 48-16,0 0 16 0,0 0 0 0,0 0 0 16,0 0-160-16,-1 7-32 0,-1 2 0 0,1 2 0 15,-1-1-256-15,-1 0-48 0,2 4-16 0,-1-1 0 16,1 2-304-16,0-2-64 0,-1 2-16 0,1-2 0 15,1 0-352-15,0 0-80 0,-1 0-16 0,1 0 0 16,1-5-128-16,0 1-176 0,2-1 48 0,1 1 0 16,0-2 128-16,0 2 0 0,1-2 128 0,0-2-128 0,2 0 0 15,1 2 0-15,1-3 0 0,0-2-128 0,0 0 128 16,2 0 0-16,-1 2 0 0,1-4 0 16,-1 0 0-16,2 0 0 0,0 0 128 0,-1 0-128 0,0-1 128 0,-1-2-128 15,1 1 128-15,-2 0-128 0,0-3 0 0,-1 1-128 16,0 0 0-16,0-2 0 15,0-1-1344-15,-2 3-256 0,-1-2-48 0,2-1-16 16,1-2-1216-16,-4-2-256 0,-4-2-64 0,0 0 0 16,1 0-1984-16,-1 3-416 0,-1-3-80 15,-1-2-16-15</inkml:trace>
  <inkml:trace contextRef="#ctx0" brushRef="#br0" timeOffset="-48634">21989 12223 31103 0,'0'0'688'0,"0"0"144"0,0 0 16 0,0 0 16 0,0 0-688 0,0 0-176 0,-2 9 0 0,-2-1 0 15,2 4 2288-15,-1-2 416 0,0 1 96 0,2 2 16 16,0 4-1184-16,-1-2-224 15,0 5-64-15,1-2 0 0,1 5-560 0,0-2-112 16,-3 1-32-16,2 1 0 0,1-3-256 0,0 1-48 0,-2 1-16 0,2 2 0 16,0-5-96-16,2 2-32 0,-2-1 0 0,1-3 0 15,0 3-48-15,1-5-16 0,-1 2 0 0,1-2 0 16,0 1-128-16,-1 1 128 0,2-4-128 0,-2 0 128 16,0-3-128-16,1 1 128 0,0-2-128 0,0-2 128 15,-2-7-304-15,0 0-64 0,0 0-16 0,0 0 0 16,0 0-1024-16,0 0-192 15,0 0-64-15,5-7 0 0,-1-4-1936 0,0 1-400 16,-2-2-80-16,2-2-16 0</inkml:trace>
  <inkml:trace contextRef="#ctx0" brushRef="#br0" timeOffset="-48160.29">22370 12145 21887 0,'0'0'480'0,"0"0"96"0,0 0 32 0,2-2 0 0,-2 2-480 0,0 0-128 0,3-4 0 0,-3 4 0 16,0 0 1200-16,0 0 208 0,0 0 64 0,0 0 0 15,0 0-368-15,0 0-64 0,0 0-16 0,0 0 0 16,0 0-256-16,0 0-48 0,0 0-16 0,0 0 0 15,0 0 256-15,0 0 64 0,0 0 0 0,-7 3 0 16,2-2-112-16,0 4-16 0,-3-4 0 0,3 3 0 16,0 2-192-16,-1-2-64 0,0 2 0 0,0-2 0 0,1 5 64 15,0 0 0-15,0-1 0 0,0 3 0 16,-2 0-320-16,2 0-48 0,1 2-16 0,-1 1 0 0,-2 0-96 16,3 1-32-16,1 2 0 0,1 0 0 0,-3 0 112 15,1 3 16-15,1-3 0 0,2 3 0 0,-1-3 0 0,1 2 0 16,1 1 0-16,1 0 0 0,1-3-112 15,0 2-16-15,1-2 0 0,1-1 0 0,0 1 64 0,1-3 0 16,0 2 0-16,2-1 0 0,1 0-256 0,0-2 144 16,1-2-144-16,0-1 128 0,1 2-128 0,2-4 0 15,-1 1 0-15,0-2-176 0,1-1 176 0,1 1 0 16,0-3 128-16,1 2-128 0,-1-2 176 0,-2-1-48 16,1 1 0-16,0-2 0 0,-2-2-128 0,0 2-176 0,-2 0 48 0,-1-2 0 31,1 0-2112-31,0-4-400 0,-1 2-96 0,-5-5-16 0</inkml:trace>
  <inkml:trace contextRef="#ctx0" brushRef="#br0" timeOffset="-45462.28">22516 12409 24063 0,'0'0'528'0,"0"0"112"0,0 0 32 16,0 0 0-16,0 0-544 0,0 0-128 0,0 0 0 0,0 0 0 0,7 0 1600 0,-7 0 272 15,0 0 64-15,0 0 16 0,8 0-640 0,0-3-128 0,-2 2-32 16,-6 1 0-16,7 0-256 0,-1-3-48 0,1 3-16 0,-1-2 0 16,-6 2-224-16,8 0-48 15,0 0-16-15,1 0 0 0,0 0 48 0,2 0 16 0,-2 2 0 0,3-2 0 16,0 0-480-16,-1 0-128 0,0 0 0 0,1 3 0 16,-1-3 0-16,1 0 0 15,-3 0 0-15,1 1 0 16,-1-1-592-16,0 3-144 0,-1-3-32 0,0 2 0 15,1 0-4288-15,-1-2-880 0,-2 0-160 0,2 2-48 0</inkml:trace>
  <inkml:trace contextRef="#ctx0" brushRef="#br0" timeOffset="-44960.41">22913 12286 33855 0,'0'0'752'0,"0"0"144"0,8 2 48 0,-1-2 0 0,-7 0-752 0,0 0-192 0,5 2 0 0,-5-2 0 15,6-2 192-15,1 2 0 0,-1-2 0 0,0-1 0 16,-6 3-192-16,0 0 128 0,5-1-128 0,-5 1 128 16,0 0-128-16,3-6 160 0,0 3-160 0,-3 3 160 15,3-4-160-15,-3 4 0 0,5-3 0 0,-5 3 0 16,6-4 0-16,-6 4 0 0,6-3 0 0,1 3 0 15,-7 0 192-15,8 0 64 0,-2 3 16 0,1 0 0 16,-7-3 240-16,7 4 64 0,1 0 0 0,0 2 0 0,0-2-128 0,-1 3 0 16,-2 2-16-16,0-3 0 15,0 2-96-15,-1 1-16 0,0 2 0 0,0 1 0 0,-1-2-48 0,-1 1-16 16,1-1 0-16,0 3 0 0,-3-2 160 0,0 2 32 16,0-2 0-16,-2 0 0 0,0 2-448 0,-1 0 0 15,-1-1 0-15,-1 0 0 0,-2 1 128 0,1-3-128 16,-1 3 0-16,1-2 128 0,-4-1-128 0,3-1 0 15,-1-2 0-15,0 1 0 0,-3-2 0 0,2 1 0 16,-1-4 0-16,-1 1 0 0,2-4 0 0,0 0 0 16,0 0 0-16,0-4 0 0,1 1 0 0,3-1 0 0,-2-2 0 15,2-1 0-15,0 0-304 0,-1-3 64 0,1 3 16 16,0-3 0-16,2 1 224 0,-1-6 0 0,2 0 0 0,0 2 0 16,2-1 0-16,2 1 0 0,0 0 0 0,2 1 0 15,0-1 0-15,1 0 0 0,2 3 0 0,-1 1 0 16,1-1 0-16,1 3-176 0,0 0 176 0,1 0-208 15,0 1 208-15,0-1 0 0,-2 1 0 16,3-1 160-16,1 3-160 0,-1 2-272 0,-1 2 64 0,1 0 16 31,-3 0-3776-31,3 2-768 0,-3 2-128 0,1 0-48 0</inkml:trace>
  <inkml:trace contextRef="#ctx0" brushRef="#br0" timeOffset="-44695.72">23286 12532 38751 0,'0'0'848'0,"0"0"176"0,0 0 48 0,0 0 16 0,0 0-864 0,0 0-224 0,0 0 0 0,0 0 0 15,0 0 640-15,0 0 64 16,0 0 32-16,0 0 0 0,0 0-352 0,0 0-64 15,0 0 0-15,0 0-16 0,0 0-304 0,0 0 0 0,0 0 0 0,0 0 0 16,0 0 0-16,0 0 0 16,0 0 0-16,0 0 0 0,8 0 0 0,-1-3 0 15,-1 2 0-15,1-2 0 16,-1-1-3856-16,1 2-832 0,-7 2-176 0,7-4-16 0</inkml:trace>
  <inkml:trace contextRef="#ctx0" brushRef="#br0" timeOffset="-44094.44">23679 12203 35007 0,'0'0'768'0,"0"0"176"0,0 0 16 0,0 0 16 0,0 0-784 0,0 0-192 0,0 0 0 0,0 0 0 15,0 0 880-15,0 0 128 0,-10-4 16 0,2 7 16 16,0-3-784-16,0 0-256 0,-1-3 128 0,0 3-128 0,-2 0 128 0,1 0-128 15,-1-4 192-15,1 4-192 0,0 0 208 16,-1 0-64-16,1-2-16 0,-1 2 0 0,1 0-128 0,0 0 0 16,1 2 0-16,0-2 0 15,0 2 0-15,2 0 0 0,7-2 0 0,0 0 0 0,-6 7 0 0,1-3 160 16,2 2-32-16,0 1-128 0,1-1 208 0,0 1-64 16,1 2-16-16,1-2 0 0,0 0-128 0,0 3 128 15,0 0-128-15,0 1 128 0,1 0 208 0,-1 0 48 16,2-1 0-16,-1-1 0 0,-1 2-32 0,1-1 0 0,1 0 0 15,0 0 0-15,0-3-352 0,-1 2 0 16,-1-5 0-16,0 2 0 0,0-6 0 0,0 0 0 16,0 0 0-16,0 0 0 0,0 0 0 0,4 4 0 15,-4-4 0-15,0 0 128 0,0 0-128 0,6 0 0 16,1 0 0-16,-7 0 0 0,0 0 0 0,7-4 0 16,2 2 0-16,-1-1-128 0,-2-1 128 0,1 3 0 0,3-2 0 0,-2 1 0 15,-8 2 0-15,9 0 0 0,2-2 0 0,-2 2 0 16,0 0 0-16,0 2 0 0,0 0 0 0,0 2 0 15,1 3 0-15,-1-3 176 0,0 2-48 0,0 3 0 16,-1 0 112-16,-1-1 16 0,-1-1 0 0,1 2 0 16,-3 1-256-16,-2 1 144 0,1-2-144 0,-2 2 128 15,-2-1-128-15,-2 1 128 0,-2-2-128 0,0 1 128 16,-2 2-128-16,-1-4 0 0,0-2 0 0,1 4 0 16,-3-4 0-16,1 1 0 0,1-3 0 0,-1 0-176 15,-1-2 176-15,2-2-128 0,1 1 128 0,-1 2-128 16,-1-6 128-16,1 3-128 0,8 0 128 0,-6-1-128 15,-1-1 128-15,1-2 0 0,6 4 128 0,-7-3-128 0,1-1 0 16,0 1 0-16,6 3 0 0,-3-6 0 16,0-1-1920-16,3 7-464 0,0 0-96 0,-1-8-16 0</inkml:trace>
  <inkml:trace contextRef="#ctx0" brushRef="#br0" timeOffset="-43593.41">23948 12098 32015 0,'0'0'704'0,"0"0"128"0,0 0 48 0,6 2 32 0,1-4-720 0,-1 0-192 0,2 2 0 0,-1 0 0 15,-7 0 1312-15,9 0 224 0,-1 0 64 0,0 2 0 16,-8-2-512-16,9 2-112 0,0 3-16 0,0-1 0 16,-1 0-256-16,0 0-48 0,1 2-16 0,0 1 0 15,-1 2-96-15,1 0-32 0,-1-1 0 0,0 5 0 16,1 0-144-16,0 0-48 0,-1 4 0 0,1 0 0 16,-1 0 0-16,0 3 0 0,0 2 0 0,-1-1 0 15,-2 5-96-15,-1-2-32 0,0 0 0 0,-2-1 0 16,0 3 64-16,-2-2 0 0,-2 2 0 0,0-2 0 15,-2-2-256-15,-3 1 0 0,1-2 0 0,-1 2-160 0,-1-4 160 16,-1 0 0-16,0 0 0 0,-3-3 0 0,0 1 0 16,0-1-128-16,-1-2 128 0,2-1-128 15,-1 0 0-15,1-2 0 0,1-2 0 0,-1 2 0 0,1-5 128 0,1 1 0 16,1-1 128-16,0-2-128 0,0-1 0 0,2-2-128 16,-1 2 0-16,7-3 0 0,0 0 128 0,0 0 224 15,0 0-48-15,0 0-16 0,0 0-352 0,0 0-80 16,0 0-16-16,0 0 0 15,0 0-848-15,8-4-160 0,1-2-48 0,2 5 0 0</inkml:trace>
  <inkml:trace contextRef="#ctx0" brushRef="#br0" timeOffset="-42913.59">24533 12076 28799 0,'0'0'640'0,"0"0"128"0,0 0 16 0,0 0 16 0,0-6-640 0,0 6-160 0,3-7 0 0,-3 7 0 16,0 0 1056-16,0 0 176 0,0 0 48 0,0 0 0 16,0 0-208-16,0 0-48 0,0 0 0 0,-7 3 0 15,1-1-256-15,-2 2-48 0,-1 0-16 0,0 0 0 16,-1 5 256-16,1-2 64 0,0-1 0 0,0 5 0 16,-2-2-512-16,1 4-112 0,-1-3-16 0,2 4 0 15,-1 0 0-15,1 2 0 0,-1 3 0 0,3 1 0 16,-1-2 64-16,1 5 0 0,2-2 0 0,1 1 0 15,0-3-320-15,1 2-128 0,2 2 128 0,2-2-128 0,1-4 240 16,0 2-48-16,2-2 0 0,2 3 0 16,0-4-192-16,2 1 0 0,0 0 0 0,1-4 0 0,1 3 144 15,1-5-16-15,1 1 0 0,0-1 0 0,1 2-128 16,0-3 0-16,1-3 0 0,2-1 0 0,0 1 0 0,-1-1 0 16,0-2 0-16,-1-1 0 15,1-3-640-15,-1 0-144 0,-2-3-48 0,1-1 0 16,-1-1-2448-16,-1 0-496 0,0-4-112 15,-2-2-16-15</inkml:trace>
  <inkml:trace contextRef="#ctx0" brushRef="#br0" timeOffset="-42468.76">24689 12339 30863 0,'0'0'672'0,"0"0"144"0,0 0 16 15,0 0 64-15,0 0-720 0,4-1-176 0,1-2 0 0,0 1 0 0,1 0 1360 0,-1 0 240 16,0-2 64-16,0 1 0 0,2-1-576 0,2-2-96 15,0 3-32-15,2-1 0 0,-2 0-304 0,-1 2-64 0,-2-1-16 0,2 2 0 16,1-2-448-16,1 3-128 16,-1 0 0-16,1 3 0 0,1-2 320 0,-1-1 64 15,1 3 0-15,0-1 0 0,1 0-592 0,-1 0-112 16,-2 2-32-16,0-1-18752 0</inkml:trace>
  <inkml:trace contextRef="#ctx0" brushRef="#br0" timeOffset="-41830.86">25104 12139 36863 0,'0'0'816'0,"7"0"160"0,-7 0 48 0,8 3 0 0,-2-3-832 0,1 0-192 0,-1-3 0 0,1 3 0 16,-1-4 704-16,1 1 112 0,-7 3 16 0,6-4 0 0,1-1-448 15,0 4-64-15,-7 1-32 0,6-5 0 16,2 1-288-16,-1 0 0 0,-1 1 0 0,-6 3 0 0,8-4 0 0,-2 2 0 16,1-2 0-16,0 4 0 15,-1-3 320-15,2 2 96 0,0 1 32 0,0 0 0 0,0 1-624 16,-1 2-112-16,0-3-32 0,1 4 0 0,0-2 512 16,-2 2 112-16,-1 3 16 0,1-1 0 0,-2 3 48 0,-2-1 16 15,0 1 0-15,-4 2 0 0,-2 2-384 0,-1 0 0 16,-1 0 0-16,-2 0 0 0,-1-2-240 0,2-1-112 15,0 1-32-15,1 1 0 0,-2-2 624 0,1 1 112 16,1-2 32-16,-1-1 0 0,0-2-384 0,0 1 0 16,0-1 0-16,1 1 0 0,-1-3 0 0,2 1 0 0,1-1 0 0,4-4 0 15,0 0 0-15,0 0 0 16,0 0 0-16,0 0 128 0,-1 6-128 0,1-6 128 0,4 4-128 0,-4-4 128 16,4 6-128-16,1-3 0 0,1 1 0 0,2-1 0 15,2 1 0-15,-1-1 144 16,0 1 0-16,1-2 0 0,1-1 256 0,-1 5 48 0,1-2 16 0,-1 0 0 31,1 2-720-31,-2-2-128 0,-1 5-48 0,-2-2 0 0,0 2 720 0,-1-1 144 0,-3 1 16 16,0-1 16-16,-2 1-464 0,0 4 0 0,-2-2 0 0,0-1 0 15,-5 3 0-15,1 0 0 0,-2-2 0 0,0 2 0 16,-1-4 0-16,0 1 0 0,-1 0 0 0,1-3 0 16,-1 3 0-16,-1-4 0 0,1-2 0 0,1 3 0 15,-2-3 0-15,3 1 0 0,0-4 0 0,2-1 0 16,-1-1 0-16,2-2 0 0,0 3 0 0,5 0 0 31,-4-4-832-31,0-1-176 0,1 1-16 0,2 0-18448 0</inkml:trace>
  <inkml:trace contextRef="#ctx0" brushRef="#br0" timeOffset="-41504.27">25660 12252 11967 0,'0'0'1072'0,"0"0"-864"0,0 0-208 15,6 0 0-15,1-3 4016 0,-2 0 752 16,1 2 160-16,-6 1 16 0,0 0-2544 0,8 0-512 16,0-3-96-16,1 3-32 0,-1 0-640 0,0-2-128 15,0 0-32-15,-8 2 0 0,9 2-384 0,0-2-96 16,0 2-16-16,-1 1 0 0,0-2-80 0,-3 2-32 0,2 0 0 0,1 1 0 16,-2 2-16-16,1 1 0 15,-1-1 0-15,1 5 0 0,-2-1 256 0,-1 2 48 16,-3-2 16-16,1 5 0 0,-4 0-528 0,1 0-128 0,-2 3 0 0,0-1 0 15,-4 0 0-15,-2 0 0 0,-2-1 0 16,0-2 0-16,-1 0 0 0,-1-4-144 0,-3 2 0 16,0-4 0-16,1-2 144 0,-1-2 0 0,1-1 0 0,1-1 0 15,-2-2 0-15,1-2 224 0,0-1-48 16,2-1-16-16,0-2-400 0,1-1-80 0,0-3 0 16,3 0-16-16,1 3 336 0,2-3 0 0,2 0 0 0,0-1 0 15,1-2 160-15,3 0 96 0,2 0 32 0,2 0 0 16,2 0-672-1,3 3-128-15,2-4-16 0,2 4-16 0,1-3-1344 16,2 2-272-16,1 2-48 0,3-1-16 0,-1 1-912 0,2 1-192 16,0 1-48-16,1-2 0 0</inkml:trace>
  <inkml:trace contextRef="#ctx0" brushRef="#br0" timeOffset="-41192.99">26186 12169 9215 0,'0'0'816'0,"7"0"-656"15,0-3-160-15,3 2 0 0,-3 1 3456 0,3-2 672 16,-1 2 128-16,0 2 32 0,0-1-1552 0,0 2-304 15,-1 0-64-15,1-2-16 0,2 4-784 0,-1-1-160 16,1 0-16-16,-1 3-16 0,1-1-448 0,0 3-96 16,1 2 0-16,4 3-16 0,-2 2-240 0,0 1-64 15,-4 3 0-15,-1-1 0 0,-2 1-192 0,-5 0-64 0,0 1 0 0,-5 1 0 16,-1 1-96-16,-2 1-32 16,-2-3 0-16,-3 1 0 0,-3 2-128 0,-2-5 0 0,-2 1 0 15,-5-6 0-15,-1 2 0 0,-1-5-176 0,-1-1 48 16,-7-3 0-16,1-5 128 0,2-2 0 0,1-2 0 15,2-5 0-15,1-3 0 0,2-1 0 0,3-5 0 0,4 3 0 16,0-4 0-16,7 4 0 0,0-1 0 0,4-2 0 16,2-1 0-16,4 0 0 0,3 1 0 15,2-1 0-15,3 0 560 0,2 2 32 0,5-2 16 0,0 2 0 32,2-1-1312-32,0 3-256 0,0 0-48 0,2 0-16 15,-1-1-3264-15,24-22-672 0,-16 9-128 0,-18 18-32 0</inkml:trace>
  <inkml:trace contextRef="#ctx0" brushRef="#br0" timeOffset="-38496.64">23285 11843 11055 0,'0'0'240'0,"0"0"48"0,0 0 16 0,0 0 16 0,0 0-320 0,0 0 0 0,0 0 0 0,0 0 0 16,-4 0 480-16,4 0 32 0,-4-4 16 0,2 1 0 16,0-1-16-16,2 4-16 0,-1-3 0 0,0-3 0 15,1 6 48-15,0 0 16 0,0-4 0 0,0 4 0 16,-3-6-560-16,3 6 0 0,0 0-160 0,0 0 160 15,-1-4 576-15,1 4 224 0,0 0 48 0,0 0 16 16,0 0 304-16,0 0 64 0,0 0 16 0,0 0 0 16,8 0-320-16,-8 0-64 0,0 0-16 0,0 0 0 15,9 0-320-15,-9 0-64 0,0 0-16 0,0 0 0 16,0 0-256-16,8 4-64 0,-8-4-128 0,8 6 192 0,-8-6-432 16,0 0-80-16,7 4-32 0,0-1 0 0,-7-3 624 15,0 0 128-15,6 4 32 0,-6-4 0 0,0 0-432 0,0 0-256 16,0 0 48-16,7 5 0 15,-7-5 368-15,0 0 80 0,0 0 16 0,7 1 0 0,-7-1 96 0,0 0 32 16,0 0 0-16,0 0 0 0,0 0 0 0,0 0 0 16,6 0 0-16,1 0 0 0,-1-4-384 0,-6 4 0 0,0 0 0 15,0 0 0-15,7 0 0 0,-7 0 192 0,6 0 0 16,-6 0-16-16,8 0 528 0,-8 0 96 16,8 0 32-16,-8 0 0 0,8 0 0 0,0 0 0 15,-8 0 0-15,8 0 0 0,-8 0-368 0,7 0-64 0,3-2-16 0,-4 2 0 16,-6 0-144-16,0 0-48 0,7 0 0 0,-1 0 0 15,1 0-192-15,-1 0 0 16,1 0 0-16,2-4 0 0,0 4 0 0,-1-3 0 0,-1 2 0 0,-1-2 0 16,1 3 0-16,-1-2 0 0,-6 2 0 15,8-2 0-15,1 0 0 0,-1-1 0 0,-8 3 128 16,8-1-128-16,0-2 416 0,-2 3-16 0,-6 0 0 16,8 0 0-16,0 0-400 0,0 0 0 0,-8 0 0 15,8 0 0-15,-8 0 128 0,8 0 160 0,0 0 32 0,-2-2 0 16,-6 2-320-16,8 0-144 0,0 0 16 0,-2-2 0 15,-6 2 128-15,8 0 176 0,0 2-48 0,-1-2 0 16,-7 0-304-16,8-2-64 0,-8 2-16 0,9 2 0 16,1-4 256-16,-3 2 160 0,-7 0-32 0,0 0 0 15,8 0-128-15,-2 0 0 0,-6 0 0 0,7 0 128 16,-2 2-128-16,1-2-224 0,1 0 48 0,0 0 16 16,-1 2 160-16,2-2 0 0,0 0 0 0,0 0 0 15,-2 0 0-15,-6 0 0 0,5 0 0 0,1 0 0 0,-1 0 128 0,3 0 48 16,-2 0 16-16,1 0 0 0,-1 0-192 15,1 3 0-15,2-6 0 0,-1 3 0 0,0 0 0 16,0 0 0-16,0 0 0 0,-1 0 0 0,1 0 0 0,1 0 0 16,1 0 0-16,-1 0 0 0,0 0 0 0,1 0-272 15,0 3 64-15,-1-3 16 0,1 0 352 0,-1 0 80 16,1-3 16-16,-1 3 0 0,1 0-256 0,2 0 0 0,-1 0 0 16,-4 3 0-16,1-3 0 0,0 0 0 0,-1 0 0 15,-1-3-160-15,-6 3 160 0,7 3 0 16,-1-6 0-16,2 3 0 0,-8 0 0 0,8 0 0 0,0 0 0 0,0-2 0 15,-2 0 0-15,1 2 0 16,-1-2 0-16,0 2 0 0,-6 0 0 0,6-4 0 0,1 4 0 16,-1 0 0-16,1-3-192 0,-1 3 0 0,-6 0 0 0,8 0 0 15,0 0 192-15,0 0 0 16,-3 0 0-16,3 0 0 0,0 0 0 0,0 0 0 0,-8 0 0 0,9 0 0 16,0 0 0-16,-1 0 0 0,-2-1 0 0,1-2 0 15,0 3 0-15,0 3 0 0,1-6 0 0,0 1 0 16,0 0 0-16,2 2 0 0,0-2 0 0,-1 2 0 15,-1-3 0-15,1 2 0 0,0 1 0 0,-1-3 0 16,-2 3 0-16,2-2 0 0,0 0 0 0,-1 2 0 16,-7 0 128-16,8 0 48 0,-1 0 16 0,3-2 0 15,-1 2-192-15,0-3 0 0,-1 2 0 0,-2 1 0 16,1 0 0-16,-1 0 0 0,2 0 0 0,0 0 0 16,1 0 0-16,0 0-272 0,2-3 64 0,-2 3 16 15,-1-3 192-15,1 3 256 0,0 0-48 0,-1-1-16 16,0 1-192-16,0-2 0 0,1 2 0 0,2 0-160 0,-2 0 160 15,-1 0 176-15,-1-2-48 0,1 0 0 0,0 2-128 0,0-3 0 16,-1 3 0-16,0 0-176 0,0 0 176 0,1-4 0 16,-2 4 0-16,2 0 0 0,0-3 0 0,-1 3 0 15,-1 0 0-15,2 0 0 0,0 0 0 0,-2 0 0 16,1 0 0-16,-1-1 0 0,1-2-192 0,1 3 0 16,1-2 0-16,0 2 0 0,0 0 192 0,-1 0 0 15,-1-1 0-15,1 1 0 0,1 0 0 0,0 0 0 16,-2 0 0-16,0 0 0 0,1-3 0 0,1 3 0 15,-1 0 0-15,1 0 0 0,-1 0 0 0,1 0 0 16,2 0 0-16,-2 0 0 0,0-3 0 0,0 2 0 16,1 1 0-16,-1 0 0 0,0-3 0 0,0 3 0 15,-1 0 0-15,1 0 0 0,0 0 0 0,2 0 0 16,-3 0 0-16,1 0 0 0,-1 0 0 0,1 0 0 0,-1-4 0 16,1 4 0-16,0 0 0 0,0 0 0 0,2-2 0 0,-2 2 0 15,-1 0 0-15,0 0 0 0,1 0 0 0,0 0 0 16,0-1 0-16,2 1 0 0,-2 1 0 0,0-1 0 15,0-1 0-15,0-2 0 0,-1 3 0 0,0 0 0 16,0-3 0-16,0 3 176 0,0 0-48 0,-1 0 0 16,3 3-128-16,-1-3 128 0,0 3-128 0,-1-3 128 15,0-3-128-15,1 0 0 0,0 3 0 0,1 0 0 16,1 3 0-16,-1-3-272 0,1 0 64 0,-1 0 16 16,1 0 960-16,-2 3 208 0,0-3 48 0,0 0 0 15,0 0-816-15,1 0-208 0,-1-3 0 0,0 3 0 16,3 0 0-16,0 0 0 0,-2 0 0 0,1 3 0 0,-2-3 0 15,0 0 0-15,0 0 0 0,0 0 0 0,2 0 0 16,-2 0 0-16,0-3 0 0,0 3 128 0,0 0-128 16,2 0 0-16,-1 0 0 0,1 0 0 0,-1 0-160 0,1 0-112 15,1 4-32-15,-2-4 0 0,0 2 448 0,1-2 96 16,-2 0 16-16,2 0 0 0,-1 0-464 0,3 0-96 16,-2-2-16-16,-1 2 0 0,1 0 320 0,-2 0 0 15,0-1 0-15,0-2 144 0,2 3-144 0,-1 0 0 0,1-3 0 0,-1 3-176 16,0-1 176-16,1-2 0 15,-1 3 0-15,2-2 0 0,0 2 0 0,0-2 0 16,0 2 0-16,-1 0 0 0,0-2 0 0,-1 2 0 16,1 4 0-16,-1-4 0 0,-1 0 0 0,2 0 0 15,1 2 128-15,-1-2-128 0,0 0 0 0,2 0 0 16,-1 0 0-16,0 4-128 0,-1-4 368 0,1 0 80 0,0-1 0 0,0 1 16 16,1 0-336-16,0 0 0 0,0-3 0 0,0 3 0 15,0 0 0-15,0 0 0 0,0 0 0 16,1 0 0-16,-3 3-240 0,1-3-112 0,0-3-32 0,0 3 0 15,0-2 384-15,-1 0 0 0,0 0 0 0,-1-1 128 16,1 2-128-16,-1-2 0 0,1 3 0 0,-1-2 0 16,-1 0 0-16,0 2 0 0,1-2 0 0,-1-1 0 15,-1 2 0-15,1 1 0 0,0 0 0 0,0 0 0 16,-1-3 0-16,1 3 0 0,0-1 0 0,1-2 0 16,0 6 0-16,1-2 0 0,-4-2 0 0,3 1 0 15,-3 0 0-15,3 0 0 0,-1 0 0 0,1 0 0 16,1 0 0-16,-1 0 0 0,-1 0 0 0,2 0 0 15,2-3 0-15,-1 3 0 0,-2 0 0 0,1 0 128 0,-1 0 0 16,1 0 0-16,-1 0 0 0,1 0 0 0,-1-2-128 0,1 0 0 16,-1 4 0-16,0-2 0 0,1-2 176 0,1 0-48 15,0 2-128-15,1 0 192 0,-2 0-192 0,1-3 0 16,0 3 0-16,1-1 0 0,0-2 0 0,2 3 0 16,-2-2 0-16,0 0 0 0,0 0 0 0,1 2 0 0,-1-4 0 15,0 1 0-15,1 3 0 0,-1-3 0 16,-2 2 0-16,1 1 0 0,0-2 0 0,1-1 0 15,-1 6 0-15,0-6 0 0,-2 2 0 0,-1 1 0 0,0 1 0 16,-1 2 0-16,0-3 0 0,-1 0 0 16,-7 0 0-16,6 0 0 0,-6 0 0 0,8 2 0 15,0-1 0-15,-1 2 0 0,-7-3 0 0,5 0 0 16,0 0 0-16,0 0 0 0,-5 0 0 0,6 3 0 0,-6-3 0 0,6 4 0 16,1-2 0-16,-2 0 0 0,-5-2 0 15,5 2 0-15,0 1 0 0,1-2 0 0,-6-1 0 0,4 3 0 16,-4-3 0-16,0 0 0 0,0 0 0 0,0 0 0 15,1 6-160-15,-1 1-128 0,0-7-32 0,-4 6 0 16,-4 1-3008-16,0 1-624 16,-19 7-112-16,-1 0-32 0</inkml:trace>
  <inkml:trace contextRef="#ctx0" brushRef="#br0" timeOffset="-37857.63">26570 12063 23039 0,'0'0'512'0,"0"0"96"0,0 0 32 0,0 0 0 0,0 0-512 0,0 0-128 0,0 0 0 0,0 0 0 15,-4-4 1248-15,4 4 224 0,0 0 64 0,0 0 0 16,0 0-416-16,0 0-80 0,0 0-16 0,0 0 0 16,0 0 160-16,0 0 32 0,0 0 0 0,0 0 0 15,0 0-320-15,0 0-48 0,0 0-16 0,0 0 0 16,4 7-352-16,1-1-80 0,2 2-16 0,0 1 0 16,1 2 64-16,1-2 0 0,2 1 0 0,-1-1 0 15,1 2-208-15,-1-1-48 0,0 4 0 0,-1-1 0 16,1 2-192-16,-1 0 144 0,-1 0-144 0,0 2 128 15,-3 1 256-15,1 1 64 0,0 1 0 0,-2-2 0 16,-1 2-448-16,-2-1 0 0,-1 1-224 0,-3 1 80 0,-1 1 144 16,0-1 0-16,-2 1 0 0,-3 2 0 0,-2-4 0 15,-2-1 0-15,0 1 0 0,-1-3 0 0,-2-3 272 16,2 2 96-16,0-5 16 0,0 2 0 0,-2-3-624 0,1-3-112 16,0-1-32-16,-1 1 0 0,2-5 384 0,2 2-176 15,0 0 176-15,1-4-128 0,0 3 128 0,2-3 0 16,1-3 0-16,2 2 0 0,-1-2 0 15,1-1 0-15,0 2 0 0,6 2 0 0,0 0 0 0,-4-4 0 16,0-1 128-16,4 5-128 0,0 0 0 0,0 0 0 16,0 0 0-16,0 0-128 15,0 0-3328-15,0 0-672 0,8-11-128 0,-8 11-32 0</inkml:trace>
  <inkml:trace contextRef="#ctx0" brushRef="#br0" timeOffset="-35765.68">26819 12868 20735 0,'0'0'912'0,"0"0"192"0,0 0-880 0,0 0-224 0,0 0 0 0,0 0 0 0,-4 7 1728 0,4-7 320 16,-6 3 48-16,1 1 16 0,-1-1-624 0,0 0-112 15,1 0-32-15,0-2 0 0,-2-1-656 0,1 3-144 16,-1-3-32-16,-1 0 0 0,-1 0 416 0,-1 0 80 15,-2-3 16-15,0 3 0 0,0-1-800 0,-2-2-224 0,0 3 0 16,-6-3 128-16,-1 2-128 0,-1-1 176 16,-2-1-176-16,1 2 192 0,-2 1 0 0,0-3 0 0,0 3 0 15,0-4 0-15,0 4-192 0,6-3 0 0,-1 3 0 0,0-2-176 16,-1 0 784-16,0 0 160 16,-1 2 16-16,-2-1 16 0,-2-2-656 0,0 3-144 0,0-3 0 15,0 3 0-15,0-4 0 0,-2 2 0 0,1 0 0 0,-1 0 144 16,1-2-144-16,-1 1 128 0,2 3-128 15,0-2 128-15,-1 0-128 0,0 2-144 0,1-2 144 0,1-1-208 16,0 2 976-16,0 1 208 0,0 0 48 0,0 0 0 16,0 0-1024-16,1 0 0 0,-1 1-144 0,0 2 0 15,0-3 144-15,0 2 0 0,0-2 0 0,-5 0 0 16,1 0 256-16,2 2-32 0,-1-2 0 0,2 0 0 16,1 0-224-16,2 0 0 0,-2-2 0 0,2 2 0 15,1 0 0-15,1 0 0 0,0 0 0 0,0 0 0 0,0 0-144 16,-1 2 144-16,0-2 0 0,-2 2-144 15,1-2 144-15,-2 0 176 0,-1 0-48 0,1 0 0 16,0 0-128-16,0 0 0 0,1 0 0 0,-1-2 0 16,1 0 0-16,-1 2 0 0,0-2 0 0,1 2 0 0,2 0 0 0,-2-3 0 15,1 2 0-15,-1 1 0 0,3-3 0 16,-1 3 128-16,0 0 0 0,1 0 0 0,0 0-128 0,-1 0-272 16,-2 0 64-16,0 0 16 0,1 0 192 0,1 0 0 15,-2 0 0-15,2 0 160 0,-2 0-160 0,2 3-176 16,0-3 48-16,-2 0 0 0,-1 0 128 15,2 0 176-15,0 0-48 0,1 1 0 0,1 2-128 0,0-3 0 16,-2 0 0-16,2 0 0 0,0 0 128 0,0 2 0 16,1-2 0-16,0 2 0 0,1 0-128 0,-1 1 0 15,-1 1 0-15,-1 0-176 0,1-2 176 0,0 2-128 16,-1-1 128-16,-1 0-128 0,1-2 0 0,1 1 0 16,0 2 0-16,0-1 0 0,-1-2 304 0,0 2 64 0,0-3 16 0,-1 3 0 15,1-3-256-15,0 4-160 16,1-4 32-16,0 2 0 0,-1-1 128 0,1 2 0 0,1 0 128 0,0-2-128 15,1 2 0-15,-1 1-128 0,0-2 0 0,1 2 0 16,-3-1 128-16,1 1 0 16,0-2 128-16,0 2-128 0,-2 0 0 0,2 1 0 0,0-1 0 0,1 0 0 15,-1 1 176-15,1-1-48 0,-1-2 0 0,0 3 0 16,0-4-128-16,0 4 0 0,-1-3 0 0,2 0 0 16,1 2 0-16,-1-1 0 0,-1 0 0 0,0-2 0 15,0-1 0-15,1 3 0 0,1-3 0 0,0 2 0 16,1-1 0-16,-3-1-176 0,0 3 48 0,0-2 0 15,0 2 128-15,0 0 176 0,0-2-48 0,0 2 0 0,-1-1-128 0,1-1-144 16,0 2 144-16,2 0-208 0,-1-2 208 16,2 2 128-16,-2-1 0 0,0 0-128 0,1 0 128 0,0 2-128 15,0-1 0-15,-2-1 0 0,1 0 0 0,0 0 0 16,1 0 0-16,-1 0 0 0,0 1 0 0,1 1 0 16,-1-2 0-16,-1 0 0 0,0 0 0 0,-1 2 0 15,0-1 0-15,-1-1 0 0,1 0 0 0,0 0 0 16,0 2 0-16,1-4-192 0,0 0 192 0,0 3 0 15,-1-3 192-15,-1 1-192 0,1-1 0 0,0 0 0 16,0 3 0-16,1-3 0 0,0 0 0 0,1 0 0 16,0 0 0-16,-1 2 0 0,-1-2 0 0,0 2 0 15,2 0 0-15,1 1 0 0,-2-2 0 0,0 2 0 16,-2 1 0-16,1-1 0 0,0-1 0 0,-2-1 0 0,1 2 0 16,-1 0 0-16,1-2 0 0,0 2 0 0,1-2 0 0,0 2 0 15,-2-3 0-15,1 0 0 16,-4 0 0-16,4 0 0 0,1 0 0 0,-1 0 0 0,1 2 0 0,0-2 0 15,0 1 0-15,-1 2 0 0,1 0 0 16,0-2 0-16,-2-1 0 0,2 3 0 0,-3-1 0 0,0 2 0 16,0-4 0-16,0 3 0 0,-1-2 0 15,1-1 0-15,-2 0 0 0,2 3 0 0,1-3 0 16,-1 2 0-16,-1 0 128 0,1 0-128 0,2-2 0 0,-1 3 0 16,1-3 0-16,-1 1 0 0,-1-1 0 0,2 3 0 15,-1-3 0-15,2 4 0 0,-2-4 0 0,1 2 0 16,-1 2 0-16,-1-1 0 0,0-3 0 0,0 1 0 0,0-2 0 15,1 2 0-15,-1 2 0 0,1-1 0 0,1-2 0 16,-1 0 0-16,-1 0 0 0,0 0 0 0,0-2 0 0,0 2 0 16,2 2 0-16,-1 0 0 0,1 0 0 15,-1 1 0-15,2-2 0 0,1-1 0 0,-1 3 0 0,1-3 0 16,-2 4 0-16,1-1 0 16,-1-3 0-16,-2 1 0 0,-1-2 0 0,1 2 0 0,0 1 0 0,1-2 0 15,1 0 0-15,-1 0 0 0,0 0 0 0,0 0 0 16,-3 0 0-16,3 0 0 0,0 0 0 0,2 3 0 15,-2-3 0-15,2 1 0 0,-2 2 0 0,2-3 0 16,0 3 0-16,-2 1 0 0,2-2 0 0,0-1 0 16,-1 2 0-16,0-3 0 0,-1 3 0 0,1-2 0 15,-1 2 0-15,1-3 0 0,-2 2 0 0,1 0 0 0,-1-2 0 16,0 2 0-16,0-2 0 0,1 0 0 16,-1 0 0-16,-2 0 0 0,4 3 0 0,-2-2 0 15,0-1 0-15,-1 3 0 0,2-2 0 0,1 2 0 0,-1-1 0 0,1 0 0 16,-2 0 0-16,0 2 0 15,0 1 0-15,-1-3 0 0,0 0 0 0,-1-2 0 0,1 4 0 16,0-1 0-16,0-3 0 0,0 2 0 0,-1 0 0 0,0-2 0 16,-1 2 0-16,2 2 0 15,1-4 0-15,0 3 0 0,1 1 0 0,0-2 0 0,0 2 0 16,2 3 0-16,1-4 0 0,-1 1 0 0,-2-1 0 0,1 0 0 16,-2 1 0-16,0-1 0 0,0 1 0 15,2-2 0-15,-1-2 0 0,0 1 0 0,1 2 0 0,-1-3 0 16,-1 0 0-16,2 0 0 0,-1 0 0 0,1 0 0 15,-1-3 0-15,2 3 0 0,0 0 0 0,-1 0 0 16,1 0 0-16,0 0 0 0,1 3 0 0,0-3 0 0,0 0 0 16,0 0 0-16,0 3 0 0,0-3 0 0,-1 1 0 15,-1 2 0-15,1-3 0 0,-1 0 0 0,-1 0 0 0,2 0 0 16,1 0 0-16,0 0 0 0,-1 0 0 0,-1 2 0 16,1-2 0-16,0 0 0 0,0 0 0 0,1 0 0 15,0 0 0-15,0 0 0 0,0 0 0 0,1 2 0 16,0-2 0-16,2 0 0 0,0 0 0 0,-1 2 0 15,0-2 0-15,-1 3 0 0,-1-2 128 0,0-1-128 16,-1 3 0-16,1-3 0 0,0 2 0 0,0 0 0 16,0-2 0-16,0 2 0 0,-1-2 0 0,1 0 0 15,0 0 0-15,-1 0 0 0,-2 0 0 0,1 0 0 16,0 0 0-16,1 2 0 0,0-2 0 0,0 2 0 16,-2 1 0-16,2-3 0 0,-1 0 0 0,3 1 0 0,-1 2 0 0,-2-3 0 15,1 0 0-15,0 0 0 16,-2 0 0-16,1 0 0 0,-1 0 0 0,2 0 0 15,-2-4 0-15,2 4 0 0,1-3 0 0,0 3 0 0,0-4 0 0,1 2 0 16,1 0 0-16,-1 0 0 16,2-1 0-16,1-1 0 0,0 4 0 0,2-2 0 0,2 2 128 0,0-2-128 15,-1 0 0-15,1-1 0 0,1 2 128 0,0 1-128 16,0-3 0-16,1 3 0 0,0-3 0 0,2 2 0 16,1 1 128-16,0-2-128 0,2-1 0 0,-1 2 0 15,7 1 0-15,-6-3 0 0,6 3 128 0,0 0-128 16,0 0 0-16,0 0 0 0,0 0 0 0,0 0 0 15,0 0-960-15,6-4-288 16,2-2-64-16,5 3-18608 0</inkml:trace>
  <inkml:trace contextRef="#ctx0" brushRef="#br0" timeOffset="-34749.04">19838 13585 24879 0,'0'0'544'0,"0"0"112"0,0 0 32 0,0 0 16 0,0 0-576 0,-1-4-128 0,-7 4 0 0,1 0 0 0,1 0 1568 0,-1 0 288 15,7 0 48-15,0 0 16 0,-6-3-624 0,6 3-112 16,-7-1-32-16,7 1 0 0,0 0-304 0,-5-5-64 16,5 5-16-16,-3-4 0 0,3 4-144 0,-1-8-48 15,1-1 0-15,1 2 0 0,2 1-352 0,1-1-80 16,1 1-16-16,2-1 0 0,-1-1-128 0,2-1 128 0,0 2-128 0,1 1 128 15,2-1 0-15,0 3 0 16,1-2 0-16,1 2 0 0,2 1 0 0,0 3 0 0,1 0 0 16,1 3 0-16,-1 1 112 0,1 0 16 0,-1 2 0 15,-2 1 0-15,-1-1-112 0,0 4-16 0,-2 0 0 16,-2 3 0-16,-1-2 0 0,-2 2 0 0,-2 0 0 16,-1 1 0-16,-2 2 64 0,-2 1 0 0,-2-1 0 0,-1 3 0 15,-2-2-192-15,-2 0 0 0,-1 3 0 0,-2 0 0 16,-1-3 128-16,-1 4 0 0,-1-2 0 0,-1 1 0 15,1-3-128-15,0 3 0 0,-1-3 0 0,2-2 0 16,1 0 0-16,1-2 0 0,-3 0 0 0,3-3-176 16,-1 0 176-16,1-4-128 0,2 1 128 0,1-3-128 15,0 0 128-15,2-4 0 0,6 0 0 0,-7 0 0 16,1-2 0-16,6 2-128 0,-5-6 128 0,-1-1-128 16,2-2-64-16,1 2 0 0,0-3 0 0,0 1 0 0,3 1 192 15,0-1-128-15,0 2 128 0,2-1-128 16,-1-1 128-16,2 3 0 0,-1-1 0 0,2 1 0 0,1-2-336 0,1 1-48 15,-1 2 0-15,1 1 0 0,2 0 624 0,1 1 112 16,1 3 32-16,0-1 0 0,0-1-384 0,1 2 0 16,2 3 0-16,0 0-128 0,2 1 400 0,0-1 96 15,2 3 16-15,2-2 0 0,-1 3-256 0,0-3-128 16,2 2 128-16,-2-2-128 0,1 1 128 0,-2 2-128 0,-2-3 128 16,1-2-128-16,-2 2 0 0,-2 0 0 15,0-4 0-15,0 3-128 0,0 1-112 0,-2-4-16 16,1 2 0-16,-1-2 0 15,-1 0-3520-15,2-2-720 0,10-6-144 0,-10-1-32 0</inkml:trace>
  <inkml:trace contextRef="#ctx0" brushRef="#br0" timeOffset="-34465.01">20486 13407 35535 0,'0'0'768'0,"0"0"176"0,0 0 16 0,0 0 64 0,0 0-832 0,0 0-192 0,0 0 0 0,0 0 0 16,0 0 1408-16,0 0 224 0,0 0 48 0,0 0 16 16,0 0-784-16,-4 4-144 0,0 2-48 0,-1 1 0 15,-1-1-144-15,-2 5-16 0,0-1-16 0,-1 1 0 0,0 2-544 0,-3 3 0 16,-1 1 0-16,5-4 0 0,0 1 336 0,0 2-32 16,3 1-16-16,0-4 0 15,1 4-96-15,0 0 0 0,1 1-16 0,1 1 0 16,0 0-48-16,2 1 0 0,2-4 0 0,2 1 0 0,-1 0-128 0,1-4 128 15,2 0-128-15,0 1 128 0,2 2-128 16,3-3 0-16,-1 0 0 0,2 0 0 0,0-2 0 0,1-1 0 16,1 1 0-16,2-2 0 15,-1 0-704-15,5-1-32 0,-2-2 0 0,1 1 0 16,-1-3-1760-16,-1-1-336 0,-1-3-80 0,1 0-16 0</inkml:trace>
  <inkml:trace contextRef="#ctx0" brushRef="#br0" timeOffset="-34195.25">20701 13614 38751 0,'0'0'848'0,"0"0"176"0,0 0 48 0,-1 7 16 0,1-7-864 0,0 0-224 0,0 0 0 0,0 0 0 16,0 0 880-16,0 0 128 0,0 0 16 0,0 0 16 15,0 0-832-15,0 0-208 0,0 0 0 0,0 0 0 16,0 0 224-16,8 3 0 0,1-3 0 0,0 0 0 16,0 0-224-16,2 0 128 0,-1 0-128 0,1 0 0 15,0 0 0-15,1 0 0 0,0 0 0 0,0 0 0 0,0 3 0 16,-1-3-336-16,0 0 48 0,-3 1 16 16,0 2-2736-16,-1-3-560 0,0 0-96 0,-7 0-32 0</inkml:trace>
  <inkml:trace contextRef="#ctx0" brushRef="#br0" timeOffset="-33722.86">20976 13517 35999 0,'0'0'784'0,"0"0"176"0,0 0 16 15,0 0 48-15,7 1-832 0,1-1-192 0,-2-1 0 0,3-2 0 0,0 3 880 0,3-4 128 0,0 2 16 16,0-1 16-16,-2-1-720 0,1 1-160 15,1-1-32-15,-1 3 0 0,0-4-128 0,3 1 0 16,1 1 144-16,-1-1-144 0,-1 4 240 0,-2 0-32 16,-2 0 0-16,1 0 0 0,1 4 144 0,-1-1 32 15,1 1 0-15,-1 1 0 0,1-1-384 0,2 3 0 0,-3 0 0 0,-2 3 0 16,-1-1 176-16,-1 1 64 0,-1 1 16 0,-1 2 0 16,-1 0-32-16,-2 0 0 0,-1 1 0 15,-1 6 0-15,-2 0 288 0,-1-7 48 0,0 1 16 0,-1 2 0 16,-3-2-576-16,-1-1 0 0,-1 3-192 0,-2-3 48 15,-2 2 144-15,-3 0 144 0,1-1-16 0,0-1-128 16,0-7-208-16,3-2-160 0,0 0-16 0,0-1-16 16,1-3 272-16,-1 0 128 0,0-6-128 0,1 2 128 15,1-2-240-15,-4-5 48 0,2 1 0 0,1-2 0 16,3 0-144-16,1-1-32 0,0 0 0 0,2 0 0 16,1 0 368-16,2 0 0 0,3-4 0 0,0 1 0 15,1 2 0-15,2-2 0 0,3 2 0 0,1-2 0 16,-2 3 128-16,3 2 160 0,1 1 32 0,2-1 0 15,-1 0-320-15,3 3 0 0,2 4 0 0,0-1-144 0,0-2 368 0,-1 3 80 16,1 0 16-16,-1 4 0 16,0 0-2928-16,1 0-576 0,-1 0-112 0,1 0-32 15</inkml:trace>
  <inkml:trace contextRef="#ctx0" brushRef="#br0" timeOffset="-33438.52">21429 13741 34559 0,'0'0'1536'0,"0"0"304"0,0 0-1472 0,4 2-368 0,-4-2 0 0,0 0 0 16,0 0 1808-16,0 0 304 16,7 7 48-16,-7-7 16 0,0 0-1232 0,0 0-240 15,0 0-64-15,0 0 0 0,0 0-320 0,0 0-64 0,6 1 0 0,-6-1-16 16,0 0-240-16,0 0 0 0,0 0 0 0,0 0 0 15,0 0 0-15,7 0 0 0,1 0 0 0,-2 3 0 32,-6-3-2624-32,0 0-400 0,7-3-96 0,-1 2-16 0</inkml:trace>
  <inkml:trace contextRef="#ctx0" brushRef="#br0" timeOffset="-32764.65">21961 13354 29951 0,'0'0'656'0,"0"0"144"0,0 0 32 0,0 0 0 0,0 0-672 0,0 0-160 16,0 0 0-16,5-10 0 0,-5 10 1280 0,0 0 208 16,0 0 48-16,0 0 16 0,0 0-480 0,0 0-112 15,0 0 0-15,0 0-16 0,0 0-352 0,0 0-64 16,0 0-16-16,0 0 0 0,-9 0-256 0,0 0-48 0,0 0-16 0,-2 0 0 16,1 1-192-16,-2 2 0 0,-1-3 0 0,0 0-160 15,1 0 160-15,0 0 0 16,0 0 0-16,1 2 0 0,-1-2 0 0,3 0 0 15,0 2 0-15,1 0 0 0,0-2 0 0,0 3 128 0,0-2-128 0,2 2 0 16,0 1 0-16,1 2 0 0,0-2 0 0,1 2 0 16,0 0 224-16,1 1-32 0,1 0 0 0,-1 3 0 15,2 0-48-15,0 1-16 0,-1 0 0 0,1 0 0 16,0-1-128-16,1 1 128 0,0-2-128 0,0 1 128 16,0 0 0-16,0 0 0 0,0 1 0 15,0-2 0-15,0-3-128 0,1 2 0 0,-1-8 0 0,0 7 0 16,0-7 0-16,0 6-176 0,0-6 48 0,0 0 0 15,0 0 128-15,0 0 0 0,0 0 128 0,0 0-128 16,0 0 0-16,0 0 0 0,5 5 0 0,2-3-128 0,-7-2 128 16,8 2 176-16,-1-2-48 0,1 0 0 0,1 0-128 15,1 0-176-15,-1 0 48 0,1 0 0 0,1 0 128 0,-1 0 176 16,2 0-48-16,0 0 0 0,0 0 112 0,1 4 16 16,1-1 0-16,-1 1 0 0,0-1 0 0,0 3 0 15,-1 1 0-15,0 0 0 0,-2 0-64 0,0 0 0 16,-3 2 0-16,0 1 0 0,-2 1 0 0,0-2 0 15,-2-1 0-15,-2 1 0 0,-1 1-192 16,-1 0 0-16,-2 0 0 0,0 0-160 0,-4 0 160 0,-1 0 0 16,-1-3 0-16,-2 2 0 0,0-1 0 0,-2-2 0 0,-3-2 128 0,0 1-128 15,0-1 0-15,-2 0 0 0,0-1 0 0,1-3 0 16,0 0 0-16,0-3 0 16,0 2 0-16,2-2-128 0,2-1 128 0,1 2 0 0,2-2 128 0,1 0-128 15,0-1 0-15,2 1 0 0,3-3 0 0,4 7 0 31,-1-6-2432-31,2-3-576 0,3 1-96 0,3 1-32 0</inkml:trace>
  <inkml:trace contextRef="#ctx0" brushRef="#br0" timeOffset="-32479.81">22197 13333 27407 0,'13'-11'1216'0,"-7"9"256"0,2 0-1184 0,1-2-288 0,1-2 0 0,-1 3 0 0,1 0 2160 0,1 2 368 15,-1 1 80-15,2 0 16 0,0 0-880 0,1 4-160 16,0-1-48-16,0 4 0 16,-1 0-400-16,1 2-96 0,0 1-16 0,0 3 0 0,0 4-256 0,-1-1-48 15,0 5-16-15,-2-1 0 0,-1 3-448 0,2 1-112 16,-5 2-16-16,1 0 0 0,-2 2-128 16,-1 1 128-16,-2-2-128 0,-1-1 128 0,-1 0-128 0,-3 2 128 15,-1-5-128-15,-2 4 128 0,-2-4-128 0,-1 3 0 16,-3-2 0-16,-1 0-176 0,-2-5 48 15,0 1 0-15,-2-3 0 0,0-4 0 0,0 0-64 16,0-2 0-16,0-2 0 0,3-3 0 16,0-2-656-16,1-1-144 15,1-2-32-15,2-1 0 0,2-1-3472 0,8 1-704 16,-16-13-144-16,16 13-32 0</inkml:trace>
  <inkml:trace contextRef="#ctx0" brushRef="#br0" timeOffset="-21717.76">14839 14617 13007 0,'0'0'576'0,"0"0"128"0,0 0-576 0,0 0-128 0,-5-4 0 0,0 0 0 16,5 4 1856-16,-6-5 352 0,1-3 64 0,2 1 16 16,1 1-400-16,-1-3-80 0,2 1-16 0,0 1 0 15,-1-2-416-15,2 3-96 0,0-1 0 0,0 0-16 16,0 0-192-16,2 0-48 0,-1 0 0 0,0 1 0 16,2-1-448-16,1 1-112 0,0-1-16 0,0 3 0 0,0 0-64 0,-4 4-32 15,6-5 0-15,1 5 0 0,-1-1 32 0,-6 1 16 16,0 0 0-16,9 1 0 0,-1 2 176 0,-1 1 48 15,-2 0 0-15,-1 5 0 0,1-3-176 0,0 5-16 16,-1 2-16-16,0-3 0 0,0 4 128 0,0 1 32 16,1-2 0-16,-1 2 0 0,0 0-144 0,0 0-32 15,1 1 0-15,1-2 0 0,-1 2 208 0,1-2 32 16,2 4 16-16,-1-1 0 0,-1-3-528 0,4 0-128 16,1-1 0-16,1 3 0 0,-1-2 0 0,0-1-224 15,1 3 48-15,1-3 16 0,0-1 160 0,0 0 0 16,1-2 0-16,-1-3 0 0,0-1 0 0,0 1 0 15,-1-3 0-15,-1-2 0 0,1-2 0 0,-1-2-128 16,-1-2 128-16,1-1-128 16,-2-1-1536-16,0-3-320 0,0-1-48 0,-1 0-16 15,-1-3-2352-15,-1 0-464 0,5-14-112 0,-6 1-16 0</inkml:trace>
  <inkml:trace contextRef="#ctx0" brushRef="#br0" timeOffset="-21498.36">15145 14496 38751 0,'0'0'848'0,"0"0"176"0,-1 4 48 0,-8 3 16 0,-3-1-864 0,0 4-224 0,-2 0 0 0,0 3 0 16,-3 0 1200-16,0 0 192 0,1 4 32 0,-1 0 16 15,-2 0-448-15,2 3-96 0,0 2 0 0,3-1-16 16,-2 2-624-16,2-3-112 0,1 3-16 0,1-5-128 16,2 2 0-16,-1-1 0 0,1 1-192 0,2-3 48 15,1-4 144-15,3 0 0 0,2 0 0 0,0-2 0 0,1-5 0 16,1-6 0-16,0 0 0 0,4 7 0 15,1-1-1472-15,2-2-192 0,-7-4-64 0,9 0-17424 16</inkml:trace>
  <inkml:trace contextRef="#ctx0" brushRef="#br0" timeOffset="-20730.62">15409 14609 22399 0,'0'0'992'0,"0"0"208"0,0 0-960 0,0 0-240 0,0 0 0 0,0 0 0 0,0 0 2368 0,0 0 448 16,0 0 64-16,0 0 32 0,0 0-1008 0,0 0-208 16,0 0-32-16,0 0-16 0,8-5-512 0,-1 3-112 15,0 0 0-15,1-2-16 0,-2 1 0 0,2-1 0 16,0 0 0-16,1 2 0 0,2-1-592 0,-1 3-112 15,1-4-32-15,0 4 0 0,1-2-272 0,1 0 0 16,-1 2 128-16,0 4-128 0,0 0 0 0,-3 1 0 16,-1-3 0-16,0 3 0 15,-3-1-896-15,0 0-96 0,2-2-16 0,-5 5 0 16,-2-7-1520-16,-4 8-304 0,-1 1-64 0,-1 1-16 16,-2 0-128-16,-3 0-32 0,1-1 0 0,2-2 0 15,-1 1 1616-15,0 1 320 0,-2-1 64 0,2 1 16 0,0-3 768 0,1 5 160 0,0-5 128 0,0 5-192 16,2-2 768-16,0-2 128 0,1-3 48 0,5-4 0 15,0 0 1024-15,0 0 208 0,0 0 32 0,0 0 16 16,0 0 0-16,0 0 0 0,0 0 0 0,0 0 0 16,0 0-608-16,0 0-112 0,5 0-32 0,2 2 0 15,-7-2-400-15,8-2-96 0,0 2-16 0,1-3 0 16,0 2 240-16,0-2 32 0,4 3 16 0,0-1 0 16,2-4-848-16,-1 3-208 0,1 0 0 0,-2 2 0 15,-2 0 0-15,1 0 0 0,0 0 0 0,-2 0 0 16,0 2-1600-1,-2 0-352-15,6 0-80 0,-14-2-16 0</inkml:trace>
  <inkml:trace contextRef="#ctx0" brushRef="#br0" timeOffset="-19855.21">16030 14613 16351 0,'0'0'352'0,"0"0"80"0,0 0 16 0,0 0 16 0,0 0-464 0,0 0 0 0,0 0 0 0,0 0 0 15,0 0 1808-15,0 0 272 0,0 0 48 0,0 0 16 16,0 0-96-16,0 0-32 0,0 0 0 0,0 0 0 16,0 0 224-16,0 0 64 0,7 0 0 0,1 4 0 15,-8-4-1024-15,9 0-192 0,3 2-32 0,-1-2-16 16,-5 0-464-16,5 0-80 0,0 0-32 0,1 0 0 16,0 0 64-16,1 0 16 0,2 3 0 0,0-2 0 0,2-1-416 0,-1 3-128 15,0-3 0-15,-2 3 0 16,1-2 0-16,-1-1 0 0,-2 3 128 0,1-3-128 15,0 2-2624-15,0-2-576 0,11 0-112 16,-6-2-16-16</inkml:trace>
  <inkml:trace contextRef="#ctx0" brushRef="#br0" timeOffset="-19248">16602 14550 31503 0,'0'0'688'0,"0"0"144"0,0 0 16 0,0 0 48 0,0 0-704 0,0 0-192 0,0 0 0 0,0 0 0 15,0 0 816-15,0 0 128 0,-5-4 16 0,5 4 16 16,0 0 80-16,1-6 16 0,-4-1 0 0,3 3 0 15,0 4-640-15,3-6-128 0,0-1-32 0,-1 0 0 16,2 4-112-16,1-4-32 0,1 0 0 0,-1 2 0 16,0 1 0-16,2 0 0 0,2 0 0 0,0 2 0 15,-1-1 256-15,1 2 64 0,1-2 0 0,1 3 0 16,-2 3-576-16,3-2-128 0,1 2 0 0,-1 1-16 16,-2 2 272-16,-1 1 0 0,1-1 0 0,-1 5 144 15,0 2 64-15,-1-3 16 0,-2 4 0 0,-2 1 0 0,0 2-224 16,-1 3 0-16,-3 0 0 0,-3-1 0 0,-1 2 384 15,-2 3 96-15,-4-1 16 0,3-6 0 0,-1 3 16 16,-3 2 16-16,-2-1 0 0,-1-1 0 0,-2 2-528 0,2-4-320 16,-1 1 32-16,-2 2 16 0,2-2 272 0,0-2-192 15,3-4 192-15,1-3-160 0,-3-4 160 0,4-2 0 16,1 0 0-16,0-4 0 0,-1-3-192 0,3 0 32 0,0-1 16 0,1-6 0 31,0 3-304-31,2-7-48 0,2 4-16 16,0-3 0-16,2 0 512 0,0 0 0 0,2 2 0 0,0-2 0 0,4 0 272 0,0 3 160 0,1-4 16 15,-1 5 16-15,3-1-320 0,1 3-144 0,-1-2 128 16,0 3-128-16,1 2 160 0,2 1-160 0,1 2 192 0,-2 2-192 16,1 2 192-16,1-1-64 0,1 2 0 0,0 0-128 15,-2 3 192-15,3-1-64 16,0 1 0-16,4 2-128 0,-5 1 0 0,-1 1 0 0,2 1 0 0,-2-2-144 16,-2 1 144-16,0-1 0 0,-1-1 0 0,1 2 0 15,-2-2 176-15,0-1-48 0,0-2 0 0,-1 1 0 31,0-5-832-31,0 2-192 0,0-1-16 0,-3-2-12080 0,0-2-2432 0</inkml:trace>
  <inkml:trace contextRef="#ctx0" brushRef="#br0" timeOffset="-18583.65">17320 14496 32303 0,'0'0'704'0,"0"0"160"0,0 0 32 15,0 0 0-15,0 0-704 0,0 0-192 0,0 0 0 0,0 0 0 0,0 0 720 0,0 0 112 16,0 0 32-16,0 0 0 0,0 0-416 0,0 0-96 16,0 0-16-16,0 0 0 0,-6-4 16 0,1-1 0 0,0 1 0 0,0 0 0 15,-3 4-96-15,1-2-32 16,-1 2 0-16,-2 0 0 0,-2-2 128 0,2 2 32 15,0 0 0-15,-1 0 0 0,-4-2-32 0,2 4 0 0,1 0 0 0,2 0 0 16,-1-2-144-16,-2 4-16 0,1-1-16 16,2-2 0-16,0 2-176 0,0-1 128 0,1 0-128 15,1 0 128-15,2-2-128 0,-1 3 0 16,7-3 0-16,0 0 128 0,0 0-128 0,0 0 160 0,0 0-160 0,0 0 160 16,0 0-32-16,0 0 0 0,0 0 0 0,2 8 0 15,-1-2-128-15,1 4 128 0,2-4-128 0,0 2 128 16,0 1 16-16,0-2 0 0,0-1 0 0,0 2 0 15,-3-1-144-15,1 2 0 0,0 0 0 0,1-1 0 16,0 1 0-16,-2-1 0 0,-1 1 176 0,0 1-176 16,-1-3 240-16,-1 2-48 0,2-9-16 0,-4 8 0 15,2 1-176-15,2-9 0 0,-3 7 0 0,3-7 128 0,0 0-128 16,-3 4 0-16,3-4 0 0,-2 6 0 16,2-6 0-16,0 0 0 0,0 0 0 0,0 0 0 15,0 0 0-15,0 0 0 0,0 0 0 0,0 0 0 0,0 0 0 16,0 0 0-16,0 0 0 0,0 0 0 0,0 0 352 0,0 0-16 15,9 0 0-15,0 0 0 16,0 0-496-16,2 0-96 0,-1-2-32 0,-1 2 0 0,2 0 288 0,1 2 0 16,-1-2 0-16,5 3 0 0,0-2 128 0,0 2-128 0,-2 1 176 15,0 2-176-15,0 0 192 0,-1-1-192 0,-2 4 192 16,0-3-192-16,-3 5 256 0,-2-2-64 16,1 2-16-16,-2-1 0 0,-2-1-176 0,-2 2 160 15,-2 2-160-15,-2 0 160 0,-2-3-160 0,-2 3 0 16,-2 1 0-16,-4-4 0 0,-4 3 0 0,3-2 0 0,2 2 0 0,0-3 0 15,-1-1-128-15,1 1 128 0,2-3 0 0,-1-1 0 16,1-2 0-16,1-2 0 0,-1-2 0 16,1 0 0-16,1 0 0 0,1-2 0 0,-1-1 0 0,0-1 0 15,0-3 0-15,1 1 0 0,2-1 0 0,0-3 0 32,0-1-992-32,1-2-128 0,2 2-32 0,1-1-11936 0,1-4-2400 0</inkml:trace>
  <inkml:trace contextRef="#ctx0" brushRef="#br0" timeOffset="-18111.29">17782 14544 12959 0,'0'0'576'0,"-1"-7"112"0,2 0-560 16,0 1-128-16,0-1 0 0,2 2 0 0,1-4 1472 0,-1 2 272 16,-2-2 48-16,0 1 16 0,2 2-416 0,-2-3-96 15,-2 5-16-15,1 4 0 0,0 0 624 0,0 0 112 0,0 0 32 0,0 0 0 16,0 0-448-16,0 0-64 15,0 0-32-15,0 0 0 0,0 0 64 0,0 0 16 16,0 0 0-16,0 9 0 0,0 1-592 0,0 1-112 0,0 2-32 0,0 0 0 16,0 1-192-16,0 2-32 0,-1 1-16 0,1-1 0 15,0 1-288-15,-2 0-48 0,2-1-16 16,0-2 0-16,2 3-256 0,-1-4 160 0,0 3-160 0,2-2 128 16,-1-1-128-16,1-2 0 0,-3 2 144 0,1-1-144 15,1-4 0-15,0 1 0 0,1 1 0 16,-3-10-192-16,5 7 0 0,0-3 0 0,-5-4 0 0,0 0 0 31,0 0-1792-31,8 2-352 0,0-2-80 0,-1-2-16544 0</inkml:trace>
  <inkml:trace contextRef="#ctx0" brushRef="#br0" timeOffset="-17926.89">18053 14617 24415 0,'0'0'1088'0,"0"0"208"0,0 0-1040 0,0 0-256 0,0 0 0 0,-7 0 0 0,0 2 2608 0,-4-2 464 15,-1 0 80-15,-3 0 32 0,-4 3-1584 0,1-3-320 16,-2 0-64-16,-1-3-16 0,-2 3-784 0,-2 0-160 16,1 0-16-16,2-2-16 0,1 2-224 0,0-1 128 15,0 1-128-15,3-3 0 0,2 3 128 0,2 0-128 16,1 3 0-16,2-2 0 0,1-1 208 0,3 2-48 16,2-2-16-16,5 0 0 15,-5 4-784-15,5-4-144 0,0 0-48 0,0 0-11056 16,0 0-2208-16</inkml:trace>
  <inkml:trace contextRef="#ctx0" brushRef="#br0" timeOffset="-17558.82">18070 14950 32303 0,'0'0'704'0,"0"0"160"0,0 0 32 0,0 0 0 0,0 0-704 0,0 0-192 0,-7 0 0 0,0 0 0 15,-4 2 640-15,-3-1 80 0,-2-1 32 0,-1 3 0 16,-3-3 416-16,-2 0 96 0,-2 0 16 0,0 0 0 16,-1 0-384-16,0-3-80 0,1 2-16 0,1-1 0 15,-2 0-800-15,3 0 0 0,1-1-224 0,0 3 48 0,2-4 176 0,4 1 176 16,0 3-48-16,3 0 0 15,1 0-128-15,-1-1 160 0,3 1-160 0,2 1 160 16,7-1-32-16,0 0-128 0,-6 0 192 0,6 0-64 16,0 0-448-16,0 0-80 0,0 0-32 0,0 0-12064 15,0 0-2416-15</inkml:trace>
  <inkml:trace contextRef="#ctx0" brushRef="#br0" timeOffset="5589.46">18268 14680 10767 0,'0'0'224'0,"0"0"48"0,0 0 16 0,0 0 32 0,0 0-320 0,0 0 0 16,0 0 0-16,0 0 0 0,0 0 768 0,0 0 96 0,0 0 16 0,0 0 0 16,6-7-560-16,-6 7-96 0,0 0-32 0,0 0 0 15,0 0 592-15,0 0 112 0,0 0 32 0,2-4 0 16,-2 4 608-16,0 0 128 0,1-6 32 0,-1 6 0 15,0-4-64-15,0 4-16 0,0 0 0 0,0 0 0 16,0 0 64-16,0 0 16 0,0 0 0 0,0 0 0 16,0 0-416-16,0 0-64 0,0 0-32 0,0 0 0 15,0 0-464-15,0 0-80 0,0 0-32 0,5 4 0 0,-5-4-288 16,5 4-64-16,-1 2-16 0,3 3 0 0,2-2-64 0,-1 3-16 16,-4-3 0-16,1 3 0 0,2 0 352 0,-1 0 80 15,1 1 16-15,1-1 0 0,2 2-448 0,-1-2-160 16,-1 1 0-16,0 2 144 0,-2 0 80 0,2-3 16 15,0 3 0-15,0 1 0 0,-3-4-240 0,1 3 0 16,0-4 0-16,1 2 0 0,-1-5 0 0,-1 5 0 16,1-5 0-16,-1-2 0 0,-5-4 0 0,5 6 0 15,0-3 0-15,-5-3 0 0,7 3-256 0,-7-3 0 16,0 0 0-16,6 0 0 0,1-3 96 0,-7 3 32 16,4-6 0-16,0-1 0 0,1 1 128 0,-1-5-128 0,-3 1 128 15,2-3-128-15,-2 0 128 0,1 0 0 0,-1-4 0 0,-1 1 0 16,1-1 0-16,-1-3 0 15,-1-1 0-15,1-1 0 0,0 5 0 0,-1-4-128 16,-1-1 128-16,1 2-128 0,-2-4 128 0,2 4-128 16,0-3 128-16,1 0-128 0,-3 2 128 0,2-2 0 0,-1 0 0 15,1 1 0-15,0 1 0 0,0 1 0 0,-2 0 0 0,2 3 0 16,-1 3 0-16,1-2 0 0,-2 3 0 0,2 5 0 16,1-1 0-16,-1 0 0 0,-2 1 128 0,2 2-128 15,2-1 0-15,-1 3 0 0,0 4 0 0,0-5 0 16,0 5 176-16,0 0-48 0,1-4 0 0,-1 4 0 15,0 0-128-15,0 0 0 0,0 0 0 0,0 0 0 16,0 0 0-16,0 0 0 0,6-4 0 0,-6 4-176 16,0 0 176-16,0 0 176 0,5-5-48 0,0 3 0 15,0-3-128-15,-5 5 0 0,7-1 0 0,0-2 0 16,-1 3 0-16,1-1 0 0,-1-2 0 0,2 3-176 16,0-2 176-16,0 2 0 0,0-2 128 0,-1 2-128 0,1 0 176 15,1-2-48-15,1 2 0 0,-1-3 0 0,1 2 64 0,1-2 0 16,-1-1 0-16,-1 2 0 0,2 2-192 0,-1-4-272 15,2 1 64-15,0 1 16 0,-2 0 192 0,1 2 0 16,1-2 0-16,-1-1 0 0,0 2 0 0,2 1 0 16,4 0 0-16,-1 0 160 0,-2 0-160 0,2 0 0 15,1 0 0-15,3 0-176 0,1-3 176 0,1 3 176 16,1-1-48-16,1 1 0 0,0-3-128 0,2 3-176 16,1-3 48-16,3 2 0 0,-1-1 256 0,-4-1 48 15,4-1 16-15,0 0 0 0,-1-1-64 0,1 1 0 16,0 0 0-16,1-3 0 0,2 5-128 0,0-2 128 15,4 0-128-15,-4 1 128 0,0-1-128 0,-2 4 128 16,0 0-128-16,3-2 128 0,-4 2-128 0,-8 0 0 16,0 0 0-16,-4 0-176 0,-3 0 176 0,-1 0 176 0,-1 0-48 15,-4 0 0-15,-2 0-128 0,0 0-176 0,-6 0 48 0,0 0 0 16,0 0-160-16,0 0-32 0,0 0 0 16,0 0 0-1,0 0-2816-15,-6-4-560 0,1 1-112 0,-3-1-32 0</inkml:trace>
  <inkml:trace contextRef="#ctx0" brushRef="#br0" timeOffset="6384.57">18759 14557 19583 0,'0'0'432'0,"0"0"80"0,0 0 32 0,0 0 0 0,0 0-544 0,0 0 0 0,0 0 0 0,0 0 0 16,0 0 1392-16,0 0 160 0,0 0 48 0,0 0 0 16,0 0 0-16,0 0 0 0,0 0 0 0,0 0 0 15,-3-7-320-15,2 3-48 0,0 2-16 0,1-2 0 16,0-3 0-16,0 3 0 0,-2-1 0 0,2 1 0 0,2-3-608 0,-1 3-128 16,0-2-32-16,1 2 0 15,-2 4-192-15,2-7-64 0,1 1 0 0,-1-1 0 0,2-2-48 16,2 3-16-16,-1-2 0 0,1 3 0 0,0 1 0 0,0 0 0 15,2-2 0-15,0 5 0 0,-2-2 0 0,5 3 0 16,3 0 0-16,1 0 0 0,-4 0-128 0,3 7 128 16,0-3-128-16,-1 3 128 0,-2-1 64 15,-2 1 0-15,0 2 0 0,0 1 0 0,-1 1-64 0,-2 2 0 16,1 0 0-16,-4 3 0 0,-3 1 112 0,-2 0 16 16,0 0 0-16,-1 2 0 0,0-2-112 0,-3 3-16 15,-5 0 0-15,-2 3 0 0,3-3-128 0,-3 0 128 16,-4-3-128-16,0 0 128 0,4-4-128 0,1 0 128 15,1-3-128-15,2 1 128 0,0 1-128 0,2-5 0 16,2-4 0-16,5-3-176 0,-5 7 176 0,5-7 0 16,0 0 128-16,0 0-128 0,0 0 0 0,0 0-240 15,0 0 48-15,0 0 0 0,0 0 192 0,5-4 0 16,2-2 0-16,2 2 0 0,1 2 0 0,0 1 0 16,-1-5 0-16,4 5 0 0,4 1 0 0,-3-3 0 0,-2 3 0 0,1 3 160 15,3-3-160-15,-2 0 128 0,1 1-128 16,-1 2 128-16,1-3-128 0,-1 3-176 0,-1-3 48 0,0 1 0 15,-1 1 128-15,-2-2 176 0,1 0-48 0,-2 0 0 16,-2 0-128-16,-1 0 0 0,-6 0 0 0,7-2-176 16,-7 2-976-1,6-4-208-15,1 0-48 0,-3-3-11456 0,0 1-2304 0</inkml:trace>
  <inkml:trace contextRef="#ctx0" brushRef="#br0" timeOffset="7081.58">19390 14470 27183 0,'0'0'592'0,"0"0"128"0,0 0 32 0,0 0 16 0,0 0-624 0,0 0-144 15,0 0 0-15,0 0 0 0,0 0 2128 0,0 0 400 16,0 0 80-16,0 0 16 0,0 0-1088 0,0 0-192 16,0 0-64-16,0 0 0 0,-9-1-608 0,1 2-128 15,-1-1-32-15,1 3 0 0,-1-3-144 0,0 0-48 16,0 2 0-16,1-2 0 0,0 0-144 0,0 2-48 16,0-2 0-16,2 0 0 0,-1 2-128 0,0-2 0 0,0 2 0 15,0 0-176-15,7-2 176 0,0 0-128 0,-5 3 128 16,5-3-128-16,0 0 128 0,-4 4 176 0,0 0-48 0,1 2 0 15,1 0-128-15,0 0 128 0,1 2-128 0,0-2 128 16,0 4 0-16,1-2 0 0,1 1 0 0,-1 1 0 16,-1 3-128-16,1-2 128 0,1-1-128 0,0 2 128 15,-2-4 64-15,2 1 0 0,-1-9 0 0,1 9 0 16,1-1-192-16,-2-8 128 0,0 0-128 0,0 0 128 16,0 0-128-16,0 0 0 0,0 0 0 0,0 0 0 15,5 7 0-15,-5-7 0 0,0 0 0 0,0 0 0 16,8 0 0-16,-8 0 0 0,6-4 0 0,1 1 0 15,-1 0 0-15,2 2 0 0,0-2 0 0,0 0 0 0,0 3 0 16,1-3 0-16,3 3 0 0,0 0 0 0,-3 0 128 0,1 3 0 16,5 0 0-16,-2 0 0 0,-1 4 0 0,1-1 0 15,0 2 0-15,0-1 0 16,-1 2 0-16,-2 1 0 0,1 3 0 0,-4-2 0 0,-1-1-128 0,-4 2 128 16,0-1-128-16,-1 2 128 0,0-3 0 0,-3 1 0 15,-8-2 0-15,0 1 0 0,0-1 0 0,-2 2 0 16,-1-5 0-16,0 4 0 0,-2-5-128 0,1 0 0 15,-1-4 0-15,0 2-176 0,0-3 176 0,2 0-128 16,1 0 128-16,1-4-128 0,-1 1 128 0,0 1 0 16,3-2 0-16,0 0 0 0,-1 1 0 0,3-1 0 15,0 1 128-15,7 3-128 16,-5-7-448-16,1 4-144 0,4 3-48 0,0 0-20416 0</inkml:trace>
  <inkml:trace contextRef="#ctx0" brushRef="#br0" timeOffset="8630.42">19644 15183 23039 0,'0'0'512'0,"0"0"96"0,0 0 32 0,0 0 0 0,0 0-512 0,0 0-128 16,0 0 0-16,0 0 0 0,0 0 1280 0,0 0 224 15,-5-4 48-15,0 0 16 0,-2 1-256 0,1 1-48 0,-2-2-16 0,0 4 0 16,-1-3-368-16,0 2-80 0,-2-2-16 15,-1 3 0-15,-1 0 80 0,-1 0 16 0,-2 0 0 16,-1 0 0-16,-3-3-480 0,2 2-80 0,0 1-32 0,-2 0 0 16,0-3-96-16,0 3-32 0,1 0 0 0,-3 0 0 15,1-2 32-15,0 2 0 0,0 2 0 0,0-2 0 16,-1 0 0-16,-2 0 0 0,-1 3 0 0,-1-2 0 16,-1 2 48-16,3 0 16 0,-3-2 0 0,-2 2 0 15,0 1-64-15,0-2 0 0,-2 1 0 0,2-2 0 16,0 2-192-16,2-1 0 0,-1 0 0 0,1 0 0 15,-1 2 0-15,2-1 0 0,0 1 0 0,-2-2-160 16,2 2 160-16,1-1 0 0,-1-2 128 0,0 2-128 0,0 1 128 16,1-2-128-16,0-2 128 0,0 3-128 0,0-2 224 0,-1-1-32 15,1 3 0-15,0-3 0 0,1 3-192 0,2-2 144 16,0-1-144-16,0 0 128 0,2 0 0 16,2 2 0-16,-1-2 0 0,2 0 0 0,0 2-128 15,2 0 0-15,-2-2 0 0,1 3 0 0,0-2 0 0,-5 2 0 16,0 0 0-16,0 0 0 0,0 0 128 0,2-2 0 15,-4-1 0-15,8 3 0 0,-1-3-128 0,0 0 0 16,1 0 0-16,-1 0-176 0,0 0 176 0,0 3 0 16,-1-3 0-16,-5 0 0 0,2 0 0 0,2 0 0 15,0 0 0-15,1-3 0 0,2 3 0 0,1 0 0 16,-2 0 0-16,2 0 0 0,-2 0 0 0,2 0 0 0,1-3 128 16,0 3-128-16,-3 0 0 0,4 0 0 15,2 0 0-15,-1 0 0 0,-1 3 224 0,0-3-32 0,2 0 0 16,-3 0 0-16,1 0-192 0,-1 0 0 0,0 3 0 15,0-3 0-15,0 0 0 0,-2 0-256 0,1-3 48 16,0 6 16-16,-1-2 192 0,1-1 0 0,-2 0 0 0,2 0 0 16,0 0 0-16,0 0 160 0,0 0-32 0,1 0 0 15,-1 0-128-15,0 3 0 0,-2-3 0 0,1 2 0 16,0 0 0-16,1-2 0 0,-1 0 0 0,1 0-176 16,-2 0 176-16,1 2 0 0,1-2 128 0,0 0-128 15,-2 0 0-15,3 0 0 0,1 1 0 0,-1 2-128 16,0-3 256-16,1 0 48 0,2 3 16 0,0-3 0 15,-2 1-192-15,-1 2 0 0,0-3 0 0,1 2-176 16,0-2 176-16,0 2-128 0,-2 0 128 0,-1-2-128 0,2 3 128 16,0-3 176-16,0 0-48 0,0 0 0 15,0 0 0-15,1 1 0 0,-1-1 0 0,0 0 0 0,-3 0-128 16,3 0 0-16,0 0 0 0,0 0 0 0,-2 0 0 16,1 0 0-16,0 0 0 0,-1 0-176 0,-3 0 176 15,4 3 0-15,0-3 0 0,-1 0 0 0,-2 0 0 0,4 0 176 16,2 0-48-16,1 0 0 0,-3-3 0 0,2 3 0 15,1 0 0-15,-1 0 0 0,-1 0 0 0,1 0 0 16,-3 0 0-16,3 0 0 0,1 0-128 0,1 0 128 16,-1 0-128-16,1 0 128 0,1 3-128 0,-1-3 128 15,-2 2-128-15,3-2 128 0,2 2-128 0,-1-2 128 16,1 2-128-16,0 2 128 0,1-4 112 0,5 0 16 16,-5 3 0-16,5-3 0 0,-7 0-256 0,7 0 0 15,0 0 0-15,0 0 0 0,-5 2 144 0,5-2-16 16,0 0 0-16,0 0 0 0,0 0 0 0,0 0 0 0,0 0 0 15,0 0 0-15,0 0-128 0,0 0 0 16,-5 2 0-16,5-2-176 0,0 0 176 0,0 0 0 16,0 0 0-16,0 0 0 15,0 0-1008-15,0 0-160 0,0 0-48 0,0 0-13056 0,0 0-2624 0</inkml:trace>
  <inkml:trace contextRef="#ctx0" brushRef="#br0" timeOffset="22335.85">17347 15688 25567 0,'0'0'1136'0,"0"0"224"0,0 0-1088 0,0 0-272 0,4 4 0 0,1-1 0 0,-5-3 2560 0,0 0 464 15,0 0 96-15,5 4 16 0,-5-4-1248 0,0 0-240 16,8 2-48-16,0 2-16 0,1-1-752 0,2-3-160 16,-1 0-32-16,1 0 0 0,-1 1-208 0,2-1-48 15,0-1-16-15,2 1 0 0,-1 0-112 0,2 0-32 16,-1-3 0-16,1 3 0 0,-1-2-224 0,0 0 0 16,-2 0 128-16,0 2-128 0,-2-2 0 0,1 0 0 15,-1 2 0-15,0 0 0 16,-10 0-848-16,9 0-112 0,0 0-32 0,-1 0-12336 15,-2-3-2480-15</inkml:trace>
  <inkml:trace contextRef="#ctx0" brushRef="#br0" timeOffset="22613.81">17825 15515 38927 0,'0'0'1728'0,"5"4"352"0,1 3-1664 0,-3-1-416 0,-1 1 0 0,2-1 0 16,0 4 1728-16,0 0 256 0,-3 3 48 0,0 2 16 16,3 0-1024-16,-1 2-208 0,-2 0-48 0,0 3 0 15,2 0-256-15,-2 1-48 0,1-2-16 0,-2 1 0 16,0 3-256-16,1 0-48 0,2-6-16 0,-2 2 0 16,-1-2 0-16,1 0 0 0,0-1 0 0,2-3 0 15,-3-1 0-15,0 0 0 0,3-2 0 0,-2-1 0 16,-1-9-400-16,0 0-96 0,0 0-16 0,0 0 0 15,0 0-1536-15,4-6-304 0,8-16-64 16,3 1-17936-16</inkml:trace>
  <inkml:trace contextRef="#ctx0" brushRef="#br0" timeOffset="34538.03">15132 16254 23951 0,'0'0'1056'0,"0"0"224"0,-5 8-1024 0,0 1-256 0,1-5 0 0,0 2 0 15,-1 1 2080-15,0 0 352 0,-2-1 80 16,3 1 16-16,0-1-752 0,2 1-160 0,-2-1-16 0,4-6-16 15,-4 4-448-15,-2 3-96 0,0-3-16 0,1 2 0 16,-1 1 0-16,0 2-16 0,-2-1 0 0,0 1 0 16,-1 1-464-16,0 4-96 0,0 1 0 0,-1 0-16 15,-3 2 160-15,0 1 48 0,0-1 0 0,0 0 0 16,0 3-512-16,0-3-128 0,0-2 0 0,0 2 0 16,1-2 0-16,0 1 0 0,2-6 0 0,0 3 0 0,1-4 0 15,3-1 0-15,-1 1 0 0,3-2 0 0,4-7 0 0,0 0 0 16,0 0 0-16,0 0 0 15,0 0-1680-15,7 4-304 0,1 0-64 0,2-2-16 16,3-2-3760 0,-1 0-768-16,-1-2-128 0,-2-2-48 0</inkml:trace>
  <inkml:trace contextRef="#ctx0" brushRef="#br0" timeOffset="35241.28">14884 16260 27695 0,'0'0'1216'0,"0"0"272"0,0 0-1184 0,0 0-304 15,0 0 0-15,0 0 0 0,0 0 1920 0,0 0 336 0,0 0 64 0,0 0 16 16,0 0-1280-16,0 0-256 16,0 0-48-16,0 0-16 0,6 4-272 0,1 3-48 15,-2-3-16-15,1 2 0 0,0 1 192 0,0 0 48 0,1-1 0 0,1 3 0 16,-1 2-224-16,3-1-32 15,0 1-16-15,2 2 0 0,1 2 208 0,0 0 64 0,0 3 0 16,0-1 0-16,2 4-320 0,-1 1-48 0,1-1-16 16,0 2 0-16,1-2-256 0,0 1 0 0,-2-4 0 0,0 2 0 15,-2 0 0-15,0-3 0 0,-1 1 0 0,-1-4 0 16,-1-1 128-16,2-2-128 0,-1-2 0 0,-1-1 0 16,0 1-1008-1,1-5-256-15,0 1-48 0,1-5-16 0,-1-2-2992 0,-1-1-608 16,0-1-112-16,1-2-16 0</inkml:trace>
  <inkml:trace contextRef="#ctx0" brushRef="#br0" timeOffset="35915.57">15493 16292 30639 0,'0'0'672'0,"0"0"144"0,0 0 16 0,0 0 32 0,0 0-688 0,0 0-176 0,0 9 0 0,0-9 0 0,0 0 2128 0,0 0 400 16,0 0 80-16,0 0 16 0,0 0-1280 0,0 0-256 15,0 0-64-15,6 3 0 16,-6-3-304-16,8 4-64 0,0-4-16 0,0 2 0 0,-2 0-96 0,3-2-32 16,2-2 0-16,-1 2 0 0,2 0-256 0,0 0-48 15,0 0-16-15,1-2 0 0,1 2-192 0,2 0 144 16,0 0-144-16,-1 0 128 0,1 0-128 0,-2 2 0 15,1 0 0-15,-2 0-176 16,-1 1-1136-16,0-2-224 0,-2 2-64 0,-1 1 0 16,-1-4-3168-16,-8 0-640 0,0 0-128 0,0 0-32 0</inkml:trace>
  <inkml:trace contextRef="#ctx0" brushRef="#br0" timeOffset="36207.5">15593 16461 35935 0,'0'0'1600'0,"0"0"320"0,7 2-1536 0,1 2-384 0,0 0 0 0,1 2 0 16,0-5 2176-16,0 2 352 0,0-3 80 0,2 2 16 15,1-1-1488-15,-1-1-304 0,1 0-48 0,0 0-16 16,0-3-448-16,0 3-112 0,-1-3-16 0,1-1 0 16,-1 4-192-16,0-3 0 0,0-1 0 0,1 0-160 15,-2 4 160-15,1-2 0 0,-1-1 0 0,-1 2 0 16,0 2-1568-1,-1-1-288-15,-1 0-48 0,-7 0-16 0</inkml:trace>
  <inkml:trace contextRef="#ctx0" brushRef="#br0" timeOffset="36885.35">16301 16407 14975 0,'0'0'656'0,"-7"1"144"0,-1 2-640 0,0-3-160 0,2 3 0 0,6-3 0 16,-7 0 1664-16,1 1 320 0,6-1 48 0,-7 0 16 15,1 3-208-15,6-3-48 0,0 0 0 0,0 0 0 16,-7 0-256-16,7 0-48 0,-7 0-16 0,7 0 0 15,0 0 112-15,0 0 16 0,0 0 0 0,0 0 0 16,0 0-256-16,0 0-64 0,0 0 0 0,0 0 0 16,0 0-352-16,0 0-80 0,7-4-16 0,2 1 0 0,0 0-256 0,2 2-48 15,-1 1-16-15,3 0 0 0,2-2-192 0,1 0-64 16,-1 0 0-16,2 2 0 16,-1-3-256-16,1 3 0 0,0 0 0 0,-1 3-144 15,0-3-304-15,-2 2-48 0,-1-2-16 16,0 0 0-16,0 2-3984 0,-2-2-816 15,-2 0-144-15,-9 0-48 0</inkml:trace>
  <inkml:trace contextRef="#ctx0" brushRef="#br0" timeOffset="37413.83">16738 16254 41231 0,'0'0'896'0,"0"0"192"0,0 0 48 0,0 0 32 0,0 0-928 0,0 0-240 0,0 0 0 0,0 0 0 16,0 0 560-16,0 0 64 0,0 0 16 0,0 0 0 15,0 0-464-15,0 0-176 0,0 0 128 0,0 0-128 16,0 0 0-16,0 0 0 0,4-7 0 0,0 1 0 16,0-1 0-16,1 3 0 0,2-2 0 0,-1 3 0 15,1-1 128-15,1 2-128 0,1-2 128 0,0 1-128 16,0 2 192-16,0-2-64 0,2 3 0 0,-1-2 0 15,1 2 0-15,0 2 0 0,1-2 0 0,0 4 0 16,0-1 64-16,-2 1 0 0,1 2 0 0,-2 3 0 16,-1-1 48-16,-2-1 16 0,1 3 0 0,-2 3 0 15,-1 3-64-15,-1-2 0 0,-3 2 0 0,-2 4 0 0,-2-3 0 16,1 2 0-16,-4 2 0 0,-1-1 0 0,-4 2-192 0,1-1 144 16,-1-1-144-16,0 0 128 0,-1 1-128 15,0-4 0-15,0-2 0 0,0 1-176 0,2-6 176 16,-1 4 0-16,2-7 0 0,1 3 0 0,-1-4 0 0,3-2-128 15,-3-1 128-15,3-2-128 0,0-1 0 0,7 0 0 16,0 0 0-16,-6-1 0 0,6 1 0 0,-6-7 0 16,2-2 0-16,2 2 0 0,2-3 0 0,0 1 0 15,0 1 0-15,1-1 0 0,2-2 128 0,1 2 0 16,2 1 0-16,1-1 0 0,-1 1 0 0,1-1 0 16,1 3 128-16,-1 2-128 0,1-2 0 0,2 2 0 0,-3 3 0 15,4-1 0-15,1 4 0 0,-1-1 0 0,3 2 0 16,0 4 0-16,0 3 128 0,1-3-128 15,-1-3 128-15,1 2-128 0,-4 1 128 0,2-1-128 0,1 3 128 0,-3-1-128 16,0-1 128-16,-2-1-128 16,0 1 128-16,-1-1-128 0,0 1 0 0,-2 0 0 0,1-4 0 0,-1 0-128 31,0 1-768-31,-6-4-160 0,6 0-32 0,-6 0 0 16,8-1-3888-16,4-8-784 0,-12 9-144 0,5-7-48 0</inkml:trace>
  <inkml:trace contextRef="#ctx0" brushRef="#br0" timeOffset="38024.31">17430 16174 35935 0,'0'0'784'0,"0"0"176"0,0 0 16 0,6 4 48 0,1-4-832 0,-7 0-192 0,6 3 0 0,-6-3 0 0,0 0 1584 0,0 0 272 15,0 0 48-15,0 0 16 0,0 0-1136 0,0 0-208 16,0 0-64-16,0 0 0 0,-6 6-256 0,-2 2-48 15,-3-3-16-15,1-1 0 0,-2-4-192 0,-1 3-160 16,0-2 32-16,0-1 0 0,0 0 128 0,1 0 176 16,-1 0-48-16,1 0 0 0,0-1-128 0,2-2 0 15,-2 3 0-15,3 0-176 0,1-2 176 0,1 2 0 16,1 0 0-16,6 0 0 0,-7 2 0 0,7-2 0 16,0 0 128-16,-5 4-128 0,-2 0 0 0,7-4 0 15,-5 7 0-15,1-1 0 0,0 3 128 0,0-2-128 0,1-1 128 16,-1 5-128-16,0-2 176 0,0 2-48 0,0-2 0 15,1-1 0-15,1-2-128 0,0 5 0 0,1-2 0 16,0-3 0-16,1-6 0 0,-2 8 0 0,2-8 0 0,-1 9 0 16,1-9 192-16,0 0 0 0,0 0 0 15,0 0 0-15,0 0-192 0,0 0 0 0,0 0 0 0,0 0-176 16,0 0 176-16,0 0 0 0,8 3 0 0,1 1 0 16,0 0 0-16,0-2-128 0,2-2 128 0,-1 0-128 15,1 3 128-15,1-2 0 0,1-1 0 0,0 3 0 16,1 0 0-16,2 0 0 0,0 1 128 0,-1 0-128 15,1 2 128-15,1-2-128 0,0 2 128 0,0 1-128 16,-1 0 0-16,0 3 0 0,-1 3 0 0,-2-3 0 16,-1 3 0-16,-1 0-128 0,-2 1 0 0,-1 0 0 15,-3 2 304-15,-1-3 64 0,-3 4 16 0,-2-2 0 0,-3 0-416 16,0-2-80-16,-4 3-16 0,-2-2 0 0,-3-3 576 16,-2 0 96-16,-1-3 32 0,1 1 0 0,-2-2-448 15,0-3 0-15,0-2 0 0,-2 0 0 0,1-2-176 0,0-2 176 16,1-3-128-16,1 1 128 0,0 0-128 0,2-2 128 15,1-1-128-15,2 1 128 16,2-1-848-16,1 1-96 0,2-5-16 0,2 2 0 16,2-1-4496-16,6-10-912 0,7 3-176 15,-1 10-48-15</inkml:trace>
  <inkml:trace contextRef="#ctx0" brushRef="#br0" timeOffset="38774.25">18020 16224 20031 0,'0'0'896'0,"0"0"176"0,0 0-864 0,0 0-208 0,0 0 0 0,0 0 0 16,0 0 2864-16,0 0 528 0,0 0 96 0,0 0 32 16,0 0-976-16,3 6-192 0,-3-6-48 0,2 7 0 15,-2-7-864-15,2 8-176 0,-1-2-48 0,0 3 0 16,1 2-608-16,-1-1-128 0,0 0-32 0,1 0 0 15,-1 3 208-15,0 0 48 0,1 2 0 0,-1-2 0 16,0 0-368-16,0 3-64 0,1-2-16 0,-1 2 0 16,0-2-48-16,1 2-16 0,-1 1 0 0,0 0 0 15,1-4-192-15,-1 3 0 0,0-2 0 0,2-1 0 16,-1 0 0-16,1-2-256 0,-2-2 48 0,2-1 16 16,0-3-1856-16,-3-5-352 15,0 0-80-15,0 0-16 0,0 0-3216 0,0 0-656 16,0 0-128-16,6-5-32 0</inkml:trace>
  <inkml:trace contextRef="#ctx0" brushRef="#br0" timeOffset="38950.06">18214 16314 34559 0,'0'0'768'16,"0"0"144"-16,0 0 48 0,0 0 0 0,0 0-768 0,0 0-192 0,0 0 0 0,-7 4 0 0,0-1 1664 0,-3 1 320 0,0-2 48 0,-3 2 16 15,-2-1-1184-15,0 1-224 0,-4-2-64 0,0 2 0 16,-2-1-352-16,0 1-80 15,-1-2-16-15,-1 0 0 0,1-2 0 0,1 2 0 16,1-2 0-16,2 3 0 0,1-3-128 0,1 1-176 0,2-1 48 0,1 3 0 16,1-3 128-16,3 0 176 0,2 4-48 0,7-4 0 15,0 0-400-15,0 0-96 0,0 0-16 0,0 0 0 32,2 9-3264-32,2-1-672 0,2 4-128 0,3-2-32 0</inkml:trace>
  <inkml:trace contextRef="#ctx0" brushRef="#br0" timeOffset="39240.25">18282 16707 32703 0,'0'0'720'0,"0"0"160"0,0 0 16 0,0 0 16 0,0 0-720 0,-8-3-192 0,0 3 0 0,-1-3 0 0,-3 0 1776 0,-1 2 320 16,-1-2 64-16,0 0 16 0,-2 2-976 0,-1 1-192 16,-3 0-48-16,-1 0 0 0,-2-3-256 0,-1 0-48 15,0 3-16-15,1 0 0 0,-1 1-640 0,2 1 0 16,1-2 0-16,1 0 0 0,1 3 240 0,1-2 112 16,-1 2 32-16,3 0 0 0,1 1-208 0,2-4-48 15,2 3 0-15,2 0 0 0,0 0 0 0,2-2 0 16,7-1 0-16,0 0 0 15,0 0-608-15,0 0-128 0,0 0-32 0,0 0 0 16,0 0-3584-16,0 0-704 0,0 0-160 0,7-1-32 0</inkml:trace>
  <inkml:trace contextRef="#ctx0" brushRef="#br0" timeOffset="43878.89">18764 16048 17503 0,'0'0'384'0,"0"0"64"0,8-4 32 0,0 0 32 0,0-1-512 0,0 4 0 0,-3-4 0 16,-5 5 0-16,0 0 1680 0,0 0 240 0,2-7 64 15,-2 7 0-15,0 0 0 0,0 0 0 0,0 0 0 0,0 0 0 16,0 0-576-16,-7 0-96 0,-1 3-32 0,0-3 0 15,-1 2-256-15,-1-2-48 0,3 2-16 0,-3 0 0 16,0 1-352-16,0-2-80 0,-1 2-16 16,1-1 0-16,-1 0-192 0,2 0-64 0,0-2 0 0,0 3 0 15,-1-2-256-15,1-1 0 0,0 0 0 0,1 3-144 16,0-3 272-16,8 0 48 0,-8 0 16 0,8 0 0 16,0 0-192-16,-6 1-176 0,-1 2 48 0,7-3 0 15,-6 6 256-15,-1-2 48 0,2 3 16 0,0 2 0 16,-2 2-64-16,1-2 0 0,-1 1 0 0,2 1 0 15,0-2-128-15,-1 1 0 0,1-1 0 0,1 6 0 16,0-2 0-16,2 0 0 0,-1-2 0 0,2 2 0 16,0-4 192-16,1 1 0 0,0 1 0 0,1-2 0 15,-1-9-192-15,0 0 0 0,4 8 0 0,-4-8-176 16,6 6 656-16,2 1 128 0,0-4 32 0,0-1 0 16,0-1-640-16,0-1-192 0,1 0 0 0,0 0 0 0,1 0 192 0,1-1 0 15,-1-1 0-15,2-1 0 0,0 3 0 16,0-1 0-16,-1-2 128 0,1 3-128 0,0 0 0 0,1 0 0 15,0 0 0-15,0 4 0 0,0-1 0 0,2 0 0 16,-1 4 0-16,-1 0 0 0,0-1 128 0,-1 3-128 16,-3-1 128-16,-1 1-128 0,-1-1 176 0,-2 4-48 15,-1-2 0-15,-3 1 0 0,-2-5-128 0,-2 4 0 16,1 0 0-16,-2 3 0 0,-3-2 0 0,-2-1 0 16,-3-1 0-16,1 0 0 0,0-1 0 0,1 1 0 15,-2-1 0-15,0-1-176 0,-1-2 176 0,1-4 0 16,-1 3 0-16,1-1 0 0,0 1-128 0,1-1 0 0,-1-3 0 0,0-3 0 15,0 2 128-15,2-2-128 0,1 0 128 16,1 2-128 0,0-2-1696-16,8 3-336 0,-7-6-64 0,2 5-16 0</inkml:trace>
  <inkml:trace contextRef="#ctx0" brushRef="#br0" timeOffset="44568.67">19042 16845 20495 0,'19'2'896'0,"-8"-2"208"0,-1-2-880 0,2 2-224 16,0 0 0-16,-2 0 0 0,0 0 2240 0,-3-2 416 16,-7 2 80-16,0 0 16 0,0 0-832 0,0 0-144 15,0 0-48-15,0 0 0 0,-9 0-816 0,-4-2-160 0,-5 2-48 0,-4-4 0 16,-5 1-352-16,-4 2-80 15,-7-4-16-15,-3 3 0 0,-2 0-256 0,0-2 0 0,0 1 0 0,-4 3 0 16,-5 0 0-16,-1 0 0 0,-4 0 0 0,-1 0 0 16,-4 3 0-16,0-3 160 0,2 1-160 0,0 4 128 15,-2-1 0-15,0 0 0 0,-4 1 0 0,-1-1 0 16,-1 0 64-16,1 0 0 0,3-1 0 0,3 1 0 16,0 1-192-16,2-1 0 0,-1 0 0 0,0-2 0 0,1 2 0 15,1-4 0-15,2 0 0 0,4 0 0 16,2 0 0-16,5 3 128 0,5-2-128 0,3 2 0 0,2 0 144 0,2 0-144 15,2 0 160-15,2 1-160 16,1-1 192-16,5 1-48 0,2-2-16 0,2-1 0 0,4 2 64 0,2 1 0 16,2-1 0-16,3 1 0 0,2-2-64 0,6-2 0 15,0 0 0-15,0 0 0 0,0 0 0 0,0 0 0 16,5 7 0-16,1-1 0 16,2 1-480-16,2-1-96 0,0 1-32 15,2 1-12272-15,0-2-2464 0</inkml:trace>
  <inkml:trace contextRef="#ctx0" brushRef="#br0" timeOffset="45139.21">17055 17423 2751 0,'0'0'128'0,"0"0"16"0,0 0-144 0,0 0 0 15,0 0 0-15,0 0 0 0,0 0 7808 0,0 0 1536 16,0 0 320-16,0 0 48 0,8 3-6496 0,0-3-1296 16,-2 0-256-16,3-3-48 0,1 3-752 0,0 0-160 15,2 0-16-15,1 0-16 0,0 0-288 0,1 0-48 0,1-1-16 0,1 2 0 16,-1-1-320-16,2 3 128 0,0 0-128 0,2-2 0 16,-1 2 0-16,0 1 0 15,-1-2-160-15,0 0-13792 16,-1 0-2752-16</inkml:trace>
  <inkml:trace contextRef="#ctx0" brushRef="#br0" timeOffset="45405.78">17672 17214 39743 0,'0'0'1760'0,"6"5"352"0,-6-5-1680 0,0 0-432 0,3 8 0 0,0 1 0 0,-1-1 1744 16,1 4 272-16,-1-2 48 0,0 3 16 0,-2 1-1024 0,0 3-208 15,0 0-32-15,0 2-16 0,0 2-416 0,0 1-64 16,-2-2-32-16,1 4 0 16,0-1-112-16,1 3-32 0,0 1 0 0,0-3 0 0,0-1-144 15,0 0 0-15,0-3 144 0,1-3-144 0,0 0 0 0,-1-4 0 16,0-2 0-16,0-5 0 16,0 1-1152-16,0-7-192 0,0 0-32 0</inkml:trace>
  <inkml:trace contextRef="#ctx0" brushRef="#br0" timeOffset="70035.19">19617 16673 24639 0,'0'0'544'0,"0"0"112"0,0 0 32 0,0 0 0 0,0 0-560 0,0 0-128 0,0 0 0 0,0 0 0 15,0 0 1568-15,0 0 288 16,0 0 48-16,0 0 16 0,6-3-672 0,-6 3-128 15,7 0-32-15,-7 0 0 0,0 0-48 0,5 0-16 16,-5 0 0-16,5-2 0 0,-5 2-256 0,6-2-48 16,-1 0-16-16,0 2 0 0,0-3-96 0,2 2-32 15,-1-2 0-15,2 1 0 0,0 0-96 0,0 2-32 0,1-2 0 0,0 2 0 16,0-3-192-16,2 3-64 0,1-1 0 0,-1 1 0 16,1-3-48-16,1 2-16 0,2-2 0 15,0 1 0-15,4-2-128 0,0 1 128 0,1 2-128 0,2-2 128 16,2-1-128-16,1 2 0 0,2-2 0 0,2 1 0 15,3-1 0-15,0 2 0 0,4-2 0 0,-2 0-176 16,0-2 176-16,0 3 0 0,0-4 128 0,-1 3-128 0,-1-3 0 16,1 1 0-16,0 3 0 0,0-1-128 0,-1-2 128 15,4 3 0-15,2 3 0 0,-6 0 0 0,-4-4 0 16,-1 0 0-16,1 2 0 0,-1-1 0 16,1 2 0-16,-1-2 0 0,0-1 0 0,-1 2 0 0,-3-2 0 0,0 1 0 15,-2 2 0-15,-2 1 0 0,0 1 0 0,-1-1 0 16,-2-1 128-16,-2-2-128 0,0 3 128 0,0 0-128 15,-1 0 128-15,-3 0-128 0,-2 0 0 0,0 0 0 16,-2 0 0-16,1 3 0 0,-7-3 0 0,0 0 0 16,6 1 0-16,1 2 0 0,1-3 0 0,-8 0 0 15,6 4 0-15,-6-4 0 0,0 0 0 0,0 0 0 16,0 0 0-16,0 0-128 0,0 0 128 0,0 0-128 16,0 0 128-16,0 0-128 0,6 2 128 0,-6-2 0 15,0 0 128-15,0 0-128 0,0 0 0 0,4 4 0 16,-4-4 0-16,0 0 0 0,0 0 0 0,5 3 0 15,-1 3 0-15,-4-6-128 0,0 0 128 0,0 0 0 16,0 0 0-16,0 0 0 0,-4 7 128 0,4-7 48 16,-4 6 16-16,-1-2 0 0,-3 3-192 0,-1-1 128 0,-1 1-128 0,0 1 128 15,-2-2-128-15,-1 1 128 0,-3 2-128 16,1 2 128-16,-1-1-128 0,-4 3 128 0,-2-2-128 0,-3 4 128 16,-1-1-128-16,-3-1-176 0,-1 1 48 0,1-1 0 15,2 3-64-15,-2-3 0 0,1-3 0 0,2 1 0 16,0-2 416-16,2-1 80 0,2-2 16 0,4 1 0 15,1-3-320-15,2 1 0 0,2-1 0 0,3 0 0 16,1-1 0-16,2-1 0 0,7-2 0 0,0 0-144 16,0 0 144-16,0 0 176 0,0 0-48 0,0 0 0 0,0 0-128 0,0 0-176 15,0 0 48-15,0 0 0 0,5-6 128 0,2-1 0 16,2 1 0-16,2-4 0 0,2 0 0 16,1-1 0-16,3-2 0 0,0 3 0 0,1-3 0 0,2 0 0 15,0 2 0-15,1-2 0 0,1 0-128 0,0 0 0 16,0-3 0-16,1 3 0 0,0 1 128 0,0-1-128 15,-2 0 128-15,-2 0-128 0,0 3 128 0,-4-4 0 16,-2 5 128-16,-1-1-128 0,-1 1 0 0,-4 1 0 16,1-1 0-16,-1 2-128 0,-3-1 128 0,-2 2 0 15,-2-1 0-15,-1 2 0 0,-2 1 0 0,-2 0-128 16,-3 0 128-16,-2-1-128 0,-4 1 128 0,-5 0-128 16,-3-3 128-16,-2 5-128 0,-2-1 128 0,-1 2 0 0,-2-6 0 15,1 5 0-15,1-2 0 0,1-3 0 0,-1 3 0 16,4-1 0-16,2-1 0 0,3 2 0 15,1-3 0-15,2-1 0 0,3 2 0 0,3 0 0 16,1 3 128-16,3-1-128 16,5 4-336-16,0 0-144 0,-3-7-32 0,3 7 0 15,3-7-5376-15,2 1-1072 0,3 3-208 0,4-1-64 0</inkml:trace>
  <inkml:trace contextRef="#ctx0" brushRef="#br0" timeOffset="71255.42">21774 16228 32015 0,'0'0'704'0,"0"0"128"0,0 0 48 0,0 0 32 0,0 0-720 0,0 0-192 15,0 0 0-15,0 0 0 0,0 0 1984 0,0 0 352 16,0 0 80-16,0 0 16 0,0 0-976 0,0 0-192 0,0 0-48 0,0 0 0 16,4 4-704-16,-4-4-160 0,6 5-32 0,2-4 0 15,0 2-48-15,1-3-16 0,0 0 0 0,2 0 0 16,1 0-48-16,1 0-16 0,1 0 0 0,0 0 0 15,0 0-192-15,-1 0 0 0,0 0 0 0,0 0 0 16,0 0 0-16,0 2 0 0,0 0 0 0,0-2 0 31,-1 2-1440-31,1-2-336 0,-1 2-64 0,0 0-16 0</inkml:trace>
  <inkml:trace contextRef="#ctx0" brushRef="#br0" timeOffset="71563.92">22291 16161 20271 0,'0'0'448'0,"0"0"80"0,0 0 32 0,0 0 16 0,0 0-576 0,0 0 0 0,0 0 0 0,7 0 0 31,-7 0-1072-31,0 0-320 0,6-3-64 0,-6 3-16 0</inkml:trace>
  <inkml:trace contextRef="#ctx0" brushRef="#br0" timeOffset="72054.87">22325 16115 23039 0,'0'0'512'0,"0"0"96"0,0 0 32 0,0 0 0 0,0 0-512 0,0 0-128 0,0 0 0 0,0 0 0 15,0 0 2224-15,4-4 416 0,-4 4 96 0,5-6 16 16,1 2-1440-16,0 1-288 0,-1-3-48 0,2 2-16 0,-1 0-256 16,1-2-48-16,-2 3-16 0,2-1 0 15,-1-2-256-15,2 2-48 0,0 0-16 0,0-1 0 16,0 1-144-16,1 3-48 0,-1-2 0 0,-2 3 0 15,2 0-128-15,0 0 128 0,0 3-128 0,0-2 128 0,-2 2 0 0,1 3 0 16,-1-2 0-16,1 3 0 0,-2 2 64 0,-1-1 0 16,-1 5 0-16,-1-2 0 0,0 2 256 15,-4 0 48-15,0 2 16 0,-2 5 0 0,-1-3-208 0,-1 4-48 0,0-1 0 16,-2-1 0-16,-1 1-256 0,0 0 160 16,-3-3-160-16,0 0 128 0,0 0-128 0,2 0 128 15,-2-4-128-15,0-4 128 0,0 2-128 0,2-2-272 16,-1-3 64-16,1-1 16 0,1 1 192 0,0-2 0 15,1-2 0-15,0-2 160 0,1 0-160 0,7 0-176 16,0 0 48-16,-6-2 0 0,1-2 128 0,1-2 0 0,1 3 0 16,2-4 0-16,-1 0 0 0,2 0-128 15,2-3 128-15,0 4-128 0,-2 6 0 0,6-7 0 16,-1 1 0-16,1-1 0 0,1 1 128 0,1 2 0 16,0 0 128-16,-1-1-128 0,3 1 0 0,-1 0 0 0,0 0 0 15,1 1-128-15,1 3 128 0,1 4 176 0,1-4-48 0,0 0 0 16,-1 3-128-16,-1 1 0 0,1-2 0 15,0 5 0-15,0-3 448 0,0 2 48 0,-1 1 16 0,0-1 0 16,-1 1-320-16,1-3-48 0,-1 2-16 16,-1-2 0-16,1 2-128 0,-1-2 128 0,0-2-128 0,-1-1 128 15,-8-1-864 1,8 0-176-16,0-1-48 0,1-1 0 0,0-5-4352 16,7-6-864-16,-10 0-176 0,-1 5-48 0</inkml:trace>
  <inkml:trace contextRef="#ctx0" brushRef="#br0" timeOffset="72627.1">22984 16005 32703 0,'0'0'1456'0,"0"0"288"0,6 0-1392 0,-6 0-352 16,0 0 0-16,0 0 0 0,8 0 1808 0,-8 0 304 16,0 0 48-16,0 0 16 0,0 0-1344 0,0 0-256 15,0 0-48-15,-6 3-16 0,-5 1-256 0,-1-2-48 16,-1 2-16-16,-1 0 0 0,-3 1-192 0,0-1 144 15,-1-1-144-15,1-2 128 0,0 2-128 0,-1-1 0 16,3 0 0-16,0-2-176 0,2 2 176 0,1-2 0 0,2 3 0 0,1-2 0 16,2 2 0-16,1-2 0 15,6-1 128-15,0 0-128 0,0 0 128 0,0 0-128 16,-5 5 128-16,5-5-128 0,-2 8 0 0,1 2 0 0,1-10 0 0,0 9 0 16,0-1 176-16,0 2-48 15,0 2 0-15,-1-2 0 0,-2 1-128 0,0-2 160 16,2 1-160-16,-2 1 160 0,-1-1-160 0,2 2 0 0,-1-1-160 15,-1-2 160-15,-1-1 0 0,1 1 0 0,-1-3 0 16,5-6 0-16,-3 4 0 0,-1 0 0 0,3 3 0 0,1-7 0 16,0 0 0-16,0 0 0 0,0 0 0 0,0 0 0 15,0 0-144-15,0 0 144 0,0 0-128 0,9 2 128 16,2-2-128-16,-1 2 128 0,-1-4-128 0,3 2 128 16,-1 0 0-16,0 0 0 0,0-2 0 0,1 2 0 15,-1 0 0-15,1 0 0 0,1-2 0 0,2 2 128 16,-1 2-128-16,1 0 128 0,0-2-128 0,1 2 128 15,0 3-128-15,-1-1 128 0,1 0-128 0,-1 2 128 0,-4 1 0 16,0 2 0-16,-2-2 0 0,-1 3 0 0,-2-3 0 0,0 3 0 16,-2-1 0-16,-2 2 0 0,-2-2-128 0,-1 1 0 15,-2-3 0-15,-1 3 0 0,-1-3 0 0,-3 0 128 16,-1 3-128-16,-1-1 128 0,-4-1-128 0,1 1 0 16,0-5-128-16,-1 3 128 0,-1-2 0 0,1-4 0 15,1 2 0-15,-1-3 0 0,0 0 0 0,3-3 0 16,-1-1 0-16,1 2 0 0,1-5-128 0,2 3 128 15,2-2-128-15,-1-1 128 16,2-3-2032-16,1 3-320 0,2-3-64 0,4-2-16 0</inkml:trace>
  <inkml:trace contextRef="#ctx0" brushRef="#br0" timeOffset="73182.32">23432 16008 23727 0,'0'0'1040'0,"0"0"240"0,0 0-1024 0,0 0-256 0,0 0 0 0,0 0 0 15,0 0 2496-15,0 0 464 16,0 0 96-16,0 0 16 0,0 0-1024 0,-2 8-208 16,0 1-48-16,-1 1 0 0,2 2-864 0,0-2-176 0,-2 4-48 0,2 0 0 15,-1 2-96-15,2 1-32 16,0 0 0-16,0-2 0 0,0 6-304 0,2-1-64 15,-1-3-16-15,0 3 0 0,1-3-48 0,0 2-16 0,1-3 0 0,-2-1 0 16,2-2-128-16,-1 2 0 16,1 0 0-16,0-5 0 0,-1-1 0 0,1 1 128 0,-3-10-128 0,4 7 128 15,-4-7-352-15,0 0-80 0,0 0-16 0,0 0 0 16,8 0-816 0,-8 0-160-16,8-4-48 0,-2 1 0 0,1-4-3472 15,7-9-704-15,-3 6-144 0,-8 3-32 0</inkml:trace>
  <inkml:trace contextRef="#ctx0" brushRef="#br0" timeOffset="73396.25">23568 16171 35711 0,'0'0'784'0,"0"0"176"0,0 0 16 0,0 0 16 0,-9 0-800 0,-2 3-192 0,-2-2 0 0,-1 2 0 0,-2 0 1168 0,-1 1 192 16,-3-2 48-16,1-1 0 0,-1 2-928 0,1-3-176 16,-1 3-48-16,2-2 0 0,-1-1-256 0,2 3 0 15,1-3 0-15,1 0 0 0,-1 0 0 0,4 0 0 16,2 0 0-16,1 0 0 0,-1-3 0 0,4 3 160 15,6 0-160-15,0 0 128 16,0 0-2096-16,0 0-416 0,0 0-96 0,0 0-16 0</inkml:trace>
  <inkml:trace contextRef="#ctx0" brushRef="#br0" timeOffset="74004.47">24070 15984 33855 0,'0'0'752'0,"0"0"144"0,0 0 48 0,0 0 0 0,7 0-752 0,-7 0-192 0,0 0 0 0,0 0 0 16,0 0 1360-16,0 0 240 0,0 0 64 0,0 0 0 15,-2 7-880-15,-3 1-160 0,-5-2-48 0,1 1 0 16,-1-5-352-16,-2 5-80 0,-1-3-16 0,0-2 0 0,0 0-128 15,0 0 0-15,-2-2 0 0,1 0 0 0,1 0 0 16,0 0 0-16,1 0 0 0,0 0 0 0,0 0 0 0,2 0 128 16,1 0-128-16,1 0 128 0,1 4-128 0,1-1 0 15,0 1 0-15,2 1-176 0,1-1 176 0,-1 2 176 16,-3 1-48-16,3 0 0 0,2 3-128 0,-1-1 128 16,-1 2-128-16,1-1 128 0,1 1-128 15,-1-1 0-15,-1 2 0 0,2-2 0 0,-1 1 0 0,2-2 128 16,-2 2-128-16,2-5 128 0,1 3-128 0,0-9 128 15,0 7-128-15,0-7 128 0,1 5-128 0,-1-5 128 16,4 7-128-16,1-2 128 0,-5-5-128 0,8 1 0 16,0 2 0-16,1-3 0 0,0 0 0 0,2 0 0 15,-1-3 0-15,2 2-176 0,0-2 176 0,1 3 0 0,1-2 128 16,2 0-128-16,0 2 176 0,-1 0-48 16,2 0 0-16,0 0 0 0,0 0 0 0,1 2 0 15,-1 0 0-15,-2 2 0 0,1 1 0 0,-2-1 0 16,-1 3 0-16,-1-1 0 0,-1 1 0 0,-2 3 0 0,-3-3 0 0,0 3 0 15,-2 0 0-15,-2-3 0 0,0 5 0 16,-4-1 0-16,-3-3-128 0,-3 3 0 0,-2 0 0 0,-2-1 0 16,-4-1 0-16,-1-2 0 0,-3 1 0 0,-2-2 0 15,-1 1 0-15,-1-4 0 0,1 1 0 0,-1-2-176 16,2-1 176-16,-1 2-128 0,2-3 128 0,2-3-128 16,2 2 128-16,0 1 0 0,0-2 0 15,2 2 0-15,4-2 0 0,0 2 0 0,2 0 128 0,1 0-128 16,1 0-2176-1,7 0-512-15,0 0-112 0,0 0-16 0</inkml:trace>
  <inkml:trace contextRef="#ctx0" brushRef="#br0" timeOffset="74375.82">24266 16735 25567 0,'0'0'560'0,"7"2"112"0,-1 1 32 0,-6-3 16 16,0 0-576-16,0 0-144 0,0 0 0 0,0 0 0 0,0 0 1488 0,-9-7 272 15,-4 1 48-15,-4-1 16 0,-4 1-560 0,-4-1-112 16,-4 1-32-16,-5 2 0 0,-6-3-336 0,-6 1-64 16,-5 2-16-16,-2-2 0 0,-2 0-192 0,-1 2-64 0,-2 1 0 0,-1 3 0 15,-1-1-48-15,-3 2-16 16,-1 2 0-16,0 1 0 0,-2-2-144 0,2 2-48 0,0-1 0 15,3 1 0-15,-1-1 0 0,0 0 0 0,0 1 0 0,0 2 0 16,2 0-192-16,1-2 0 0,1 0 0 16,2 1 0-16,1-1 0 0,1 0 0 0,-1-1 0 0,1 1 0 15,1-2 144-15,2 2-16 0,1-4 0 0,0 3 0 16,0-3-128-16,6 0 128 0,5 1-128 0,2 2 128 16,0-3-128-16,6 0 128 0,3 2-128 0,3 0 128 15,3 0 0-15,0-2 0 0,4 0 0 0,4 0 0 16,5 3 64-16,3-2 0 0,0 2 0 0,6-3 0 15,0 0-192-15,0 0 128 0,0 0-128 0,7 6 128 0,2 1-400 0,3-3-96 16,0 2-16-16,5-2 0 16,4 3-1936-16,2-2-400 15,2-1-80-15,3 3-16 0</inkml:trace>
  <inkml:trace contextRef="#ctx0" brushRef="#br0" timeOffset="74911.98">22641 17213 31103 0,'0'0'688'0,"0"0"144"0,0 0 16 0,0 0 16 0,0 0-688 0,0 0-176 0,0 0 0 0,0 0 0 15,0 0 1872-15,0 0 352 0,8 0 64 0,-1-3 16 0,1 0-976 0,1 3-192 16,1-1-48-16,-1 1 0 0,0-3-304 0,1 3-64 16,1-2-16-16,1 2 0 0,-2 0-304 15,3 0-64-15,0-1-16 0,2 2 0 0,1 1 0 0,-1-2 0 16,2 3 0-16,0-2 0 0,0 2-48 0,0 0-16 16,-2-2 0-16,0 2 0 0,0-1-256 0,-2-1 0 15,0 2 0-15,-1-3-144 16,-2 3 144-16,-1-3-128 0,-2 0 128 0,-7 0-128 15,7-3-2112-15,-1 0-400 0,-6 3-96 0,5-3-16112 16</inkml:trace>
  <inkml:trace contextRef="#ctx0" brushRef="#br0" timeOffset="75252.92">23252 17057 32015 0,'0'0'704'0,"8"-3"128"0,0-1 48 0,-1 2 32 0,-1-2-720 0,1 1-192 15,-2-1 0-15,-2 0 0 0,-3 4 1568 0,0 0 288 16,0 0 48-16,0 0 16 0,0 0-576 0,0 0-96 0,0 0-32 0,0 0 0 16,0 0-272-16,0 11-64 15,0 2-16-15,-2 0 0 0,0 1-416 0,-1 5-64 16,0-2-32-16,1 4 0 0,0-2 224 0,2 5 64 0,-2-5 0 0,1 5 0 16,1-2-256-16,-2-1-64 0,0-1 0 0,0-3 0 15,2 3-144-15,0-3-48 0,-1-4 0 0,1 2 0 16,0-4-128-16,0-1 0 0,1 0 0 0,1-4 0 15,-2 2 0-15,0-8 128 0,0 0-128 0,5 6 128 32,-5-6-512-32,6 3-96 0,-6-3-32 0,10-3 0 0,-1-3-2304 0,0-2-448 15,12-12-112-15,-4-2-16 0</inkml:trace>
  <inkml:trace contextRef="#ctx0" brushRef="#br0" timeOffset="77123.55">24601 16440 21647 0,'0'0'464'0,"0"0"112"0,0 0 0 0,0 0 64 0,0 0-512 0,0 0-128 0,0 0 0 0,0 0 0 15,0 0 736-15,0 0 128 0,0 0 32 0,0 0 0 16,0 0 512-16,0 0 96 0,4-5 32 0,-4 5 0 15,7-2 256-15,-1 0 48 0,2-1 16 0,1 3 0 16,1 0-512-16,0 0-112 0,2 0-16 0,2 0 0 16,2-4-512-16,0 4-96 0,2 0-32 0,2 3 0 15,1-2-304-15,0-1-64 0,-2 3-16 0,1-1 0 16,-3 0-192-16,-1 0 144 0,-1 2-144 0,0-1 128 16,-2 1-128-16,-1 0-176 0,-3 1 48 0,-3 1 0 15,0 1-3024-15,-3 0-608 16,-1 0-112-16,-5 3-32 0</inkml:trace>
  <inkml:trace contextRef="#ctx0" brushRef="#br0" timeOffset="77332.5">24685 16634 41007 0,'0'0'896'0,"7"4"192"0,-1 2 48 0,2-2 16 0,0 1-928 0,1-1-224 16,2 3 0-16,0-3 0 0,1-2 1072 0,1-2 160 15,0 3 48-15,0-2 0 0,1-1-880 0,-1 0-160 16,0-1-48-16,1-2 0 0,1 3-192 0,-1 0 0 16,-1-2 0-16,-1 2 0 0,0 0 0 0,-1 0 0 0,0 0 0 0,-1 0 0 15,1 0 144-15,-1 0-16 16,0 0 0-16,0 0 0 16,-1 0-1632-16,-1-2-336 0,-1 0-64 0,-7 2-16 0</inkml:trace>
  <inkml:trace contextRef="#ctx0" brushRef="#br0" timeOffset="81037.88">25572 16424 29711 0,'0'0'640'0,"0"0"144"0,0 0 32 0,0 0 32 0,0 0-672 0,0 0-176 16,-3-13 0-16,3 13 0 0,0 0 544 0,-1-6 80 16,1-1 16-16,0 0 0 0,0 0-416 0,1 0-80 15,2 0-16-15,-1 1 0 0,2-1-128 0,2 1 128 16,-1-1-128-16,1 1 128 0,1-3 160 0,1 3 32 0,0 1 0 0,-1-1 0 16,3 2 0-16,-1 0 0 15,1-2 0-15,1 3 0 0,1-1 192 0,-1 1 64 16,1-1 0-16,0 4 0 0,0-3-208 0,-2 3-48 0,-1 0 0 0,1 3 0 15,-3 0 208-15,1 1 48 16,0 0 0-16,-1 2 0 0,-1 1-160 0,-1 3-32 0,-1 1 0 16,-1 4 0-16,-4 5 112 0,-1 0 16 0,0-6 0 0,-1 2 0 15,-2 5-160-15,-2 1-32 0,-1 2 0 0,-1 2 0 16,-1-3-96-16,-1 1-32 0,0-1 0 16,-1 1 0-16,-3-2-192 0,1-1 0 0,0-1 0 0,-1-3 0 15,1 0 0-15,1-1 0 0,0-3 0 0,-1 0 0 16,3-3 0-16,0-3 0 0,1-1 0 0,1-2 0 15,1 3 0-15,1-7 0 0,7 0 0 0,-6 0-160 0,6 0 32 16,0 0 0-16,-4-9 0 0,1 1 0 0,2-1 128 16,1-2 0-16,1 1 0 0,2-3 0 15,-1 3 0-15,4 0 0 0,-1 0 0 0,1-1 0 16,1-1 0-16,1 2 0 0,1 3 0 0,0 1 0 0,2 2 0 0,-1-3 0 16,0 3 128-16,2 2-128 0,1-1 128 0,2 2-128 15,-1 1 128-15,1 1-128 0,-1 2 128 0,0-1-128 16,-1 0 128-16,1 3-128 0,-1 1 176 0,0 1-48 15,0 1 0-15,0-2 0 0,0 3 112 0,0-1 16 16,0-1 0-16,-1-3 0 0,-1 1-256 0,0-1 0 16,1 0 0-16,-1-1-160 0,-1-3 160 0,1 0 0 15,0 0 0-15,2-4 0 0,-1 1 0 0,0-1 0 16,-2-2 0-16,1-4 0 16,-1 0-592-16,0-1-96 0,-3-2-16 0,3 0 0 15,-1-4-656-15,-1 1-144 0,0-3-32 0,-1-2 0 16,0 1-96-16,-1 1-32 0,0-2 0 0,-1 1 0 15,0 0 976-15,0 1 192 0,1 4 48 0,0 2 0 0,-1 3 448 0,2-2 0 16,1 1 0-16,0 4 0 0,0-3 208 0,1 1 144 0,0 5 32 0,0-2 0 16,2-1 960-16,-1 5 208 0,2 0 48 15,1 2 0-15,0 0-256 0,0 0-64 0,0 4 0 16,2 3 0-16,-2-3-352 0,1 1-80 0,2 3-16 16,0 4 0-16,-1-2-192 0,1 3-64 0,-3 2 0 15,0 0 0-15,-1 2-256 0,-4 0-48 0,-2 0-16 0,0 0 0 16,-4 3-256-16,-2-3 160 0,-1 1-160 0,-4-1 128 15,-4 0-128-15,-2-1 128 0,-2-1-128 0,-1-2 128 16,-1-3-128-16,-1 2-176 0,-1-7 48 0,0 0 0 16,0-1 128-16,0-4-128 0,-2-2 128 0,0-2-128 0,2-3 128 15,0 1-128-15,0-2 128 0,2-4-128 0,0 2 0 16,2-4 0-16,1 0 0 0,2-2 0 0,2-1 128 0,1 0 0 16,2 2 128-16,2 0-128 0,2-1 0 15,2-1 0-15,1 2 0 0,2 3 0 0,1-1 0 0,0 0 0 16,2 2 0-16,1-1-128 0,-1 2 128 0,3-1 0 15,-1 2 0-15,0-1 0 16,-1-1-4544-16,1 2-864 0,0-1-176 16,-1-1-48-16</inkml:trace>
  <inkml:trace contextRef="#ctx0" brushRef="#br0" timeOffset="86187.13">27463 16491 26719 0,'-1'-7'576'0,"1"6"128"0,0 1 32 0,0 0 32 0,0 0-624 0,0 0-144 0,0 0 0 0,-4-5 0 16,-3-2 448-16,2-1 48 0,-2 2 16 0,1-1 0 0,-2-2-368 0,0 1-144 16,0 2 128-16,0-1-128 0,-1-2 128 0,0 5-128 15,0-2 128-15,0 3-128 0,0 3 384 0,-3 0 0 16,-1 0 0-16,0 0 0 15,-1 3 256-15,1 1 64 0,-1-1 0 0,0 3 0 0,-2 0-112 0,1 5-16 16,1-1 0-16,1 3 0 0,0 0-192 0,1 1-64 16,2 3 0-16,0 0 0 0,4 0-16 15,1 1-16-15,-1-1 0 0,4 0 0 0,0 0-96 0,2 3-32 16,0-5 0-16,2 0 0 0,0-2-160 0,4 0 128 16,0 0-128-16,2-2 128 0,0-5-128 0,2 5 0 15,1-5 0-15,-1-3 0 0,2 1-128 0,0-4 128 16,0 0-160-16,-1-3 160 0,1 2-160 0,0-6 160 15,1-2-160-15,-1 1 160 0,0-1-192 0,-2-1 48 16,1-6 16-16,-1 1 0 0,-1-2 0 0,-1-2 0 16,-1 2 0-16,-1-3 0 0,0 0 128 0,-3 1 0 15,1 2 0-15,-1 1 0 0,0 2-128 0,-2 3 0 0,-1-1 0 16,0 6 0-16,0 6 304 0,0 0 64 0,0 0 16 0,0 0 0 16,-5 6 96-16,-1 1 32 15,3 2 0-15,-1 2 0 0,1-1-112 0,0 3-16 16,1 3 0-16,0-2 0 0,1 2-48 0,1-3-16 0,1 1 0 15,1 2 0-15,0-3-192 0,2 2 0 0,0-5 0 0,0 2 0 16,1-2 0-16,3 1-128 0,-1-5 128 0,-1 1-208 16,2-3 208-16,1-1 0 0,2-1 0 0,-1-2 0 15,1-2-208-15,-1-2 48 0,1 1 16 0,-1-1 0 16,1-5 144-16,-1 1 0 0,-1-5-144 16,1 0 144-16,-1-3 0 0,0-1-176 0,1-3 176 0,-2 3-128 0,-3-2 128 15,1-1-128-15,0 3 128 0,-1-3-128 16,-2 6 128-16,0 1 0 0,-2 2 0 15,0 5 0-15,-1 6 0 0,0 0 0 0,0 0 0 0,0 0 0 16,0 0 0-16,0 0 0 0,0 0 128 0,0 10-128 16,0 1 224-16,0 2-32 0,-1 3 0 0,1-2 0 15,0 2-192-15,0 1 0 0,0-3 0 0,0 2 0 0,0 1 352 0,0-4 32 16,0 3 0-16,-1-2 0 0,-1-1-160 0,2-2-32 16,-1-2 0-16,0 1 0 0,-2-3-48 0,2-3-16 15,1-4 0-15,0 0 0 0,-8 3-128 0,8-3 128 16,0 0-128-16,0 0 128 0,0 0-128 0,-1-11-176 15,-1-2 48-15,2 0 0 0,2-3 128 0,0 2 0 16,1-3 0-16,1 0 0 0,0-2 0 0,1 2 0 16,0-2 0-16,2 2 0 0,-1 4 0 0,2-2 0 15,0 2 128-15,1 3-128 0,2-4 128 0,-1 8-128 16,1-1 128-16,-1 5-128 0,1-5 128 0,0 7-128 16,2 0 128-16,1 0-128 0,-1 5 224 0,0-1-32 15,-1 4 0-15,-1 4 0 0,0-1-192 0,-1 2 144 16,-1 0-144-16,-1 0 128 0,-1 1 256 0,-2 3 64 0,-1 0 0 0,-1 2 0 15,-1-2-160-15,-2 0-32 16,0-2 0-16,-1 0 0 0,-2-2-256 0,1-3 160 0,-2 0-160 0,0 0 128 16,0-1-128-16,1-1 0 0,1-1 0 0,2-7 0 15,0 0 0-15,0 0 0 0,0 0 0 16,0 0 0-16,0 0 0 0,0 0 0 0,6 0 0 0,2-4 0 31,3 1-2656-31,-1-1-608 0,1 1-128 0,-1 0-32 0</inkml:trace>
  <inkml:trace contextRef="#ctx0" brushRef="#br0" timeOffset="86617.39">28177 16230 44223 0,'0'0'976'0,"0"0"208"0,0 0 32 0,2 8 16 0,2 1-976 0,0 2-256 0,0-1 0 0,-1 3 0 0,-2 1 608 0,2-1 80 16,-2 4 16-16,0-2 0 0,-1 5-464 0,-1-2-96 15,0 2-16-15,-1 0 0 0,0 3-128 0,-1-3 128 16,1 2-128-16,-1-4 128 0,0 1-128 0,1-5 0 16,-1-1 0-16,0 0 0 0,1-5 0 0,0-1 128 15,2-7-128-15,0 0 128 0,0 0-128 0,0 0-176 16,0 0 48-16,0 0 0 0,-6-4 128 0,-1-4 0 16,1-1 0-16,-2-2 0 0,0-2 0 0,-1 3-128 15,-2-3 128-15,2 0-128 0,1 3 128 0,-2 0-128 0,-6-1 128 0,2 2-128 16,-1 5 128-16,2 2-128 15,-1 2 128-15,1 2-128 0,0 2 0 0,0 0 0 0,1 5 0 16,1 1 0-16,1-3 256 0,1 7 48 0,1-4 16 0,1 3 0 16,2 3-192-16,1-2 0 15,2 2 0-15,2 1 0 0,1 0 128 0,3 0 0 0,0-1 0 16,1 1 0-16,2-4-128 0,0 0 192 0,4 0-192 0,1 0 192 16,2-5-192-16,0 1 192 0,1-2-192 15,1-3 192-15,1 0-192 0,0-2 0 0,1-2 0 0,0 0 0 16,1-2 0-16,-1-2 0 0,-1-3 0 0,1 1 0 15,-1-1 0-15,0-1 0 0,-1-1-192 0,0-1 192 16,-2 0-2912 0,-1-3-464-16,-1 3-80 0,-1-1-32 0</inkml:trace>
  <inkml:trace contextRef="#ctx0" brushRef="#br0" timeOffset="87475.21">28961 16247 27647 0,'0'0'608'0,"0"0"128"0,0 0 32 0,0 0 0 0,0 0-624 0,0 0-144 0,0 0 0 0,0 0 0 16,0 0 1664-16,0 0 320 0,0 0 48 16,0 0 16-16,0 0-464 0,0 0-96 0,0 0-16 0,0 0 0 15,0 0-192-15,0 0-64 0,0 0 0 0,8 0 0 16,0 2-400-16,0 0-96 0,0-2-16 0,1 0 0 16,1 0-400-16,1 3-96 0,-1-3-16 0,3 1 0 15,2-1-192-15,0 3 144 0,1-1-144 0,-1 0 128 16,-2 0-128-16,1 1 0 0,1 1 0 0,-1-1 0 31,-2-2-528-31,-1-1-144 0,1 3-32 0,-1-3 0 0,-2 2-3840 16,11-2-768-16,-3-2-144 0,-8 2-48 0</inkml:trace>
  <inkml:trace contextRef="#ctx0" brushRef="#br0" timeOffset="88007.79">29490 16161 26031 0,'0'0'576'0,"0"0"112"0,0 0 16 0,0 0 32 0,0 0-592 0,0 0-144 15,0 0 0-15,0 0 0 0,0 0 1616 0,0 0 304 16,0 0 48-16,0 0 16 0,0 0-256 0,0 0-64 16,0 0 0-16,0 0 0 0,0 0-656 0,0 0-144 15,0 0-32-15,0 0 0 0,4-4-352 0,0-3-80 0,0-2-16 0,1 3 0 16,3-2-192-16,-1 1-64 0,-2 1 0 0,2-1 0 16,-2 1-128-16,1 0 0 0,1 3 0 0,-1-1 0 15,2 1 128-15,0 2 0 0,0 1 0 0,0 0 0 16,1 1-128-16,2 2 128 0,0-1-128 0,0 2 128 15,-2 3-128-15,1 1 128 0,2 1-128 0,-3 1 128 16,-1 1-128-16,0 2 128 0,-1 2-128 16,-3 0 128-16,-2 3-128 0,-1-1 128 0,-2 4-128 15,-1-1 128-15,-2 2-128 0,-3-1 0 0,-3 1 0 0,-1-1 0 0,1 2 0 16,-3 0 128-16,-3 1-128 0,0 2 128 16,2-3-128-16,-1-2 0 0,0-1 0 0,-1-3 0 0,0-1 0 0,0-3 0 15,1-5 0-15,0 1-176 0,2-5 176 16,3-2-128-16,-1 0 128 0,3-4-128 0,1 0 128 15,1-5 0-15,2 1 0 0,2-5 0 0,0 1 224 0,4-2 80 16,0 0 16-16,4-3 0 0,0 1-160 0,2 1-32 16,3-1 0-16,0-2 0 15,2 6-448-15,1-1-112 0,-3 2-16 0,2-1 0 0,2 3 448 16,-1 1 0-16,-1-1 0 0,2 3 128 0,2 1-128 0,-2 1 0 16,-1 4 0-16,-1-2 0 0,0 3 0 0,0-2 128 15,0 5-128-15,-1 0 128 0,-2 1-128 0,1-1 128 16,-1-2-128-16,1 3 128 0,-2-1-128 0,0 2 0 0,0 1-128 0,-1-2 128 15,-1-1 0-15,-1 1 0 16,-1-1 0-16,2 1 128 0,-1-3-128 0,1-1 0 0,1-2 0 16,0 2 0-1,-2-3-2544-15,1-3-528 0,1-1-96 0,-1-3-32 0</inkml:trace>
  <inkml:trace contextRef="#ctx0" brushRef="#br0" timeOffset="88605.12">30161 16131 32479 0,'0'0'1440'0,"6"0"288"0,2 0-1376 0,0 0-352 0,-8 0 0 0,0 0 0 0,5-3 1504 16,-5 3 224-16,0 0 64 0,0 0 0 0,0 0-1232 0,0 0-240 16,0 0-64-16,0 0 0 0,-7-4-96 0,-3 4-32 15,0 0 0-15,-2 4 0 0,-1-1 0 0,-1 1 0 16,-1-2 0-16,1 2 0 0,-1-1-128 0,1 1 128 15,1 0-128-15,0 1 128 0,1-1-128 0,2 0 128 16,-1-2-128-16,3 2 128 0,2 3 0 0,-1-4 0 16,7-3 0-16,-5 6 0 0,5-6 112 0,0 0 16 15,0 0 0-15,-4 7 0 0,4-7 48 0,0 0 16 16,-1 8 0-16,-1-2 0 0,2-6-64 0,0 7 0 16,0-7 0-16,0 9 0 0,-1 1 64 0,1-1 0 15,0-1 0-15,-1 1 0 0,-1-1-320 0,2 2 0 16,0 0 0-16,-1-1 0 0,1-9 256 0,-1 7 0 15,1-7 0-15,-2 10 0 0,1-1-96 0,1-9-32 16,0 0 0-16,0 0 0 0,0 0-128 0,0 0 128 16,1 8-128-16,-1-8 128 0,0 0-128 0,0 0-176 0,0 0 48 15,11 3 0-15,-1-2 128 0,1 2 0 0,-1-7 0 0,2 4 0 16,1-3 0-16,0 3-128 0,-1-6 128 0,1 2-128 16,0 0 128-16,3-1 0 0,0 5 128 15,1 2-128-15,1-2 176 0,0 4-48 0,1 1 0 0,-1 1 0 16,-1 0-128-16,0 3 128 0,0 2-128 0,-2 2 128 15,-1-3 64-15,-2 3 0 0,-3 1 0 0,-2-1 0 16,-5 4 0-16,-2-2 0 0,-2 2 0 0,-4 0 0 0,-2-1-192 16,-2 4 128-16,-2-6-128 15,-1 3 128-15,0-4-128 0,-4-2 128 0,-1-2-128 0,-1-2 128 16,1-1-128-16,0-3 0 0,-1-2 0 0,1-1-176 0,1-4 176 0,0 4 0 16,-1-4 0-16,0-1 0 0,3-3 0 0,0-1 0 15,2 1 0-15,3-1-14640 16,1-2-2896-16</inkml:trace>
  <inkml:trace contextRef="#ctx0" brushRef="#br0" timeOffset="89744.62">30695 16321 8511 0,'0'0'192'0,"0"0"32"0,0 0 16 0,0 0 0 0,2 2-240 0,-2-2 0 0,0 0 0 0,0 0 0 0,0 0 0 0,0 0 144 15,0 0-144-15,0 0 128 0,0 0-128 0,0 0 0 16,0 0 0-16,0 0-3856 16</inkml:trace>
  <inkml:trace contextRef="#ctx0" brushRef="#br0" timeOffset="90068.57">30587 16353 12895 0,'0'0'576'0,"0"0"112"0,-3-5-560 0,3 4-128 0,0 1 0 16,0 0 0-16,0 0 2032 0,0 0 368 16,0 0 80-16,0 0 16 0,0 0 48 0,0 0 16 15,5-5 0-15,2 1 0 0,-7 4-368 0,8 0-64 16,-8 0-16-16,7 0 0 0,1 0-704 0,-1 0-160 16,-7 0-32-16,9 0 0 0,1 0-448 0,1-3-112 0,-2 6-16 0,2-3 0 15,-1 0-256-15,3 0-48 0,0 0-16 16,0-3 0-16,-1 3-192 0,1 0-128 0,2 0 128 0,-1 0-128 15,0-1 0-15,2 1 0 0,0-3 0 16,0 3 0-16,-2-4 128 0,0 2-128 0,1 2 128 16,-2-2-128-16,-3 2 0 0,0-2 0 0,-1 2 0 0,-1 0 0 15,-1 0 0-15,-7 0 0 0,0 0 0 0,7 0 0 16,-7 0 128-16,0 0-128 0,0 0 128 0,0 0-128 31,0 0-1728-31,0 0-400 0,0 0-96 0,0 0-16 0</inkml:trace>
  <inkml:trace contextRef="#ctx0" brushRef="#br0" timeOffset="90826.43">31456 16152 17279 0,'0'0'768'0,"7"-2"144"0,-1-3-720 0,2 1-192 0,0 0 0 16,-1-2 0-16,-1-1 1360 0,-1 3 240 0,1-1 64 0,-1-1 0 15,0-1-112-15,-1 3-16 0,-4 4 0 0,3-6 0 16,-3 6-48-16,1-4-16 0,-1 4 0 0,0 0 0 16,0 0 112-16,0 0 16 0,-4-4 0 0,-3 1 0 15,1 0-672-15,-2 3-128 0,-1 3-32 0,-3-3 0 16,-1 4-144-16,-1-1-48 0,-3 1 0 0,1-2 0 16,1 2-352-16,0 0-80 0,-2 1-16 0,1-1 0 0,2 0 0 15,0 3 0-15,1-5 0 0,0 2 0 0,0 0-128 16,1 1 0-16,2-1 0 0,2-4 0 15,-1 4 0-15,2-1 128 0,7-3-128 0,0 0 128 0,-6 4-128 16,6-4 0-16,0 0 0 0,0 0 0 0,0 0 0 0,0 0 128 16,0 0-128-16,0 9 128 0,1 0-128 0,0-1 128 15,-1 1-128-15,2-1 128 0,2-1-128 0,-2 2 128 16,-2-9-128-16,0 6 128 0,3 1-128 0,-1 1 0 16,0 1 0-16,-1-3 0 0,0 1 0 0,1 1 0 15,-4 1 0-15,2-2 0 0,2-1 0 0,-2-6 0 16,0 0 0-16,0 0 0 0,0 0 0 0,0 0 0 15,2 4 0-15,-2-4 0 0,0 0 0 0,0 0 0 16,6 4 0-16,0-1 0 0,-1-1 0 0,2-1 0 16,1-1 0-16,1 0-176 0,1 3 176 0,1-3 0 0,1 0 128 15,2 3-128-15,3-2 0 0,1 4 0 0,-1-1 0 16,2 0-128-16,-1 3 128 0,0-1 0 16,2-3 0-16,0 3 0 0,-1 1 0 0,0 3 0 0,-4 0 128 0,-3 0-128 15,-1 1 176-15,-3-1-48 0,-3 0 0 16,-3 4 0-16,-2-1 0 0,-3 2 0 0,-4-2 0 15,-2 2 0-15,-4 1-128 0,-3-2 128 0,-1-1-128 16,0-2 128-16,-1 0-128 0,-1-3 128 0,1-1-128 0,-2-2 128 16,1-1-128-16,2-3 0 0,-2-1 0 0,4 0-176 15,1-1 176-15,1 1 0 0,0-3 0 0,3 3 0 16,1-1 0-16,1-2 0 0,-1 1 0 0,1 2 0 0,8 0 0 16,0 0-128-16,0 0 128 0,0 0-128 15,-8 0-1904-15,8 0-368 0,0 0-80 0,0 0-16112 16</inkml:trace>
  <inkml:trace contextRef="#ctx0" brushRef="#br0" timeOffset="91297.33">31689 16867 23039 0,'0'0'1024'0,"8"4"192"0,-8-4-960 0,0 0-256 0,9 2 0 0,-1 1 0 16,-8-3 1904-16,0 0 336 16,0 0 64-16,0 0 0 0,0 0-896 0,0 0-176 15,-5-7-32-15,-3 2-16 0,-4 1-32 0,-3 0-16 16,-6-2 0-16,-4 3 0 0,-3-1-128 0,-3-2-32 16,-5 2 0-16,6-1 0 0,-5 1-352 0,-3 0-80 15,-1 1-16-15,-3 0 0 0,-3 2-176 0,-2-1-32 0,-5 2-16 0,-3 0 0 16,-16-3-80-16,4 2-16 0,4-2 0 15,4 3 0-15,3-3-208 0,-2 3 144 0,-1 0-144 0,-2 3 128 16,-3-3-128-16,1 0 128 0,3 0-128 0,14-3 128 16,0 2-128-16,0 1 0 0,-1-3 144 15,-1 3-144-15,2 3 0 0,-1-3 0 0,-2 0 0 0,-11 1 0 16,4 2 0-16,3 0 0 0,3-2 0 0,3 2 176 0,3-3-176 16,2 2 0-16,2 2 0 0,4-1 128 15,0-3-128-15,5 4 0 0,2 0 0 0,2-2 128 0,2 2-128 16,3-4 160-16,1 5-160 0,2-1 160 0,2-2-160 0,2 0 192 15,1 1-192-15,4 1 192 0,1-2-192 16,1 0 128-16,1 3-128 0,2-1 128 0,5-4-128 0,-4 4 128 16,4-4-128-16,0 0 128 0,-2 6-128 0,-2 1 0 15,4-7 0-15,0 0 128 0,-2 9-256 0,2-2-64 16,0-7-16-16,0 0 0 16,0 0-1456-16,4 7-304 0,2 0-48 0,0-3-17488 0</inkml:trace>
  <inkml:trace contextRef="#ctx0" brushRef="#br0" timeOffset="91734.12">29874 17446 24879 0,'0'0'1088'0,"0"0"256"0,0 0-1088 0,0 0-256 0,0 0 0 0,0 0 0 0,0 0 2160 0,0 0 368 16,4-7 80-16,0 2 16 0,1 0-864 0,0-1-160 16,1 0-48-16,0 2 0 0,1 0-432 0,1 1-96 15,1 0 0-15,0-3-16 0,0 5-304 0,2-2-64 16,0-1-16-16,2 2 0 0,2 2-208 0,-1-2-32 16,-1 0-16-16,2 2 0 0,-1 0-176 0,1 0-48 15,-2 0 0-15,1 0 0 0,0 0-144 0,1 0 0 16,-2 4 144-16,0-2-144 0,-1 0 0 0,0 0 128 15,-1 1-128-15,0-2 0 16,-1 5-1312-16,1-6-336 0,-2 0-64 0,0 0-11440 16,0 0-2288-16</inkml:trace>
  <inkml:trace contextRef="#ctx0" brushRef="#br0" timeOffset="92033.84">30444 17203 11055 0,'0'0'480'0,"0"0"112"0,0 0-464 0,0 0-128 0,0 0 0 0,0 0 0 15,2 7 6912-15,0 3 1344 0,-1 0 288 0,-1 3 48 16,-1 0-5776-16,-1 1-1152 0,1-1-224 0,0 3-48 16,-1 1-688-16,1 3-128 0,-1-3-16 0,0 0-16 15,1 2-256-15,0-2-48 0,-1 0-16 0,2-1 0 16,0 1-224-16,2 0 128 0,-1-1-128 0,0-2 0 16,2-1 0-16,-1 3 0 0,2-5-176 0,0 2 176 15,2-3 0-15,-1-3 0 0,1-1 192 0,1 1-64 16,-1-3-2176-16,2-4-448 15,1-3-96-15</inkml:trace>
  <inkml:trace contextRef="#ctx0" brushRef="#br0" timeOffset="92653.05">31879 16528 36159 0,'0'0'800'0,"0"0"160"0,15-11 48 0,-15 11 0 0,0 0-816 0,0 0-192 16,0 0 0-16,0 0 0 0,0 0 1376 0,0 0 224 16,6-2 64-16,2 2 0 0,0-2-672 0,0 0-128 15,0 2-32-15,-1 0 0 0,1 0-352 0,1 0-80 16,1 0-16-16,0 0 0 0,2 0-384 0,0 2 0 15,1 0 0-15,1-2 0 0,1 0 0 0,-1 2 0 16,2 1 0-16,-2-2 0 0,-2 2 0 0,0 1 0 16,-1-2 0-16,1 2 0 0,-3 0 192 0,-1 1-64 15,-1-1 0-15,-7-4 0 16,4 7-1584-16,-3-1-320 0,-1 1-64 0,-1-1-17184 0</inkml:trace>
  <inkml:trace contextRef="#ctx0" brushRef="#br0" timeOffset="92862.14">31950 16728 45151 0,'0'0'992'0,"0"0"208"0,12 5 32 0,-7-3 48 0,-5-2-1024 0,0 0-256 0,0 0 0 0,4 5 0 0,2-1 704 0,2 0 112 16,1-2 16-16,3-2 0 0,1 0-160 0,0 0-32 16,2-2 0-16,-1 2 0 0,2-4-352 0,0 1-80 15,-2 2-16-15,0-2 0 0,0-1-192 0,-4 2 144 16,1-2-144-16,-1 1 128 0,-1 0-128 0,0 2 0 15,-2 1 0-15,-2 0 0 16,-5 0-2768-16,0 0-544 0</inkml:trace>
  <inkml:trace contextRef="#ctx0" brushRef="#br0" timeOffset="97651.84">32601 16391 34095 0,'35'107'752'0,"-35"-107"144"0,0 0 48 0,0 0 16 0,0 0-768 0,0 0-192 15,0 0 0-15,0 0 0 0,0 0 1360 0,0 0 240 16,0 0 64-16,0 0 0 0,-1-10-768 0,1 10-160 0,0 0-32 15,2-4 0-15,1 1-304 0,1-1-64 16,-4 4-16-16,7-3 0 0,-2-1-48 0,1-1-16 0,1 1 0 0,1-3 0 16,1 3-96-16,1-2-32 0,2-1 0 0,0 5 0 15,0-2-128-15,1 1 0 0,0-3 0 0,0 4 0 16,0 2 0-16,-2 0 128 0,0 0-128 0,1 0 128 16,-1 4-128-16,-2 0 0 0,-3 3 0 0,1 2-176 15,0-1 176-15,-5 3 0 0,-4 4 128 0,-2-2-128 0,0 4 0 0,-3 0 0 16,-3 1 0-16,-2 2 0 0,-3-3 0 15,1 3 0-15,0-3 0 0,-3 0 0 0,0-4 0 16,1-3 0-16,1 3 0 0,2-2 0 0,0-5 0 0,3 4 0 16,1-4 0-16,1 1 0 0,1-3 176 15,7-4-48-15,0 0 0 0,0 0 0 0,0 0 64 0,0 0 0 16,0 0 0-16,0 0 0 0,0 0-192 0,0 0 128 16,12 4-128-16,0-4 128 0,3 2 112 0,0-2 16 15,1 1 0-15,-1 2 0 0,2-3-256 0,-1 0 144 16,-2 3-144-16,1 1 128 0,-1-2-128 0,-1 2 128 15,-1-1-128-15,0 5 128 0,-2-2 256 0,0 1 64 16,-3-1 0-16,-3 3 0 0,-5 2-64 0,1-1 0 16,0 4 0-16,-3-1 0 0,-6-3-48 0,1 3-16 15,1 0 0-15,-4 0 0 0,-2-2-320 0,-1-1 0 16,0 0 0-16,1 0 0 0,-1-1 0 0,-2-2-128 16,-1-1 0-16,2-2 0 0,0 3 128 0,-1-5-128 15,2-4 128-15,0 2-128 0,1 0 128 0,3 0 0 0,2 0 128 16,2 0-128-1,-1-3-1056-15,7 3-288 0,-2-6-48 0,-1-1-16 16,2 0-4240-16,2-3-864 0,7 0-160 0,1-1-48 0</inkml:trace>
  <inkml:trace contextRef="#ctx0" brushRef="#br0" timeOffset="98111.43">33174 16508 40767 0,'0'0'896'0,"0"0"192"0,10-4 48 0,-1 1 0 0,0 2-912 0,0-1-224 0,2-2 0 0,-2 4 0 0,-1-3 1120 0,1 3 176 16,-1 3 48-16,2-3 0 0,1-3-576 0,-1 3-96 15,-1 0-32-15,2 3 0 0,-2-3-352 0,-1 4-80 16,1 2-16-16,3 3 0 0,-2-1 0 0,-1 3 0 16,-1 4 0-16,-1 1 0 0,-2-2 112 0,-1 6 16 15,-3 0 0-15,-1 3 0 0,-1 1 0 0,-3-1 0 16,-3 4 0-16,0-8 0 0,-3-2-320 0,0 3 0 15,-3 0 0-15,-3-3-144 0,-2-4 144 0,-2 1 176 16,2-1-48-16,-2-2 0 0,1-2-128 0,0 0 0 16,1-5 0-16,-7 3-176 0,4-6 176 0,1-2 0 15,3-2 128-15,-1-4-128 0,2 1 0 0,2-2 0 16,1-5 0-16,1 0 0 0,2 0 0 0,4 0 0 16,2-1 0-16,2 1-128 0,2-4 128 0,1 0 0 15,0-2 128-15,5-1-128 0,1-1 176 0,5-1-48 16,-1 2 0-16,1 2 0 0,-1-2-128 0,4 3 128 15,0 1-128-15,2 3 128 0,2 0-128 0,0 5 0 0,2 3 0 16,0 1 0 0,-1 2-784-16,-2 0-192 0,-1 4-48 0,-2 3 0 0</inkml:trace>
  <inkml:trace contextRef="#ctx0" brushRef="#br0" timeOffset="144623.31">24768 17422 32015 0,'0'0'704'0,"0"0"128"0,0 0 48 0,0 0 32 0,4-5-720 0,-4 5-192 0,2-4 0 0,1 0 0 0,-1-1 1664 0,-2 5 320 16,0-4 48-16,0 4 16 0,-3-7-736 0,-3 3-144 15,-3 0-16-15,0 2-16 0,0-1-688 0,-2 3-128 16,-2 0-16-16,-1 3-16 0,-2 1-288 0,0 2 128 0,-1-3-128 15,-1 4 0-15,0 0 448 0,1 0-32 16,1 2 0-16,-1-2 0 0,0-1-416 0,5 1-176 0,0-3 16 0,2 2 0 16,1 3 160-16,1-1 128 0,1-1-128 0,2 2 176 15,1-1 80-15,1 1 32 16,5 1 0-16,-1 0 0 0,3 0-288 0,3-1 0 16,0-1 0-16,4 1 0 0,1 2 0 0,2-2 0 0,-1-1 0 15,3 1 0-15,0 1 0 0,1 0 0 0,0-3 0 16,0 3 0-16,-2 0 0 0,2-1 0 0,0 2 0 0,0-1 0 15,-1-1 256-15,-1 5 0 0,-1-4 0 0,-2 3 0 16,-3-2 112-16,0 2 16 0,-1-3 0 16,-3 3 0-16,-3 0-192 0,-4 2-48 0,-3-2 0 0,-2-1 0 15,-2-2-144-15,-1 3 0 0,-2-2 0 0,-1-1 0 16,-2-3 0-16,0 2 0 0,-1-3 0 0,0-2 128 16,-1 0-128-16,0-1 0 0,0-3 0 0,0 0 0 15,2-3 0-15,-1-1 0 0,0-2 0 0,2-1 0 16,1 1-192-16,2-5 0 0,2 2-16 0,1 1 0 15,2-1 208-15,2-1 240 0,1-1-48 0,2-1-16 16,1 2-4240-16,1-1-848 16,3 2-160-16,1 1-48 0</inkml:trace>
  <inkml:trace contextRef="#ctx0" brushRef="#br0" timeOffset="145437.07">24565 17300 28671 0,'0'0'640'0,"0"0"128"0,0 0 16 0,2-6 16 0,0-1-640 0,-2 7-160 0,0 0 0 0,4-4 0 15,-4 4 2016-15,0 0 368 0,0 0 80 0,0 0 16 16,0 0-720-16,0 0-144 0,0 0-16 0,7 7-16 16,0 2-432-16,-2 2-64 0,0 2-32 0,1 4 0 15,-1 0-256-15,-1 2-48 0,0 1-16 0,-2 4 0 16,2-1-736-16,0 7 0 0,-1 6 0 0,1 0 0 15,-2 2 240-15,2 4 96 0,0-1 32 0,0 2 0 16,-1-2-240-16,-1-2-128 0,1-2 160 0,0-3-160 16,-2-4 128-16,2-1-128 0,-1-2 0 0,1-5 0 15,-1-3 0-15,1-1 0 0,0-4 0 0,-1-4 0 0,-2-10 0 16,0 0-208-16,0 0 64 0,6-6 16 16,0-4-2624-16,2-5-512 0,-2 0-96 0,1-5-32 15</inkml:trace>
  <inkml:trace contextRef="#ctx0" brushRef="#br0" timeOffset="146261.01">25095 17556 17503 0,'0'0'768'0,"0"0"176"0,0 0-752 0,0 0-192 15,-8-3 0-15,8 3 0 0,-8 0 2176 0,2-2 416 16,1 0 80-16,-1 2 16 0,1-2-832 0,0 2-144 0,-2-4-48 0,2 1 0 16,0-1 0-16,0 1-16 15,-1 0 0-15,2-1 0 0,-1 1-384 0,5 3-80 0,-4-7-16 0,4 7 0 16,-2-3-368-16,0-4-80 0,1 3-16 0,1 4 0 15,0 0-304-15,4-5-64 16,0-3-16-16,1 1 0 0,2 1-48 0,1-1-16 0,-1 3 0 0,1-1 0 31,3-3-576-31,-1 2-112 0,2 1-16 0,0 1-16 0,1-3 896 0,1 3 176 16,1 0 32-16,-2 2 16 0,1 2-464 0,1 0-192 0,-2 0 176 0,0 0-176 16,0 3 0-16,-1 3 128 0,-3-2-128 0,0 4 0 15,0 3 0-15,-2 2 0 0,-2 2 128 0,-1 2-128 16,-3 2 144-16,-1 4-16 0,-2 0 0 0,-2 1 0 15,-3 6-128-15,-1-4 0 0,-1 4 0 0,-1-2 0 16,-2 2 0-16,-1-4 0 0,0 0 192 0,0 1-64 16,1-7-128-16,0 0 0 0,1 0 0 0,1-6 128 15,1-1-128-15,2 0 0 0,3-3 0 0,2-3 0 16,2-7 0-16,0 0 0 0,0 0 0 0,0 0 0 0,6 7 176 16,2-2 48-16,1-4 16 0,2 2 0 0,1-3-240 15,1 0 128-15,0-3-128 0,1 2 0 0,2-1 128 16,1 2-128-16,0-3 0 0,0 3 144 0,0-4-144 15,0 1 0-15,0 2 0 0,-1-4 0 0,-2 5-192 0,1-1-112 16,-1-2-16-16,0-1-16 16,-1 1-560-16,1-1-96 0,-4 2-32 0,-1-5 0 15,-1 1-2496-15,0-1-496 0,0-1-96 0,0 2-32 16</inkml:trace>
  <inkml:trace contextRef="#ctx0" brushRef="#br0" timeOffset="146643.44">25543 17619 32255 0,'0'0'1424'0,"0"0"304"0,4-6-1392 0,2 2-336 0,1 1 0 0,0-3 0 16,-1 2 2320-16,1 0 400 15,-1-1 80-15,3 1 16 0,1-2-1648 0,-1 2-320 0,1 1-64 0,1-1-16 16,0 2-304-16,1 0-64 0,1 0-16 0,-1-1 0 16,3 2-192-16,-2 2-64 0,-2 2 0 0,2-1 0 15,1 5-128-15,-3-1 0 0,-1 2 0 0,-1 3 0 16,0 1 480-16,-1 2 16 0,-2-1 0 0,0 4 0 15,-4 3-240-15,-1-1-64 0,-2-2 0 0,-3 3 0 16,-1 0 112-16,-2-1 16 0,-3 1 0 0,-1-3 0 16,0 3-320-16,-1-6 0 0,-1 2 0 0,0-6 0 15,-2 1-176-15,2-5 16 0,0 1 0 0,0-3 0 16,-1-2 304-16,-1-4 64 0,3 0 16 0,-1-4 0 16,2-1-416-16,-1-4-64 0,1-1-32 0,2-4 0 15,3-1 288-15,2-3 0 0,1 3 0 0,3-2 0 16,1-5 0-16,3 2 0 0,1 1 0 0,3-1 0 15,2 3-288-15,1 0 0 0,2 3 0 0,2-1 0 16,1 4-1152-16,4 0-224 0,3 2-1440 16,-5 1-1632-16,19-3-336 0,-11 6-64 15,-17 7-16-15</inkml:trace>
  <inkml:trace contextRef="#ctx0" brushRef="#br0" timeOffset="148457">26263 17320 19519 0,'0'0'432'0,"0"0"80"0,0 0 32 0,0 0 0 0,0 0-544 0,0 0 0 0,8 0 0 0,-8 0 0 16,0 0 896-16,0 0 80 0,7 0 16 0,-7 0 0 0,0 0-576 0,0 0-112 15,0 0-32-15,5-4 0 0,-5 4 576 0,0 0 112 16,0 0 32-16,0 0 0 0,0 0 224 0,0 0 64 16,0 0 0-16,0 0 0 0,0 0 608 0,0 0 128 15,0 0 32-15,0 0 0 0,0 0-1008 0,6 4-192 16,-6-4-32-16,6 13-16 0,-2 0 480 0,-2 0 80 15,0 2 32-15,-1 0 0 0,0 2-816 0,1 6-176 16,-4-2-16-16,2 5-16 0,0 4 144 16,2 0 48-16,-1 4 0 0,0-1 0 0,0 1-384 0,1 1-176 15,-1-2 160-15,0-2-160 0,-1 2 144 0,2 0-144 0,-2 1 128 16,1-4-128-16,-2 0 0 0,1 0 0 16,0-3 0-16,1-1 0 0,0 0-224 0,2-2 80 15,-2-1 16-15,1-2 0 0,-2 1 256 0,0-5 48 0,-2 0 16 16,2-1 0-16,-1-1-192 0,1-2 0 15,-3 0 0-15,1-3 0 0,-2 2 0 0,0-4 0 0,0 1 0 16,-1-2 0-16,-2-1-240 0,-1-2 80 0,-1 0 16 16,-4 1 0-16,-3-4 144 0,-1 2 0 0,-2 1 0 0,-2-4 0 15,-2 0 0-15,0-1 0 16,-1-2 0-16,-2 3 0 0,0-3 0 0,-2 0 0 0,1 0 0 0,-2-1 0 16,-1 1-128-16,1 2-112 0,-1-2-16 0,0 0 0 15,0 3 400-15,-10 0 80 0,0 0 208 16,2 0-432-16,1 1 0 0,1 1 128 15,-1 1-128-15,1-2 0 0,0 2 0 0,0 0 0 0,2-2 0 16,0 2 0-16,-6 0-144 0,0 3-64 16,6-5 208-16,2 2 0 0,-1 1 144 0,0-2-144 15,0-2 0-15,2 2 0 0,0 0 0 0,-1 1 0 16,1-3 0-16,1 1 0 0,1 2 0 0,0-3 0 16,0 0 0-16,2 2 128 0,2 0-128 0,-1-2 0 15,1 0 0-15,1 2 0 0,2-2 0 0,1 3 0 16,0-3-176-16,0 1-80 0,3-1 0 0,-1 3-16 0,2-1 448 15,-1 0 80-15,1 0 32 0,1-2 0 0,2 2-288 0,-2 0 0 16,2 1 0-16,1-2 0 0,1 2 0 0,0-3 0 16,2 2 0-16,-2-2 0 0,3 0 0 0,-1 0 0 15,1 0 0-15,1 0 0 0,2-2-128 0,-1 4-144 16,1-2-32-16,0 0 0 0,0-2 448 0,-1 2 96 16,7 0 16-16,-6-3 0 0,-1 2-256 0,2-2 0 0,5 3 0 15,-5-4 0-15,0 0 144 0,1-1-16 0,4 5 0 0,0 0 0 16,-3-6-128-16,-1-1-176 15,1-1 48-15,2 2 0 0,0-4 128 0,0 3 176 0,-1-5-48 0,1 1 0 16,0 1-128-16,-1-3-176 0,1 0 48 0,-2 0 0 16,3-2 128-16,-1 2 0 0,-2-3 0 15,2 2 0-15,-1-2 0 0,0-1 0 0,0 4 0 16,-1-1 0-16,0-5 0 0,1 5 0 0,0 1 0 0,1-3 0 16,-1-1 0-16,0 3 0 0,1-2 0 0,-3 2 0 15,1-5 0-15,1 2 0 0,-1-2 0 0,0 0 128 16,1 0-128-16,-1-4 0 0,-1 2-176 0,0-1 176 15,-1-1 0-15,1-4 0 0,0 4 0 0,0-1 0 16,-1-2 0-16,0 2 0 0,-2 4 0 0,2-3 0 16,0 0 0-16,0-1 0 0,-2 4-144 0,-1 1 144 15,3 2 0-15,0 0 0 0,-1 4 0 0,3-3 0 16,-3 2 0-16,1 0 0 0,1 1 0 0,2 3 128 16,-1-6-128-16,0 6 0 0,-1-3 0 0,0 2 0 15,2-2 0-15,1 3 0 0,-1 0-176 0,1 0 176 16,0-1 0-16,1 2 0 0,0 1 208 0,0-1-64 0,0 3-144 0,1-1 0 15,-1 7 0-15,3-8 0 0,-2-1 0 16,0 3 0-16,0-4 0 0,2 3 0 0,0 0 0 0,-3 7 0 16,1-9 0-16,2 2 0 0,-1-1-176 0,-2 8 176 15,3-9-128-15,-1 3 128 0,-2 6 0 0,3-7 0 16,0 1 0-16,-3 6 128 0,4-8-128 0,-4 8 0 16,4-7 0-16,-2 1 0 0,-2 6 0 0,3-7 0 0,1 1 0 15,-4 6 0-15,0 0 0 0,0 0 0 16,4-10 0-16,0 6 0 0,-4 4 0 0,4-6 128 0,-1 2-128 0,0-3 128 15,-3 7-128-15,5-4 0 0,-5 4 0 0,7-5 0 16,1 1-240-16,0 2-64 0,1 0-16 0,-1 0 0 16,-1 2 576-16,1-3 96 0,0 3 32 0,1 0 0 15,1-1-384-15,0 1 0 0,2 0 0 0,0 0 0 16,-1 0 0-16,2 0 0 16,2 0 0-16,1 0 0 0,-1 0 0 0,2 0 0 0,0 0 0 0,2-3 0 15,-1 3 128-15,2-2-128 0,-1 0 128 0,1 2-128 16,0-2 176-16,1 2-48 0,-1 0 0 0,3 0 0 15,2 0-128-15,1 2-176 0,1-2 48 0,2 2 0 16,0 0 128-16,1-2 0 0,2 3 0 0,0-3 0 16,2 0 0-16,-1 0 0 0,0 0 128 0,-2-3-128 15,1 1 0-15,-2 0 0 0,-3 0 0 0,-1 2 0 16,-1-4 0-16,0 1 0 0,-1 3 0 0,1 0 0 16,0-1 0-16,-1 1 0 0,0-3 0 0,1 3-128 15,0 0 128-15,-2 3 0 0,0-2 128 0,2-1-128 0,-2 0 0 16,2 0 0-16,-1 0 0 0,-1-1-128 15,-1-2 0-15,1 3 0 0,-1-2 0 0,0 2 0 0,-1-4 256 16,-1 1 48-16,-2 2 16 0,0-2 0 0,-2-1-192 0,0 2 0 16,0-1 0-16,-2 2-176 0,-1-2 176 0,0 3 0 15,0 0 0-15,-1 0 0 0,-1 0 0 0,-1 0-128 16,-1-3 128-16,0 3-128 0,-1 0 128 0,0 0 0 16,0 3 0-16,0 0 0 0,0-3 0 0,0 0 0 15,-1 0 128-15,3 0-128 0,-3 1 0 0,1 2 0 16,-1-3 0-16,1 2 0 0,1-2 176 0,1 4-48 0,-2-1 0 0,0-2 0 15,1-1-128-15,0 3 0 16,-1-3 0-16,1 2-176 0,-1 0 176 0,0-2 0 16,0 2 0-16,0-2 0 0,0 3 0 0,0-2-128 0,-1-1 128 0,3 0-128 15,-3 0 128-15,0 0-128 0,0-1 128 16,0-2-128-16,0 3 128 0,-1 0-128 0,1-2 128 0,1 2-128 16,-8 0 128-16,6-2 0 0,-6 2 128 0,7-2-128 15,0-1 128-15,-7 3-128 0,0 0 128 0,0 0-128 16,6 3 128-16,-6-3-128 0,0 0 128 0,0 0-128 15,5 4 0-15,1-2 0 0,-2 2 0 0,1 3-128 16,-3-1 128-16,1 1 176 0,0 2-48 0,-1-1 0 16,0 2-128-16,0 3 0 0,2-1 0 0,0-1 0 15,0 2 192-15,0 1 0 0,-2-1 0 0,2 3 0 16,-1-3-192-16,0 1 0 0,-1 0 0 0,1 3 0 16,0-2-176-16,-2 2-64 0,0 0-16 0,0-1 0 15,1-2-192 1,-1 2-64-16,-1-3 0 0,0-1 0 0,0 0-816 0,0-2-160 15,-1 3-48-15,-2-2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9T15:27:47.527"/>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1 2847 0 0,'0'0'296'0'0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9T15:27:50.004"/>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0 310 2759 0 0,'24'-10'15685'0'0,"19"-3"-12937"0"0,32 1-1593 0 0,-26 6-1093 0 0,53 0 0 0 0,-87 5-29 0 0,24-4 1 0 0,-24 3-36 0 0,25-2 1 0 0,213 1-15 0 0,-212 1 16 0 0,-25 1 0 0 0,28 0 0 0 0,21 2 37 0 0,-37-1-10 0 0,5-2 39 0 0,-21 1 9 0 0,23 1 0 0 0,-20 0-122 0 0,-1-1 0 0 0,17-1 0 0 0,-13 0 113 0 0,25 0-115 0 0,-21 2 45 0 0,24 0 36 0 0,54 6 0 0 0,-69-2-31 0 0,39-1-1 0 0,-3 0-12 0 0,27 1-41 0 0,-45-4-17 0 0,120-3 116 0 0,-1-14 18 0 0,-62 8 27 0 0,-20 4-169 0 0,-5 0 25 0 0,-54 2 62 0 0,117-10 121 0 0,-130 12-99 0 0,90-8-9 0 0,-52 4-22 0 0,62 3 0 0 0,-81 2 0 0 0,98 5 0 0 0,155-18 0 0 0,-36 1 34 0 0,-106 8-4 0 0,54-8-30 0 0,24 7 0 0 0,44-7-64 0 0,-176 6 182 0 0,-25 2-145 0 0,109-19 0 0 0,-129 15-13 0 0,63-3-1 0 0,-58 7 47 0 0,110-3-59 0 0,-138 5 60 0 0,87-12-3 0 0,100-13 49 0 0,-41 15-106 0 0,103 15 53 0 0,-146-3 54 0 0,-53-1-55 0 0,8-4 1 0 0,-40 1-37 0 0,-8 1 23 0 0,51 2 1 0 0,-14 6 13 0 0,72 3 0 0 0,-111-8 0 0 0,69 2 0 0 0,-84 0-16 0 0,3 0-73 0 0,10-2-2999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9T15:27:53.702"/>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0 127 5527 0 0,'2'-20'8464'0'0,"29"20"-6184"0"0,-19 0-1812 0 0,123-3 752 0 0,-117 2-1153 0 0,123-13 314 0 0,-59 6-415 0 0,-57 5 294 0 0,1 1 1 0 0,0 1 0 0 0,41 4 0 0 0,4 0-54 0 0,69-6-132 0 0,-120 2-25 0 0,20-2 17 0 0,57-6-160 0 0,-3 1 98 0 0,135-11 72 0 0,-223 19-79 0 0,107-1 119 0 0,-60 1-42 0 0,244-1 117 0 0,-200 7 11 0 0,0-1 109 0 0,-29 0-193 0 0,-19-1-100 0 0,248-1 109 0 0,-226-12-123 0 0,-45 5-44 0 0,38-1 0 0 0,111-2 88 0 0,-84 5 103 0 0,74-4-138 0 0,-124 4 12 0 0,16-4-9 0 0,-34 3 65 0 0,42 0 1 0 0,19 0 55 0 0,70 5-58 0 0,128-2 120 0 0,-223-3-211 0 0,148-4-66 0 0,-90 13 109 0 0,1 1 0 0 0,153-5 32 0 0,-200-5 32 0 0,-40 1-13 0 0,0 2-1 0 0,41 3 1 0 0,-4 6-55 0 0,0-3 0 0 0,78-3 0 0 0,31-7 8 0 0,88 7-116 0 0,-200 2 28 0 0,26 1 0 0 0,27-2 703 0 0,-92-4-624 0 0,-8 0-15 0 0,35-4-1 0 0,33-3-216 0 0,-80 6 205 0 0,-5 0 0 0 0,1 1 0 0 0,0 0 0 0 0,-1-1 0 0 0,1 1 0 0 0,-1 0 0 0 0,1 0 0 0 0,0 0 0 0 0,-1 0 0 0 0,1 0 0 0 0,-1 0 0 0 0,3 1 0 0 0,4 0-43 0 0,-6-1-174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09.270"/>
    </inkml:context>
    <inkml:brush xml:id="br0">
      <inkml:brushProperty name="width" value="0.1" units="cm"/>
      <inkml:brushProperty name="height" value="0.1" units="cm"/>
      <inkml:brushProperty name="color" value="#E71224"/>
    </inkml:brush>
  </inkml:definitions>
  <inkml:trace contextRef="#ctx0" brushRef="#br0">1 1 10135 0 0,'0'0'770'0'0,"1"0"-532"0"0,6 4 1680 0 0,-5-3-1873 0 0,1 1 535 0 0,0 0 0 0 0,0-1-1 0 0,0 1 1 0 0,0-1 0 0 0,1 0 0 0 0,5 2-1 0 0,9-1-4570 0 0,-8-2 2457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10.139"/>
    </inkml:context>
    <inkml:brush xml:id="br0">
      <inkml:brushProperty name="width" value="0.1" units="cm"/>
      <inkml:brushProperty name="height" value="0.1" units="cm"/>
      <inkml:brushProperty name="color" value="#E71224"/>
    </inkml:brush>
  </inkml:definitions>
  <inkml:trace contextRef="#ctx0" brushRef="#br0">0 54 8287 0 0,'0'0'4384'0'0,"4"-17"-1824"0"0,16-8 1024 0 0,-19 24-3554 0 0,0 0-1 0 0,0 0 1 0 0,0 0-1 0 0,0 0 1 0 0,1 1 0 0 0,-1-1-1 0 0,0 0 1 0 0,0 0-1 0 0,0 1 1 0 0,1-1-1 0 0,-1 1 1 0 0,0-1 0 0 0,1 1-1 0 0,-1 0 1 0 0,0-1-1 0 0,1 1 1 0 0,-1 0-1 0 0,0 0 1 0 0,1 0 0 0 0,-1 0-1 0 0,0 0 1 0 0,2 1-1 0 0,1-1 64 0 0,0 0 0 0 0,0 0 1 0 0,-1 1-1 0 0,1 0 0 0 0,0 0 0 0 0,0 0 0 0 0,-1 0 0 0 0,1 0 0 0 0,-1 1 1 0 0,1 0-1 0 0,-1-1 0 0 0,0 1 0 0 0,0 1 0 0 0,1-1 0 0 0,-1 0 0 0 0,-1 1 0 0 0,1-1 1 0 0,0 1-1 0 0,-1 0 0 0 0,1 0 0 0 0,-1 0 0 0 0,2 4 0 0 0,4 7-29 0 0,-1 1-1 0 0,-1-1 1 0 0,0 1 0 0 0,4 16-1 0 0,0-1 893 0 0,13 42-373 0 0,13 32-548 0 0,-29-86-37 0 0,0-1-1 0 0,2-1 1 0 0,19 29-1 0 0,-24-40 3 0 0,0 1 0 0 0,1-1 0 0 0,-1 1 0 0 0,1-2 0 0 0,1 1 0 0 0,-1 0 0 0 0,1-1 0 0 0,-1 0 0 0 0,1 0 0 0 0,0-1 0 0 0,1 1 0 0 0,8 2 0 0 0,-6-3 32 0 0,0 0 0 0 0,0-1 1 0 0,0 0-1 0 0,16 0 0 0 0,-21-2-217 0 0,0 0 1 0 0,-1 0-1 0 0,1-1 0 0 0,-1 1 1 0 0,1-1-1 0 0,-1 0 0 0 0,1 0 1 0 0,-1 0-1 0 0,0 0 1 0 0,1-1-1 0 0,-1 1 0 0 0,0-1 1 0 0,0 0-1 0 0,0 0 0 0 0,4-4 1 0 0,-4 3-312 0 0,0 0 1 0 0,-1-1 0 0 0,1 1-1 0 0,-1 0 1 0 0,0-1-1 0 0,0 0 1 0 0,0 0 0 0 0,2-5-1 0 0,0-1-548 0 0,3-4-492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54.888"/>
    </inkml:context>
    <inkml:brush xml:id="br0">
      <inkml:brushProperty name="width" value="0.1" units="cm"/>
      <inkml:brushProperty name="height" value="0.1" units="cm"/>
      <inkml:brushProperty name="color" value="#33CCFF"/>
    </inkml:brush>
  </inkml:definitions>
  <inkml:trace contextRef="#ctx0" brushRef="#br0">0 235 8863 0 0,'0'0'942'0'0,"2"0"-624"0"0,83-9 4921 0 0,-83 9-5160 0 0,23 0 961 0 0,-1 0 0 0 0,30 6 0 0 0,-45-5-699 0 0,-1 0 1 0 0,0 0-1 0 0,10-2 1 0 0,-5 1-86 0 0,6-1 111 0 0,-1-1-1 0 0,26-6 0 0 0,7 0-43 0 0,21 3-121 0 0,96 5 0 0 0,-59 2 156 0 0,83-2-230 0 0,-95 2 419 0 0,102-4-987 0 0,-64-5 1037 0 0,111 12-649 0 0,-177-3 25 0 0,-41-2 131 0 0,30 5 0 0 0,46 2-529 0 0,-86-5 316 0 0,10 1 74 0 0,-1 1 1 0 0,27 8-1 0 0,-46-9 19 0 0,-1-2 0 0 0,1 1-1 0 0,0-1 1 0 0,-1 0 0 0 0,1-1 0 0 0,13 0 0 0 0,-3 0 14 0 0,4 0 2 0 0,-1 2 64 0 0,-19-2 0 0 0,0-1-11 0 0,7-2-42 0 0,2 0-27 0 0,1 4-11 0 0,-11 7 231 0 0,-1-6-201 0 0,-1 4 51 0 0,0 0 0 0 0,0-1 0 0 0,0 1 0 0 0,-1 0 0 0 0,0-1 1 0 0,0 1-1 0 0,-1-1 0 0 0,1 0 0 0 0,-1 0 0 0 0,-4 5 0 0 0,-4 5-305 0 0,-24 24 0 0 0,-1 1 349 0 0,23-25 41 0 0,-1-1-1 0 0,-15 13 1 0 0,-17 17-473 0 0,35-32 149 0 0,-26 22 0 0 0,36-33 213 0 0,6-14-38 0 0,3-3 4 0 0,2 1 0 0 0,0 0 0 0 0,1 0-1 0 0,0 2 1 0 0,1-1 0 0 0,17-14 0 0 0,19-23 60 0 0,-23 24-54 0 0,-16 17-3 0 0,1 0-1 0 0,14-22 0 0 0,18-44-49 0 0,-41 74 53 0 0,0 1 0 0 0,-1 0 0 0 0,1 0 0 0 0,-1-1 0 0 0,0 1 0 0 0,1 0 0 0 0,-1 0 0 0 0,0-1 0 0 0,0 1 0 0 0,0 0 0 0 0,0 0 0 0 0,0-1 0 0 0,0 1 0 0 0,0 0 0 0 0,0-1 0 0 0,-1 1 0 0 0,1 0 0 0 0,-1-2 0 0 0,0 1 8 0 0,0 0-1 0 0,1 0 0 0 0,-1 0 1 0 0,0 0-1 0 0,0 0 0 0 0,0 1 1 0 0,-1-1-1 0 0,1 0 0 0 0,0 1 1 0 0,-1-1-1 0 0,1 1 1 0 0,-1-1-1 0 0,1 1 0 0 0,-1 0 1 0 0,1 0-1 0 0,-1 0 0 0 0,0 0 1 0 0,0 0-1 0 0,-2-1 0 0 0,-6-3 62 0 0,-1 2 0 0 0,-12-5 0 0 0,20 8-55 0 0,-99-22 560 0 0,-1-1-225 0 0,74 16-316 0 0,0-1-19 0 0,-28-10 0 0 0,50 15-21 0 0,-1 0 1 0 0,1-1 0 0 0,0 0-1 0 0,0 0 1 0 0,0 0 0 0 0,1-1-1 0 0,0 0 1 0 0,-11-10 0 0 0,16 13-163 0 0,0 1 1 0 0,0-1-1 0 0,0 0 1 0 0,0 0-1 0 0,0 1 1 0 0,0-1-1 0 0,0 0 1 0 0,0 0-1 0 0,1 0 0 0 0,-1 0 1 0 0,1 0-1 0 0,-1 0 1 0 0,1 0-1 0 0,0-4 1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10.484"/>
    </inkml:context>
    <inkml:brush xml:id="br0">
      <inkml:brushProperty name="width" value="0.1" units="cm"/>
      <inkml:brushProperty name="height" value="0.1" units="cm"/>
      <inkml:brushProperty name="color" value="#E71224"/>
    </inkml:brush>
  </inkml:definitions>
  <inkml:trace contextRef="#ctx0" brushRef="#br0">228 0 17503 0 0,'-1'2'399'0'0,"-5"17"-67"0"0,-1 0 0 0 0,0-1 1 0 0,-2 1-1 0 0,-16 25 0 0 0,-73 153 3754 0 0,83-165-4240 0 0,-3 9 154 0 0,-14 50 0 0 0,29-84 0 0 0,2 0 0 0 0,-1-1 0 0 0,1 1 0 0 0,0-1 0 0 0,0 12 0 0 0,1-18 0 0 0,-1 1-1 0 0,1 0 0 0 0,0-1 1 0 0,0 1-1 0 0,0 0 0 0 0,0-1 1 0 0,0 1-1 0 0,1-1 1 0 0,-1 1-1 0 0,0 0 0 0 0,0-1 1 0 0,0 1-1 0 0,0-1 1 0 0,1 1-1 0 0,-1 0 0 0 0,0-1 1 0 0,1 1-1 0 0,0 0 1 0 0,4 1-81 0 0,-5-2 44 0 0,2 1-110 0 0,0 0 0 0 0,-1-1 1 0 0,1 1-1 0 0,0-1 0 0 0,0 1 1 0 0,0-1-1 0 0,-1 0 1 0 0,1 1-1 0 0,0-1 0 0 0,0 0 1 0 0,0 0-1 0 0,0-1 0 0 0,0 1 1 0 0,0 0-1 0 0,-1 0 0 0 0,1-1 1 0 0,2 0-1 0 0,10-4-876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10.829"/>
    </inkml:context>
    <inkml:brush xml:id="br0">
      <inkml:brushProperty name="width" value="0.1" units="cm"/>
      <inkml:brushProperty name="height" value="0.1" units="cm"/>
      <inkml:brushProperty name="color" value="#E71224"/>
    </inkml:brush>
  </inkml:definitions>
  <inkml:trace contextRef="#ctx0" brushRef="#br0">1 17 13823 0 0,'0'0'1388'0'0,"2"-1"-1276"0"0,1 0 91 0 0,1 0-1 0 0,0 0 1 0 0,0 0-1 0 0,0 0 1 0 0,6 1 0 0 0,17-4 1049 0 0,-12 1-1035 0 0,0 1-1 0 0,0 1 0 0 0,0 0 0 0 0,0 1 1 0 0,1 1-1 0 0,14 2 0 0 0,-3 0-98 0 0,-12 2 216 0 0,-5-1-1284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11.205"/>
    </inkml:context>
    <inkml:brush xml:id="br0">
      <inkml:brushProperty name="width" value="0.1" units="cm"/>
      <inkml:brushProperty name="height" value="0.1" units="cm"/>
      <inkml:brushProperty name="color" value="#E71224"/>
    </inkml:brush>
  </inkml:definitions>
  <inkml:trace contextRef="#ctx0" brushRef="#br0">1 8 15663 0 0,'0'0'1418'0'0,"1"1"-1168"0"0,0 1-88 0 0,1 0-1 0 0,-1 0 1 0 0,1 0 0 0 0,0 0-1 0 0,0-1 1 0 0,0 1-1 0 0,0 0 1 0 0,0-1 0 0 0,0 0-1 0 0,0 1 1 0 0,1-1 0 0 0,-1 0-1 0 0,0 0 1 0 0,1-1-1 0 0,-1 1 1 0 0,1 0 0 0 0,-1-1-1 0 0,1 1 1 0 0,-1-1-1 0 0,6 0 1 0 0,-1 0 290 0 0,1-1-1 0 0,-1-1 1 0 0,0 1 0 0 0,1-1 0 0 0,7-4-1 0 0,1 1-384 0 0,9 0-64 0 0,1 0 0 0 0,-1 2-1 0 0,1 1 1 0 0,0 1 0 0 0,33 3 0 0 0,12 3-4205 0 0,-57-5 2668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13.291"/>
    </inkml:context>
    <inkml:brush xml:id="br0">
      <inkml:brushProperty name="width" value="0.1" units="cm"/>
      <inkml:brushProperty name="height" value="0.1" units="cm"/>
      <inkml:brushProperty name="color" value="#E71224"/>
    </inkml:brush>
  </inkml:definitions>
  <inkml:trace contextRef="#ctx0" brushRef="#br0">370 12 11975 0 0,'0'0'3187'0'0,"-3"-3"-3038"0"0,-11-5-133 0 0,12 7 23 0 0,1 1 0 0 0,-1 0 0 0 0,1 0-1 0 0,-1 0 1 0 0,1 0 0 0 0,-1 0-1 0 0,1 1 1 0 0,-1-1 0 0 0,1 0 0 0 0,0 1-1 0 0,-1-1 1 0 0,1 1 0 0 0,0-1 0 0 0,-1 1-1 0 0,-1 1 1 0 0,-4 2 272 0 0,-24 6 666 0 0,0-1 1 0 0,-59 10-1 0 0,71-17-1563 0 0,1-1-1 0 0,-26-2 1 0 0,34 1 575 0 0,-18-3 86 0 0,16 3 1837 0 0,11 0-1911 0 0,1-1-1 0 0,0 1 0 0 0,-1 0 1 0 0,1 0-1 0 0,-1 0 1 0 0,1 0-1 0 0,-1 0 0 0 0,1 0 1 0 0,0 0-1 0 0,-1 0 1 0 0,1 1-1 0 0,-1-1 0 0 0,1 0 1 0 0,0 0-1 0 0,-1 0 1 0 0,1 0-1 0 0,-1 1 0 0 0,1-1 1 0 0,0 0-1 0 0,-1 0 0 0 0,1 1 1 0 0,0-1-1 0 0,-1 0 1 0 0,1 0-1 0 0,0 1 0 0 0,0-1 1 0 0,-1 0-1 0 0,1 1 1 0 0,0-1-1 0 0,0 1 0 0 0,-1-1 1 0 0,1 0-1 0 0,0 1 1 0 0,0-1-1 0 0,0 0 0 0 0,0 2 1 0 0,-1-1 0 0 0,0 2-1 0 0,-1 0 0 0 0,1 1 0 0 0,-1-1 0 0 0,1 1 0 0 0,-1 5 0 0 0,-8 26 0 0 0,9-33 0 0 0,0-1 0 0 0,1 1 0 0 0,-1 0 0 0 0,0 0 0 0 0,1 0 0 0 0,-1 0 0 0 0,1 0 0 0 0,0 0 0 0 0,0 0 0 0 0,0 0 0 0 0,0 0 0 0 0,0 0 0 0 0,1 4 0 0 0,0 1 0 0 0,2 87 0 0 0,-3-86 0 0 0,3-1 0 0 0,5-4 0 0 0,1-4 0 0 0,0 1 0 0 0,1-1 0 0 0,-1 0 0 0 0,0-1 0 0 0,0 0 0 0 0,0-1 0 0 0,0 0 0 0 0,11-5 0 0 0,-8 3 0 0 0,1 1 0 0 0,26-6 0 0 0,-22 8 0 0 0,-1 0 0 0 0,25 1 0 0 0,-33 2 0 0 0,-1-1 0 0 0,0 1 0 0 0,1 1 0 0 0,-1 0 0 0 0,0 0 0 0 0,0 0 0 0 0,13 6 0 0 0,-12-3 0 0 0,0-1 0 0 0,0 1 0 0 0,0 1 0 0 0,-1-1 0 0 0,0 1 0 0 0,0 1 0 0 0,0-1 0 0 0,10 15 0 0 0,-13-15 0 0 0,-1 0 0 0 0,1 0 0 0 0,-1 0 0 0 0,-1 0 0 0 0,1 0 0 0 0,-1 0 0 0 0,0 1 0 0 0,-1-1 0 0 0,1 1 0 0 0,-1-1 0 0 0,-1 1 0 0 0,1 0 0 0 0,-1 8 0 0 0,-1-6 42 0 0,0 1-1 0 0,0 0 0 0 0,-1-1 1 0 0,0 1-1 0 0,-1-1 1 0 0,0 1-1 0 0,0-1 1 0 0,-1 0-1 0 0,0 0 0 0 0,-1-1 1 0 0,0 1-1 0 0,-6 8 1 0 0,6-11 58 0 0,-1 0 1 0 0,0 0 0 0 0,0 0-1 0 0,0 0 1 0 0,0-1-1 0 0,-1 0 1 0 0,0-1 0 0 0,0 1-1 0 0,-1-1 1 0 0,1-1 0 0 0,-1 1-1 0 0,1-1 1 0 0,-1-1 0 0 0,-12 4-1 0 0,10-5-195 0 0,0 0 0 0 0,1 0 1 0 0,-1-1-1 0 0,0-1 0 0 0,0 1 0 0 0,0-1 0 0 0,0-1 0 0 0,1 0 0 0 0,-1 0 1 0 0,1-1-1 0 0,0 0 0 0 0,-1-1 0 0 0,1 0 0 0 0,1 0 0 0 0,-1-1 0 0 0,1 0 1 0 0,-1-1-1 0 0,2 0 0 0 0,-1 0 0 0 0,-11-12 0 0 0,15 15 102 0 0,2 0-18 0 0,0 1 0 0 0,-1-1-1 0 0,1 0 1 0 0,0 1 0 0 0,1-1 0 0 0,-3-4-1 0 0,4 6-97 0 0,0-1-1 0 0,0 1 1 0 0,0 0-1 0 0,0-1 1 0 0,1 1-1 0 0,-1-1 0 0 0,0 1 1 0 0,1 0-1 0 0,-1 0 1 0 0,2-3-1 0 0,-2 4-53 0 0,0-2-349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15.714"/>
    </inkml:context>
    <inkml:brush xml:id="br0">
      <inkml:brushProperty name="width" value="0.1" units="cm"/>
      <inkml:brushProperty name="height" value="0.1" units="cm"/>
      <inkml:brushProperty name="color" value="#E71224"/>
    </inkml:brush>
  </inkml:definitions>
  <inkml:trace contextRef="#ctx0" brushRef="#br0">0 20 8287 0 0,'0'0'634'0'0,"1"-1"-442"0"0,0-6-78 0 0,-1 6 12 0 0,0 0-1 0 0,0 1 0 0 0,0-1 1 0 0,0 1-1 0 0,0-1 0 0 0,0 1 1 0 0,0-1-1 0 0,1 0 0 0 0,-1 1 1 0 0,0-1-1 0 0,0 1 0 0 0,1-1 1 0 0,-1 1-1 0 0,0-1 0 0 0,0 1 1 0 0,1 0-1 0 0,-1-1 0 0 0,1 1 1 0 0,-1-1-1 0 0,0 1 0 0 0,1 0 1 0 0,8 3 3686 0 0,-9-2-3658 0 0,1-1-1 0 0,-1 1 1 0 0,2 3 82 0 0,0 0-1 0 0,-1 0 1 0 0,1 0-1 0 0,-1 0 1 0 0,0 0 0 0 0,0 0-1 0 0,0 0 1 0 0,-1 0 0 0 0,1 8-1 0 0,-5 44 623 0 0,0-11-464 0 0,11 43 1223 0 0,-1-37-1629 0 0,-6-50 2 0 0,0 0-1 0 0,0 0 1 0 0,0-1 0 0 0,0 1-1 0 0,0 0 1 0 0,0-1-1 0 0,0 1 1 0 0,0 0 0 0 0,1 0-1 0 0,-1-1 1 0 0,0 1-1 0 0,0 0 1 0 0,1-1 0 0 0,-1 1-1 0 0,1-1 1 0 0,-1 1 0 0 0,0 0-1 0 0,1-1 1 0 0,0 1-1 0 0,3-1-182 0 0,-3 1-282 0 0,27-22-7715 0 0,-21 16 5632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16.072"/>
    </inkml:context>
    <inkml:brush xml:id="br0">
      <inkml:brushProperty name="width" value="0.1" units="cm"/>
      <inkml:brushProperty name="height" value="0.1" units="cm"/>
      <inkml:brushProperty name="color" value="#E71224"/>
    </inkml:brush>
  </inkml:definitions>
  <inkml:trace contextRef="#ctx0" brushRef="#br0">349 0 11975 0 0,'4'9'1275'0'0,"-4"-6"-1095"0"0,-1 1 1 0 0,1-1-1 0 0,-1 0 1 0 0,1 0-1 0 0,-1 1 0 0 0,0-1 1 0 0,0 0-1 0 0,0 0 1 0 0,-1 0-1 0 0,1 0 0 0 0,-1 0 1 0 0,1 0-1 0 0,-1 0 1 0 0,0-1-1 0 0,0 1 0 0 0,-1-1 1 0 0,1 1-1 0 0,0-1 1 0 0,-1 0-1 0 0,-2 3 0 0 0,-2-1 43 0 0,0 0-1 0 0,-1 0 0 0 0,1 0 0 0 0,-1-1 0 0 0,1 0 0 0 0,-1 0 0 0 0,-11 2 0 0 0,-56 7 373 0 0,19-3-1966 0 0,40-7 1250 0 0,0-1-1 0 0,-24-1 1 0 0,22 0 753 0 0,-9-5 351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16.403"/>
    </inkml:context>
    <inkml:brush xml:id="br0">
      <inkml:brushProperty name="width" value="0.1" units="cm"/>
      <inkml:brushProperty name="height" value="0.1" units="cm"/>
      <inkml:brushProperty name="color" value="#E71224"/>
    </inkml:brush>
  </inkml:definitions>
  <inkml:trace contextRef="#ctx0" brushRef="#br0">417 1 10135 0 0,'0'0'770'0'0,"-2"0"-454"0"0,-26 8 1113 0 0,-9 1 128 0 0,-93 4-311 0 0,-68 9 676 0 0,196-21-1808 0 0,0-1 0 0 0,0 0 0 0 0,0 1-1 0 0,0-1 1 0 0,0 1 0 0 0,0-1 0 0 0,0 1-1 0 0,-3 2 1 0 0,5-3-100 0 0,0 0-1 0 0,0 0 1 0 0,0 0-1 0 0,0 0 1 0 0,0 0-1 0 0,0 0 1 0 0,0 0 0 0 0,0 0-1 0 0,0 1 1 0 0,0-1-1 0 0,0 0 1 0 0,0 0-1 0 0,0 0 1 0 0,0 0-1 0 0,0 0 1 0 0,0 0-1 0 0,0 0 1 0 0,0 0-1 0 0,0 0 1 0 0,0 1 0 0 0,0-1-1 0 0,0 0 1 0 0,0 0-1 0 0,0 0 1 0 0,0 0-1 0 0,0 0 1 0 0,0 0-1 0 0,0 0 1 0 0,0 0-1 0 0,0 0 1 0 0,0 0-1 0 0,0 0 1 0 0,0 0 0 0 0,0 1-1 0 0,0-1 1 0 0,1 0-1 0 0,-1 0 1 0 0,0 0-1 0 0,0 0 1 0 0,0 0-1 0 0,0 0 1 0 0,0 0-1 0 0,0 0 1 0 0,0 0-1 0 0,0 0 1 0 0,0 0 0 0 0,0 0-1 0 0,1 0 1 0 0,-1 0-1 0 0,0 0 1 0 0,0 0-1 0 0,13 2 307 0 0,1-1-1370 0 0,-1-2-1 0 0,0 0 0 0 0,17-3 1 0 0,-14 1-484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17.334"/>
    </inkml:context>
    <inkml:brush xml:id="br0">
      <inkml:brushProperty name="width" value="0.1" units="cm"/>
      <inkml:brushProperty name="height" value="0.1" units="cm"/>
      <inkml:brushProperty name="color" value="#E71224"/>
    </inkml:brush>
  </inkml:definitions>
  <inkml:trace contextRef="#ctx0" brushRef="#br0">1 477 10135 0 0,'0'0'4075'0'0,"2"1"-3566"0"0,1 1-303 0 0,-1-1-177 0 0,-1 0 0 0 0,0 0-1 0 0,1 0 1 0 0,-1 0 0 0 0,1 0 0 0 0,-1 1-1 0 0,0-1 1 0 0,0 1 0 0 0,0-1-1 0 0,0 1 1 0 0,0-1 0 0 0,0 1 0 0 0,1 3-1 0 0,6 8 382 0 0,-1 1-1 0 0,-1 0 1 0 0,0 0 0 0 0,7 27-1 0 0,-1 3 274 0 0,1 0 0 0 0,28 58-1 0 0,-38-91-682 0 0,-3-8 0 0 0,1 0 0 0 0,0 0 0 0 0,0 1 0 0 0,0-1 0 0 0,0 0 0 0 0,0 0 0 0 0,3 4 0 0 0,1 3 0 0 0,4-2 0 0 0,-1-4 0 0 0,1-7 0 0 0,-2-4 0 0 0,-3 2 0 0 0,0 0 0 0 0,0-1 0 0 0,-1 1 0 0 0,0-1 0 0 0,0 0 0 0 0,0 0 0 0 0,-1 0 0 0 0,1-1 0 0 0,-1 1 0 0 0,-1 0 0 0 0,1-1 0 0 0,-1-6 0 0 0,2-3 0 0 0,-1 0 0 0 0,0 0 0 0 0,-2 0 0 0 0,0 0 0 0 0,-3-26 0 0 0,0 19 0 0 0,2-26 0 0 0,2 1 0 0 0,-2 29 0 0 0,1 1 0 0 0,1-1 0 0 0,6-32 0 0 0,1 19 0 0 0,2 1 0 0 0,0 0 0 0 0,2 1 0 0 0,26-47 0 0 0,-8 36 0 0 0,-25 34 0 0 0,1 0 0 0 0,2-5 0 0 0,-7 11 0 0 0,-1 0 0 0 0,1 0 0 0 0,0 0 0 0 0,0 0 0 0 0,0 0 0 0 0,0 0 0 0 0,0 0 0 0 0,-1 1 0 0 0,1-1 0 0 0,1 0 0 0 0,-1 1 0 0 0,0-1 0 0 0,1 0 0 0 0,1-1 0 0 0,-1 0 0 0 0,11-6 0 0 0,6 1 0 0 0,25-8 0 0 0,1 2 0 0 0,1 2 0 0 0,0 2 0 0 0,86-6 0 0 0,257-2 2009 0 0,-141 8-1970 0 0,-166 6-39 0 0,139-12 0 0 0,-219 15-226 0 0,-29 4-3433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18.241"/>
    </inkml:context>
    <inkml:brush xml:id="br0">
      <inkml:brushProperty name="width" value="0.1" units="cm"/>
      <inkml:brushProperty name="height" value="0.1" units="cm"/>
      <inkml:brushProperty name="color" value="#E71224"/>
    </inkml:brush>
  </inkml:definitions>
  <inkml:trace contextRef="#ctx0" brushRef="#br0">262 0 11975 0 0,'0'0'3187'0'0,"-2"1"-2966"0"0,-50 25 1755 0 0,28-19-2029 0 0,-1-1 0 0 0,-28 4-1 0 0,-18 3 2113 0 0,68-13-1907 0 0,2 1-151 0 0,1-1-1 0 0,-1 0 1 0 0,0 0-1 0 0,0 0 1 0 0,1 1 0 0 0,-1-1-1 0 0,0 0 1 0 0,1 0 0 0 0,-1 1-1 0 0,1-1 1 0 0,-1 1 0 0 0,0-1-1 0 0,1 1 1 0 0,-1-1-1 0 0,1 1 1 0 0,-1-1 0 0 0,1 1-1 0 0,-1-1 1 0 0,1 1 0 0 0,-1 0-1 0 0,-1 2 0 0 0,0-1 0 0 0,0 1 0 0 0,1 0 0 0 0,-1 0 0 0 0,1 0 0 0 0,-1-1 0 0 0,1 1 0 0 0,0 0 0 0 0,0 1 0 0 0,1-1 0 0 0,-1 0 0 0 0,0 0 0 0 0,1 4 0 0 0,0-6 0 0 0,-1 103 0 0 0,1-55 0 0 0,2-42 0 0 0,7-7 0 0 0,-1-2 0 0 0,-1-1 0 0 0,0 0 0 0 0,0 0 0 0 0,0-1 0 0 0,0 0 0 0 0,0 0 0 0 0,5-6 0 0 0,-6 6 0 0 0,-1 0 0 0 0,1 0 0 0 0,0 0 0 0 0,0 1 0 0 0,0 0 0 0 0,0 0 0 0 0,0 1 0 0 0,1 0 0 0 0,12-3 0 0 0,-1 3 0 0 0,0 1 0 0 0,22 1 0 0 0,-32 0 0 0 0,-1 1 0 0 0,0 0 0 0 0,1 1 0 0 0,-1 0 0 0 0,0 0 0 0 0,0 0 0 0 0,0 1 0 0 0,8 4 0 0 0,-12-5 0 0 0,-1 0 0 0 0,0 0 0 0 0,0 0 0 0 0,0 0 0 0 0,0 0 0 0 0,0 0 0 0 0,-1 0 0 0 0,1 0 0 0 0,-1 1 0 0 0,1-1 0 0 0,-1 1 0 0 0,0-1 0 0 0,0 1 0 0 0,0 0 0 0 0,0-1 0 0 0,0 1 0 0 0,-1 0 0 0 0,1 4 0 0 0,0-1 0 0 0,-1 0 0 0 0,0 0 0 0 0,0 0 0 0 0,0 1 0 0 0,0-1 0 0 0,-1 0 0 0 0,-2 8 0 0 0,0-5 0 0 0,-1-1 0 0 0,1 1 0 0 0,-2-1 0 0 0,1 0 0 0 0,-1 0 0 0 0,-9 11 0 0 0,-39 41 0 0 0,43-49 0 0 0,3-4 0 0 0,-1 1 0 0 0,0-2 0 0 0,0 1 0 0 0,-1-1 0 0 0,-14 7 0 0 0,18-10 0 0 0,0 0 0 0 0,-1-1 0 0 0,1 0 0 0 0,-1 0 0 0 0,0 0 0 0 0,1-1 0 0 0,-1 0 0 0 0,0 0 0 0 0,0-1 0 0 0,0 1 0 0 0,-7-1 0 0 0,4-2 0 0 0,3-1-64 0 0,5 3-273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18.857"/>
    </inkml:context>
    <inkml:brush xml:id="br0">
      <inkml:brushProperty name="width" value="0.1" units="cm"/>
      <inkml:brushProperty name="height" value="0.1" units="cm"/>
      <inkml:brushProperty name="color" value="#E71224"/>
    </inkml:brush>
  </inkml:definitions>
  <inkml:trace contextRef="#ctx0" brushRef="#br0">1 117 13823 0 0,'0'0'2944'0'0,"1"-1"-2501"0"0,2-3-416 0 0,0 0 1 0 0,0 1-1 0 0,0-1 1 0 0,1 1-1 0 0,7-6 1 0 0,6-5-28 0 0,-10 7 108 0 0,-1 1 1 0 0,1 1-1 0 0,0-1 0 0 0,0 1 0 0 0,0 0 0 0 0,1 1 0 0 0,10-5 1 0 0,-5 3 145 0 0,1 1 0 0 0,1 0 1 0 0,21-3-1 0 0,-30 7-238 0 0,-1 0 1 0 0,1 0-1 0 0,0 1 0 0 0,-1 0 1 0 0,1 0-1 0 0,0 1 0 0 0,-1-1 1 0 0,1 1-1 0 0,-1 0 0 0 0,10 4 1 0 0,-13-5-18 0 0,-1 1 1 0 0,1 0-1 0 0,0 0 1 0 0,0 0 0 0 0,0 0-1 0 0,-1 0 1 0 0,1 1-1 0 0,-1-1 1 0 0,1 1-1 0 0,-1-1 1 0 0,0 1-1 0 0,1-1 1 0 0,-1 1 0 0 0,0-1-1 0 0,0 1 1 0 0,0 0-1 0 0,0 0 1 0 0,0 0-1 0 0,0 0 1 0 0,-1 0-1 0 0,1-1 1 0 0,-1 1 0 0 0,1 0-1 0 0,-1 0 1 0 0,0 1-1 0 0,0-1 1 0 0,0 0-1 0 0,0 0 1 0 0,0 0 0 0 0,0 0-1 0 0,0 0 1 0 0,-1 2-1 0 0,-1 3 1 0 0,0 0 0 0 0,0 0 0 0 0,-1 0 0 0 0,0 0 0 0 0,0 0 0 0 0,-1 0 0 0 0,-4 7 0 0 0,-35 42 0 0 0,26-36 0 0 0,7-9 0 0 0,0 0 0 0 0,-22 16 0 0 0,5-4 0 0 0,13-7 0 0 0,13-16 0 0 0,1 0 0 0 0,0 0 0 0 0,0 0 0 0 0,0 0 0 0 0,0 0 0 0 0,-1 0 0 0 0,1 0 0 0 0,0 1 0 0 0,0-1 0 0 0,0 0 0 0 0,0 0 0 0 0,0 0 0 0 0,0 0 0 0 0,-1 1 0 0 0,1-1 0 0 0,0 0 0 0 0,0 0 0 0 0,0 0 0 0 0,0 0 0 0 0,0 1 0 0 0,0-1 0 0 0,0 0 0 0 0,0 0 0 0 0,0 0 0 0 0,0 1 0 0 0,0-1 0 0 0,0 0 0 0 0,0 0 0 0 0,0 0 0 0 0,0 1 0 0 0,0-1 0 0 0,0 0 0 0 0,0 0 0 0 0,0 0 0 0 0,0 1 0 0 0,0-1 0 0 0,0 0 0 0 0,0 0 0 0 0,1 0 0 0 0,-1 0 0 0 0,0 1 0 0 0,0-1 0 0 0,0 0 0 0 0,0 0 0 0 0,0 0 0 0 0,0 0 0 0 0,1 0 0 0 0,-1 0 0 0 0,0 1 0 0 0,0-1 0 0 0,0 0 0 0 0,0 0 0 0 0,1 0 0 0 0,-1 0 0 0 0,11 2 0 0 0,-10-1 0 0 0,20 2 0 0 0,0 0 0 0 0,25 0 0 0 0,-26-2 0 0 0,1 0 0 0 0,26 6 0 0 0,-40-5 0 0 0,0-1 0 0 0,-1 1 0 0 0,1 0 0 0 0,-1 0 0 0 0,0 0 0 0 0,10 6 0 0 0,-14-7 0 0 0,-1 0 0 0 0,1 0 0 0 0,0 1 0 0 0,-1-1 0 0 0,1 1 0 0 0,-1-1 0 0 0,0 1 0 0 0,1-1 0 0 0,-1 1 0 0 0,0 0 0 0 0,0 0 0 0 0,0 0 0 0 0,0-1 0 0 0,-1 1 0 0 0,1 0 0 0 0,0 0 0 0 0,-1 0 0 0 0,0 0 0 0 0,1 0 0 0 0,-1 1 0 0 0,0-1 0 0 0,0 3 0 0 0,-1 0 0 0 0,1 0 0 0 0,-1 1 0 0 0,-1-1 0 0 0,1 0 0 0 0,-1 0 0 0 0,0-1 0 0 0,0 1 0 0 0,0 0 0 0 0,-1-1 0 0 0,1 1 0 0 0,-1-1 0 0 0,0 0 0 0 0,-1 0 0 0 0,-6 7 0 0 0,-5 4 0 0 0,-1-1 0 0 0,-19 14 0 0 0,24-20 4 0 0,-1 0 0 0 0,0-1 0 0 0,0 0 0 0 0,0-1 0 0 0,-1 0 0 0 0,-20 5 0 0 0,24-8-1 0 0,0-1-1 0 0,-1-1 1 0 0,1 1-1 0 0,0-2 1 0 0,-1 1-1 0 0,1-1 1 0 0,-1-1 0 0 0,1 0-1 0 0,-1 0 1 0 0,-11-3-1 0 0,14 1-142 0 0,1 1 0 0 0,0-1 0 0 0,0 0 0 0 0,-7-5 0 0 0,10 7-25 0 0,-2-9-2842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56.645"/>
    </inkml:context>
    <inkml:brush xml:id="br0">
      <inkml:brushProperty name="width" value="0.1" units="cm"/>
      <inkml:brushProperty name="height" value="0.1" units="cm"/>
      <inkml:brushProperty name="color" value="#33CCFF"/>
    </inkml:brush>
  </inkml:definitions>
  <inkml:trace contextRef="#ctx0" brushRef="#br0">1 292 7599 0 0,'2'0'7058'0'0,"-1"1"-6940"0"0,1-1 305 0 0,-1 0-1 0 0,1 1 1 0 0,-1-1-1 0 0,1 0 1 0 0,-1 0-1 0 0,1 0 1 0 0,-1 0 0 0 0,6-2 2516 0 0,-7 2-2842 0 0,1-1 0 0 0,-1 1 0 0 0,0 0 0 0 0,1 0 0 0 0,-1-1 0 0 0,0 1 0 0 0,1 0 0 0 0,-1 0-1 0 0,0 0 1 0 0,1-1 0 0 0,-1 1 0 0 0,1 0 0 0 0,-1 0 0 0 0,0 0 0 0 0,1 0 0 0 0,-1 0 0 0 0,1 0 0 0 0,-1 0 0 0 0,1 0 0 0 0,-1 0 0 0 0,0 0-1 0 0,1 0 1 0 0,-1 0 0 0 0,1 0 0 0 0,0 0 0 0 0,2 4-6 0 0,0 0 0 0 0,1 1-1 0 0,-1-1 1 0 0,-1 0 0 0 0,1 1-1 0 0,-1 0 1 0 0,4 9 0 0 0,9 42 312 0 0,-9-31-316 0 0,9 35 240 0 0,48 154-126 0 0,-59-207-201 0 0,0 0 0 0 0,0 0 0 0 0,0 0 0 0 0,8 9 0 0 0,0 0 0 0 0,-4-5 0 0 0,2-3 0 0 0,-9-8 0 0 0,-1 1 0 0 0,1-1 0 0 0,-1 0 0 0 0,1 0 0 0 0,0 0 0 0 0,-1 1 0 0 0,1-1 0 0 0,0 0 0 0 0,-1 0 0 0 0,1 0 0 0 0,0 0 0 0 0,-1 0 0 0 0,1 0 0 0 0,0 0 0 0 0,0-1 0 0 0,3 0-11 0 0,-1 0 0 0 0,0-1 0 0 0,0 1 0 0 0,-1-1 0 0 0,1 0 0 0 0,0 0-1 0 0,-1 0 1 0 0,1 0 0 0 0,-1-1 0 0 0,1 1 0 0 0,-1-1 0 0 0,0 1 0 0 0,3-6 0 0 0,3-5 0 0 0,10-22-1 0 0,-17 33 27 0 0,11-26 99 0 0,16-60 0 0 0,-7 17-475 0 0,13-32 155 0 0,29-81 220 0 0,-41 128-14 0 0,32-57 0 0 0,-52 109 0 0 0,1 0 0 0 0,-1 0 0 0 0,1 0 0 0 0,0 1 0 0 0,6-7 0 0 0,2 1-15 0 0,-1 5-54 0 0,-9 4-91 0 0,0 0-1 0 0,0 0 0 0 0,0 1 1 0 0,0-1-1 0 0,0 0 1 0 0,0 1-1 0 0,0-1 0 0 0,0 1 1 0 0,0-1-1 0 0,0 1 0 0 0,0-1 1 0 0,-1 1-1 0 0,1 0 1 0 0,0-1-1 0 0,0 1 0 0 0,-1 0 1 0 0,1 0-1 0 0,0-1 1 0 0,-1 1-1 0 0,1 0 0 0 0,0 1 1 0 0,6 12-1769 0 0,0 3-21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19.470"/>
    </inkml:context>
    <inkml:brush xml:id="br0">
      <inkml:brushProperty name="width" value="0.1" units="cm"/>
      <inkml:brushProperty name="height" value="0.1" units="cm"/>
      <inkml:brushProperty name="color" value="#E71224"/>
    </inkml:brush>
  </inkml:definitions>
  <inkml:trace contextRef="#ctx0" brushRef="#br0">2865 0 8287 0 0,'1'1'382'0'0,"14"11"126"0"0,-8-4 938 0 0,-8-6-1350 0 0,1-1 0 0 0,0 1 0 0 0,-1-1 0 0 0,1 1-1 0 0,-1-1 1 0 0,1 1 0 0 0,-1-1 0 0 0,0 1 0 0 0,1-1-1 0 0,-1 1 1 0 0,0-1 0 0 0,0 0 0 0 0,0 1 0 0 0,0-1-1 0 0,0 0 1 0 0,-1 0 0 0 0,1 0 0 0 0,0 0 0 0 0,0 0-1 0 0,-1 0 1 0 0,1 0 0 0 0,-1 0 0 0 0,1-1 0 0 0,0 1 0 0 0,-3 0-1 0 0,-4 2 162 0 0,0 0 0 0 0,-1-1 0 0 0,-10 2 0 0 0,17-3-192 0 0,-238 38 2938 0 0,-439-8-790 0 0,503-33-2213 0 0,34-1 0 0 0,-35 3-59 0 0,-315-1 2166 0 0,225 5-2107 0 0,-15 0 0 0 0,44 3 0 0 0,210-5 0 0 0,-46 5 0 0 0,59-4 0 0 0,13-1 0 0 0,2-2 0 0 0,-1 0 0 0 0,1 0-1 0 0,0 0 1 0 0,0 0 0 0 0,0 0-1 0 0,0 0 1 0 0,0 0 0 0 0,0 0-1 0 0,0 0 1 0 0,0 0 0 0 0,-1 0 0 0 0,1 0-1 0 0,0 0 1 0 0,0 1 0 0 0,0-1-1 0 0,0 0 1 0 0,0 0 0 0 0,0 0-1 0 0,0 0 1 0 0,0 0 0 0 0,0 0 0 0 0,0 0-1 0 0,0 0 1 0 0,0 0 0 0 0,-1 0-1 0 0,1 0 1 0 0,0 1 0 0 0,0-1-1 0 0,0 0 1 0 0,0 0 0 0 0,0 0-1 0 0,0 0 1 0 0,0 0 0 0 0,0 0 0 0 0,0 0-1 0 0,0 0 1 0 0,0 0 0 0 0,0 1-1 0 0,0-1 1 0 0,0 0 0 0 0,0 0-1 0 0,0 0 1 0 0,0 0 0 0 0,0 0 0 0 0,0 0-1 0 0,0 0 1 0 0,6 3-143 0 0,6-2-512 0 0,-1 1-2418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20.193"/>
    </inkml:context>
    <inkml:brush xml:id="br0">
      <inkml:brushProperty name="width" value="0.1" units="cm"/>
      <inkml:brushProperty name="height" value="0.1" units="cm"/>
      <inkml:brushProperty name="color" value="#E71224"/>
    </inkml:brush>
  </inkml:definitions>
  <inkml:trace contextRef="#ctx0" brushRef="#br0">0 156 10135 0 0,'0'0'2536'0'0,"2"-1"-2024"0"0,3-2-335 0 0,0 0-1 0 0,-1 0 1 0 0,1 0-1 0 0,-1-1 0 0 0,0 1 1 0 0,0-1-1 0 0,0 0 1 0 0,0-1-1 0 0,0 1 1 0 0,-1-1-1 0 0,0 1 1 0 0,4-9-1 0 0,6-7 605 0 0,-9 15-516 0 0,1 1 0 0 0,-1 0 0 0 0,1 0 0 0 0,0 1 1 0 0,-1-1-1 0 0,2 1 0 0 0,5-3 0 0 0,9-6 614 0 0,-13 7-824 0 0,-1 2 0 0 0,1-1 0 0 0,0 1 1 0 0,0-1-1 0 0,0 2 0 0 0,0-1 0 0 0,1 1 0 0 0,-1 0 1 0 0,1 1-1 0 0,-1 0 0 0 0,1 0 0 0 0,10 0 0 0 0,-14 1-5 0 0,-1 1 0 0 0,0-1 0 0 0,1 1 0 0 0,-1-1 0 0 0,1 1-1 0 0,-1 0 1 0 0,0 0 0 0 0,0 0 0 0 0,0 1 0 0 0,1-1 0 0 0,-1 1 0 0 0,0 0-1 0 0,-1-1 1 0 0,1 1 0 0 0,0 1 0 0 0,-1-1 0 0 0,1 0 0 0 0,-1 1 0 0 0,1-1 0 0 0,-1 1-1 0 0,0 0 1 0 0,0 0 0 0 0,-1-1 0 0 0,1 1 0 0 0,0 1 0 0 0,-1-1 0 0 0,0 0-1 0 0,0 0 1 0 0,2 5 0 0 0,-2 3-50 0 0,1 0 0 0 0,-1-1 0 0 0,-1 1 0 0 0,0 0 0 0 0,0 0 0 0 0,-1-1 0 0 0,-1 1 0 0 0,-3 14 0 0 0,-28 82 0 0 0,20-77 0 0 0,-1 0 0 0 0,-1-1 0 0 0,-2-1 0 0 0,0 0 0 0 0,-2-2 0 0 0,-26 29 0 0 0,-30 20 0 0 0,72-71 0 0 0,2-3 0 0 0,0 1 0 0 0,0-1 0 0 0,-1 0 0 0 0,1 0 0 0 0,0 1 0 0 0,0-1 0 0 0,-1 0 0 0 0,1 0 0 0 0,-1 0 0 0 0,1-1 0 0 0,-1 1 0 0 0,1 0 0 0 0,-4 0 0 0 0,5 0 0 0 0,0-1 0 0 0,0 0 0 0 0,-1 0 0 0 0,1 0 0 0 0,0 0 0 0 0,0 1 0 0 0,-1-1 0 0 0,1 0 0 0 0,0 0 0 0 0,-1 0 0 0 0,1 0 0 0 0,0 0 0 0 0,0 0 0 0 0,-1 0 0 0 0,1 0 0 0 0,0 0 0 0 0,-1 0 0 0 0,1 0 0 0 0,0 0 0 0 0,0 0 0 0 0,-1 0 0 0 0,1 0 0 0 0,0 0 0 0 0,-1 0 0 0 0,1 0 0 0 0,0 0 0 0 0,0 0 0 0 0,-1-1 0 0 0,1 1 0 0 0,0 0 0 0 0,-1 0 0 0 0,1 0 0 0 0,0 0 0 0 0,0-1 0 0 0,0 1 0 0 0,-1 0 0 0 0,1 0 0 0 0,0-1 0 0 0,0 1 0 0 0,0 0 0 0 0,0 0 0 0 0,-1-1 0 0 0,1 1 0 0 0,0 0 0 0 0,0 0 0 0 0,0-1 0 0 0,0 1 0 0 0,0 0 0 0 0,0-1 0 0 0,0 1 0 0 0,0 0 0 0 0,0 0 0 0 0,0-1 0 0 0,0 1 0 0 0,0 0 0 0 0,0-1 0 0 0,0 1 0 0 0,0-1 0 0 0,0-2 0 0 0,0 0 0 0 0,0-1 0 0 0,0 1 0 0 0,0-1 0 0 0,1 1 0 0 0,0-1 0 0 0,0 1 0 0 0,0 0 0 0 0,0 0 0 0 0,0-1 0 0 0,0 1 0 0 0,1 0 0 0 0,0 0 0 0 0,-1 0 0 0 0,5-4 0 0 0,4-6 0 0 0,0 1 0 0 0,13-11 0 0 0,-16 16 0 0 0,-1 1 0 0 0,0 1 0 0 0,1 0 0 0 0,-1 0 0 0 0,1 1 0 0 0,0 0 0 0 0,1 0 0 0 0,-1 1 0 0 0,1-1 0 0 0,0 2 0 0 0,-1-1 0 0 0,1 1 0 0 0,0 0 0 0 0,0 1 0 0 0,0 0 0 0 0,1 0 0 0 0,-1 1 0 0 0,0 0 0 0 0,0 0 0 0 0,10 2 0 0 0,26 1 0 0 0,-29-2 0 0 0,0 0 0 0 0,27 5 0 0 0,4 6-72 0 0,131 30 1686 0 0,-123-32-1361 0 0,72 4 0 0 0,-121-13-253 0 0,15-3 0 0 0,-14 1 6 0 0,-1 0 0 0 0,1-1 0 0 0,0 0 0 0 0,-1 0 0 0 0,10-5 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22.578"/>
    </inkml:context>
    <inkml:brush xml:id="br0">
      <inkml:brushProperty name="width" value="0.1" units="cm"/>
      <inkml:brushProperty name="height" value="0.1" units="cm"/>
      <inkml:brushProperty name="color" value="#E71224"/>
    </inkml:brush>
  </inkml:definitions>
  <inkml:trace contextRef="#ctx0" brushRef="#br0">0 24 8287 0 0,'0'0'5364'0'0,"2"-1"-4820"0"0,19-8 421 0 0,7-2-726 0 0,-25 10-108 0 0,0 1 0 0 0,0-1-1 0 0,0 1 1 0 0,0 0 0 0 0,0 0-1 0 0,0 0 1 0 0,0 0 0 0 0,0 1-1 0 0,0-1 1 0 0,0 1 0 0 0,0 0-1 0 0,0 0 1 0 0,0 0 0 0 0,3 1-1 0 0,3 6-114 0 0,-3-1 155 0 0,-1 0-1 0 0,0 0 1 0 0,0 1-1 0 0,-1-1 1 0 0,0 1-1 0 0,0 0 1 0 0,-1 1 0 0 0,4 13-1 0 0,0 9 956 0 0,4 34-1 0 0,-5-28-815 0 0,-2-8-310 0 0,24 107 0 0 0,-24-120 0 0 0,2 0 0 0 0,0 0 0 0 0,1 0 0 0 0,0 0 0 0 0,1-1 0 0 0,11 15 0 0 0,-10-18 0 0 0,20 27 0 0 0,-26-36 0 0 0,-1-1 0 0 0,1 1 0 0 0,0-1 0 0 0,0 1 0 0 0,0-1 0 0 0,0 0 0 0 0,0 0 0 0 0,1 0 0 0 0,-1 0 0 0 0,4 1 0 0 0,-5-3 3 0 0,-1 0 0 0 0,1 0 0 0 0,0 0 0 0 0,-1 0 0 0 0,1 0 0 0 0,-1 0 0 0 0,1-1 0 0 0,0 1 0 0 0,-1 0 0 0 0,1-1 0 0 0,-1 1 0 0 0,1-1 0 0 0,-1 0 0 0 0,1 1 0 0 0,-1-1 0 0 0,0 0-1 0 0,1 0 1 0 0,-1 0 0 0 0,0 0 0 0 0,0 0 0 0 0,1 0 0 0 0,-1 0 0 0 0,0-1 0 0 0,1 0 0 0 0,4-5-391 0 0,-1-1 0 0 0,9-14 0 0 0,-13 20 226 0 0,2-4-562 0 0,0 0-1 0 0,0-1 1 0 0,2-11 0 0 0,-5 17 671 0 0,7-20-1481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22.924"/>
    </inkml:context>
    <inkml:brush xml:id="br0">
      <inkml:brushProperty name="width" value="0.1" units="cm"/>
      <inkml:brushProperty name="height" value="0.1" units="cm"/>
      <inkml:brushProperty name="color" value="#E71224"/>
    </inkml:brush>
  </inkml:definitions>
  <inkml:trace contextRef="#ctx0" brushRef="#br0">327 1 10135 0 0,'0'0'464'0'0,"-1"1"-9"0"0,-115 126 6776 0 0,46-54-5173 0 0,17-4-936 0 0,25-32-1116 0 0,16-20-6 0 0,1 1 0 0 0,-15 31 0 0 0,19-35 0 0 0,5-3 0 0 0,2-10-26 0 0,1 0 0 0 0,0 1 0 0 0,-1-1 0 0 0,1 0 0 0 0,0 0 0 0 0,0 0 0 0 0,0 0 0 0 0,0 0 0 0 0,0 0 0 0 0,0 0 0 0 0,1 0 0 0 0,-1 0 0 0 0,0 0 0 0 0,0 0 0 0 0,1-1 0 0 0,-1 1-1 0 0,0-1 1 0 0,2 1 0 0 0,0 1-261 0 0,1-1 0 0 0,-1 0-1 0 0,0-1 1 0 0,1 1 0 0 0,-1 0 0 0 0,0-1-1 0 0,5 0 1 0 0,7-1-736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23.256"/>
    </inkml:context>
    <inkml:brush xml:id="br0">
      <inkml:brushProperty name="width" value="0.1" units="cm"/>
      <inkml:brushProperty name="height" value="0.1" units="cm"/>
      <inkml:brushProperty name="color" value="#E71224"/>
    </inkml:brush>
  </inkml:definitions>
  <inkml:trace contextRef="#ctx0" brushRef="#br0">0 0 15663 0 0,'1'2'356'0'0,"0"1"-267"0"0,0-1-1 0 0,0 1 1 0 0,1 0 0 0 0,-1-1-1 0 0,1 1 1 0 0,0-1-1 0 0,-1 0 1 0 0,1 0 0 0 0,0 0-1 0 0,0 0 1 0 0,1 0-1 0 0,-1 0 1 0 0,0 0 0 0 0,1 0-1 0 0,-1-1 1 0 0,1 0-1 0 0,4 3 1 0 0,1-1 210 0 0,0-1 0 0 0,0 0 0 0 0,0 0-1 0 0,0 0 1 0 0,12 0 0 0 0,-2-1-284 0 0,-5 1-15 0 0,0-2 1 0 0,20 0-1 0 0,-11-1 0 0 0,-1 2 0 0 0,1 0 0 0 0,-1 1 0 0 0,0 1 0 0 0,32 9 0 0 0,-37-6-150 0 0,-16-5 103 0 0,1-1-1 0 0,-1 0 1 0 0,1 0-1 0 0,-1 1 1 0 0,1-1-1 0 0,-1 1 1 0 0,1-1 0 0 0,-1 0-1 0 0,1 1 1 0 0,-1-1-1 0 0,1 1 1 0 0,-1-1-1 0 0,0 1 1 0 0,1-1-1 0 0,-1 1 1 0 0,0 0-1 0 0,1-1 1 0 0,-1 1-1 0 0,0-1 1 0 0,0 1 0 0 0,0 0-1 0 0,1-1 1 0 0,-1 1-1 0 0,0 0 1 0 0,0 0-1 0 0,-2 6-464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23.585"/>
    </inkml:context>
    <inkml:brush xml:id="br0">
      <inkml:brushProperty name="width" value="0.1" units="cm"/>
      <inkml:brushProperty name="height" value="0.1" units="cm"/>
      <inkml:brushProperty name="color" value="#E71224"/>
    </inkml:brush>
  </inkml:definitions>
  <inkml:trace contextRef="#ctx0" brushRef="#br0">1 1 13823 0 0,'1'1'630'0'0,"5"5"-315"0"0,0-1-1 0 0,0 0 1 0 0,1 0 0 0 0,0 0 0 0 0,0-1 0 0 0,0 0 0 0 0,0-1 0 0 0,0 0 0 0 0,1 0 0 0 0,14 4 0 0 0,-9-5 193 0 0,0 0-1 0 0,0 0 1 0 0,0-2 0 0 0,0 1 0 0 0,0-2-1 0 0,15-1 1 0 0,-2-1-599 0 0,-16 2-191 0 0,0 0 0 0 0,0 0 0 0 0,0-1 0 0 0,0 0 1 0 0,10-5-1 0 0,-12 4-729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24.435"/>
    </inkml:context>
    <inkml:brush xml:id="br0">
      <inkml:brushProperty name="width" value="0.1" units="cm"/>
      <inkml:brushProperty name="height" value="0.1" units="cm"/>
      <inkml:brushProperty name="color" value="#E71224"/>
    </inkml:brush>
  </inkml:definitions>
  <inkml:trace contextRef="#ctx0" brushRef="#br0">0 91 8287 0 0,'0'0'7115'0'0,"6"-7"-6259"0"0,-1 1-780 0 0,0 0 0 0 0,1 1 0 0 0,0-1 0 0 0,0 1 0 0 0,0 0 0 0 0,0 1 0 0 0,1-1 1 0 0,14-6-1 0 0,-8 6 10 0 0,-1 0 1 0 0,1 1-1 0 0,0 0 1 0 0,20-3-1 0 0,-18 5-86 0 0,30-1 0 0 0,-41 2 0 0 0,0 2 0 0 0,0-1 0 0 0,0 0 0 0 0,0 1 0 0 0,0 0 0 0 0,0-1 0 0 0,0 2 0 0 0,0-1 0 0 0,0 0 0 0 0,0 1 0 0 0,-1 0 0 0 0,6 3 0 0 0,-6-3 50 0 0,-1 1 1 0 0,0-1-1 0 0,0 1 0 0 0,0-1 0 0 0,0 1 0 0 0,-1 0 1 0 0,1 0-1 0 0,-1-1 0 0 0,0 1 0 0 0,1 0 0 0 0,-1 0 1 0 0,-1 0-1 0 0,1 1 0 0 0,0-1 0 0 0,-1 0 0 0 0,1 0 1 0 0,-1 0-1 0 0,0 1 0 0 0,-1 5 0 0 0,1-2 64 0 0,-1-1 1 0 0,0 1-1 0 0,-1-1 0 0 0,0 0 0 0 0,1 1 1 0 0,-2-1-1 0 0,1 0 0 0 0,-7 10 0 0 0,-3 4-112 0 0,-1 0 0 0 0,-1-2 0 0 0,0 1 0 0 0,-2-2 0 0 0,0 0 0 0 0,-1-1 0 0 0,-20 15 0 0 0,20-19-2 0 0,15-10 0 0 0,7-1 0 0 0,12 0 0 0 0,-11-1 0 0 0,-3 0 0 0 0,93 8 0 0 0,-79-5 0 0 0,-1 0 0 0 0,1 1 0 0 0,25 10 0 0 0,-36-11 73 0 0,0-1 0 0 0,-1 1 0 0 0,0 0 0 0 0,1 0-1 0 0,-1 1 1 0 0,0 0 0 0 0,-1 0 0 0 0,1 0 0 0 0,-1 0 0 0 0,5 6 0 0 0,-7-7-8 0 0,0 0 1 0 0,0 0-1 0 0,0 0 1 0 0,-1 0 0 0 0,1 1-1 0 0,-1-1 1 0 0,0 0-1 0 0,0 1 1 0 0,0-1 0 0 0,0 1-1 0 0,0-1 1 0 0,-1 1 0 0 0,0 0-1 0 0,0-1 1 0 0,0 1-1 0 0,0-1 1 0 0,0 1 0 0 0,-2 5-1 0 0,0-1 19 0 0,-1 0-1 0 0,0-1 0 0 0,0 1 1 0 0,-1-1-1 0 0,0 0 1 0 0,0 0-1 0 0,-1 0 1 0 0,-10 12-1 0 0,4-7 237 0 0,0 0 1 0 0,-2-1-1 0 0,-19 14 0 0 0,19-16-318 0 0,-2 0-1 0 0,1-1 1 0 0,-1 0 0 0 0,0-2-1 0 0,-1 1 1 0 0,0-2-1 0 0,0 0 1 0 0,0-1 0 0 0,-27 3-1 0 0,39-7-1 0 0,-1 1 0 0 0,1-1 0 0 0,-1 0 0 0 0,1 0 0 0 0,-1-1 0 0 0,1 0 0 0 0,-1 0 0 0 0,1 0 0 0 0,0 0 0 0 0,-1 0 0 0 0,1-1 0 0 0,-6-3 0 0 0,3-1 0 0 0,4-2 0 0 0,3 7-52 0 0,0 0-1 0 0,0 0 1 0 0,0 0-1 0 0,0-1 1 0 0,1 1-1 0 0,-1 0 1 0 0,0 0-1 0 0,1 0 1 0 0,-1 0 0 0 0,0 0-1 0 0,1 0 1 0 0,-1 0-1 0 0,1 0 1 0 0,0 0-1 0 0,-1 0 1 0 0,1 0-1 0 0,0 0 1 0 0,0 0-1 0 0,-1 0 1 0 0,3-1 0 0 0,21-12-2863 0 0,-22 13 2729 0 0,15-8-1348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24.782"/>
    </inkml:context>
    <inkml:brush xml:id="br0">
      <inkml:brushProperty name="width" value="0.1" units="cm"/>
      <inkml:brushProperty name="height" value="0.1" units="cm"/>
      <inkml:brushProperty name="color" value="#E71224"/>
    </inkml:brush>
  </inkml:definitions>
  <inkml:trace contextRef="#ctx0" brushRef="#br0">39 1 15663 0 0,'0'2'356'0'0,"2"24"549"0"0,-1 0 0 0 0,0 0-1 0 0,-3 0 1 0 0,0 1 0 0 0,-9 41-1 0 0,-17 122 1168 0 0,28-181-2072 0 0,0-2-64 0 0,0-5-273 0 0,9 0-646 0 0,1-4 471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25.144"/>
    </inkml:context>
    <inkml:brush xml:id="br0">
      <inkml:brushProperty name="width" value="0.1" units="cm"/>
      <inkml:brushProperty name="height" value="0.1" units="cm"/>
      <inkml:brushProperty name="color" value="#E71224"/>
    </inkml:brush>
  </inkml:definitions>
  <inkml:trace contextRef="#ctx0" brushRef="#br0">0 32 8287 0 0,'2'-2'4768'0'0,"2"0"-4313"0"0,-1 0-1 0 0,1 1 0 0 0,0-1 0 0 0,0 1 1 0 0,1-1-1 0 0,-1 1 0 0 0,0 1 1 0 0,0-1-1 0 0,1 1 0 0 0,7-1 0 0 0,16-2 813 0 0,33-8 868 0 0,-59 10-2133 0 0,1 1 1 0 0,-1-1-1 0 0,1 1 0 0 0,-1 0 1 0 0,1 0-1 0 0,-1 0 0 0 0,5 1 0 0 0,14 0-3 0 0,-20-2-119 0 0,4 0 375 0 0,6 6-1819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25.508"/>
    </inkml:context>
    <inkml:brush xml:id="br0">
      <inkml:brushProperty name="width" value="0.1" units="cm"/>
      <inkml:brushProperty name="height" value="0.1" units="cm"/>
      <inkml:brushProperty name="color" value="#E71224"/>
    </inkml:brush>
  </inkml:definitions>
  <inkml:trace contextRef="#ctx0" brushRef="#br0">0 0 11975 0 0,'0'0'1083'0'0,"1"1"-891"0"0,1 3 346 0 0,1 0 0 0 0,-1 1 0 0 0,0-1-1 0 0,-1 1 1 0 0,1-1 0 0 0,-1 1 0 0 0,0-1 0 0 0,0 1 0 0 0,0 7-1 0 0,0 2 533 0 0,-2 25 0 0 0,0-14-384 0 0,1-4-731 0 0,0 1 796 0 0,-3 37 0 0 0,2-46-548 0 0,0 1 0 0 0,2 16-1 0 0,0-4-202 0 0,1 2 0 0 0,1-13 0 0 0,-3-9-9 0 0,0-3-20 0 0,1-1 0 0 0,-1 0 0 0 0,0 1 1 0 0,1-1-1 0 0,-1 0 0 0 0,1 1 0 0 0,0-1 0 0 0,1 3 0 0 0,10-17-5312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57.389"/>
    </inkml:context>
    <inkml:brush xml:id="br0">
      <inkml:brushProperty name="width" value="0.1" units="cm"/>
      <inkml:brushProperty name="height" value="0.1" units="cm"/>
      <inkml:brushProperty name="color" value="#33CCFF"/>
    </inkml:brush>
  </inkml:definitions>
  <inkml:trace contextRef="#ctx0" brushRef="#br0">1 291 12207 0 0,'0'0'274'0'0,"1"3"39"0"0,3 5-112 0 0,-2-3-123 0 0,0-1 0 0 0,1 1 1 0 0,-1-1-1 0 0,1 0 1 0 0,0 0-1 0 0,6 6 0 0 0,-7-6 186 0 0,1-1-1 0 0,-1 0 1 0 0,1 0 0 0 0,-1 0-1 0 0,1-1 1 0 0,0 1-1 0 0,0 0 1 0 0,0-1 0 0 0,1 0-1 0 0,-1 0 1 0 0,1 0-1 0 0,-1 0 1 0 0,1 0 0 0 0,-1-1-1 0 0,1 0 1 0 0,0 0-1 0 0,0 0 1 0 0,0 0 0 0 0,0 0-1 0 0,-1-1 1 0 0,1 0-1 0 0,8 0 1 0 0,0-1-24 0 0,0 0 1 0 0,0-1-1 0 0,0-1 1 0 0,-1 0-1 0 0,1-1 1 0 0,-1 0-1 0 0,0-1 0 0 0,0 0 1 0 0,16-10-1 0 0,-18 9-138 0 0,0 0 0 0 0,-1-1 0 0 0,0 0 0 0 0,0 0-1 0 0,-1-1 1 0 0,11-14 0 0 0,-13 13-83 0 0,0 1 1 0 0,0-1-1 0 0,-1 0 0 0 0,0 0 0 0 0,-1 0 0 0 0,0-1 0 0 0,-1 1 1 0 0,0-1-1 0 0,0 1 0 0 0,-1-1 0 0 0,0 0 0 0 0,0 0 1 0 0,-1 0-1 0 0,-1 1 0 0 0,0-1 0 0 0,0 0 0 0 0,-5-15 0 0 0,6 23-17 0 0,-1 0-1 0 0,1-1 0 0 0,-1 1 1 0 0,0 0-1 0 0,0 0 0 0 0,0 0 0 0 0,-1 0 1 0 0,1 0-1 0 0,0 0 0 0 0,-1 1 0 0 0,1-1 1 0 0,-1 0-1 0 0,1 1 0 0 0,-1-1 1 0 0,0 1-1 0 0,0-1 0 0 0,0 1 0 0 0,0 0 1 0 0,0 0-1 0 0,0 0 0 0 0,0 0 0 0 0,0 0 1 0 0,0 0-1 0 0,0 0 0 0 0,0 1 1 0 0,-1-1-1 0 0,1 1 0 0 0,0 0 0 0 0,-1 0 1 0 0,1 0-1 0 0,0 0 0 0 0,0 0 0 0 0,-1 0 1 0 0,1 0-1 0 0,0 1 0 0 0,0-1 1 0 0,-1 1-1 0 0,1 0 0 0 0,0 0 0 0 0,0-1 1 0 0,0 1-1 0 0,-2 2 0 0 0,-9 5 49 0 0,1 0 1 0 0,0 1-1 0 0,1 0 0 0 0,0 1 0 0 0,0 0 1 0 0,1 1-1 0 0,0 0 0 0 0,1 1 0 0 0,0 0 1 0 0,1 0-1 0 0,1 1 0 0 0,-12 26 0 0 0,14-26-33 0 0,0-1 0 0 0,1 1-1 0 0,1 0 1 0 0,0 0-1 0 0,1 0 1 0 0,0 0-1 0 0,1 0 1 0 0,1 0-1 0 0,0 1 1 0 0,1-1-1 0 0,0 0 1 0 0,1 0-1 0 0,0 0 1 0 0,7 21-1 0 0,-5-22 5 0 0,0-1-1 0 0,11 18 1 0 0,-13-25 9 0 0,1 0 1 0 0,0 0 0 0 0,0 0 0 0 0,0 0 0 0 0,1-1 0 0 0,-1 0-1 0 0,1 0 1 0 0,0 0 0 0 0,7 5 0 0 0,-2-3-58 0 0,1 1 1 0 0,0-2-1 0 0,1 1 1 0 0,-1-2-1 0 0,22 6 1 0 0,-24-8 10 0 0,0 0 1 0 0,-1 0-1 0 0,1-1 0 0 0,0 0 1 0 0,-1 0-1 0 0,1-1 1 0 0,0 0-1 0 0,-1 0 1 0 0,13-5-1 0 0,0-1-76 0 0,-1-1 0 0 0,0-1 0 0 0,0 0 0 0 0,-1-2 1 0 0,-1 0-1 0 0,0-1 0 0 0,0 0 0 0 0,-1-2 0 0 0,-1 0 0 0 0,0 0 0 0 0,-1-2 0 0 0,0 0 0 0 0,-2 0 0 0 0,19-31 0 0 0,-24 34 63 0 0,0 0-1 0 0,-1-1 1 0 0,0 0-1 0 0,-1-1 1 0 0,-1 1-1 0 0,0-1 1 0 0,-1 0-1 0 0,0 1 1 0 0,-1-2-1 0 0,-1 1 1 0 0,-1 0-1 0 0,0 0 1 0 0,-3-21-1 0 0,-1 4 41 0 0,3 30 50 0 0,-1 3-38 0 0,1 0 0 0 0,-1 0-1 0 0,0 1 1 0 0,1-1 0 0 0,-1 0 0 0 0,1 1 0 0 0,0-1-1 0 0,-1 1 1 0 0,1 0 0 0 0,0 0 0 0 0,0-1-1 0 0,-1 4 1 0 0,-2 4 19 0 0,0-1 1 0 0,1 1-1 0 0,0-1 0 0 0,1 1 0 0 0,0 0 0 0 0,0 0 1 0 0,1 0-1 0 0,0 18 0 0 0,2 5 191 0 0,6 37-1 0 0,-5-46-81 0 0,18 78 722 0 0,-7-44-422 0 0,-3-24-200 0 0,-7-25-176 0 0,-1 0 1 0 0,1 0-1 0 0,-2-1 1 0 0,1 1 0 0 0,0 9-1 0 0,-2-149 277 0 0,-1 100-387 0 0,2 0 0 0 0,1-1 0 0 0,1 1 0 0 0,2 0 0 0 0,1 1 0 0 0,2-1 0 0 0,19-51 0 0 0,-23 75 30 0 0,0-1 0 0 0,0 1 0 0 0,1 1 0 0 0,0-1 0 0 0,0 0-1 0 0,1 1 1 0 0,0 0 0 0 0,0 1 0 0 0,1-1 0 0 0,-1 1 0 0 0,1 1 0 0 0,1-1 0 0 0,-1 1-1 0 0,1 0 1 0 0,0 1 0 0 0,0 0 0 0 0,0 0 0 0 0,1 0 0 0 0,-1 1 0 0 0,1 1 0 0 0,0 0-1 0 0,0 0 1 0 0,0 0 0 0 0,0 1 0 0 0,0 0 0 0 0,0 1 0 0 0,0 0 0 0 0,0 1 0 0 0,0 0 0 0 0,17 4-1 0 0,-10-1-852 0 0,0 0-1 0 0,0 2 0 0 0,-1 0 0 0 0,0 1 0 0 0,0 0 0 0 0,24 17 1 0 0,11 6-4142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25.854"/>
    </inkml:context>
    <inkml:brush xml:id="br0">
      <inkml:brushProperty name="width" value="0.1" units="cm"/>
      <inkml:brushProperty name="height" value="0.1" units="cm"/>
      <inkml:brushProperty name="color" value="#E71224"/>
    </inkml:brush>
  </inkml:definitions>
  <inkml:trace contextRef="#ctx0" brushRef="#br0">472 1 11975 0 0,'0'0'1083'0'0,"-1"1"-891"0"0,1 2-106 0 0,-1-1 0 0 0,1 0 0 0 0,-1 0 0 0 0,0 1 0 0 0,0-1 1 0 0,0 0-1 0 0,0 0 0 0 0,0 0 0 0 0,0 0 0 0 0,-1 0 0 0 0,1 0 0 0 0,-1 0 0 0 0,1-1 0 0 0,-1 1 0 0 0,0 0 0 0 0,0-1 1 0 0,1 1-1 0 0,-1-1 0 0 0,0 0 0 0 0,-4 2 0 0 0,-1 0 162 0 0,1-1 0 0 0,0-1 0 0 0,-1 1 0 0 0,1-1 1 0 0,-10 1-1 0 0,8-1-28 0 0,-26 1-89 0 0,1-1-1 0 0,-39-4 0 0 0,46 1-86 0 0,0 1-1 0 0,-1 1 1 0 0,1 1-1 0 0,-44 8 0 0 0,61-7-43 0 0,1-1 0 0 0,0 0 0 0 0,-12 1 0 0 0,18-3 19 0 0,-4 1 5 0 0,-6 8-268 0 0,11-6-34 0 0,-2 1-261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26.309"/>
    </inkml:context>
    <inkml:brush xml:id="br0">
      <inkml:brushProperty name="width" value="0.1" units="cm"/>
      <inkml:brushProperty name="height" value="0.1" units="cm"/>
      <inkml:brushProperty name="color" value="#E71224"/>
    </inkml:brush>
  </inkml:definitions>
  <inkml:trace contextRef="#ctx0" brushRef="#br0">45 108 13823 0 0,'0'0'1388'0'0,"-1"1"-1276"0"0,-5 4-29 0 0,5-4 282 0 0,1-3-170 0 0,0-1 0 0 0,1 1 0 0 0,0 0 0 0 0,-1 0 0 0 0,1 0 0 0 0,0-1 0 0 0,0 1 0 0 0,0 0 0 0 0,1 0 0 0 0,-1 0 0 0 0,0 1 0 0 0,1-1 0 0 0,-1 0 0 0 0,1 0 0 0 0,0 1 0 0 0,3-3 0 0 0,6-5-18 0 0,18-11 0 0 0,-20 15-194 0 0,-8 5 19 0 0,11-8-1 0 0,0 0 0 0 0,1 1 0 0 0,23-9 0 0 0,-32 15 63 0 0,0 0 0 0 0,0 0 0 0 0,1 0 1 0 0,-1 0-1 0 0,0 1 0 0 0,0 0 0 0 0,8 0 1 0 0,-9 0 35 0 0,-1 1 1 0 0,0-1 0 0 0,1 1 0 0 0,-1 0 0 0 0,0 0 0 0 0,0-1-1 0 0,1 1 1 0 0,-1 1 0 0 0,0-1 0 0 0,0 0 0 0 0,0 1 0 0 0,0-1-1 0 0,0 1 1 0 0,2 2 0 0 0,-1 0-99 0 0,-1 0-1 0 0,1 0 0 0 0,-1-1 1 0 0,0 1-1 0 0,0 1 0 0 0,-1-1 1 0 0,1 0-1 0 0,-1 0 0 0 0,0 1 1 0 0,0-1-1 0 0,0 0 0 0 0,0 8 1 0 0,-1 6-3 0 0,-2 31 0 0 0,-1-26 1 0 0,-1-1 0 0 0,0 0 0 0 0,-2 0 0 0 0,0 0 0 0 0,-2-1 0 0 0,0 0 0 0 0,-1 0 0 0 0,-14 22 0 0 0,9-21 0 0 0,-1 0 0 0 0,0-1 0 0 0,-2-1 0 0 0,-1 0 0 0 0,0-1 0 0 0,-36 28 0 0 0,27-18 0 0 0,19-26 0 0 0,7-3 0 0 0,1 0 0 0 0,-1 1 0 0 0,0-1 0 0 0,0 0 0 0 0,0-1 0 0 0,1 1 0 0 0,-1 0 0 0 0,0 0 0 0 0,0 0 0 0 0,1 0 0 0 0,-1-1 0 0 0,0 1 0 0 0,0 0 0 0 0,1-1 0 0 0,-1 1 0 0 0,0 0 0 0 0,1-1 0 0 0,-1 1 0 0 0,0-1 0 0 0,1 1 0 0 0,-1-1 0 0 0,1 1 0 0 0,-1-1 0 0 0,1 0 0 0 0,-1 1 0 0 0,1-1 0 0 0,-1 0 0 0 0,1 1 0 0 0,0-1 0 0 0,-1 0 0 0 0,1 1 0 0 0,0-1 0 0 0,0 0 0 0 0,-1 0 0 0 0,1 1 0 0 0,0-1 0 0 0,0 0 0 0 0,0 0 0 0 0,0 0 0 0 0,0 1 0 0 0,0-1 0 0 0,0 0 0 0 0,0 0 0 0 0,0 0 0 0 0,1-2 0 0 0,-1 1 0 0 0,1-1 0 0 0,-1 0 0 0 0,1 0 0 0 0,0 0 0 0 0,0 0 0 0 0,0 0 0 0 0,0 1 0 0 0,1-1 0 0 0,-1 1 0 0 0,1-1 0 0 0,0 1 0 0 0,-1-1 0 0 0,1 1 0 0 0,0 0 0 0 0,0 0 0 0 0,1 0 0 0 0,-1 0 0 0 0,0 0 0 0 0,1 0 0 0 0,-1 1 0 0 0,6-3 0 0 0,6-3 0 0 0,0 0 0 0 0,0 2 0 0 0,19-5 0 0 0,-13 3 0 0 0,-6 3-11 0 0,1 0 1 0 0,0 1-1 0 0,1 1 0 0 0,-1 0 0 0 0,0 1 0 0 0,1 1 0 0 0,-1 0 1 0 0,29 5-1 0 0,2 4 437 0 0,70 23 0 0 0,-83-22 259 0 0,-16-6-757 0 0,1 0-1 0 0,-1-2 1 0 0,1 0-1 0 0,-1-1 1 0 0,36-3-1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31.028"/>
    </inkml:context>
    <inkml:brush xml:id="br0">
      <inkml:brushProperty name="width" value="0.1" units="cm"/>
      <inkml:brushProperty name="height" value="0.1" units="cm"/>
      <inkml:brushProperty name="color" value="#E71224"/>
    </inkml:brush>
  </inkml:definitions>
  <inkml:trace contextRef="#ctx0" brushRef="#br0">32 212 6447 0 0,'-2'0'3538'0'0,"-24"9"1632"0"0,25-10-5046 0 0,1-1 0 0 0,-1 1 0 0 0,1 0 0 0 0,-1-1 0 0 0,1 1 0 0 0,0 0 0 0 0,0-1 0 0 0,-1 1 0 0 0,1 0 0 0 0,0-1 0 0 0,0 1 0 0 0,1-3 0 0 0,14-29 484 0 0,-12 28-608 0 0,-1 0 0 0 0,1 1 0 0 0,0-1 0 0 0,4-4 0 0 0,5-10 0 0 0,-4 7 0 0 0,1 1 0 0 0,1 0 0 0 0,-1 0 0 0 0,2 1 0 0 0,0 0 0 0 0,0 1 0 0 0,19-13 0 0 0,-25 19 0 0 0,0 0 0 0 0,0 0 0 0 0,1 0 0 0 0,-1 1 0 0 0,1 0 0 0 0,-1 0 0 0 0,1 0 0 0 0,7 0 0 0 0,12-1 0 0 0,-15 6 0 0 0,-5 0 0 0 0,-2-2 0 0 0,0 0 0 0 0,0 1 0 0 0,0-1 0 0 0,0 1 0 0 0,0 0 0 0 0,0 0 0 0 0,0 0 0 0 0,-1 0 0 0 0,1 0 0 0 0,-1 0 0 0 0,0 1 0 0 0,1-1 0 0 0,-1 1 0 0 0,0 0 0 0 0,-1 0 0 0 0,1-1 0 0 0,0 1 0 0 0,-1 0 0 0 0,0 0 0 0 0,1 1 0 0 0,-1-1 0 0 0,0 0 0 0 0,-1 0 0 0 0,1 1 0 0 0,-1-1 0 0 0,1 0 0 0 0,-1 5 0 0 0,0 8 0 0 0,-1 0 0 0 0,-1 0 0 0 0,0 0 0 0 0,-6 22 0 0 0,6-31 0 0 0,-25 80 0 0 0,9-37 0 0 0,-3 6 0 0 0,-3 0 0 0 0,-53 89 0 0 0,38-88 0 0 0,31-46 0 0 0,9-9 0 0 0,4-4 0 0 0,13-6 0 0 0,-5 3 0 0 0,6-2 0 0 0,-5 1 0 0 0,-1 1 0 0 0,0 1 0 0 0,25-4 0 0 0,17-1 42 0 0,-38 5 38 0 0,0 1 0 0 0,0 1 1 0 0,0 1-1 0 0,32 1 0 0 0,55 5 640 0 0,-95-5-922 0 0,0-1-1 0 0,15-2 1 0 0,7 0 1393 0 0,-30 3-1746 0 0,9-9-1382 0 0,-2 0 914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31.656"/>
    </inkml:context>
    <inkml:brush xml:id="br0">
      <inkml:brushProperty name="width" value="0.1" units="cm"/>
      <inkml:brushProperty name="height" value="0.1" units="cm"/>
      <inkml:brushProperty name="color" value="#E71224"/>
    </inkml:brush>
  </inkml:definitions>
  <inkml:trace contextRef="#ctx0" brushRef="#br0">63 111 6447 0 0,'0'0'483'0'0,"0"-2"-326"0"0,1-8 18 0 0,0 8 561 0 0,-10-4 2141 0 0,-6-4-577 0 0,13 10-2099 0 0,1 0 0 0 0,0-1 0 0 0,0 1 0 0 0,-1 0-1 0 0,1 0 1 0 0,0 0 0 0 0,0 0 0 0 0,-1 0 0 0 0,1 1-1 0 0,0-1 1 0 0,0 0 0 0 0,0 1 0 0 0,-1-1 0 0 0,1 0-1 0 0,0 1 1 0 0,0-1 0 0 0,0 1 0 0 0,0 0 0 0 0,-1 0-1 0 0,0 1-75 0 0,1-1-1 0 0,0 1 0 0 0,-1-1 1 0 0,1 1-1 0 0,0-1 0 0 0,0 1 0 0 0,0 0 1 0 0,0 0-1 0 0,1-1 0 0 0,-1 1 1 0 0,0 0-1 0 0,0 3 0 0 0,0 5-17 0 0,0 0 0 0 0,1 0 1 0 0,0 0-1 0 0,1-1 0 0 0,0 1 0 0 0,1 0 0 0 0,3 11 0 0 0,0 8 583 0 0,6 36 402 0 0,8 61-1067 0 0,-19-116-25 0 0,1 1 0 0 0,-3 13 0 0 0,-1-65 0 0 0,4 24 0 0 0,5-29 0 0 0,0 10 0 0 0,-3 15 0 0 0,2-1 0 0 0,0 0 0 0 0,1 1 0 0 0,1 0 0 0 0,19-38 0 0 0,-20 48 0 0 0,0-1 0 0 0,0 1 0 0 0,2 0 0 0 0,-1 1 0 0 0,1 0 0 0 0,0 0 0 0 0,1 0 0 0 0,17-13 0 0 0,-16 15 0 0 0,1 1 0 0 0,1 0 0 0 0,-1 0 0 0 0,17-6 0 0 0,-23 11 0 0 0,0 0 0 0 0,-1 1 0 0 0,1 0 0 0 0,0 0 0 0 0,0 0 0 0 0,0 0 0 0 0,0 1 0 0 0,0 0 0 0 0,0 0 0 0 0,0 0 0 0 0,0 0 0 0 0,0 1 0 0 0,0 0 0 0 0,7 2 0 0 0,-3 1 0 0 0,-8-4-81 0 0,0 1 0 0 0,0-1 0 0 0,0 0-1 0 0,0 1 1 0 0,0-1 0 0 0,0 1 0 0 0,-1-1 0 0 0,1 1 0 0 0,0-1-1 0 0,0 1 1 0 0,-1 0 0 0 0,1-1 0 0 0,0 1 0 0 0,-1 0 0 0 0,1-1-1 0 0,0 1 1 0 0,-1 0 0 0 0,1 0 0 0 0,-1 0 0 0 0,0 0 0 0 0,1 0-1 0 0,-1-1 1 0 0,0 1 0 0 0,1 0 0 0 0,-1 2 0 0 0,0-1-497 0 0,1 10-2470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32.018"/>
    </inkml:context>
    <inkml:brush xml:id="br0">
      <inkml:brushProperty name="width" value="0.1" units="cm"/>
      <inkml:brushProperty name="height" value="0.1" units="cm"/>
      <inkml:brushProperty name="color" value="#E71224"/>
    </inkml:brush>
  </inkml:definitions>
  <inkml:trace contextRef="#ctx0" brushRef="#br0">0 156 8287 0 0,'0'11'382'0'0,"0"-8"-8"0"0,1-2-240 0 0,5 8-397 0 0,-4-4 672 0 0,2 1-1 0 0,-1-1 1 0 0,0 0 0 0 0,8 7 0 0 0,-10-11-255 0 0,0 0 0 0 0,1 1 1 0 0,-1-1-1 0 0,1 0 0 0 0,-1 0 0 0 0,1 0 0 0 0,0-1 0 0 0,-1 1 0 0 0,1 0 1 0 0,0-1-1 0 0,0 1 0 0 0,-1-1 0 0 0,1 1 0 0 0,0-1 0 0 0,0 0 1 0 0,0 0-1 0 0,-1 1 0 0 0,1-2 0 0 0,0 1 0 0 0,2 0 0 0 0,14-4 722 0 0,-1-1-1 0 0,20-7 0 0 0,-23 7-493 0 0,17-6-300 0 0,45-23-1 0 0,-67 29-80 0 0,0 0 0 0 0,0 0 0 0 0,0-1 0 0 0,-1-1 0 0 0,0 1 0 0 0,-1-1 0 0 0,1-1-1 0 0,-1 1 1 0 0,7-11 0 0 0,-13 17-1 0 0,0-1 0 0 0,0 0 0 0 0,1 0 0 0 0,-1 0 0 0 0,-1 1 0 0 0,1-1 0 0 0,0 0 0 0 0,0 0 0 0 0,-1 0 0 0 0,1-1 0 0 0,-1 1 0 0 0,0 0 0 0 0,0 0 0 0 0,1 0 0 0 0,-1 0 0 0 0,-1 0 0 0 0,1 0 0 0 0,0 0 0 0 0,0 0 0 0 0,-1 0 0 0 0,1-1 0 0 0,-1 1 0 0 0,0 0 0 0 0,1 1 0 0 0,-1-1 0 0 0,0 0 0 0 0,0 0 0 0 0,-2-2 0 0 0,1 2 0 0 0,0 0 0 0 0,0 0 0 0 0,0 0 0 0 0,0 1 0 0 0,0-1 0 0 0,0 1 0 0 0,0 0 0 0 0,-1 0 0 0 0,1-1 0 0 0,-1 1 0 0 0,1 1 0 0 0,0-1 0 0 0,-1 0 0 0 0,0 1 0 0 0,1-1 0 0 0,-1 1 0 0 0,1 0 0 0 0,-1-1 0 0 0,1 1 0 0 0,-1 1 0 0 0,0-1 0 0 0,-3 1 0 0 0,-3 1 0 0 0,0 1 0 0 0,0 0 0 0 0,1 0 0 0 0,0 1 0 0 0,-1 0 0 0 0,1 1 0 0 0,1-1 0 0 0,-1 2 0 0 0,1-1 0 0 0,0 1 0 0 0,0 0 0 0 0,0 0 0 0 0,-6 10 0 0 0,5-7 0 0 0,0 2 0 0 0,1-1 0 0 0,0 1 0 0 0,0 0 0 0 0,2 0 0 0 0,-1 1 0 0 0,1 0 0 0 0,-6 24 0 0 0,9-26 86 0 0,1 0-1 0 0,-1 0 0 0 0,2 1 1 0 0,-1-1-1 0 0,1 0 0 0 0,1 1 1 0 0,0-1-1 0 0,1 0 0 0 0,0 0 1 0 0,0 0-1 0 0,5 12 0 0 0,-5-16-34 0 0,1 0 1 0 0,0 0-1 0 0,0-1 0 0 0,0 1 0 0 0,0-1 0 0 0,1 0 1 0 0,0 0-1 0 0,0 0 0 0 0,1 0 0 0 0,-1-1 0 0 0,1 0 1 0 0,0 0-1 0 0,0 0 0 0 0,0 0 0 0 0,1-1 0 0 0,-1 0 1 0 0,1 0-1 0 0,0 0 0 0 0,7 2 0 0 0,16 3-531 0 0,0-1 0 0 0,1-2 1 0 0,31 2-1 0 0,-28-5-2009 0 0,35-3 0 0 0,-38-1-2286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32.695"/>
    </inkml:context>
    <inkml:brush xml:id="br0">
      <inkml:brushProperty name="width" value="0.1" units="cm"/>
      <inkml:brushProperty name="height" value="0.1" units="cm"/>
      <inkml:brushProperty name="color" value="#E71224"/>
    </inkml:brush>
  </inkml:definitions>
  <inkml:trace contextRef="#ctx0" brushRef="#br0">167 673 1023 0 0,'6'-6'1583'0'0,"66"-63"3024"0"0,-63 59-4600 0 0,0-1 0 0 0,0 0 0 0 0,-1-1 0 0 0,-1 0 0 0 0,7-13 0 0 0,-2-2 1742 0 0,14-43 1 0 0,-23 62-1457 0 0,-1-1 0 0 0,0 0 1 0 0,0 0-1 0 0,-1 0 0 0 0,-1 0 1 0 0,1 0-1 0 0,-1 0 1 0 0,-1 0-1 0 0,-2-13 0 0 0,3 21-196 0 0,0-1-1 0 0,-1 0 1 0 0,0 0 0 0 0,1 0-1 0 0,-1 0 1 0 0,0 0-1 0 0,0 1 1 0 0,0-1-1 0 0,0 0 1 0 0,0 1-1 0 0,0-1 1 0 0,0 1 0 0 0,-1-1-1 0 0,1 1 1 0 0,-1-1-1 0 0,1 1 1 0 0,-1 0-1 0 0,1 0 1 0 0,-3-2 0 0 0,1 2 2 0 0,0 0 1 0 0,1 1 0 0 0,-1-1 0 0 0,0 1 0 0 0,0-1 0 0 0,1 1-1 0 0,-1 0 1 0 0,0 0 0 0 0,0 0 0 0 0,1 0 0 0 0,-1 0 0 0 0,-3 2 0 0 0,-6 1 6 0 0,0 1 0 0 0,1 0 0 0 0,-1 1 0 0 0,-20 12 0 0 0,7-2 224 0 0,1 1-1 0 0,0 2 0 0 0,1 0 1 0 0,1 1-1 0 0,-24 27 0 0 0,41-40-329 0 0,1 0 0 0 0,0 1 0 0 0,0-1 0 0 0,0 1 0 0 0,1 0 0 0 0,0-1 0 0 0,0 2 0 0 0,0-1 0 0 0,1 0 0 0 0,0 0 0 0 0,1 1 0 0 0,0-1 0 0 0,0 1 0 0 0,0-1 0 0 0,1 1 0 0 0,0-1 0 0 0,1 1 0 0 0,-1 0 0 0 0,4 10 0 0 0,-3-15 0 0 0,0 0 0 0 0,1 0 0 0 0,-1 0 0 0 0,1-1 0 0 0,-1 1 0 0 0,1 0 0 0 0,0-1 0 0 0,0 1 0 0 0,0-1 0 0 0,1 1 0 0 0,-1-1 0 0 0,1 0 0 0 0,-1 0 0 0 0,1 0 0 0 0,-1-1 0 0 0,1 1 0 0 0,0 0 0 0 0,0-1 0 0 0,0 0 0 0 0,0 0 0 0 0,0 0 0 0 0,0 0 0 0 0,0 0 0 0 0,5 0 0 0 0,-3 0 0 0 0,1 0 0 0 0,0-1 0 0 0,0 0 0 0 0,-1 0 0 0 0,1 0 0 0 0,0-1 0 0 0,0 0 0 0 0,-1 0 0 0 0,1 0 0 0 0,0-1 0 0 0,-1 0 0 0 0,10-4 0 0 0,-3-1 0 0 0,0-2 0 0 0,0 1 0 0 0,-1-1 0 0 0,0-1 0 0 0,0 0 0 0 0,-2 0 0 0 0,1-1 0 0 0,-1 0 0 0 0,-1-1 0 0 0,12-20 0 0 0,1-9 0 0 0,-2 0 0 0 0,14-44 0 0 0,-38 102 0 0 0,0 0 0 0 0,2 0 0 0 0,0 0 0 0 0,1 1 0 0 0,1-1 0 0 0,0 20 0 0 0,2-21 0 0 0,0-1 0 0 0,0 1 0 0 0,2-1 0 0 0,0 1 0 0 0,1-1 0 0 0,0 0 0 0 0,11 24 0 0 0,-12-34 0 0 0,0 1 0 0 0,0-1 0 0 0,0 0 0 0 0,1-1 0 0 0,-1 1 0 0 0,1 0 0 0 0,0-1 0 0 0,1 0 0 0 0,-1 0 0 0 0,1 0 0 0 0,7 4 0 0 0,-8-6 0 0 0,0 0 0 0 0,0 0 0 0 0,1-1 0 0 0,-1 1 0 0 0,1-1 0 0 0,-1 0 0 0 0,1 0 0 0 0,-1 0 0 0 0,1-1 0 0 0,0 1 0 0 0,-1-1 0 0 0,1 0 0 0 0,-1-1 0 0 0,1 1 0 0 0,4-2 0 0 0,2 0 0 0 0,0-1 0 0 0,-1-1 0 0 0,1 0 0 0 0,-1 0 0 0 0,0-1 0 0 0,0 0 0 0 0,-1-1 0 0 0,17-12 0 0 0,-14 8 0 0 0,-1-1 0 0 0,0 0 0 0 0,0-1 0 0 0,-1 0 0 0 0,13-21 0 0 0,-5 1 0 0 0,-1-1 0 0 0,-2 0 0 0 0,-1-2 0 0 0,14-55 0 0 0,-17 43 0 0 0,8-89 0 0 0,-14 94 0 0 0,-4 24 0 0 0,0 0 0 0 0,-1 0 0 0 0,-5-35 0 0 0,2 48 0 0 0,0 10 0 0 0,-2 9 0 0 0,-31 136 3758 0 0,28-105-3601 0 0,-4 64 0 0 0,12-93-157 0 0,-3 21 0 0 0,3-1 0 0 0,5 49 0 0 0,-2-63 0 0 0,1 0 0 0 0,11 34 0 0 0,-13-49 0 0 0,1 0 0 0 0,0 0 0 0 0,0 0 0 0 0,1-1 0 0 0,0 1 0 0 0,0-1 0 0 0,0 0 0 0 0,1 0 0 0 0,0 0 0 0 0,0-1 0 0 0,8 7 0 0 0,-12-11-29 0 0,1 0 1 0 0,0 1-1 0 0,0-1 0 0 0,0 0 0 0 0,0-1 1 0 0,0 1-1 0 0,0 0 0 0 0,0 0 0 0 0,0-1 1 0 0,0 1-1 0 0,0-1 0 0 0,0 0 0 0 0,0 0 1 0 0,0 0-1 0 0,0 0 0 0 0,0 0 0 0 0,0 0 1 0 0,0 0-1 0 0,1-1 0 0 0,-1 1 0 0 0,0-1 0 0 0,0 1 1 0 0,0-1-1 0 0,0 0 0 0 0,-1 0 0 0 0,1 0 1 0 0,0 0-1 0 0,0 0 0 0 0,0 0 0 0 0,2-3 1 0 0,4-2-610 0 0,-1-1 0 0 0,0-1-1 0 0,0 1 1 0 0,9-15 0 0 0,-14 20 542 0 0,17-30-1438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33.634"/>
    </inkml:context>
    <inkml:brush xml:id="br0">
      <inkml:brushProperty name="width" value="0.1" units="cm"/>
      <inkml:brushProperty name="height" value="0.1" units="cm"/>
      <inkml:brushProperty name="color" value="#E71224"/>
    </inkml:brush>
  </inkml:definitions>
  <inkml:trace contextRef="#ctx0" brushRef="#br0">321 33 8287 0 0,'0'0'902'0'0,"-1"-1"-476"0"0,-1-2-255 0 0,0 1 0 0 0,0-1-1 0 0,0 1 1 0 0,0 0 0 0 0,-1 0 0 0 0,1 0-1 0 0,-1 0 1 0 0,1 0 0 0 0,-1 0-1 0 0,0 1 1 0 0,0 0 0 0 0,1-1 0 0 0,-1 1-1 0 0,0 0 1 0 0,0 0 0 0 0,0 0-1 0 0,-1 1 1 0 0,1-1 0 0 0,0 1-1 0 0,0 0 1 0 0,-4 0 0 0 0,-9 0 345 0 0,1 1-1 0 0,-1 1 1 0 0,-16 3 0 0 0,23-3-207 0 0,-3 1-173 0 0,-1 0 0 0 0,1 1 0 0 0,0 1 0 0 0,1-1 0 0 0,-1 2 0 0 0,1 0 0 0 0,0 0 0 0 0,1 1 0 0 0,-1 0 0 0 0,1 1 0 0 0,-13 13 0 0 0,21-19-136 0 0,0 1 0 0 0,0-1 0 0 0,0 1 0 0 0,0 0 0 0 0,1-1 0 0 0,-1 1 0 0 0,1 0 0 0 0,-1 0 0 0 0,1 0 0 0 0,0 0 0 0 0,0 0 0 0 0,1 1 0 0 0,-1-1 0 0 0,0 6 0 0 0,1-7 0 0 0,0 0 0 0 0,1 1 0 0 0,-1-1 0 0 0,0 0 0 0 0,1 1 0 0 0,0-1 0 0 0,-1 0 0 0 0,1 0 0 0 0,0 0 0 0 0,0 0 0 0 0,0 1 0 0 0,1-1 0 0 0,-1-1 0 0 0,0 1 0 0 0,1 0 0 0 0,-1 0 0 0 0,1 0 0 0 0,0-1 0 0 0,0 1 0 0 0,-1-1 0 0 0,4 2 0 0 0,5 3 0 0 0,0 0 0 0 0,0-1 0 0 0,1 0 0 0 0,0-1 0 0 0,18 5 0 0 0,57 7 0 0 0,-56-12 0 0 0,40 12 0 0 0,-65-15-1 0 0,0 1 0 0 0,0 0 0 0 0,-1 0-1 0 0,1 0 1 0 0,-1 1 0 0 0,1 0 0 0 0,-1-1 0 0 0,0 1-1 0 0,0 1 1 0 0,0-1 0 0 0,-1 1 0 0 0,1-1 0 0 0,-1 1-1 0 0,4 5 1 0 0,-6-7 5 0 0,1 1-1 0 0,-1 0 1 0 0,0-1-1 0 0,0 1 1 0 0,0 0-1 0 0,0 0 0 0 0,0 0 1 0 0,-1 0-1 0 0,1 0 1 0 0,-1 0-1 0 0,0 0 1 0 0,1 0-1 0 0,-1 0 1 0 0,-1 0-1 0 0,1 0 1 0 0,0-1-1 0 0,-1 1 1 0 0,0 0-1 0 0,1 0 0 0 0,-1 0 1 0 0,0 0-1 0 0,-1 0 1 0 0,1-1-1 0 0,0 1 1 0 0,-3 2-1 0 0,-3 6 177 0 0,-1-1 0 0 0,0-1-1 0 0,-1 0 1 0 0,0 0-1 0 0,0 0 1 0 0,-1-2 0 0 0,0 1-1 0 0,0-1 1 0 0,-1 0 0 0 0,-12 5-1 0 0,3-2-265 0 0,11-5-262 0 0,-1 0 0 0 0,0-1 0 0 0,1 0 0 0 0,-18 3 0 0 0,17-4 280 0 0,2-2 36 0 0,0 1 0 0 0,-15 0 0 0 0,20-2 32 0 0,1 0 0 0 0,0 0 0 0 0,0 0-1 0 0,-1 0 1 0 0,1-1 0 0 0,0 1 0 0 0,0-1 0 0 0,0 0 0 0 0,-1 1 0 0 0,1-1 0 0 0,0 0 0 0 0,0 0 0 0 0,0 0-1 0 0,0-1 1 0 0,-1-1 0 0 0,-6-8 265 0 0,9 5-724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34.029"/>
    </inkml:context>
    <inkml:brush xml:id="br0">
      <inkml:brushProperty name="width" value="0.1" units="cm"/>
      <inkml:brushProperty name="height" value="0.1" units="cm"/>
      <inkml:brushProperty name="color" value="#E71224"/>
    </inkml:brush>
  </inkml:definitions>
  <inkml:trace contextRef="#ctx0" brushRef="#br0">1 86 10135 0 0,'14'6'464'0'0,"-11"-5"-9"0"0,18-3-278 0 0,-10 1 318 0 0,0-1 0 0 0,0-1-1 0 0,16-5 1 0 0,-17 4 28 0 0,0 1 1 0 0,0 0-1 0 0,21-2 0 0 0,-22 4-393 0 0,-1 1-1 0 0,0 1 1 0 0,1-1-1 0 0,-1 1 1 0 0,0 0-1 0 0,0 1 1 0 0,10 3-1 0 0,-15-4-74 0 0,1 0-1 0 0,-1 1 1 0 0,0-1-1 0 0,0 1 1 0 0,1 0-1 0 0,-1 0 1 0 0,0 0-1 0 0,-1 0 1 0 0,1 1 0 0 0,0-1-1 0 0,-1 1 1 0 0,1 0-1 0 0,-1-1 1 0 0,0 1-1 0 0,0 0 1 0 0,0 0-1 0 0,0 1 1 0 0,2 5-1 0 0,0 2 44 0 0,-2 0-1 0 0,1 0 1 0 0,-2 0-1 0 0,1 1 1 0 0,-1-1-1 0 0,-1 0 1 0 0,0 1-1 0 0,-1-1 1 0 0,0 0-1 0 0,-1 0 1 0 0,0 0 0 0 0,0 0-1 0 0,-2 0 1 0 0,1 0-1 0 0,-1 0 1 0 0,-1-1-1 0 0,0 0 1 0 0,0 0-1 0 0,-1 0 1 0 0,-12 15-1 0 0,12-16 54 0 0,-1-1 0 0 0,0 0 1 0 0,0-1-1 0 0,-1 0 0 0 0,0 0 0 0 0,0 0 0 0 0,-1-1 0 0 0,-9 5 0 0 0,14-9-124 0 0,1-1-1 0 0,-1 1 1 0 0,1-1-1 0 0,-1 1 1 0 0,0-1-1 0 0,1-1 1 0 0,-1 1-1 0 0,0 0 0 0 0,0-1 1 0 0,0 0-1 0 0,1 0 1 0 0,-1 0-1 0 0,0 0 1 0 0,0 0-1 0 0,0-1 1 0 0,0 0-1 0 0,1 0 1 0 0,-1 0-1 0 0,0 0 0 0 0,1-1 1 0 0,-1 1-1 0 0,1-1 1 0 0,-1 0-1 0 0,1 0 1 0 0,-4-3-1 0 0,3 2-26 0 0,-1-1 0 0 0,1-1 0 0 0,-1 1 0 0 0,1-1 0 0 0,1 0 0 0 0,-1 0 0 0 0,1 0 0 0 0,0 0 0 0 0,0-1 0 0 0,0 1 0 0 0,1-1 0 0 0,0 0 0 0 0,0 1 0 0 0,0-1 0 0 0,-1-8 0 0 0,2 5 0 0 0,0 0 0 0 0,0 0 0 0 0,1 0 0 0 0,0 0 0 0 0,1 0 0 0 0,0 0 0 0 0,0 0 0 0 0,1 0 0 0 0,5-14 0 0 0,-3 9-215 0 0,2 1 0 0 0,0-1 1 0 0,0 1-1 0 0,1 1 0 0 0,1-1 0 0 0,0 1 0 0 0,1 1 0 0 0,0-1 0 0 0,0 1 0 0 0,2 1 1 0 0,-1 0-1 0 0,19-13 0 0 0,-10 9-2089 0 0,1 2 0 0 0,41-20 0 0 0,-46 25 257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34.371"/>
    </inkml:context>
    <inkml:brush xml:id="br0">
      <inkml:brushProperty name="width" value="0.1" units="cm"/>
      <inkml:brushProperty name="height" value="0.1" units="cm"/>
      <inkml:brushProperty name="color" value="#E71224"/>
    </inkml:brush>
  </inkml:definitions>
  <inkml:trace contextRef="#ctx0" brushRef="#br0">30 0 11975 0 0,'0'0'1200'0'0,"5"7"-1088"0"0,-2-2 281 0 0,-1 0 1 0 0,0-1-1 0 0,0 1 0 0 0,0 0 0 0 0,-1 0 0 0 0,1 0 1 0 0,-1 1-1 0 0,0-1 0 0 0,-1 0 0 0 0,1 10 0 0 0,-2 6 435 0 0,-3 30-1 0 0,0-23-263 0 0,-11 117 1844 0 0,-10 162-1128 0 0,24-283-1282 0 0,0-16-20 0 0,1 0 0 0 0,0-1 0 0 0,0 1 0 0 0,1 0 1 0 0,2 12-1 0 0,15-31-3866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35.016"/>
    </inkml:context>
    <inkml:brush xml:id="br0">
      <inkml:brushProperty name="width" value="0.1" units="cm"/>
      <inkml:brushProperty name="height" value="0.1" units="cm"/>
      <inkml:brushProperty name="color" value="#E71224"/>
    </inkml:brush>
  </inkml:definitions>
  <inkml:trace contextRef="#ctx0" brushRef="#br0">72 236 11975 0 0,'12'-13'7360'0'0,"-12"15"-7197"0"0,-5 16 310 0 0,0-1-1 0 0,0 0 1 0 0,-2 0 0 0 0,-9 18 0 0 0,7-17-63 0 0,1 0 1 0 0,1 1-1 0 0,-8 30 0 0 0,13-36-408 0 0,0-1 0 0 0,0 1-1 0 0,1 0 1 0 0,1-1 0 0 0,0 1 0 0 0,1 0 0 0 0,0-1-1 0 0,6 23 1 0 0,-6-32-2 0 0,0 1 0 0 0,1-1 0 0 0,-1 1 0 0 0,1-1 0 0 0,0 0 0 0 0,0 0 0 0 0,0 0 0 0 0,0 0 0 0 0,1 0 0 0 0,-1-1 0 0 0,1 1 0 0 0,0 0 0 0 0,-1-1 0 0 0,1 0 0 0 0,0 0 0 0 0,0 0 0 0 0,1 0 0 0 0,-1 0 0 0 0,0-1 0 0 0,6 2 0 0 0,2 0 0 0 0,0 0 0 0 0,0-1 0 0 0,0-1 0 0 0,0 0 0 0 0,16-1 0 0 0,-20 0 0 0 0,0-1 0 0 0,0 0 0 0 0,-1 0 0 0 0,1-1 0 0 0,0 1 0 0 0,0-2 0 0 0,-1 1 0 0 0,0-1 0 0 0,13-7 0 0 0,-9 4 0 0 0,0-1 0 0 0,0 0 0 0 0,-1-1 0 0 0,16-16 0 0 0,-15 11 0 0 0,0 1 0 0 0,-1-2 0 0 0,-1 1 0 0 0,0-1 0 0 0,8-20 0 0 0,23-77 0 0 0,-36 101-14 0 0,0 1-16 0 0,0-1 0 0 0,-1 0-1 0 0,0-1 1 0 0,1-15 0 0 0,-15 46 195 0 0,5-7-165 0 0,0 2 0 0 0,2-1 0 0 0,0 0 0 0 0,0 1 0 0 0,1 0 0 0 0,1 0 0 0 0,1 1 0 0 0,0-1 0 0 0,1 1 0 0 0,0-1 0 0 0,1 0 0 0 0,1 1 0 0 0,3 17 0 0 0,-2-28 0 0 0,-1 1 0 0 0,1-1 0 0 0,0 0 0 0 0,0 0 0 0 0,0 1 0 0 0,1-1 0 0 0,0 0 0 0 0,0-1 0 0 0,0 1 0 0 0,0-1 0 0 0,1 1 0 0 0,0-1 0 0 0,0 0 0 0 0,0 0 0 0 0,0-1 0 0 0,1 1 0 0 0,0-1 0 0 0,-1 0 0 0 0,1 0 0 0 0,0-1 0 0 0,0 1 0 0 0,1-1 0 0 0,-1 0 0 0 0,0 0 0 0 0,1-1 0 0 0,-1 0 0 0 0,1 0 0 0 0,0 0 0 0 0,-1-1 0 0 0,1 1 0 0 0,-1-1 0 0 0,1-1 0 0 0,0 1 0 0 0,-1-1 0 0 0,1 0 0 0 0,-1 0 0 0 0,1 0 0 0 0,-1-1 0 0 0,1 0 0 0 0,8-5 0 0 0,0-1 0 0 0,1-2 0 0 0,-1 0 0 0 0,-1-1 0 0 0,0 0 0 0 0,0-1 0 0 0,-1 0 0 0 0,18-25 0 0 0,-9 7 0 0 0,-2-1 0 0 0,26-55 0 0 0,-35 62-197 0 0,-1 0-1 0 0,-1 0 0 0 0,-1-1 1 0 0,-2 0-1 0 0,0-1 1 0 0,-2 1-1 0 0,0-1 0 0 0,-2 0 1 0 0,-2-26-1 0 0,2 34 182 0 0,0 15 16 0 0,-1 0 0 0 0,0-1 0 0 0,1 1 0 0 0,-1 0 0 0 0,-1 0 0 0 0,1 0 0 0 0,0 0 0 0 0,-1-1 0 0 0,1 1 0 0 0,-1 0 0 0 0,0 0 0 0 0,0 0 0 0 0,-2-3 0 0 0,-1 0 64 0 0,-2 15 748 0 0,-1 6-637 0 0,1 0 0 0 0,0 0 0 0 0,1 1 0 0 0,1 0 0 0 0,0 0 0 0 0,-3 28 0 0 0,3 101-369 0 0,4-118 279 0 0,1-2-85 0 0,1 0 0 0 0,1-1 0 0 0,1 1 0 0 0,2-1 0 0 0,0 0 0 0 0,2-1 0 0 0,18 42 0 0 0,-24-61 0 0 0,0 1 0 0 0,0 0 0 0 0,0 0 0 0 0,0-1 0 0 0,1 1 0 0 0,-1-1 0 0 0,1 0 0 0 0,0 0 0 0 0,1 0 0 0 0,-1 0 0 0 0,7 6 0 0 0,-7-8 0 0 0,10 7 0 0 0,-12-9-28 0 0,0 1-1 0 0,0-1 1 0 0,0 0 0 0 0,0 0-1 0 0,0 1 1 0 0,0-1-1 0 0,-1 0 1 0 0,1 0 0 0 0,0 0-1 0 0,0 0 1 0 0,0 0-1 0 0,0 0 1 0 0,0 0 0 0 0,0-1-1 0 0,0 1 1 0 0,0 0-1 0 0,0 0 1 0 0,-1-1-1 0 0,1 1 1 0 0,0 0 0 0 0,2-2-1 0 0,15-14-3197 0 0,-11 10 1467 0 0,2-2-287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57.833"/>
    </inkml:context>
    <inkml:brush xml:id="br0">
      <inkml:brushProperty name="width" value="0.1" units="cm"/>
      <inkml:brushProperty name="height" value="0.1" units="cm"/>
      <inkml:brushProperty name="color" value="#33CCFF"/>
    </inkml:brush>
  </inkml:definitions>
  <inkml:trace contextRef="#ctx0" brushRef="#br0">116 0 20271 0 0,'0'0'987'0'0,"0"3"-434"0"0,14 180 1881 0 0,-16 3-1200 0 0,-1-85-1005 0 0,16 168 1 0 0,-8-238-170 0 0,9 34 1 0 0,-11-54-90 0 0,1 0 0 0 0,0 1 0 0 0,1-1 0 0 0,0 0 0 0 0,0-1 0 0 0,8 11 0 0 0,-12-20-11 0 0,0 1 0 0 0,0-1 0 0 0,0 0 0 0 0,0 1 0 0 0,0-1 0 0 0,0 0-1 0 0,0 0 1 0 0,0 0 0 0 0,1 0 0 0 0,-1 0 0 0 0,0 0 0 0 0,1 0 0 0 0,-1 0-1 0 0,1 0 1 0 0,-1-1 0 0 0,1 1 0 0 0,-1-1 0 0 0,1 1 0 0 0,-1-1 0 0 0,1 1-1 0 0,0-1 1 0 0,-1 0 0 0 0,1 0 0 0 0,0 0 0 0 0,-1 0 0 0 0,1 0 0 0 0,-1 0-1 0 0,1 0 1 0 0,0-1 0 0 0,-1 1 0 0 0,1 0 0 0 0,-1-1 0 0 0,1 0 0 0 0,-1 1-1 0 0,1-1 1 0 0,-1 0 0 0 0,1 0 0 0 0,1-1 0 0 0,1-1-560 0 0,0 0 1 0 0,1-1-1 0 0,-1 1 0 0 0,4-7 1 0 0,13-16-5764 0 0,-8 8-104 0 0</inkml:trace>
  <inkml:trace contextRef="#ctx0" brushRef="#br0" timeOffset="1">390 535 12319 0 0,'0'0'564'0'0,"-2"-1"-9"0"0,-4-2-420 0 0,0 0 1 0 0,0 0-1 0 0,-1 0 0 0 0,0 1 0 0 0,1 0 1 0 0,-1 0-1 0 0,-9 0 0 0 0,-50-2 4452 0 0,44 4-3045 0 0,-28-4-1 0 0,18 0-969 0 0,-53 1 1 0 0,68 3-691 0 0,1-1 0 0 0,-21-4-1 0 0,35 5-198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35.390"/>
    </inkml:context>
    <inkml:brush xml:id="br0">
      <inkml:brushProperty name="width" value="0.1" units="cm"/>
      <inkml:brushProperty name="height" value="0.1" units="cm"/>
      <inkml:brushProperty name="color" value="#E71224"/>
    </inkml:brush>
  </inkml:definitions>
  <inkml:trace contextRef="#ctx0" brushRef="#br0">457 2 11975 0 0,'-9'-1'576'0'0,"-47"6"171"0"0,17 0-619 0 0,-18 2 1900 0 0,-18 0-164 0 0,23-4-1825 0 0,-39-1-45 0 0,88-2 6 0 0,-1 0-4 0 0,-1-1 0 0 0,0 1-1 0 0,0 1 1 0 0,0-1-1 0 0,0 0 1 0 0,1 1 0 0 0,-1 0-1 0 0,0 0 1 0 0,0 1-1 0 0,1-1 1 0 0,-1 1 0 0 0,1 0-1 0 0,-8 5 1 0 0,11-6-321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36.201"/>
    </inkml:context>
    <inkml:brush xml:id="br0">
      <inkml:brushProperty name="width" value="0.1" units="cm"/>
      <inkml:brushProperty name="height" value="0.1" units="cm"/>
      <inkml:brushProperty name="color" value="#E71224"/>
    </inkml:brush>
  </inkml:definitions>
  <inkml:trace contextRef="#ctx0" brushRef="#br0">1 1 13823 0 0,'0'0'315'0'0,"1"0"45"0"0,4 2-161 0 0,-1 0-1 0 0,1 0 1 0 0,-1 0 0 0 0,0 1-1 0 0,0-1 1 0 0,0 1 0 0 0,0 0-1 0 0,0 0 1 0 0,-1 1 0 0 0,0-1-1 0 0,1 1 1 0 0,-1 0 0 0 0,3 4-1 0 0,-5-5-56 0 0,0 0-1 0 0,0-1 0 0 0,-1 1 0 0 0,1 0 1 0 0,-1-1-1 0 0,0 1 0 0 0,1 0 1 0 0,-1-1-1 0 0,-1 1 0 0 0,1 0 0 0 0,-1 3 1 0 0,1 4 210 0 0,-1 14 671 0 0,-9 44 0 0 0,6-44-974 0 0,-2 45 0 0 0,5-41-49 0 0,3 56 0 0 0,-1-73 0 0 0,1-1 0 0 0,0 1 0 0 0,0-1 0 0 0,1 1 0 0 0,7 17 0 0 0,-7-21 0 0 0,-1-3 0 0 0,-1 0 0 0 0,1 0 0 0 0,1 0 0 0 0,-1 0 0 0 0,1 0 0 0 0,4 5 0 0 0,-6-8 0 0 0,0 0 0 0 0,1 0 0 0 0,-1 0 0 0 0,0 0 0 0 0,1 0 0 0 0,-1-1 0 0 0,1 1 0 0 0,-1-1 0 0 0,1 1 0 0 0,-1-1 0 0 0,1 1 0 0 0,-1-1 0 0 0,1 0 0 0 0,-1 0 0 0 0,1 0 0 0 0,-1 0 0 0 0,1 0 0 0 0,-1 0 0 0 0,1 0 0 0 0,0 0 0 0 0,-1 0 0 0 0,1-1 0 0 0,-1 1 0 0 0,2-1 0 0 0,4-2-58 0 0,1 0 0 0 0,-2 0 0 0 0,1 0 0 0 0,0-1 0 0 0,-1 0 0 0 0,1 0 0 0 0,-1-1 0 0 0,0 0 0 0 0,8-8 0 0 0,2-5-1201 0 0,23-33 1 0 0,-33 42 923 0 0,37-62-249 0 0,-34 55 560 0 0,0-5 24 0 0,-8 17 0 0 0,1 1 0 0 0,-1-1 0 0 0,1 0 0 0 0,0 1 0 0 0,0 0 0 0 0,0 0 0 0 0,5-6 0 0 0,16-17 0 0 0,-19 21 0 0 0,0-1 0 0 0,1 1 0 0 0,0 0 0 0 0,0 1 0 0 0,0-1 0 0 0,0 1 0 0 0,1 0 0 0 0,0 0 0 0 0,11-5 0 0 0,-8 5 40 0 0,0 0 1 0 0,0 1-1 0 0,0 1 0 0 0,1-1 0 0 0,-1 1 0 0 0,1 1 0 0 0,-1 0 0 0 0,1 0 0 0 0,17 1 1 0 0,-25 1 16 0 0,0-1 1 0 0,0 1-1 0 0,0 0 0 0 0,1 0 1 0 0,-1 0-1 0 0,0 0 1 0 0,0 0-1 0 0,0 0 1 0 0,0 0-1 0 0,0 1 1 0 0,-1-1-1 0 0,1 1 1 0 0,0-1-1 0 0,0 1 1 0 0,-1 0-1 0 0,1-1 1 0 0,-1 1-1 0 0,0 0 1 0 0,0 0-1 0 0,0 0 1 0 0,1 0-1 0 0,-2 0 1 0 0,1 1-1 0 0,0-1 1 0 0,0 0-1 0 0,-1 0 1 0 0,1 3-1 0 0,0 2-59 0 0,0 0-1 0 0,0 0 1 0 0,0 0 0 0 0,-1 0-1 0 0,0 0 1 0 0,-1 0 0 0 0,-2 12-1 0 0,0-8 141 0 0,-1 1 0 0 0,0-1-1 0 0,0 0 1 0 0,-1 0 0 0 0,-13 20-1 0 0,5-13 265 0 0,0-1 0 0 0,-21 23 0 0 0,23-31-400 0 0,0 0 1 0 0,-1 0-1 0 0,0-1 0 0 0,0-1 1 0 0,-1 0-1 0 0,-22 8 0 0 0,30-12-2 0 0,-1-1 0 0 0,1 0 0 0 0,-1-1 0 0 0,0 0 0 0 0,0 0 0 0 0,1 0 0 0 0,-1 0 0 0 0,0-1 0 0 0,0 0 0 0 0,0 0 0 0 0,0-1 0 0 0,0 0 0 0 0,-10-2 0 0 0,13 2 0 0 0,0 0 0 0 0,-1 0 0 0 0,1-1 0 0 0,0 0 0 0 0,0 1 0 0 0,0-1 0 0 0,0 0 0 0 0,0 0 0 0 0,0-1 0 0 0,1 1 0 0 0,-1-1 0 0 0,1 1 0 0 0,-1-1 0 0 0,1 0 0 0 0,0 0 0 0 0,0 0 0 0 0,0 0 0 0 0,1 0 0 0 0,-1 0 0 0 0,1 0 0 0 0,0-1 0 0 0,0 1 0 0 0,-2-6 0 0 0,2 1 0 0 0,1 1 0 0 0,-1 0 0 0 0,1-1 0 0 0,0 1 0 0 0,1 0 0 0 0,0 0 0 0 0,0-1 0 0 0,1 1 0 0 0,-1 0 0 0 0,1 0 0 0 0,1 0 0 0 0,0 0 0 0 0,0 1 0 0 0,0-1 0 0 0,1 1 0 0 0,-1 0 0 0 0,6-6 0 0 0,9-11 0 0 0,0 2 0 0 0,2 0 0 0 0,22-18 0 0 0,-34 31 0 0 0,10-6 0 0 0,1 1 0 0 0,0 0 0 0 0,0 2 0 0 0,27-13 0 0 0,-30 17 0 0 0,0 0 0 0 0,0 1 0 0 0,24-5 0 0 0,-32 9 0 0 0,0 1 0 0 0,0-1 0 0 0,1 2 0 0 0,-1-1 0 0 0,1 1 0 0 0,-1 1 0 0 0,0-1 0 0 0,1 1 0 0 0,7 3 0 0 0,-12-3 0 0 0,-1 0 0 0 0,0 0 0 0 0,0 1 0 0 0,0-1 0 0 0,0 1 0 0 0,-1 0 0 0 0,1 0 0 0 0,0 0 0 0 0,-1 0 0 0 0,1 1 0 0 0,-1-1 0 0 0,0 1 0 0 0,1-1 0 0 0,-1 1 0 0 0,-1 0 0 0 0,1 0 0 0 0,0 0 0 0 0,-1 0 0 0 0,1 0 0 0 0,-1 0 0 0 0,0 0 0 0 0,0 0 0 0 0,0 0 0 0 0,-1 1 0 0 0,2 4 0 0 0,-1 9 0 0 0,0-1 0 0 0,-1 1 0 0 0,-3 30 0 0 0,2-39 0 0 0,-4 37 0 0 0,-2 0 0 0 0,-3-1 0 0 0,-16 52 0 0 0,39-155 0 0 0,3 1 0 0 0,26-85 0 0 0,-35 125 0 0 0,0 0 0 0 0,2 0 0 0 0,0 0 0 0 0,1 1 0 0 0,16-21 0 0 0,-21 32 0 0 0,0 1 0 0 0,0 0 0 0 0,0 0 0 0 0,0 0 0 0 0,1 0 0 0 0,0 1 0 0 0,0 0 0 0 0,0 1 0 0 0,8-5 0 0 0,-12 7 0 0 0,0 1 0 0 0,0-1 0 0 0,0 0 0 0 0,0 1 0 0 0,0-1 0 0 0,0 1 0 0 0,0 0 0 0 0,0 0 0 0 0,0-1 0 0 0,0 1 0 0 0,0 1 0 0 0,0-1 0 0 0,0 0 0 0 0,0 0 0 0 0,0 1 0 0 0,0-1 0 0 0,0 1 0 0 0,0 0 0 0 0,0-1 0 0 0,0 1 0 0 0,0 0 0 0 0,0 0 0 0 0,-1 0 0 0 0,1 1 0 0 0,0-1 0 0 0,-1 0 0 0 0,1 1 0 0 0,-1-1 0 0 0,1 1 0 0 0,-1-1 0 0 0,0 1 0 0 0,0 0 0 0 0,1-1 0 0 0,-1 1 0 0 0,1 3 0 0 0,2 3 0 0 0,0 1 0 0 0,-1 0 0 0 0,0-1 0 0 0,-1 1 0 0 0,0 0 0 0 0,0 0 0 0 0,1 18 0 0 0,-2 3 0 0 0,-4 32 0 0 0,-1 4 0 0 0,5-35 0 0 0,0 0 0 0 0,8 43 0 0 0,-8-71 0 0 0,-1 0 0 0 0,1 0 0 0 0,0 0 0 0 0,0 0 0 0 0,0 0 0 0 0,1 0 0 0 0,-1-1 0 0 0,1 1 0 0 0,-1 0 0 0 0,1-1 0 0 0,0 1 0 0 0,0-1 0 0 0,0 0 0 0 0,0 0 0 0 0,0 1 0 0 0,1-1 0 0 0,-1-1 0 0 0,1 1 0 0 0,-1 0 0 0 0,1-1 0 0 0,0 1 0 0 0,0-1 0 0 0,-1 0 0 0 0,1 0 0 0 0,0 0 0 0 0,0 0 0 0 0,0 0 0 0 0,0-1 0 0 0,0 1 0 0 0,0-1 0 0 0,0 0 0 0 0,0 0 0 0 0,1 0 0 0 0,-1 0 0 0 0,3-1 0 0 0,5-2 91 0 0,-3 2-554 0 0,-1-1 0 0 0,0 0 0 0 0,0 0 0 0 0,0-1-1 0 0,9-4 1 0 0,-3-1-1051 0 0,0 0-20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37.271"/>
    </inkml:context>
    <inkml:brush xml:id="br0">
      <inkml:brushProperty name="width" value="0.1" units="cm"/>
      <inkml:brushProperty name="height" value="0.1" units="cm"/>
      <inkml:brushProperty name="color" value="#E71224"/>
    </inkml:brush>
  </inkml:definitions>
  <inkml:trace contextRef="#ctx0" brushRef="#br0">133 0 8287 0 0,'0'0'634'0'0,"-2"1"-442"0"0,-113 28 1998 0 0,113-29-1819 0 0,-8 6 1218 0 0,10-6-1588 0 0,0 0-1 0 0,0 0 0 0 0,-1 0 0 0 0,1 0 1 0 0,0 0-1 0 0,0 0 0 0 0,0 1 1 0 0,0-1-1 0 0,0 0 0 0 0,-1 0 1 0 0,1 0-1 0 0,0 0 0 0 0,0 0 0 0 0,0 0 1 0 0,0 0-1 0 0,0 1 0 0 0,0-1 1 0 0,0 0-1 0 0,-1 0 0 0 0,1 0 0 0 0,0 0 1 0 0,0 0-1 0 0,0 1 0 0 0,0-1 1 0 0,0 0-1 0 0,0 0 0 0 0,0 0 1 0 0,0 0-1 0 0,0 0 0 0 0,0 1 0 0 0,0-1 1 0 0,0 0-1 0 0,0 0 0 0 0,0 0 1 0 0,0 0-1 0 0,0 1 0 0 0,0-1 1 0 0,0 0-1 0 0,0 0 0 0 0,0 0 0 0 0,0 0 1 0 0,0 1-1 0 0,1-1 0 0 0,-1 0 1 0 0,0 0-1 0 0,0 0 0 0 0,0 0 0 0 0,0 0 1 0 0,0 0-1 0 0,0 1 0 0 0,0-1 1 0 0,0 0-1 0 0,1 0 0 0 0,-1 0 1 0 0,0 0-1 0 0,0 0 0 0 0,0 0 0 0 0,1 0 1 0 0,0 1-1 0 0,1 0-1 0 0,0-1 1 0 0,0 1 0 0 0,-1-1 0 0 0,1 0 0 0 0,0 1 0 0 0,0-1 0 0 0,0 0-1 0 0,1 0 1 0 0,7-1 0 0 0,5-1 0 0 0,-2 2 0 0 0,-5-1-884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39.708"/>
    </inkml:context>
    <inkml:brush xml:id="br0">
      <inkml:brushProperty name="width" value="0.1" units="cm"/>
      <inkml:brushProperty name="height" value="0.1" units="cm"/>
      <inkml:brushProperty name="color" value="#E71224"/>
    </inkml:brush>
  </inkml:definitions>
  <inkml:trace contextRef="#ctx0" brushRef="#br0">344 3 6447 0 0,'5'-3'3538'0'0,"18"5"1044"0"0,-32 0-3838 0 0,-113 48-728 0 0,110-45 79 0 0,0 1 1 0 0,-22 13-1 0 0,22-11 62 0 0,10-8 331 0 0,2 1-473 0 0,1-1 1 0 0,-1 0-1 0 0,0 0 1 0 0,0 0 0 0 0,0 0-1 0 0,0 0 1 0 0,0 0-1 0 0,0 0 1 0 0,0 0-1 0 0,0 0 1 0 0,0 1-1 0 0,0-1 1 0 0,0 0-1 0 0,0 0 1 0 0,0 0-1 0 0,0 0 1 0 0,0 0-1 0 0,0 0 1 0 0,0 0-1 0 0,0 1 1 0 0,0-1 0 0 0,0 0-1 0 0,0 0 1 0 0,-1 0-1 0 0,1 0 1 0 0,0 0-1 0 0,0 0 1 0 0,0 0-1 0 0,0 0 1 0 0,0 0-1 0 0,0 0 1 0 0,0 1-1 0 0,0-1 1 0 0,0 0-1 0 0,0 0 1 0 0,0 0-1 0 0,0 0 1 0 0,-1 0-1 0 0,1 0 1 0 0,0 0 0 0 0,0 0-1 0 0,0 0 1 0 0,0 0-1 0 0,0 0 1 0 0,0 0-1 0 0,0 0 1 0 0,-1 0-1 0 0,-2 2 65 0 0,-1 10 196 0 0,4-10-274 0 0,0 1-1 0 0,1-1 0 0 0,-1 0 1 0 0,0 0-1 0 0,1 1 0 0 0,0-1 1 0 0,-1 0-1 0 0,1 0 0 0 0,0 0 1 0 0,0 0-1 0 0,0 0 0 0 0,0 0 1 0 0,1 0-1 0 0,1 3 0 0 0,23 24-5 0 0,-23-26 76 0 0,1-1 1 0 0,-1 1-1 0 0,0-1 0 0 0,1 0 0 0 0,-1 0 0 0 0,1 0 0 0 0,0-1 0 0 0,7 3 1 0 0,36 7 1007 0 0,-19-6-762 0 0,-4 1-318 0 0,-16-5 0 0 0,0 1 0 0 0,1 0 0 0 0,-1 0 0 0 0,0 1 0 0 0,8 4 0 0 0,-5-1 0 0 0,-4-2 0 0 0,0-1 0 0 0,14 11 0 0 0,-19-12 0 0 0,0 0 0 0 0,0 0 0 0 0,1 0 0 0 0,-2 1 0 0 0,1-1 0 0 0,0 0 0 0 0,0 1 0 0 0,-1-1 0 0 0,0 1 0 0 0,1 0 0 0 0,-1 0 0 0 0,1 3 0 0 0,0 2 0 0 0,0 1 0 0 0,-1-1 0 0 0,0 1 0 0 0,0 0 0 0 0,-1 0 0 0 0,0 0 0 0 0,0 0 0 0 0,-1-1 0 0 0,0 1 0 0 0,-1 0 0 0 0,0-1 0 0 0,0 1 0 0 0,-1-1 0 0 0,0 1 0 0 0,0-1 0 0 0,-1 0 0 0 0,0 0 0 0 0,-8 10 0 0 0,6-10 0 0 0,0 0 0 0 0,0-1 0 0 0,-1 0 0 0 0,0 0 0 0 0,0 0 0 0 0,0-1 0 0 0,-1 0 0 0 0,0-1 0 0 0,0 0 0 0 0,-1 0 0 0 0,1-1 0 0 0,-1 0 0 0 0,0 0 0 0 0,0-1 0 0 0,-1 0 0 0 0,-16 3 0 0 0,7-4 0 0 0,0 0 0 0 0,-1-2 0 0 0,1 0 0 0 0,-30-4 0 0 0,37 2 0 0 0,1 0 0 0 0,-1-1 0 0 0,1 0 0 0 0,0-1 0 0 0,0 0 0 0 0,0 0 0 0 0,1-2 0 0 0,-18-10 0 0 0,25 14-121 0 0,0-1-1 0 0,0 0 1 0 0,0 0-1 0 0,0 0 1 0 0,0 0 0 0 0,1 0-1 0 0,-1 0 1 0 0,1-1-1 0 0,0 1 1 0 0,0-1-1 0 0,0 1 1 0 0,1-1-1 0 0,-1 0 1 0 0,1 0-1 0 0,0 0 1 0 0,0 0 0 0 0,0 0-1 0 0,0 0 1 0 0,1 0-1 0 0,0 0 1 0 0,0 0-1 0 0,0-5 1 0 0,1 6-902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40.890"/>
    </inkml:context>
    <inkml:brush xml:id="br0">
      <inkml:brushProperty name="width" value="0.1" units="cm"/>
      <inkml:brushProperty name="height" value="0.1" units="cm"/>
      <inkml:brushProperty name="color" value="#E71224"/>
    </inkml:brush>
  </inkml:definitions>
  <inkml:trace contextRef="#ctx0" brushRef="#br0">0 1 19351 0 0,'0'0'439'0'0,"1"2"62"0"0,6 15 418 0 0,-4-11-215 0 0,-5-10 700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43.473"/>
    </inkml:context>
    <inkml:brush xml:id="br0">
      <inkml:brushProperty name="width" value="0.1" units="cm"/>
      <inkml:brushProperty name="height" value="0.1" units="cm"/>
      <inkml:brushProperty name="color" value="#E71224"/>
    </inkml:brush>
  </inkml:definitions>
  <inkml:trace contextRef="#ctx0" brushRef="#br0">24 55 10135 0 0,'0'0'231'0'0,"6"-14"546"0"0,-4-9-710 0 0,-6 7 5190 0 0,3 15-4957 0 0,-6 28 374 0 0,1 1-1 0 0,2 0 1 0 0,-2 36-1 0 0,5-48-711 0 0,-2 64 1067 0 0,10 98 0 0 0,-1-43-1039 0 0,13 40 10 0 0,-13-138 0 0 0,-4-28 0 0 0,2-9 0 0 0,0-4 0 0 0,3-6-1429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44.355"/>
    </inkml:context>
    <inkml:brush xml:id="br0">
      <inkml:brushProperty name="width" value="0.1" units="cm"/>
      <inkml:brushProperty name="height" value="0.1" units="cm"/>
      <inkml:brushProperty name="color" value="#E71224"/>
    </inkml:brush>
  </inkml:definitions>
  <inkml:trace contextRef="#ctx0" brushRef="#br0">21 24 10135 0 0,'0'0'464'0'0,"-1"2"-9"0"0,-2 20 2572 0 0,6-14-2575 0 0,0 0 0 0 0,0 0 0 0 0,-1 0 0 0 0,0 0 0 0 0,0 1 1 0 0,-1-1-1 0 0,1 11 0 0 0,-4 63 482 0 0,0-30-143 0 0,2-6 233 0 0,-6 49 0 0 0,5-95-1024 0 0,1 0 0 0 0,0 0 0 0 0,0 0 0 0 0,0 0 0 0 0,0-1 0 0 0,0 1 0 0 0,0 0 0 0 0,0 0 0 0 0,-1 0 0 0 0,1 0 0 0 0,0 0 0 0 0,0 0 0 0 0,0-1 0 0 0,0 1 0 0 0,0 0 0 0 0,-1 0 0 0 0,1 0 0 0 0,0 0 0 0 0,0 0 0 0 0,0 0 0 0 0,0 0 0 0 0,-1 0 0 0 0,1 0 0 0 0,0 0 0 0 0,0 0 0 0 0,0 0 0 0 0,0 0 0 0 0,-1 0 0 0 0,1 0 0 0 0,0 0 0 0 0,0 0 0 0 0,0 0 0 0 0,-1 0 0 0 0,1 0 0 0 0,0 0 0 0 0,0 0 0 0 0,0 1 0 0 0,0-1 0 0 0,0 0 0 0 0,-1 0 0 0 0,1 0 0 0 0,0 0 0 0 0,0 0 0 0 0,0 0 0 0 0,0 0 0 0 0,0 1 0 0 0,0-1 0 0 0,-1 0 0 0 0,1 0 0 0 0,0 0 0 0 0,0 0 0 0 0,0 0 0 0 0,0 1 0 0 0,0-1 0 0 0,0 0 0 0 0,0 0 0 0 0,0 0 0 0 0,0 0 0 0 0,0 1 0 0 0,0-1 0 0 0,0 0 0 0 0,0 1 0 0 0,-7-14 0 0 0,7 13 0 0 0,-2-5 0 0 0,0 0 0 0 0,1 0 0 0 0,-1 0 0 0 0,1 0 0 0 0,0 0 0 0 0,1 0 0 0 0,-1 0 0 0 0,1-9 0 0 0,1 0 0 0 0,5-26 0 0 0,-1 15 0 0 0,1 1 0 0 0,1 0 0 0 0,1 0 0 0 0,1 1 0 0 0,14-27 0 0 0,-19 43 0 0 0,0-1 0 0 0,1 1 0 0 0,0 0 0 0 0,1 0 0 0 0,-1 0 0 0 0,1 1 0 0 0,0-1 0 0 0,1 1 0 0 0,0 1 0 0 0,0 0 0 0 0,0 0 0 0 0,0 0 0 0 0,1 1 0 0 0,0 0 0 0 0,0 0 0 0 0,0 1 0 0 0,0 0 0 0 0,12-3 0 0 0,-10 4 37 0 0,-1 1-1 0 0,0 0 1 0 0,0 1 0 0 0,1 0-1 0 0,-1 0 1 0 0,10 2-1 0 0,-14-1-354 0 0,-1 0-1 0 0,1 0 1 0 0,0 1-1 0 0,-1-1 1 0 0,1 1-1 0 0,-1 0 1 0 0,0 0 0 0 0,1 0-1 0 0,-1 1 1 0 0,0 0-1 0 0,-1-1 1 0 0,1 2-1 0 0,5 3 1 0 0,-2 3-1216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44.747"/>
    </inkml:context>
    <inkml:brush xml:id="br0">
      <inkml:brushProperty name="width" value="0.1" units="cm"/>
      <inkml:brushProperty name="height" value="0.1" units="cm"/>
      <inkml:brushProperty name="color" value="#E71224"/>
    </inkml:brush>
  </inkml:definitions>
  <inkml:trace contextRef="#ctx0" brushRef="#br0">1 208 11975 0 0,'0'0'576'0'0,"1"0"-250"0"0,16-5-158 0 0,-1 2 0 0 0,23-3 1 0 0,-21 4 276 0 0,1-1 1 0 0,18-6 0 0 0,-4-1-304 0 0,-5 2 25 0 0,43-19 1 0 0,-63 23-155 0 0,0 0 0 0 0,0-1 0 0 0,-1 0 0 0 0,1 0 0 0 0,-1-1 1 0 0,0 0-1 0 0,-1 0 0 0 0,1 0 0 0 0,7-11 0 0 0,-13 16-13 0 0,0 0 0 0 0,0 0 0 0 0,-1 1 0 0 0,1-1 0 0 0,0 0 0 0 0,-1 0 0 0 0,1 0 0 0 0,-1 0 0 0 0,1 0 0 0 0,-1 0 0 0 0,0 0 0 0 0,1 0 0 0 0,-1 0 0 0 0,0 0 0 0 0,1 0 0 0 0,-1 0 0 0 0,0 0 0 0 0,0 0 0 0 0,0 0 0 0 0,0 0 0 0 0,0 0 0 0 0,0 0 0 0 0,0 0 0 0 0,-1-1 0 0 0,1 1 0 0 0,-1-1 0 0 0,0-2 0 0 0,1 2 0 0 0,-1 0-1 0 0,1 1 1 0 0,-1-1-1 0 0,1 0 1 0 0,-1 0 0 0 0,0 0-1 0 0,0 1 1 0 0,0-1-1 0 0,0 0 1 0 0,0 1-1 0 0,0-1 1 0 0,0 1-1 0 0,0-1 1 0 0,-1 1 0 0 0,1-1-1 0 0,-1 1 1 0 0,1 0-1 0 0,-1 0 1 0 0,-1-1-1 0 0,0 1 1 0 0,1-1-1 0 0,-1 2 0 0 0,0-1 0 0 0,0 0 1 0 0,0 0-1 0 0,0 1 0 0 0,1 0 0 0 0,-1 0 1 0 0,0-1-1 0 0,0 2 0 0 0,-4-1 0 0 0,-4 2 16 0 0,1 0 0 0 0,-1 1 0 0 0,1 1 0 0 0,0-1 0 0 0,-16 9 0 0 0,3-1 469 0 0,1 2 0 0 0,1 0 0 0 0,-31 25 0 0 0,45-32-476 0 0,0-1 0 0 0,1 2 0 0 0,0-1 0 0 0,0 1 0 0 0,0 0 0 0 0,1 0 0 0 0,0 1 0 0 0,1-1 0 0 0,-1 1 0 0 0,2 0 0 0 0,-1 0 0 0 0,1 1 0 0 0,-4 13 0 0 0,6-15 103 0 0,1-1 0 0 0,0 1 0 0 0,0-1-1 0 0,0 1 1 0 0,0-1 0 0 0,1 1 0 0 0,0-1-1 0 0,1 1 1 0 0,0-1 0 0 0,0 0 0 0 0,0 0 0 0 0,0 0-1 0 0,1 0 1 0 0,0 0 0 0 0,0 0 0 0 0,1-1-1 0 0,6 9 1 0 0,-5-8-112 0 0,1 0 0 0 0,-1-1 0 0 0,1 1-1 0 0,0-1 1 0 0,0 0 0 0 0,1-1 0 0 0,-1 1 0 0 0,1-1-1 0 0,0 0 1 0 0,0-1 0 0 0,0 0 0 0 0,1 0 0 0 0,-1-1-1 0 0,11 3 1 0 0,7-1-117 0 0,1-1 0 0 0,45-1 0 0 0,-49-3-1806 0 0,38-7 0 0 0,-32 2 390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45.419"/>
    </inkml:context>
    <inkml:brush xml:id="br0">
      <inkml:brushProperty name="width" value="0.1" units="cm"/>
      <inkml:brushProperty name="height" value="0.1" units="cm"/>
      <inkml:brushProperty name="color" value="#E71224"/>
    </inkml:brush>
  </inkml:definitions>
  <inkml:trace contextRef="#ctx0" brushRef="#br0">381 574 10135 0 0,'0'0'231'0'0,"1"-2"29"0"0,0-1-170 0 0,2-15 337 0 0,-2 14-275 0 0,-1-1-1 0 0,-1 1 0 0 0,1 0 0 0 0,-1 0 0 0 0,1 0 1 0 0,-1 0-1 0 0,0 0 0 0 0,0 0 0 0 0,-1 0 0 0 0,1 1 1 0 0,-1-1-1 0 0,0 0 0 0 0,0 1 0 0 0,0-1 0 0 0,-1 1 1 0 0,1 0-1 0 0,-1-1 0 0 0,0 1 0 0 0,-4-4 0 0 0,2 3 95 0 0,0 1-1 0 0,0-1 1 0 0,0 1-1 0 0,-1-1 1 0 0,1 1-1 0 0,-1 1 0 0 0,0-1 1 0 0,0 1-1 0 0,0 0 1 0 0,0 1-1 0 0,0-1 0 0 0,-7 0 1 0 0,7 1-195 0 0,-1 1 0 0 0,0 0 0 0 0,0 0 0 0 0,1 0 0 0 0,-1 0 1 0 0,0 1-1 0 0,1 0 0 0 0,-11 4 0 0 0,0 0 417 0 0,2 0-306 0 0,0-1 1 0 0,1 2-1 0 0,-1 0 1 0 0,1 1-1 0 0,1 0 1 0 0,-22 16-1 0 0,29-18-171 0 0,0 0 0 0 0,0 1 0 0 0,1-1 0 0 0,0 2 0 0 0,0-1 0 0 0,0 0 0 0 0,1 1 0 0 0,-5 10 0 0 0,6-11 87 0 0,1-1-1 0 0,0 1 1 0 0,0 0 0 0 0,1-1 0 0 0,0 1 0 0 0,0 0 0 0 0,0 0 0 0 0,1 0-1 0 0,-1 0 1 0 0,1 0 0 0 0,1-1 0 0 0,0 8 0 0 0,0-9-20 0 0,0 0 0 0 0,1 0 1 0 0,-1 0-1 0 0,1 0 0 0 0,-1 0 0 0 0,1-1 1 0 0,0 1-1 0 0,1-1 0 0 0,-1 0 0 0 0,1 1 1 0 0,-1-1-1 0 0,1 0 0 0 0,0 0 1 0 0,0-1-1 0 0,0 1 0 0 0,1-1 0 0 0,-1 1 1 0 0,0-1-1 0 0,1 0 0 0 0,0 0 0 0 0,6 2 1 0 0,-4-2-146 0 0,1 0 0 0 0,0 0 1 0 0,0 0-1 0 0,0-1 0 0 0,0 0 0 0 0,0 0 1 0 0,0-1-1 0 0,0 0 0 0 0,0 0 1 0 0,0-1-1 0 0,11-2 0 0 0,-3-1-37 0 0,0-2 0 0 0,-1 1 0 0 0,0-2 0 0 0,0 0 0 0 0,-1-1 0 0 0,1 0 0 0 0,-2 0 0 0 0,17-16 0 0 0,-23 19 124 0 0,-1 0 0 0 0,0-1 0 0 0,0 0 0 0 0,0 0 0 0 0,-1 0 0 0 0,0 0 0 0 0,5-13 0 0 0,-4 9 0 0 0,-1-1 0 0 0,0 1 0 0 0,-1-1 0 0 0,4-17 0 0 0,-5-22 0 0 0,-5 42 0 0 0,-2 10 0 0 0,-3 7 0 0 0,5-2 0 0 0,0 0 0 0 0,0 1 0 0 0,1-1 0 0 0,0 0 0 0 0,0 1 0 0 0,1 0 0 0 0,0-1 0 0 0,0 12 0 0 0,-1 2 0 0 0,1-17 0 0 0,1 0 0 0 0,0 0 0 0 0,0 0 0 0 0,0 0 0 0 0,0 0 0 0 0,1 0 0 0 0,-1 0 0 0 0,1 0 0 0 0,0 0 0 0 0,1 0 0 0 0,-1 0 0 0 0,1-1 0 0 0,-1 1 0 0 0,1 0 0 0 0,0-1 0 0 0,1 1 0 0 0,-1-1 0 0 0,0 0 0 0 0,1 0 0 0 0,0 0 0 0 0,0 0 0 0 0,0 0 0 0 0,0-1 0 0 0,0 1 0 0 0,0-1 0 0 0,1 0 0 0 0,-1 0 0 0 0,7 3 0 0 0,-2-2 0 0 0,-1-1 0 0 0,1 1 0 0 0,-1-1 0 0 0,1 0 0 0 0,0-1 0 0 0,0 0 0 0 0,0 0 0 0 0,0-1 0 0 0,0 0 0 0 0,0 0 0 0 0,-1-1 0 0 0,1 0 0 0 0,13-3 0 0 0,-2-3-80 0 0,0 0 0 0 0,-1-1 0 0 0,0 0 0 0 0,-1-2 0 0 0,0 0 0 0 0,0-1 0 0 0,-1-1 0 0 0,0 0 0 0 0,-1-1 0 0 0,-1-1 0 0 0,0 0 0 0 0,-1-1 0 0 0,0 0 0 0 0,-1-1 0 0 0,-1 0 0 0 0,-1-1 0 0 0,16-34 0 0 0,-12 16 4 0 0,-1-1 0 0 0,-2 0 0 0 0,-2 0 0 0 0,-1-1 0 0 0,-2-1 0 0 0,-1 1 0 0 0,-1-74 0 0 0,-4 106 76 0 0,0 1 0 0 0,0 0 0 0 0,0-1 0 0 0,-1 1 0 0 0,1 0 0 0 0,-1-1 0 0 0,0 1 0 0 0,0 0 0 0 0,-1 0 0 0 0,1-1 0 0 0,-3-3 0 0 0,-3 2 0 0 0,6 6 26 0 0,-1 0 0 0 0,1 0-1 0 0,-1 0 1 0 0,1 1-1 0 0,0-1 1 0 0,-1 0 0 0 0,1 0-1 0 0,0 1 1 0 0,-1-1 0 0 0,1 1-1 0 0,0-1 1 0 0,-1 1 0 0 0,1 0-1 0 0,0-1 1 0 0,0 1-1 0 0,0 0 1 0 0,0 0 0 0 0,0 0-1 0 0,0 0 1 0 0,0 0 0 0 0,-1 1-1 0 0,-1 2 139 0 0,0 0 0 0 0,0 0 0 0 0,0 0 0 0 0,-4 9 0 0 0,-1 9 387 0 0,1 1-1 0 0,0 0 1 0 0,-3 29 0 0 0,6-30-194 0 0,-6 31 72 0 0,4 1 0 0 0,1-1 0 0 0,3 1-1 0 0,6 67 1 0 0,-2-102-429 0 0,1-1 0 0 0,0 0 0 0 0,2 0 0 0 0,0 0 0 0 0,1-1 0 0 0,1 1 0 0 0,1-2 0 0 0,17 31 0 0 0,-23-44 14 0 0,0 0 0 0 0,0 0 1 0 0,1-1-1 0 0,-1 1 0 0 0,0-1 0 0 0,1 1 0 0 0,0-1 0 0 0,-1 0 0 0 0,1 0 1 0 0,0 0-1 0 0,0 0 0 0 0,6 2 0 0 0,-7-3-128 0 0,0-1 0 0 0,1 1 0 0 0,-1-1 0 0 0,0 1 0 0 0,1-1 0 0 0,-1 0 0 0 0,0 0 0 0 0,1 0 0 0 0,-1 0 0 0 0,0 0 0 0 0,1-1 0 0 0,-1 1 0 0 0,0-1 0 0 0,1 0 0 0 0,-1 1 0 0 0,0-1 0 0 0,0 0 0 0 0,0 0 0 0 0,4-3 0 0 0,23-16-4810 0 0,-11 7 2368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46.268"/>
    </inkml:context>
    <inkml:brush xml:id="br0">
      <inkml:brushProperty name="width" value="0.1" units="cm"/>
      <inkml:brushProperty name="height" value="0.1" units="cm"/>
      <inkml:brushProperty name="color" value="#E71224"/>
    </inkml:brush>
  </inkml:definitions>
  <inkml:trace contextRef="#ctx0" brushRef="#br0">338 94 8287 0 0,'0'0'382'0'0,"6"-6"126"0"0,5-5-515 0 0,-9 10 167 0 0,-1 1 0 0 0,1-1 1 0 0,-1 0-1 0 0,0-1 0 0 0,1 1 0 0 0,-1 0 0 0 0,0 0 0 0 0,0 0 0 0 0,0-1 0 0 0,0 1 0 0 0,0-1 0 0 0,0 1 0 0 0,0-1 0 0 0,-1 1 0 0 0,1-1 0 0 0,0 1 0 0 0,-1-1 0 0 0,1 0 0 0 0,-1 1 0 0 0,0-1 0 0 0,1 0 0 0 0,-1 1 0 0 0,0-1 0 0 0,0 0 0 0 0,0 1 0 0 0,0-1 0 0 0,-1-2 0 0 0,1 2-90 0 0,-1 0-1 0 0,1 1 1 0 0,-1-1-1 0 0,1 0 1 0 0,-1 1-1 0 0,0-1 1 0 0,1 1-1 0 0,-1-1 0 0 0,0 1 1 0 0,0-1-1 0 0,0 1 1 0 0,0 0-1 0 0,-1-1 1 0 0,1 1-1 0 0,0 0 1 0 0,0 0-1 0 0,-1 0 1 0 0,1 0-1 0 0,-1 0 1 0 0,1 0-1 0 0,-1 0 1 0 0,1 1-1 0 0,-1-1 0 0 0,1 0 1 0 0,-1 1-1 0 0,0-1 1 0 0,1 1-1 0 0,-5-1 1 0 0,-2 1 141 0 0,-1 0 1 0 0,1 0-1 0 0,-1 1 0 0 0,-14 2 1 0 0,11-1 344 0 0,-1 0-191 0 0,0 1 0 0 0,1 1 0 0 0,-1 0 0 0 0,-15 7 0 0 0,-46 27 13 0 0,38-18-437 0 0,24-14 59 0 0,-25 14 0 0 0,35-18 0 0 0,-1 0 0 0 0,0 0 0 0 0,1 0 0 0 0,0 1 0 0 0,-1-1 0 0 0,1 0 0 0 0,0 1 0 0 0,0 0 0 0 0,0-1 0 0 0,-1 5 0 0 0,2-6 25 0 0,0 1 0 0 0,1-1-1 0 0,-1 1 1 0 0,1 0-1 0 0,0-1 1 0 0,-1 1 0 0 0,1 0-1 0 0,0-1 1 0 0,0 1 0 0 0,0 0-1 0 0,0-1 1 0 0,0 1 0 0 0,0 0-1 0 0,1-1 1 0 0,-1 1 0 0 0,1 0-1 0 0,-1-1 1 0 0,1 1 0 0 0,-1-1-1 0 0,1 1 1 0 0,0-1-1 0 0,0 1 1 0 0,0-1 0 0 0,0 1-1 0 0,0-1 1 0 0,0 0 0 0 0,3 3-1 0 0,-2-1 217 0 0,3 1-132 0 0,0 1-1 0 0,1-1 1 0 0,0 0 0 0 0,-1-1 0 0 0,1 1 0 0 0,1-1-1 0 0,-1 0 1 0 0,0-1 0 0 0,10 3 0 0 0,8 5-80 0 0,-4-2-29 0 0,1-2 0 0 0,26 6 0 0 0,-22-6 0 0 0,26 9 0 0 0,-44-12 0 0 0,1 0 0 0 0,-1 1 0 0 0,0-1 0 0 0,-1 1 0 0 0,1 0 0 0 0,-1 1 0 0 0,11 9 0 0 0,-15-12 0 0 0,-1-1 0 0 0,0 0 0 0 0,1 1 0 0 0,-1 0 0 0 0,0-1 0 0 0,0 1 0 0 0,0 0 0 0 0,0 0 0 0 0,0-1 0 0 0,0 1 0 0 0,0 0 0 0 0,-1 0 0 0 0,1 0 0 0 0,-1 0 0 0 0,1 0 0 0 0,-1 0 0 0 0,0 0 0 0 0,0 0 0 0 0,0 0 0 0 0,0 0 0 0 0,0 0 0 0 0,0 0 0 0 0,-1 0 0 0 0,1 0 0 0 0,0 0 0 0 0,-1 0 0 0 0,-1 3 0 0 0,0 0 0 0 0,-1 0 0 0 0,0 0 0 0 0,0-1 0 0 0,-1 1 0 0 0,0-1 0 0 0,-7 8 0 0 0,-4 1 0 0 0,-2 0 0 0 0,0-2 0 0 0,0 0 0 0 0,-1 0 0 0 0,-30 12 0 0 0,38-19 0 0 0,1 0 0 0 0,-1 0 0 0 0,0-1 0 0 0,0-1 0 0 0,0 0 0 0 0,-1 0 0 0 0,1-1 0 0 0,0 0 0 0 0,-1 0 0 0 0,1-1 0 0 0,-20-3 0 0 0,28 2-91 0 0,0 0 0 0 0,-1 0-1 0 0,1 0 1 0 0,0 0 0 0 0,0 0-1 0 0,1-1 1 0 0,-1 1 0 0 0,0 0 0 0 0,0-1-1 0 0,0 0 1 0 0,1 1 0 0 0,-1-1-1 0 0,1 0 1 0 0,0 0 0 0 0,-2-2 0 0 0,2 3-131 0 0,1 0 1 0 0,-1 0 0 0 0,0-1-1 0 0,1 1 1 0 0,-1 0 0 0 0,1-1-1 0 0,-1 1 1 0 0,1 0 0 0 0,0-1 0 0 0,0 1-1 0 0,-1 0 1 0 0,1-1 0 0 0,0 1-1 0 0,0-1 1 0 0,0 1 0 0 0,1 0-1 0 0,-1-1 1 0 0,0 1 0 0 0,0 0-1 0 0,1-1 1 0 0,-1 1 0 0 0,1 0 0 0 0,-1-1-1 0 0,1 1 1 0 0,0 0 0 0 0,-1 0-1 0 0,2-2 1 0 0,5-6-1826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58.396"/>
    </inkml:context>
    <inkml:brush xml:id="br0">
      <inkml:brushProperty name="width" value="0.1" units="cm"/>
      <inkml:brushProperty name="height" value="0.1" units="cm"/>
      <inkml:brushProperty name="color" value="#33CCFF"/>
    </inkml:brush>
  </inkml:definitions>
  <inkml:trace contextRef="#ctx0" brushRef="#br0">0 256 18079 0 0,'2'1'414'0'0,"0"1"-320"0"0,0-1 0 0 0,1 0 1 0 0,-1 0-1 0 0,0 0 1 0 0,1 0-1 0 0,-1 0 1 0 0,0 0-1 0 0,1-1 1 0 0,-1 1-1 0 0,1-1 1 0 0,0 0-1 0 0,3 0 1 0 0,38 0 270 0 0,-39 0-388 0 0,22-3 602 0 0,-1-1 0 0 0,1-1 0 0 0,-1-1 0 0 0,38-15 0 0 0,-52 16-504 0 0,0-1 0 0 0,-1 0 0 0 0,0-1 1 0 0,0 0-1 0 0,-1 0 0 0 0,17-17 0 0 0,-7 7-32 0 0,-17 14-28 0 0,0 0-1 0 0,0 0 0 0 0,-1 0 1 0 0,1 0-1 0 0,-1 0 1 0 0,1 0-1 0 0,-1-1 1 0 0,0 1-1 0 0,0-1 1 0 0,-1 0-1 0 0,1 1 1 0 0,-1-1-1 0 0,1 0 0 0 0,-1 0 1 0 0,-1 0-1 0 0,1 0 1 0 0,0 0-1 0 0,-1 0 1 0 0,0 0-1 0 0,0 0 1 0 0,0 0-1 0 0,-1 0 1 0 0,1 0-1 0 0,-3-8 0 0 0,2 11-18 0 0,0-1 0 0 0,-1 1 0 0 0,1-1 0 0 0,-1 1 0 0 0,1 0 0 0 0,-1-1 0 0 0,1 1-1 0 0,-1 0 1 0 0,0 0 0 0 0,0 0 0 0 0,0 0 0 0 0,1 0 0 0 0,-1 1 0 0 0,0-1 0 0 0,0 1-1 0 0,0-1 1 0 0,0 1 0 0 0,0 0 0 0 0,0-1 0 0 0,-3 1 0 0 0,-2 1 90 0 0,0 0 1 0 0,0 0-1 0 0,0 1 0 0 0,1-1 1 0 0,-1 2-1 0 0,1-1 0 0 0,-1 1 1 0 0,1 0-1 0 0,0 0 0 0 0,0 0 1 0 0,-6 5-1 0 0,-1 1-14 0 0,0 1 1 0 0,1 1-1 0 0,-19 19 0 0 0,20-17-42 0 0,1 0 0 0 0,0 0 0 0 0,1 1 0 0 0,0 0 0 0 0,1 0 0 0 0,1 1 0 0 0,0 0 0 0 0,1 1-1 0 0,-4 16 1 0 0,8-25-36 0 0,1 0-1 0 0,-1 0 0 0 0,1 1 1 0 0,1-1-1 0 0,-1 0 0 0 0,1 1 1 0 0,1-1-1 0 0,-1 1 0 0 0,1-1 0 0 0,1 0 1 0 0,-1 0-1 0 0,1 1 0 0 0,0-1 1 0 0,1-1-1 0 0,0 1 0 0 0,0 0 1 0 0,0 0-1 0 0,1-1 0 0 0,0 0 1 0 0,0 0-1 0 0,1 0 0 0 0,7 7 0 0 0,-4-5 28 0 0,1-1 1 0 0,0 0-1 0 0,1 0 0 0 0,0-1 0 0 0,0 0 0 0 0,0-1 0 0 0,0 0 0 0 0,1-1 0 0 0,0 0 0 0 0,0-1 0 0 0,0 0 0 0 0,1 0 0 0 0,-1-1 0 0 0,15 0 0 0 0,-7-1-234 0 0,-1-1-1 0 0,1-1 0 0 0,0 0 1 0 0,0-2-1 0 0,-1 0 1 0 0,1-1-1 0 0,-1-1 0 0 0,18-7 1 0 0,-25 7-397 0 0,0 0 1 0 0,0-1 0 0 0,0 0-1 0 0,0-1 1 0 0,-1-1-1 0 0,-1 1 1 0 0,1-1 0 0 0,-1-1-1 0 0,0 0 1 0 0,-1 0 0 0 0,0-1-1 0 0,-1 0 1 0 0,0 0-1 0 0,11-22 1 0 0,-8 11-126 0 0,-1-1 0 0 0,-1 0 0 0 0,-1-1 1 0 0,-1 1-1 0 0,-1-1 0 0 0,0-1 0 0 0,0-23 0 0 0,-4 30 204 0 0,2-17 176 0 0,-1-61 8625 0 0,0 108-3565 0 0,21 79-1469 0 0,-18-78-2916 0 0,-1 2-8 0 0,1 0-1 0 0,1-1 0 0 0,0 1 0 0 0,1-1 1 0 0,13 20-1 0 0,1-5-279 0 0,-13-17 179 0 0,0-1 1 0 0,1 0-1 0 0,1 0 0 0 0,13 13 0 0 0,-4-9-247 0 0,0-2 0 0 0,1 1 0 0 0,1-2 0 0 0,0-1 0 0 0,1 0 0 0 0,0-2 0 0 0,34 11 0 0 0,-46-18-123 0 0,-1 0 0 0 0,1-1 0 0 0,0 0 0 0 0,0-1 0 0 0,0 0 0 0 0,0-1 0 0 0,0 0 0 0 0,11-2 0 0 0,-15 1-218 0 0,1 0-1 0 0,-1 0 1 0 0,1-1 0 0 0,-1 0-1 0 0,0 0 1 0 0,0-1-1 0 0,0 0 1 0 0,0 0 0 0 0,-1 0-1 0 0,1-1 1 0 0,-1 1-1 0 0,1-1 1 0 0,4-6 0 0 0,14-20-1589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46.661"/>
    </inkml:context>
    <inkml:brush xml:id="br0">
      <inkml:brushProperty name="width" value="0.1" units="cm"/>
      <inkml:brushProperty name="height" value="0.1" units="cm"/>
      <inkml:brushProperty name="color" value="#E71224"/>
    </inkml:brush>
  </inkml:definitions>
  <inkml:trace contextRef="#ctx0" brushRef="#br0">111 81 10135 0 0,'0'0'464'0'0,"1"0"-9"0"0,7-3-164 0 0,0-1 0 0 0,0 0 1 0 0,11-8-1 0 0,-13 8 276 0 0,0 0 1 0 0,0 0 0 0 0,0 1-1 0 0,1 0 1 0 0,-1 0-1 0 0,1 1 1 0 0,13-4-1 0 0,-17 6-527 0 0,6-2 42 0 0,0 1 1 0 0,0 0-1 0 0,-1 1 0 0 0,1-1 1 0 0,0 2-1 0 0,10 1 0 0 0,-7 0-40 0 0,-7-2 39 0 0,0 1 0 0 0,-1 0 0 0 0,1 0 0 0 0,0 0-1 0 0,-1 1 1 0 0,1-1 0 0 0,-1 1 0 0 0,0 0-1 0 0,0 0 1 0 0,6 4 0 0 0,-6-3-35 0 0,-1 0 1 0 0,0-1 0 0 0,1 1-1 0 0,-1 0 1 0 0,0 1-1 0 0,0-1 1 0 0,-1 0-1 0 0,1 1 1 0 0,-1-1-1 0 0,1 1 1 0 0,-1 0 0 0 0,0 0-1 0 0,-1 0 1 0 0,1 0-1 0 0,-1 0 1 0 0,0 1-1 0 0,0-1 1 0 0,0 0-1 0 0,0 0 1 0 0,-1 1 0 0 0,1-1-1 0 0,-1 1 1 0 0,-1 4-1 0 0,0 2 29 0 0,0 0 0 0 0,-1 0 0 0 0,0 0 0 0 0,0 0 0 0 0,-1 0 0 0 0,-1-1 1 0 0,0 1-1 0 0,0-1 0 0 0,-1 0 0 0 0,-1-1 0 0 0,0 1 0 0 0,0-1 0 0 0,-7 9 0 0 0,-1-2 67 0 0,0 0 1 0 0,-1-1-1 0 0,0-1 1 0 0,-1 0-1 0 0,-1-1 1 0 0,-18 11-1 0 0,27-19-142 0 0,0-1 0 0 0,1 0 0 0 0,-2 0 0 0 0,1-1 0 0 0,0 0 0 0 0,-1 0 0 0 0,1-1 0 0 0,-1 0 0 0 0,0 0 0 0 0,0-1 0 0 0,0 0 0 0 0,0-1 0 0 0,0 0 0 0 0,1 0 0 0 0,-1-1 0 0 0,0 0 0 0 0,-10-3 0 0 0,16 3 0 0 0,-1 0 0 0 0,1 0 0 0 0,0-1 0 0 0,0 1 0 0 0,0-1 0 0 0,1 0 0 0 0,-1 1 0 0 0,0-1 0 0 0,1-1 0 0 0,-1 1 0 0 0,1 0 0 0 0,-1-1 0 0 0,1 1 0 0 0,0-1 0 0 0,0 1 0 0 0,0-1 0 0 0,1 0 0 0 0,-1 0 0 0 0,1 0 0 0 0,-1 0 0 0 0,1 0 0 0 0,0 0 0 0 0,0 0 0 0 0,1-1 0 0 0,-1 1 0 0 0,1 0 0 0 0,-1-1 0 0 0,1-3 0 0 0,0-1 0 0 0,0 0 0 0 0,1 0 0 0 0,0 0 0 0 0,0 0 0 0 0,1 0 0 0 0,0 0 0 0 0,0 1 0 0 0,1-1 0 0 0,0 0 0 0 0,6-9 0 0 0,0 2 0 0 0,1 0 0 0 0,0 0 0 0 0,1 1 0 0 0,1 1 0 0 0,0 0 0 0 0,24-19 0 0 0,-15 15-1221 0 0,1 0 0 0 0,1 2 0 0 0,1 0 0 0 0,35-16 0 0 0,21-10-3787 0 0,-59 30 2449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47.007"/>
    </inkml:context>
    <inkml:brush xml:id="br0">
      <inkml:brushProperty name="width" value="0.1" units="cm"/>
      <inkml:brushProperty name="height" value="0.1" units="cm"/>
      <inkml:brushProperty name="color" value="#E71224"/>
    </inkml:brush>
  </inkml:definitions>
  <inkml:trace contextRef="#ctx0" brushRef="#br0">107 0 10135 0 0,'0'0'1962'0'0,"8"7"1044"0"0,-5-4-2693 0 0,-1 0 0 0 0,0 1 0 0 0,0-1-1 0 0,0 0 1 0 0,-1 1 0 0 0,1-1 0 0 0,-1 1 0 0 0,0 0-1 0 0,0 0 1 0 0,0-1 0 0 0,0 1 0 0 0,0 0 0 0 0,-1 0-1 0 0,0 4 1 0 0,-3 28 762 0 0,1-14-874 0 0,-1 0-1 0 0,-6 26 0 0 0,-37 137 1832 0 0,32-135-2014 0 0,7-27-19 0 0,-5 29 0 0 0,-9 51 1 0 0,12-73 0 0 0,7-25 0 0 0,1 0 0 0 0,-1-1 0 0 0,1 1 0 0 0,0 1 0 0 0,0-1 0 0 0,1 0 0 0 0,-1 0 0 0 0,1 0 0 0 0,0 6 0 0 0,3-1 0 0 0,2-2 0 0 0,-4-8-65 0 0,0 1-1 0 0,0-1 1 0 0,0 0 0 0 0,0 0-1 0 0,0 1 1 0 0,0-1 0 0 0,0 0 0 0 0,1 0-1 0 0,-1 0 1 0 0,0 0 0 0 0,0 0-1 0 0,0-1 1 0 0,0 1 0 0 0,0 0-1 0 0,0 0 1 0 0,0-1 0 0 0,0 1-1 0 0,1-1 1 0 0,20-11-3320 0 0,-20 11 2751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47.648"/>
    </inkml:context>
    <inkml:brush xml:id="br0">
      <inkml:brushProperty name="width" value="0.1" units="cm"/>
      <inkml:brushProperty name="height" value="0.1" units="cm"/>
      <inkml:brushProperty name="color" value="#E71224"/>
    </inkml:brush>
  </inkml:definitions>
  <inkml:trace contextRef="#ctx0" brushRef="#br0">43 331 10135 0 0,'6'-11'8995'0'0,"-7"20"-8661"0"0,1-1 1 0 0,-1 1-1 0 0,0-1 1 0 0,-1 0-1 0 0,0 1 1 0 0,-4 8-1 0 0,-5 18 448 0 0,-7 36 1 0 0,15-57-714 0 0,2-1 0 0 0,-1 1 0 0 0,1-1 0 0 0,1 1 0 0 0,1-1 0 0 0,1 15 0 0 0,0-23-69 0 0,-1 0 0 0 0,0 0 0 0 0,1-1 0 0 0,0 1 0 0 0,0-1 0 0 0,0 1 0 0 0,1-1 0 0 0,0 0 0 0 0,0 0 0 0 0,0 0 0 0 0,0 0 0 0 0,0 0 0 0 0,1-1 0 0 0,-1 0 0 0 0,1 1 0 0 0,0-1 0 0 0,0-1 0 0 0,0 1 0 0 0,1 0 0 0 0,-1-1 0 0 0,1 0 0 0 0,-1 0 0 0 0,1-1 0 0 0,0 1 0 0 0,-1-1 0 0 0,1 0 0 0 0,0 0 0 0 0,0 0 0 0 0,0-1 0 0 0,0 0 0 0 0,6 0 0 0 0,-1 0-92 0 0,0-1 0 0 0,0-1-1 0 0,0 1 1 0 0,0-2 0 0 0,0 1 0 0 0,0-1-1 0 0,-1-1 1 0 0,1 0 0 0 0,-1 0-1 0 0,0-1 1 0 0,0 0 0 0 0,-1 0 0 0 0,0-1-1 0 0,10-8 1 0 0,8-9-128 0 0,-1-2-1 0 0,35-42 1 0 0,-49 51 227 0 0,0 0 1 0 0,0-1 0 0 0,-2 0-1 0 0,0 0 1 0 0,-1-1 0 0 0,6-21-1 0 0,-9 27-7 0 0,-5 12 0 0 0,0 0 0 0 0,0 0 0 0 0,-1 0 0 0 0,1 0 0 0 0,0 0 0 0 0,0 0 0 0 0,0 0 0 0 0,0 0 0 0 0,0 0 0 0 0,0 0 0 0 0,0 0 0 0 0,0 0 0 0 0,0 0 0 0 0,0-1 0 0 0,0 1 0 0 0,0 0 0 0 0,0 0 0 0 0,0 0 0 0 0,0 0 0 0 0,0 0 0 0 0,-1 0 0 0 0,1 0 0 0 0,0 0 0 0 0,0 0 0 0 0,0 0 0 0 0,0 0 0 0 0,0 0 0 0 0,0 0 0 0 0,0 0 0 0 0,0 0 0 0 0,0 0 0 0 0,0 0 0 0 0,0 0 0 0 0,0 0 0 0 0,0-1 0 0 0,0 1 0 0 0,0 0 0 0 0,0 0 0 0 0,0 0 0 0 0,0 0 0 0 0,0 0 0 0 0,0 0 0 0 0,0 0 0 0 0,0 0 0 0 0,0 0 0 0 0,0 0 0 0 0,0 0 0 0 0,0 0 0 0 0,0 0 0 0 0,0 0 0 0 0,0-1 0 0 0,0 1 0 0 0,0 0 0 0 0,0 0 0 0 0,0 0 0 0 0,0 0 0 0 0,0 0 0 0 0,0 0 0 0 0,1 0 0 0 0,-1 0 0 0 0,0 0 0 0 0,0 0 0 0 0,0 0 0 0 0,-7 5 0 0 0,-6 10 0 0 0,-6 27 0 0 0,10-21 0 0 0,4-8 0 0 0,1 1 0 0 0,0-1 0 0 0,1 1 0 0 0,0 0 0 0 0,1 0 0 0 0,1 0 0 0 0,0 0 0 0 0,2 23 0 0 0,0-33 0 0 0,-1 1 0 0 0,1 0 0 0 0,1 0 0 0 0,-1-1 0 0 0,1 1 0 0 0,0 0 0 0 0,0-1 0 0 0,0 0 0 0 0,0 1 0 0 0,1-1 0 0 0,0 0 0 0 0,0 0 0 0 0,0-1 0 0 0,0 1 0 0 0,1 0 0 0 0,7 5 0 0 0,-8-7 0 0 0,0 0 0 0 0,1 0 0 0 0,-1 0 0 0 0,0 0 0 0 0,1 0 0 0 0,0-1 0 0 0,-1 0 0 0 0,1 0 0 0 0,0 0 0 0 0,0 0 0 0 0,0 0 0 0 0,-1-1 0 0 0,1 0 0 0 0,0 0 0 0 0,0 0 0 0 0,0 0 0 0 0,0 0 0 0 0,0-1 0 0 0,-1 0 0 0 0,1 0 0 0 0,6-2 0 0 0,0-2 0 0 0,0 0 0 0 0,0-1 0 0 0,0 0 0 0 0,-1 0 0 0 0,0-1 0 0 0,-1-1 0 0 0,9-8 0 0 0,51-63 0 0 0,-44 45 0 0 0,-1-1 0 0 0,-2-2 0 0 0,-1 0 0 0 0,-2-1 0 0 0,-2-1 0 0 0,20-71 0 0 0,-27 76 0 0 0,-2 0 0 0 0,-1-1 0 0 0,-2 0 0 0 0,0-42 0 0 0,-4 78 0 0 0,0-1 0 0 0,0 0 0 0 0,0 0 0 0 0,0 0 0 0 0,0 0 0 0 0,0 0 0 0 0,0 0 0 0 0,-1 0 0 0 0,1 1 0 0 0,0-1 0 0 0,0 0 0 0 0,0 0 0 0 0,0 0 0 0 0,0 0 0 0 0,-1 0 0 0 0,1 0 0 0 0,0 0 0 0 0,0 0 0 0 0,0 0 0 0 0,0 0 0 0 0,-1 0 0 0 0,1 0 0 0 0,0 0 0 0 0,0 0 0 0 0,0 0 0 0 0,0 0 0 0 0,-1 0 0 0 0,1 0 0 0 0,0 0 0 0 0,0 0 0 0 0,0 0 0 0 0,0 0 0 0 0,0-1 0 0 0,-1 1 0 0 0,1 0 0 0 0,0 0 0 0 0,0 0 0 0 0,0 0 0 0 0,0 0 0 0 0,0 0 0 0 0,0 0 0 0 0,0 0 0 0 0,-1-1 0 0 0,1 1 0 0 0,0 0 0 0 0,0 0 0 0 0,0 0 0 0 0,0 0 0 0 0,0 0 0 0 0,0-1 0 0 0,0 1 0 0 0,0 0 0 0 0,0 0 0 0 0,0 0 0 0 0,0 0 0 0 0,0-1 0 0 0,-7 12 0 0 0,-1 6 0 0 0,2-1 0 0 0,0 2 0 0 0,1-1 0 0 0,1 1 0 0 0,-3 19 0 0 0,-1 6 0 0 0,2-12 252 0 0,2 1 1 0 0,1-1-1 0 0,2 43 0 0 0,3-20 240 0 0,12 61-1 0 0,-11-95-491 0 0,0-1 0 0 0,2 1 0 0 0,0-1 0 0 0,2 0 0 0 0,15 34 0 0 0,-18-47 0 0 0,-1 0 0 0 0,1-1 0 0 0,0 0 0 0 0,1 0 0 0 0,-1 0 0 0 0,10 8 0 0 0,-13-12 0 0 0,1 0 0 0 0,0 1 0 0 0,0-1 0 0 0,0 0 0 0 0,0 0 0 0 0,0 0 0 0 0,0 0 0 0 0,0 0 0 0 0,0 0 0 0 0,1-1 0 0 0,-1 1 0 0 0,0-1 0 0 0,0 0 0 0 0,1 1 0 0 0,-1-1 0 0 0,0 0 0 0 0,0 0 0 0 0,1 0 0 0 0,-1-1 0 0 0,0 1 0 0 0,0-1 0 0 0,1 1 0 0 0,1-2 0 0 0,9-4-1003 0 0,0 0 0 0 0,-1-1 1 0 0,-1-1-1 0 0,1 0 0 0 0,-1 0 0 0 0,10-11 0 0 0,-6 3-1553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47.993"/>
    </inkml:context>
    <inkml:brush xml:id="br0">
      <inkml:brushProperty name="width" value="0.1" units="cm"/>
      <inkml:brushProperty name="height" value="0.1" units="cm"/>
      <inkml:brushProperty name="color" value="#E71224"/>
    </inkml:brush>
  </inkml:definitions>
  <inkml:trace contextRef="#ctx0" brushRef="#br0">502 1 17503 0 0,'-2'3'133'0'0,"0"0"0"0"0,0 0 0 0 0,0-1 0 0 0,0 1 0 0 0,-1 0-1 0 0,1-1 1 0 0,-1 0 0 0 0,1 1 0 0 0,-1-1 0 0 0,-6 3 0 0 0,-34 15 395 0 0,28-13-598 0 0,-7 2 295 0 0,-1-2 0 0 0,1 0 0 0 0,-28 5 0 0 0,-72 4 923 0 0,-42 1-1417 0 0,156-17-552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48.700"/>
    </inkml:context>
    <inkml:brush xml:id="br0">
      <inkml:brushProperty name="width" value="0.1" units="cm"/>
      <inkml:brushProperty name="height" value="0.1" units="cm"/>
      <inkml:brushProperty name="color" value="#E71224"/>
    </inkml:brush>
  </inkml:definitions>
  <inkml:trace contextRef="#ctx0" brushRef="#br0">0 0 15663 0 0,'0'0'1572'0'0,"6"7"-1424"0"0,-4-2-27 0 0,0 0 0 0 0,0 1 0 0 0,0-1-1 0 0,-1 1 1 0 0,0-1 0 0 0,0 0 0 0 0,0 1-1 0 0,-1 0 1 0 0,1 7 0 0 0,-7 55 1972 0 0,1-19-1322 0 0,4-41-767 0 0,0 23 3 0 0,4 50-1 0 0,-2-72-6 0 0,0 0 0 0 0,1 1 0 0 0,0-1 0 0 0,1 0 0 0 0,0-1 0 0 0,0 1 0 0 0,1 0-1 0 0,0-1 1 0 0,10 15 0 0 0,-12-20 0 0 0,1 0 0 0 0,-1 0 0 0 0,1 0 0 0 0,0 0 0 0 0,-1-1 0 0 0,1 1 0 0 0,0-1 0 0 0,1 0 0 0 0,-1 0 0 0 0,0 0 0 0 0,1 0 0 0 0,-1 0 0 0 0,1-1 0 0 0,-1 0 0 0 0,8 2 0 0 0,-5-2 0 0 0,-1-1 0 0 0,1 0 0 0 0,-1 0 0 0 0,1 0 0 0 0,-1 0 0 0 0,0-1 0 0 0,1 0 0 0 0,-1-1 0 0 0,0 1 0 0 0,7-3 0 0 0,0-2 0 0 0,1 0 0 0 0,-1 0 0 0 0,-1-2 0 0 0,1 1 0 0 0,-1-1 0 0 0,-1-1 0 0 0,1 0 0 0 0,11-13 0 0 0,54-77 0 0 0,3-4 0 0 0,-76 100 0 0 0,-1 0 0 0 0,1 0 0 0 0,0 0 0 0 0,-1 1 0 0 0,1-1 0 0 0,0 1 0 0 0,1-1 0 0 0,-1 1 0 0 0,0 0 0 0 0,1 0 0 0 0,-1 1 0 0 0,1-1 0 0 0,0 1 0 0 0,-1 0 0 0 0,1-1 0 0 0,0 2 0 0 0,4-2 0 0 0,-6 2 0 0 0,-1 0 0 0 0,1 0 0 0 0,0 0 0 0 0,-1 0 0 0 0,1 0 0 0 0,-1 0 0 0 0,1 1 0 0 0,0-1 0 0 0,-1 0 0 0 0,1 1 0 0 0,-1-1 0 0 0,1 1 0 0 0,-1 0 0 0 0,1 0 0 0 0,-1-1 0 0 0,0 1 0 0 0,1 0 0 0 0,-1 0 0 0 0,0 0 0 0 0,0 0 0 0 0,0 0 0 0 0,1 1 0 0 0,-1-1 0 0 0,0 0 0 0 0,-1 1 0 0 0,1-1 0 0 0,1 2 0 0 0,0 1 0 0 0,0 0 0 0 0,0 0 0 0 0,0 0 0 0 0,-1 1 0 0 0,0-1 0 0 0,0 0 0 0 0,0 1 0 0 0,1 6 0 0 0,-2 1 0 0 0,-1-1 0 0 0,0 1 0 0 0,-1-1 0 0 0,0 0 0 0 0,0 1 0 0 0,-1-1 0 0 0,-1-1 0 0 0,0 1 0 0 0,0 0 0 0 0,-9 15 0 0 0,3-10 0 0 0,0 0 0 0 0,-2 0 0 0 0,1-1 0 0 0,-2-1 0 0 0,-21 21 0 0 0,29-31 0 0 0,1 0 0 0 0,-1 0 0 0 0,-1-1 0 0 0,1 1 0 0 0,0-1 0 0 0,-1 0 0 0 0,0-1 0 0 0,-9 4 0 0 0,13-5 0 0 0,0-1 0 0 0,0 1 0 0 0,0-1 0 0 0,-1 0 0 0 0,1 0 0 0 0,0 0 0 0 0,0 0 0 0 0,0 0 0 0 0,0 0 0 0 0,0 0 0 0 0,0-1 0 0 0,-1 1 0 0 0,1-1 0 0 0,0 0 0 0 0,0 0 0 0 0,0 1 0 0 0,1-1 0 0 0,-1 0 0 0 0,0 0 0 0 0,0-1 0 0 0,0 1 0 0 0,1 0 0 0 0,-1-1 0 0 0,1 1 0 0 0,-1-1 0 0 0,1 1 0 0 0,-1-1 0 0 0,0-2 0 0 0,0 1 0 0 0,0 0 0 0 0,1 0 0 0 0,-1-1 0 0 0,1 1 0 0 0,0 0 0 0 0,0-1 0 0 0,0-5 0 0 0,0-6 0 0 0,1 0 0 0 0,1 0 0 0 0,0 0 0 0 0,4-18 0 0 0,-3 24 0 0 0,1 0 0 0 0,0-1 0 0 0,0 1 0 0 0,1 1 0 0 0,0-1 0 0 0,1 0 0 0 0,10-14 0 0 0,-3 7 0 0 0,0 1 0 0 0,1 1 0 0 0,1 0 0 0 0,0 1 0 0 0,1 0 0 0 0,0 2 0 0 0,1-1 0 0 0,1 2 0 0 0,30-16 0 0 0,-22 15 0 0 0,-18 7 0 0 0,0 1 0 0 0,-1 0 0 0 0,1 0 0 0 0,1 1 0 0 0,-1 0 0 0 0,0 0 0 0 0,0 0 0 0 0,1 1 0 0 0,-1 0 0 0 0,14 0 0 0 0,-16 2 0 0 0,0-1 0 0 0,0 1 0 0 0,0 0 0 0 0,-1 0 0 0 0,1 1 0 0 0,0-1 0 0 0,-1 1 0 0 0,0 0 0 0 0,1 0 0 0 0,3 3 0 0 0,-5-2 0 0 0,0-1 0 0 0,-1 0 0 0 0,1 1 0 0 0,-1-1 0 0 0,0 1 0 0 0,0 0 0 0 0,0 0 0 0 0,0 0 0 0 0,0 0 0 0 0,-1 0 0 0 0,1 0 0 0 0,-1 0 0 0 0,0 0 0 0 0,2 7 0 0 0,-1 3-4 0 0,1 1-1 0 0,-2-1 1 0 0,0 1 0 0 0,0-1-1 0 0,-3 21 1 0 0,-15 68 332 0 0,-2 2 1418 0 0,17-91-1746 0 0,2-13 0 0 0,0 1 0 0 0,0-1 0 0 0,0 0 0 0 0,0 1 0 0 0,0-1 0 0 0,-1 1 0 0 0,1-1 0 0 0,0 0 0 0 0,0 1 0 0 0,0-1 0 0 0,0 1 0 0 0,0-1 0 0 0,0 0 0 0 0,0 1 0 0 0,0-1 0 0 0,0 1 0 0 0,1-1 0 0 0,-1 1 0 0 0,0-1 0 0 0,0 0 0 0 0,0 1 0 0 0,0-1 0 0 0,1 0 0 0 0,-1 1 0 0 0,0-1 0 0 0,0 0 0 0 0,0 1 0 0 0,1-1 0 0 0,-1 0 0 0 0,0 1 0 0 0,1-1 0 0 0,-1 0 0 0 0,1 1 0 0 0,4-3 0 0 0,-2 2 0 0 0,0-1 0 0 0,0 0 0 0 0,0-1 0 0 0,-1 1 0 0 0,1 0 0 0 0,0-1 0 0 0,-1 0 0 0 0,1 1 0 0 0,-1-1 0 0 0,0 0 0 0 0,4-4 0 0 0,22-27 0 0 0,-26 30 0 0 0,33-47 0 0 0,-21 29 0 0 0,0 0 0 0 0,19-18 0 0 0,-3 6 0 0 0,-12 13 0 0 0,36-32 0 0 0,-47 47 0 0 0,0 0 0 0 0,0 0 0 0 0,0 0 0 0 0,1 1 0 0 0,0 0 0 0 0,-1 1 0 0 0,2 0 0 0 0,-1 0 0 0 0,15-3 0 0 0,-7 3 0 0 0,0 1 0 0 0,0 1 0 0 0,23 1 0 0 0,-31 0 0 0 0,0 1 0 0 0,0 0 0 0 0,0 1 0 0 0,0 0 0 0 0,0 0 0 0 0,-1 1 0 0 0,1 0 0 0 0,13 8 0 0 0,-10-5 0 0 0,0 1 0 0 0,-1 0 0 0 0,0 1 0 0 0,0 0 0 0 0,-1 0 0 0 0,0 1 0 0 0,0 0 0 0 0,-1 1 0 0 0,0 0 0 0 0,-1 0 0 0 0,8 15 0 0 0,39 90 0 0 0,-48-103 0 0 0,3 2-7 0 0,-6-12-46 0 0,-1-2-20 0 0,0 0-105 0 0,-1 1 0 0 0,1-1 0 0 0,0 0 0 0 0,0 0 0 0 0,0 1 0 0 0,0-1 1 0 0,0 0-1 0 0,0-1 0 0 0,0 1 0 0 0,0 0 0 0 0,0 0 0 0 0,4-2 0 0 0,-2 1-169 0 0,15-4-676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57.623"/>
    </inkml:context>
    <inkml:brush xml:id="br0">
      <inkml:brushProperty name="width" value="0.1" units="cm"/>
      <inkml:brushProperty name="height" value="0.1" units="cm"/>
      <inkml:brushProperty name="color" value="#E71224"/>
    </inkml:brush>
  </inkml:definitions>
  <inkml:trace contextRef="#ctx0" brushRef="#br0">0 15 8287 0 0,'0'0'634'0'0,"8"-6"60"0"0,-6 5-127 0 0,0-1 1 0 0,0 1-1 0 0,1 1 0 0 0,-1-1 0 0 0,0 0 0 0 0,0 0 0 0 0,0 1 0 0 0,5-1 0 0 0,-6 1-55 0 0,1 1 0 0 0,1 1-299 0 0,0-1 1 0 0,0 2-1 0 0,0-1 0 0 0,0 0 0 0 0,-1 0 0 0 0,1 1 0 0 0,-1 0 1 0 0,1-1-1 0 0,-1 1 0 0 0,0 0 0 0 0,0 0 0 0 0,0 0 0 0 0,-1 1 1 0 0,3 5-1 0 0,1 4 293 0 0,-1 1 1 0 0,3 20 0 0 0,-4-20-105 0 0,0-5-280 0 0,0 0 0 0 0,0-1 0 0 0,1 1 0 0 0,10 16-1 0 0,2 5-122 0 0,-6-9 180 0 0,1-1 1 0 0,1-1-1 0 0,1 0 0 0 0,1-1 0 0 0,0 0 1 0 0,1-1-1 0 0,1-1 0 0 0,24 20 0 0 0,-36-33-216 0 0,0 0 0 0 0,0 0-1 0 0,1 0 1 0 0,-1-1 0 0 0,1 0-1 0 0,0 0 1 0 0,-1 0-1 0 0,1 0 1 0 0,0-1 0 0 0,0 1-1 0 0,0-1 1 0 0,0-1-1 0 0,8 1 1 0 0,-9-1-114 0 0,0 0 0 0 0,0 0 0 0 0,0-1 1 0 0,0 0-1 0 0,0 0 0 0 0,0 0 0 0 0,0 0 0 0 0,0 0 0 0 0,-1-1 1 0 0,1 0-1 0 0,0 0 0 0 0,-1 0 0 0 0,1 0 0 0 0,-1 0 0 0 0,0-1 1 0 0,0 0-1 0 0,4-4 0 0 0,24-29-3833 0 0,-16 13 1937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57.970"/>
    </inkml:context>
    <inkml:brush xml:id="br0">
      <inkml:brushProperty name="width" value="0.1" units="cm"/>
      <inkml:brushProperty name="height" value="0.1" units="cm"/>
      <inkml:brushProperty name="color" value="#E71224"/>
    </inkml:brush>
  </inkml:definitions>
  <inkml:trace contextRef="#ctx0" brushRef="#br0">271 1 13823 0 0,'-2'1'315'0'0,"-61"96"1805"0"0,31-48-1002 0 0,22-31-653 0 0,-24 30 0 0 0,-29 40 665 0 0,31-40-1143 0 0,25-38 13 0 0,1 0 0 0 0,0 1 0 0 0,1-1 0 0 0,-5 14 0 0 0,10-24-9 0 0,0 0 0 0 0,0 1 0 0 0,0-1 0 0 0,0 0 0 0 0,0 1 0 0 0,0-1 0 0 0,-1 0 0 0 0,1 0 0 0 0,0 1 0 0 0,0-1 1 0 0,0 0-1 0 0,0 1 0 0 0,0-1 0 0 0,0 0 0 0 0,0 1 0 0 0,1-1 0 0 0,-1 0 0 0 0,0 1 0 0 0,0-1 0 0 0,0 0 0 0 0,0 1 0 0 0,0-1 0 0 0,0 0 0 0 0,1 1 0 0 0,-1-1 0 0 0,0 0 0 0 0,0 0 0 0 0,0 1 0 0 0,1-1 0 0 0,-1 0 0 0 0,0 0 0 0 0,0 0 0 0 0,1 1 0 0 0,-1-1 0 0 0,0 0 0 0 0,0 0 0 0 0,1 0 0 0 0,-1 0 0 0 0,1 1 0 0 0,10 0-395 0 0,-9-1 291 0 0,1 1-155 0 0,0-1-1 0 0,0 0 1 0 0,0 0 0 0 0,1 0-1 0 0,-1 0 1 0 0,0-1-1 0 0,0 1 1 0 0,0-1 0 0 0,0 0-1 0 0,1 1 1 0 0,-1-2-1 0 0,0 1 1 0 0,3-2 0 0 0,23-15-5575 0 0,-18 9 2775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58.303"/>
    </inkml:context>
    <inkml:brush xml:id="br0">
      <inkml:brushProperty name="width" value="0.1" units="cm"/>
      <inkml:brushProperty name="height" value="0.1" units="cm"/>
      <inkml:brushProperty name="color" value="#E71224"/>
    </inkml:brush>
  </inkml:definitions>
  <inkml:trace contextRef="#ctx0" brushRef="#br0">0 1 13823 0 0,'0'0'1056'0'0,"1"2"-724"0"0,1 2-256 0 0,-1-2-68 0 0,-1 0 1 0 0,1 0-1 0 0,0 0 1 0 0,0 0-1 0 0,1 0 1 0 0,-1-1-1 0 0,0 1 1 0 0,0 0-1 0 0,1-1 1 0 0,-1 1-1 0 0,1-1 1 0 0,0 0-1 0 0,2 3 1 0 0,-1-3 39 0 0,-1 1-1 0 0,1 0 1 0 0,-1-1 0 0 0,1 0 0 0 0,0 1 0 0 0,0-1-1 0 0,0 0 1 0 0,0 0 0 0 0,0-1 0 0 0,0 1-1 0 0,0-1 1 0 0,0 1 0 0 0,0-1 0 0 0,6-1-1 0 0,2 0 290 0 0,1 0 0 0 0,17-6 0 0 0,-1 0-95 0 0,77-6-884 0 0,-92 13 479 0 0,0 0 0 0 0,-1 0 0 0 0,1 1 0 0 0,-1 0 0 0 0,0 2 1 0 0,17 4-1 0 0,-20-4-848 0 0,-1 2-12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58.650"/>
    </inkml:context>
    <inkml:brush xml:id="br0">
      <inkml:brushProperty name="width" value="0.1" units="cm"/>
      <inkml:brushProperty name="height" value="0.1" units="cm"/>
      <inkml:brushProperty name="color" value="#E71224"/>
    </inkml:brush>
  </inkml:definitions>
  <inkml:trace contextRef="#ctx0" brushRef="#br0">0 22 13823 0 0,'0'0'675'0'0,"1"1"-294"0"0,0 2-329 0 0,1-1 1 0 0,0 0-1 0 0,0 1 0 0 0,0-1 0 0 0,0 0 0 0 0,0 0 0 0 0,0 0 0 0 0,1-1 1 0 0,-1 1-1 0 0,1-1 0 0 0,-1 1 0 0 0,1-1 0 0 0,-1 0 0 0 0,1 0 0 0 0,0 0 1 0 0,-1 0-1 0 0,1 0 0 0 0,0 0 0 0 0,0-1 0 0 0,0 0 0 0 0,0 1 0 0 0,0-1 0 0 0,4-1 1 0 0,7 0 568 0 0,-1-1 1 0 0,0 0-1 0 0,25-8 1 0 0,-17 4 19 0 0,13-3-946 0 0,1 1 1 0 0,0 2-1 0 0,57-3 0 0 0,-73 9-207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59.329"/>
    </inkml:context>
    <inkml:brush xml:id="br0">
      <inkml:brushProperty name="width" value="0.1" units="cm"/>
      <inkml:brushProperty name="height" value="0.1" units="cm"/>
      <inkml:brushProperty name="color" value="#E71224"/>
    </inkml:brush>
  </inkml:definitions>
  <inkml:trace contextRef="#ctx0" brushRef="#br0">25 183 6447 0 0,'0'0'483'0'0,"0"-2"-326"0"0,-3-5-125 0 0,3 3 124 0 0,0 1-1 0 0,-1 0 0 0 0,1-1 1 0 0,0 1-1 0 0,1 0 0 0 0,-1-1 1 0 0,1 1-1 0 0,-1 0 0 0 0,1-1 1 0 0,1-3-1 0 0,2-5 616 0 0,-3 10-611 0 0,-1 1-1 0 0,1-1 0 0 0,0 1 0 0 0,0-1 0 0 0,0 1 0 0 0,0 0 1 0 0,0-1-1 0 0,1-1 0 0 0,5-6 456 0 0,-4 4-448 0 0,0 1-1 0 0,0-1 0 0 0,1 1 0 0 0,-1 0 1 0 0,1 0-1 0 0,0 0 0 0 0,0 1 0 0 0,1-1 1 0 0,5-3-1 0 0,1-2-125 0 0,25-17 1001 0 0,-32 23-925 0 0,0 1 0 0 0,0-1 0 0 0,0 1-1 0 0,0 0 1 0 0,1 1 0 0 0,-1-1 0 0 0,6-1-1 0 0,-6 3-116 0 0,-1 0 0 0 0,0 1 0 0 0,1-1 0 0 0,-1 1 0 0 0,0 0 0 0 0,0 0 0 0 0,1 0 0 0 0,-1 0 0 0 0,4 3 0 0 0,7 2 0 0 0,-10-5 29 0 0,0 1-1 0 0,0 0 0 0 0,-1 1 0 0 0,1-1 1 0 0,0 1-1 0 0,-1-1 0 0 0,0 1 0 0 0,0 0 1 0 0,0 1-1 0 0,0-1 0 0 0,3 4 1 0 0,-1 0 69 0 0,-1 0 1 0 0,1 0-1 0 0,-2 0 1 0 0,1 0-1 0 0,3 9 1 0 0,-5-6-42 0 0,0 0 0 0 0,0 0 0 0 0,-1 0 0 0 0,0 0 0 0 0,0 1 0 0 0,-1-1 0 0 0,-1 0 0 0 0,0 0 0 0 0,0 0 0 0 0,-1 0 1 0 0,-4 14-1 0 0,-4 6 87 0 0,-1 1 0 0 0,-19 35 0 0 0,21-48-144 0 0,0 0 0 0 0,-2-1 0 0 0,0 0 0 0 0,-1 0 0 0 0,-1-1 0 0 0,0-1 0 0 0,-25 22 0 0 0,36-35 0 0 0,0-1 0 0 0,0 1 0 0 0,0-1 0 0 0,0 0 0 0 0,0 1 0 0 0,0-1 0 0 0,0 0 0 0 0,0 0 0 0 0,0-1 0 0 0,0 1 0 0 0,0 0 0 0 0,-1-1 0 0 0,1 1 0 0 0,0-1 0 0 0,0 0 0 0 0,-1 0 0 0 0,1 0 0 0 0,0 0 0 0 0,-4-1 0 0 0,3 0 0 0 0,0 0 0 0 0,1 0 0 0 0,-1 0 0 0 0,1 0 0 0 0,0-1 0 0 0,-1 1 0 0 0,1-1 0 0 0,0 0 0 0 0,0 0 0 0 0,0 0 0 0 0,0 0 0 0 0,0 0 0 0 0,1 0 0 0 0,-1 0 0 0 0,-2-5 0 0 0,0-2 0 0 0,-1 0 0 0 0,2 0 0 0 0,-1 0 0 0 0,-3-18 0 0 0,-3-7 0 0 0,8 27 0 0 0,1 0 0 0 0,-1-1 0 0 0,1 1 0 0 0,0 0 0 0 0,1-9 0 0 0,-3-20 0 0 0,2 29 0 0 0,0-1 0 0 0,0 1 0 0 0,1-1 0 0 0,1 1 0 0 0,-1-1 0 0 0,1 1 0 0 0,0-1 0 0 0,1 1 0 0 0,0 0 0 0 0,0 0 0 0 0,0-1 0 0 0,1 1 0 0 0,6-10 0 0 0,0-3 0 0 0,-6 13 0 0 0,1-1 0 0 0,-1 1 0 0 0,10-13 0 0 0,-10 16 0 0 0,5-7-58 0 0,1 0 1 0 0,0 1 0 0 0,1 0 0 0 0,0 0-1 0 0,0 1 1 0 0,13-9 0 0 0,-20 17-64 0 0,-1 0-1 0 0,1 0 1 0 0,-1 0-1 0 0,1 0 1 0 0,0 0 0 0 0,3 0-1 0 0,-2 0-11 0 0,8-2-379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58.750"/>
    </inkml:context>
    <inkml:brush xml:id="br0">
      <inkml:brushProperty name="width" value="0.1" units="cm"/>
      <inkml:brushProperty name="height" value="0.1" units="cm"/>
      <inkml:brushProperty name="color" value="#33CCFF"/>
    </inkml:brush>
  </inkml:definitions>
  <inkml:trace contextRef="#ctx0" brushRef="#br0">385 0 15607 0 0,'-2'2'712'0'0,"-31"43"1057"0"0,-44 80-1 0 0,73-118-1322 0 0,-133 200 4730 0 0,14-24-4884 0 0,122-181-614 0 0,-6 3-2162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7:59.720"/>
    </inkml:context>
    <inkml:brush xml:id="br0">
      <inkml:brushProperty name="width" value="0.1" units="cm"/>
      <inkml:brushProperty name="height" value="0.1" units="cm"/>
      <inkml:brushProperty name="color" value="#E71224"/>
    </inkml:brush>
  </inkml:definitions>
  <inkml:trace contextRef="#ctx0" brushRef="#br0">3 60 17503 0 0,'0'0'3803'0'0,"-1"-4"-3654"0"0,0-11-133 0 0,1 14-37 0 0,1-1 0 0 0,0 1 0 0 0,-1 0 0 0 0,1-1 0 0 0,0 1 0 0 0,0 0 0 0 0,0 0 0 0 0,0-1 0 0 0,0 1 0 0 0,0 0 0 0 0,0 0 0 0 0,0 0 0 0 0,2-1 0 0 0,15-10-3273 0 0,-6 7 1272 0 0,0-1-24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00.317"/>
    </inkml:context>
    <inkml:brush xml:id="br0">
      <inkml:brushProperty name="width" value="0.1" units="cm"/>
      <inkml:brushProperty name="height" value="0.1" units="cm"/>
      <inkml:brushProperty name="color" value="#E71224"/>
    </inkml:brush>
  </inkml:definitions>
  <inkml:trace contextRef="#ctx0" brushRef="#br0">333 7 11975 0 0,'0'0'2235'0'0,"-2"0"-1726"0"0,-44-3-179 0 0,35 1-283 0 0,0 1-1 0 0,0 0 0 0 0,-1 1 1 0 0,1 1-1 0 0,-18 2 0 0 0,-71 24 26 0 0,92-25 1 0 0,-3 1 473 0 0,-22 9 0 0 0,30-10-472 0 0,0 0 0 0 0,-1 0-1 0 0,1 0 1 0 0,0 0 0 0 0,0 0 0 0 0,0 1-1 0 0,0-1 1 0 0,1 1 0 0 0,-1 0 0 0 0,-2 3-1 0 0,4-4-73 0 0,-1-1 0 0 0,1 1 0 0 0,0 0 0 0 0,0 0 0 0 0,0 0 1 0 0,0-1-1 0 0,0 1 0 0 0,1 0 0 0 0,-1 0 0 0 0,1 0 0 0 0,-1 0 0 0 0,1 0 0 0 0,-1 0 0 0 0,1 1 0 0 0,0 2 0 0 0,0 1 71 0 0,0-3 70 0 0,0-1 0 0 0,1 1 0 0 0,-1-1 0 0 0,1 1-1 0 0,0-1 1 0 0,-1 0 0 0 0,1 1 0 0 0,0-1 0 0 0,0 0 0 0 0,1 1-1 0 0,1 2 1 0 0,-2-3-20 0 0,3 4-105 0 0,0-1 0 0 0,0 1 0 0 0,1-1 0 0 0,0 1 0 0 0,0-1 1 0 0,0-1-1 0 0,1 1 0 0 0,-1-1 0 0 0,1 0 0 0 0,13 7 0 0 0,3-1-25 0 0,44 14 0 0 0,3 1 15 0 0,-57-19-6 0 0,0 0 0 0 0,-1 0 0 0 0,0 1 0 0 0,13 10 0 0 0,-21-15 0 0 0,0 1 0 0 0,0 0 0 0 0,0 0 0 0 0,0 0 0 0 0,-1 0 0 0 0,1 1 0 0 0,-1-1 0 0 0,0 1 0 0 0,0-1 0 0 0,0 1 0 0 0,0 0 0 0 0,-1 0 0 0 0,1 0 0 0 0,-1 0 0 0 0,0 0 0 0 0,0 0 0 0 0,0 5 0 0 0,-1 0 0 0 0,-1 0 0 0 0,1 0 0 0 0,-1 0 0 0 0,-1 0 0 0 0,0 0 0 0 0,0 0 0 0 0,-1-1 0 0 0,0 1 0 0 0,0-1 0 0 0,-1 1 0 0 0,0-1 0 0 0,0-1 0 0 0,-1 1 0 0 0,0-1 0 0 0,-8 9 0 0 0,6-8 0 0 0,0-1 0 0 0,0 0 0 0 0,-1 0 0 0 0,1-1 0 0 0,-2 0 0 0 0,1 0 0 0 0,-1-1 0 0 0,0 0 0 0 0,0 0 0 0 0,0-1 0 0 0,-1 0 0 0 0,1-1 0 0 0,-14 3 0 0 0,18-5 0 0 0,0 0 0 0 0,-1-1 0 0 0,1 1 0 0 0,0-1 0 0 0,0 0 0 0 0,0-1 0 0 0,-1 1 0 0 0,1-1 0 0 0,0 0 0 0 0,0 0 0 0 0,0-1 0 0 0,0 1 0 0 0,0-1 0 0 0,1 0 0 0 0,-1-1 0 0 0,1 1 0 0 0,-1-1 0 0 0,1 0 0 0 0,0 0 0 0 0,-8-7 0 0 0,8 6 0 0 0,0-1 0 0 0,0 0 0 0 0,1 0 0 0 0,-1 0 0 0 0,1-1 0 0 0,0 1 0 0 0,1-1 0 0 0,-1 1 0 0 0,1-1 0 0 0,0 0 0 0 0,1 0 0 0 0,-1 0 0 0 0,1 0 0 0 0,1-1 0 0 0,-1 1 0 0 0,1 0 0 0 0,0-7 0 0 0,1 1 0 0 0,1 0 0 0 0,0 0 0 0 0,0 0 0 0 0,1 1 0 0 0,1-1 0 0 0,0 1 0 0 0,1-1 0 0 0,0 1 0 0 0,0 0 0 0 0,12-15 0 0 0,-6 11 0 0 0,0 0 0 0 0,1 1 0 0 0,1 1 0 0 0,0 0 0 0 0,1 0 0 0 0,19-12 0 0 0,-9 8 6 0 0,7-5 16 0 0,0 1 0 0 0,37-18 0 0 0,-23 14 1204 0 0,-12 7-2174 0 0,-10 7-2966 0 0,-14 7 1870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00.696"/>
    </inkml:context>
    <inkml:brush xml:id="br0">
      <inkml:brushProperty name="width" value="0.1" units="cm"/>
      <inkml:brushProperty name="height" value="0.1" units="cm"/>
      <inkml:brushProperty name="color" value="#E71224"/>
    </inkml:brush>
  </inkml:definitions>
  <inkml:trace contextRef="#ctx0" brushRef="#br0">1 46 15663 0 0,'8'3'1188'0'0,"26"-1"-585"0"0,-25-4-214 0 0,1 0 1 0 0,-1 0-1 0 0,0-1 0 0 0,11-5 1 0 0,24-6-368 0 0,-15 9 483 0 0,48-1-1 0 0,-8 1 519 0 0,-49 3-1017 0 0,1 0-1 0 0,32 2 0 0 0,-42 0 926 0 0,-11 2-422 0 0,2 3-464 0 0,-2-1-1 0 0,1 1 0 0 0,0-1 1 0 0,-1 1-1 0 0,0 0 0 0 0,0-1 1 0 0,-1 1-1 0 0,1-1 0 0 0,-1 1 1 0 0,0-1-1 0 0,0 1 0 0 0,0-1 1 0 0,-1 1-1 0 0,-1 3 0 0 0,-6 12-98 0 0,-21 32 0 0 0,14-24 105 0 0,-9 17-51 0 0,3 2 0 0 0,2 0 0 0 0,2 1 0 0 0,-21 91 0 0 0,35-123 0 0 0,1 0 0 0 0,0 1 0 0 0,2-1 0 0 0,-1 1 0 0 0,3 17 0 0 0,-1-34-4 0 0,-1 0 0 0 0,1 0 1 0 0,0 0-1 0 0,0 1 0 0 0,0-1 0 0 0,0 0 0 0 0,0 0 0 0 0,0 0 1 0 0,0 1-1 0 0,0-1 0 0 0,0 0 0 0 0,0 0 0 0 0,0 0 0 0 0,1 1 0 0 0,-1-1 1 0 0,0 0-1 0 0,0 0 0 0 0,0 0 0 0 0,0 1 0 0 0,0-1 0 0 0,0 0 0 0 0,0 0 1 0 0,0 0-1 0 0,1 0 0 0 0,-1 1 0 0 0,0-1 0 0 0,0 0 0 0 0,0 0 1 0 0,0 0-1 0 0,0 0 0 0 0,1 0 0 0 0,-1 0 0 0 0,0 1 0 0 0,0-1 0 0 0,0 0 1 0 0,1 0-1 0 0,-1 0 0 0 0,0 0 0 0 0,0 0 0 0 0,0 0 0 0 0,1 0 1 0 0,-1 0-1 0 0,0 0 0 0 0,0 0 0 0 0,0 0 0 0 0,1 0 0 0 0,-1 0 0 0 0,0 0 1 0 0,0 0-1 0 0,0 0 0 0 0,1 0 0 0 0,-1 0 0 0 0,0-1 0 0 0,6-3-189 0 0,21-21-790 0 0,-9 10 471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37.950"/>
    </inkml:context>
    <inkml:brush xml:id="br0">
      <inkml:brushProperty name="width" value="0.1" units="cm"/>
      <inkml:brushProperty name="height" value="0.1" units="cm"/>
      <inkml:brushProperty name="color" value="#E71224"/>
    </inkml:brush>
  </inkml:definitions>
  <inkml:trace contextRef="#ctx0" brushRef="#br0">1 51 8287 0 0,'0'0'634'0'0,"1"-1"-442"0"0,4-4-154 0 0,-3-3 38 0 0,-1 5 114 0 0,0 1 0 0 0,-1-1 0 0 0,1 0 0 0 0,1 1 0 0 0,-1-1 0 0 0,2-3-1 0 0,8-9 6465 0 0,-9 36-6334 0 0,-1 0 0 0 0,-2 38-1 0 0,-1 5 770 0 0,1 217-924 0 0,2-226-165 0 0,-1-14 0 0 0,9 63 0 0 0,-9-100-6 0 0,1 0 1 0 0,0 0-1 0 0,0 0 0 0 0,1 0 0 0 0,-1-1 0 0 0,1 1 0 0 0,-1-1 1 0 0,1 1-1 0 0,0-1 0 0 0,4 5 0 0 0,-5-7-331 0 0,11-3-646 0 0,-7 0 413 0 0,-1 0 0 0 0,1 0-1 0 0,0 0 1 0 0,0-1 0 0 0,-1 0-1 0 0,0 0 1 0 0,1 0 0 0 0,-1-1 0 0 0,0 1-1 0 0,6-8 1 0 0,2-5-1477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38.325"/>
    </inkml:context>
    <inkml:brush xml:id="br0">
      <inkml:brushProperty name="width" value="0.1" units="cm"/>
      <inkml:brushProperty name="height" value="0.1" units="cm"/>
      <inkml:brushProperty name="color" value="#E71224"/>
    </inkml:brush>
  </inkml:definitions>
  <inkml:trace contextRef="#ctx0" brushRef="#br0">933 1 11975 0 0,'-11'0'217'0'0,"0"0"0"0"0,-1 2 0 0 0,1-1 0 0 0,1 1 0 0 0,-16 5 0 0 0,-147 40 716 0 0,-193 56 2021 0 0,294-80-2743 0 0,56-18-211 0 0,-5 2 0 0 0,-1-1 0 0 0,-24 4 0 0 0,-79 13 0 0 0,116-21-64 0 0,8-1-273 0 0,16 2-646 0 0,3-1 471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38.972"/>
    </inkml:context>
    <inkml:brush xml:id="br0">
      <inkml:brushProperty name="width" value="0.1" units="cm"/>
      <inkml:brushProperty name="height" value="0.1" units="cm"/>
      <inkml:brushProperty name="color" value="#E71224"/>
    </inkml:brush>
  </inkml:definitions>
  <inkml:trace contextRef="#ctx0" brushRef="#br0">53 1 11975 0 0,'0'0'576'0'0,"-1"11"150"0"0,1-6-717 0 0,-5 20-8 0 0,-3 2 962 0 0,2-4-203 0 0,-7 39 0 0 0,-1 252 2974 0 0,12-165-3815 0 0,2-103 70 0 0,0-25 737 0 0,-4 42-1 0 0,4-61-350 0 0,9-23-2095 0 0,-4 11 1707 0 0,-1-1 0 0 0,5-16 0 0 0,22-88 13 0 0,-16 65 0 0 0,27-59 0 0 0,-29 76 0 0 0,-10 27 63 0 0,0-1 0 0 0,0 0-1 0 0,0 1 1 0 0,1 0 0 0 0,1-1-1 0 0,-1 1 1 0 0,1 1 0 0 0,8-9-1 0 0,-12 13-38 0 0,1-1-1 0 0,0 1 0 0 0,-1 0 1 0 0,1 0-1 0 0,0-1 1 0 0,0 1-1 0 0,-1 1 1 0 0,1-1-1 0 0,0 0 0 0 0,0 0 1 0 0,0 1-1 0 0,0-1 1 0 0,0 1-1 0 0,0 0 1 0 0,1-1-1 0 0,-1 1 0 0 0,0 0 1 0 0,0 0-1 0 0,0 1 1 0 0,0-1-1 0 0,0 0 1 0 0,0 1-1 0 0,0-1 0 0 0,0 1 1 0 0,0-1-1 0 0,0 1 1 0 0,0 0-1 0 0,0 0 1 0 0,-1 0-1 0 0,1 0 0 0 0,0 0 1 0 0,0 0-1 0 0,-1 1 1 0 0,3 2-1 0 0,0 0 19 0 0,0 0-1 0 0,-1 0 0 0 0,0 1 1 0 0,0-1-1 0 0,-1 1 0 0 0,1 0 1 0 0,-1-1-1 0 0,0 1 0 0 0,0 0 1 0 0,0 1-1 0 0,-1-1 0 0 0,0 0 1 0 0,0 0-1 0 0,0 1 0 0 0,0 7 0 0 0,-1 7-58 0 0,0 1-1 0 0,-5 32 0 0 0,3-39 18 0 0,-1 8 0 0 0,0 30 0 0 0,3-46 0 0 0,0 0 0 0 0,1-1 0 0 0,0 1 0 0 0,0 0 0 0 0,0-1 0 0 0,0 1 0 0 0,1 0 0 0 0,0-1 0 0 0,0 0 0 0 0,4 8 0 0 0,-4-10 0 0 0,0-1 0 0 0,-1 0 0 0 0,1 0 0 0 0,0 0 0 0 0,0 0 0 0 0,0 0 0 0 0,0 0 0 0 0,1-1 0 0 0,-1 1 0 0 0,0-1 0 0 0,1 1 0 0 0,-1-1 0 0 0,1 0 0 0 0,2 1 0 0 0,0-1 0 0 0,0 0 0 0 0,0 0 0 0 0,-1 0 0 0 0,1-1 0 0 0,0 1 0 0 0,0-1 0 0 0,7-1 0 0 0,1-1 0 0 0,1-1 0 0 0,-1 0 0 0 0,0-1 0 0 0,23-9 0 0 0,-19 4 0 0 0,0 0 0 0 0,0-1 0 0 0,-1-1 0 0 0,0 0 0 0 0,-1-1 0 0 0,0-1 0 0 0,-1 0 0 0 0,-1-1 0 0 0,0-1 0 0 0,-1 0 0 0 0,18-28 0 0 0,-25 35 4 0 0,-1 0 0 0 0,0-1 0 0 0,0 0 0 0 0,-1 0 0 0 0,0 0 0 0 0,-1 0 0 0 0,0 0-1 0 0,1-11 1 0 0,-2 14-33 0 0,-1 1 0 0 0,1-1 0 0 0,-2 0 0 0 0,1 1 0 0 0,-1-1 0 0 0,1 0 0 0 0,-1 1 0 0 0,-1-1-1 0 0,1 1 1 0 0,-1 0 0 0 0,0-1 0 0 0,0 1 0 0 0,-1 0 0 0 0,-6-9 0 0 0,8 12 3 0 0,0 1-1 0 0,-1-1 1 0 0,0 0 0 0 0,1 1-1 0 0,-1 0 1 0 0,0 0 0 0 0,0-1-1 0 0,0 1 1 0 0,0 0 0 0 0,0 0-1 0 0,0 0 1 0 0,0 1 0 0 0,0-1-1 0 0,0 1 1 0 0,0-1 0 0 0,0 1-1 0 0,0-1 1 0 0,0 1 0 0 0,-1 0-1 0 0,1 0 1 0 0,0 0 0 0 0,0 0-1 0 0,0 1 1 0 0,-1-1 0 0 0,1 1-1 0 0,0-1 1 0 0,-3 2 0 0 0,-1 0 152 0 0,0 0 1 0 0,1 1-1 0 0,-1 0 1 0 0,1 0-1 0 0,0 0 1 0 0,-1 0-1 0 0,1 1 1 0 0,-7 7-1 0 0,7-6-126 0 0,1 1 0 0 0,-1-1 0 0 0,1 1 0 0 0,1 0 0 0 0,-1 1 0 0 0,1-1 0 0 0,0 0 0 0 0,0 1 0 0 0,1 0 0 0 0,-1 0 0 0 0,2 0 0 0 0,-1 0 0 0 0,-1 13 0 0 0,3-7 0 0 0,-1 0 0 0 0,2 0 0 0 0,0-1 0 0 0,0 1 0 0 0,1-1 0 0 0,1 1 0 0 0,4 12 0 0 0,-5-18 0 0 0,1-1 0 0 0,0 0 0 0 0,0 0 0 0 0,0 0 0 0 0,1-1 0 0 0,0 1 0 0 0,0-1 0 0 0,1 0 0 0 0,-1 0 0 0 0,1 0 0 0 0,0 0 0 0 0,1-1 0 0 0,-1 0 0 0 0,1 0 0 0 0,-1-1 0 0 0,12 6 0 0 0,-9-5 0 0 0,-1-1 0 0 0,1-1 0 0 0,0 1 0 0 0,0-1 0 0 0,0 0 0 0 0,0-1 0 0 0,0 0 0 0 0,1 0 0 0 0,-1-1 0 0 0,0 0 0 0 0,0-1 0 0 0,1 1 0 0 0,12-4 0 0 0,-6-1 62 0 0,0 0 0 0 0,0-1 0 0 0,27-15 0 0 0,40-31-3029 0 0,-68 43 1193 0 0,6-6-753 0 0,-2 4-29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39.822"/>
    </inkml:context>
    <inkml:brush xml:id="br0">
      <inkml:brushProperty name="width" value="0.1" units="cm"/>
      <inkml:brushProperty name="height" value="0.1" units="cm"/>
      <inkml:brushProperty name="color" value="#E71224"/>
    </inkml:brush>
  </inkml:definitions>
  <inkml:trace contextRef="#ctx0" brushRef="#br0">81 46 6447 0 0,'52'10'298'0'0,"-43"-10"-6"0"0,-8-4-192 0 0,-12-10-101 0 0,4 5 216 0 0,-6-20 8681 0 0,12 31-8384 0 0,-4 3-217 0 0,1 0 0 0 0,0 1 0 0 0,0 0 0 0 0,0-1 0 0 0,0 2 0 0 0,1-1 0 0 0,-3 9 0 0 0,-14 50 972 0 0,12-38-798 0 0,-7 34-25 0 0,3-1 0 0 0,2 2 0 0 0,3 0 0 0 0,3 0 0 0 0,4 72 0 0 0,5-98-444 0 0,-1-27 0 0 0,1-8 0 0 0,0-6 0 0 0,5-6 0 0 0,1 0 0 0 0,-2 0 0 0 0,0-1 0 0 0,0 0 0 0 0,7-14 0 0 0,-5 8 0 0 0,31-54 0 0 0,-26 43 0 0 0,1 1 0 0 0,1 1 0 0 0,34-40 0 0 0,-44 59 0 0 0,1 1 0 0 0,-1 0 0 0 0,1 0 0 0 0,0 1 0 0 0,1 0 0 0 0,0 1 0 0 0,15-7 0 0 0,-18 9 0 0 0,-1 1 0 0 0,0 0 0 0 0,1 0 0 0 0,0 1 0 0 0,-1 0 0 0 0,1 0 0 0 0,0 0 0 0 0,-1 1 0 0 0,1 0 0 0 0,0 0 0 0 0,0 1 0 0 0,-1-1 0 0 0,12 4 0 0 0,-16-3 0 0 0,1 0 0 0 0,-1 1 0 0 0,0-1 0 0 0,1 0 0 0 0,-1 1 0 0 0,0 0 0 0 0,0 0 0 0 0,0-1 0 0 0,0 1 0 0 0,0 0 0 0 0,-1 0 0 0 0,1 1 0 0 0,-1-1 0 0 0,1 0 0 0 0,-1 1 0 0 0,0-1 0 0 0,0 0 0 0 0,2 6 0 0 0,-2-4 0 0 0,0 0 0 0 0,0 0 0 0 0,0 0 0 0 0,0 0 0 0 0,-1 1 0 0 0,0-1 0 0 0,0 0 0 0 0,0 0 0 0 0,0 0 0 0 0,-1 1 0 0 0,-1 5 0 0 0,-2 3 0 0 0,-2 0 0 0 0,0-1 0 0 0,0 1 0 0 0,-1-1 0 0 0,-1-1 0 0 0,1 1 0 0 0,-2-2 0 0 0,0 1 0 0 0,-17 15 0 0 0,0-3 0 0 0,0-1 0 0 0,-51 30 0 0 0,66-45 0 0 0,0 0 0 0 0,-1-1 0 0 0,0 0 0 0 0,0-1 0 0 0,0-1 0 0 0,0 0 0 0 0,-1 0 0 0 0,-18 2 0 0 0,27-5-2 0 0,1-1 1 0 0,0 0-1 0 0,-1 0 0 0 0,1-1 1 0 0,0 1-1 0 0,-1-1 0 0 0,1 1 1 0 0,0-1-1 0 0,-1 0 0 0 0,-4-3 0 0 0,7 4-48 0 0,0-1-1 0 0,0 0 1 0 0,0 0-1 0 0,-1 0 1 0 0,1 0-1 0 0,0 0 0 0 0,0 0 1 0 0,0 0-1 0 0,1 0 1 0 0,-1-1-1 0 0,0 1 1 0 0,0 0-1 0 0,1-1 0 0 0,-1 1 1 0 0,0 0-1 0 0,1-1 1 0 0,0 1-1 0 0,-1 0 1 0 0,1-1-1 0 0,0 1 1 0 0,0-1-1 0 0,-1 1 0 0 0,1-1 1 0 0,0 1-1 0 0,1-1 1 0 0,-1-1-1 0 0,0-1-435 0 0,1 0-1 0 0,-1-1 1 0 0,1 1-1 0 0,0 0 1 0 0,0 0-1 0 0,0 0 0 0 0,1 0 1 0 0,-1 0-1 0 0,5-7 1 0 0,2 0-1049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0.340"/>
    </inkml:context>
    <inkml:brush xml:id="br0">
      <inkml:brushProperty name="width" value="0.1" units="cm"/>
      <inkml:brushProperty name="height" value="0.1" units="cm"/>
      <inkml:brushProperty name="color" value="#E71224"/>
    </inkml:brush>
  </inkml:definitions>
  <inkml:trace contextRef="#ctx0" brushRef="#br0">285 86 10135 0 0,'7'-4'919'0'0,"12"-8"-742"0"0,-18 11-111 0 0,0 1 1 0 0,0-1-1 0 0,0 0 0 0 0,0 0 0 0 0,-1 1 0 0 0,1-1 0 0 0,0 0 0 0 0,0 0 1 0 0,0 0-1 0 0,-1 0 0 0 0,1 0 0 0 0,-1 0 0 0 0,1 0 0 0 0,-1-1 0 0 0,1 1 0 0 0,-1 0 1 0 0,1 0-1 0 0,-1 0 0 0 0,0 0 0 0 0,0-1 0 0 0,0 1 0 0 0,1 0 0 0 0,-1 0 1 0 0,-1 0-1 0 0,1-1 0 0 0,0 1 0 0 0,0 0 0 0 0,0 0 0 0 0,0 0 0 0 0,-1-1 0 0 0,1 1 1 0 0,-1 0-1 0 0,1 0 0 0 0,-1 0 0 0 0,1 0 0 0 0,-1 0 0 0 0,0 0 0 0 0,1 0 1 0 0,-1 0-1 0 0,0 0 0 0 0,0 0 0 0 0,0 0 0 0 0,0 0 0 0 0,-1 0 0 0 0,0-2-17 0 0,-1 1 1 0 0,0 0-1 0 0,-1 0 0 0 0,1 0 0 0 0,0 0 0 0 0,-1 1 0 0 0,1-1 1 0 0,-1 1-1 0 0,1 0 0 0 0,-1 0 0 0 0,1 0 0 0 0,-7-1 0 0 0,3 2 85 0 0,1 0 1 0 0,0 0-1 0 0,0 1 0 0 0,-1-1 0 0 0,1 1 0 0 0,0 1 0 0 0,-6 1 0 0 0,-2 2 109 0 0,0 1 0 0 0,1 0-1 0 0,0 1 1 0 0,1 0 0 0 0,-23 17-1 0 0,25-16-149 0 0,0 1 0 0 0,1 0 1 0 0,0 0-1 0 0,0 1 0 0 0,1 0 0 0 0,0 1 0 0 0,1 0 0 0 0,0 0 0 0 0,0 1 0 0 0,-4 13 0 0 0,9-20-60 0 0,0-1 0 0 0,1 1 0 0 0,-1 0 0 0 0,1-1 0 0 0,0 1 0 0 0,1 0 0 0 0,-1 0 0 0 0,1 0 1 0 0,0-1-1 0 0,0 1 0 0 0,1 0 0 0 0,-1 0 0 0 0,1 0 0 0 0,0 0 0 0 0,0-1 0 0 0,1 1 0 0 0,-1 0 0 0 0,1-1 0 0 0,0 1 0 0 0,0-1 0 0 0,1 0 0 0 0,-1 0 0 0 0,1 0 0 0 0,0 0 0 0 0,0 0 0 0 0,0 0 0 0 0,1-1 0 0 0,-1 0 0 0 0,1 0 0 0 0,5 4 0 0 0,-5-5-41 0 0,0 1 0 0 0,0-1 0 0 0,0 0 0 0 0,1 0 0 0 0,-1-1 0 0 0,1 1 0 0 0,-1-1-1 0 0,1 0 1 0 0,-1 0 0 0 0,1 0 0 0 0,0-1 0 0 0,-1 0 0 0 0,1 1 0 0 0,0-2 0 0 0,0 1 0 0 0,-1-1 0 0 0,9-1 0 0 0,1-2-329 0 0,0 0 1 0 0,1-1 0 0 0,-2-1 0 0 0,18-9 0 0 0,-23 10 323 0 0,-1 0 1 0 0,1 0 0 0 0,-1 0 0 0 0,0-1 0 0 0,0 0-1 0 0,-1-1 1 0 0,0 0 0 0 0,0 0 0 0 0,0 0 0 0 0,-1 0-1 0 0,0-1 1 0 0,5-10 0 0 0,-1-2 10 0 0,-1 0 1 0 0,0-1-1 0 0,8-40 0 0 0,-15 54 2 0 0,0-1 0 0 0,0-14 0 0 0,0 2 0 0 0,-2 16 0 0 0,-2 7 0 0 0,-3 8 0 0 0,1 7 330 0 0,1 0-1 0 0,1 0 0 0 0,1 1 1 0 0,0-1-1 0 0,2 30 0 0 0,1-39-327 0 0,0 0-1 0 0,0 0 0 0 0,1-1 1 0 0,0 1-1 0 0,1-1 0 0 0,0 1 1 0 0,0-1-1 0 0,1 0 0 0 0,0 0 1 0 0,0 0-1 0 0,6 8 0 0 0,-7-13 5 0 0,1 0-1 0 0,-1 1 1 0 0,0-1 0 0 0,1 0-1 0 0,0-1 1 0 0,0 1-1 0 0,0-1 1 0 0,0 1 0 0 0,0-1-1 0 0,0 0 1 0 0,0-1-1 0 0,1 1 1 0 0,-1-1 0 0 0,1 0-1 0 0,-1 0 1 0 0,1 0-1 0 0,8 0 1 0 0,-4-1-215 0 0,0-1 0 0 0,0 0-1 0 0,0 0 1 0 0,-1-1 0 0 0,1 0-1 0 0,0-1 1 0 0,-1 0 0 0 0,12-5 0 0 0,4-4-1757 0 0,0 0-3830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0.876"/>
    </inkml:context>
    <inkml:brush xml:id="br0">
      <inkml:brushProperty name="width" value="0.1" units="cm"/>
      <inkml:brushProperty name="height" value="0.1" units="cm"/>
      <inkml:brushProperty name="color" value="#E71224"/>
    </inkml:brush>
  </inkml:definitions>
  <inkml:trace contextRef="#ctx0" brushRef="#br0">130 1 15663 0 0,'-32'166'2156'0'0,"-12"52"935"0"0,-7 56-2530 0 0,49-211-561 0 0,2-51 0 0 0,0-12 0 0 0,0 0 0 0 0,0 0 0 0 0,0 0 0 0 0,0 0 0 0 0,0 0 0 0 0,0-1 0 0 0,1 1 0 0 0,-1 0 0 0 0,0 0 0 0 0,0 0 0 0 0,0 0 0 0 0,0 0 0 0 0,1 0 0 0 0,-1 0 0 0 0,0-1 0 0 0,0 1 0 0 0,0 0 0 0 0,0 0 0 0 0,1 0 0 0 0,-1 0 0 0 0,0 0 0 0 0,0 0 0 0 0,0 0 0 0 0,1 0 0 0 0,-1 0 0 0 0,0 0 0 0 0,0 0 0 0 0,0 0 0 0 0,1 0 0 0 0,-1 0 0 0 0,0 0 0 0 0,0 1 0 0 0,0-1 0 0 0,1 0 0 0 0,-1 0 0 0 0,0 0 0 0 0,0 0 0 0 0,0 0 0 0 0,0 0 0 0 0,0 0 0 0 0,1 0 0 0 0,-1 1 0 0 0,0-1 0 0 0,0 0 0 0 0,0 0 0 0 0,0 0 0 0 0,0 0 0 0 0,0 1 0 0 0,1-1 0 0 0,-1 0 0 0 0,0 0 0 0 0,0 0 0 0 0,0 0 0 0 0,0 1 0 0 0,0-1 0 0 0,0 0 0 0 0,0 0 0 0 0,0 0 0 0 0,0 1 0 0 0,0-1 0 0 0,0 0 0 0 0,0 0 0 0 0,0 0 0 0 0,0 1 0 0 0,0-1 0 0 0,0 0 0 0 0,0 0 0 0 0,9-10 0 0 0,-9 10 0 0 0,52-78-816 0 0,-11 14-776 0 0,-26 43 994 0 0,3-6 229 0 0,2 0 0 0 0,0 2 0 0 0,34-32 0 0 0,-34 39-138 0 0,-9 7-43 0 0,23-17 1 0 0,-25 23 613 0 0,-10 15 748 0 0,-1-5-547 0 0,0 0 0 0 0,0 0 0 0 0,-1 0-1 0 0,-5 7 1 0 0,-6 11 455 0 0,12-17-621 0 0,0-2-22 0 0,1-1 0 0 0,-1 1 1 0 0,0-1-1 0 0,0 1 0 0 0,0-1 1 0 0,-1 0-1 0 0,1 1 0 0 0,-1-1 1 0 0,1 0-1 0 0,-1-1 0 0 0,0 1 1 0 0,-6 4-1 0 0,-4 0-68 0 0,2-1-8 0 0,1 0 0 0 0,0 1 0 0 0,1 0-1 0 0,-1 1 1 0 0,1 0 0 0 0,1 0 0 0 0,-1 1-1 0 0,-11 16 1 0 0,19-24 1 0 0,-1 1-1 0 0,1 0 0 0 0,0 1 0 0 0,0-1 1 0 0,0 0-1 0 0,0 0 0 0 0,0 0 1 0 0,0 1-1 0 0,0-1 0 0 0,1 1 1 0 0,-1-1-1 0 0,1 0 0 0 0,0 1 0 0 0,-1-1 1 0 0,1 1-1 0 0,0-1 0 0 0,1 1 1 0 0,-1-1-1 0 0,1 3 0 0 0,0-1-6 0 0,0-1 0 0 0,1 0 0 0 0,-1 0 0 0 0,1 0 0 0 0,0 0 0 0 0,0 0 0 0 0,0 0 0 0 0,0 0 0 0 0,0-1 0 0 0,1 1 0 0 0,-1-1 0 0 0,4 3 0 0 0,3 2 74 0 0,1-1 0 0 0,1 1 0 0 0,-1-2 0 0 0,1 0-1 0 0,0 0 1 0 0,21 6 0 0 0,103 20-146 0 0,-120-28 32 0 0,1-2 1 0 0,0 0 0 0 0,0 0 0 0 0,0-2 0 0 0,0 0-1 0 0,26-5 1 0 0,-34 3-59 0 0,0 0-1 0 0,0-1 1 0 0,0 0 0 0 0,0 0-1 0 0,0 0 1 0 0,-1-1-1 0 0,0-1 1 0 0,11-10 0 0 0,-7 5-1532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1.549"/>
    </inkml:context>
    <inkml:brush xml:id="br0">
      <inkml:brushProperty name="width" value="0.1" units="cm"/>
      <inkml:brushProperty name="height" value="0.1" units="cm"/>
      <inkml:brushProperty name="color" value="#E71224"/>
    </inkml:brush>
  </inkml:definitions>
  <inkml:trace contextRef="#ctx0" brushRef="#br0">1 260 10135 0 0,'0'0'919'0'0,"1"1"-759"0"0,1 2 45 0 0,0 0 1 0 0,0-1-1 0 0,1 0 1 0 0,-1 0-1 0 0,1 1 0 0 0,-1-1 1 0 0,1-1-1 0 0,0 1 0 0 0,0 0 1 0 0,0-1-1 0 0,-1 1 1 0 0,2-1-1 0 0,-1 0 0 0 0,0 0 1 0 0,0 0-1 0 0,0 0 0 0 0,0-1 1 0 0,1 1-1 0 0,-1-1 1 0 0,0 0-1 0 0,0 0 0 0 0,1 0 1 0 0,-1-1-1 0 0,0 1 0 0 0,1-1 1 0 0,5-1-1 0 0,17-5-59 0 0,0 0-1 0 0,25-13 0 0 0,-38 15-115 0 0,0-1 0 0 0,-1-1 0 0 0,0-1 0 0 0,0 1 0 0 0,18-17 0 0 0,-24 19-30 0 0,-1-1 0 0 0,0 1 0 0 0,0-1 0 0 0,-1 0 0 0 0,0-1 0 0 0,0 1 0 0 0,0-1 0 0 0,2-6 0 0 0,-4 8 0 0 0,-1 0 0 0 0,1 1 0 0 0,-1-1 0 0 0,0 0 0 0 0,0 0 0 0 0,-1 0 0 0 0,1 0 0 0 0,-1 0 0 0 0,0 1 0 0 0,-1-1 0 0 0,1 0 0 0 0,-1 0 0 0 0,-1-6 0 0 0,1 9 0 0 0,0-1 0 0 0,0 0 0 0 0,0 0 0 0 0,0 0 0 0 0,0 1 0 0 0,-1-1 0 0 0,1 1 0 0 0,-1-1 0 0 0,0 1 0 0 0,1-1 0 0 0,-1 1 0 0 0,-4-4 0 0 0,4 5 0 0 0,0 0 0 0 0,0 0 0 0 0,0 0 0 0 0,0 0 0 0 0,0 0 0 0 0,0 1 0 0 0,0-1 0 0 0,0 1 0 0 0,-1-1 0 0 0,1 1 0 0 0,0 0 0 0 0,0 0 0 0 0,0 0 0 0 0,-1 0 0 0 0,1 0 0 0 0,0 1 0 0 0,0-1 0 0 0,-3 1 0 0 0,-6 2 0 0 0,0 1 0 0 0,0 0 0 0 0,0 1 0 0 0,1 0 0 0 0,-14 8 0 0 0,-47 37 0 0 0,64-45 59 0 0,1 1 1 0 0,0-1-1 0 0,0 1 0 0 0,0 0 0 0 0,0 1 0 0 0,1-1 1 0 0,0 1-1 0 0,1 0 0 0 0,-8 15 0 0 0,10-17-9 0 0,1 0 0 0 0,-1 0 0 0 0,1 0 0 0 0,0 0 0 0 0,0 1 0 0 0,0-1-1 0 0,1 0 1 0 0,-1 1 0 0 0,2-1 0 0 0,-1 0 0 0 0,0 1 0 0 0,1-1 0 0 0,0 0 0 0 0,0 1-1 0 0,1-1 1 0 0,3 8 0 0 0,-3-8-13 0 0,1-1 0 0 0,-1 0-1 0 0,1 0 1 0 0,0 0 0 0 0,1 0 0 0 0,-1 0-1 0 0,1 0 1 0 0,-1-1 0 0 0,1 0 0 0 0,0 0-1 0 0,1 0 1 0 0,-1 0 0 0 0,0-1 0 0 0,1 1-1 0 0,-1-1 1 0 0,1 0 0 0 0,8 2 0 0 0,1 0-46 0 0,0-1 0 0 0,-1 0 0 0 0,1-1 0 0 0,0-1 0 0 0,16 1 0 0 0,-10-3-121 0 0,-1 0-1 0 0,1-1 1 0 0,-1-1-1 0 0,1-1 1 0 0,-1-1-1 0 0,0 0 1 0 0,-1-1-1 0 0,1-1 1 0 0,-1-1-1 0 0,-1-1 1 0 0,0 0 0 0 0,0-2-1 0 0,24-18 1 0 0,-28 19 103 0 0,0-1 1 0 0,-2 0-1 0 0,1 0 1 0 0,-1-1-1 0 0,12-19 1 0 0,-17 22 25 0 0,-1 0 1 0 0,0 0-1 0 0,0 0 0 0 0,-1-1 1 0 0,0 0-1 0 0,-1 0 0 0 0,0 0 1 0 0,0-1-1 0 0,1-11 0 0 0,-3 2 1 0 0,4-18 0 0 0,-11 67 0 0 0,-3 33 0 0 0,8-49 22 0 0,-14 137 2106 0 0,10-119-1498 0 0,-1 0 0 0 0,-18 53 0 0 0,24-84-630 0 0,0 0 0 0 0,0 0 0 0 0,0 0 0 0 0,0 1 0 0 0,0-1 0 0 0,0 0 0 0 0,0 0 0 0 0,0 0 0 0 0,0 1 0 0 0,0-1 0 0 0,0 0 0 0 0,0 0 0 0 0,0 0 0 0 0,0 1 0 0 0,0-1 0 0 0,0 0 0 0 0,-1 0 0 0 0,1 0 0 0 0,0 1 0 0 0,0-1 0 0 0,0 0 0 0 0,0 0 0 0 0,0 0 0 0 0,-1 0 0 0 0,1 0 0 0 0,0 1 0 0 0,0-1 0 0 0,0 0 0 0 0,0 0 0 0 0,-1 0 0 0 0,1 0 0 0 0,0 0 0 0 0,0 0 0 0 0,0 0 0 0 0,-1 0 0 0 0,1 0 0 0 0,0 0 0 0 0,0 0 0 0 0,-1 0 0 0 0,1 0 0 0 0,0 0 0 0 0,0 0 0 0 0,0 0 0 0 0,-1 0 0 0 0,1 0 0 0 0,0 0 0 0 0,0 0 0 0 0,0 0 0 0 0,-1 0 0 0 0,1 0 0 0 0,0 0 0 0 0,0 0 0 0 0,0 0 0 0 0,-1-1 0 0 0,1 1 0 0 0,0 0 0 0 0,0 0 0 0 0,0 0 0 0 0,0 0 0 0 0,0 0 0 0 0,-1-1 0 0 0,1 1 0 0 0,0 0 0 0 0,-5-9 0 0 0,3 2 0 0 0,-1 0 0 0 0,1-1 0 0 0,0 0 0 0 0,1 1 0 0 0,0-1 0 0 0,0 0 0 0 0,1 0 0 0 0,0 1 0 0 0,0-1 0 0 0,1 0 0 0 0,2-13 0 0 0,1 3 0 0 0,1 1 0 0 0,0 0 0 0 0,1 0 0 0 0,9-16 0 0 0,-5 16 0 0 0,0 0 0 0 0,2 1 0 0 0,0 1 0 0 0,1 0 0 0 0,24-22 0 0 0,-28 28 0 0 0,-5 5-9 0 0,0 1 1 0 0,0 0-1 0 0,1 0 0 0 0,-1 0 0 0 0,1 1 1 0 0,-1-1-1 0 0,1 1 0 0 0,0 0 1 0 0,0 1-1 0 0,0-1 0 0 0,0 1 0 0 0,1 0 1 0 0,5-1-1 0 0,11 1-1121 0 0,-1 0 0 0 0,23 3 0 0 0,-19-1-1042 0 0,-20 0 1725 0 0,1-1 1 0 0,-1 1-1 0 0,0 1 0 0 0,0-1 0 0 0,0 1 0 0 0,0 0 1 0 0,0 0-1 0 0,6 3 0 0 0,1 1-1600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0T14:31:31.306"/>
    </inkml:context>
    <inkml:brush xml:id="br0">
      <inkml:brushProperty name="width" value="0.05" units="cm"/>
      <inkml:brushProperty name="height" value="0.05" units="cm"/>
    </inkml:brush>
  </inkml:definitions>
  <inkml:trace contextRef="#ctx0" brushRef="#br0">1 1 10135 0 0,'0'0'778'0'0,"0"0"-488"0"0,0 0-168 0 0,0 0-24 0 0,0 0-2 0 0,0 0-28 0 0,0 0-872 0 0,0 0-3068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2.138"/>
    </inkml:context>
    <inkml:brush xml:id="br0">
      <inkml:brushProperty name="width" value="0.1" units="cm"/>
      <inkml:brushProperty name="height" value="0.1" units="cm"/>
      <inkml:brushProperty name="color" value="#33CCFF"/>
    </inkml:brush>
  </inkml:definitions>
  <inkml:trace contextRef="#ctx0" brushRef="#br0">136 154 9671 0 0,'0'0'216'0'0,"-1"2"32"0"0,-5 7 24 0 0,2-1-201 0 0,-1 0 0 0 0,0 0 1 0 0,-1 0-1 0 0,0-1 0 0 0,-10 10 0 0 0,13-15 335 0 0,1 1 0 0 0,-1-1 0 0 0,0 0 0 0 0,1 0 0 0 0,-1-1 0 0 0,0 1-1 0 0,0-1 1 0 0,0 1 0 0 0,-6 0 0 0 0,8-1-279 0 0,0-1 1 0 0,0 0-1 0 0,0 0 0 0 0,-1 0 0 0 0,1 0 1 0 0,0 0-1 0 0,0 0 0 0 0,0 0 0 0 0,-1-1 1 0 0,1 1-1 0 0,0 0 0 0 0,0-1 0 0 0,0 1 1 0 0,0-1-1 0 0,-1 1 0 0 0,1-1 0 0 0,0 1 1 0 0,0-1-1 0 0,0 0 0 0 0,0 0 0 0 0,0 1 1 0 0,1-1-1 0 0,-1 0 0 0 0,0 0 0 0 0,0 0 0 0 0,0 0 1 0 0,1 0-1 0 0,-2-2 0 0 0,-2-4 146 0 0,1 0 0 0 0,0-1 0 0 0,0 1 0 0 0,1-1 0 0 0,0 1 0 0 0,0-1 0 0 0,1 0 1 0 0,0 0-1 0 0,0 0 0 0 0,1-14 0 0 0,1 11-195 0 0,0 0 0 0 0,0 1 0 0 0,1-1 1 0 0,1 1-1 0 0,0-1 0 0 0,0 1 0 0 0,7-15 1 0 0,-9 23-39 0 0,0 0 1 0 0,0 1-1 0 0,0-1 1 0 0,0 0-1 0 0,0 1 1 0 0,1-1-1 0 0,-1 1 1 0 0,0-1-1 0 0,1 1 1 0 0,-1 0-1 0 0,1-1 1 0 0,-1 1-1 0 0,1 0 1 0 0,0 0-1 0 0,0 0 1 0 0,-1 0-1 0 0,1 0 1 0 0,0 1-1 0 0,0-1 1 0 0,0 1-1 0 0,0-1 1 0 0,0 1-1 0 0,0-1 1 0 0,0 1-1 0 0,0 0 1 0 0,3 0-1 0 0,-1 1-19 0 0,0-1 0 0 0,0 1 1 0 0,0 0-1 0 0,-1 0 0 0 0,1 1 0 0 0,0-1 0 0 0,0 1 0 0 0,-1 0 0 0 0,1 0 0 0 0,-1 0 0 0 0,0 0 0 0 0,5 5 0 0 0,4 4 202 0 0,-2 2-1 0 0,1-1 0 0 0,-2 2 0 0 0,0-1 0 0 0,14 28 0 0 0,-17-30-148 0 0,26 58 328 0 0,0-2 53 0 0,57 88 495 0 0,-66-120-684 0 0,1-2-1 0 0,38 42 1 0 0,-56-69-273 0 0,0-1 0 0 0,0 1-1 0 0,1-1 1 0 0,0-1 0 0 0,0 1-1 0 0,0-1 1 0 0,0 0 0 0 0,0-1 0 0 0,1 0-1 0 0,0 0 1 0 0,14 3 0 0 0,-17-5-8 0 0,1 0 0 0 0,-1 0 0 0 0,0-1 0 0 0,1 0 0 0 0,-1 0 0 0 0,0 0 0 0 0,0-1 0 0 0,1 1 0 0 0,-1-1 0 0 0,0-1 0 0 0,0 1 0 0 0,0-1 0 0 0,0 1 0 0 0,0-2 0 0 0,0 1 0 0 0,0 0 0 0 0,-1-1 0 0 0,1 0 0 0 0,4-4 0 0 0,0-3-547 0 0,0 1-1 0 0,-1-1 0 0 0,0 0 0 0 0,-1-1 1 0 0,0 0-1 0 0,-1 0 0 0 0,0 0 0 0 0,-1-1 0 0 0,0 0 1 0 0,3-12-1 0 0,-1-3-1100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2.009"/>
    </inkml:context>
    <inkml:brush xml:id="br0">
      <inkml:brushProperty name="width" value="0.1" units="cm"/>
      <inkml:brushProperty name="height" value="0.1" units="cm"/>
      <inkml:brushProperty name="color" value="#E71224"/>
    </inkml:brush>
  </inkml:definitions>
  <inkml:trace contextRef="#ctx0" brushRef="#br0">111 95 13823 0 0,'0'0'1056'0'0,"-1"1"-724"0"0,2 2-237 0 0,-7 14-66 0 0,-6 8 692 0 0,-16 25 0 0 0,13-24 708 0 0,-13 30 1 0 0,24-48-1244 0 0,1 0-1 0 0,1 0 1 0 0,-1 0-1 0 0,1 0 1 0 0,1 0-1 0 0,0 1 1 0 0,0-1-1 0 0,0 13 1 0 0,1-17-182 0 0,1 0 0 0 0,-1 0 0 0 0,1 0 0 0 0,0 0 1 0 0,-1 0-1 0 0,2 0 0 0 0,-1-1 0 0 0,0 1 0 0 0,1 0 0 0 0,0 0 0 0 0,0-1 0 0 0,0 1 1 0 0,0-1-1 0 0,1 0 0 0 0,-1 0 0 0 0,1 1 0 0 0,0-2 0 0 0,-1 1 0 0 0,2 0 0 0 0,-1-1 1 0 0,0 1-1 0 0,0-1 0 0 0,1 0 0 0 0,-1 0 0 0 0,1 0 0 0 0,0 0 0 0 0,-1-1 1 0 0,1 0-1 0 0,0 1 0 0 0,0-2 0 0 0,0 1 0 0 0,0 0 0 0 0,0-1 0 0 0,0 1 0 0 0,0-1 1 0 0,0 0-1 0 0,0-1 0 0 0,0 1 0 0 0,5-2 0 0 0,5-2-4 0 0,1 0 0 0 0,-2-2 0 0 0,1 0 0 0 0,-1 0 0 0 0,0-1 0 0 0,0-1 0 0 0,-1 0 0 0 0,0-1 0 0 0,18-16 0 0 0,-7 3 0 0 0,-2-1 0 0 0,0 0 0 0 0,26-42 0 0 0,-31 39-67 0 0,-2 0 0 0 0,0 0 1 0 0,-2-2-1 0 0,-1 0 0 0 0,10-40 0 0 0,-10 39-916 0 0,-9 27 541 0 0,-1 15 340 0 0,27 206 2136 0 0,-3-36-2068 0 0,-22-137 364 0 0,-2 1-1 0 0,-2 0 0 0 0,-2-1 0 0 0,-2 0 1 0 0,-14 57-1 0 0,14-84-329 0 0,-1-1 0 0 0,0 1 0 0 0,-2-1 0 0 0,0 0 0 0 0,-1-1 0 0 0,-1 0 0 0 0,-1 0 0 0 0,-23 27 0 0 0,18-26 0 0 0,-1 0 0 0 0,0-2 0 0 0,-1 0 0 0 0,-1-1 0 0 0,-1-1 0 0 0,-39 22 0 0 0,41-27 0 0 0,-1-1 0 0 0,-38 12 0 0 0,47-18 0 0 0,0 1 0 0 0,0-2 0 0 0,-1 1 0 0 0,1-1 0 0 0,0-1 0 0 0,0 0 0 0 0,-19-2 0 0 0,27 1-144 0 0,-1 1 0 0 0,1 0-1 0 0,-1-1 1 0 0,1 0 0 0 0,0 1 0 0 0,-1-1-1 0 0,1 0 1 0 0,0 0 0 0 0,-1-1 0 0 0,1 1 0 0 0,0 0-1 0 0,0-1 1 0 0,0 1 0 0 0,0-1 0 0 0,0 0-1 0 0,1 1 1 0 0,-1-1 0 0 0,0 0 0 0 0,1 0-1 0 0,-1 0 1 0 0,1 0 0 0 0,0-1 0 0 0,0 1-1 0 0,0 0 1 0 0,0 0 0 0 0,0-1 0 0 0,0 1-1 0 0,1-1 1 0 0,-1 1 0 0 0,1-1 0 0 0,-1 1 0 0 0,1-1-1 0 0,0 1 1 0 0,0-1 0 0 0,0 1 0 0 0,1-1-1 0 0,-1 1 1 0 0,1-3 0 0 0,8-33-1888 0 0,7-2-15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2.983"/>
    </inkml:context>
    <inkml:brush xml:id="br0">
      <inkml:brushProperty name="width" value="0.1" units="cm"/>
      <inkml:brushProperty name="height" value="0.1" units="cm"/>
      <inkml:brushProperty name="color" value="#E71224"/>
    </inkml:brush>
  </inkml:definitions>
  <inkml:trace contextRef="#ctx0" brushRef="#br0">289 103 8287 0 0,'0'0'634'0'0,"11"-17"6951"0"0,-12 22-7332 0 0,-1 10 755 0 0,-6 23 0 0 0,5-26-846 0 0,0-1 0 0 0,1 1 0 0 0,-1 19 0 0 0,3-23 126 0 0,0 0 0 0 0,-1-1 0 0 0,0 1 0 0 0,-3 12 0 0 0,3-18 155 0 0,2-4-294 0 0,3-9-313 0 0,0-1-1 0 0,-1 1 0 0 0,0-1 1 0 0,-1 0-1 0 0,0 0 0 0 0,-1 0 1 0 0,-1 0-1 0 0,0 0 0 0 0,0 0 1 0 0,-1 0-1 0 0,-2-11 0 0 0,1 13 165 0 0,-1 1 0 0 0,1 0 0 0 0,-1 0 0 0 0,-1 0 0 0 0,-5-10 0 0 0,7 16 0 0 0,1 0 0 0 0,-1 0 0 0 0,0 0 0 0 0,0 1 0 0 0,0-1 0 0 0,0 0 0 0 0,0 1 0 0 0,-1 0 0 0 0,1 0 0 0 0,-1-1 0 0 0,1 1 0 0 0,-1 1 0 0 0,0-1 0 0 0,0 0 0 0 0,0 1 0 0 0,0-1 0 0 0,0 1 0 0 0,-4-1 0 0 0,4 2 0 0 0,0 0 0 0 0,0 0 0 0 0,0 0 0 0 0,0 1 0 0 0,1-1 0 0 0,-1 1 0 0 0,0-1 0 0 0,0 1 0 0 0,-4 2 0 0 0,-23 14 0 0 0,22-11 137 0 0,1 0 0 0 0,0 1 1 0 0,0 0-1 0 0,1 1 0 0 0,0-1 0 0 0,0 1 0 0 0,-6 12 0 0 0,-1 0 150 0 0,1 1-200 0 0,0 2 0 0 0,1-1 0 0 0,1 2 0 0 0,2-1-1 0 0,0 1 1 0 0,-6 33 0 0 0,13-49-87 0 0,0 1 0 0 0,0 0 0 0 0,0 0 0 0 0,1 0 0 0 0,0 0 0 0 0,1 0 0 0 0,0 0 0 0 0,1-1 0 0 0,-1 1 0 0 0,2 0 0 0 0,-1-1 0 0 0,1 1 0 0 0,1-1 0 0 0,-1 0 0 0 0,9 13 0 0 0,-7-12 0 0 0,-3-5 0 0 0,0 0 0 0 0,0 0 0 0 0,1 0 0 0 0,0 0 0 0 0,0 0 0 0 0,0-1 0 0 0,0 1 0 0 0,0-1 0 0 0,1 0 0 0 0,-1 1 0 0 0,1-2 0 0 0,0 1 0 0 0,0 0 0 0 0,6 2 0 0 0,0-1-471 0 0,0-1 1 0 0,0 0-1 0 0,1-1 0 0 0,-1 0 0 0 0,21 1 0 0 0,52-5-3961 0 0,-63 1 3393 0 0,10-2-497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3.795"/>
    </inkml:context>
    <inkml:brush xml:id="br0">
      <inkml:brushProperty name="width" value="0.1" units="cm"/>
      <inkml:brushProperty name="height" value="0.1" units="cm"/>
      <inkml:brushProperty name="color" value="#E71224"/>
    </inkml:brush>
  </inkml:definitions>
  <inkml:trace contextRef="#ctx0" brushRef="#br0">360 165 6447 0 0,'0'-3'142'0'0,"6"-17"183"0"0,-2 4-265 0 0,3-24-1 0 0,-7 35 29 0 0,1 1 0 0 0,-1 0-1 0 0,0-1 1 0 0,-1 1 0 0 0,1 0 0 0 0,-1-1-1 0 0,0 1 1 0 0,0 0 0 0 0,0 0-1 0 0,-3-8 1 0 0,3 10 72 0 0,0 0-1 0 0,0 0 1 0 0,0 0-1 0 0,-1 0 1 0 0,1 1 0 0 0,0-1-1 0 0,-1 0 1 0 0,1 1-1 0 0,-1-1 1 0 0,0 1 0 0 0,1 0-1 0 0,-1-1 1 0 0,0 1-1 0 0,0 0 1 0 0,0 0-1 0 0,0 0 1 0 0,0 0 0 0 0,0 0-1 0 0,0 1 1 0 0,0-1-1 0 0,-1 1 1 0 0,1-1 0 0 0,0 1-1 0 0,0 0 1 0 0,-5 0-1 0 0,-2-1 98 0 0,0 1-1 0 0,-1 1 0 0 0,1-1 0 0 0,0 2 1 0 0,0-1-1 0 0,0 1 0 0 0,0 0 1 0 0,0 1-1 0 0,0 0 0 0 0,1 1 0 0 0,-1 0 1 0 0,1 0-1 0 0,-9 6 0 0 0,0-1 174 0 0,10-5-281 0 0,0 0 0 0 0,0 0 0 0 0,0 0 0 0 0,0 1 0 0 0,1 0 1 0 0,0 1-1 0 0,-6 5 0 0 0,-7 11-127 0 0,9-12 88 0 0,1 0-1 0 0,0 1 1 0 0,-7 13-1 0 0,7-9 270 0 0,1 0 1 0 0,0 1-1 0 0,-6 19 0 0 0,13-29-372 0 0,-1-1-1 0 0,1 1 0 0 0,0 0 0 0 0,0-1 1 0 0,0 1-1 0 0,1 0 0 0 0,0 0 1 0 0,0-1-1 0 0,1 1 0 0 0,-1 0 0 0 0,1 0 1 0 0,1-1-1 0 0,2 9 0 0 0,-3-10-6 0 0,1-1 0 0 0,0 0 0 0 0,0 0 0 0 0,0 0 0 0 0,1 0 0 0 0,-1 0 0 0 0,1 0 0 0 0,-1-1 0 0 0,1 1 0 0 0,0-1 0 0 0,0 0 0 0 0,0 0 0 0 0,0 0 0 0 0,1 0 0 0 0,-1 0 0 0 0,0-1 0 0 0,1 1 0 0 0,-1-1 0 0 0,1 0 0 0 0,0 0 0 0 0,5 0 0 0 0,-2 0 0 0 0,-1 0 0 0 0,1 0 0 0 0,0-1 0 0 0,0 0 0 0 0,0-1 0 0 0,-1 1 0 0 0,1-1 0 0 0,0 0 0 0 0,-1-1 0 0 0,1 0 0 0 0,6-2 0 0 0,0-2 0 0 0,-1-1 0 0 0,0 0 0 0 0,0-1 0 0 0,0 0 0 0 0,-1-1 0 0 0,-1 0 0 0 0,1-1 0 0 0,14-18 0 0 0,-17 18 0 0 0,-1 0 0 0 0,-1 0 0 0 0,1 0 0 0 0,-2 0 0 0 0,0-1 0 0 0,0 0 0 0 0,-1 0 0 0 0,0-1 0 0 0,-1 1 0 0 0,3-20 0 0 0,-5 28 0 0 0,-1 1 0 0 0,0 1 0 0 0,1-1 0 0 0,-1 1 0 0 0,0-1 0 0 0,0 1 0 0 0,0-1 0 0 0,-1 1 0 0 0,1-1 0 0 0,0 1 0 0 0,-1-4 0 0 0,-4-1 0 0 0,-2 6 0 0 0,3 2 0 0 0,1 0 0 0 0,0 0 0 0 0,-1 0 0 0 0,1 0 0 0 0,0 1 0 0 0,0-1 0 0 0,1 1 0 0 0,-1 0 0 0 0,0 0 0 0 0,1 0 0 0 0,0 0 0 0 0,-1 0 0 0 0,1 0 0 0 0,1 1 0 0 0,-1-1 0 0 0,0 1 0 0 0,1-1 0 0 0,0 1 0 0 0,0 0 0 0 0,-1 5 0 0 0,0 3 0 0 0,0 0 0 0 0,2 0 0 0 0,-1 1 0 0 0,2-1 0 0 0,1 15 0 0 0,0-21 0 0 0,-1 0 0 0 0,1 0 0 0 0,1 0 0 0 0,-1 0 0 0 0,1 0 0 0 0,0-1 0 0 0,0 1 0 0 0,1-1 0 0 0,0 0 0 0 0,4 5 0 0 0,-4-6 0 0 0,1-1 0 0 0,-1 1 0 0 0,0-1 0 0 0,1-1 0 0 0,0 1 0 0 0,0 0 0 0 0,0-1 0 0 0,0 0 0 0 0,0-1 0 0 0,0 1 0 0 0,9 1 0 0 0,-5-2 0 0 0,-1 0 0 0 0,1 0 0 0 0,0-1 0 0 0,0 0 0 0 0,0 0 0 0 0,12-3 0 0 0,-10 0 0 0 0,0 0 0 0 0,0 0 0 0 0,0-1 0 0 0,-1-1 0 0 0,0 0 0 0 0,0 0 0 0 0,0-1 0 0 0,0 0 0 0 0,13-11 0 0 0,-11 6 0 0 0,0 0 0 0 0,-1-1 0 0 0,-1 0 0 0 0,0-1 0 0 0,0 0 0 0 0,9-16 0 0 0,-12 18 0 0 0,-1 0 0 0 0,0-1 0 0 0,0 0 0 0 0,-1 0 0 0 0,-1 0 0 0 0,0-1 0 0 0,0 1 0 0 0,1-14 0 0 0,1-12 0 0 0,-6 37 0 0 0,0 1 0 0 0,0 0 0 0 0,1 0 0 0 0,-1 0 0 0 0,0-1 0 0 0,0 1 0 0 0,0 0 0 0 0,0 0 0 0 0,0 0 0 0 0,0 0 0 0 0,0-1 0 0 0,0 1 0 0 0,0 0 0 0 0,0 0 0 0 0,0 0 0 0 0,0-1 0 0 0,0 1 0 0 0,-1 0 0 0 0,1 0 0 0 0,0 0 0 0 0,0 0 0 0 0,0-1 0 0 0,0 1 0 0 0,0 0 0 0 0,0 0 0 0 0,0 0 0 0 0,0 0 0 0 0,0-1 0 0 0,-1 1 0 0 0,1 0 0 0 0,0 0 0 0 0,0 0 0 0 0,0 0 0 0 0,0 0 0 0 0,-1 0 0 0 0,1 0 0 0 0,0 0 0 0 0,0-1 0 0 0,0 1 0 0 0,0 0 0 0 0,-1 0 0 0 0,1 0 0 0 0,0 0 0 0 0,0 0 0 0 0,0 0 0 0 0,0 0 0 0 0,-1 0 0 0 0,1 0 0 0 0,0 0 0 0 0,0 0 0 0 0,0 0 0 0 0,-1 0 0 0 0,1 0 0 0 0,0 0 0 0 0,0 0 0 0 0,0 1 0 0 0,0-1 0 0 0,-1 0 0 0 0,-4 4 0 0 0,-1 1 0 0 0,1 0 0 0 0,0 1 0 0 0,1-1 0 0 0,-1 1 0 0 0,1 0 0 0 0,-6 12 0 0 0,-17 44 0 0 0,17-37 0 0 0,-3 6 38 0 0,3-9 577 0 0,1 0 0 0 0,-11 41 0 0 0,21-66-716 0 0,1 1 1 0 0,-1-1-1 0 0,0 1 0 0 0,1 0 1 0 0,-1-1-1 0 0,3-1 0 0 0,5-9-413 0 0,31-53-94 0 0,-30 49 625 0 0,0 1-1 0 0,0-1 1 0 0,2 2-1 0 0,0 0 1 0 0,1 0-1 0 0,0 1 1 0 0,1 1-1 0 0,1 0 1 0 0,28-20 0 0 0,-35 29 24 0 0,0 0 1 0 0,0 0-1 0 0,0 0 1 0 0,0 1-1 0 0,1 0 1 0 0,-1 1 0 0 0,1 0-1 0 0,-1 0 1 0 0,15 0-1 0 0,-19 1 18 0 0,-1 1 0 0 0,1 0 0 0 0,0 0-1 0 0,0 1 1 0 0,0-1 0 0 0,0 1 0 0 0,0 0 0 0 0,0 0-1 0 0,-1 0 1 0 0,1 1 0 0 0,0-1 0 0 0,-1 1-1 0 0,1 0 1 0 0,-1 0 0 0 0,1 0 0 0 0,-1 0 0 0 0,0 0-1 0 0,0 1 1 0 0,0 0 0 0 0,0-1 0 0 0,-1 1 0 0 0,1 0-1 0 0,2 4 1 0 0,1 4-59 0 0,-1 0 0 0 0,0 0 0 0 0,0 0 0 0 0,-1 1 0 0 0,3 17 0 0 0,7 61 0 0 0,-12-78 0 0 0,0 3 0 0 0,0 1 0 0 0,2-2 0 0 0,6 19 0 0 0,-8-26 0 0 0,1 0 0 0 0,0 0 0 0 0,0-1 0 0 0,1 1 0 0 0,0-1 0 0 0,0 0 0 0 0,1 0 0 0 0,8 9 0 0 0,-10-12 34 0 0,0-1-1 0 0,1 1 0 0 0,-1-1 1 0 0,0 0-1 0 0,1 0 1 0 0,0 0-1 0 0,-1-1 1 0 0,1 1-1 0 0,0-1 1 0 0,0 0-1 0 0,6 1 0 0 0,-2-1-166 0 0,0-1 0 0 0,-1 0-1 0 0,1 0 1 0 0,-1 0-1 0 0,13-3 1 0 0,3-3-943 0 0,0-1 0 0 0,40-17 0 0 0,-49 18 501 0 0,35-15-959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4.645"/>
    </inkml:context>
    <inkml:brush xml:id="br0">
      <inkml:brushProperty name="width" value="0.1" units="cm"/>
      <inkml:brushProperty name="height" value="0.1" units="cm"/>
      <inkml:brushProperty name="color" value="#E71224"/>
    </inkml:brush>
  </inkml:definitions>
  <inkml:trace contextRef="#ctx0" brushRef="#br0">290 88 13823 0 0,'0'0'1388'0'0,"-5"9"-405"0"0,-3 68 4057 0 0,7-63-4820 0 0,-4 38 1765 0 0,10-58-2868 0 0,-2 2 797 0 0,1-1-1 0 0,-1 0 1 0 0,0 0-1 0 0,-1 0 0 0 0,0 0 1 0 0,1 0-1 0 0,-1-1 0 0 0,-1 1 1 0 0,1-1-1 0 0,-1 1 0 0 0,0-1 1 0 0,0-8-1 0 0,0 5 99 0 0,-1-1 0 0 0,0 0 0 0 0,-1 0 1 0 0,0 0-1 0 0,0 0 0 0 0,-1 0 0 0 0,-3-10 0 0 0,3 16-12 0 0,1-1 0 0 0,-1 1 0 0 0,0 0 0 0 0,0 0 0 0 0,-1 0 0 0 0,1 0 0 0 0,-1 0 0 0 0,0 0 0 0 0,0 1 0 0 0,0-1 0 0 0,-1 1 0 0 0,1 0 0 0 0,-1 0 0 0 0,-7-5 0 0 0,9 7 0 0 0,-1 0 0 0 0,0-1 0 0 0,0 1 0 0 0,1 1 0 0 0,-1-1 0 0 0,0 0 0 0 0,0 1 0 0 0,0-1 0 0 0,0 1 0 0 0,0 0 0 0 0,0 0 0 0 0,0 0 0 0 0,1 0 0 0 0,-1 1 0 0 0,0-1 0 0 0,0 1 0 0 0,0 0 0 0 0,0 0 0 0 0,1 0 0 0 0,-1 0 0 0 0,0 0 0 0 0,1 0 0 0 0,-1 1 0 0 0,1 0 0 0 0,-3 1 0 0 0,-7 6-3 0 0,1 1 0 0 0,0 0 0 0 0,0 1 0 0 0,1 0 1 0 0,1 1-1 0 0,0 0 0 0 0,0 1 0 0 0,2-1 0 0 0,-1 1 0 0 0,1 1 0 0 0,-5 16 0 0 0,-3 13 148 0 0,2 1 1 0 0,-10 61-1 0 0,21-95-32 0 0,0 1-1 0 0,1-1 0 0 0,1 1 0 0 0,0-1 1 0 0,0 1-1 0 0,1-1 0 0 0,1 0 0 0 0,-1 1 1 0 0,2-1-1 0 0,-1 0 0 0 0,1 0 0 0 0,6 13 1 0 0,-6-18-251 0 0,-1 0 1 0 0,1 0-1 0 0,1 0 1 0 0,-1 0-1 0 0,0 0 1 0 0,1-1-1 0 0,0 0 1 0 0,0 0-1 0 0,0 0 0 0 0,1 0 1 0 0,-1-1-1 0 0,1 1 1 0 0,0-1-1 0 0,0-1 1 0 0,0 1-1 0 0,0 0 1 0 0,1-1-1 0 0,-1 0 1 0 0,1-1-1 0 0,-1 1 1 0 0,1-1-1 0 0,0 0 1 0 0,10 0-1 0 0,11 0-374 0 0,-1-2 0 0 0,0 0 0 0 0,0-2 0 0 0,0-1 0 0 0,0-1 0 0 0,0-2 0 0 0,-1 0 0 0 0,0-2 0 0 0,-1 0 0 0 0,0-2 0 0 0,0 0 0 0 0,38-27 0 0 0,-50 29 205 0 0,1-2 0 0 0,-2 0 0 0 0,1 0 0 0 0,10-15-1 0 0,-1-1-204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5.084"/>
    </inkml:context>
    <inkml:brush xml:id="br0">
      <inkml:brushProperty name="width" value="0.1" units="cm"/>
      <inkml:brushProperty name="height" value="0.1" units="cm"/>
      <inkml:brushProperty name="color" value="#E71224"/>
    </inkml:brush>
  </inkml:definitions>
  <inkml:trace contextRef="#ctx0" brushRef="#br0">98 0 11975 0 0,'0'0'3140'0'0,"-1"2"-2126"0"0,-13 43 790 0 0,1 0 1 0 0,-13 87 0 0 0,2 99-2066 0 0,20-181 450 0 0,3-27-189 0 0,-10 66 0 0 0,9-63 0 0 0,1 11 0 0 0,1-37 0 0 0,0 0 0 0 0,0 0 0 0 0,-1 0 0 0 0,1 0 0 0 0,0 0 0 0 0,0 0 0 0 0,0 0 0 0 0,0 0 0 0 0,0 1 0 0 0,0-1 0 0 0,0 0 0 0 0,0 0 0 0 0,0 0 0 0 0,0 0 0 0 0,0 0 0 0 0,0 0 0 0 0,0 0 0 0 0,0 0 0 0 0,0 0 0 0 0,0 0 0 0 0,0 0 0 0 0,0 0 0 0 0,0 0 0 0 0,0 1 0 0 0,0-1 0 0 0,0 0 0 0 0,0 0 0 0 0,0 0 0 0 0,0 0 0 0 0,0 0 0 0 0,0 0 0 0 0,0 0 0 0 0,0 0 0 0 0,0 0 0 0 0,1 0 0 0 0,-1 0 0 0 0,0 0 0 0 0,0 0 0 0 0,0 0 0 0 0,0 0 0 0 0,0 0 0 0 0,0 0 0 0 0,0 0 0 0 0,0 0 0 0 0,0 1 0 0 0,0-1 0 0 0,0 0 0 0 0,0 0 0 0 0,0 0 0 0 0,0 0 0 0 0,0 0 0 0 0,1 0 0 0 0,-1 0 0 0 0,0 0 0 0 0,0 0 0 0 0,0 0 0 0 0,0 0 0 0 0,0 0 0 0 0,0 0 0 0 0,0 0 0 0 0,0 0 0 0 0,0 0 0 0 0,0 0 0 0 0,0-1 0 0 0,5-4 0 0 0,4-7 0 0 0,53-109 0 0 0,-52 96 0 0 0,2 2 0 0 0,16-26 0 0 0,-21 37 0 0 0,2 1 0 0 0,0 0 0 0 0,0 0 0 0 0,1 1 0 0 0,18-16 0 0 0,-25 25 0 0 0,-1-1 0 0 0,1 1 0 0 0,0 0 0 0 0,0 0 0 0 0,-1 0 0 0 0,1 0 0 0 0,0 0 0 0 0,0 0 0 0 0,0 1 0 0 0,0 0 0 0 0,0 0 0 0 0,0-1 0 0 0,0 2 0 0 0,0-1 0 0 0,0 0 0 0 0,0 1 0 0 0,0-1 0 0 0,0 1 0 0 0,0 0 0 0 0,0 0 0 0 0,0 0 0 0 0,0 0 0 0 0,-1 0 0 0 0,1 1 0 0 0,-1 0 0 0 0,1-1 0 0 0,-1 1 0 0 0,1 0 0 0 0,-1 0 0 0 0,0 0 0 0 0,0 0 0 0 0,4 5 0 0 0,1 7 0 0 0,-1 0 0 0 0,0 1 0 0 0,-1 0 0 0 0,5 21 0 0 0,5 63 0 0 0,-13-77 0 0 0,-1-17 0 0 0,1 6 0 0 0,13 10 0 0 0,-9-15-115 0 0,0 0 0 0 0,0-1-1 0 0,0 0 1 0 0,1 0 0 0 0,0 0 0 0 0,0 0 0 0 0,0-1-1 0 0,1-1 1 0 0,0 1 0 0 0,7 2 0 0 0,-1-2-1753 0 0,1 0 1 0 0,-1 0 0 0 0,0-2 0 0 0,29 3-1 0 0,-19-5-2856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5.854"/>
    </inkml:context>
    <inkml:brush xml:id="br0">
      <inkml:brushProperty name="width" value="0.1" units="cm"/>
      <inkml:brushProperty name="height" value="0.1" units="cm"/>
      <inkml:brushProperty name="color" value="#E71224"/>
    </inkml:brush>
  </inkml:definitions>
  <inkml:trace contextRef="#ctx0" brushRef="#br0">438 225 6447 0 0,'3'-8'55'0'0,"0"0"0"0"0,0-1-1 0 0,-1 1 1 0 0,0-1 0 0 0,0 0 0 0 0,-1 1-1 0 0,0-1 1 0 0,-1 0 0 0 0,-1-14-1 0 0,1 19 76 0 0,-1 0 0 0 0,1 0 0 0 0,-1 0 0 0 0,0 0 0 0 0,-1 0 0 0 0,1 0 0 0 0,-1 0 0 0 0,1 1 0 0 0,-1-1 0 0 0,0 0 1 0 0,-1 1-1 0 0,1-1 0 0 0,0 1 0 0 0,-1 0 0 0 0,0 0 0 0 0,0 0 0 0 0,0 0 0 0 0,0 0 0 0 0,0 1 0 0 0,-1-1 0 0 0,1 1 0 0 0,-5-2 0 0 0,2 1 101 0 0,0 1 0 0 0,0 0 1 0 0,-1 0-1 0 0,1 0 1 0 0,0 1-1 0 0,-1 0 0 0 0,1 0 1 0 0,-1 1-1 0 0,1-1 0 0 0,-8 2 1 0 0,4 0 1 0 0,0 1 1 0 0,0 0-1 0 0,1 0 1 0 0,-1 1-1 0 0,1 0 1 0 0,-10 5-1 0 0,-4 5 286 0 0,0 0 0 0 0,1 1 0 0 0,0 2 0 0 0,-21 19 0 0 0,30-24-432 0 0,1 1 1 0 0,0 1-1 0 0,0 0 0 0 0,-11 18 0 0 0,17-23-67 0 0,1 1 0 0 0,0-1 0 0 0,0 2 0 0 0,1-1 0 0 0,0 0 0 0 0,1 1 0 0 0,0-1 0 0 0,-2 18 0 0 0,4-21-20 0 0,1-1 0 0 0,0 0 0 0 0,0 0 0 0 0,0 1 0 0 0,1-1 0 0 0,0 0 0 0 0,0 0 0 0 0,0 0 0 0 0,0 0 0 0 0,1 0 0 0 0,0 0 0 0 0,0 0 0 0 0,1-1 0 0 0,-1 1 0 0 0,1-1 0 0 0,0 1 0 0 0,0-1 0 0 0,0 0 0 0 0,1 0 0 0 0,-1 0 0 0 0,5 3 0 0 0,-2-3 0 0 0,-1 0 0 0 0,1 0 0 0 0,0 0 0 0 0,0-1 0 0 0,0 0 0 0 0,0 0 0 0 0,0 0 0 0 0,1-1 0 0 0,-1 0 0 0 0,1-1 0 0 0,0 1 0 0 0,-1-1 0 0 0,1 0 0 0 0,0-1 0 0 0,12 0 0 0 0,-7-2 0 0 0,-1 0 0 0 0,1-1 0 0 0,0 0 0 0 0,-1-1 0 0 0,0 0 0 0 0,0-1 0 0 0,0 0 0 0 0,-1-1 0 0 0,1 0 0 0 0,-1 0 0 0 0,-1-1 0 0 0,16-15 0 0 0,-6 5 0 0 0,-1-2 0 0 0,-1 0 0 0 0,-1-1 0 0 0,26-43 0 0 0,-27 35 0 0 0,-1-1 0 0 0,13-43 0 0 0,-23 60 0 0 0,-9 18 0 0 0,1-1 0 0 0,-1 1 0 0 0,-6 12 0 0 0,8-10 0 0 0,0 0 0 0 0,1 1 0 0 0,0-1 0 0 0,0 1 0 0 0,0-1 0 0 0,1 11 0 0 0,1 53 0 0 0,0-67 40 0 0,1-1-1 0 0,-1 0 1 0 0,1 1-1 0 0,0-1 1 0 0,0 1-1 0 0,0-1 1 0 0,1 0-1 0 0,0 0 1 0 0,0 0-1 0 0,0 0 1 0 0,0 0-1 0 0,0 0 1 0 0,1-1-1 0 0,0 1 1 0 0,-1-1-1 0 0,1 1 1 0 0,4 2-1 0 0,-3-3-10 0 0,0 0 0 0 0,1 0 0 0 0,-1-1-1 0 0,1 0 1 0 0,-1 1 0 0 0,1-2 0 0 0,0 1 0 0 0,-1 0 0 0 0,1-1-1 0 0,0 0 1 0 0,0 0 0 0 0,0-1 0 0 0,0 1 0 0 0,0-1-1 0 0,6 0 1 0 0,4-1-122 0 0,-1-1 0 0 0,1 0 0 0 0,-1-1 0 0 0,0 0 0 0 0,0-1 0 0 0,0-1 0 0 0,0 0 0 0 0,-1-1 0 0 0,0-1 0 0 0,0 0 0 0 0,22-15 0 0 0,-28 15 95 0 0,0 1 0 0 0,0-1 0 0 0,0 0 0 0 0,-1-1 0 0 0,0 0 0 0 0,0 0 0 0 0,-1 0 0 0 0,9-18 0 0 0,-8 12-17 0 0,-1 0 0 0 0,0-1 0 0 0,-1 1 0 0 0,0-1 0 0 0,1-16 0 0 0,-4 17-377 0 0,0 1 0 0 0,-1 0 0 0 0,0 0 0 0 0,-3-17 0 0 0,3 30 392 0 0,0 0-1 0 0,0 0 1 0 0,0 0 0 0 0,0 0-1 0 0,0-1 1 0 0,0 1-1 0 0,0 0 1 0 0,0 0-1 0 0,0 0 1 0 0,0 0-1 0 0,0-1 1 0 0,-1 1 0 0 0,1 0-1 0 0,0 0 1 0 0,0 0-1 0 0,0 0 1 0 0,0-1-1 0 0,0 1 1 0 0,0 0 0 0 0,0 0-1 0 0,0 0 1 0 0,0 0-1 0 0,-1 0 1 0 0,1 0-1 0 0,0 0 1 0 0,0-1 0 0 0,0 1-1 0 0,0 0 1 0 0,0 0-1 0 0,-1 0 1 0 0,1 0-1 0 0,0 0 1 0 0,0 0-1 0 0,0 0 1 0 0,-1 0 0 0 0,-3 4-5 0 0,-4 8 9 0 0,8-11-4 0 0,-4 9 202 0 0,1 0-1 0 0,0 0 0 0 0,0 1 0 0 0,1-1 1 0 0,0 1-1 0 0,1 14 0 0 0,-6 23 366 0 0,-15 88 663 0 0,9-57-396 0 0,11-72-834 0 0,0-9 0 0 0,0-6 0 0 0,2-10 0 0 0,1 1 0 0 0,0 0 0 0 0,2 0 0 0 0,0 0 0 0 0,8-25 0 0 0,-4 17 0 0 0,-1 0 0 0 0,2 1 0 0 0,1 0 0 0 0,15-31 0 0 0,-18 43 0 0 0,1 1 0 0 0,0-1 0 0 0,1 1 0 0 0,0 1 0 0 0,1-1 0 0 0,0 1 0 0 0,0 1 0 0 0,12-9 0 0 0,-17 15 11 0 0,0 0-1 0 0,1 0 0 0 0,-1 0 1 0 0,1 0-1 0 0,0 1 1 0 0,0 0-1 0 0,0 0 0 0 0,10-2 1 0 0,-13 3-163 0 0,1 1 0 0 0,0 0 0 0 0,0 0 0 0 0,-1 0 0 0 0,1 0 0 0 0,0 0 0 0 0,0 0 0 0 0,-1 1 0 0 0,1 0 0 0 0,0-1 0 0 0,-1 1 0 0 0,1 0 1 0 0,-1 0-1 0 0,1 1 0 0 0,-1-1 0 0 0,1 0 0 0 0,-1 1 0 0 0,3 2 0 0 0,3 3-871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6.668"/>
    </inkml:context>
    <inkml:brush xml:id="br0">
      <inkml:brushProperty name="width" value="0.1" units="cm"/>
      <inkml:brushProperty name="height" value="0.1" units="cm"/>
      <inkml:brushProperty name="color" value="#E71224"/>
    </inkml:brush>
  </inkml:definitions>
  <inkml:trace contextRef="#ctx0" brushRef="#br0">228 150 10135 0 0,'0'0'464'0'0,"2"1"-9"0"0,1-1-366 0 0,0 0-1 0 0,1 0 1 0 0,-1 0 0 0 0,0-1 0 0 0,1 1-1 0 0,-1-1 1 0 0,0 0 0 0 0,0 0-1 0 0,1 0 1 0 0,-1 0 0 0 0,0-1-1 0 0,0 1 1 0 0,0-1 0 0 0,0 0 0 0 0,-1 1-1 0 0,1-1 1 0 0,0-1 0 0 0,-1 1-1 0 0,1 0 1 0 0,-1-1 0 0 0,0 1 0 0 0,0-1-1 0 0,0 0 1 0 0,2-3 0 0 0,-1 3 19 0 0,-1-1 0 0 0,0 0 0 0 0,0 0 0 0 0,0 0 1 0 0,0-1-1 0 0,0 1 0 0 0,-1 0 0 0 0,0-1 0 0 0,0 1 1 0 0,0-1-1 0 0,-1 1 0 0 0,1-1 0 0 0,-1 1 0 0 0,0-1 0 0 0,0 1 1 0 0,-1-1-1 0 0,1 1 0 0 0,-2-6 0 0 0,1 9-108 0 0,0-1 0 0 0,0 1 0 0 0,0-1 0 0 0,0 1 0 0 0,0-1 0 0 0,-1 1 0 0 0,1 0 0 0 0,0-1 0 0 0,-1 1 0 0 0,1 0 0 0 0,-1 0 0 0 0,1 0 0 0 0,-1 0 0 0 0,1 0 0 0 0,-1 1 0 0 0,0-1 0 0 0,1 0 0 0 0,-1 1 0 0 0,0-1 0 0 0,0 1 0 0 0,0 0 0 0 0,1-1 0 0 0,-1 1 0 0 0,0 0 0 0 0,-3 0 0 0 0,-4 1 0 0 0,0-1 0 0 0,0 1 0 0 0,0 0 0 0 0,-9 3 0 0 0,5-1 0 0 0,0 1 0 0 0,0 1 0 0 0,1 0 0 0 0,-1 1 0 0 0,1 0 0 0 0,0 1 0 0 0,1 0 0 0 0,0 1 0 0 0,0 0 0 0 0,0 1 0 0 0,1 0 0 0 0,1 1 0 0 0,0 0 0 0 0,0 0 0 0 0,1 1 0 0 0,-9 13 0 0 0,13-16 13 0 0,0-1 1 0 0,0 1-1 0 0,1 0 0 0 0,0 0 0 0 0,0 0 0 0 0,1 1 0 0 0,-2 13 1 0 0,3-16 16 0 0,0 1 1 0 0,1-1 0 0 0,-1 1-1 0 0,2-1 1 0 0,-1 0 0 0 0,1 1-1 0 0,0-1 1 0 0,0 0 0 0 0,1 0-1 0 0,4 12 1 0 0,-6-16 49 0 0,1 0 0 0 0,1 0 0 0 0,-1 0 1 0 0,0 0-1 0 0,0 0 0 0 0,1-1 0 0 0,-1 1 0 0 0,1 0 0 0 0,0-1 0 0 0,-1 1 1 0 0,1-1-1 0 0,0 0 0 0 0,0 1 0 0 0,0-1 0 0 0,0 0 0 0 0,0 0 0 0 0,3 1 1 0 0,-2-1-62 0 0,1-1 0 0 0,0 1 0 0 0,-1-1 1 0 0,1 1-1 0 0,-1-1 0 0 0,1 0 1 0 0,0 0-1 0 0,-1-1 0 0 0,1 1 0 0 0,3-2 1 0 0,2 0-199 0 0,1-1-1 0 0,-1-1 1 0 0,-1 0 0 0 0,1 0 0 0 0,-1 0 0 0 0,1-1-1 0 0,9-8 1 0 0,5-6 58 0 0,-2-1-1 0 0,0-1 0 0 0,-2-1 1 0 0,29-41-1 0 0,-24 36 122 0 0,-23 25 0 0 0,0 1-1 0 0,0 0 1 0 0,0 0-1 0 0,1 0 0 0 0,-1 0 1 0 0,0 0-1 0 0,1 0 1 0 0,-1 0-1 0 0,1 0 1 0 0,-1 0-1 0 0,1 1 0 0 0,0-1 1 0 0,1 0-1 0 0,-2 1 1 0 0,0 0-1 0 0,0 0 1 0 0,0 0-1 0 0,0 0 1 0 0,-1 0 0 0 0,1 0-1 0 0,0 0 1 0 0,0 0-1 0 0,0 1 1 0 0,0-1-1 0 0,0 0 1 0 0,-1 0-1 0 0,1 1 1 0 0,0-1 0 0 0,0 1-1 0 0,0-1 1 0 0,0 1-1 0 0,1 1 9 0 0,0 0 0 0 0,0 0 0 0 0,0 0 0 0 0,-1 0 0 0 0,1 0 0 0 0,-1 1 0 0 0,0-1 0 0 0,1 0 0 0 0,0 4 0 0 0,4 10 505 0 0,-1 1-1 0 0,0 0 0 0 0,3 27 1 0 0,2 54 987 0 0,-9-79-1239 0 0,0 150-15 0 0,-2-125 116 0 0,-1 5 39 0 0,-2-1 1 0 0,-3 0-1 0 0,-22 87 0 0 0,22-111-401 0 0,-15 36 0 0 0,19-53 0 0 0,-1-1 0 0 0,1 1 0 0 0,-1 0 0 0 0,-1-1 0 0 0,1 0 0 0 0,-1 0 0 0 0,0 0 0 0 0,0-1 0 0 0,-10 8 0 0 0,14-12-14 0 0,0 0 0 0 0,-1 0 0 0 0,1 0 0 0 0,0-1-1 0 0,0 1 1 0 0,-1 0 0 0 0,1-1 0 0 0,0 1 0 0 0,-1-1 0 0 0,1 0 0 0 0,-1 1-1 0 0,1-1 1 0 0,0 0 0 0 0,-1 0 0 0 0,1 0 0 0 0,-1 0 0 0 0,1 0 0 0 0,-1 0-1 0 0,1 0 1 0 0,0-1 0 0 0,-3 0 0 0 0,1 0-48 0 0,1 0-1 0 0,0 0 1 0 0,-1-1 0 0 0,1 1 0 0 0,0-1-1 0 0,0 0 1 0 0,0 0 0 0 0,0 0 0 0 0,0 0-1 0 0,-3-4 1 0 0,0-2-104 0 0,0 0 0 0 0,0 0 0 0 0,1-1 0 0 0,0 0 0 0 0,-4-15 0 0 0,5 14 166 0 0,0-1 0 0 0,1 0 0 0 0,1 0 0 0 0,0 0 0 0 0,0 0 0 0 0,1 0 0 0 0,0 0 0 0 0,1 0 0 0 0,1 0 0 0 0,0 0 0 0 0,6-21 0 0 0,-3 18 0 0 0,1 0 0 0 0,1 1 0 0 0,0 0 0 0 0,0 0 0 0 0,1 0 0 0 0,1 1 0 0 0,1 0 0 0 0,13-14 0 0 0,14-9 0 0 0,1 2 0 0 0,54-35 0 0 0,-54 40 0 0 0,18-15 0 0 0,93-95 0 0 0,-134 122 0 0 0,-1-1 0 0 0,-1 0 0 0 0,15-24 0 0 0,-21 29 0 0 0,0-1 0 0 0,-1 1 0 0 0,-1-1 0 0 0,0 0 0 0 0,-1-1 0 0 0,3-15 0 0 0,-6 26 0 0 0,0 0 0 0 0,-1 0 0 0 0,0-1 0 0 0,0 1 0 0 0,0 0 0 0 0,0-1 0 0 0,0 1 0 0 0,-1 0 0 0 0,1 0 0 0 0,-1 0 0 0 0,0-1 0 0 0,0 1 0 0 0,0 0 0 0 0,-1 0 0 0 0,1 0 0 0 0,-1 1 0 0 0,1-1 0 0 0,-1 0 0 0 0,0 0 0 0 0,0 1 0 0 0,0-1 0 0 0,-5-3 0 0 0,4 3 0 0 0,0 1 0 0 0,-1 0 0 0 0,1 0 0 0 0,0 0 0 0 0,-1 1 0 0 0,1-1 0 0 0,-1 1 0 0 0,0 0 0 0 0,1 0 0 0 0,-1 0 0 0 0,0 1 0 0 0,0-1 0 0 0,1 1 0 0 0,-1 0 0 0 0,0 0 0 0 0,0 0 0 0 0,0 0 0 0 0,1 1 0 0 0,-6 1 0 0 0,0 1 47 0 0,-1 0-1 0 0,0 1 1 0 0,1 0-1 0 0,0 1 1 0 0,0 0-1 0 0,1 1 1 0 0,-1-1-1 0 0,1 2 1 0 0,0-1-1 0 0,1 1 1 0 0,-1 0-1 0 0,1 1 1 0 0,1 0-1 0 0,-1 0 1 0 0,2 0-1 0 0,-1 1 1 0 0,-6 13 0 0 0,5-8 35 0 0,1 0 0 0 0,0 0 1 0 0,1 0-1 0 0,1 0 1 0 0,0 1-1 0 0,1 0 1 0 0,1-1-1 0 0,0 1 1 0 0,1 0-1 0 0,0 0 0 0 0,3 22 1 0 0,0-27-3 0 0,-1 1 0 0 0,2-1 0 0 0,-1 0 0 0 0,2 0 0 0 0,-1 0 0 0 0,1 0 0 0 0,1 0-1 0 0,0-1 1 0 0,0 0 0 0 0,1 0 0 0 0,0 0 0 0 0,0-1 0 0 0,12 11 0 0 0,-12-13-11 0 0,1 0-1 0 0,0 0 0 0 0,1-1 1 0 0,-1 0-1 0 0,1 0 0 0 0,0-1 1 0 0,0 0-1 0 0,0 0 1 0 0,1-1-1 0 0,-1 0 0 0 0,1-1 1 0 0,0 0-1 0 0,0 0 0 0 0,0 0 1 0 0,18-1-1 0 0,-12-2-68 0 0,1 0 0 0 0,-1-1 0 0 0,1-1 0 0 0,-1 0 0 0 0,17-7 0 0 0,-3 0 0 0 0,45-24 0 0 0,-47 19-559 0 0,0 0 1 0 0,-1-2-1 0 0,0 0 1 0 0,37-36-1 0 0,-34 21-464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7.760"/>
    </inkml:context>
    <inkml:brush xml:id="br0">
      <inkml:brushProperty name="width" value="0.1" units="cm"/>
      <inkml:brushProperty name="height" value="0.1" units="cm"/>
      <inkml:brushProperty name="color" value="#E71224"/>
    </inkml:brush>
  </inkml:definitions>
  <inkml:trace contextRef="#ctx0" brushRef="#br0">482 42 10135 0 0,'0'0'231'0'0,"-7"-7"308"0"0,4 4-448 0 0,0 0 1 0 0,0 0 0 0 0,0 0 0 0 0,-1 0 0 0 0,1 0 0 0 0,-1 1-1 0 0,0 0 1 0 0,0 0 0 0 0,0 0 0 0 0,0 0 0 0 0,0 1 0 0 0,0-1-1 0 0,-1 1 1 0 0,1 0 0 0 0,0 0 0 0 0,-8 0 0 0 0,-2 1 405 0 0,0 1 0 0 0,1 0-1 0 0,-25 5 1 0 0,23-4-231 0 0,-9 3-190 0 0,1 0 0 0 0,0 1 0 0 0,1 1 0 0 0,-1 1 0 0 0,1 1 0 0 0,1 1 0 0 0,-25 15 0 0 0,42-22-76 0 0,0 0 0 0 0,1 0 0 0 0,0 0 0 0 0,-1 1 0 0 0,1-1 0 0 0,0 1 0 0 0,1 0 0 0 0,-4 5 0 0 0,3 1 0 0 0,3-7 61 0 0,0 0-1 0 0,1 0 0 0 0,-1-1 0 0 0,1 1 0 0 0,-1 0 1 0 0,1 0-1 0 0,0 0 0 0 0,0-1 0 0 0,1 1 1 0 0,-1 0-1 0 0,0-1 0 0 0,1 1 0 0 0,0-1 1 0 0,-1 0-1 0 0,1 1 0 0 0,4 2 0 0 0,2 3 282 0 0,0 0-1 0 0,18 12 0 0 0,-5-7-341 0 0,30 15 0 0 0,-32-19 0 0 0,-1 1 0 0 0,34 24 0 0 0,-30-16 18 0 0,-15-13 21 0 0,0 0-1 0 0,0 0 1 0 0,-1 1 0 0 0,1 0-1 0 0,-1 0 1 0 0,-1 0-1 0 0,1 1 1 0 0,-1 0 0 0 0,-1 0-1 0 0,6 10 1 0 0,-8-14 18 0 0,-1 1 1 0 0,1 0-1 0 0,-1 0 0 0 0,0 0 1 0 0,0 0-1 0 0,0 0 0 0 0,0 0 1 0 0,-1 0-1 0 0,0 1 0 0 0,0-1 1 0 0,0 0-1 0 0,0 0 0 0 0,-1 0 1 0 0,1 0-1 0 0,-1 0 0 0 0,0 0 1 0 0,0 0-1 0 0,-1 0 0 0 0,1 0 1 0 0,-1 0-1 0 0,0 0 0 0 0,0-1 1 0 0,0 1-1 0 0,0-1 0 0 0,-1 0 1 0 0,0 1-1 0 0,-4 4 0 0 0,-4 0-57 0 0,0 0 0 0 0,-1 0 0 0 0,0-1 0 0 0,0-1 0 0 0,0 0 0 0 0,-1 0 0 0 0,0-1 0 0 0,-15 3 0 0 0,21-5 0 0 0,-1-1 0 0 0,1 0 0 0 0,-1-1 0 0 0,1 0 0 0 0,-1 0 0 0 0,1 0 0 0 0,-1-1 0 0 0,1 0 0 0 0,-1 0 0 0 0,0-1 0 0 0,-11-3 0 0 0,11 2-162 0 0,-1 0-1 0 0,1-1 1 0 0,0 0 0 0 0,0 0-1 0 0,0-1 1 0 0,0 0 0 0 0,1 0-1 0 0,-11-9 1 0 0,14 9 110 0 0,-1 0 1 0 0,1-1-1 0 0,-1 0 0 0 0,1 0 1 0 0,1 0-1 0 0,-1 0 1 0 0,1 0-1 0 0,0-1 1 0 0,0 1-1 0 0,0-1 0 0 0,1 0 1 0 0,-2-9-1 0 0,0 1-625 0 0,2-1 0 0 0,-1 0-1 0 0,1-17 1 0 0,2 6-346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8.128"/>
    </inkml:context>
    <inkml:brush xml:id="br0">
      <inkml:brushProperty name="width" value="0.1" units="cm"/>
      <inkml:brushProperty name="height" value="0.1" units="cm"/>
      <inkml:brushProperty name="color" value="#E71224"/>
    </inkml:brush>
  </inkml:definitions>
  <inkml:trace contextRef="#ctx0" brushRef="#br0">11 0 10135 0 0,'0'2'464'0'0,"-4"20"458"0"0,1 0-1 0 0,1 0 0 0 0,1 1 1 0 0,0-1-1 0 0,5 30 0 0 0,1 37 2021 0 0,-1-8-2612 0 0,3 53-330 0 0,3-13-29 0 0,11 88 2114 0 0,-16-148-2030 0 0,-3-27-3979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8.499"/>
    </inkml:context>
    <inkml:brush xml:id="br0">
      <inkml:brushProperty name="width" value="0.1" units="cm"/>
      <inkml:brushProperty name="height" value="0.1" units="cm"/>
      <inkml:brushProperty name="color" value="#E71224"/>
    </inkml:brush>
  </inkml:definitions>
  <inkml:trace contextRef="#ctx0" brushRef="#br0">76 92 11975 0 0,'0'0'3187'0'0,"2"-1"-3038"0"0,27-22 75 0 0,-14 10 336 0 0,31-19 0 0 0,-40 29-480 0 0,0 0 0 0 0,0 0 0 0 0,1 0 0 0 0,0 1 0 0 0,-1 0 0 0 0,1 0 0 0 0,0 1 0 0 0,14-2 0 0 0,-9 3-80 0 0,1 0 0 0 0,0 1 0 0 0,-1 0 0 0 0,1 1 0 0 0,-1 0 0 0 0,15 6 0 0 0,-20-6 0 0 0,-1 0 0 0 0,0 0 0 0 0,0 1 0 0 0,0 0 0 0 0,0 0 0 0 0,-1 1 0 0 0,1 0 0 0 0,-1 0 0 0 0,0 0 0 0 0,0 0 0 0 0,0 1 0 0 0,-1 0 0 0 0,7 8 0 0 0,-10-10 0 0 0,1 0 0 0 0,-1 0 0 0 0,0 0 0 0 0,1 0 0 0 0,-2 0 0 0 0,1 1 0 0 0,0-1 0 0 0,0 0 0 0 0,-1 1 0 0 0,0-1 0 0 0,0 0 0 0 0,0 5 0 0 0,-1 4 0 0 0,-1 1 0 0 0,-4 12 0 0 0,3-11 0 0 0,-1 3 0 0 0,-1 0 0 0 0,0-1 0 0 0,-1 0 0 0 0,-1 0 0 0 0,-16 28 0 0 0,2-10 0 0 0,-2-1 0 0 0,-28 32 0 0 0,12-19 0 0 0,23-25 0 0 0,-1-1 0 0 0,0-2 0 0 0,-2 1 0 0 0,-33 25 0 0 0,50-43 0 0 0,0 1 0 0 0,-1-1 0 0 0,1 0 0 0 0,-1 1 0 0 0,1-1 0 0 0,-1 0 0 0 0,1 0 0 0 0,-1-1 0 0 0,1 1 0 0 0,-1-1 0 0 0,0 1 0 0 0,1-1 0 0 0,-1 0 0 0 0,0 0 0 0 0,0 0 0 0 0,1 0 0 0 0,-5-1 0 0 0,4 0 0 0 0,1 0 0 0 0,-1 0 0 0 0,0 0 0 0 0,1 0 0 0 0,-1-1 0 0 0,1 0 0 0 0,-1 1 0 0 0,1-1 0 0 0,0 0 0 0 0,0 0 0 0 0,0 0 0 0 0,0 0 0 0 0,0-1 0 0 0,0 1 0 0 0,1 0 0 0 0,-2-3 0 0 0,-2-4 0 0 0,1 0 0 0 0,0 0 0 0 0,1 0 0 0 0,0-1 0 0 0,0 1 0 0 0,1-1 0 0 0,0 0 0 0 0,-1-16 0 0 0,3 7 0 0 0,0 1 0 0 0,0-1 0 0 0,6-30 0 0 0,-2 32 0 0 0,1 0 0 0 0,9-21 0 0 0,5-18 0 0 0,-17 46 0 0 0,1-1 0 0 0,1 0 0 0 0,0 1 0 0 0,0-1 0 0 0,1 1 0 0 0,1 0 0 0 0,-1 1 0 0 0,1-1 0 0 0,1 1 0 0 0,13-14 0 0 0,-13 16-216 0 0,0 0 1 0 0,1 0-1 0 0,0 1 0 0 0,0 0 0 0 0,0 1 1 0 0,1-1-1 0 0,0 2 0 0 0,0-1 0 0 0,0 1 1 0 0,12-3-1 0 0,2 1-5243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2.520"/>
    </inkml:context>
    <inkml:brush xml:id="br0">
      <inkml:brushProperty name="width" value="0.1" units="cm"/>
      <inkml:brushProperty name="height" value="0.1" units="cm"/>
      <inkml:brushProperty name="color" value="#33CCFF"/>
    </inkml:brush>
  </inkml:definitions>
  <inkml:trace contextRef="#ctx0" brushRef="#br0">356 0 18887 0 0,'0'0'430'0'0,"-1"2"55"0"0,-18 30 225 0 0,1 2-1 0 0,-13 37 1 0 0,-74 202 4358 0 0,29-79-3965 0 0,-10 29-46 0 0,68-165-1057 0 0,17-47 0 0 0,1-11-32 0 0,1 1-1 0 0,0 0 1 0 0,-1-1 0 0 0,1 1-1 0 0,-1-1 1 0 0,1 1 0 0 0,0-1 0 0 0,0 1-1 0 0,-1-1 1 0 0,1 1 0 0 0,0-1-1 0 0,0 0 1 0 0,-1 1 0 0 0,1-1-1 0 0,0 0 1 0 0,0 0 0 0 0,0 1-1 0 0,0-1 1 0 0,-1 0 0 0 0,1 0 0 0 0,0 0-1 0 0,0 0 1 0 0,0 0 0 0 0,0 0-1 0 0,-1 0 1 0 0,1-1 0 0 0,0 1-1 0 0,0 0 1 0 0,0 0 0 0 0,1-1-1 0 0,27-10-1414 0 0,-18 5 356 0 0,-1 0 1 0 0,1-1 0 0 0,-1-1 0 0 0,-1 1-1 0 0,1-2 1 0 0,9-10 0 0 0,1-3-1277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8.849"/>
    </inkml:context>
    <inkml:brush xml:id="br0">
      <inkml:brushProperty name="width" value="0.1" units="cm"/>
      <inkml:brushProperty name="height" value="0.1" units="cm"/>
      <inkml:brushProperty name="color" value="#E71224"/>
    </inkml:brush>
  </inkml:definitions>
  <inkml:trace contextRef="#ctx0" brushRef="#br0">0 1 13823 0 0,'3'16'732'0'0,"0"-1"1079"0"0,9 29 3122 0 0,-10-45-4778 0 0,0 1-143 0 0,13-6-7 0 0,-6 1-1406 0 0,-1 0 0 0 0,13-12 1 0 0,-12 9-134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9.317"/>
    </inkml:context>
    <inkml:brush xml:id="br0">
      <inkml:brushProperty name="width" value="0.1" units="cm"/>
      <inkml:brushProperty name="height" value="0.1" units="cm"/>
      <inkml:brushProperty name="color" value="#E71224"/>
    </inkml:brush>
  </inkml:definitions>
  <inkml:trace contextRef="#ctx0" brushRef="#br0">292 61 10135 0 0,'0'0'919'0'0,"2"-12"189"0"0,-2 11-1079 0 0,1 0 0 0 0,-1 0 0 0 0,0 0 0 0 0,0 0 0 0 0,0 0 0 0 0,0 0-1 0 0,-1 0 1 0 0,1 0 0 0 0,0 0 0 0 0,0 0 0 0 0,0 0 0 0 0,-1 0 0 0 0,1 0 0 0 0,-1 1 0 0 0,1-1 0 0 0,-1 0 0 0 0,1 0 0 0 0,-1 0 0 0 0,1 0-1 0 0,-1 0 1 0 0,-1 0 0 0 0,0-1 105 0 0,0 0 0 0 0,0 0 0 0 0,0 1 0 0 0,-1-1 1 0 0,1 1-1 0 0,-1 0 0 0 0,-4-2 0 0 0,-3 0 230 0 0,0 0 0 0 0,-1 1 0 0 0,-14-2 0 0 0,13 3-323 0 0,0 1-1 0 0,-1 0 0 0 0,1 1 0 0 0,0 0 0 0 0,0 1 1 0 0,0 0-1 0 0,0 1 0 0 0,1 0 0 0 0,-1 1 1 0 0,-16 7-1 0 0,22-7 144 0 0,0 0-1 0 0,0 0 1 0 0,1 0 0 0 0,-8 7 0 0 0,10-8-127 0 0,1-1 0 0 0,0 1 0 0 0,-1-1 0 0 0,1 1 1 0 0,1 0-1 0 0,-1 0 0 0 0,0 0 0 0 0,1 0 1 0 0,-1 0-1 0 0,1 0 0 0 0,-1 4 0 0 0,2 4-57 0 0,1-5 0 0 0,1 1 0 0 0,0-1 0 0 0,1 1 0 0 0,0-1 0 0 0,0 0 0 0 0,0 1 0 0 0,0-2 0 0 0,1 1 0 0 0,0 0 0 0 0,1-1 0 0 0,-1 0 0 0 0,1 0 0 0 0,7 6 0 0 0,7 6 0 0 0,2-2 0 0 0,26 16 0 0 0,1-3 294 0 0,31 20 796 0 0,-72-42-1007 0 0,1 0 0 0 0,-1 0 0 0 0,0 0 0 0 0,0 1 0 0 0,-1 1 0 0 0,0-1 0 0 0,7 12 0 0 0,-11-15-83 0 0,1 1 0 0 0,-1 0 0 0 0,0-1 0 0 0,-1 1 0 0 0,1 0 0 0 0,-1 0 0 0 0,0 0 0 0 0,0 1 0 0 0,-1-1 0 0 0,0 0 0 0 0,0 0 0 0 0,0 0 0 0 0,0 0 0 0 0,-1 1 0 0 0,-2 8 0 0 0,1-6 0 0 0,0-1 0 0 0,-1 1 0 0 0,0-1 0 0 0,-1 1 0 0 0,0-1 0 0 0,0 0 0 0 0,0-1 0 0 0,-1 1 0 0 0,-7 8 0 0 0,7-10 0 0 0,1-1 0 0 0,-1 0 0 0 0,0 1 0 0 0,0-1 0 0 0,0-1 0 0 0,0 1 0 0 0,-1-1 0 0 0,1 0 0 0 0,-1 0 0 0 0,-7 2 0 0 0,9-4 0 0 0,0-1 0 0 0,0 1 0 0 0,0 0 0 0 0,0-1 0 0 0,0 0 0 0 0,0 0 0 0 0,0 0 0 0 0,0 0 0 0 0,0-1 0 0 0,0 1 0 0 0,0-1 0 0 0,0 0 0 0 0,0-1 0 0 0,0 1 0 0 0,0 0 0 0 0,1-1 0 0 0,-5-2 0 0 0,2 0-86 0 0,1 1-1 0 0,-1-1 0 0 0,1-1 1 0 0,-1 1-1 0 0,1-1 1 0 0,1 0-1 0 0,-1 0 0 0 0,1 0 1 0 0,0-1-1 0 0,0 1 1 0 0,0-1-1 0 0,1 0 0 0 0,0 0 1 0 0,0-1-1 0 0,0 1 1 0 0,1-1-1 0 0,0 1 0 0 0,0-1 1 0 0,1 0-1 0 0,0 1 0 0 0,0-1 1 0 0,0-8-1 0 0,0 2 87 0 0,1 8 0 0 0,-1 0 0 0 0,1-1 0 0 0,0 1 0 0 0,0-1 0 0 0,1 1 0 0 0,0 0 0 0 0,-1-1 0 0 0,2 1 0 0 0,1-6 0 0 0,1 1 152 0 0,1 1 1 0 0,0 1-1 0 0,1-1 0 0 0,-1 1 0 0 0,2-1 1 0 0,-1 2-1 0 0,1-1 0 0 0,0 1 0 0 0,1 0 0 0 0,-1 0 1 0 0,12-6-1 0 0,5-4-80 0 0,1 1 1 0 0,1 2-1 0 0,38-17 1 0 0,87-23-1450 0 0,-120 48-1573 0 0,-17 2 1416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8:49.714"/>
    </inkml:context>
    <inkml:brush xml:id="br0">
      <inkml:brushProperty name="width" value="0.1" units="cm"/>
      <inkml:brushProperty name="height" value="0.1" units="cm"/>
      <inkml:brushProperty name="color" value="#E71224"/>
    </inkml:brush>
  </inkml:definitions>
  <inkml:trace contextRef="#ctx0" brushRef="#br0">1 51 11975 0 0,'0'0'6316'0'0,"2"0"-5800"0"0,17 5 83 0 0,-1-2 109 0 0,22 1-1 0 0,-10-1-73 0 0,-12-2-630 0 0,1-1 0 0 0,0 0 0 0 0,20-4 0 0 0,-8-1-4 0 0,0 0 0 0 0,0-2 0 0 0,-1-2 0 0 0,0 0 0 0 0,29-15 0 0 0,-49 20 0 0 0,-10 4 0 0 0,0 0 0 0 0,0 1 0 0 0,0-1 0 0 0,-1 0 0 0 0,1 0 0 0 0,0 0 0 0 0,0 0 0 0 0,0 1 0 0 0,0-1 0 0 0,0 0 0 0 0,-1 0 0 0 0,1 0 0 0 0,0 1 0 0 0,0-1 0 0 0,0 0 0 0 0,0 0 0 0 0,0 0 0 0 0,0 1 0 0 0,0-1 0 0 0,0 0 0 0 0,0 0 0 0 0,0 0 0 0 0,0 1 0 0 0,0-1 0 0 0,0 0 0 0 0,0 0 0 0 0,0 1 0 0 0,0-1 0 0 0,0 0 0 0 0,0 0 0 0 0,0 0 0 0 0,0 1 0 0 0,0-1 0 0 0,0 0 0 0 0,1 0 0 0 0,-1 0 0 0 0,0 0 0 0 0,0 1 0 0 0,0-1 0 0 0,0 0 0 0 0,0 0 0 0 0,0 0 0 0 0,1 0 0 0 0,-1 1 0 0 0,0-1 0 0 0,0 0 0 0 0,0 0 0 0 0,1 0 0 0 0,-1 0 0 0 0,0 0 0 0 0,0 0 0 0 0,0 0 0 0 0,1 0 0 0 0,-1 0 0 0 0,0 1 0 0 0,0-1 0 0 0,0 0 0 0 0,1 0 0 0 0,-1 0 0 0 0,0 0 0 0 0,0 0 0 0 0,1 0 0 0 0,-1-1 0 0 0,0 1 0 0 0,0 0 0 0 0,0 0 0 0 0,1 0 0 0 0,-1 0 0 0 0,-41 74 0 0 0,26-49 0 0 0,-16 35 0 0 0,15-19 111 0 0,1 2 0 0 0,2-1-1 0 0,-12 70 1 0 0,14-48 691 0 0,-3 112 1 0 0,15-131-803 0 0,0-39-1772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2.868"/>
    </inkml:context>
    <inkml:brush xml:id="br0">
      <inkml:brushProperty name="width" value="0.1" units="cm"/>
      <inkml:brushProperty name="height" value="0.1" units="cm"/>
      <inkml:brushProperty name="color" value="#33CCFF"/>
    </inkml:brush>
  </inkml:definitions>
  <inkml:trace contextRef="#ctx0" brushRef="#br0">1 0 18543 0 0,'0'0'1859'0'0,"2"2"-1703"0"0,9 9 1917 0 0,-11-10-2013 0 0,0-1 0 0 0,0 1 0 0 0,0-1 0 0 0,0 1 0 0 0,0-1 0 0 0,0 1 0 0 0,0-1 0 0 0,0 1 1 0 0,0-1-1 0 0,1 1 0 0 0,-1-1 0 0 0,0 1 0 0 0,0-1 0 0 0,1 1 0 0 0,-1-1 0 0 0,0 0 0 0 0,0 1 0 0 0,1-1 0 0 0,-1 1 0 0 0,0-1 0 0 0,1 0 0 0 0,-1 1 0 0 0,0-1 0 0 0,1 0 0 0 0,0 1 0 0 0,9 7 347 0 0,-7-6-296 0 0,1 0 0 0 0,0 0 0 0 0,0 0 0 0 0,0 0 0 0 0,0-1 0 0 0,1 0 0 0 0,-1 0 0 0 0,0 0 0 0 0,9 0 0 0 0,43-1 377 0 0,-28-1-126 0 0,17 0-259 0 0,88-14-1 0 0,-124 13-456 0 0,0-1 0 0 0,0 0 0 0 0,0 0 0 0 0,8-5 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3.253"/>
    </inkml:context>
    <inkml:brush xml:id="br0">
      <inkml:brushProperty name="width" value="0.1" units="cm"/>
      <inkml:brushProperty name="height" value="0.1" units="cm"/>
      <inkml:brushProperty name="color" value="#33CCFF"/>
    </inkml:brush>
  </inkml:definitions>
  <inkml:trace contextRef="#ctx0" brushRef="#br0">1 1 8751 0 0,'0'0'674'0'0,"2"0"-438"0"0,11 1 74 0 0,21 9 9038 0 0,-28 1-7133 0 0,-3-5-1887 0 0,0 0 0 0 0,0 0 0 0 0,-1 0 0 0 0,0 0 1 0 0,0 1-1 0 0,1 11 0 0 0,2 41 481 0 0,-3-32-546 0 0,2 41 12 0 0,21 164 122 0 0,-17-185-357 0 0,10 48 169 0 0,-13-79-176 0 0,-1 0 1 0 0,2 0 0 0 0,13 26 0 0 0,-6-23-56 0 0,-6-15-41 0 0,-4-3 17 0 0,-2-1-78 0 0,0 1 0 0 0,0-1-1 0 0,1 0 1 0 0,-1 0 0 0 0,0 0-1 0 0,0 0 1 0 0,0 0-1 0 0,0 0 1 0 0,0 0 0 0 0,1 0-1 0 0,-1 0 1 0 0,0-1-1 0 0,0 1 1 0 0,0 0 0 0 0,0-1-1 0 0,0 1 1 0 0,0-1-1 0 0,0 1 1 0 0,0-1 0 0 0,0 1-1 0 0,0-1 1 0 0,1-1 0 0 0,18-17-3415 0 0,-6 0 1301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3.622"/>
    </inkml:context>
    <inkml:brush xml:id="br0">
      <inkml:brushProperty name="width" value="0.1" units="cm"/>
      <inkml:brushProperty name="height" value="0.1" units="cm"/>
      <inkml:brushProperty name="color" value="#33CCFF"/>
    </inkml:brush>
  </inkml:definitions>
  <inkml:trace contextRef="#ctx0" brushRef="#br0">1 424 16903 0 0,'0'0'1528'0'0,"2"2"-1254"0"0,3 5 86 0 0,1-1 0 0 0,-1 1 1 0 0,0 0-1 0 0,-1 0 1 0 0,1 1-1 0 0,-1-1 0 0 0,-1 1 1 0 0,0 0-1 0 0,0 0 1 0 0,0 0-1 0 0,-1 1 0 0 0,1 9 1 0 0,4 26 546 0 0,-3 1 0 0 0,-1 64 0 0 0,-1 83-771 0 0,2-167-124 0 0,-4-24-80 0 0,2-3 25 0 0,8-29 125 0 0,-1 0-1 0 0,-1 0 1 0 0,6-55-1 0 0,-8 42-96 0 0,2-3-24 0 0,17-95-122 0 0,-19 117 136 0 0,1 0 0 0 0,1 0 0 0 0,16-33 0 0 0,-19 49 25 0 0,-1 1-1 0 0,12-15 1 0 0,-14 21-18 0 0,0-1 0 0 0,0 1 0 0 0,0 0 0 0 0,1 0 0 0 0,-1-1 0 0 0,1 2 1 0 0,-1-1-1 0 0,1 0 0 0 0,0 0 0 0 0,0 1 0 0 0,3-2 0 0 0,-4 3 9 0 0,0 0-1 0 0,-1 0 0 0 0,1 0 1 0 0,-1 0-1 0 0,1 0 1 0 0,-1 1-1 0 0,1-1 1 0 0,-1 0-1 0 0,1 1 1 0 0,-1-1-1 0 0,1 1 0 0 0,-1-1 1 0 0,1 1-1 0 0,-1 0 1 0 0,0 0-1 0 0,1 0 1 0 0,-1 0-1 0 0,0 0 1 0 0,1 1-1 0 0,-1-2 9 0 0,4 4 3 0 0,-1 1 0 0 0,1-1 1 0 0,-1 0-1 0 0,-1 1 0 0 0,1 0 0 0 0,5 10 0 0 0,15 35-8 0 0,-19-40-7 0 0,14 41 146 0 0,-2 1-1 0 0,19 94 1 0 0,10 38 257 0 0,-38-155-269 0 0,-5-16-97 0 0,1 0 0 0 0,7 17 0 0 0,-10-27-23 0 0,1 0-1 0 0,-1-1 1 0 0,1 1 0 0 0,-1 0 0 0 0,1-1-1 0 0,0 1 1 0 0,0-1 0 0 0,0 0-1 0 0,0 1 1 0 0,1-1 0 0 0,-1 0-1 0 0,0 0 1 0 0,1-1 0 0 0,0 1-1 0 0,4 2 1 0 0,-5-4-22 0 0,1 1-1 0 0,0 0 1 0 0,0-1 0 0 0,0 0 0 0 0,0 0-1 0 0,0 0 1 0 0,0 0 0 0 0,0 0-1 0 0,0 0 1 0 0,0-1 0 0 0,0 0-1 0 0,-1 1 1 0 0,1-1 0 0 0,0 0-1 0 0,0 0 1 0 0,3-3 0 0 0,2 0-213 0 0,0-1 0 0 0,0 0 0 0 0,-1 0 0 0 0,8-7 0 0 0,-1-1-1609 0 0,0 0 1 0 0,19-25-1 0 0,-16 11-205 0 0</inkml:trace>
  <inkml:trace contextRef="#ctx0" brushRef="#br0" timeOffset="1">823 1 12319 0 0,'0'2'6347'0'0,"6"188"1180"0"0,15 97-6801 0 0,-14-196-37 0 0,-1-21-553 0 0,2 0 0 0 0,4 0-1 0 0,22 72 1 0 0,-31-132-261 0 0,0-1-1 0 0,1 0 0 0 0,0-1 1 0 0,1 1-1 0 0,-1 0 1 0 0,1-1-1 0 0,8 9 1 0 0,-12-15 70 0 0,1 0 0 0 0,0 0 1 0 0,0 0-1 0 0,0 0 0 0 0,0-1 0 0 0,0 1 1 0 0,1 0-1 0 0,-1-1 0 0 0,0 1 0 0 0,1-1 1 0 0,-1 0-1 0 0,1 0 0 0 0,-1 0 0 0 0,1 0 1 0 0,0 0-1 0 0,-1-1 0 0 0,1 1 0 0 0,0-1 1 0 0,0 0-1 0 0,-1 0 0 0 0,1 0 0 0 0,0 0 1 0 0,0 0-1 0 0,-1 0 0 0 0,1-1 0 0 0,0 0 1 0 0,-1 1-1 0 0,1-1 0 0 0,4-2 0 0 0,15-8-2655 0 0,2-4-5693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3.970"/>
    </inkml:context>
    <inkml:brush xml:id="br0">
      <inkml:brushProperty name="width" value="0.1" units="cm"/>
      <inkml:brushProperty name="height" value="0.1" units="cm"/>
      <inkml:brushProperty name="color" value="#33CCFF"/>
    </inkml:brush>
  </inkml:definitions>
  <inkml:trace contextRef="#ctx0" brushRef="#br0">1851 565 4143 0 0,'-2'-1'319'0'0,"-3"-3"-63"0"0,-1 0-1 0 0,1 0 1 0 0,-10-4-1 0 0,11 7 429 0 0,0-1 0 0 0,0 1 0 0 0,0 0 0 0 0,0 0 0 0 0,-1 0 0 0 0,1 1-1 0 0,-6 0 1 0 0,-12 0 3090 0 0,-27 5 0 0 0,-56 16-687 0 0,-177 36-644 0 0,201-46-2608 0 0,-123 1 0 0 0,165-12 37 0 0</inkml:trace>
  <inkml:trace contextRef="#ctx0" brushRef="#br0" timeOffset="1">1 28 6447 0 0,'0'0'20984'0'0,"1"-2"-20989"0"0,9-3-391 0 0,-1 0 0 0 0,13-4 0 0 0,-2 3-67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4.903"/>
    </inkml:context>
    <inkml:brush xml:id="br0">
      <inkml:brushProperty name="width" value="0.1" units="cm"/>
      <inkml:brushProperty name="height" value="0.1" units="cm"/>
      <inkml:brushProperty name="color" value="#33CCFF"/>
    </inkml:brush>
  </inkml:definitions>
  <inkml:trace contextRef="#ctx0" brushRef="#br0">0 356 14047 0 0,'0'0'690'0'0,"2"2"-306"0"0,5 7 154 0 0,1 0 1 0 0,-1 0 0 0 0,0 1-1 0 0,8 16 1 0 0,-14-24-124 0 0,0 0 0 0 0,0-1 0 0 0,1 1 0 0 0,-1 0 1 0 0,0-1-1 0 0,1 1 0 0 0,-1-1 0 0 0,1 1 0 0 0,0-1 0 0 0,-1 0 0 0 0,5 2 1 0 0,10 3 39 0 0,-11-5-366 0 0,0 0 0 0 0,0-1 0 0 0,0 0 0 0 0,0 0 0 0 0,0 0-1 0 0,1-1 1 0 0,-1 0 0 0 0,0 0 0 0 0,0 0 0 0 0,-1 0 0 0 0,1-1 0 0 0,0 0 0 0 0,5-3 0 0 0,9-5 280 0 0,32-23 0 0 0,-31 20-423 0 0,-4 1 41 0 0,1 0 0 0 0,21-22 0 0 0,-30 27 9 0 0,-1-1 1 0 0,0 0 0 0 0,-1-1 0 0 0,0 0-1 0 0,0 0 1 0 0,6-15 0 0 0,-10 20 38 0 0,0-1 1 0 0,-1 0 0 0 0,0 0 0 0 0,0 1-1 0 0,0-1 1 0 0,-1 0 0 0 0,0 0-1 0 0,0-8 1 0 0,0 10-50 0 0,0 1-1 0 0,0 0 1 0 0,-1-1 0 0 0,1 1-1 0 0,-1 0 1 0 0,1-1-1 0 0,-1 1 1 0 0,0 0 0 0 0,0 0-1 0 0,0 0 1 0 0,0 0-1 0 0,0 0 1 0 0,-1 0 0 0 0,1 0-1 0 0,-1 0 1 0 0,1 0-1 0 0,-1 1 1 0 0,0-1 0 0 0,-3-2-1 0 0,0 1 16 0 0,-1 0 1 0 0,1 0-1 0 0,-1 1 0 0 0,1 0 1 0 0,-1 0-1 0 0,0 1 0 0 0,0-1 0 0 0,0 1 1 0 0,0 1-1 0 0,0-1 0 0 0,0 1 1 0 0,0 0-1 0 0,-10 1 0 0 0,8 1-5 0 0,0 0-1 0 0,0 0 0 0 0,0 1 1 0 0,0-1-1 0 0,0 2 1 0 0,0-1-1 0 0,1 1 1 0 0,0 0-1 0 0,-8 7 1 0 0,5-4 8 0 0,1 1 0 0 0,0 0 0 0 0,0 0 0 0 0,1 1 0 0 0,0 1 1 0 0,1-1-1 0 0,0 1 0 0 0,1 0 0 0 0,0 1 0 0 0,0-1 0 0 0,1 1 0 0 0,0 0 1 0 0,-6 23-1 0 0,6-8 29 0 0,2 1 1 0 0,0-1-1 0 0,1 1 1 0 0,2 0 0 0 0,5 42-1 0 0,-3-55-29 0 0,1 0 1 0 0,1-1-1 0 0,1 1 0 0 0,-1-1 0 0 0,2 1 1 0 0,0-2-1 0 0,1 1 0 0 0,0-1 1 0 0,1 0-1 0 0,0 0 0 0 0,1-1 0 0 0,0 0 1 0 0,1 0-1 0 0,22 17 0 0 0,-24-21-8 0 0,2-2 0 0 0,-1 1-1 0 0,1-1 1 0 0,-1-1 0 0 0,1 1 0 0 0,0-2 0 0 0,1 0-1 0 0,17 4 1 0 0,-19-5-47 0 0,-1-1 1 0 0,1-1-1 0 0,-1 1 0 0 0,0-1 0 0 0,1-1 1 0 0,-1 1-1 0 0,1-1 0 0 0,-1-1 1 0 0,0 0-1 0 0,0 0 0 0 0,13-5 0 0 0,-5 0-271 0 0,1-2 0 0 0,-1 0 0 0 0,-1 0 0 0 0,0-1 0 0 0,0-1 0 0 0,-1-1-1 0 0,0 0 1 0 0,-1-1 0 0 0,0 0 0 0 0,-1-1 0 0 0,-1 0 0 0 0,14-24 0 0 0,-15 21 142 0 0,-2-1 0 0 0,0 1 1 0 0,-1-1-1 0 0,-1-1 0 0 0,-1 0 1 0 0,0 1-1 0 0,-1-1 0 0 0,-1-1 1 0 0,0-25-1 0 0,-2 16-59 0 0,-2-1 0 0 0,-1 0 1 0 0,-1 1-1 0 0,-2-1 0 0 0,-11-39 0 0 0,14 61 230 0 0,-1 0 0 0 0,0 0-1 0 0,-8-14 1 0 0,10 20 734 0 0,0 5-367 0 0,-3 9 81 0 0,1 1 1 0 0,0 0 0 0 0,1-1 0 0 0,0 1 0 0 0,1 0 0 0 0,0 19 0 0 0,11 82 766 0 0,-7-90-998 0 0,8 44 397 0 0,21 72 0 0 0,-16-74 339 0 0,-12-47-718 0 0,-2-8-63 0 0,0 0 0 0 0,6 14 0 0 0,-3-55-3 0 0,-4-65-160 0 0,2-15 0 0 0,0 60-10 0 0,3 1 0 0 0,1-1 0 0 0,18-60 0 0 0,-20 93 6 0 0,2 0-1 0 0,0 1 0 0 0,0 0 1 0 0,2 0-1 0 0,12-18 1 0 0,-14 24 2 0 0,1 1 1 0 0,0-1-1 0 0,1 2 1 0 0,-1-1 0 0 0,2 1-1 0 0,-1 1 1 0 0,1 0-1 0 0,18-11 1 0 0,-24 16-106 0 0,0 0 0 0 0,0 1 0 0 0,0-1 0 0 0,0 1 0 0 0,0 0 0 0 0,0 0 0 0 0,1 0-1 0 0,-1 0 1 0 0,0 1 0 0 0,1 0 0 0 0,-1 0 0 0 0,0 0 0 0 0,1 0 0 0 0,-1 1 0 0 0,0-1 0 0 0,0 1 0 0 0,1 0 0 0 0,-1 0 0 0 0,0 1 0 0 0,0 0-1 0 0,0-1 1 0 0,0 1 0 0 0,-1 0 0 0 0,1 1 0 0 0,0-1 0 0 0,-1 1 0 0 0,1-1 0 0 0,2 5 0 0 0,6 4-1012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6.095"/>
    </inkml:context>
    <inkml:brush xml:id="br0">
      <inkml:brushProperty name="width" value="0.1" units="cm"/>
      <inkml:brushProperty name="height" value="0.1" units="cm"/>
      <inkml:brushProperty name="color" value="#33CCFF"/>
    </inkml:brush>
  </inkml:definitions>
  <inkml:trace contextRef="#ctx0" brushRef="#br0">272 58 16239 0 0,'1'1'1470'0'0,"7"5"-981"0"0,0 1 0 0 0,0 1 1 0 0,-1-1-1 0 0,0 1 0 0 0,0 1 1 0 0,-1-1-1 0 0,0 1 0 0 0,0 0 1 0 0,4 12-1 0 0,-1 0 283 0 0,-1 1 1 0 0,0 0-1 0 0,6 38 0 0 0,-14-58-697 0 0,0-2-72 0 0,-1-1 1 0 0,0 0 0 0 0,0 0-1 0 0,0 0 1 0 0,0 0-1 0 0,1 1 1 0 0,-1-1-1 0 0,0 0 1 0 0,1 0 0 0 0,-1 0-1 0 0,1-1 1 0 0,-1 1-1 0 0,1 0 1 0 0,-1-2 0 0 0,0 1-8 0 0,-9-18-16 0 0,0 0-1 0 0,-25-34 1 0 0,28 44 25 0 0,-1 1-1 0 0,0-1 1 0 0,-1 2-1 0 0,0-1 1 0 0,0 1 0 0 0,-20-13-1 0 0,25 19-7 0 0,-1-1 0 0 0,1 1 1 0 0,-1 0-1 0 0,0 1 0 0 0,0-1 0 0 0,0 1 0 0 0,0-1 0 0 0,0 1 0 0 0,0 1 1 0 0,0-1-1 0 0,0 1 0 0 0,0 0 0 0 0,0 0 0 0 0,0 1 0 0 0,0-1 1 0 0,0 1-1 0 0,0 0 0 0 0,0 0 0 0 0,-10 4 0 0 0,9-2 1 0 0,-1 1 0 0 0,1-1 0 0 0,0 1 0 0 0,0 1 0 0 0,0-1 1 0 0,1 1-1 0 0,-1 0 0 0 0,1 0 0 0 0,0 0 0 0 0,0 1 0 0 0,1-1 0 0 0,0 1 0 0 0,-6 10 0 0 0,2 1 18 0 0,0 1 1 0 0,1 0-1 0 0,1 0 1 0 0,1 1-1 0 0,0 0 0 0 0,-3 34 1 0 0,5-16 26 0 0,2-1 1 0 0,6 62-1 0 0,-4-82-71 0 0,2 0-1 0 0,0 0 1 0 0,1 0-1 0 0,11 29 0 0 0,-11-36 16 0 0,1 0-1 0 0,0 0 0 0 0,0 0 1 0 0,0-1-1 0 0,1 1 0 0 0,1-1 1 0 0,-1-1-1 0 0,1 1 0 0 0,8 6 0 0 0,-3-5 15 0 0,1 0-1 0 0,-1 0 0 0 0,1-2 0 0 0,1 1 1 0 0,0-2-1 0 0,0 0 0 0 0,15 5 1 0 0,-18-8 19 0 0,0-1 0 0 0,0 1 1 0 0,-1-2-1 0 0,1 0 1 0 0,0 0-1 0 0,0-1 0 0 0,0 0 1 0 0,0-1-1 0 0,0 0 1 0 0,16-5-1 0 0,-1-1-131 0 0,0-2 1 0 0,-1-1-1 0 0,0-2 0 0 0,-1 0 0 0 0,28-19 0 0 0,-6-1-1128 0 0,63-57-1 0 0,27-55-238 0 0,-129 136 1468 0 0,-1 0 173 0 0,1-2 1 0 0,-1 1-1 0 0,6-14 0 0 0,2-2 153 0 0,42-79 319 0 0,-49 91-559 0 0,-2-1 0 0 0,0 1 0 0 0,-1-1 0 0 0,0 0 0 0 0,-1-1 0 0 0,1-14 0 0 0,-3 27-76 0 0,-1-1 0 0 0,0 1-1 0 0,0 0 1 0 0,0 0 0 0 0,0 0-1 0 0,0 0 1 0 0,-1 0 0 0 0,1 0-1 0 0,-1-1 1 0 0,1 1 0 0 0,-1 0-1 0 0,0 0 1 0 0,0 0 0 0 0,0 1-1 0 0,0-1 1 0 0,0 0 0 0 0,0 0-1 0 0,0 0 1 0 0,-1 1 0 0 0,1-1-1 0 0,-1 1 1 0 0,1-1 0 0 0,-1 1 0 0 0,0-1-1 0 0,1 1 1 0 0,-1 0 0 0 0,0 0-1 0 0,0 0 1 0 0,0 0 0 0 0,0 0-1 0 0,0 0 1 0 0,0 1 0 0 0,0-1-1 0 0,0 1 1 0 0,0-1 0 0 0,0 1-1 0 0,-5 0 1 0 0,1-1-1 0 0,0 1 0 0 0,0 0 0 0 0,0 1 0 0 0,0-1 1 0 0,0 1-1 0 0,0 1 0 0 0,0-1 0 0 0,0 1 0 0 0,0 0 0 0 0,0 0 0 0 0,1 0 0 0 0,-8 5 0 0 0,4 0 44 0 0,0 0-1 0 0,0 1 1 0 0,0 1-1 0 0,1-1 1 0 0,0 1-1 0 0,1 1 0 0 0,0-1 1 0 0,0 1-1 0 0,1 0 1 0 0,0 1-1 0 0,1-1 1 0 0,1 1-1 0 0,-7 21 1 0 0,4-8 75 0 0,2 1 0 0 0,0-1 0 0 0,2 1 1 0 0,0 0-1 0 0,2 39 0 0 0,2-42-46 0 0,1-1 1 0 0,1 0-1 0 0,1 1 0 0 0,1-1 1 0 0,0 0-1 0 0,2-1 0 0 0,0 0 0 0 0,13 24 1 0 0,-16-38-63 0 0,0 0 1 0 0,0 0-1 0 0,1 0 0 0 0,0 0 1 0 0,0-1-1 0 0,1 0 1 0 0,-1 0-1 0 0,1 0 1 0 0,0-1-1 0 0,0 0 0 0 0,1 0 1 0 0,-1 0-1 0 0,1-1 1 0 0,0 0-1 0 0,0 0 0 0 0,0-1 1 0 0,11 2-1 0 0,9 2 1 0 0,1-1 0 0 0,1-2 0 0 0,32 0-1 0 0,-44-3-159 0 0,-1-1-1 0 0,1-1 0 0 0,-1 0 1 0 0,0-1-1 0 0,0 0 0 0 0,0-2 0 0 0,0 0 1 0 0,0-1-1 0 0,-1 0 0 0 0,0-1 1 0 0,0-1-1 0 0,-1 0 0 0 0,0-1 0 0 0,-1-1 1 0 0,0 0-1 0 0,0-1 0 0 0,-1 0 0 0 0,0-1 1 0 0,-1 0-1 0 0,-1-1 0 0 0,0 0 1 0 0,0 0-1 0 0,10-22 0 0 0,-9 13-272 0 0,-2-1 0 0 0,14-44 0 0 0,2-49-327 0 0,-14 60 683 0 0,4-19 3 0 0,-15 73 310 0 0,0 14 342 0 0,-4 146 1935 0 0,0 3-1618 0 0,1 50 84 0 0,9 66-126 0 0,-5-250-888 0 0,0 14 101 0 0,-3-71-95 0 0,0 0-1 0 0,4-52 1 0 0,0 34 4 0 0,-3-94 14 0 0,-1 8 0 0 0,3 62 0 0 0,16-96 0 0 0,-13 143 0 0 0,1 1 0 0 0,1-1 0 0 0,2 1 0 0 0,0 1 0 0 0,1-1 0 0 0,2 2 0 0 0,20-36 0 0 0,-23 47 8 0 0,0 0-1 0 0,1 0 1 0 0,0 1 0 0 0,0 0-1 0 0,1 1 1 0 0,1 0 0 0 0,13-10-1 0 0,-19 16-3 0 0,0 0 0 0 0,-1 1-1 0 0,1-1 1 0 0,0 1 0 0 0,0 0 0 0 0,0 0-1 0 0,1 0 1 0 0,-1 1 0 0 0,0 0-1 0 0,1 0 1 0 0,-1 0 0 0 0,0 1-1 0 0,1 0 1 0 0,-1 0 0 0 0,1 0-1 0 0,-1 1 1 0 0,1-1 0 0 0,-1 1-1 0 0,0 1 1 0 0,10 2 0 0 0,-8-1-2 0 0,-1 0 0 0 0,0 0 0 0 0,0 1 0 0 0,0 0 0 0 0,0 0 0 0 0,0 0 0 0 0,-1 1 0 0 0,0-1 0 0 0,0 1 0 0 0,0 1 0 0 0,-1-1-1 0 0,0 1 1 0 0,0-1 0 0 0,0 1 0 0 0,0 0 0 0 0,-1 1 0 0 0,0-1 0 0 0,-1 1 0 0 0,1-1 0 0 0,-1 1 0 0 0,0 0 0 0 0,-1 0 0 0 0,0-1 0 0 0,0 1 0 0 0,0 0 0 0 0,-1 12 0 0 0,-1-2-2 0 0,-1 0 0 0 0,0 0 0 0 0,-1 0 0 0 0,-1 0 0 0 0,0 0 0 0 0,-9 18 0 0 0,0-4 0 0 0,-1 0 0 0 0,-21 33 0 0 0,18-36-19 0 0,-1-2 0 0 0,-1 0 0 0 0,-25 26 1 0 0,35-43 7 0 0,0 0 0 0 0,-1 0 0 0 0,0-1 0 0 0,-1 0 0 0 0,1-1 0 0 0,-2 0 0 0 0,1-1 0 0 0,-1 0 0 0 0,0-1 0 0 0,-18 6 0 0 0,26-10-7 0 0,-1 0 0 0 0,1 0-1 0 0,-1 0 1 0 0,1-1 0 0 0,-9 0 0 0 0,0-3-42 0 0,11 2 39 0 0,1 0 0 0 0,-1 0 1 0 0,1 0-1 0 0,0 0 0 0 0,-1 0 0 0 0,1-1 1 0 0,0 1-1 0 0,0-1 0 0 0,0 1 1 0 0,0 0-1 0 0,0-1 0 0 0,0 0 0 0 0,0 1 1 0 0,1-1-1 0 0,-1 0 0 0 0,0 1 0 0 0,1-1 1 0 0,-1 0-1 0 0,1 1 0 0 0,0-1 1 0 0,0 0-1 0 0,0 0 0 0 0,0 0 0 0 0,0 1 1 0 0,0-4-1 0 0,1 1-446 0 0,0-1-1 0 0,0 1 1 0 0,0-1 0 0 0,1 1 0 0 0,-1 0 0 0 0,1-1-1 0 0,0 1 1 0 0,4-6 0 0 0,7-8-7288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6.443"/>
    </inkml:context>
    <inkml:brush xml:id="br0">
      <inkml:brushProperty name="width" value="0.1" units="cm"/>
      <inkml:brushProperty name="height" value="0.1" units="cm"/>
      <inkml:brushProperty name="color" value="#33CCFF"/>
    </inkml:brush>
  </inkml:definitions>
  <inkml:trace contextRef="#ctx0" brushRef="#br0">62 1 8287 0 0,'0'3'7906'0'0,"-6"81"-2093"0"0,1 1-4004 0 0,-13 62-225 0 0,-15 198-152 0 0,37-128-955 0 0,1-169-424 0 0,1-1-1 0 0,19 71 1 0 0,-21-106-34 0 0,0 0 1 0 0,0 0-1 0 0,1-1 1 0 0,1 0 0 0 0,0 1-1 0 0,0-2 1 0 0,1 1-1 0 0,1-1 1 0 0,14 16-1 0 0,-17-21-91 0 0,0-1-1 0 0,0 1 1 0 0,1-1-1 0 0,-1 0 1 0 0,1-1-1 0 0,0 1 1 0 0,0-1-1 0 0,0 0 1 0 0,1 0-1 0 0,-1-1 1 0 0,1 0-1 0 0,-1 0 1 0 0,1-1-1 0 0,0 0 1 0 0,-1 0-1 0 0,1 0 1 0 0,0-1-1 0 0,0 0 1 0 0,9-1-1 0 0,-8 0-403 0 0,0 0 1 0 0,0-1-1 0 0,-1 0 0 0 0,1 0 0 0 0,-1-1 0 0 0,1 0 1 0 0,-1 0-1 0 0,0-1 0 0 0,0 0 0 0 0,0 0 1 0 0,11-10-1 0 0,4-7-1747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6.844"/>
    </inkml:context>
    <inkml:brush xml:id="br0">
      <inkml:brushProperty name="width" value="0.1" units="cm"/>
      <inkml:brushProperty name="height" value="0.1" units="cm"/>
      <inkml:brushProperty name="color" value="#33CCFF"/>
    </inkml:brush>
  </inkml:definitions>
  <inkml:trace contextRef="#ctx0" brushRef="#br0">816 71 10591 0 0,'-1'-4'116'0'0,"0"0"0"0"0,0 0 0 0 0,-1 1 0 0 0,1-1 1 0 0,-1 0-1 0 0,0 1 0 0 0,0 0 0 0 0,0-1 0 0 0,-1 1 0 0 0,1 0 0 0 0,-1 0 0 0 0,0 0 0 0 0,0 1 0 0 0,0-1 0 0 0,0 1 0 0 0,0-1 0 0 0,0 1 0 0 0,-1 0 0 0 0,1 0 0 0 0,-1 0 0 0 0,1 1 0 0 0,-1 0 0 0 0,0-1 0 0 0,0 1 0 0 0,0 0 0 0 0,1 1 0 0 0,-1-1 0 0 0,0 1 0 0 0,0-1 0 0 0,0 1 1 0 0,0 0-1 0 0,0 1 0 0 0,-6 0 0 0 0,-21 7 1306 0 0,1 1 1 0 0,0 1 0 0 0,-54 26 0 0 0,32-12-480 0 0,-95 36 5 0 0,-97 44-512 0 0,238-101-430 0 0,-10 4 30 0 0,1 1 0 0 0,0 1 1 0 0,-22 17-1 0 0,35-25-159 0 0,15 8-1901 0 0,3-2 784 0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26:53.5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12015 5541 14335 0,'0'0'640'0,"0"0"128"0,0 0-624 0,0 0-144 15,0 0 0-15,0 0 0 0,0 0 1696 0,0 0 304 16,0 0 64-16,0 0 16 0,0 0-352 0,0 0-80 15,0 0-16-15,0 0 0 0,0 0-480 0,0 0-80 0,0 0-32 16,0 0 0-16,0 0-16 0,0 0 0 0,0 0 0 0,0 0 0 16,0 0 0-16,0 0-16 0,0 0 0 0,0 0 0 15,0 0-464-15,0 0-96 0,0 0 0 0,0 0-16 16,0 0 320-16,0 0 64 0,0 0 16 0,0 0 0 16,0 0-464-16,0 0-96 0,0 0-16 0,0 0 0 15,0 0 0-15,0 0 0 0,7-2 0 0,-1 2 0 16,0 0 112-16,0 0 16 0,1 0 0 0,-1 0 0 0,1 0-384 0,-1 0 0 15,2 0 0-15,0 0 0 0,0-2 176 0,0 2-48 16,0 0 0-16,1 0 0 0,0 0-128 0,0 0 128 16,-1 0-128-16,0 0 128 0,0-1 112 0,1-2 16 15,0 3 0-15,2-3 0 0,-2 3 0 0,0-1 0 16,0-2 0-16,0 3 0 0,0-2-256 0,1 2 144 16,-1 0-144-16,0 0 128 0,0-2 112 0,0 0 16 15,2 2 0-15,-1 0 0 0,2-3-64 0,-1 2 0 16,-1 1 0-16,0-3 0 0,1 3-192 0,-1 0 144 15,2-2-144-15,-1 0 128 0,-1 2-128 0,2 0 0 16,0-2 0-16,0 2 0 0,-1 0 0 0,1 0 0 16,-1 0 0-16,-1 0 0 0,1-3 0 0,-1 2 128 15,0 1-128-15,1 0 128 0,-1-3-128 0,1 3 0 16,-2-1 0-16,2-2 0 0,-1 3 128 0,1-2 0 16,-1 2 0-16,0-2 0 0,0 0-128 0,0 2-176 0,1-3 48 0,-1 3 0 15,2 0 128-15,0 0 192 16,-1 0-32-16,0 0-16 0,-1 0-144 0,0 0 0 15,0 0 0-15,1 3 0 0,-2-3 0 0,0 2 0 16,0 0 0-16,-1-2 0 0,1 0 0 0,0 0-176 0,0 0 16 0,1 0 0 16,-1 0 160-16,1 0 0 15,1 0 0-15,-1 0 0 0,1 0 0 0,-1 0 0 16,1-2 128-16,-1 2-128 0,1 0 0 0,0 0 0 16,1 0 0-16,1 0 0 0,0 0 0 0,-1 0 0 15,0 0 0-15,0 0-128 0,-1 2 128 0,1-2 0 0,1 0 0 0,0 0 0 16,-1 2 0-16,0-2 0 0,0 0 0 0,0 0 0 15,2 0 0-15,-1 0 0 0,0-2 0 0,0 2 0 16,-1 0 0-16,0 0-128 0,0 0 128 0,-1 0-128 16,3-2 336-16,-3 0 80 0,1 2 16 0,0-3 0 15,-2 2-304-15,1-2 0 0,-1 3 0 0,1 0 0 16,-2-2 0-16,0 0 0 0,0 2 0 0,0 0 0 0,1-2 0 0,-1 2 0 16,0 0 0-16,0 0 0 0,-1-3 0 0,1 3 0 15,0-1 0-15,2 1 160 0,-2 0-160 0,0 0 0 16,2 0 0-16,-2 0 128 0,0 0-128 0,0 0 0 15,0 0 0-15,0 0 0 0,1 0 0 0,-1 0 0 16,0 0 0-16,0 0 0 0,2 0-128 0,-1 0 128 16,1 0-160-16,-1 0 160 0,-1 0-144 0,2 0 144 15,-2 0-128-15,1 0 128 0,1 0 0 0,-2 0 0 16,1 0 0-16,1 0 0 0,-1 0-192 0,1 0 64 16,-1 0 0-16,1 1 0 0,-1 2 128 0,2-3 176 15,-1 0-48-15,-1 0 0 0,-1 0 16 0,0 0 0 16,2 0 0-16,-1 0 0 0,1 0-144 0,-1 0 0 0,1 0 0 0,-2 0 0 15,-1-3 0-15,0 2 0 16,0 1 0-16,-1 0 0 0,1-3 0 0,0 3 0 16,0-3 0-16,0 2 0 0,0 1 0 0,0-2 0 15,-1 2 0-15,0-3 0 0,-7 3 0 0,9-1 0 16,0-2 0-16,-1 3 0 0,0 0 0 0,0 0 0 0,-2 0 0 0,2 0 0 16,0 0 0-16,0 0 0 0,-2 0 0 0,1-1 0 15,0-2 0-15,0 3 0 0,-7 0 0 0,8 0 0 16,0-3 0-16,0 3 0 0,0 0 0 0,0 0 0 15,-8 0 0-15,8-1 0 0,1-1 0 0,-1 2 0 16,-1 0 0-16,1 0 0 0,0-3 0 0,0 3 128 16,-1 0-128-16,0 0 0 0,0 0 0 0,0 0 128 15,-1 0-128-15,1 0 0 0,-1 0 0 0,1 0 0 16,1 0 0-16,-2 0 0 0,-6 0 0 0,7 3 0 16,-1-3 0-16,1 0 0 0,-2 0 128 0,0 0-128 0,-5 0 0 0,8 0 0 15,-1 0 0-15,-1 0 0 0,-6 0 0 0,7 0 0 16,-7 0 0-16,0 0 0 0,0 0 0 0,0 0 0 15,0 0 0-15,0 0 0 0,0 0 0 0,0 0 0 16,0 0 0-16,0 0 0 0,0 0 0 0,0 0 0 16,0 0-144-16,0 0 144 0,0 0 0 0,0 0 0 15,0 0-128-15,0 0 128 0,-8 0 0 0,8 0 0 16,-8-3 0-16,8 3 0 0,-6 0-240 0,6 0 64 16,-8-1 16-16,8 1 0 15,-8-3-1696-15,1-1-320 0,7 4-80 0,0 0-11696 16,-9-3-2352-16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6:47.214"/>
    </inkml:context>
    <inkml:brush xml:id="br0">
      <inkml:brushProperty name="width" value="0.1" units="cm"/>
      <inkml:brushProperty name="height" value="0.1" units="cm"/>
      <inkml:brushProperty name="color" value="#33CCFF"/>
    </inkml:brush>
  </inkml:definitions>
  <inkml:trace contextRef="#ctx0" brushRef="#br0">361 19 3223 0 0,'-6'-7'8986'0'0,"5"6"-8413"0"0,-1 0 1 0 0,1-1 0 0 0,-1 2-1 0 0,1-1 1 0 0,-1 0 0 0 0,0 0-1 0 0,1 0 1 0 0,-3 0 0 0 0,1 0-132 0 0,-1 1 1 0 0,1-1 0 0 0,0 1 0 0 0,0 0 0 0 0,-1 0 0 0 0,-3 0-1 0 0,-6 2-268 0 0,1 0-1 0 0,-22 8 1 0 0,13-4 550 0 0,-5 1-499 0 0,0 1-1 0 0,-29 14 0 0 0,42-16-190 0 0,1 1 1 0 0,-1 0 0 0 0,1 1-1 0 0,1 1 1 0 0,-21 18-1 0 0,30-26-10 0 0,1 0-1 0 0,0 0 1 0 0,0 1-1 0 0,-1-1 1 0 0,1 1-1 0 0,0-1 0 0 0,0 1 1 0 0,0-1-1 0 0,1 1 1 0 0,-1 0-1 0 0,0-1 1 0 0,1 1-1 0 0,-1 0 0 0 0,1-1 1 0 0,-1 1-1 0 0,1 0 1 0 0,0 0-1 0 0,0 0 1 0 0,0-1-1 0 0,0 1 0 0 0,0 0 1 0 0,0 0-1 0 0,0 0 1 0 0,0 0-1 0 0,1-1 1 0 0,-1 1-1 0 0,2 2 0 0 0,0-1 43 0 0,0 1 0 0 0,0-1 0 0 0,0 0 0 0 0,0 0 0 0 0,0-1 0 0 0,1 1 0 0 0,0 0 0 0 0,-1-1 0 0 0,1 0-1 0 0,0 1 1 0 0,0-1 0 0 0,0 0 0 0 0,4 1 0 0 0,26 12 237 0 0,1-1 1 0 0,46 12-1 0 0,-45-16-123 0 0,1 3 1 0 0,39 18-1 0 0,-61-24-76 0 0,-1 1 0 0 0,0 0 0 0 0,0 0 1 0 0,22 21-1 0 0,-32-26-82 0 0,1 0 0 0 0,-1 1-1 0 0,0-1 1 0 0,-1 1 0 0 0,1 0 0 0 0,-1 0 0 0 0,1 0 0 0 0,-1 0 0 0 0,0 0-1 0 0,-1 1 1 0 0,1-1 0 0 0,-1 1 0 0 0,0-1 0 0 0,0 1 0 0 0,0-1 0 0 0,-1 1-1 0 0,1-1 1 0 0,-1 1 0 0 0,0 0 0 0 0,-1 6 0 0 0,-2 2-19 0 0,0-1 1 0 0,-1 0 0 0 0,0 0-1 0 0,0 0 1 0 0,-10 16-1 0 0,-1-2-5 0 0,-21 28 0 0 0,26-40 2 0 0,-2-1 0 0 0,0 0 0 0 0,0-1 0 0 0,-1-1 0 0 0,-1 0 0 0 0,0 0 0 0 0,-19 10 0 0 0,12-9 0 0 0,-1-1 0 0 0,0-1 0 0 0,0-1 0 0 0,-41 10 0 0 0,17-11-1722 0 0,35-7-155 0 0,0 0 1 0 0,-13-2-1 0 0,-5-3-6403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0.272"/>
    </inkml:context>
    <inkml:brush xml:id="br0">
      <inkml:brushProperty name="width" value="0.1" units="cm"/>
      <inkml:brushProperty name="height" value="0.1" units="cm"/>
      <inkml:brushProperty name="color" value="#33CCFF"/>
    </inkml:brush>
  </inkml:definitions>
  <inkml:trace contextRef="#ctx0" brushRef="#br0">0 0 4143 0 0,'0'0'408'0'0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1.914"/>
    </inkml:context>
    <inkml:brush xml:id="br0">
      <inkml:brushProperty name="width" value="0.1" units="cm"/>
      <inkml:brushProperty name="height" value="0.1" units="cm"/>
      <inkml:brushProperty name="color" value="#33CCFF"/>
    </inkml:brush>
  </inkml:definitions>
  <inkml:trace contextRef="#ctx0" brushRef="#br0">317 64 7135 0 0,'0'0'652'0'0,"2"-1"-540"0"0,5-2 66 0 0,-5 2 218 0 0,0-1 1 0 0,0 1 0 0 0,0-1-1 0 0,0 0 1 0 0,0 1-1 0 0,-1-1 1 0 0,1 0 0 0 0,0 0-1 0 0,-1 0 1 0 0,0 0-1 0 0,1 0 1 0 0,1-7 1318 0 0,-3 7-1091 0 0,0 1-512 0 0,0 0 0 0 0,0 0 0 0 0,0-1 0 0 0,0 1 0 0 0,0 0 0 0 0,0 0 0 0 0,0 0 0 0 0,-1 0-1 0 0,1 0 1 0 0,0 0 0 0 0,-1 0 0 0 0,1 0 0 0 0,-1 0 0 0 0,1 0 0 0 0,-1 1 0 0 0,1-1 0 0 0,-1 0 0 0 0,0 0 0 0 0,1 0-1 0 0,-1 0 1 0 0,0 1 0 0 0,0-1 0 0 0,-1-1 0 0 0,0 2-5 0 0,0-1 1 0 0,0 0-1 0 0,0 1 1 0 0,0-1-1 0 0,0 1 0 0 0,0 0 1 0 0,0-1-1 0 0,0 1 1 0 0,0 0-1 0 0,0 0 0 0 0,0 0 1 0 0,-2 1-1 0 0,-4 1 104 0 0,-1 0-1 0 0,1 0 0 0 0,0 1 1 0 0,0 0-1 0 0,-10 5 0 0 0,-73 38 1134 0 0,79-39-1201 0 0,-1 1 0 0 0,2 1 0 0 0,-1 0 1 0 0,-17 17-1 0 0,9-5-61 0 0,-23 32 0 0 0,40-50-67 0 0,1 0-1 0 0,0 1 0 0 0,0-1 1 0 0,0 1-1 0 0,0 0 1 0 0,0 0-1 0 0,1 0 1 0 0,0-1-1 0 0,0 1 1 0 0,0 1-1 0 0,0-1 1 0 0,1 0-1 0 0,-1 8 0 0 0,2-9-9 0 0,-1-1-1 0 0,0 1 0 0 0,1 0 0 0 0,0-1 0 0 0,-1 1 0 0 0,1 0 0 0 0,0-1 0 0 0,1 1 0 0 0,-1-1 0 0 0,0 1 0 0 0,1-1 0 0 0,-1 0 0 0 0,1 1 1 0 0,0-1-1 0 0,0 0 0 0 0,0 0 0 0 0,0 0 0 0 0,0-1 0 0 0,0 1 0 0 0,0 0 0 0 0,4 1 0 0 0,3 3 65 0 0,0-1 0 0 0,1-1 1 0 0,0 1-1 0 0,0-1 0 0 0,0-1 0 0 0,19 4 0 0 0,73 17-69 0 0,-87-21 0 0 0,-1 0 0 0 0,0 0 0 0 0,0 1 0 0 0,0 1 0 0 0,0 1 0 0 0,-1 0 0 0 0,0 0 0 0 0,0 1 0 0 0,-1 1 0 0 0,1 0 0 0 0,-2 1 0 0 0,1 0 0 0 0,-1 1 0 0 0,15 17 0 0 0,-22-21 11 0 0,0 1-1 0 0,0-1 1 0 0,-1 0 0 0 0,0 1-1 0 0,0 0 1 0 0,0-1 0 0 0,-1 1-1 0 0,0 0 1 0 0,-1 1 0 0 0,0-1-1 0 0,0 0 1 0 0,0 0 0 0 0,-1 1-1 0 0,0-1 1 0 0,0 0 0 0 0,-2 8-1 0 0,0 0 103 0 0,0-1 0 0 0,-2 0 0 0 0,0 0 0 0 0,0 0 0 0 0,-1-1-1 0 0,-1 1 1 0 0,-8 12 0 0 0,6-11-82 0 0,-1 0 0 0 0,-1 0 0 0 0,-14 15 0 0 0,19-25-87 0 0,0 0 0 0 0,0 0 0 0 0,-1 0 0 0 0,1-1 0 0 0,-1 0 1 0 0,0 0-1 0 0,0-1 0 0 0,-1 1 0 0 0,1-2 0 0 0,-13 5 0 0 0,16-6-6 0 0,-10 3 20 0 0,1 0 0 0 0,-1-1 0 0 0,0-1 0 0 0,-24 1 0 0 0,34-3 38 0 0,0 0 1 0 0,0 0-1 0 0,0-1 1 0 0,0 1-1 0 0,0-1 1 0 0,0 1-1 0 0,-1-1 0 0 0,1 0 1 0 0,1-1-1 0 0,-1 1 1 0 0,0 0-1 0 0,0-1 1 0 0,0 0-1 0 0,1 1 0 0 0,-1-1 1 0 0,1 0-1 0 0,-1 0 1 0 0,1-1-1 0 0,0 1 1 0 0,0 0-1 0 0,0-1 0 0 0,0 0 1 0 0,0 1-1 0 0,1-1 1 0 0,-3-4-1 0 0,2 2-396 0 0,1 0 0 0 0,-1-1 0 0 0,1 1 1 0 0,0-1-1 0 0,0 1 0 0 0,0-1 0 0 0,1 1 0 0 0,0-1 0 0 0,0 0 0 0 0,0 1 0 0 0,1-1 0 0 0,0 1 0 0 0,0-1 0 0 0,3-10 1 0 0,3-4-1519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2.389"/>
    </inkml:context>
    <inkml:brush xml:id="br0">
      <inkml:brushProperty name="width" value="0.1" units="cm"/>
      <inkml:brushProperty name="height" value="0.1" units="cm"/>
      <inkml:brushProperty name="color" value="#33CCFF"/>
    </inkml:brush>
  </inkml:definitions>
  <inkml:trace contextRef="#ctx0" brushRef="#br0">16 112 15663 0 0,'0'0'1188'0'0,"1"-2"-804"0"0,8-11-254 0 0,-3 12-110 0 0,-4 1-22 0 0,15-3 630 0 0,1 0-1 0 0,-1 1 0 0 0,32 1 1 0 0,-40 1-343 0 0,1 1 0 0 0,-1 1 0 0 0,1 0 0 0 0,-1 0 0 0 0,0 1 0 0 0,0 0 0 0 0,0 0 0 0 0,14 9 0 0 0,-9-5-174 0 0,-1 1 0 0 0,-1 1 0 0 0,18 15 0 0 0,-25-19-48 0 0,1 1 1 0 0,-1 0-1 0 0,0 0 0 0 0,0 0 0 0 0,-1 1 1 0 0,1 0-1 0 0,-1 0 0 0 0,4 11 0 0 0,-4-8 15 0 0,-1 1 1 0 0,0-1-1 0 0,0 1 0 0 0,-1 0 0 0 0,-1 1 0 0 0,1-1 1 0 0,-2 0-1 0 0,0 0 0 0 0,0 0 0 0 0,-1 0 1 0 0,0 1-1 0 0,-1-1 0 0 0,0 0 0 0 0,-1-1 0 0 0,0 1 1 0 0,-1 0-1 0 0,-7 14 0 0 0,4-11 20 0 0,-1 0 1 0 0,-1 0-1 0 0,0 0 0 0 0,-1-1 1 0 0,-22 22-1 0 0,28-31-80 0 0,-1 0 0 0 0,1 0-1 0 0,-1-1 1 0 0,0 0 0 0 0,0 1-1 0 0,0-2 1 0 0,0 1 0 0 0,0-1-1 0 0,-1 0 1 0 0,1 0 0 0 0,-1 0 0 0 0,1-1-1 0 0,-1 1 1 0 0,0-2 0 0 0,1 1-1 0 0,-1 0 1 0 0,0-1 0 0 0,0 0-1 0 0,-11-2 1 0 0,11 1-18 0 0,0-1-1 0 0,0 0 0 0 0,0 0 1 0 0,1 0-1 0 0,-1 0 1 0 0,0-1-1 0 0,1 0 0 0 0,0 0 1 0 0,0-1-1 0 0,0 1 1 0 0,-6-6-1 0 0,5 3-1 0 0,0-1 0 0 0,1 1 1 0 0,-1-1-1 0 0,1 0 0 0 0,1-1 0 0 0,-1 1 1 0 0,-4-11-1 0 0,3 2 1 0 0,1 0 0 0 0,0 0 1 0 0,1 0-1 0 0,1 0 0 0 0,1 0 1 0 0,0-1-1 0 0,1-32 0 0 0,1 32-89 0 0,2 0-1 0 0,0 0 1 0 0,1 1-1 0 0,1-1 1 0 0,8-23-1 0 0,-7 28-283 0 0,0 0 0 0 0,1 1 0 0 0,0-1 0 0 0,1 1 1 0 0,0 1-1 0 0,1-1 0 0 0,16-16 0 0 0,49-42-3934 0 0,-50 49 2585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2.771"/>
    </inkml:context>
    <inkml:brush xml:id="br0">
      <inkml:brushProperty name="width" value="0.1" units="cm"/>
      <inkml:brushProperty name="height" value="0.1" units="cm"/>
      <inkml:brushProperty name="color" value="#33CCFF"/>
    </inkml:brush>
  </inkml:definitions>
  <inkml:trace contextRef="#ctx0" brushRef="#br0">0 7 13471 0 0,'0'0'659'0'0,"3"-1"-286"0"0,10-3 63 0 0,-13 4-359 0 0,1 0 0 0 0,0 0-1 0 0,0-1 1 0 0,0 1 0 0 0,0 0-1 0 0,0 0 1 0 0,-1 0 0 0 0,1 0-1 0 0,0 0 1 0 0,0 0 0 0 0,0 0 0 0 0,0 0-1 0 0,0 0 1 0 0,-1 1 0 0 0,1-1-1 0 0,0 0 1 0 0,0 0 0 0 0,0 1-1 0 0,-1-1 1 0 0,1 1 0 0 0,0-1-1 0 0,0 1 1 0 0,-1-1 0 0 0,1 1-1 0 0,0-1 1 0 0,-1 1 0 0 0,1-1 0 0 0,-1 1-1 0 0,1 0 1 0 0,0-1 0 0 0,-1 1-1 0 0,1 1 1 0 0,0 0 358 0 0,2 3 122 0 0,0 0 1 0 0,-1 0 0 0 0,1 0-1 0 0,-1 1 1 0 0,0-1 0 0 0,-1 1-1 0 0,2 8 1 0 0,1 2 87 0 0,3 20 732 0 0,6 68-1 0 0,-11-77-1108 0 0,11 130 1141 0 0,6 56-731 0 0,-19-206-679 0 0,17 119 30 0 0,-12-102-7 0 0,0 1 1 0 0,2-1-1 0 0,10 24 0 0 0,-14-42-129 0 0,0 0-1 0 0,0 0 1 0 0,1 0 0 0 0,-1 0-1 0 0,1 0 1 0 0,1-1-1 0 0,-1 1 1 0 0,1-1-1 0 0,8 7 1 0 0,-11-12-122 0 0,-1 0-1 0 0,0 1 1 0 0,0-1 0 0 0,1 0 0 0 0,-1 0-1 0 0,0 1 1 0 0,1-1 0 0 0,-1 0 0 0 0,0 0 0 0 0,0-1-1 0 0,1 1 1 0 0,-1 0 0 0 0,0 0 0 0 0,0-1 0 0 0,1 1-1 0 0,-1 0 1 0 0,0-1 0 0 0,0 1 0 0 0,2-2 0 0 0,1 0-133 0 0,18-6-1544 0 0,-17 6-13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3.216"/>
    </inkml:context>
    <inkml:brush xml:id="br0">
      <inkml:brushProperty name="width" value="0.1" units="cm"/>
      <inkml:brushProperty name="height" value="0.1" units="cm"/>
      <inkml:brushProperty name="color" value="#33CCFF"/>
    </inkml:brush>
  </inkml:definitions>
  <inkml:trace contextRef="#ctx0" brushRef="#br0">0 373 13823 0 0,'0'0'9429'0'0,"1"2"-9298"0"0,2 4 65 0 0,0-1 0 0 0,-1 1 0 0 0,1 0 0 0 0,-1 1-1 0 0,-1-1 1 0 0,2 7 0 0 0,4 43 412 0 0,-3-18-406 0 0,3 25 194 0 0,11 58 315 0 0,-15-108-657 0 0,0-1-1 0 0,1 1 1 0 0,1-1 0 0 0,0 0-1 0 0,0-1 1 0 0,1 1 0 0 0,10 13-1 0 0,-13-21-62 0 0,0 0 0 0 0,1 0 0 0 0,-1 0 0 0 0,1 0-1 0 0,0-1 1 0 0,0 1 0 0 0,1-1 0 0 0,-1 0 0 0 0,1-1-1 0 0,-1 1 1 0 0,1-1 0 0 0,0 0 0 0 0,0 0 0 0 0,0 0-1 0 0,0 0 1 0 0,0-1 0 0 0,0 0 0 0 0,1 0 0 0 0,-1-1-1 0 0,0 1 1 0 0,6-1 0 0 0,-4-1 9 0 0,-1 0 0 0 0,0 0 0 0 0,1 0-1 0 0,-1-1 1 0 0,0 0 0 0 0,0 0 0 0 0,0 0 0 0 0,0-1-1 0 0,0 0 1 0 0,0 0 0 0 0,-1-1 0 0 0,0 1 0 0 0,1-1 0 0 0,-1 0-1 0 0,-1-1 1 0 0,9-8 0 0 0,-2-1-91 0 0,0 0 1 0 0,-1-1-1 0 0,-1 0 0 0 0,0 0 1 0 0,-1-1-1 0 0,-1 0 0 0 0,0 0 1 0 0,-1-1-1 0 0,-1 0 0 0 0,-1 0 1 0 0,0 0-1 0 0,-1 0 0 0 0,1-26 1 0 0,-4 18 86 0 0,0 0 1 0 0,-9-48-1 0 0,9 72 4 0 0,0 1 0 0 0,0 0 0 0 0,0 0 0 0 0,0-1 0 0 0,0 1 0 0 0,0 0 0 0 0,0 0 0 0 0,0-1 0 0 0,0 1 0 0 0,0 0 0 0 0,0 0 0 0 0,0 0 0 0 0,0-1 0 0 0,0 1 0 0 0,0 0 0 0 0,0 0 0 0 0,0-1 0 0 0,-1 1 0 0 0,1 0 0 0 0,0 0 0 0 0,0 0 0 0 0,0 0 0 0 0,0-1 0 0 0,-1 1 0 0 0,1 0 0 0 0,0 0 0 0 0,0 0 0 0 0,0 0 0 0 0,-1 0 0 0 0,1-1 0 0 0,0 1 0 0 0,-5 5 0 0 0,-2 10 0 0 0,4-5 17 0 0,1 0-1 0 0,0-1 1 0 0,1 1-1 0 0,0 0 0 0 0,1 0 1 0 0,0 14-1 0 0,11 61 177 0 0,-9-68-165 0 0,2 6 15 0 0,0 0 0 0 0,2 0 0 0 0,0-1 0 0 0,1 0 0 0 0,12 24 0 0 0,-16-39-44 0 0,1 0 1 0 0,0 0 0 0 0,0-1-1 0 0,0 0 1 0 0,1 0-1 0 0,0 0 1 0 0,0 0-1 0 0,0-1 1 0 0,1 1 0 0 0,0-2-1 0 0,0 1 1 0 0,0 0-1 0 0,0-1 1 0 0,1 0 0 0 0,0-1-1 0 0,0 0 1 0 0,0 0-1 0 0,0 0 1 0 0,10 2-1 0 0,-11-4 4 0 0,-1 0-1 0 0,1-1 0 0 0,-1 1 0 0 0,1-1 1 0 0,-1-1-1 0 0,1 1 0 0 0,-1-1 0 0 0,1 0 1 0 0,-1 0-1 0 0,1 0 0 0 0,-1-1 0 0 0,7-3 1 0 0,-4 1 2 0 0,0 0-1 0 0,0-1 1 0 0,-1 0 0 0 0,0 0 0 0 0,0-1 0 0 0,0 1 0 0 0,6-9-1 0 0,2-3-38 0 0,-1-2 0 0 0,-1 0-1 0 0,0-1 1 0 0,19-41-1 0 0,-8 3-305 0 0,-3-1 0 0 0,-2-1-1 0 0,21-120 1 0 0,-32 134 115 0 0,-3 1-1 0 0,-1-1 0 0 0,-3 0 1 0 0,-5-55-1 0 0,3 89 226 0 0,-1 1 0 0 0,-4-18 0 0 0,3 21 27 0 0,2 7 101 0 0,-8 13 125 0 0,-1 5-154 0 0,0 0 0 0 0,2 1 0 0 0,0 0 0 0 0,1 1 0 0 0,0-1 0 0 0,-4 27 0 0 0,1 9 259 0 0,-3 56-1 0 0,11-81-225 0 0,1-1 1 0 0,1 1-1 0 0,2 0 1 0 0,1 0-1 0 0,2-1 0 0 0,0 0 1 0 0,2 0-1 0 0,1 0 0 0 0,1-1 1 0 0,21 43-1 0 0,-25-60-161 0 0,1-2-1 0 0,-1 1 1 0 0,2-1-1 0 0,-1 1 1 0 0,1-2-1 0 0,0 1 0 0 0,0-1 1 0 0,1 0-1 0 0,0-1 1 0 0,1 1-1 0 0,-1-2 1 0 0,1 1-1 0 0,0-1 1 0 0,0-1-1 0 0,1 1 1 0 0,-1-2-1 0 0,1 1 1 0 0,0-1-1 0 0,0-1 1 0 0,0 0-1 0 0,1 0 1 0 0,-1-1-1 0 0,0 0 1 0 0,1-1-1 0 0,-1 0 1 0 0,0-1-1 0 0,1 0 1 0 0,10-3-1 0 0,-12 3-475 0 0,1-1-1 0 0,-1 0 0 0 0,0-1 1 0 0,0 0-1 0 0,0-1 1 0 0,-1 0-1 0 0,1 0 1 0 0,-1 0-1 0 0,0-1 1 0 0,0-1-1 0 0,14-12 1 0 0,1-6-1541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3.589"/>
    </inkml:context>
    <inkml:brush xml:id="br0">
      <inkml:brushProperty name="width" value="0.1" units="cm"/>
      <inkml:brushProperty name="height" value="0.1" units="cm"/>
      <inkml:brushProperty name="color" value="#33CCFF"/>
    </inkml:brush>
  </inkml:definitions>
  <inkml:trace contextRef="#ctx0" brushRef="#br0">616 0 5063 0 0,'-2'2'390'0'0,"-7"5"-128"0"0,-1-1-1 0 0,-14 8 1 0 0,-48 18 8832 0 0,6-4-3544 0 0,21-7-4823 0 0,0-2 1 0 0,-1-2-1 0 0,-1-2 1 0 0,-90 16-1 0 0,117-28-788 0 0,9 0-203 0 0,0-1 1 0 0,0-1 0 0 0,0 0 0 0 0,0 0 0 0 0,-1-1-1 0 0,-14-2 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4.250"/>
    </inkml:context>
    <inkml:brush xml:id="br0">
      <inkml:brushProperty name="width" value="0.1" units="cm"/>
      <inkml:brushProperty name="height" value="0.1" units="cm"/>
      <inkml:brushProperty name="color" value="#33CCFF"/>
    </inkml:brush>
  </inkml:definitions>
  <inkml:trace contextRef="#ctx0" brushRef="#br0">3 52 13503 0 0,'0'0'1224'0'0,"1"2"-1008"0"0,1 4 344 0 0,0 0 0 0 0,0 1-1 0 0,-1-1 1 0 0,0 0 0 0 0,0 1 0 0 0,-1-1-1 0 0,1 9 1 0 0,-8 45 3138 0 0,4-40-2978 0 0,0 26 0 0 0,3-29-569 0 0,1 0-1 0 0,1-1 0 0 0,0 1 1 0 0,2 0-1 0 0,-1-1 1 0 0,2 0-1 0 0,0 0 0 0 0,1 0 1 0 0,14 25-1 0 0,-13-29-104 0 0,0 0 0 0 0,1-1 0 0 0,0 0 0 0 0,17 18 0 0 0,-20-24-30 0 0,0-1 0 0 0,1 1 1 0 0,-1-1-1 0 0,1 1 0 0 0,0-1 0 0 0,0-1 0 0 0,0 0 1 0 0,1 1-1 0 0,-1-2 0 0 0,13 5 0 0 0,-15-6-19 0 0,0-1-1 0 0,0 1 1 0 0,0-1-1 0 0,0 0 1 0 0,1 0 0 0 0,-1 0-1 0 0,0 0 1 0 0,0-1-1 0 0,0 1 1 0 0,0-1 0 0 0,0 0-1 0 0,-1 0 1 0 0,1-1-1 0 0,6-2 1 0 0,-6 1-9 0 0,1 0 1 0 0,-1 0-1 0 0,1 0 1 0 0,-1-1-1 0 0,0 0 0 0 0,0 0 1 0 0,-1 0-1 0 0,1 0 1 0 0,4-8-1 0 0,2-7-28 0 0,-1 0 0 0 0,-1 0 0 0 0,0-1-1 0 0,7-29 1 0 0,-13 40 36 0 0,9-28-6 0 0,0-1 9 0 0,27-67 0 0 0,-35 98 1 0 0,0 1 0 0 0,0 0 0 0 0,1 0 0 0 0,0 0 0 0 0,0 1 0 0 0,0 0 0 0 0,1-1 0 0 0,-1 1 0 0 0,11-7 0 0 0,-13 10 0 0 0,1 0 0 0 0,0 0 0 0 0,0 1 0 0 0,0 0 0 0 0,0-1 0 0 0,1 1 0 0 0,-1 0 0 0 0,0 0 0 0 0,1 1 0 0 0,-1-1 0 0 0,0 1 0 0 0,1 0 0 0 0,-1 0 0 0 0,0 0 0 0 0,1 0 0 0 0,-1 0 0 0 0,0 1 0 0 0,1-1 0 0 0,-1 1 0 0 0,0 0 0 0 0,6 2 0 0 0,-4 0-9 0 0,1-1-1 0 0,-1 1 1 0 0,1 0-1 0 0,-1 1 0 0 0,0-1 1 0 0,0 1-1 0 0,0 0 1 0 0,-1 0-1 0 0,0 1 1 0 0,0 0-1 0 0,0-1 1 0 0,0 1-1 0 0,0 0 1 0 0,-1 1-1 0 0,0-1 1 0 0,0 0-1 0 0,-1 1 1 0 0,0 0-1 0 0,1 0 0 0 0,-2 0 1 0 0,3 9-1 0 0,-2-2-2 0 0,0 0-1 0 0,-1 0 0 0 0,-1 0 1 0 0,0 1-1 0 0,-1-1 1 0 0,0 0-1 0 0,-1 0 0 0 0,0 0 1 0 0,-5 14-1 0 0,2-12 51 0 0,-1-1 1 0 0,-1 1-1 0 0,0-1 0 0 0,-1-1 1 0 0,-1 1-1 0 0,0-1 0 0 0,-13 14 1 0 0,18-22-41 0 0,-1 0 0 0 0,-1-1 0 0 0,1 1 0 0 0,-1-1 0 0 0,1 0 0 0 0,-1 0 0 0 0,0-1 0 0 0,-1 0 0 0 0,1 0 0 0 0,0 0 1 0 0,-1-1-1 0 0,-10 3 0 0 0,13-4-4 0 0,1-1 0 0 0,-1 1 1 0 0,0-1-1 0 0,1 0 0 0 0,-1 0 0 0 0,0 0 1 0 0,0 0-1 0 0,1-1 0 0 0,-1 1 1 0 0,1-1-1 0 0,-1 0 0 0 0,1 0 1 0 0,-1 0-1 0 0,1-1 0 0 0,-1 1 0 0 0,1-1 1 0 0,0 0-1 0 0,0 0 0 0 0,0 0 1 0 0,0 0-1 0 0,0-1 0 0 0,0 1 1 0 0,1-1-1 0 0,-1 1 0 0 0,-2-5 0 0 0,0-1 10 0 0,-1 0-1 0 0,2 0 0 0 0,-1-1 0 0 0,1 0 0 0 0,0 0 0 0 0,1 0 0 0 0,0-1 0 0 0,1 1 0 0 0,0-1 0 0 0,0 1 0 0 0,0-16 0 0 0,2 17 3 0 0,0 1 0 0 0,0 0 0 0 0,1 0 0 0 0,0-1 0 0 0,0 1 0 0 0,1 0 0 0 0,0 0 0 0 0,0 0 0 0 0,1 0 0 0 0,-1 1 0 0 0,2-1 0 0 0,-1 1 0 0 0,1 0 0 0 0,0-1 0 0 0,0 2 0 0 0,5-7 0 0 0,4-1-21 0 0,1 1 0 0 0,0 1 1 0 0,0 0-1 0 0,1 1 0 0 0,0 1 0 0 0,1 0 0 0 0,22-9 0 0 0,-2 4-48 0 0,1 1 0 0 0,52-10 0 0 0,-73 20 62 0 0,1 0-1 0 0,-1 1 0 0 0,1 1 1 0 0,32 1-1 0 0,-41 1-3 0 0,0 0 0 0 0,0 1-1 0 0,0-1 1 0 0,0 1 0 0 0,0 1-1 0 0,0 0 1 0 0,0 0 0 0 0,-1 0-1 0 0,1 1 1 0 0,-1 0-1 0 0,12 9 1 0 0,-12-7 3 0 0,0 1-1 0 0,0-1 1 0 0,-1 1-1 0 0,0 0 1 0 0,0 1 0 0 0,-1 0-1 0 0,8 15 1 0 0,-7-9 18 0 0,0 0 0 0 0,-1 0 0 0 0,-1 1 0 0 0,3 17 0 0 0,11 86-85 0 0,-18-116 128 0 0,1-4-51 0 0,1 0-1 0 0,-1 0 1 0 0,1 0 0 0 0,-1 0 0 0 0,0 0 0 0 0,0 0 0 0 0,1-3-1 0 0,0 1-4 0 0,35-85-43 0 0,0-2 0 0 0,27-22 40 0 0,-52 96 0 0 0,-1 1 0 0 0,2 1 0 0 0,0 0 0 0 0,23-20 0 0 0,-33 33 0 0 0,0 0 0 0 0,0 0 0 0 0,0 0 0 0 0,1 0 0 0 0,-1 1 0 0 0,5-2 0 0 0,4 0 0 0 0,-9 4 2 0 0,-1 0-1 0 0,1 0 1 0 0,-1 0-1 0 0,1 0 1 0 0,0 0-1 0 0,-1 0 1 0 0,0 1-1 0 0,1-1 1 0 0,-1 1-1 0 0,0 0 1 0 0,0 0-1 0 0,0 0 1 0 0,0 0-1 0 0,0 0 1 0 0,0 0-1 0 0,-1 0 1 0 0,1 1 0 0 0,-1-1-1 0 0,1 0 1 0 0,0 5-1 0 0,3 3 7 0 0,0 1 0 0 0,-1 0 0 0 0,4 18 0 0 0,8 58 327 0 0,7 28 581 0 0,-19-103-856 0 0,0 0 0 0 0,0-1 0 0 0,1 1 1 0 0,1-1-1 0 0,0 0 0 0 0,0 0 0 0 0,11 12 0 0 0,-14-19-92 0 0,0-1-1 0 0,1 0 1 0 0,-1 0-1 0 0,1 0 1 0 0,0 0-1 0 0,0-1 1 0 0,0 0-1 0 0,0 1 0 0 0,1-1 1 0 0,-1-1-1 0 0,0 1 1 0 0,1-1-1 0 0,-1 1 1 0 0,1-1-1 0 0,9 0 1 0 0,1 0-5 0 0,1 0-1 0 0,-1-2 1 0 0,22-2 0 0 0,-27 1-485 0 0,-1 1-1 0 0,1-2 1 0 0,17-6 0 0 0,7-7-7573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4.635"/>
    </inkml:context>
    <inkml:brush xml:id="br0">
      <inkml:brushProperty name="width" value="0.1" units="cm"/>
      <inkml:brushProperty name="height" value="0.1" units="cm"/>
      <inkml:brushProperty name="color" value="#33CCFF"/>
    </inkml:brush>
  </inkml:definitions>
  <inkml:trace contextRef="#ctx0" brushRef="#br0">437 156 2759 0 0,'12'-19'283'0'0,"11"-22"-1"0"0,-4-1 4864 0 0,-6 0 5069 0 0,-16 40-10022 0 0,1 1 0 0 0,-1-1 0 0 0,0 1 0 0 0,0 0 0 0 0,-1 0 1 0 0,1 0-1 0 0,0 0 0 0 0,0 1 0 0 0,0-1 0 0 0,-1 1 0 0 0,1 0 0 0 0,0 0 1 0 0,0 0-1 0 0,-1 0 0 0 0,1 0 0 0 0,0 1 0 0 0,0 0 0 0 0,-1-1 1 0 0,-3 3-1 0 0,-7 2-36 0 0,0 0 1 0 0,0 1-1 0 0,-14 8 1 0 0,6-2 71 0 0,-31 23 1 0 0,47-31-217 0 0,0 1 1 0 0,1 0-1 0 0,0 0 0 0 0,0 0 1 0 0,0 0-1 0 0,1 1 1 0 0,0 0-1 0 0,0 0 1 0 0,0 0-1 0 0,-3 8 0 0 0,7-13-17 0 0,0 0-1 0 0,-1 0 0 0 0,1 1 1 0 0,0-1-1 0 0,0 0 0 0 0,0 0 1 0 0,0 0-1 0 0,0 1 1 0 0,0-1-1 0 0,0 0 0 0 0,1 0 1 0 0,-1 0-1 0 0,0 0 0 0 0,1 1 1 0 0,-1-1-1 0 0,0 0 0 0 0,1 0 1 0 0,0 1-1 0 0,14 17 311 0 0,-8-13-198 0 0,1 0 1 0 0,1-1-1 0 0,-1 1 1 0 0,1-2-1 0 0,0 1 1 0 0,0-1-1 0 0,17 5 1 0 0,7 4 47 0 0,35 11-138 0 0,-51-19 64 0 0,0 0 1 0 0,0 1-1 0 0,-1 1 0 0 0,0 1 0 0 0,17 10 1 0 0,-30-15-70 0 0,1 0-1 0 0,0 0 1 0 0,-1 0 0 0 0,0 1 0 0 0,0-1-1 0 0,0 1 1 0 0,0-1 0 0 0,0 1 0 0 0,-1 0 0 0 0,0 0-1 0 0,0 1 1 0 0,0-1 0 0 0,0 0 0 0 0,0 1 0 0 0,-1-1-1 0 0,0 1 1 0 0,0-1 0 0 0,0 1 0 0 0,-1-1-1 0 0,1 1 1 0 0,-1 6 0 0 0,-1-5 3 0 0,0 0-1 0 0,0 0 1 0 0,0 0 0 0 0,0 0 0 0 0,-1 0 0 0 0,0 0-1 0 0,-1-1 1 0 0,1 1 0 0 0,-1-1 0 0 0,0 1-1 0 0,0-1 1 0 0,-1 0 0 0 0,1 0 0 0 0,-1 0-1 0 0,-8 7 1 0 0,3-5-38 0 0,-1 1 0 0 0,1-2 0 0 0,-1 0 0 0 0,-1 0 0 0 0,1 0 0 0 0,-1-2 0 0 0,0 1-1 0 0,0-1 1 0 0,-1-1 0 0 0,1 0 0 0 0,-1 0 0 0 0,-18 1 0 0 0,-14-2-22 0 0,1-1 0 0 0,-48-5 0 0 0,62 2 88 0 0,-96-10-1570 0 0,57 2 587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5.105"/>
    </inkml:context>
    <inkml:brush xml:id="br0">
      <inkml:brushProperty name="width" value="0.1" units="cm"/>
      <inkml:brushProperty name="height" value="0.1" units="cm"/>
      <inkml:brushProperty name="color" value="#33CCFF"/>
    </inkml:brush>
  </inkml:definitions>
  <inkml:trace contextRef="#ctx0" brushRef="#br0">1 0 12895 0 0,'0'0'1152'0'0,"4"11"-928"0"0,5 5-224 0 0,-2-3 2048 0 0,0 1 352 0 0,-3 1 2576 0 0,1-1-3480 0 0,-3-3-1112 0 0,-4 2-384 0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26:55.2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11964 6696 12431 0,'0'0'544'0,"0"0"128"0,0 0-544 0,0 0-128 15,0 0 0-15,0 0 0 0,0 0 1472 0,0 0 256 16,0 0 48-16,0 0 16 0,-4-1-464 0,4 1-96 16,0 0-16-16,0 0 0 0,0 0-48 0,0 0-16 15,-4 0 0-15,4 0 0 0,0 0-352 0,0 0-80 16,-4 0-16-16,4 0 0 0,-2-3-48 0,2 3-16 16,0 0 0-16,0 0 0 0,0 0-48 0,0 0-16 15,0 0 0-15,0 0 0 0,0 0 112 0,0 0 16 16,0 0 0-16,0 0 0 0,0 0-160 0,0 0-32 15,0 0 0-15,0 0 0 0,0 0 0 0,8 7 0 16,-8-7 0-16,8 0 0 0,-2 3-192 0,2-3-64 16,-8 0 0-16,8 3 0 0,-2-3 0 0,1 3 0 15,-7-3 0-15,8-3 0 0,-2 3 208 0,2 0 48 16,0 0 0-16,0 0 0 0,0 0 608 0,-2 0 128 16,2 0 32-16,0 0 0 15,0 0-1648-15,1 0-320 0,-1 0-64 0,1 0-16 0,0-3 624 0,0 3 144 16,-1 0 0-16,0 0 0 0,3-1 128 0,-2-1 48 0,-1 2 16 0,0-3 0 15,-1 2 192-15,-7 1 64 0,8-3 0 0,0 3 0 16,0 0-256-16,0-3-64 0,0 3 0 0,0 0 0 0,-8 0-128 0,9-1 0 16,-1 1 0-16,1 1 0 0,0-2 240 0,0 1 16 15,0 0 0-15,0 0 0 16,-1 0-256-16,1 0 0 0,1 0 0 0,-1-3 0 16,0 3 0-16,0-2 0 0,0 4 0 0,0-2 0 0,-1-2 0 15,1 2 0-15,1 2 0 0,-1-2 0 0,0 0 0 0,0 0 0 16,0 0 0-16,0 3 0 0,1-3 256 0,-1 0 0 15,0 1 0-15,0 2 0 0,0-3-64 0,2 0 0 16,-2 3 0-16,1-3 0 0,1 0-192 0,-1 0-256 16,1 0 48-16,-1 1 16 0,2 2 352 0,0-3 80 15,0 0 16-15,1 0 0 0,-1 0-256 0,1 0 0 16,-3 0 0-16,1 0 0 0,-1 0 0 0,1 0 0 16,0 0 0-16,1 0 0 0,-1 0 0 0,0 0 0 15,1-3 0-15,3 2 0 0,-2 1 0 0,0 0 0 16,-1 0 0-16,1 0 0 0,0-3 0 0,-1 3 0 15,-2 0 0-15,1 0-160 0,-1 0 160 0,2 0 0 16,0 0 128-16,-1 0-128 0,1-3 0 0,1 3 0 16,-1-1 0-16,0 1 0 0,0 0 0 0,-1-3 0 15,0 3 0-15,1-2 0 0,-1 1 0 0,1 1 0 16,-1-3 0-16,0 3 0 0,1-1 0 0,0-2 0 16,1 3 0-16,0-3 0 0,-1 2 0 0,1-2 0 15,0 1 0-15,0 2 0 0,-1-1 0 0,1-2 0 16,0 3 0-16,0 0-128 0,-1 0 128 0,0 0 0 0,-3 0 0 0,2 0 0 15,-2 0 0-15,1 0-128 16,-1 0 128-16,1 0-128 0,-1 0 128 0,0 3 0 0,0-3 128 0,3 0-128 16,-2-3 0-16,2 3 0 0,0-3 0 0,0 2-128 15,-3 1 128-15,0 0 0 0,0 0 0 0,2 0 0 16,-1 0 0-16,1 0 0 0,-1 0 0 0,2 0 0 16,2 0 0-16,2 0-128 0,-5-3 128 0,-1 3-128 15,0 3 128-15,2-3 0 0,0-3 128 0,0 3-128 16,-2 0 0-16,2 3 0 0,0-3 0 0,2 0-128 0,-1 0 128 0,1 0-128 15,0-3 128-15,-2 3-128 0,-1 0 304 0,1 0 64 16,0-2 16-16,-1 0 0 0,-4 2-256 0,3 0 0 16,0 0 0-16,1 0 0 0,-1-2 304 0,0 2-48 15,1-3 0-15,1 2 0 0,1 1-416 16,-1-3-96-16,-1 3 0 0,0 0-16 0,-2 0 416 0,2-1 96 16,-1 1 16-16,-1 0 0 0,2 0-256 0,-2-3-160 15,0 1 32-15,0 2 0 0,0-2 128 0,0 0 0 16,-1 2 0-16,0 0 0 0,0 0 0 0,1 0 0 15,-2 0 0-15,-1 0 0 0,1 0 128 0,-1 0 0 16,1 2 0-16,0 0 0 0,-1-2-128 0,1 0 0 0,-1 2 0 0,2-2 0 16,0 0 0-16,-2 3 0 0,1-2 0 0,1-1 0 15,0 3 0-15,0-3 0 0,1 0 0 0,-1 0 0 16,-2 0 0-16,1 0 0 16,-2 0 0-16,1 0 0 0,1 0 0 0,1 0 0 15,-8 0 0-15,8 0 0 0,-3 0 128 0,0 0 48 16,0 0 16-16,1 0 0 0,-1-3-192 0,1 3-272 15,0-1 64-15,-1-2 16 0,1 3 192 0,1-2 0 0,0 2 0 0,-2-2 0 16,1 0 0-16,-6 2 0 0,7 0 0 0,-7 0 0 16,6-3 0-16,-6 3 0 0,7 0 0 0,0-1 0 0,-7 1 0 0,0 0 0 15,6 0 0-15,-6 0 0 0,0 0 0 0,0 0 0 16,0 0 0-16,5 0 0 16,-5 0 208-16,0 0 96 0,0 0 16 0,0 0 0 0,0 0-512 0,0 0-112 15,0 0-16-15,0 0 0 16,0 0-352-16,0 0-80 0,0 0-16 0,0 0 0 31,0 0-1920-31,0 0-400 0,-10 4-80 0,-5-2-16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5.468"/>
    </inkml:context>
    <inkml:brush xml:id="br0">
      <inkml:brushProperty name="width" value="0.1" units="cm"/>
      <inkml:brushProperty name="height" value="0.1" units="cm"/>
      <inkml:brushProperty name="color" value="#33CCFF"/>
    </inkml:brush>
  </inkml:definitions>
  <inkml:trace contextRef="#ctx0" brushRef="#br0">93 217 6991 0 0,'0'0'158'0'0,"0"-2"22"0"0,-36-85 310 0 0,14 38 1490 0 0,-12-30 10576 0 0,43 97-11809 0 0,-1-1 0 0 0,-1 1 0 0 0,5 19-1 0 0,11 26 223 0 0,2 0-569 0 0,32 127 0 0 0,-51-159-400 0 0,-1 0 0 0 0,-2 0 0 0 0,-1 41 0 0 0,-2-57 0 0 0,-2-5 11 0 0,1-10-8 0 0,1 0 0 0 0,-1 0 1 0 0,0 0-1 0 0,0 0 0 0 0,0 0 1 0 0,0 0-1 0 0,1 0 0 0 0,-1 0 1 0 0,0-1-1 0 0,0 1 0 0 0,0 0 1 0 0,1-1-1 0 0,-1 1 0 0 0,0 0 1 0 0,0-1-1 0 0,-2-1-3 0 0,1 0 0 0 0,-1 0 0 0 0,1 0 0 0 0,-1-1 0 0 0,1 1 0 0 0,0-1 0 0 0,0 1 0 0 0,0-1 0 0 0,1 0 0 0 0,-1 0 0 0 0,1 1 0 0 0,-1-1 0 0 0,0-5 0 0 0,-2-3 0 0 0,0-1 0 0 0,-1-14 0 0 0,1 1-2 0 0,0 0 1 0 0,2 0-1 0 0,1-1 1 0 0,4-46-1 0 0,0 55 1 0 0,0 0 0 0 0,0 1 0 0 0,2-1 1 0 0,0 1-1 0 0,1 0 0 0 0,0 0 0 0 0,2 0 0 0 0,9-16 0 0 0,-10 21-54 0 0,1 0 0 0 0,-1 0 1 0 0,2 1-1 0 0,-1 0 0 0 0,2 1 0 0 0,-1 0 0 0 0,15-11 0 0 0,-19 17 17 0 0,-1 0 0 0 0,1 0-1 0 0,0 1 1 0 0,0-1 0 0 0,0 1-1 0 0,1 0 1 0 0,-1 1 0 0 0,0-1-1 0 0,1 1 1 0 0,-1 0 0 0 0,1 0-1 0 0,-1 1 1 0 0,1 0 0 0 0,-1 0-1 0 0,1 0 1 0 0,-1 1 0 0 0,1-1-1 0 0,-1 1 1 0 0,11 4 0 0 0,0 1-1197 0 0,21 10 0 0 0,-3 3-5975 0 0,-16-8 175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5.922"/>
    </inkml:context>
    <inkml:brush xml:id="br0">
      <inkml:brushProperty name="width" value="0.1" units="cm"/>
      <inkml:brushProperty name="height" value="0.1" units="cm"/>
      <inkml:brushProperty name="color" value="#33CCFF"/>
    </inkml:brush>
  </inkml:definitions>
  <inkml:trace contextRef="#ctx0" brushRef="#br0">1 90 15663 0 0,'0'0'1572'0'0,"1"-1"-1438"0"0,11-11 757 0 0,1 1-1 0 0,0 0 1 0 0,16-10 0 0 0,-22 16-742 0 0,-1 2 0 0 0,1-1-1 0 0,0 1 1 0 0,0 0 0 0 0,1 1-1 0 0,-1-1 1 0 0,0 1 0 0 0,1 1-1 0 0,12-2 1 0 0,11 1 396 0 0,-16 0-537 0 0,1 1 1 0 0,0 1-1 0 0,-1 0 1 0 0,1 1 0 0 0,26 6-1 0 0,-29-4-1 0 0,-1 1 0 0 0,1 0-1 0 0,0 2 1 0 0,-1-1 0 0 0,0 1-1 0 0,-1 1 1 0 0,1 0 0 0 0,15 13-1 0 0,-21-15 58 0 0,0 1 0 0 0,-1 0 0 0 0,1 0 0 0 0,-1 0-1 0 0,0 1 1 0 0,-1 0 0 0 0,0 0 0 0 0,0 0 0 0 0,0 0 0 0 0,-1 1-1 0 0,0-1 1 0 0,-1 1 0 0 0,0 0 0 0 0,0 0 0 0 0,1 10-1 0 0,-2-7-3 0 0,0 1-1 0 0,-1 0 0 0 0,-1-1 0 0 0,0 1 0 0 0,0-1 0 0 0,-1 1 1 0 0,-1-1-1 0 0,0 1 0 0 0,0-1 0 0 0,-1 0 0 0 0,0-1 0 0 0,-1 1 1 0 0,-12 18-1 0 0,13-23-29 0 0,-1 1 1 0 0,0-1 0 0 0,0 0-1 0 0,0 0 1 0 0,-1 0 0 0 0,0-1-1 0 0,0 0 1 0 0,-1 0 0 0 0,1-1-1 0 0,-1 0 1 0 0,0 0 0 0 0,0 0-1 0 0,0-1 1 0 0,-1 0 0 0 0,1 0-1 0 0,-1-1 1 0 0,1 0 0 0 0,-1 0-1 0 0,0-1 1 0 0,0 0-1 0 0,-8 0 1 0 0,6-1-31 0 0,1-1 0 0 0,0 0 0 0 0,-1-1 0 0 0,1 0 0 0 0,0 0 0 0 0,0-1 0 0 0,0 0 0 0 0,1-1 0 0 0,-15-7 0 0 0,11 4 0 0 0,0-1 0 0 0,1 0 0 0 0,0-1 0 0 0,0 0 0 0 0,-16-19 0 0 0,23 24-24 0 0,1 0 1 0 0,-1 0-1 0 0,1 0 0 0 0,0-1 0 0 0,1 0 1 0 0,-1 1-1 0 0,1-1 0 0 0,0 0 1 0 0,0 0-1 0 0,0 0 0 0 0,1 0 0 0 0,-1-1 1 0 0,1 1-1 0 0,1 0 0 0 0,-1-1 0 0 0,1 1 1 0 0,0 0-1 0 0,0-1 0 0 0,0 1 0 0 0,1 0 1 0 0,0-1-1 0 0,0 1 0 0 0,0 0 1 0 0,1 0-1 0 0,-1 0 0 0 0,1 0 0 0 0,1 0 1 0 0,-1 0-1 0 0,5-7 0 0 0,-4 7-395 0 0,0 0 0 0 0,1 0-1 0 0,0 1 1 0 0,0-1 0 0 0,0 1-1 0 0,0-1 1 0 0,1 1 0 0 0,0 1 0 0 0,0-1-1 0 0,0 1 1 0 0,0 0 0 0 0,0 0-1 0 0,1 0 1 0 0,6-2 0 0 0,18-3-6572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6.285"/>
    </inkml:context>
    <inkml:brush xml:id="br0">
      <inkml:brushProperty name="width" value="0.1" units="cm"/>
      <inkml:brushProperty name="height" value="0.1" units="cm"/>
      <inkml:brushProperty name="color" value="#33CCFF"/>
    </inkml:brush>
  </inkml:definitions>
  <inkml:trace contextRef="#ctx0" brushRef="#br0">0 8 16671 0 0,'0'0'382'0'0,"3"0"54"0"0,16 3 277 0 0,-1 1 0 0 0,1 0 1 0 0,0 1-1 0 0,-1 2 0 0 0,0-1 1 0 0,-1 2-1 0 0,1 1 0 0 0,25 16 0 0 0,-24-11-291 0 0,11 7-20 0 0,-1 1 0 0 0,-1 1 0 0 0,40 45 1 0 0,-61-61-366 0 0,-1 1 1 0 0,0-1 0 0 0,-1 2-1 0 0,0-1 1 0 0,0 0 0 0 0,-1 1 0 0 0,0 0-1 0 0,-1 0 1 0 0,0 0 0 0 0,0 0-1 0 0,-1 1 1 0 0,0-1 0 0 0,0 1 0 0 0,-1-1-1 0 0,0 1 1 0 0,-1-1 0 0 0,0 1-1 0 0,-3 17 1 0 0,2-21-28 0 0,0 0 0 0 0,0-1-1 0 0,-1 1 1 0 0,1-1 0 0 0,-1 0 0 0 0,-1 1 0 0 0,1-1-1 0 0,-1 0 1 0 0,0 0 0 0 0,0 0 0 0 0,0-1-1 0 0,0 1 1 0 0,-1-1 0 0 0,0 0 0 0 0,0 0 0 0 0,0 0-1 0 0,0 0 1 0 0,-1-1 0 0 0,0 1 0 0 0,1-1-1 0 0,-1-1 1 0 0,0 1 0 0 0,-1 0 0 0 0,1-1 0 0 0,0 0-1 0 0,-10 2 1 0 0,5-3-14 0 0,0 1 0 0 0,0-1 1 0 0,0-1-1 0 0,0 0 0 0 0,1-1 0 0 0,-1 1 0 0 0,0-2 1 0 0,0 1-1 0 0,0-2 0 0 0,1 1 0 0 0,-1-1 0 0 0,1-1 1 0 0,0 1-1 0 0,0-2 0 0 0,0 1 0 0 0,1-1 0 0 0,-10-7 1 0 0,5 3-3 0 0,1-1-1 0 0,0 0 1 0 0,0-1 0 0 0,1 0 0 0 0,1-1 0 0 0,0 0 0 0 0,0-1 0 0 0,1 0-1 0 0,1 0 1 0 0,-8-17 0 0 0,13 23-3 0 0,1-1-1 0 0,-1 1 1 0 0,1-1-1 0 0,0 1 1 0 0,1-1 0 0 0,0 0-1 0 0,0 0 1 0 0,1 0 0 0 0,0 0-1 0 0,0 1 1 0 0,1-1-1 0 0,0 0 1 0 0,0 0 0 0 0,1 0-1 0 0,0 1 1 0 0,0-1-1 0 0,1 1 1 0 0,6-14 0 0 0,-4 11-108 0 0,1 0 0 0 0,1 0 0 0 0,0 1 1 0 0,0 0-1 0 0,1 0 0 0 0,0 0 0 0 0,0 1 1 0 0,1 1-1 0 0,0-1 0 0 0,0 1 1 0 0,1 1-1 0 0,12-7 0 0 0,12-5-2608 0 0,63-21 1 0 0,-64 29 933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6.655"/>
    </inkml:context>
    <inkml:brush xml:id="br0">
      <inkml:brushProperty name="width" value="0.1" units="cm"/>
      <inkml:brushProperty name="height" value="0.1" units="cm"/>
      <inkml:brushProperty name="color" value="#33CCFF"/>
    </inkml:brush>
  </inkml:definitions>
  <inkml:trace contextRef="#ctx0" brushRef="#br0">61 0 15175 0 0,'0'0'1372'0'0,"3"1"-1130"0"0,-1-1-33 0 0,0 1 0 0 0,0-1 1 0 0,0 1-1 0 0,0 0 0 0 0,0-1 1 0 0,0 1-1 0 0,0 0 0 0 0,0 1 1 0 0,0-1-1 0 0,0 0 0 0 0,0 0 1 0 0,-1 1-1 0 0,1-1 0 0 0,0 1 1 0 0,-1-1-1 0 0,1 1 0 0 0,-1 0 1 0 0,0 0-1 0 0,0 0 0 0 0,0-1 0 0 0,0 1 1 0 0,0 0-1 0 0,0 1 0 0 0,0-1 1 0 0,0 0-1 0 0,0 4 0 0 0,2 12 422 0 0,0 1 0 0 0,-1 0-1 0 0,-1-1 1 0 0,-2 29-1 0 0,0-7-299 0 0,14 205 916 0 0,-8-177-990 0 0,-2-25-92 0 0,3 0 0 0 0,14 55 0 0 0,-15-79-148 0 0,0-1 1 0 0,2-1-1 0 0,0 1 1 0 0,1-1-1 0 0,1 0 1 0 0,0-1 0 0 0,21 28-1 0 0,-26-39-32 0 0,1-1 0 0 0,-1 1-1 0 0,1-1 1 0 0,0 0 0 0 0,0-1 0 0 0,1 1 0 0 0,-1-1-1 0 0,1 0 1 0 0,0 0 0 0 0,-1 0 0 0 0,1-1 0 0 0,0 0 0 0 0,1 0-1 0 0,6 1 1 0 0,-7-3-564 0 0,-1 1 0 0 0,1-1 0 0 0,-1 0 1 0 0,7 0-1 0 0,-7-1-819 0 0,0 0 1 0 0,0 0 0 0 0,-1 0-1 0 0,10-4 1 0 0</inkml:trace>
  <inkml:trace contextRef="#ctx0" brushRef="#br0" timeOffset="1">581 482 14279 0 0,'0'0'655'0'0,"-3"-1"-12"0"0,-4 0-591 0 0,1-1-1 0 0,-1 1 1 0 0,0 1 0 0 0,0 0 0 0 0,-12 0 0 0 0,-39 8 1245 0 0,31-4 37 0 0,-65 15 1972 0 0,13-2-2461 0 0,-63 11-68 0 0,16-1-913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7.141"/>
    </inkml:context>
    <inkml:brush xml:id="br0">
      <inkml:brushProperty name="width" value="0.1" units="cm"/>
      <inkml:brushProperty name="height" value="0.1" units="cm"/>
      <inkml:brushProperty name="color" value="#33CCFF"/>
    </inkml:brush>
  </inkml:definitions>
  <inkml:trace contextRef="#ctx0" brushRef="#br0">277 60 12639 0 0,'0'0'579'0'0,"1"-2"-15"0"0,0-8 206 0 0,1-1 0 0 0,-3-14 1147 0 0,-1 23-1772 0 0,0 1-1 0 0,-1 0 0 0 0,1-1 1 0 0,-1 1-1 0 0,0 0 0 0 0,1 0 1 0 0,-1 1-1 0 0,0-1 1 0 0,1 0-1 0 0,-1 1 0 0 0,0 0 1 0 0,0-1-1 0 0,1 1 1 0 0,-1 0-1 0 0,0 1 0 0 0,0-1 1 0 0,1 0-1 0 0,-1 1 0 0 0,0 0 1 0 0,0-1-1 0 0,1 1 1 0 0,-1 0-1 0 0,1 0 0 0 0,-5 3 1 0 0,-6 3-18 0 0,2 1 0 0 0,-1 0 0 0 0,-18 17 1 0 0,21-16 8 0 0,2-4-76 0 0,0 1 0 0 0,1 1 0 0 0,0-1 0 0 0,0 1 1 0 0,1 1-1 0 0,0-1 0 0 0,0 0 0 0 0,-4 11 0 0 0,7-14 3 0 0,0 0 0 0 0,1 0 0 0 0,0 0 0 0 0,0 1 0 0 0,0-1 0 0 0,0 1 0 0 0,1-1 0 0 0,-1 0 0 0 0,1 1 0 0 0,0-1 0 0 0,1 1 0 0 0,-1-1-1 0 0,1 1 1 0 0,0-1 0 0 0,0 1 0 0 0,0-1 0 0 0,0 0 0 0 0,3 4 0 0 0,-2-3 22 0 0,1 0 0 0 0,0 0 0 0 0,0-1 0 0 0,1 1 0 0 0,-1-1 0 0 0,1 0 0 0 0,0 0 0 0 0,0-1 0 0 0,7 6 0 0 0,4 1 198 0 0,25 13 0 0 0,8-1 65 0 0,-33-16-254 0 0,0 1 1 0 0,-1 1-1 0 0,1 0 1 0 0,20 17-1 0 0,-25-17-59 0 0,-1 0 0 0 0,-1 0 0 0 0,10 12-1 0 0,-15-15-18 0 0,0-1 1 0 0,-1 0-1 0 0,1 1 0 0 0,-1 0 0 0 0,0-1 0 0 0,0 1 0 0 0,-1 0 0 0 0,1 0 0 0 0,-1 0 0 0 0,0 6 0 0 0,0-4-2 0 0,-1 0-1 0 0,0 0 1 0 0,0 0 0 0 0,-1 0-1 0 0,1 0 1 0 0,-2 0-1 0 0,1 0 1 0 0,-1-1 0 0 0,0 1-1 0 0,0 0 1 0 0,-1-1-1 0 0,0 0 1 0 0,0 1 0 0 0,0-1-1 0 0,-1 0 1 0 0,0-1-1 0 0,0 1 1 0 0,-1-1 0 0 0,-8 8-1 0 0,1-1-13 0 0,-27 18 0 0 0,33-26 0 0 0,-1 0 0 0 0,0-1 0 0 0,0 1 0 0 0,0-1 0 0 0,0-1 0 0 0,-13 3 0 0 0,6-2-14 0 0,-1 0-1 0 0,0-1 1 0 0,0-1 0 0 0,1-1-1 0 0,-1 0 1 0 0,0-1 0 0 0,-16-2-1 0 0,-26-9-1353 0 0,28 4 563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8.004"/>
    </inkml:context>
    <inkml:brush xml:id="br0">
      <inkml:brushProperty name="width" value="0.1" units="cm"/>
      <inkml:brushProperty name="height" value="0.1" units="cm"/>
      <inkml:brushProperty name="color" value="#33CCFF"/>
    </inkml:brush>
  </inkml:definitions>
  <inkml:trace contextRef="#ctx0" brushRef="#br0">1 201 8983 0 0,'0'-2'8159'0'0,"2"-2"-7894"0"0,0 0 1 0 0,0 0 0 0 0,0 1-1 0 0,1-1 1 0 0,-1 1-1 0 0,1-1 1 0 0,0 1-1 0 0,0 0 1 0 0,0 0 0 0 0,1 0-1 0 0,-1 0 1 0 0,5-2-1 0 0,10-7 116 0 0,25-11-1 0 0,-14 8 20 0 0,15-7-51 0 0,0 1-1 0 0,2 3 1 0 0,52-14 0 0 0,-89 29-277 0 0,26-3 204 0 0,-21 5-255 0 0,-13 2-21 0 0,0-1 0 0 0,0 0 0 0 0,-1 1 0 0 0,1-1 0 0 0,0 0 0 0 0,-1 1 0 0 0,1-1 0 0 0,0 1 0 0 0,-1-1 0 0 0,1 1 0 0 0,0-1 0 0 0,-1 1 0 0 0,1 0 0 0 0,-1-1 0 0 0,1 2 0 0 0,1 2 0 0 0,0 0 0 0 0,0 0 0 0 0,0 0 0 0 0,-1 0 0 0 0,0 0 0 0 0,0 0 0 0 0,0 0 0 0 0,0 1 0 0 0,-1-1 0 0 0,1 0 0 0 0,-1 1 0 0 0,-1 7 0 0 0,-1 7 0 0 0,-7 30 0 0 0,4-26 0 0 0,-108 385 408 0 0,72-278-336 0 0,38-118-52 0 0,0 1 1 0 0,0-1-1 0 0,1 0 0 0 0,-1 24 0 0 0,5-23 34 0 0,4-2-41 0 0,-4-9-18 0 0,0-1 0 0 0,1 1 0 0 0,-1-1 0 0 0,1 0 0 0 0,-1 1 0 0 0,1-1 1 0 0,-1-1-1 0 0,1 1 0 0 0,0 0 0 0 0,0-1 0 0 0,-1 1 0 0 0,1-1 0 0 0,0 0 0 0 0,0 0 0 0 0,-1 0 0 0 0,1 0 0 0 0,0 0 0 0 0,0-1 0 0 0,4 0 0 0 0,8-3-114 0 0,-1 0-1 0 0,18-7 1 0 0,-26 9 121 0 0,15-6 217 0 0,-3 1-210 0 0,-1 0-1 0 0,27-5 0 0 0,18-3-253 0 0,-42 9 463 0 0,1 1-1 0 0,23-2 1 0 0,-10 3-137 0 0,37-2-7 0 0,-58 5-112 0 0,-1 0 0 0 0,16-5 0 0 0,-18 4-124 0 0,-8 2-446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8.496"/>
    </inkml:context>
    <inkml:brush xml:id="br0">
      <inkml:brushProperty name="width" value="0.1" units="cm"/>
      <inkml:brushProperty name="height" value="0.1" units="cm"/>
      <inkml:brushProperty name="color" value="#33CCFF"/>
    </inkml:brush>
  </inkml:definitions>
  <inkml:trace contextRef="#ctx0" brushRef="#br0">1 328 17215 0 0,'0'0'396'0'0,"2"0"52"0"0,15 0 313 0 0,-10 1-702 0 0,0-1-1 0 0,0 0 1 0 0,0 0 0 0 0,0-1 0 0 0,0 0-1 0 0,10-2 1 0 0,0-4 407 0 0,0 0 0 0 0,-1-1 0 0 0,0-1 0 0 0,28-20 0 0 0,53-52 1684 0 0,-83 68-2161 0 0,-1-1-1 0 0,-1 0 1 0 0,0 0-1 0 0,-1-1 1 0 0,0 0 0 0 0,16-34-1 0 0,-27 47 8 0 0,0 1 1 0 0,1-1-1 0 0,-1 1 0 0 0,0-1 0 0 0,0 1 1 0 0,0-1-1 0 0,0 1 0 0 0,0-1 0 0 0,-1 1 0 0 0,1-1 1 0 0,0 1-1 0 0,-1-1 0 0 0,1 1 0 0 0,-1-1 1 0 0,1 1-1 0 0,-2-3 0 0 0,-6-5 4 0 0,6 7 0 0 0,0 1 0 0 0,-1 0 0 0 0,1-1 0 0 0,-1 1 0 0 0,1 0 0 0 0,-1 1 0 0 0,1-1 0 0 0,-1 0 0 0 0,1 1 0 0 0,-1-1 0 0 0,0 1 0 0 0,1 0 0 0 0,-1 0 0 0 0,0 0 0 0 0,1 0 0 0 0,-1 0 0 0 0,0 1 0 0 0,1-1 0 0 0,-1 1 0 0 0,0 0 0 0 0,1-1 0 0 0,-1 1 0 0 0,-3 3 0 0 0,-6 2 0 0 0,0 0 0 0 0,1 1 0 0 0,-16 13 0 0 0,19-14 0 0 0,-6 5 0 0 0,1 1 0 0 0,-1 0 0 0 0,2 0 0 0 0,0 2 0 0 0,0-1 0 0 0,2 2 0 0 0,-1-1 0 0 0,2 1 0 0 0,-15 32 0 0 0,20-39 0 0 0,1 0 0 0 0,0 0 0 0 0,1 0 0 0 0,0 1 0 0 0,0-1 0 0 0,1 1 0 0 0,0 0 0 0 0,0-1 0 0 0,1 1 0 0 0,0 0 0 0 0,1 0 0 0 0,0-1 0 0 0,0 1 0 0 0,1-1 0 0 0,0 1 0 0 0,0-1 0 0 0,1 0 0 0 0,0 1 0 0 0,1-1 0 0 0,-1-1 0 0 0,2 1 0 0 0,5 8 0 0 0,-2-5 0 0 0,0-1 0 0 0,1 0 0 0 0,15 14 0 0 0,-18-19 0 0 0,0-1 0 0 0,0 0 0 0 0,0 0 0 0 0,0 0 0 0 0,0-1 0 0 0,1 0 0 0 0,0 0 0 0 0,8 2 0 0 0,-13-5-2 0 0,18 6 8 0 0,34 4 0 0 0,-47-9-20 0 0,0-1-1 0 0,0 0 0 0 0,1 0 1 0 0,-1-1-1 0 0,0 0 1 0 0,0 0-1 0 0,0 0 0 0 0,11-4 1 0 0,-2-2-418 0 0,0 0-1 0 0,0 0 1 0 0,0-2 0 0 0,24-18 0 0 0,21-25-7503 0 0,-34 28 2144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8.962"/>
    </inkml:context>
    <inkml:brush xml:id="br0">
      <inkml:brushProperty name="width" value="0.1" units="cm"/>
      <inkml:brushProperty name="height" value="0.1" units="cm"/>
      <inkml:brushProperty name="color" value="#33CCFF"/>
    </inkml:brush>
  </inkml:definitions>
  <inkml:trace contextRef="#ctx0" brushRef="#br0">8 59 9415 0 0,'0'0'852'0'0,"-1"2"-454"0"0,-2 21 3930 0 0,0 38 0 0 0,10 70-444 0 0,-3-76-3119 0 0,-1-23-390 0 0,1 1 0 0 0,1-1 1 0 0,12 36-1 0 0,-10-31-129 0 0,-6-27-142 0 0,-5-26-62 0 0,-1-13-63 0 0,0 0-1 0 0,2-1 0 0 0,2 1 1 0 0,2-39-1 0 0,0 53 11 0 0,1-1 1 0 0,1 0-1 0 0,0 1 0 0 0,1 0 0 0 0,0-1 0 0 0,2 1 1 0 0,0 1-1 0 0,0-1 0 0 0,15-22 0 0 0,-10 20 32 0 0,1 1-1 0 0,20-22 0 0 0,-24 31-10 0 0,-1 1 0 0 0,1-1-1 0 0,0 1 1 0 0,0 0 0 0 0,0 1-1 0 0,1 0 1 0 0,10-4 0 0 0,6-2 201 0 0,1 2 0 0 0,35-8 0 0 0,-47 14-682 0 0,1 1 0 0 0,15-1 0 0 0,-19 3-1400 0 0,-1 0-1 0 0,1 1 0 0 0,16 3 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9.357"/>
    </inkml:context>
    <inkml:brush xml:id="br0">
      <inkml:brushProperty name="width" value="0.1" units="cm"/>
      <inkml:brushProperty name="height" value="0.1" units="cm"/>
      <inkml:brushProperty name="color" value="#33CCFF"/>
    </inkml:brush>
  </inkml:definitions>
  <inkml:trace contextRef="#ctx0" brushRef="#br0">25 96 7367 0 0,'0'0'568'0'0,"2"1"-373"0"0,0 0 185 0 0,0 0-1 0 0,0-1 1 0 0,0 1-1 0 0,0 0 1 0 0,0-1-1 0 0,0 1 1 0 0,0-1-1 0 0,0 0 1 0 0,1 0-1 0 0,-1 0 1 0 0,0 0-1 0 0,0 0 1 0 0,0 0-1 0 0,0-1 1 0 0,0 1-1 0 0,1 0 1 0 0,1-2-1 0 0,0 1 687 0 0,30-12 3725 0 0,-28 10-4528 0 0,1-1 0 0 0,-1 0 0 0 0,-1 0 0 0 0,1 0-1 0 0,7-8 1 0 0,-10 9-221 0 0,0 1-1 0 0,1-1 1 0 0,0 1-1 0 0,-1 0 1 0 0,1 0 0 0 0,0 0-1 0 0,0 0 1 0 0,0 1-1 0 0,8-2 1 0 0,-3 0-14 0 0,0 2 1 0 0,0 0-1 0 0,14-1 0 0 0,-17 3 8 0 0,0-1 0 0 0,0 1 0 0 0,0 0 0 0 0,0 1 0 0 0,0-1 0 0 0,-1 1 0 0 0,1 0 0 0 0,0 1 0 0 0,-1-1-1 0 0,0 1 1 0 0,0 0 0 0 0,1 1 0 0 0,-2-1 0 0 0,1 1 0 0 0,0 0 0 0 0,4 5 0 0 0,-2-1 49 0 0,0 0 0 0 0,0 1 0 0 0,-1-1 1 0 0,0 1-1 0 0,-1 0 0 0 0,0 1 0 0 0,0 0 1 0 0,4 12-1 0 0,-5-6-26 0 0,0 0 0 0 0,-1-1 1 0 0,-1 2-1 0 0,0-1 0 0 0,-2 0 1 0 0,1 0-1 0 0,-2 0 0 0 0,0 0 1 0 0,-1 0-1 0 0,-1 0 0 0 0,0 0 1 0 0,-1 0-1 0 0,-1-1 0 0 0,0 1 1 0 0,-1-1-1 0 0,-1-1 0 0 0,-14 24 1 0 0,15-29-50 0 0,-1 0 0 0 0,1-1 0 0 0,-1 0 0 0 0,-1 0 0 0 0,0-1 0 0 0,0 0 0 0 0,-15 10 0 0 0,17-13-10 0 0,-1-1-1 0 0,1 1 1 0 0,-1-1 0 0 0,1-1 0 0 0,-1 0 0 0 0,0 1-1 0 0,0-2 1 0 0,0 1 0 0 0,0-1 0 0 0,0 0 0 0 0,-1-1-1 0 0,-7 0 1 0 0,4 0-6 0 0,-1-2 0 0 0,1 1 0 0 0,-1-1 0 0 0,1-1 1 0 0,0 0-1 0 0,0-1 0 0 0,0 0 0 0 0,-12-7 0 0 0,18 9 1 0 0,0-1 0 0 0,0 0 0 0 0,1-1 0 0 0,-1 1 0 0 0,1-1 0 0 0,0 0 0 0 0,0 0 0 0 0,0 0 0 0 0,0 0 0 0 0,1-1 0 0 0,0 1 0 0 0,0-1 0 0 0,0 0 0 0 0,1 0 0 0 0,-1 0 0 0 0,1 0 0 0 0,0-1 0 0 0,-2-10 0 0 0,3 6 0 0 0,0-1-1 0 0,1 1 0 0 0,0-1 1 0 0,0 0-1 0 0,1 1 0 0 0,0-1 1 0 0,1 1-1 0 0,1-1 1 0 0,-1 1-1 0 0,1 0 0 0 0,9-18 1 0 0,4-4-153 0 0,2 0-1 0 0,24-32 1 0 0,-40 62 119 0 0,8-12-337 0 0,0 1 1 0 0,2 0 0 0 0,-1 0-1 0 0,2 1 1 0 0,-1 1 0 0 0,30-20-1 0 0,-20 17-3498 0 0,47-21 0 0 0,-25 17-2333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20:07:09.748"/>
    </inkml:context>
    <inkml:brush xml:id="br0">
      <inkml:brushProperty name="width" value="0.1" units="cm"/>
      <inkml:brushProperty name="height" value="0.1" units="cm"/>
      <inkml:brushProperty name="color" value="#33CCFF"/>
    </inkml:brush>
  </inkml:definitions>
  <inkml:trace contextRef="#ctx0" brushRef="#br0">297 1 7367 0 0,'0'0'14660'0'0,"-2"0"-14064"0"0,-8 4-432 0 0,1-1 1 0 0,-1 1-1 0 0,1 1 0 0 0,0 0 1 0 0,0 0-1 0 0,-9 8 0 0 0,9-7-154 0 0,3-3 6 0 0,0 1 1 0 0,0 1-1 0 0,0-1 0 0 0,0 1 1 0 0,1 1-1 0 0,0-1 0 0 0,0 0 1 0 0,0 1-1 0 0,1 0 0 0 0,-1 0 1 0 0,2 1-1 0 0,-4 6 0 0 0,5-11-2 0 0,1 0-1 0 0,0 0 0 0 0,0 1 1 0 0,0-1-1 0 0,0 0 0 0 0,1 1 1 0 0,-1-1-1 0 0,1 1 1 0 0,-1-1-1 0 0,1 0 0 0 0,0 1 1 0 0,0-1-1 0 0,0 1 0 0 0,0-1 1 0 0,0 1-1 0 0,1-1 1 0 0,-1 1-1 0 0,1-1 0 0 0,0 0 1 0 0,-1 1-1 0 0,1-1 0 0 0,0 0 1 0 0,0 0-1 0 0,1 1 1 0 0,-1-1-1 0 0,0 0 0 0 0,1 0 1 0 0,2 2-1 0 0,2 3 80 0 0,0-1 0 0 0,0 0 0 0 0,0 0 0 0 0,1 0 0 0 0,0-1 0 0 0,0 0 0 0 0,1-1 0 0 0,11 6 0 0 0,8 2 328 0 0,32 10 0 0 0,-12-8-105 0 0,-29-10-203 0 0,0 2 0 0 0,0-1 0 0 0,24 14 0 0 0,-37-16-89 0 0,0-1 0 0 0,0 1 0 0 0,-1 1 0 0 0,1-1 0 0 0,-1 1 0 0 0,0 0 0 0 0,0 0 0 0 0,-1 0 0 0 0,1 0 0 0 0,-1 1 1 0 0,0-1-1 0 0,0 1 0 0 0,0 0 0 0 0,-1 0 0 0 0,1 0 0 0 0,1 6 0 0 0,-3-5-11 0 0,0-1 1 0 0,0 1-1 0 0,-1 0 1 0 0,0-1-1 0 0,0 1 0 0 0,0 0 1 0 0,0-1-1 0 0,-1 1 0 0 0,0-1 1 0 0,0 1-1 0 0,-1-1 1 0 0,0 1-1 0 0,-3 7 0 0 0,0-2-3 0 0,0-1 0 0 0,0 0-1 0 0,-1 0 1 0 0,-1 0 0 0 0,-12 13-1 0 0,9-13-7 0 0,0 0-1 0 0,0-2 0 0 0,-1 1 0 0 0,0-1 0 0 0,-1-1 1 0 0,0 0-1 0 0,0 0 0 0 0,0-1 0 0 0,-1-1 1 0 0,-17 5-1 0 0,11-4-2 0 0,0-2 1 0 0,-1 0 0 0 0,1-2-1 0 0,-1 0 1 0 0,0-1-1 0 0,-31-2 1 0 0,39-1-551 0 0,0 1 0 0 0,0-2 1 0 0,-19-6-1 0 0,21 6-670 0 0,-1-2 0 0 0,1 1 1 0 0,0-1-1 0 0,-9-7 1 0 0,-2-4-7034 0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26:57.1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12112 8041 11055 0,'0'0'480'0,"0"0"112"0,0 0-464 0,0 0-128 0,0 0 0 0,0 0 0 16,0 0 1344-16,0 0 256 0,0 0 64 0,-6-1 0 16,6 1-720-16,0 0-144 0,-6-3-32 0,6 3 0 15,0 0 0-15,0 0 0 16,0 0 0-16,0 0 0 0,-5-4 112 0,5 4 16 0,0 0 0 0,0 0 0 15,0 0 448-15,0 0 112 0,-1-6 16 0,1-1 0 0,0 7-256 0,0 0-64 16,0 0 0-16,0 0 0 16,3-4 0-16,-3 4 0 0,0 0 0 0,6-6 0 0,-1-6-512 0,1 5-96 15,-1 6-32-15,-5 1 0 0,6-3 0 0,-6 3 0 16,8 0 0-16,0 0 0 0,-8 0-192 0,7-2-64 16,-1 0 0-16,-6 2 0 0,8 0-96 0,-8 0-32 15,8 2 0-15,0 0 0 0,-8-2 112 0,9 0 16 16,-1 3 0-16,0-3 0 0,-8 0 0 0,7-3 0 15,1 3 0-15,0 3 0 0,-8-3-112 0,9 0-16 16,1 0 0-16,-3 0 0 0,1 1-128 0,0-1-272 16,-8 0 64-16,9 0 16 0,0-1 192 0,-1 1 160 15,-1-3-32-15,-7 3 0 0,9 0 64 0,0 0 0 16,0-2 0-16,1 0 0 0,-1 2-192 0,0-2 128 16,-1-2-128-16,1 1 128 0,0 2 64 0,2-2 0 15,-1 3 0-15,0-2 0 0,0 0-192 0,-1 0 0 0,0-1 0 0,0 2 0 16,0 1 0-16,0 0 128 15,1 0-128-15,-1 0 128 0,1-3-128 0,1 3 128 16,-1-2-128-16,1 0 128 0,-1 2-128 0,2-2 128 16,0 2-128-16,0 0 128 0,-1 0-128 0,1 0 0 15,0 0 0-15,1 0 0 0,0 0 0 0,0 0 128 0,2-3-128 0,-1 2 128 16,-1 1-128-16,0 0 0 0,0-3 0 0,2 3 0 16,-2 0 0-16,1 0 128 0,2 0-128 0,0-3 128 0,-1 2-128 0,1 1 0 15,-1 1 0-15,-1-1 0 0,0-1 0 0,1 1 128 16,-2 1-128-16,0 2 128 0,0 0-128 0,0-3 0 15,2 1 0-15,-1 2 0 0,-1-3 0 0,0 2 0 16,-1 0 0-16,1 0-176 0,0-2 176 0,0 0 0 16,0 0 0-16,0 3 0 0,2-3-128 0,-1 1 0 15,-1-1 0-15,2 0 0 0,-1 0 128 0,1-1-128 16,-2 1 128-16,0-3-128 0,0 3 128 0,0-2 176 16,-1 0-48-16,-1 2 0 0,1 0-128 0,-1 0 0 15,-1 0 0-15,1-2 0 0,-1 2 0 0,1 0 128 16,-1 0-128-16,1 0 128 0,-1 0-128 0,1 0 128 15,-1 0-128-15,1 0 128 0,-1-3-128 0,2 2 0 16,0 1 0-16,-1-3 0 0,0 3 0 0,-1 0 0 16,2 0 0-16,0 0 0 0,0 0 0 0,-1 0 128 15,0 0-128-15,-1 0 128 0,1 0 160 0,-2 0 32 16,0 0 0-16,0 3 0 0,1-3-512 0,-1 0-112 16,-1 0-16-16,1 0 0 0,0 0 320 0,0 0 0 15,0 0 0-15,0 0 0 0,1 0 0 0,-3 0 0 0,1 1 0 0,1-1 0 16,-1 0 0-16,2-1 0 0,-1 1 0 0,-1-3 144 15,-1 3-144-15,1 0 0 0,0 0 0 0,0 0 0 16,0 0 240-16,0-3 16 0,0 2 0 0,-1 1 0 16,0 0-256-16,2 0 0 15,4-4 0 1,0 4 0-16,-2 4 400 0,-1-4 48 0,-1-4 0 0,-1 2 0 0,0-1-448 0,0-1 0 16,0 1 0-16,0 3 0 0,0-4 0 0,-1 4 0 15,0-2-224-15,1 1 80 0,1-2 144 0,0 0 0 16,-1 2 128-16,0 1-128 0,-2 0 0 15,1 0 0-15,0 0 0 0,-1 0 0 0,1-3 176 0,-1 3-48 16,-6 0 0-16,8 0 0 0,-1 0-128 0,-1 0 0 16,1 0 0-16,1 0 0 0,-2-2 128 0,1 2 0 15,-1 0 0-15,1 0 0 0,-1 0-128 0,2 0 0 16,0 0 0-16,0 0 0 0,-2 0 0 0,1 0 0 16,-7 0 0-16,8 2 0 0,-2-2 128 0,1 0 0 15,-7 0 0-15,8 3 0 0,-2-3-128 0,1 0-176 16,-7 0 48-16,6 4 0 0,1-4 256 0,0 3 48 15,-7-3 16-15,7 0 0 0,-7 0-192 0,7 0 0 16,-7 0 0-16,6 0-176 0,-6 0 176 0,7 0 0 16,-7 0 128-16,7 0-128 0,-7 0 176 0,7 0-48 15,0 0 0-15,0 0 0 0,-7 0 112 0,6 0 16 16,-6 0 0-16,8 0 0 0,-2 0-256 0,1 0 144 16,-7 0-144-16,7 0 128 0,0-3-128 0,-7 3 128 15,7 0-128-15,-7 0 128 0,0 0-128 0,7 3 128 16,-7-3-128-16,0 0 128 0,0 0-128 0,6 0-176 0,-6 0 48 0,0 0 0 15,0 0 128-15,0 0 0 16,0 0 128-16,0 0-128 0,0 0-128 0,0 0-112 16,5 3-16-16,-5-3 0 15,0 0-1024-15,0 0-192 0,0 0-64 0,0 0 0 16,0 0-1024-16,0 0-192 0,0 0-64 0,0 0 0 0</inkml:trace>
</inkml:ink>
</file>

<file path=ppt/ink/ink6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54:50.6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6804 5757 6447 0,'0'0'576'0,"0"0"-576"15,0 0 0-15,0 0 0 0,0 0 3920 0,0 0 688 16,0 0 128-16,0 0 16 0,0 0-1936 0,0 0-400 16,0 0-80-16,0 0-16 0,0 0-528 0,0 0-128 0,0 0 0 0,0 0-16 15,0 0-368-15,0 0-64 0,0 0 0 0,0 0-16 16,0 0-384-16,0 0-80 0,0 0-16 0,0 0 0 16,0 0-96-16,0 0-32 0,0 0 0 0,8 0 0 15,0 3-80-15,0-3-32 0,0 0 0 0,-1 0 0 16,1 0-208-16,3 0-32 0,1 0-16 0,-2 2 0 15,-1-1 96-15,0-1 32 0,2 0 0 0,-1 0 0 16,1 0-352-16,-1 0 0 0,1-1 0 0,1-1 0 16,1 2 160-16,-2 0-32 0,0-3-128 0,1 2 192 0,1 1-192 0,0-3 128 15,-1 3-128-15,-2-3 0 0,1 2 192 0,2-2-64 16,-1-1-128-16,-1 4 192 0,0-2-64 0,-1 2 0 16,2 0-128-16,0 0 192 0,-2-3-64 0,2 2 0 15,-1 1-128-15,-1 0 192 0,1 0-64 0,-1 0 0 16,0 0-128-16,2 0 192 0,0 1-192 0,-1 2 128 15,-2-6-128-15,0 6 0 0,0-3 128 0,0 2-128 16,-1-2 0-16,0 2 0 0,0-2 0 0,0 2 128 16,0-2-128-16,-1 0 0 0,-7 0 0 0,10 3 0 15,-1-3 128-15,0 4-128 0,-1-8 0 0,0 4 176 16,-1 1-176-16,3-1 160 0,-1 0-160 0,-1 3 128 16,-1-3-128-16,3 3 128 0,-1-3-128 0,0 1 0 15,3 2 0-15,-2-3 128 0,-1 2-128 0,1-1 0 16,0-1 0-16,1 3 0 0,-1-3 0 0,2 3 0 15,0-2 0-15,-2-1 0 0,-1 3 0 0,3-1 0 16,-1-2 0-16,0 2 0 0,0-2 128 0,-1 2 0 16,1-2 0-16,1 1 0 0,-1 2-128 0,1-3-144 0,1 3 144 15,-1-2-208-15,0 2 208 0,0-1 0 0,-2 0 0 0,0 0 0 16,1 2 0-16,-1-1 0 0,1-3 0 0,-1 4 0 16,1-4 0-16,-2 2 0 0,-1 2 0 0,1-1 0 15,-1-3 0-15,0 1 0 0,0 2 0 0,0-3 0 16,-1 2 0-16,1 0 0 0,0-2 0 0,0 2 0 15,0-2 0-15,0 3 0 0,0-3 0 0,-1 0 0 16,1 1 0-16,0 2 0 0,1-3 0 0,0 0 0 16,1 0 0-16,-1 0 0 0,-1 0 0 0,1 0 0 0,1 0 0 0,1 0 0 15,-2 2 0-15,0-2 0 0,0 0 0 0,2 0 0 16,-1 2 0-16,1-2 0 0,-1 0 0 0,1 0 0 16,0 2 0-16,1 2 0 0,-1-1 0 0,0 0 0 15,0-2 0-15,-1 2 0 0,1-2 0 0,-1 1 0 16,2 1 0-16,0 1 0 0,-2-4 0 0,2 3 0 15,1-2 0-15,-1 2 0 0,-1-1 0 0,0-2 0 16,0 0 0-16,-1 0 0 0,-1 0 0 0,1 0 0 16,0-2 0-16,1 2 0 0,-2-3 0 0,0 3 0 15,0 0 0-15,0 0 0 0,-1-1 0 0,-1 1 0 16,2-3 0-16,0 0 0 0,0 2 0 0,0 1 0 16,1 0 0-16,-1 0 0 0,-1 0 0 0,1 0 0 15,-1 0 0-15,1 0 0 0,-1-3 0 0,1 3 0 16,1 0 0-16,1 0 0 0,-2 0 0 0,0 0 0 15,0 0 0-15,-1 0 0 0,0 0 0 0,0 0 0 16,1 0 0-16,0 0 0 0,0-2 0 0,0 2 0 16,1-1 0-16,0 1 0 0,2 0 0 0,-2 0 0 0,0 1 0 0,-1-1 0 15,0 0 0-15,0 0 0 0,-1 0 0 0,1 0 0 16,0 0 0-16,0 0 0 0,1 0-128 0,-1-1 128 16,0 1 0-16,0-3 0 0,2 3 0 15,-2 0 0-15,0 0 0 0,0 0 0 0,0 0 0 0,0 0 0 16,1 0 0-16,-1 0 0 0,-1 0 0 0,-1 0 0 15,3 3 0-15,-1-3 0 0,1-3 0 0,-1-1 0 16,1 1 0-16,-1 3 0 0,0-1 0 0,0-2 0 16,0 1 0-16,0 2 0 0,1-4 0 0,-3 4 0 15,1-3 0-15,-1 2 0 0,2 1 0 0,-1-3 0 0,0 3 0 0,0-2 0 16,-1 0 0-16,1 0 0 0,0 2 0 0,0-3 0 16,0 3 0-16,0 0 0 0,0-1 0 0,1 1 0 15,-3 0 0-15,2 0 0 0,0 0 0 0,0 1 0 16,0-1 0-16,0 0 0 0,-1 0 0 0,3 0 0 15,-1-1 0-15,0 1 0 0,0 0 0 0,2 0 0 16,0 0 0-16,0 0 0 0,-1-3-160 0,1 6 16 16,-1-6 0-16,2 2 0 0,1-4 144 0,0 3 192 15,-1 2-32-15,0-2-16 0,0 2-144 0,-1-3-192 16,1 3 32-16,1 0 16 0,0 0 144 0,-1 0 192 16,-1 0-32-16,0 0-16 0,3 0-16 0,-1 0-128 15,-2 0 192-15,1 0-64 0,0 0-128 0,-1 0-144 16,-1 0 144-16,0 0-208 0,1 0 208 0,-2 0 0 15,0-1 0-15,0 1 0 0,1 0 0 0,-1 0 0 16,-1-3 0-16,0 3 0 0,-1-2 0 0,1 0 0 16,0 2 0-16,0 0 0 0,1 0 0 0,0 0 0 15,0 0 0-15,1 0 0 0,0-2 0 0,-2 2 0 0,1 0 0 0,-1 0 0 16,0 0 0-16,2 0 0 0,-1 0 0 16,1 0 0-16,0 2 0 0,1-2 0 0,-1 0 0 0,1 2 0 15,-2-2 0-15,0 0 128 0,0 0 0 0,2 0-128 16,-2 2 0-16,0-2-304 0,1 0 48 0,0 0 0 15,-1 0 400-15,0 0 96 0,0 0 16 0,0 0 0 16,2 0-256-16,0 0-128 0,-1 0 128 0,0 0-208 16,1 0 208-16,-1 0 0 0,1 0 0 0,-2 0 0 15,0 0 0-15,0 0 0 0,2 0 0 0,0 0 0 16,0-2 0-16,-1 2 0 0,-1 0 0 0,1 0 0 0,-1-2 0 0,1 2 0 16,1 2 0-16,-2 0 0 0,0-2 0 15,0 3 0-15,0-3 0 0,1 1 0 0,-1-1 0 0,0 0 0 16,0 0 0-16,2 0 0 0,-4 3 0 0,4-3 0 15,-1 0 0-15,1 0 0 0,-2 0 0 0,0 0 0 16,0 0 0-16,0 0 0 0,1 0 0 0,-1 0 0 16,1 0 0-16,1 0 0 0,1 0 0 0,-1 0 0 15,0 0 0-15,1 0 0 0,-1 0 0 0,0 0 0 16,-2 0 0-16,2 0 0 0,-1 4 0 0,0-4 0 16,0 0 0-16,1 2 0 0,-1-2 0 0,0 3 0 15,1-3 0-15,-1 0 0 0,1 1 0 0,-1-1 0 16,2 0 0-16,-2 0 0 0,1 3 0 0,-1-3 0 15,-1 0 0-15,2 0 0 0,-1 0 0 0,1 0 0 16,-1-3 0-16,1 3 0 0,-1-4 0 0,1 4 0 16,-1-2 0-16,1 0 0 0,-2 0 0 0,0 2 0 15,1-3 0-15,0 3 0 0,-1-4 0 0,0 4 0 16,1 0 0-16,1 0 0 0,-1 0 0 0,1 0 0 16,1 0 0-16,-1 0 0 0,0-2 0 0,-1 2 0 0,1 0 0 15,-1 2 0-15,1-2 0 0,-1 0 0 0,1 0 0 0,1 3 0 16,-1-2 0-16,1-1 0 0,0 0 0 0,0 0 0 15,0 3 0-15,-2-3 0 0,0 0 0 0,1 0 0 16,-1 0 0-16,0 0 0 0,-1 0 0 0,0-3 0 16,1 3 0-16,0 0 0 0,-1 0 0 0,1 0 0 15,1 0 0-15,-1 0 0 0,1 0 0 0,-2 0 0 16,1-1 0-16,-1-2 0 0,1 6 0 0,0-2 0 0,1-1 0 16,0 0 0-16,1 0 0 0,0 0 0 0,0 0 0 0,0-1 0 15,-2 1 0-15,2 0 0 0,0 0 0 0,-2 0 0 16,-1 0 0-16,2 0 0 0,-1-3 0 0,1 3 0 15,-2 0 0-15,1-2 0 0,-1 2 0 0,2-2 0 16,-2 2 0-16,2 0 0 0,-2-2 0 0,0 2 0 16,0-3 0-16,0 2 0 0,-1 1 0 0,0 0 0 15,1 0 0-15,0 1 0 0,2 2 0 0,1-3 0 16,-2 0 0-16,1 0 0 0,-1 0 0 0,1 0 0 16,-1 0 0-16,0 2 0 0,0 0 0 0,0 0 0 15,1 1 0-15,0-2 0 0,0-1 0 0,1 0 0 16,-1 0 0-16,3 3 0 0,-3-3 0 0,1 0 0 15,0 0 0-15,0 0 0 0,-1 0 0 0,1 0 0 16,-1 0 0-16,-1 0 0 0,2 0 0 0,0 0 0 16,0 0 0-16,-1 0 0 0,0 0 0 0,-1 0 0 15,2 0 0-15,0-3 0 0,-2 2 0 0,1 1 0 16,-1 1 0-16,1-1 0 0,-1 0 0 0,1 0 0 16,-2 0 0-16,1 0 0 0,0 0 0 0,0-1 0 0,-1 1 0 0,0 0 0 15,1 0 0-15,-1 0 0 0,1 0 0 0,1 1 0 16,-2-1 0-16,1 0 0 0,1 0 0 0,-1 0 0 15,1 0 0-15,1 0 0 0,1-4 0 0,1 4 0 16,-2 0 0-16,0-2 0 0,-1 0 0 0,2 0 0 16,1 2 0-16,-1 0 0 0,-2 0 0 0,4-3 0 15,-2 2 0-15,0 1 0 0,-1 0 0 0,1 0 0 16,0-3 0-16,0 3 0 0,-1 0 0 0,0 0 0 16,0 0 0-16,1-3 0 0,-2 2 0 0,0-1 0 15,-1 4 0-15,1-2 0 0,-2 0 0 0,0 0 0 0,0 0 0 0,0 1 0 16,-2 2 0-16,1-3 0 0,0 0 0 0,0 3 0 15,1-3 0-15,0 1 0 0,0 2 0 0,0-3 0 16,-1 2 0-16,1-2 0 0,3 0 0 0,0 0 0 16,-2 0 0-16,1 2 0 0,-1 0 0 0,2-2 0 15,0 3 0-15,0-3 0 0,-1 0 0 0,3 0 0 16,-4 0 0-16,1 0 0 0,-1 1 0 0,-1-1 0 16,-1 0 0-16,1 0 0 0,-1 0 0 0,-1 0 0 15,-1 0 0-15,-6 0 0 0,0 0 0 0,7 3 0 16,-1-1 0-16,1 0 0 15,-7-2-416-15,0 0-96 0,4-4 0 0,-4 4-15184 16,0 0-3040-16</inkml:trace>
</inkml:ink>
</file>

<file path=ppt/ink/ink6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54:55.3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3375 6709 8287 0,'0'0'368'0,"0"0"80"0,0 0-448 0,0 0 0 0,0 0 0 0,0 0 0 16,0 0 3200-16,0 0 544 15,0 0 112-15,0 0 32 0,0 0-1920 0,0 0-384 16,0 0-80-16,0 0-16 0,0 0 48 0,0 0 16 15,0 0 0-15,0 0 0 0,0 0-576 0,0 0-112 0,10 0-32 0,-10 0 0 16,9 3-192-16,-9-3-32 16,0 0-16-16,12 0 0 0,-3 2-64 0,0 0-16 15,1-2 0-15,1 2 0 0,-11-2-80 0,10 0-32 0,2 4 0 0,1-4 0 16,-1 0 48-16,1 0 16 0,0 0 0 0,-1 0 0 16,1 0-48-16,3 0-16 0,-1 0 0 0,4 0 0 15,-1 3-16-15,2-3-16 0,1 1 0 0,0 2 0 16,-2-3-96-16,4 2-16 0,0-2 0 0,-1 0 0 15,-1 2-64-15,-1-2-32 0,1 0 0 0,1-2 0 16,1 2-160-16,-1 0 128 0,0-2-128 0,-1-2 128 16,0 1-128-16,0 1 0 0,-1 0 0 0,-1-2 128 15,0-1-128-15,-1 1 0 0,0 0 0 0,-1-1 128 0,0 1-128 0,2 0 160 16,-1-1-160-16,0 1 160 0,1 3-32 0,0-2 0 16,2 0 0-16,0 3 0 0,0-1-128 0,0-2 128 15,1 3-128-15,1 0 128 0,-4 0 0 0,2 0-128 16,1 0 192-16,1 0-64 0,-1 0 0 0,-1 0 0 15,0-2 0-15,0 2 0 0,-1-4-128 0,-1 1 0 16,0 2 144-16,-2-2-144 0,0-1 0 0,0 2 0 16,-2-1 0-16,1 2 128 0,0-3 16 0,-1 1 16 15,0 1 0-15,1 0 0 0,-1-3-160 0,1 4 0 0,0-2 0 16,1-1 0-16,-2 2 0 0,4-1 0 16,-1 2 0-16,0 1 0 0,1-3 192 0,-2 3 16 15,1 0 0-15,-1 0 0 0,0 0-208 0,0 0 144 16,0-3-144-16,2 2 128 0,-1 1-128 0,0 0 0 15,-1-2 0-15,0-2 128 0,0 1-128 0,0 3 0 16,-1-4 0-16,0 1 128 0,0 2-128 0,-1-1 160 0,0 2-160 0,-1-3 160 16,0 3-160-16,2 0 0 0,0 0 0 0,0 0 0 15,1 0 0-15,0 0 0 0,-2 0 0 0,2 3 0 16,0-3 160-16,2 2-160 0,-1-1 192 0,0-1-192 16,1 3 320-16,0-3-32 0,1 0-16 0,-2 0 0 15,1 0-464-15,-1 0-80 0,0 0-32 0,1-3 0 16,-2 3 304-16,0-1 0 0,1-1 0 0,0 2 0 15,1-3 0-15,-2 3 0 0,0-1 0 0,0-2 0 16,0 3 0-16,-1-3 0 0,-1 2 0 0,2 1 0 0,0-3 0 0,0 3 0 16,0 0 0-16,0 0 0 0,-1-2 0 0,0 1 0 15,1 1 128-15,0 0-128 0,0 0 0 0,1 0 0 16,1 1 0-16,-2-1 0 0,0-1 0 0,0 1 144 16,0 0-144-16,0 0 128 0,0 0-128 0,0 0 0 15,0-3 0-15,0 3 128 0,-1 0-128 0,-1 0 0 16,1-3 0-16,1 2 128 0,0 1-128 0,-1-3 0 15,0 2 0-15,-2-2 128 0,0 1-128 0,-1 2 0 16,1-4 0-16,-1 4 0 0,0-3 0 0,0 3 0 16,-1-1 128-16,1 1-128 0,-2-3 0 0,1 3 0 15,0 0 0-15,0 0 0 0,0 0 0 0,-1 0 0 16,0 0 0-16,-1 0 0 0,1-2 0 0,-1 2 0 16,1 0 128-16,-1 0-128 0,1 0 0 0,1 2 0 15,-2-2 0-15,0 0 0 0,0 0 0 0,0 0 0 16,1 3 128-16,-2-2-128 0,0-1 0 0,0 0 0 15,2 3 0-15,-2-3 0 0,0 4 0 0,0-2 0 16,2 1 0-16,-2-2 0 0,0 2 0 0,-1-2 0 16,0 2 0-16,1 0 0 0,-3-2 0 0,1 1 0 0,-7-2 0 0,8 3 0 15,-8-3 0-15,6 4 0 16,-6-4 0-16,0 0 0 0,0 0-208 0,7 4-32 0,-7-4 0 0,0 0 0 31,0 0-1552-31,6-1-320 0,-6 1-64 0</inkml:trace>
</inkml:ink>
</file>

<file path=ppt/ink/ink6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55:19.7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6128 7930 18431 0,'0'0'400'0,"0"0"96"0,0 0 16 0,0 0 0 0,-6 0-512 0,6 0 0 0,0 0 0 0,0 0 0 15,-7 0 1536-15,7 0 192 0,0 0 64 0,0 0 0 0,-5 0-672 0,5 0-128 16,0 0-32-16,0 0 0 16,0 0-192-16,0 0-64 0,-4 0 0 0,4 0 0 0,-4-3-96 15,4 3-32-15,0 0 0 0,0 0 0 0,0 0 256 0,0 0 64 16,0 0 0-16,0 0 0 0,0 0-96 0,0 0-16 16,0 0 0-16,0 0 0 0,-5 3-80 0,5-3 0 15,0 0-16-15,0 0 0 0,0 0-352 0,0 0-64 16,0 0-16-16,0 0 0 0,0 0 112 0,0 0 16 15,0 0 0-15,0 0 0 0,0 0-256 0,0 0-128 16,0 0 128-16,0 0-128 0,0 0 304 0,0 0-16 16,0 0 0-16,0 0 0 0,0 0-96 0,0 0-32 15,0 0 0-15,0 0 0 0,0 0 80 0,0 0 16 16,0 0 0-16,8-3 0 0,-8 3-256 0,8 0 0 16,-8 0 0-16,0 0 0 0,8 0 192 0,-8 0 0 15,0 0 0-15,0 0 0 0,9 0-192 0,-9 0-160 16,0 0 32-16,9 0 0 0,-3-3 256 0,-6 3 48 0,0 0 16 0,10 0 0 15,-3 0 0-15,1 0 0 0,-8 0 0 0,8 0 0 16,-8 0 0-16,7 0 0 0,-7 0 0 0,9-1 0 16,-1 1 0-16,-8 0 0 0,8-3 0 0,-8 3 0 15,9 0 0-15,-1 0 0 0,-8 0 0 0,0 0 0 16,7 0 0-16,1 0 0 0,-8 0 0 0,9 0 0 0,-9 0-64 0,8-2 0 16,-8 2 0-16,9-1 0 0,-9 1-128 0,8 0 128 15,0-3-128-15,-8 3 128 0,8 0-128 0,-8 0 128 16,9-3-128-16,-9 3 128 0,8 3-128 0,1-3 128 15,-1 0-128-15,1 0 128 0,-1-3 64 0,0 3 0 16,0 0 0-16,0 0 0 0,0 0-192 0,1 0 0 16,0 0 0-16,0 0 0 0,-1 3 0 0,0-3 0 15,0 0 0-15,1 3 0 0,0-2 0 0,0 1 0 16,0-2 0-16,0 3 0 0,2-2 0 0,-1-1 128 16,0 0-128-16,-1 0 128 0,1 3-128 0,-1-3 0 15,1 4 0-15,-1-4 0 0,0 0 0 0,0 0 0 16,2 0 0-16,-2 0 0 0,0 0 0 0,0 3 0 15,0-6 0-15,0 3-176 0,1 3 176 0,-1-3 0 16,1 0 0-16,-2 0 0 0,-1 0 0 0,0 0 0 16,1 0 0-16,0 0 0 0,0 0 0 0,1 0 0 15,-1 0 0-15,0 0 0 0,0 2 0 0,0 0 0 16,0-2 0-16,-8 0 0 0,7 2 0 0,1-1 0 16,-1 2 0-16,1-3 0 0,-2 0 0 0,1 0 128 15,-7 0-128-15,8 3 0 0,-1-3 0 0,-7 0 0 16,8 4 0-16,-1-4-128 0,-7 0 128 0,8 0 0 0,0 2 0 15,-2-2 0-15,-6 0 0 0,8 0 192 0,-1 2-64 16,0-2 0-16,1 0-128 0,-8 0 0 0,8 2-128 0,0-2 128 16,-1 0 0-16,-1 0-160 0,1 0 160 0,0 0 0 15,0 0 0-15,0 3 0 0,-7-3 0 0,9 0 0 16,0 4 0-16,1-4 0 0,1 2 0 0,1 0 0 16,-2-2 0-16,1 0 0 0,-2 0 0 0,1 2 0 15,-1-2 0-15,2 3 0 0,-3-2 0 0,0-1 0 0,1 0 0 16,0 3 0-16,1-3 0 0,0 0 0 0,-3 0 0 0,3 0 0 15,-1 2 0-15,0-2 0 0,1 0 0 0,0 0 0 16,-1 0 0-16,0 2 0 0,0 0 0 0,2-2 0 16,-2 2 0-16,-1-2 0 0,-1 0 0 0,0 0 0 15,-7 0 0-15,7 0 0 0,-1 0 0 0,2 0-128 16,0-2 128-16,-2 2 0 0,-6 0 0 0,8 0 0 16,0 0 0-16,-8 0 0 0,7 0 0 0,-7 0 0 15,0 0 0-15,6-2 0 0,-6 2 0 0,0 0 0 16,7 0 0-16,-7 0 0 0,0 0 0 0,0 0 0 15,6 0 0-15,-6 0 0 0,7-2 0 0,-7 2 0 16,0 0 0-16,0 0 0 0,0 0 0 0,6-2 0 16,-6 2 0-16,0 0 0 0,0 0 0 0,0 0 0 15,7-3 0-15,-7 3 0 0,0 0 0 0,0 0-128 16,5-4 128-16,-5 4 0 0,0 0 0 0,0 0 0 16,0 0 0-16,0 0 0 0,5-4 0 0,-5 4 0 15,0 0 0-15,0 0 144 0,0 0-144 0,6-5 0 0,-6 5 0 16,0 0-176-16,4-4 176 0,-4 4 0 0,0 0 0 0,0 0 0 15,0 0 0-15,0 0 0 0,0 0 0 0,0 0 0 16,0 0 0-16,0 0 0 0,0 0 0 0,0 0 0 16,0 0 0-16,0 0 0 0,4-6 0 0,-4 6 0 15,0 0 0-15,0 0 0 0,0 0 0 0,0 0 0 16,0 0 0-16,0 0 0 0,0 0 0 0,0 0 0 16,0 0 0-16,0 0 0 0,1-4 0 0,-1 4 0 0,0 0 0 15,0 0 0-15,0 0 0 0,0 0 0 0,1-7 0 0,-1 7 0 16,0-4 0-16,0 4 0 15,0 0 0-15,0 0 0 0,0 0 0 0,0 0 0 0,0 0 0 0,0 0 0 16,0 0 0-16,0 0 0 0,0 0 0 0,0 0 0 16,0 0 0-16,0 0 0 0,0 0 0 0,0 0 0 15,0 0 0-15,0 0 0 0,0 0 0 0,0 0 0 16,0 0 0-16,0 0 0 0,0 0 0 0,0 0 0 16,0 0 0-16,0 0 0 0,0 0 0 0,0 0 0 15,0 0 0-15,0 0 0 0,0 0-144 0,0 0 144 16,0 0-160-16,0 0 160 15,0 0-1584-15,0 0-208 0,0 0-64 0,0 0-12528 16,0 0-2512-16</inkml:trace>
</inkml:ink>
</file>

<file path=ppt/ink/ink6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55:22.3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6225 12665 8287 0,'0'0'368'0,"0"0"80"16,0 0-448-16,0 0 0 0,0 0 0 0,0 0 0 0,0 0 4144 0,0 0 736 16,0 0 160-16,0 0 16 15,0 0-2560-15,0 0-512 0,0 0-96 0,0 0-32 0,0 0-416 0,0 0-96 16,0 0 0-16,0 0-16 0,0 0-304 0,0 0-64 16,0 0-16-16,0 0 0 0,0 0-240 0,8 0-32 15,-8 0-16-15,9 0 0 0,-9 0-112 0,9 0-32 16,-9 0 0-16,8 3 0 0,-8-3 0 0,11 0 0 15,-11 0 0-15,10 0 0 0,-1 1-192 0,1 2-64 16,-10-3 0-16,11 0 0 0,0 3 160 0,1-6 32 16,-1 3 0-16,3 3 0 0,0-3-112 0,0 1-16 15,-1-1 0-15,3 0 0 0,0 0-192 0,1 0-128 16,0-1 128-16,1 1-128 0,2 0 192 0,2-3-16 16,-2 3-16-16,2 0 0 0,2-3-32 0,1 2 0 15,-2 1 0-15,2-3 0 0,1 3 16 0,0-1 0 16,-1-2 0-16,-1 3 0 0,-1-2 0 0,0 2 0 15,-1-1 0-15,0 1 0 0,-1-3-144 0,1 3 192 16,-1 0-192-16,0 0 192 0,-1 0-192 0,1 0 0 16,-1 3 144-16,-1-2-144 0,-2-1 0 0,0 2 0 15,0-2 0-15,-2 3 128 0,-2-2-128 0,0-1 0 0,-4 3 0 16,0-3 0-16,0 1 0 0,-1 2 0 0,-1-3 0 0,1 0 0 16,-3 0 0-16,0 0 0 0,-5 0 0 0,0 0 0 15,0 0 0-15,7 0 0 0,-7 0 0 0,0 0-128 16,0 0 128-16,0 0 0 0,0 0 0 0,0 0 0 15,0 0 0-15,0 0-128 0,0 0 128 0,0 0 0 16,0 0-640-16,0 0-64 16,0 0 0-16,0 0 0 0,-8-7-2096 0,1 1-416 0,-7-9-96 15,-7 6-16-15</inkml:trace>
</inkml:ink>
</file>

<file path=ppt/ink/ink6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20:02:15.1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26791 5885 20735 0,'0'0'448'0,"0"0"112"0,0 0 16 0,0 0 0 0,0 0-576 0,5-5 0 0,-5 5 0 0,7-4 0 16,-7 4 1648-16,4-4 208 16,0-2 64-16,-4 6 0 0,4-7-512 0,-4 7-112 15,0 0-16-15,1-6 0 0,-1 6 208 0,0 0 48 16,-3-4 0-16,-1-2 0 0,-1 0-256 0,-1 2-64 16,-4 1 0-16,0 2 0 0,-3-2-512 0,0-1-96 0,-3 2-32 0,-1-2 0 15,-1 1 112-15,-3 2 16 0,-1-2 0 0,-2-1 0 16,-2-1-704-16,0 1 0 0,-2-2-176 0,-1 2 48 0,-2 1 128 0,-1-1 0 15,0 4 128-15,-1-2-128 0,0 2 0 0,0-2 0 16,1 0 0-16,-2 2-128 0,-2 0 128 0,2 0-128 16,0 0 128-16,0 0-128 0,0 0 128 0,-1-3 176 15,-1 2-48-15,2-2 0 0,0 3 0 0,0 0 0 16,0 3 0-16,1-2 0 0,1-1-128 0,0 3 0 16,-1-1 0-16,-1 0-176 0,3-2 176 0,0 0 0 15,-1 2 0-15,2-2 0 0,0 0 0 0,1-2 0 16,0 2 128-16,2 0-128 0,-1-2 0 0,1 2 0 15,-2-2 0-15,1 2 0 0,2 0 384 0,1 0 0 16,0 0 0-16,-1 0 0 0,3 0-208 0,-1 0-48 16,1 2 0-16,-1 0 0 0,0-2 160 0,2 0 32 15,0 0 0-15,0 0 0 0,1 0-160 0,1 0-32 16,0 0 0-16,2 0 0 0,0 0-128 0,-2 0 128 16,2 2-128-16,-1-2 128 0,0 0-128 0,-2 0 128 15,0 1-128-15,0 2 128 0,0 0-128 0,0-2 0 16,-1 2 0-16,-1-1 0 0,2 0 0 0,0 0 0 15,2 1 0-15,-1-2 0 0,1 2 0 0,-1-3 0 16,0 2 0-16,2 0 0 0,0-2 192 0,-1 2 0 16,2-2 0-16,0 0 0 0,2-2-64 0,0 2 0 15,2 0 0-15,0 0 0 0,1-2 0 0,2 0 0 16,2 2 0-16,-1 0 0 0,1-3-128 0,1 3 0 0,1-1 0 0,-1 1 0 16,1 0 128-16,0 0 0 0,0-3 0 0,6 3 0 15,0 0-128-15,-7 0 128 0,2 0-128 0,0 0 128 16,0 0-128-16,5 0 0 0,-6 0 0 0,6 0-176 15,-6 0 176-15,0 0 0 0,6 0 128 0,-6 0-128 16,6 0 0-16,0 0 0 0,-5 3 0 0,5-3 0 0,-6 0 128 0,6 0-128 16,0 0 128-16,0 0-128 0,0 0 0 0,0 0 0 15,0 0 0-15,0 0 0 0,0 0 0 0,0 0 0 16,10 0 0-16,0 0 0 0,2 0 0 0,1 0 0 16,3 1 0-16,2-1-128 0,3 3 128 0,3 1 0 15,0-2 0-15,4 2 0 0,2-1 0 0,3 1 0 16,0-2 128-16,2 2-128 0,2 0 0 0,1 1 0 15,0-1 0-15,-2 3 0 0,2-3 0 0,0 2 0 16,1-3 0-16,1 1 0 0,-1-1 0 0,2 1 0 16,1-2 0-16,1 2-128 0,0-1 128 0,0-2-128 15,0-1 128-15,-1 3-128 0,-1-3 128 0,0 2-128 16,-3 0 128-16,0 0-128 0,-1-2 128 0,0 0 176 16,-1-2-48-16,-1 2 0 0,0 2-128 0,1-4-176 15,-2 2 48-15,0-2 0 0,1 0-112 0,0-1-16 16,-1 2 0-16,-1-2 0 0,0 3 112 0,0 0 16 15,-2-4 0-15,2 4 0 0,0-2 128 0,-1-1-128 16,0 2 128-16,1-2-128 0,-1-1 128 0,0 1 0 0,-2 0 128 16,0-1-128-16,1-2 0 0,1 2 0 0,-1 0 0 0,-2 2-128 15,-1-2 128-15,-2 1 0 0,0 1 0 0,-1 0 0 16,-3 2 0-16,-2-2 0 0,-3 2 0 0,-2-3 0 16,0 3 0-16,-3 0 0 0,-3-1 128 0,-3 1-128 15,-6 0 0-15,0 0 0 0,0 0 0 0,0 0 0 16,0 0 0-16,0 0-128 0,0 0 0 0,-7 0 0 15,-4-3 128-15,-2 2 0 0,-4-2 0 0,-5 1 0 16,-5-2 0-16,-3 1-128 0,-4 2 128 0,-4-2-128 0,-4 3 128 16,-3-4-128-16,-6 4 128 0,-3-2-128 0,-1-2 128 15,-4 1 0-15,-3 3 0 0,-1-3 0 0,-2 3 0 16,-2 0 176-16,-1 0-48 0,1-1 0 0,2-1-128 0,1 0 128 16,-1 0-128-16,3 2 128 0,1 0 0 0,4 0 0 15,0 0 0-15,2 0 0 0,3-3-128 0,2 3-176 16,2-1 48-16,1-2 0 0,1 3 128 0,1-3 176 15,1 3-48-15,-1-1 0 0,1 1-128 0,0 1 0 16,1-1 0-16,0 0 0 0,1 0 0 0,2 0 0 16,2 0 0-16,1 0-176 0,1 0 176 0,2 0 176 15,-1 0-48-15,2 0 0 0,1-1-128 0,-1 1 0 16,0 0 0-16,2 1 0 0,1 2 0 0,1 0 128 16,1-2-128-16,2 2 128 0,0-3-128 0,2 2 0 15,1 0 0-15,0-2 0 0,2 2 0 0,2-2 0 16,2 0 0-16,2 0-176 0,2 0 176 0,3 0 176 15,-1 0-48-15,4 0 0 0,-1 0-128 0,2 0 0 16,6 0 0-16,0 0-176 0,0 0 176 0,0 0-128 16,0 0 128-16,0 0-128 15,0 0-880-15,0 0-160 0,0 0-48 0,10 0 0 16,3 1-1168-16,2 2-240 0,4 0-64 0,2 3 0 0</inkml:trace>
</inkml:ink>
</file>

<file path=ppt/ink/ink6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20:04:28.069"/>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5518 15481 7359 0,'0'0'656'0,"0"0"-528"16,0 0-128-16,0 0 0 16,0 0 2400-16,0 0 448 0,0 0 96 0,0 0 0 0,0 0-1456 0,0 0-288 15,0 0-64-15,0 0-16 16,0 0-736-16,0 0-160 0,0 0-32 0,0 0 0 0,0 0 160 0,0 0 32 16,0 0 0-16,0 0 0 0,0 0 304 0,-6-5 64 15,6 5 16-15,0 0 0 0,0 0 48 0,0 0 16 16,0 0 0-16,0 0 0 0,0 0-208 0,0 0-48 15,0 0 0-15,0 0 0 0,0 0-144 0,0 0-48 16,1-7 0-16,-1 7 0 0,0 0-176 0,0 0-32 16,2-6-16-16,1 2 0 0,-3 4-160 0,3-7 0 15,-1 3 0-15,-2 4 128 0,0 0-128 0,3-6 0 16,0-1 144-16,-3 7-144 0,2-4 336 0,-2 4 0 16,0 0 0-16,4-6 0 0,-1 2 16 0,-3 4 0 15,4-7 0-15,-4 7 0 0,5-5 32 0,-1-1 16 0,-4 6 0 0,0 0 0 16,5-4-208-16,-5 4-32 0,4-7-16 0,-4 7 0 15,5-4-16-15,-5 4-128 0,5-6 192 0,-5 6-64 16,6-4-128-16,-2-1 0 16,-4 5 0-16,4-4-176 0,-4 4 176 0,0 0 0 0,3-4 0 0,-3 4 0 15,4-7 0-15,-4 7 0 0,4-3 0 0,-4 3 0 16,0 0 0-16,4-6 0 0,-4 6 0 0,4-4 0 16,-4 4 0-16,4-4 0 0,-4 4 0 0,0 0 0 15,4-5 0-15,-4 5 144 0,4-7-144 0,-4 7 0 16,0 0 240-16,4-4-64 0,0-2-16 0,-4 6 0 15,2-4-160-15,-2 4 128 0,4-7-128 0,-4 7 128 16,4-6-128-16,-1-1 160 0,-3 7-160 0,3-4 160 0,-3 4-160 0,2-5 160 16,-2 5-160-16,3-6 160 15,-1 2-160-15,1-3 0 0,-2 3 0 0,-1 4 0 0,0 0 0 0,0 0 0 16,3-6 128-16,0-1-128 0,-3 7 0 0,0 0 0 16,2-4 0-16,-2 4 0 0,3-6 0 0,-3 6 0 15,2-7 0-15,1 2 0 0,-3 5 192 0,3-5-64 16,-3 5 0-16,2-6 0 0,-2 6-128 0,3-6 128 15,-3 6-128-15,3-4 128 0,-3 4-128 0,2-7 0 16,-2 7 144-16,3-4-144 0,-2-2 0 0,-1 6 0 16,0 0 0-16,3-5 128 0,-2-1-128 0,-1 6 0 15,1-5 0-15,-1 5 0 0,0 0 0 0,3-6 0 16,-3 6 0-16,0 0 0 0,3-7 0 0,-2 3 0 16,-1 4 0-16,2-7 0 0,0 1 0 0,-1 2 0 15,0-3 0-15,-1 7 128 0,2-9-128 0,-1 5 0 16,-1 4 128-16,3-6-128 0,-2-1 0 0,0 1 0 0,-1 6 0 0,0 0 128 15,0 0 0-15,0 0 16 16,3-7 0-16,0 1 0 0,-3 6-144 0,2-7 160 0,-1 1-160 0,-1 6 160 16,3-7-160-16,-3 7 0 15,1-8 0-15,1 2 128 0,-2 6-128 0,2-7 0 0,0 0 144 0,-2 4-144 16,1-4 0-16,-1 7 128 16,1-7-128-16,-1 7 0 0,3-6 0 0,-1-1 0 0,-2 7 0 0,3-6 128 15,-3 6-128-15,3-7 0 16,-1 1 0-16,-2 6 0 0,0 0 0 0,3-7 0 0,0 3 0 0,-3 4 128 15,2-6-128-15,-2 6 0 0,3-4 0 0,-3 4 0 0,2-7 0 0,-2 7 128 16,4-6-128-16,-4 6 0 16,0 0 0-16,4-7 0 0,-4 7 0 0,3-6 0 0,-3 6 0 0,5-7 0 15,-2 3 0-15,-3 4 0 0,4-6 0 0,-4 6 0 16,4-7 0-16,-4 7 0 0,4-7 0 0,-4 7 0 16,3-5 0-16,1 1 0 0,-4 4 0 0,4-6 0 15,-4 6 0-15,4-4 0 0,-4 4 0 0,5-7 0 16,-5 7 0-16,6-4 0 0,0-2 0 0,-6 6 0 15,6-5 0-15,-6 5 128 0,5-4-128 0,-5 4 0 16,6-7 0-16,0 3 0 0,-6 4 0 0,5-4 0 16,-5 4 0-16,4-6 0 0,1 0 0 0,0 2 0 15,0 1 0-15,-5 3 128 0,6-4-128 0,-6 4 0 16,5-6 0-16,0 0 0 0,-5 6 0 0,7-4 0 16,-2 0 0-16,0-1 0 0,0 1 0 0,1 0 0 15,-1 1 0-15,0-1 0 0,-5 4 0 0,7-2 0 16,-2-5 0-16,1 3 0 0,0 2 0 0,-6 2 0 15,6-4 0-15,-1 0 0 0,1-3 0 0,-1 5 0 0,-5 2 0 0,5-4 0 16,-5 4 0-16,7-3 0 16,-2-1 0-16,-5 4 0 0,7-4 0 0,-1 2 0 0,1-1 0 0,-7 3 0 15,0 0 0-15,6-4 0 16,1 0 0-16,-1 1 128 0,-6 3-128 0,8-2 0 0,-3-2 0 0,-5 4 0 16,7-4 0-16,-2 1 0 0,0-3 0 0,1 2 0 15,-2 1 0-15,1-1 0 0,-5 4 0 0,5-6 0 16,0 2 0-16,1-1 0 0,-1 1 0 0,0 0 0 0,0 1 0 0,2-1 0 15,-7 4 0-15,5-6 0 16,0 2 0-16,1 1 144 0,-1-1-16 0,0-1-128 0,0 1 0 0,0 0 0 16,2 1 0-16,-7 3 0 15,5-3 0-15,0 0 0 0,-5 3 128 0,6-7-128 0,-1 3 0 0,0 2 0 16,0-2 0-16,3 1 0 0,-1-1 0 0,-1 0 0 16,0-1 0-16,-1 1 0 0,0 0 0 0,0 0 0 15,-5 4 0-15,6-5 0 0,-2-1 0 0,-4 6 0 16,0 0 0-16,5-4 0 0,-5 4 0 0,6-4 0 15,1 1 0-15,-2-3 0 0,-5 6 0 0,5-4 0 16,-1-3 0-16,1 3 0 0,1-1 0 0,-1 1 0 16,-1 0 0-16,1 1 0 0,0 0 128 0,1-4-128 15,-1 3 0-15,0-1 0 0,-2-2 0 0,-3 7 0 16,6-4 0-16,0-2 0 0,-1 2 0 0,0-3 0 0,0 1 0 0,-5 6 0 16,7-4 0-16,-2-1 0 15,-1 1 0-15,2 0 0 0,0 1 0 0,0-1 0 16,0 2 0-16,-1-2 0 0,-5 4 0 0,6-3 0 0,-6 3 0 0,7-7 0 15,-1 4 0-15,1 0 0 0,-1-1 0 0,1 0 0 16,-2-1 0-16,2 1 0 0,-2 0 0 0,-5 4 0 16,0 0 0-16,7-5 0 15,0 1 0-15,0 0 0 0,0 1 0 0,-1 2 0 0,1-2 0 0,-7 3 0 16,6-2 0-16,1 0 0 0,-1 0 0 16,1-2 0-16,-2 1 0 0,2 1 0 0,-7 2 0 0,5-2 0 15,0-3 0-15,2 4 0 0,-1-2 0 0,1-1 0 16,1 2 0-16,-2 0 0 0,-1 0 0 0,2-1 0 15,-2 2 0-15,2-2 0 0,-7 3 0 0,6-4 0 0,1 2 0 0,-1-1 0 16,1 2 0-16,-1-2 0 16,0 0 0-16,-1 2 0 0,0 1 0 0,0-3 0 0,-5 3 128 0,8 0-128 15,-1-3 0-15,-1 0 0 16,0 3 0-16,0-1 0 0,1-2 0 0,-2 0 0 0,0-1 0 0,-5 4 0 16,7 0 0-16,-7 0 0 0,5-2 0 0,0-2 0 15,0 1 0-15,-5 3 0 0,7-1 0 0,0-2 0 16,-7 3 0-16,6-4 0 0,-6 4 0 0,8-2 0 15,-1 2 0-15,-7 0 0 0,6-4 0 0,-6 4 0 16,7-3 0-16,-7 3 0 0,6 0 0 0,1-1 0 16,-7 1 0-16,6-3 0 0,-6 3 0 0,7-2 0 15,-7 2 0-15,8-4 0 0,-2 1 0 0,-6 3 0 16,7-4 0-16,-7 4 0 0,8-2 128 0,-8 2-128 16,-62-15 0-16,130 26 0 0,-60-14 0 0,-1-1 0 15,-7 4 0-15,6-2 0 0,-6 2 0 0,0 0 0 16,7-2 0-16,-7 2 0 0,8-2 0 0,-2-2 0 15,-6 4 0-15,8-3 0 0,-8 3 0 0,5-4 0 0,-5 4 128 0,8-3-128 16,0 0 0-16,0 0 0 16,-8 3 0-16,8-4 0 0,-8 4 0 0,7 0 0 0,0-3 0 0,-7 3 0 15,8-1 128-15,0-2-128 16,-2 3 0-16,-6 0 0 0,0 0 0 0,9-2 0 0,-1 1 0 0,0 1 0 16,-8 0 0-16,8 0 0 0,-8 0 0 15,8-3 0-15,0 3 0 0,-2 0 0 0,1 0 0 0,-1 0 0 16,-6 0 0-16,8 0 0 0,-1 0 0 0,1 0 0 0,-2 0 0 0,2 0 0 15,-1 0 0-15,-1 0 0 16,-6 0 128-16,7 0-128 0,-1 3 0 0,1-3 0 0,-1 0 0 0,1 0 0 16,-1 0 0-16,1 0 0 15,0 0 0-15,-1 0 0 0,1 0 0 0,-1 1 0 0,1-1 0 0,-1 0 0 16,1 0 0-16,-1 2 0 16,1-2 0-16,-2 0 0 0,0 0 0 0,2 0 0 0,-2-2 0 0,3 2 0 15,-3 0 0-15,1 0 0 16,-1 0 0-16,1 0 0 0,-6 0 0 0,8 0 0 0,-3 0 0 0,2 2 0 15,-2-2 0-15,-5 0 0 0,0 0 0 0,0 0 0 16,9 3 0-16,-9-3 0 0,11 0 0 0,-2 0 0 16,-9 0 0-16,9 0 0 0,-9 0 0 0,9 1 0 15,-9-1 0-15,0 0 0 0,11 0 0 0,-11 0 0 16,0 0 0-16,0 0 0 0,10 0 0 0,-10 0 0 16,0 0 0-16,0 0 0 0,11 0 0 0,-11 0 0 15,0 0 0-15,0 0 0 0,0 0 0 0,10 3 0 16,-10-3 0-16,0 0 0 0,0 0 0 0,12 0 0 15,-12 0 0-15,0 0 0 0,11 0 128 0,-11 0-128 16,0 0 0-16,0 0 0 0,11 3 0 0,-11-3 0 0,0 0 0 0,0 0 0 16,12 1 0-16,-12-1 0 15,0 0 0-15,0 0 0 0,0 0 0 0,13 6 0 0,-13-6 0 0,0 0 0 16,0 0 0-16,12 3 0 16,-12-3 0-16,0 0 0 0,8 3 0 0,-8-3 0 0,0 0 0 0,9 1 0 15,-9-1 0-15,0 0 0 16,9 3 0-16,-1 1 0 0,0-4 0 0,-8 0 0 0,8 2 0 0,-8-2 0 15,9 0 0-15,-9 0 0 0,0 0 0 0,8 4 0 0,0-1 128 0,-8-3-128 16,7 1 0-16,1 4 0 16,0-1 0-16,0-1 0 0,-8-3 0 0,8 4 0 0,-2 0 0 0,1-2 0 15,0 2 0-15,-1 0 0 16,1-1 0-16,1 1 0 0,1 1 0 0,-1-1 0 0,-8-4 128 0,7 4-128 16,3-2 0-16,-3 1 0 15,0-2 0-15,1 2 0 0,1 1 0 0,-1-1 0 0,-2-2 0 0,1 1 0 16,-2 1 0-16,2-3 0 0,2 1 0 0,-1 2 0 15,-2-3 0-15,1 3 0 0,-1-3 0 0,1 1 0 16,0 2 0-16,-1-1 0 0,1 0 0 0,0 3 0 16,0-4 0-16,0 2 0 0,-2 1 0 0,1-2 0 15,2 1 0-15,-1-2 0 0,-1 2 0 0,1 1 0 16,-1-2 0-16,2 2 0 0,-8-4 0 0,9 4 0 16,-9-4 0-16,10 7 0 0,-3-2 0 0,1-1 0 15,-8-4 0-15,9 4 0 0,-1 0 0 0,-8-4 0 16,8 5 0-16,-8-5 0 0,8 7 0 0,-1-1 0 15,-7-6 0-15,0 0 0 0,7 7 0 0,-7-7 0 0,10 7 0 0,-10-7 0 16,9 7 0-16,-1 0 0 16,-8-7 0-16,0 0 0 0,9 10 0 0,-9-10 0 0,0 0 0 0,10 9 0 15,-10-9 0-15,8 11 0 16,-8-11 0-16,0 0 0 0,9 9 0 0,-9-9 0 0,0 0 0 0,9 10 0 16,-9-10 0-16,0 0 0 15,0 0 0-15,10 11 0 0,-10-11 0 0,10 10 0 0,-10-10 0 0,8 12 0 16,-8-12 0-16,0 0 0 0,0 0 0 0,10 7 0 0,2 1 0 0,-12-8 0 15,11 11 0-15,-11-11 0 16,8 6 0-16,-3 0 0 0,-5-6 0 0,8 9 0 0,-2-5 128 0,2 3-128 16,0-1 0-16,-1-2 0 15,-7-4 0-15,6 7 0 0,1-2 0 0,-1 2 0 0,-1-4 0 0,2 4 0 16,-1-3 0-16,1-1 0 16,0 0 0-16,-1 1 0 0,1 2 0 0,-1-2 0 0,1-2 0 0,-1 2 0 15,1 0 0-15,1 1 0 16,-2-1 0-16,0 0 0 0,-1 0 0 0,1 1 0 0,1-1 0 0,-1 0 0 15,0 3 0-15,0-2 0 0,-1-1 0 0,1 0 0 16,-1 2 0-16,0-2 0 0,2 2 0 0,-2-3 0 16,1 4 0-16,1-3 0 0,-2 3 128 0,2-2-128 15,-2-1 0-15,0 2 0 0,1-2 0 0,-1 0 0 16,1 3 0-16,0-5 0 0,-1 5 0 0,0-3 0 16,0 0 0-16,2 1 0 0,-7-5 0 0,5 4 0 15,0 2 0-15,1-2 0 0,-3 3 0 0,4-1 0 16,-7-6 0-16,0 0 0 0,7 10 0 0,-2-4 0 15,-5-6 0-15,5 7 0 0,2 1 0 0,-2-3 0 16,0-1 0-16,0 2 0 0,1-2 0 0,-1 3 0 0,-1-1 0 0,0 1 0 16,-4-7 0-16,5 6 0 15,-1 1 0-15,-4-7 0 0,5 8 0 0,-1-2 0 0,-4-6 0 0,4 9 0 16,0-2 0-16,0 0 0 16,-4-7 0-16,5 10 0 0,-5-10 0 0,4 7 0 0,-1 2 0 0,-3-9 0 15,3 8 0-15,1-2 0 16,-4-6 0-16,4 9 0 0,0-2 0 0,0 1 0 0,-1 1 0 0,-3-9 0 15,4 9 0-15,-3-1 0 0,2-2 0 0,-1 4 0 0,0-2 0 0,-2-8 0 16,0 0 0-16,4 6 0 16,-2 3 0-16,1 2 0 0,-2-2 0 0,2-1 0 0,-3-8 0 0,2 9 0 15,0-1 0-15,0 1 0 16,-2-9 0-16,2 10 0 0,-1-3 0 0,-1 2 0 0,1-1 0 0,2 1 0 16,-1 0 0-16,1-1 0 15,-3 1 0-15,1-2 0 0,-1-7 0 0,3 8 0 0,0 1 0 0,-1-3 0 16,-2-6 0-16,3 8 0 0,-2 1 0 0,0-2 0 15,1 0 0-15,0-1 0 0,-2-6 0 0,3 7 0 16,0-1 0-16,-3-6 0 0,2 8 0 0,-2-8 0 16,3 7 0-16,-3-7 0 0,0 0 0 0,4 9 0 15,-2-3 0-15,-2-6 0 0,0 0 0 0,3 7 0 16,-2-1 0-16,-1-6 0 0,0 0 0 0,0 0 0 16,0 0 0-16,2 8 0 0,-2-8 0 0,1 7 0 15,-1-7-128-15,0 0 128 0,0 0 0 0,0 0 0 16,0 0 0-16,0 0 0 0,0 0-128 0,0 0 128 15,0 0 0-15,0 0-144 0,0 0-80 0,0 0-16 0,-4-7 0 0,1-1 0 32,1-1-2960-32,2 1-608 0</inkml:trace>
</inkml:ink>
</file>

<file path=ppt/ink/ink6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55:38.949"/>
    </inkml:context>
    <inkml:brush xml:id="br0">
      <inkml:brushProperty name="width" value="0.05292" units="cm"/>
      <inkml:brushProperty name="height" value="0.05292" units="cm"/>
      <inkml:brushProperty name="color" value="#FF0000"/>
    </inkml:brush>
    <inkml:context xml:id="ctx1">
      <inkml:inkSource xml:id="inkSrc235">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0-10-26T20:04:47.790"/>
    </inkml:context>
    <inkml:brush xml:id="br1">
      <inkml:brushProperty name="width" value="0.05292" units="cm"/>
      <inkml:brushProperty name="height" value="0.05292" units="cm"/>
      <inkml:brushProperty name="color" value="#00B0F0"/>
    </inkml:brush>
  </inkml:definitions>
  <inkml:trace contextRef="#ctx0" brushRef="#br0">6553 7169 17615 0,'0'0'768'0,"0"0"192"0,0 0-768 0,0 0-192 0,0 0 0 0,0 0 0 15,0 0 2000-15,0 0 368 0,0 0 80 0,0 0 16 16,0 0-976-16,0 0-192 0,0 0-32 0,0 0-16 0,0 0-528 0,0 0-96 16,0 0-32-16,0 0 0 0,0 0-80 0,0 0-32 15,0 0 0-15,0 0 0 0,0 0 80 0,-2 9 16 16,1-3 0-16,0 1 0 0,1 1 128 0,0 1 48 16,0 1 0-16,-2 0 0 0,4-2-336 0,0 3-64 15,1 0-16-15,1-1 0 0,0 1 112 0,0 1 32 16,0-5 0-16,1 3 0 0,0 0-96 0,0-1 0 15,1-1-16-15,0 1 0 0,1-2-80 0,-1-1-16 16,1 1 0-16,-1-1 0 0,1-2-112 0,0-1-32 16,-7-3 0-16,7 1 0 0,0 2-128 0,-1-3 0 15,1 0 0-15,0-3 128 0,-7 3-128 0,6-4 0 16,1-2 0-16,-1 2 0 0,-1-3 0 0,-1-2-144 16,-1 1 144-16,-2-1-160 0,2-4 160 0,0 3 0 15,-1-4 0-15,1 4-128 0,-2-3 384 0,0 0 64 16,1 0 32-16,-1 2 0 0,-1 1-592 0,0 1-112 15,0-2-32-15,0 5 0 0,0-4 384 0,0 4 0 16,0 6 0-16,0 0 0 0,-1-7 0 0,1 7 0 16,0 0 0-16,0 0 0 0,0 0 176 0,0 0-48 15,0 0-128-15,0 0 192 0,0 0 64 0,-4 7 16 0,2-1 0 0,1 4 0 16,1 0 128-16,0 0 32 0,1 0 0 0,2 3 0 16,0 1-16-16,1 2 0 0,0 1 0 0,0 0 0 15,-1-1-16-15,3 3 0 0,-1 0 0 0,0 0 0 16,-1 1-128-16,0 2-16 0,0-3-16 0,0 0 0 15,-2 1-96-15,0-1-16 0,-1 1 0 0,0 0 0 16,1-3-128-16,-2 2 0 0,-2-2 0 0,1-2 128 16,-2-2-128-16,-2 0 0 0,0-4 0 0,-2 2 0 0,1-1 0 15,-2-3 0-15,-2-3 0 0,-1 1 0 0,3-4 0 0,-2-1-176 16,-2-1 176-16,-1-2-128 0,-2-3 128 0,1-1-128 16,-2-1 128-16,2-1-128 0,0-1 128 0,-1-3 0 15,2 2 0-15,1-2-128 0,3 3 128 0,1-2-128 16,4 4 128-16,0-1-128 15,2-2-880-15,2 2-160 0,1-1-48 0,3 3-13296 16,0 0-2656-16</inkml:trace>
  <inkml:trace contextRef="#ctx0" brushRef="#br0" timeOffset="7542.52">5390 7005 1839 0,'0'0'0'0,"0"0"160"0,0 0-160 0,0 0 0 15,0 0 0-15,0 0 0 0,1-9 2880 0,2 5 528 16,1-3 112-16,-4 7 32 0,0 0-2016 0,1-6-416 16,-1 6-80-16,0 0-16 0,0 0-80 0,1-4-32 15,0-3 0-15,1 3 0 0,-2 4-208 0,2-6-64 16,1 3 0-16,-3 3 0 0,3-6-256 0,-3 6-48 0,0 0-16 0,0 0 0 16,5-4-192-16,-5 4-128 15,0 0 160-15,0 0-160 0,4-7 224 0,-4 7-48 16,0 0-16-16,0 0 0 0,4-4 32 0,-4 4 0 15,0 0 0-15,0 0 0 0,0 0-192 0,0 0 0 0,0 0 0 0,0 0 0 16,0 0 176-16,0 0 48 0,0 0 16 0,0 0 0 16,0 0 224-16,0 0 48 0,0 0 16 0,0 0 0 15,-5-6 160-15,-1 3 16 0,1-1 16 0,-2 2 0 16,1-1-16-16,-2 2-16 0,0-2 0 0,-1-1 0 0,3 1-80 0,-1 0-16 16,-1 0 0-16,0-1 0 15,-1 0-144-15,-3 1-16 0,1 0-16 0,0 0 0 16,-1 0-128-16,2 2-32 0,-2-2 0 0,0 2 0 0,2-2 16 0,-1 3 0 15,1 0 0-15,1 0 0 0,-2 0-16 0,2 0-16 16,0 0 0-16,0 0 0 0,-2 0-48 0,2 0 0 16,-2 0 0-16,2 0 0 0,-2 0 0 0,0 0-16 15,1 0 0-15,-1 3 0 0,-1-3 0 0,1 0 0 16,0 0 0-16,-1 0 0 0,-1-3-48 0,0 3 0 16,-1-2 0-16,1-2 0 0,1 1-128 0,-1 3 0 15,-2-4 0-15,2 2 0 0,0 0 128 0,0 0-128 16,-1 2 0-16,-1-4 128 0,-1 1-128 0,2 1 192 15,-2 2-192-15,2-2 192 0,-2-2-192 0,3 2 0 16,-1 2 0-16,1 0 0 0,-3-3 0 0,1 2 0 16,2 1-224-16,2 0 80 0,-1 0 144 0,0 0 0 15,2-3 0-15,-1 3 0 0,1 3 0 0,-2-2 0 16,1-1 0-16,1 0 0 0,-1 0 0 0,1 0 0 16,-1 0 0-16,1 0 128 0,-2 0-128 0,2 0 0 15,1 3 0-15,-1-1 0 0,0-4 128 0,-2 2-128 0,0 2 160 0,-1 0-160 16,1-4 0-16,-1 4 0 15,-1 0 0-15,0-2 0 0,-1 0 0 0,2 0 0 0,0 2 0 0,0 0 0 16,-2-2 0-16,2 0 0 0,0 3 0 0,-1-2 0 16,-2 2 0-16,2-1 0 0,1-2 0 0,-2 0 0 15,2 4 0-15,1-1 0 0,1-2 0 0,-3-1 0 16,1 3 0-16,2 1 0 0,-1-2 0 0,1 1 0 0,1-3 0 0,-1 1 0 16,0-1 0-16,1 0 0 0,0 0 0 0,1 0 0 15,-2 3 0-15,2-2 0 0,0-1 0 0,-2 3 0 16,2 0 0-16,0-2 0 0,-1 1 0 0,-1-2 0 15,-1 3 0-15,2 1 0 0,1-1 0 0,-2-2 0 16,1-1 0-16,-2 3 0 0,-1 0 0 0,0 0 0 16,-2 0 0-16,2-2 0 0,-1 2 0 0,-1-2 144 15,1-1-144-15,0 0 128 0,-1 3-128 0,1-1 0 16,-2-2 0-16,0 0 0 0,-1 0 0 0,0 0 0 16,0 0 0-16,2 0 0 0,0-2 0 0,2 2 0 15,-3 0 0-15,3 0 0 0,-1-4 0 0,1 4 0 16,0 0 0-16,2 0 0 0,1-3 0 0,1 6 0 15,-1-2 0-15,-3 2 0 0,3-6 0 0,3 3 0 0,1 3 128 0,-1-3-128 16,1 2 0-16,-2-2 0 0,1-2 0 0,1 2 0 16,-1 2 0-16,-3-2 0 15,10 0 128-15,-8 0-128 0,0 0 0 0,-3 4 0 0,2-4 0 16,3 3 0-16,-2-2 160 0,1 2-160 0,1-3 192 0,-1 2-192 16,-1 2 304-16,1-1-48 0,-1-2-16 0,0-1 0 15,1 0-240-15,1 3 0 0,6-3 0 0,-7 0 0 16,-1 0 0-16,8 0 144 15,0 0-144-15,-10-3 128 0,10 3-128 0,0 0 0 0,0 0 0 0,0 0 0 16,0 0 0-16,0 0 0 0,0 0 0 0,0 0 128 16,0 0-272-16,0 0-64 0,0 0-16 0,6 5 0 15,1-1-352 1,3-1-64-16,1-3 0 0,-5 1-16 16,1-1-1712-16,0 3-320 0,-7-3-80 0,9-3-16 0</inkml:trace>
  <inkml:trace contextRef="#ctx0" brushRef="#br0" timeOffset="8911.23">6499 11789 28335 0,'0'0'624'0,"0"0"128"0,0 0 16 0,0 0 32 0,0 0-640 0,0 0-160 16,0 0 0-16,0 0 0 0,-4-4 1312 0,4 4 224 0,0 0 64 0,0 0 0 15,0 0-720-15,0 0-144 0,-1-6-32 0,1 6 0 16,0 0-304-16,0 0-64 16,0 0-16-16,0 0 0 0,0 0 416 0,0 0 80 0,6-5 16 0,-6 5 0 15,8 0-112-15,0 2-16 0,0 1 0 0,0 1 0 16,0 0 64-16,-3 2 0 0,3 1 0 0,-2-1 0 15,1 3-256-15,-2 2-64 0,2-1 0 0,0 4 0 16,1-5-48-16,0 4-16 0,-1-1 0 0,1 1 0 16,-2 0-96-16,3-3-32 0,0 2 0 0,1 1 0 0,-1-2-48 0,0-1-16 15,-1 1 0-15,0 0 0 0,1-3-192 0,1 1 144 16,1-1-144-16,-1 1 128 0,-1-2-128 0,1-1 0 16,-1 1 0-16,0-3 0 0,-3-1 0 0,1 1 128 15,0-1-128-15,-1 3 128 0,-1-5-128 0,2 2-176 16,-1 1 48-16,1-4 0 0,-7 0 128 0,8 2-128 15,-8-2 128-15,8 0-128 16,-8 0-368-16,8 0-64 0,-8 0-16 0,0 0 0 16,6-6-1632-16,-1-1-336 0,-2 1-64 0,0-1-16 15,-1-4-2048-15,0 2-400 0,-2-1-96 0,0-1-16 0</inkml:trace>
  <inkml:trace contextRef="#ctx0" brushRef="#br0" timeOffset="9151.34">6779 11757 28095 0,'0'0'1248'0,"0"0"256"0,-4 9-1200 0,2-3-304 0,-2 5 0 0,0-2 0 16,0 1 2160-16,0 1 368 0,-3 2 80 0,1-3 16 15,-2 4-1088-15,0-1-192 0,-1 0-64 16,0 0 0-16,1 1-608 0,-1-1-128 0,-2 3-32 0,1-2 0 16,-1 0 64-16,0 1 0 0,-1 0 0 0,0 0 0 15,0 2 48-15,0-2 16 0,1 1 0 0,0-3 0 16,-1 0-416-16,2 0-80 0,1-3-16 0,0 1 0 0,1-2 160 0,0-1 32 15,0 1 0-15,1-3 0 0,2-2-320 0,5-4 0 16,0 0 0-16,0 0-144 0,0 0 144 0,0 0 0 16,0 0 0-16,0 0 0 15,0 0-1664-15,8 0-320 0,1-4-48 0,2 2-18032 16</inkml:trace>
  <inkml:trace contextRef="#ctx0" brushRef="#br0" timeOffset="111332.36">14155 7837 26943 0,'0'0'592'0,"0"0"128"0,0 0 32 0,0 0 0 0,0 0-608 0,0 0-144 16,0 0 0-16,0 0 0 0,0 0 1776 0,0 0 320 0,0 0 64 0,0 0 16 15,0 0-720-15,0 0-144 0,0 0-32 0,0 0 0 16,4 4-560-16,-1 0-112 0,0 2-32 0,0 3 0 15,3-1-144-15,-2 4-48 0,0-2 0 0,-1 1 0 16,3 2-48-16,-1 4-16 0,0 3 0 0,0-1 0 16,1 1 64-16,0 1 0 0,2-2 0 0,-1 5 0 15,-2-4-256-15,-1-3-128 0,1 0 128 0,-1-2-128 16,0 3 176-16,0-5-48 0,0 0 0 0,0-4 0 16,0-1-128-16,1 1 128 0,-1-1-128 0,-4-8 128 15,4 2-128-15,-4-2 0 0,0 0 0 0,6-2 0 16,1 2 0-16,-1-4-176 0,0 0 48 0,-1-3 0 0,1-2 128 0,1-4 0 15,-2 3 128-15,2-6-128 0,-1-1 0 0,1 0 0 16,-1-3 0-16,0 1-128 0,-1 0 128 0,1-3 176 16,1 2-48-16,-1-1 0 0,1-1 0 0,1 2 0 15,1-1 0-15,0 2 0 0,-2-2-128 0,1 5 128 16,2 3-128-16,1-1 128 0,-1-2-128 0,-1 3 0 16,0 0 0-16,1 1 0 0,-3 0 0 0,3 2 128 15,-3-1-128-15,1 2 128 16,-1-1-1936-16,-1 3-400 0,0-2-80 0,-1 1-16 0</inkml:trace>
  <inkml:trace contextRef="#ctx0" brushRef="#br0" timeOffset="112229.4">14589 8020 35759 0,'0'0'784'0,"0"0"176"0,5 1 16 0,2 2 32 0,-1-3-816 0,2-3-192 15,0 2 0-15,0-2 0 0,0-1 1360 0,1 1 240 16,3-7 32-16,-3 4 16 0,0 2-1120 0,0-3-208 16,2-2-64-16,-2 1 0 0,1-1-256 0,1-1 160 15,-2-3-160-15,1-4 128 0,1 3-128 0,-2-1 128 16,-2 0-128-16,-4 0 128 0,1 0-128 0,-1 2-176 15,-2 0 48-15,-1 4 0 0,-1-2 128 0,-2 5 0 16,-1-1 0-16,-1 3 0 0,-1-2 0 0,-1 3 0 16,-1 2 0-16,-2 1 0 0,2 1 0 0,-3 2 0 15,1 1 0-15,-1 5 0 0,0 1 224 0,0 1 80 16,2-2 16-16,1 4 0 0,0 0-320 0,0 2 0 16,2 2 0-16,-1 2-144 0,2 4 144 0,1-2 0 0,3-2 128 0,1 5-128 15,1-2 0-15,1-1 0 0,0 1 0 0,3 2 0 16,2-1 176-16,-1-3-48 0,4-3 0 0,-1-3 0 15,1-2-128-15,-1-1-176 0,1-5 48 0,0 2 0 16,2-1 128-16,1-2-128 0,0 1 128 0,0-4-128 31,-1 0-256-31,2-4-64 0,1-2 0 0,-1-5 0 16,-1-2-96-16,2-2-32 0,0 3 0 0,-1-6 0 16,-1 1-304-16,0-2-64 0,-2-2-16 0,-1-1 0 0,0-1-96 0,1 2-32 15,-2-4 0-15,-1 2 0 0,-1 2 512 16,1 2 112-16,-1-3 16 0,-2 3 0 0,2 1 448 0,-2 2 0 0,-1 1 0 0,0 2 0 0,0 2 0 0,0 0 0 15,-3 1 208-15,2 2-64 0,-1-1 144 16,-2 7 32-16,0 0 0 0,0 0 0 0,0 0 960 0,0 0 208 16,0 0 48-16,0 0 0 0,4 10-320 0,0 4-48 15,0-1-16-15,-1 1 0 0,-2 4-400 0,0 1-96 16,2 3-16-16,-1 2 0 0,1-1-144 0,1-1-48 16,0 2 0-16,-1 0 0 0,-1-1 64 0,1 1 0 15,-1-5 0-15,0-2 0 0,-1-1-160 0,0-3-32 16,-1 2 0-16,0-5 0 0,0-1-144 0,0 0-48 15,0-9 0-15,0 0 0 0,0 0-128 0,0 0-176 16,0 0 48-16,0 0 0 0,0-6 128 0,0-3-128 16,0-4 128-16,0-4-128 0,0 0 0 0,2-6 0 15,-1 2 0-15,0-2 0 0,2-10 128 0,0 9 0 0,0-2 0 0,3 3 0 16,0 3 0-16,2 0 0 16,1 1 128-16,2 4-128 0,1 0 128 0,-1 2-128 0,1 2 128 15,1 1-128-15,2-1 128 0,-1 5-128 0,-1 2 128 0,4-2-128 31,-1 5-288-31,-2 2-128 0,-1 2-32 0,0 1 0 16,-2-1-1792-16,-2 3-352 0,-2-2-80 0,-1 3-15728 0</inkml:trace>
  <inkml:trace contextRef="#ctx0" brushRef="#br0" timeOffset="112516.35">15417 7644 35711 0,'0'0'784'0,"0"0"176"0,0 0 16 0,6 0 16 0,-6 0-800 0,7 3-192 16,-7-3 0-16,0 0 0 0,0 0 2048 0,5 10 352 15,0 1 80-15,-1 2 16 0,-3 3-1136 0,1-2-208 16,-2 3-64-16,-2-1 0 0,1 1-656 0,-2 2-144 16,1 1-32-16,-1 4 0 0,1 2-96 0,-1 1-32 15,0 3 0-15,1 1 0 0,-1 1-128 0,1 2 0 16,-1-5 0-16,2 8 0 0,2-3 0 0,0-5 0 15,1-4 0-15,0-2-176 0,1-1 176 0,2-5 0 16,0-4 0-16,2 1 0 16,1-5-960-16,-1-1-144 0,3-4-48 0,-1-2 0 15,1-2-1728-15,2-4-368 0,1-2-64 0,2-1-13632 16</inkml:trace>
  <inkml:trace contextRef="#ctx0" brushRef="#br0" timeOffset="112677.7">15656 8013 30399 0,'-18'-13'672'0,"10"9"144"0,-5-5 16 0,0 3 16 0,-4 2-672 0,0 0-176 0,-2 1 0 0,1 1 0 16,0 2 1664-16,-1 0 320 0,0 0 48 0,-1 2 16 16,-1 2-720-16,2-1-144 0,0 1-32 0,2-2 0 15,0 0-768-15,3 3-144 0,2-4-48 0,0 2 0 16,2-1-192-16,2-2 0 0,8 0 0 0,0 0 0 31,0 0-832-31,0 0-192 0,0 0-64 0,0 0-10880 0,5 2-2192 0</inkml:trace>
  <inkml:trace contextRef="#ctx0" brushRef="#br0" timeOffset="113050.59">15617 8024 30399 0,'0'0'1344'0,"8"0"288"0,0 3-1312 0,1-3-320 16,0 1 0-16,1-1 0 0,1-1 2528 0,-1 1 432 15,1-3 96-15,-1-1 16 0,2 4-1696 0,0-3-336 16,0-1-64-16,1 2-16 0,0-5-512 0,0 1-96 15,0-1-32-15,0 1 0 0,-1-2-320 0,4-3 0 16,-4 0 0-16,-2 3 0 0,-2-3 0 0,-2 2 0 0,0 0 0 0,-2 1-128 16,-2 1 128-16,-2 1 0 15,-2-1 128-15,-2 1-128 0,-3 2 0 0,-1 1 0 16,-2 3 0-16,-2 0-128 0,0 0 128 0,-2 3 0 16,-2 1 0-16,2 0 0 0,-2 2 0 0,2 3 176 0,-1 2-48 15,1 5 0-15,1 1 64 0,2 0 0 16,2 2 0-16,2 1 0 0,4-2-192 0,3 5 128 0,1-4-128 0,3 2 128 15,1-1-128-15,3-1 128 0,0-1-128 0,2-3 128 16,2 0-128-16,2-2 0 0,2 0 0 0,2-3 0 16,2-1 0-16,0-2 128 0,-1 0-128 0,1-4 128 15,-2 0-352-15,-2-3-80 0,2-3-16 0,1 1 0 32,-2-2-1216-32,0-3-256 0,-2 1-64 0,0-5-10816 0,-1-2-2160 0</inkml:trace>
  <inkml:trace contextRef="#ctx0" brushRef="#br0" timeOffset="113287.76">16045 7767 36863 0,'0'0'816'0,"0"0"160"0,3 7 48 0,-3-7 0 0,0 0-832 0,2 10-192 16,1-1 0-16,-2-2 0 0,2 3 1680 0,0 1 304 16,1-2 48-16,-1 4 16 0,1 0-976 0,2 2-192 15,-1 2-48-15,1 0 0 0,4 2-256 0,-3 1-48 16,1-3-16-16,1 3 0 0,2-3-192 0,2 5-64 15,1-1 0-15,1-3 0 0,1-1-256 0,1-2 0 16,0 0 0-16,0 0 0 0,2-6 0 0,-2 2 0 16,0-5 0-16,2 1 0 0,0-1 0 0,1-6-144 15,-2 0 16-15,1-2 0 16,-4-2-1600-16,-2-3-304 0,2 1-64 0,-3-5-11312 16,-2 2-2272-16</inkml:trace>
  <inkml:trace contextRef="#ctx0" brushRef="#br0" timeOffset="113461.92">16366 7834 31327 0,'-23'9'688'0,"15"-5"144"0,-3 0 16 0,-2 3 48 0,-4-1-720 0,-1 3-176 0,-1 2 0 0,0 2 0 15,-2 4 2176-15,1-1 416 0,2 1 80 0,1 2 16 16,2-2-1232-16,1 4-240 0,2-1-64 0,2 0 0 16,-1-3-704-16,3 0-160 0,2 1-32 0,-1-4 0 15,2 3-256-15,0-1 160 0,2-3-160 0,2-2 128 16,0-1-128-16,1-1 0 0,0-2 0 0,0-7-20624 15</inkml:trace>
  <inkml:trace contextRef="#ctx0" brushRef="#br0" timeOffset="114116.38">17211 7537 42383 0,'0'0'928'0,"0"0"192"0,0 0 32 0,0 0 64 0,0 0-976 0,0 0-240 16,-11 1 0-16,2-1 0 0,0 7 1472 0,0 2 256 15,-2 1 64-15,0 3 0 0,-4 4-1136 0,1 3-208 16,-2 1-64-16,-1 4 0 0,1-2-256 0,2 2-128 16,-2 2 128-16,2-1-128 0,-2 1 240 0,4-1-48 0,4-3 0 0,3 0 0 15,0 1-192-15,1-1 0 16,1 1 0-16,5-2-160 0,0 2 160 0,4-1-128 16,3 1 128-16,4 6-128 0,1-4 0 0,2-2 0 0,1-5 0 0,1 1 0 15,2-5-160-15,1-2-32 0,1-3 0 0,2-1 0 31,-1-2-256-31,2-3-48 0,0 1-16 0,1-5 0 16,0-5-1328-16,-1 1-272 0,-1-3-48 0,-2 1-10192 0,-1-5-2032 0</inkml:trace>
  <inkml:trace contextRef="#ctx0" brushRef="#br0" timeOffset="114734.48">17509 7774 37087 0,'0'0'816'0,"0"0"160"0,0 0 48 0,0 0 16 0,-1 6-832 0,0 1-208 0,0 1 0 0,-1-2 0 16,1 3 1632-16,0 2 288 0,-1-1 48 0,2 4 16 15,0-1-1088-15,0-3-192 0,0 3-64 0,0 0 0 0,2 3-400 0,-1 1-96 16,0-4-16-16,2 4 0 0,-1 0 320 0,1-1 48 16,0-2 16-16,-1-1 0 15,1 3-1024-15,1-1-208 0,0-4-48 0,-2 0 0 0,1-3 624 0,-2 1 144 16,3-5 0-16,-4-4 0 0,0 0 480 0,0 0 128 15,0 0 32-15,0 0 0 16,0 0-880-16,3-11-160 0,-2 1-48 0,0-6 0 0,1-1 320 0,0 0 128 16,-2 0-128-16,2-3 128 0,0 3 0 0,1-2 128 15,0 2 0-15,-1-2 0 0,1 5-128 0,1-3-192 16,1 1 64-16,2-1 0 0,-1 1 128 0,-1 2 0 16,3 1 0-16,1-3 0 0,1 6 0 0,-1-1-128 15,0 5 128-15,1 2-128 0,-1 4 128 0,1 0 0 16,-1 4 128-16,0 0-128 0,0 2 0 0,-1 6 0 15,-1 0 0-15,-1 3 0 0,-1 0 176 0,1 3-48 0,-1-1 0 0,-1 0 0 16,-2-1-128-16,0-2 128 0,-1 2-128 16,2-1 128-16,-2 0-128 0,2-2 0 0,-2-2 0 0,1 2 0 15,2-3 0-15,-1-6 0 0,0 2 0 0,-3-6 0 16,0 0 0-16,5-3-272 0,1-4 64 0,2 1 16 16,0-1 48-16,0-3 16 0,1-3 0 0,0 2 0 15,1-2 128-15,0 0 0 0,-1 0 0 0,3-4 0 16,1 0 0-16,-2 1 0 0,-1 3 0 0,0-1 0 15,-2 1-128-15,-1 3 0 0,2 4 0 0,-2 2 0 16,-1 0 128-16,-6 4 176 0,8 0-48 0,-3 4 0 16,0 0 0-16,1 2 0 0,-2 5 0 0,0 1 0 15,0-2-128-15,-1 3 0 0,1 0 0 0,2 2-176 16,-1 0 176-16,0 2 176 0,0 1-48 0,1-3 0 0,-1 2-128 16,0-2-176-16,2-2 48 0,0 2 0 0,0-1 128 0,0-1 0 15,-2-5 128-15,1 1-128 16,3-3-592-16,1-2-192 0,-1 0-48 0,1-1 0 15,-1-3-2656-15,1 0-544 0,8-4-96 0,-18 4-32 0</inkml:trace>
  <inkml:trace contextRef="#ctx0" brushRef="#br0" timeOffset="115203.23">18304 7841 28095 0,'8'-14'1248'0,"-8"14"256"0,4-6-1200 0,0-1-304 16,-1 1 0-16,-1-5 0 0,0 1 2672 0,-1 1 464 0,-1 1 112 0,-1-1 16 15,-2 2-1952-15,-1-2-384 16,-1 1-80-16,-2 4-16 0,1-1-352 0,-2 4-80 16,-3 1-16-16,0 1 0 0,-2 2-144 0,-1 3-48 0,1 1 0 15,-4 6 0-15,4-3-192 0,1 3 0 0,1 0 0 16,-1 1 144-16,1 0-16 0,4-1 0 0,0 4 0 16,0-1-128-16,2 1 0 0,3 0 0 0,0-1 0 15,1 5 0-15,4-4 0 0,-2-4 0 0,3 0 0 16,1 0 0-16,0 0 128 0,2-3-128 0,1 0 128 15,0-4-128-15,-1 2 128 0,3-5-128 0,-1-1 128 16,0-2-128-16,0-2 0 0,2-5 0 0,-1 0-176 31,1-2-272-31,-1-1-48 0,-1-1-16 0,-1-4 0 0,-1 0 0 16,-1-2 0-16,1 2 0 0,-2 1 0 0,-1 0 512 0,-2 1 0 0,1 2 0 0,-2 0 0 16,1 0 0-16,-1 3 0 0,-1-1 0 0,-1 3 0 0,1 2 0 0,0 4 0 15,0 0 0-15,0 0 0 0,0 0 208 0,0 0 144 16,0 0 32-16,0 0 0 0,0 4 144 0,0 5 48 15,1 1 0-15,0 1 0 0,-1-2-320 0,2 1-48 16,0 5-16-16,1 0 0 0,1 1 64 0,0-4 0 16,1 1 0-16,2 0 0 0,-1 0-112 0,2-2-16 15,0 1 0-15,2-2 0 0,1 0-128 0,-1 0 128 16,1-2-128-16,0-2 128 0,1 1-128 0,3-5-176 16,-4 0 48-16,6-2 0 15,1 0-368-15,0-2-64 0,-2-2-16 0,-1-1 0 16,1-1-2448-16,-2-1-496 0,11-14-112 0,-9 5-16 0</inkml:trace>
  <inkml:trace contextRef="#ctx0" brushRef="#br0" timeOffset="115419.54">18611 7731 37439 0,'0'0'1664'0,"1"10"320"0,-2-1-1584 0,1 2-400 0,-1 2 0 0,1 0 0 15,1 0 2192-15,0 0 368 0,-1-2 64 0,1 2 0 16,2 0-1296-16,0 1-272 0,-1-1-48 0,2 3-16 15,2-4-400-15,0 3-80 0,1-1 0 0,-1 0-16 16,1 2-496-16,1-3 0 0,-1 0 0 0,3 0 0 16,-3-3 0-16,7 4 0 0,0-4 0 0,0 1 0 15,-1-5 0-15,2-1 0 0,-1-1 0 0,1-2 0 16,-1 0-1024 0,0-2-112-16,1-2-16 0,-1 0 0 0,1-2-1536 0,-2-1-304 0,1-3-64 0</inkml:trace>
  <inkml:trace contextRef="#ctx0" brushRef="#br0" timeOffset="115624.08">18739 7763 17503 0,'0'0'1552'0,"-8"8"-1232"15,-1 5-320-15,0 3 0 0,-4-2 4304 0,-1 2 816 16,-4 1 144-16,1 0 48 0,0 3-2720 0,0 1-544 16,0 1-96-16,3-5-32 0,0-1-1072 0,-1 1-208 15,1-3-64-15,-1 2 0 0,2 1-448 0,0-4-128 16,3 3 0-16,1-4 0 0,1-1 0 0,2-3 128 15,2 1-128-15,2-2 128 16,2-7-928-16,0 0-176 0,6 1-48 0,5-1 0 16,-1-1-2496-16,5-2-512 0,16-11-112 0,-3 1-16 0</inkml:trace>
  <inkml:trace contextRef="#ctx0" brushRef="#br0" timeOffset="115934.9">18996 7497 33567 0,'10'-10'1488'0,"-10"10"304"0,8-3-1424 0,1-1-368 0,1 2 0 0,-1 2 0 15,1-3 2496-15,1 2 416 0,0 1 96 0,1 1 0 16,0 2-1472-16,1-1-320 0,0 5-48 0,-2 1-16 16,-1-2-128-16,2 4-48 0,1 0 0 0,-1 3 0 15,0 2-496-15,-1 4-96 0,3 3-32 0,-4 2 0 16,2 2-160-16,-2 2-16 0,-1 2-16 0,-1-4 0 0,0 4-160 0,-1 0 160 15,-2 0-160-15,-1 3 160 0,-3 0-160 0,-1 4 0 16,-1-1 0-16,-3 2 128 0,-4 1-128 0,-4 11 0 16,-2-7 0-16,-4-2 0 0,-5-4 0 0,-2-5 0 15,1-1-160-15,-5-5 160 16,-1-7-544-16,-2 1-16 0,-1-8 0 0,1 0 0 16,-1-6-1088-16,2-2-208 0,-1-1-64 0,2-6-19296 0</inkml:trace>
  <inkml:trace contextRef="#ctx0" brushRef="#br0" timeOffset="118303.82">6808 9199 16703 0,'0'0'736'0,"0"0"160"0,-1-9-720 0,1 2-176 16,1-3 0-16,0 0 0 0,1 3 2688 0,-1-3 512 16,0 6 112-16,-1 4 16 0,2-6-1040 0,-2 6-208 15,0 0-32-15,0 0-16 0,0 0-176 0,0 0-16 16,0 0-16-16,6 0 0 0,-6 0-656 0,5 6-128 16,-1 5-16-16,2-1-16 0,-1 3-496 0,0 3-80 15,-1-1-32-15,3 4 0 0,0 1 160 0,0 0 16 16,-3 0 16-16,2 3 0 0,4 0-240 0,-1 0-48 15,-3-2-16-15,2 1 0 0,1-1-112 0,1-2-32 16,-1 2 0-16,2 2 0 0,3-2-144 0,0-2 0 16,0-2 0-16,2-1 0 0,0-2 0 0,0-1 0 15,1-1 0-15,-2-4 0 0,0-1 0 0,0-5-176 16,1-2 48-16,0-2 0 16,0-2-1744-16,-2-3-352 0,-2-2-64 0,0 1-11392 15,-2-1-2272-15</inkml:trace>
  <inkml:trace contextRef="#ctx0" brushRef="#br0" timeOffset="118506.79">7133 9132 39679 0,'0'0'880'0,"0"0"176"0,4 8 32 0,-13-2 16 0,-2 4-880 0,1 0-224 0,-3 3 0 0,-1 4 0 16,0-1 1808-16,-2 3 320 0,-2 2 64 0,1 2 16 15,1-2-1072-15,1 2-224 0,-2 1-32 0,-2 2-16 16,5-2-528-16,-1-2-96 0,0 1-32 0,0 1 0 0,2-3-208 0,0 1 0 15,3-2 128-15,0-3-128 0,4 0 0 0,2-4 0 16,0 0 0-16,3-2 0 16,1-2-944-16,2-3-128 0,4-2-16 0,1 0-13504 15,3-4-2704-15</inkml:trace>
  <inkml:trace contextRef="#ctx0" brushRef="#br0" timeOffset="118837.45">7480 9306 38879 0,'0'0'848'0,"0"0"176"0,0 0 48 0,6 5 16 0,2-3-864 0,0 0-224 0,1-2 0 0,1 3 0 16,-1-2 1024-16,1-1 176 0,1 0 16 0,0 0 16 15,1 0-784-15,1-1-144 0,0-2-48 0,1 1 0 16,-1-2-96-16,0 1-32 0,0 3 0 0,-1-1 0 16,-2-2-128-16,1 3 0 0,-4 0 0 0,3 0 0 15,-10 0 0-15,6 3 0 0,1 1 192 0,-3 0-64 16,-4-4-672-16,-2 9-144 0,-2-3-16 0,-2 1-12192 15,-2 1-2432-15</inkml:trace>
  <inkml:trace contextRef="#ctx0" brushRef="#br0" timeOffset="119019.05">7514 9508 28095 0,'0'0'1248'0,"0"0"256"0,9 1-1200 0,0-1-304 15,1 0 0-15,-1 0 0 0,0-1 2768 0,1 1 496 16,1 0 112-16,-1 0 16 0,1-3-1648 0,1 3-320 15,-1-2-64-15,2 2-16 0,1-2-704 0,-1 0-160 16,0-1-32-16,-2 2 0 0,3 1-304 0,-3-3-144 16,1 3 128-16,-1-3-128 0,-2 3-176 0,0-1-112 15,0 2-32-15,-9-1-20240 16</inkml:trace>
  <inkml:trace contextRef="#ctx0" brushRef="#br0" timeOffset="119527.66">8194 9305 31327 0,'0'0'688'0,"0"0"144"0,0 0 16 0,0 0 48 0,0 0-720 0,0 0-176 15,0 0 0-15,0 0 0 0,0 0 2368 0,0 0 432 16,6 0 80-16,1 1 32 0,-2-1-1232 0,3 3-240 15,1-3-48-15,0 4-16 0,2-2-480 0,1 2-112 0,3-1-16 0,1 1 0 16,1 0-512-16,0 1-96 0,0-4-32 0,-1 2 0 16,-1 1-128-16,-3-4-176 0,1 2 48 0,-1-2 0 31,0 0-1280-31,0 0-256 0,-1-2-64 0,1-2-11904 0,0 0-2400 0</inkml:trace>
  <inkml:trace contextRef="#ctx0" brushRef="#br0" timeOffset="120038.3">8750 8879 37775 0,'0'0'832'0,"0"0"160"0,0 0 32 0,0 0 64 0,0 0-880 0,0 0-208 16,0 0 0-16,0 8 0 0,-1 1 1680 0,1 0 304 16,0 2 48-16,0-1 16 0,0 3-1024 0,0 3-208 15,0-1-48-15,0 4 0 0,0 5-144 0,1 2-48 16,-2 0 0-16,0 4 0 0,1 0-144 0,0 3-48 15,0-3 0-15,0 0 0 0,0-2-192 0,0 1-64 16,0-6 0-16,0 1 0 0,0-3-128 0,0-2 128 16,1-2-128-16,-1-1 128 0,0-3-128 0,1 0 0 15,1-2 0-15,-1-5 0 0,-1-6 0 0,0 0-176 16,0 0 48-16,0 0 0 0,0 0 128 0,0 0 0 16,0 0 128-16,0 0-128 0,5-9 0 0,0 1-128 15,1-3 0-15,-1 0 0 0,1 1 0 0,1-3 0 16,0-1 0-16,0 4 0 0,1-3 128 0,1 2 0 15,-1 1 0-15,1-2 0 0,3 2 0 0,0-1 176 16,1 2-48-16,0 5 0 0,0 0-128 0,2 2-176 0,-1-1 48 16,2 3 0-16,-2-1 128 0,2 1 0 0,1 1 0 0,0 5 0 15,-1 1 0-15,1 0 0 0,-2 2 0 0,0-1 0 16,-3 3 0-16,-2 0 0 0,-2 2 128 0,-1 0-128 16,-6-1 0-16,0 1 0 0,-2 0 0 0,-4 0 128 15,-3 0-128-15,-4 0 0 0,-2 0 0 0,-2 0 0 16,0-2 0-16,-1-1-128 0,-1 0 128 0,-1-3-128 0,1-1 128 0,-2-2 0 15,0-4 0-15,0 0 0 0,2-3-192 16,1 2 0-16,-1-6 0 0,3 2 0 0,2-3 192 16,2 2-128-16,3-4 128 0,0 2-128 15,6-1-464-15,1 3-96 0,2-2-16 0,1-1 0 16,5 2-1984-16,1 3-384 0,1-2-96 0,3 3-16 0</inkml:trace>
  <inkml:trace contextRef="#ctx0" brushRef="#br0" timeOffset="120323.56">9413 9689 34095 0,'0'0'752'0,"0"0"144"0,8 0 48 0,-8 0 16 0,0 0-768 0,0 0-192 15,0 0 0-15,0 0 0 0,0 0 1568 0,0 0 288 16,-11-4 48-16,0-2 16 0,-5 2-768 0,-5 2-160 15,-4 1-32-15,-5-2 0 0,-4 3-304 0,-3-1-64 16,-2-2-16-16,-2 3 0 0,1 0 0 0,-1 0 0 0,2 3 0 0,-2-2 0 16,1 2-256-16,-1-2-48 15,0 1-16-15,2 2 0 0,-1-1-256 0,2 0 0 16,1-2 0-16,3 2 0 0,1-3 0 0,6 2 0 0,3-2 0 0,2 0-144 16,1 0 144-16,1 0 0 0,6 1 128 0,3 2-128 15,3-3-640 1,2 3-208-16,6-3-48 0,0 0-13248 0,0 0-2640 0</inkml:trace>
  <inkml:trace contextRef="#ctx0" brushRef="#br0" timeOffset="121034.74">8499 10075 25567 0,'0'0'560'0,"0"0"112"0,-4 6 32 0,4-6 16 0,0 0-576 0,0 0-144 0,-7 3 0 0,7-3 0 15,0 0 2384-15,0 0 448 0,0 0 96 0,0 0 16 16,0 0-1136-16,0 0-208 0,-4-6-64 0,4 6 0 15,-2-6-512-15,1 2-96 0,-3-4-32 0,2-1 0 16,4 3-352-16,-1-5-80 0,2 2-16 0,0-1 0 16,1 0-448-16,2 3 0 0,1-6 0 0,1 2 0 15,-1-2 0-15,2 4 0 0,3-2 0 0,1 5 0 0,0-3 192 0,1 2-48 16,3 0-16-16,1 4 0 0,-3-1-128 0,1 1 0 16,0 3 0-16,-1 3 0 0,1 1 192 0,-2 2 0 15,-2 1 0-15,0 3 0 0,-1 6-64 0,-4 1 0 16,-1 0 0-16,-4 5 0 0,-2 3-128 0,-4 4 128 15,-2 1-128-15,-5 3 128 0,-2 1 64 0,0-1 0 16,-3-3 0-16,-1 4 0 0,-2-5 0 0,0-2 0 16,1-3 0-16,1-2 0 0,0-5-192 0,3 0 0 15,2-4 0-15,1 0-176 0,1-2 176 0,3-5-128 16,7-6 128-16,0 0-128 0,0 0 128 0,0 0 0 16,0 0 0-16,0 0 0 0,12 3-128 0,0-6 0 15,0 1 0-15,2 0 0 0,4 0 128 0,2-2-128 16,0 1 128-16,-1 2-128 0,2-2 128 0,2 0 0 15,-2 2 0-15,1-1 0 0,0-1 0 0,0-1 0 16,-1 1 0-16,-1 2 0 0,-3-2 128 0,0 3 48 16,-3-2 16-16,-1 2 0 15,-1-1-1232-15,-1 1-240 0,-3-3-64 0,-1 0 0 16,-7 3-2192-16,7-1-448 0,6-2-96 0,-13 3-16 0</inkml:trace>
  <inkml:trace contextRef="#ctx0" brushRef="#br0" timeOffset="121523.39">9217 10188 34319 0,'0'0'752'0,"4"-7"144"0,2 0 48 0,1 1 32 0,-2-1-784 0,0 1-192 16,-2-5 0-16,-1 1 0 0,1-2 1472 0,-3 2 256 15,-1-1 64-15,-2 2 0 0,-2-2-720 0,0 2-144 16,-3 1-32-16,0 2 0 0,-3 2-400 0,-2 1-96 15,-2-1-16-15,-3 4 0 0,3 2-192 0,-1 0-64 16,-1 1 0-16,0 1 0 0,-1 6 208 0,1 1 48 16,2 2 0-16,2 3 0 0,0-2-208 0,1 4-48 15,3-1 0-15,1 0 0 0,0 0 0 0,4 3 0 16,2-3 0-16,1 3 0 0,1-3 64 0,1-4 0 16,3 0 0-16,1-3 0 0,2 4-64 0,2-5 0 15,3-1 0-15,1-2 0 0,1 1-128 0,0-5 0 16,2-2 0-16,0 0-176 0,0-2 176 0,-1-2-128 15,0-3 128-15,-1 1-128 0,-1 3 128 0,0-5-128 16,-4-4 128-16,1 2-128 0,-3-1 128 0,0-2 0 16,0 0 0-16,-3-1 0 0,-2 1 0 0,1 2 0 15,-1-1 0-15,0 2 0 0,-2 3 0 0,0 7 0 0,0 0 0 0,0 0 0 16,0 0 0-16,0 0 0 0,0 0 128 0,-3 7-128 16,0 3 0-16,2 2 0 0,0 3 0 0,1 2 0 15,2 0 320-15,0 1 0 16,-1-4 0-16,2 3 0 0,-1 2-192 0,2-5-128 0,1 2 128 0,2-3-128 15,1-2 176-15,0-1-48 0,1-1 0 0,1-1 0 16,2-1-128-16,1-5 0 0,2 2 0 0,2-4-176 16,0 0 48-16,2 0 0 0,1-4 0 0,0-2 0 15,-1-1-2000-15,1-2-400 0,0-2-80 0,-2-2-16 0</inkml:trace>
  <inkml:trace contextRef="#ctx0" brushRef="#br0" timeOffset="121900.48">9638 9585 42623 0,'0'0'944'0,"0"0"192"0,9-6 32 0,-1 2 16 0,0-2-944 0,1 2-240 0,1 1 0 0,0 0 0 16,2-1 912-16,1 0 144 0,0-1 32 0,0 1 0 15,1 1-672-15,1-1-128 0,-1 2-32 0,2 0 0 16,0 2-256-16,-1 0 0 0,4 2 0 0,-4 0 0 16,0 2-448-1,-2 3-160-15,-3-1-32 0,-2 1 0 0,-4 2-3120 0,-1-1-624 0,-1 12-128 0,-5-1-32 0</inkml:trace>
  <inkml:trace contextRef="#ctx0" brushRef="#br0" timeOffset="122094.8">9823 9791 41007 0,'0'0'896'0,"0"0"192"0,14 4 48 0,-6-4 16 0,0-3-928 15,0-1-224-15,0 1 0 0,1 0 0 0,-1-4 1072 0,1 0 160 16,0 3 48-16,0-1 0 0,0 1-368 0,2-2-64 16,1 2-16-16,-2 1 0 0,1-1-656 0,-2 2-176 15,-1-2 0-15,0 0 0 0,-2 4 0 0,-6 0 0 16,0 0 0-16,0 0 0 15,0 0-2832-15,0 0-608 0,5 10-112 0,-5-10-32 0</inkml:trace>
  <inkml:trace contextRef="#ctx0" brushRef="#br0" timeOffset="130467.79">10364 9153 36687 0,'0'0'800'0,"0"0"160"0,0 0 48 0,0 0 32 0,0 0-832 0,0 0-208 0,0 0 0 0,0 0 0 15,0 0 1328-15,0 0 208 0,2-4 64 0,6 1 0 16,0-3-896-16,-1 4-192 0,1 2-16 0,1-2-16 16,1 2 240-16,1 0 48 0,0 2 16 0,4-2 0 15,1 2-480-15,5 0-112 0,0-2 0 0,-1 4-16 0,0-1-176 0,1 1 0 16,1-1 0-16,-1 3 0 0,-2-2 0 0,-1 3 0 16,0-4 0-16,-1 4 0 15,0-2-1712-15,-2-1-272 0,-3 0-48 0,-1-1-17040 16</inkml:trace>
  <inkml:trace contextRef="#ctx0" brushRef="#br0" timeOffset="130760.87">11137 8820 32367 0,'0'0'1424'0,"0"0"304"0,3 7-1376 0,0-1-352 0,-3-6 0 0,0 9 0 16,-3-2 2640-16,1 4 464 16,-2-1 96-16,-1 3 0 0,-1 3-1696 0,-1-2-352 15,-3 3-64-15,1 3 0 0,-1 2-192 0,-1 2-48 16,1-1 0-16,-2 3 0 0,0 2-576 0,3 1-112 16,3 1-32-16,2-3 0 0,0 0-128 0,1-4 0 0,2 3 0 0,1-2 0 15,0 0 0-15,4-2 0 0,1-4 144 0,3 2-144 16,2-1 0-16,2-2 0 0,1 2 0 0,2-5 0 15,0-1 0-15,2-2 0 0,-1-2-160 0,4-1 160 16,3-2-1728 0,-1 1-256-16,-2-7-32 0,2 0-11920 0,5 0-2384 0</inkml:trace>
  <inkml:trace contextRef="#ctx0" brushRef="#br0" timeOffset="131013.55">11531 8953 32831 0,'0'0'1456'0,"0"0"288"0,0 9-1392 0,1-1-352 16,0-2 0-16,1 3 0 0,-2 2 3040 0,0-1 544 16,0 1 96-16,1 2 32 0,0 2-2176 0,1 0-448 15,-1 3-64-15,0-1-32 0,1 3-576 0,-1-2-112 16,0 2-32-16,0 0 0 0,1-1-272 0,-1 1 0 15,-1-1 0-15,3-2 0 0,1 1 0 0,0-4 0 16,-2 2 0-16,1-3 0 16,1 0-992-16,1-3-208 0,-1 1-32 0,0-5-16 15,-4-6-1152-15,5 9-224 0,-5-9-64 0,0 0 0 0</inkml:trace>
  <inkml:trace contextRef="#ctx0" brushRef="#br0" timeOffset="131241.44">11793 9298 38463 0,'0'0'848'0,"0"0"176"0,0 0 48 0,0 0 0 0,0 0-864 0,4 4-208 0,-4-4 0 0,0 0 0 0,0 0 1536 0,0 0 256 15,6 4 48-15,-6-4 16 0,0 0-1232 0,7 0-240 16,-7 0-64-16,6 0 0 0,1 0-320 0,-7 0 0 15,6-4 0-15,1 2 0 16,1-2-848-16,-3 0-240 0,0-2-64 0,0 3-18272 16</inkml:trace>
  <inkml:trace contextRef="#ctx0" brushRef="#br0" timeOffset="131663.81">12048 8943 33167 0,'0'0'1472'0,"0"0"304"0,0 0-1424 0,0 0-352 16,0 0 0-16,3 10 0 0,-2 0 2480 0,0-1 416 0,-1 2 96 0,-1 2 16 16,0-3-1696-16,-1 3-336 0,1 0-64 0,0 2-16 15,-1 3-304-15,1-1-64 16,0 0-16-16,1 3 0 0,0-3-48 0,0 3-16 16,1-1 0-16,2-2 0 0,-1 0-448 0,1 0 0 0,1-1 0 0,1 1 0 15,3-4 0-15,1 0 0 16,0 0-208-16,4-2 64 0,3-1 144 0,1-1 0 0,-1-1 128 0,2-3-128 15,2-1 0-15,0 0 0 0,-2-1 0 0,0-3 0 16,3-3-240-16,-1 2-112 0,-2-4-32 0,1 1 0 16,-2-3-144-1,-2 1-48-15,-2-1 0 0,-2-3 0 0,-2-3 368 0,-2 0 64 0,-4-1 16 0,-1-3 0 16,-4 0 128-16,-1 0-128 0,-3-2 128 0,0 2-128 0,-3-2 128 0,-2 5-128 16,1 1 128-16,-2 2-128 0,-1 5 128 15,1-1-128-15,0 5 128 0,2 2-128 0,-1 2 256 0,2 2 48 16,0 1 16-16,1 3 0 0,0 5 144 0,2 1 48 15,-1 3 0-15,2 2 0 0,1-2-112 0,1 3-16 16,2-3 0-16,1 0 0 0,0 0-256 0,0-1-144 16,3-3 16-16,1 0 0 0,1 0 128 0,1-3 0 15,1 0 128-15,1-3-128 16,1 0-1616-16,1-3-400 0,3-1-80 0,2-3-17392 16</inkml:trace>
  <inkml:trace contextRef="#ctx0" brushRef="#br0" timeOffset="132025.69">12577 8980 32015 0,'0'0'704'0,"0"0"128"0,0 0 48 0,8-1 32 0,0-2-720 0,0-1-192 16,-2-1 0-16,2 1 0 0,1 3 1568 0,1-5 288 15,-3 5 48-15,4-1 16 0,1 2-720 0,-1-3-144 16,-1 3-32-16,1 0 0 0,1 3-352 0,0-3-80 15,-2 3-16-15,0 3 0 0,0 2-192 0,1-2-64 0,-2 5 0 0,-1 2 0 16,-1 2-96-16,0 2-32 0,0 0 0 0,-2 3 0 16,-3 0 208-16,0 1 48 0,-2 1 0 0,-2-1 0 15,-2 1-208-15,-1-1-48 0,-3-4 0 0,1 1 0 16,-3-3-192-16,0-2 0 0,-1-3 0 0,0 0 0 16,-1-6 0-16,-1-1 144 0,-2 0-144 0,1-6 128 0,-1 2-400 0,1-5-96 15,0-1-16-15,-1-3 0 0,1-4 384 0,1-1 0 16,0-2 0-16,2 0 128 0,2 0-128 0,2-3 128 15,2 3-128-15,1-3 128 0,2 3 0 0,3-2 0 16,3 3 0-16,2-1 0 16,2 3-1584-16,3 0-320 0,1 1-64 0,2 4-11440 15,-1-1-2288-15</inkml:trace>
  <inkml:trace contextRef="#ctx0" brushRef="#br0" timeOffset="132296.68">12909 8760 38927 0,'0'0'848'0,"0"0"176"0,11-1 48 0,-1 1 32 0,-1 1-880 0,1-1-224 15,2 3 0-15,0 1 0 0,1-1 1584 0,0 3 272 16,-1 0 48-16,1 2 16 0,1 4-976 0,1-2-192 16,-1 1-48-16,2 5 0 0,1-2-256 0,0 3-48 15,-1 3-16-15,-1-1 0 0,0 1 128 0,-1 4 32 16,0 2 0-16,0 4 0 0,-4 0-240 0,-1 0-48 15,-2 3-16-15,-2-3 0 0,-2 0-240 0,-3 0 144 0,-3-4-144 16,-2 2 128-16,-3 1-128 0,-1-4 0 0,1-2 0 0,-3-1 0 16,0-2-208-16,-3 0 16 0,0-3 16 0,0-3 0 15,-1 2 176-15,1-3 0 0,-1-3 128 0,2 0-128 16,2-3-1008-16,-1 0-272 0,1 0-48 0,2-1-13360 16,1-3-2672-16</inkml:trace>
  <inkml:trace contextRef="#ctx0" brushRef="#br0" timeOffset="132696.49">13567 9725 32703 0,'7'3'720'0,"-1"1"160"0,1 0 16 0,0-2 16 0,-1 1-720 0,-6-3-192 15,0 0 0-15,0 0 0 0,0 0 1104 0,0 0 192 16,-8-5 48-16,-4 1 0 0,-6 0-672 0,-4-3-128 15,-6 1-32-15,-3-1 0 0,-4 1-96 0,-6 3-32 16,-5-1 0-16,-4 0 0 0,-6 2 0 0,-8-1 0 0,-7 2 0 0,-1-2 0 16,-3 3 0-16,-1 0 0 15,-3 3 0-15,-4-3 0 0,-3 1-96 0,-2 2-32 0,1-3 0 0,1 2 0 16,-2 2-96-16,2-1-32 16,-2-2 0-16,3-1 0 0,2 3 0 0,4-3 0 0,3 2 0 0,2 0 0 15,2 0 0-15,4-2 0 0,3 0 0 0,0-2 0 16,1 2-128-16,5 0 128 0,4 0-128 0,3 2 128 15,0-2 0-15,3-2 0 0,2 2 0 16,2 0 0-16,2 0-128 0,5-2 128 0,2 0-128 0,3-1 128 16,3 2-128-16,3-2-176 0,5 0 48 0,3 0 0 15,3 3 256-15,4-4 48 0,3 4 16 0,4-3 0 16,5 3-192-16,0 0 0 0,0 0 0 0,0 0 0 16,14 0-736-16,3 3-176 15,3-2-48-15,3 4-12384 0,3-1-2480 0</inkml:trace>
  <inkml:trace contextRef="#ctx0" brushRef="#br0" timeOffset="133364.03">10816 10198 28559 0,'-20'3'624'0,"20"-3"128"0,0 0 16 0,0 0 64 0,0 0-672 0,0 0-160 0,-5-7 0 0,1 2 0 15,1 0 1664-15,1-1 320 0,-1 0 48 0,2-1 16 16,2-1-576-16,-1 2-96 0,0-1-32 0,1 1 0 16,3-3-512-16,0 1-96 0,-1 1-32 0,2-3 0 15,2 1-256-15,0-1-48 0,1 4-16 0,0-2 0 16,1 4-256-16,2-1-128 0,-2-2 128 0,3 3-128 15,1 0 192-15,1 4-64 0,3 0 0 0,0 4 0 16,0-1-128-16,0 1 0 0,0 2 0 0,0 2-176 0,-1 1 400 16,-1 5 80-16,-4-4 16 0,0 6 0 0,-2 1-320 0,-2 4 160 15,-4 1-160-15,0 4 128 0,-2-2 0 0,-3 3 0 16,-3-1 0-16,-3 2 0 0,-4-2 64 0,0 0 0 16,-1 1 0-16,-1-4 0 0,-2-2-64 0,-1-1 0 15,0-1 0-15,0-3 0 0,0-4-128 0,1-3 0 16,2 0 0-16,1-5 0 0,-1 3 0 0,3-5-176 15,1-2 48-15,1-2 0 0,0-1 128 0,4-1-128 16,4-2 128-16,1-1-128 0,1-2-160 0,3 1-32 0,1-2 0 0,2-2 0 16,2 1 320-16,1 1 0 15,2 3 0-15,1 1 0 0,2-1 0 0,0 1 0 16,1 2 0-16,1 1 144 0,0 2-16 0,0-2 0 16,1 3 0-16,1 3 0 0,-2-2-304 0,0 2-64 0,-1 1-16 0,-1 2 0 15,-2-2 416-15,0 3 80 16,-1-1 16-16,0 1 0 0,0-1-416 0,1-3-80 15,-1 1-16-15,-1-2 0 16,0 2-608-16,1-4-128 0,0 3-32 0,-1-6-12016 16,1-1-2400-16</inkml:trace>
  <inkml:trace contextRef="#ctx0" brushRef="#br0" timeOffset="133598.9">11607 9956 38703 0,'0'0'848'0,"0"0"176"0,0 0 48 0,0 0 16 0,0 0-880 0,-4 5-208 0,-3 1 0 0,1 2 0 0,-3 2 1840 0,-1 3 320 16,0 0 64-16,-1 4 16 0,0 0-880 0,-1 5-160 15,-1 2-48-15,2 3 0 0,1 1-512 0,1 4-96 16,-1-2-32-16,3 3 0 0,1-3-192 0,4-1-64 16,-1-1 0-16,3-2 0 0,1-3-96 0,3-2-32 15,2 2 0-15,1-4 0 0,3 2-128 0,1-5 0 16,3-2 0-16,1-1-176 15,5 1-528-15,2-4-96 0,2-3-32 0,3-2-14640 16,5-4-2928-16</inkml:trace>
  <inkml:trace contextRef="#ctx0" brushRef="#br0" timeOffset="134676.53">11823 10258 32943 0,'0'0'720'0,"0"0"160"0,0 0 16 0,0 0 32 0,0 0-736 0,0 0-192 0,0 0 0 0,-8-6 0 16,17 2 1472-16,2 0 256 0,-2-1 48 0,1 3 16 0,2 0-880 0,0-2-160 16,0 4-48-16,-1-3 0 0,1 3-256 0,1 0-48 15,0 3-16-15,2-3 0 0,-1 1-384 0,2 2-320 16,0-1 48-16,-1 2 16 0,1-1-112 0,0 1-16 16,-2-2 0-16,1 2-11936 15,-2-1-2400-15</inkml:trace>
  <inkml:trace contextRef="#ctx0" brushRef="#br0" timeOffset="135067.46">12214 10064 31327 0,'0'0'688'0,"0"0"144"0,7-2 16 0,0-2 48 0,-4-3-720 0,3 3-176 0,0-2 0 0,1 3 0 15,-1-1 1920-15,2 2 368 16,0-2 64-16,1 1 16 0,0 2-1280 0,1-2-256 15,-3 3-64-15,3-2 0 0,1 2-256 0,1 2-48 0,-1-2-16 0,0 4 0 16,3 0-192-16,-3 3-64 0,0-1 0 0,-1 3 0 16,2 2-48-16,-3 2-16 0,-1 4 0 0,-3-1 0 15,-1 3 208-15,-1 2 48 0,-1 3 0 0,-4-2 0 16,-6 2-64-16,-1-1 0 0,0 1 0 0,-2-1 0 16,-5 0-144-16,2-2-48 0,0-4 0 0,-2 1 0 15,-2-4-128-15,-1-1 0 0,2-2 0 0,2-5 0 16,0 4 0-16,1-6 0 0,-1-2 0 0,2-2-176 15,1 0 176-15,3-2 0 0,0-2 0 0,1-3 0 16,0 1 0-16,2-5 0 0,1 2 128 0,1-4-128 0,1 2 0 0,2-2 0 16,1-1 0-16,1-8-128 0,2 2 0 0,3-1 0 15,1-1 0-15,-1 2 0 0,2 3 128 0,1 0 0 16,2 0 0-16,-1 1 0 16,2 2-1312-16,2 3-224 0,5 2-64 0,-2 3-11568 15,-3-1-2320-15</inkml:trace>
  <inkml:trace contextRef="#ctx0" brushRef="#br0" timeOffset="135279.56">12546 10405 40319 0,'0'0'896'0,"0"0"176"0,0 0 32 0,0 0 16 0,0 0-896 0,0 0-224 15,6 0 0-15,-6 0 0 0,8-1 1120 0,0-2 176 16,-1-1 48-16,-1-1 0 0,-6 5-880 0,7-4-160 16,-1 0-48-16,1 0 0 0,-1 1-256 0,1 1 160 15,-2-2-160-15,2 0 128 16,-1-3-1072-16,1 5-208 0,-1-2-64 0,1 1-18144 0</inkml:trace>
  <inkml:trace contextRef="#ctx0" brushRef="#br0" timeOffset="135632.65">12795 10104 26943 0,'0'0'1200'0,"6"-6"240"0,2 3-1152 0,1-1-288 0,2-2 0 0,-2 2 0 0,0 1 2256 0,0 0 400 16,2 3 80-16,-2-3 16 0,0 2-1232 0,0 1-240 16,2 0-64-16,0 1 0 0,3 2-304 0,-3 0-64 15,1 0-16-15,-1 1 0 0,-2 6-352 0,0-4-80 16,-1 5-16-16,-2-2 0 0,0 5 0 0,-1-1 0 15,-3 3 0-15,0 1 0 0,-2 0-256 0,-2 3-128 16,-3-1 128-16,-4 5-128 0,-1-1 0 16,-1-3 0-16,-1 0 0 0,-1-3 448 0,0 0 0 15,0-4 0-15,1 0 0 0,0-5-448 0,-1 1 0 16,0-2 0-16,0-4 0 0,1 0 0 0,2-3 0 16,-1-3 0-16,2 2 0 0,-1-4-176 0,2-3 176 15,1 2-128-15,1-1 128 0,-1-4 0 0,3 0 0 16,2 0 0-16,-1-2 0 0,0-1 0 0,3-2 0 0,2-1 0 0,0 0 0 15,1 0-192-15,2 1 64 0,2 1 0 0,2 3 0 32,0-1-1536-32,2 0-320 0,0 2-48 0,4-1-10928 15,3 4-2192-15</inkml:trace>
  <inkml:trace contextRef="#ctx0" brushRef="#br0" timeOffset="136166.63">13176 10105 36399 0,'0'0'800'0,"0"0"160"0,0 0 48 0,0 0 16 0,0 0-832 0,0 0-192 0,0 0 0 0,0 0 0 15,0 0 1376-15,0 0 224 0,12-10 64 0,-12 10 0 0,0-7-976 16,0 7-192-16,2-7-48 0,1 1 0 0,-1-1 112 0,2 1 16 16,2-1 0-16,0 3 0 0,2-2-576 0,0 2 0 15,1-3-192-15,1 1 48 0,1-1 144 0,1 1-128 16,-1-4 128-16,0 7-128 0,-1-1 128 0,2 1-128 15,-1-1 128-15,-1 4-128 0,1-3 128 0,-1 3 0 16,1 3 0-16,-1-2 0 0,-1 2 176 0,-2 4 64 16,-2-1 16-16,-1 1 0 0,-3-1-416 0,-2 5-80 15,-4-1-16-15,0 3 0 0,-1 3 512 0,0-2 112 16,-2 2 16-16,-1 1 0 0,0-1-384 0,-2-2-128 0,2 2 0 0,-2-2 0 16,1-1 256-16,1 1 48 0,0-4 16 15,1-3 0-15,1-1-192 0,3 1 0 16,4-7 0-16,0 0-176 0,0 0 176 0,0 0-128 0,0 0 128 0,0 0-128 15,0 0 128-15,0 0 176 16,0 0-48-16,7 0 0 0,1-3-128 0,2 2 0 16,1-2 0-16,0 1 0 0,1 2 0 0,3-2-176 0,0 2 48 0,1 0 0 15,-2 0 128-15,2 0 0 16,0 4 0-16,0-1 0 0,-1-2 0 0,0 4 0 0,-2 2 0 0,0 1 0 16,-3 1 176-16,0 1 64 0,-3 1 16 0,-1 2 0 15,-4-4 96-15,-2 4 32 0,-2 0 0 0,-2 2 0 16,-2-2-208-16,0 4-48 0,-2-4 0 0,-1 4 0 15,-2-4-128-15,-2 0 0 0,2 0 0 0,-1 0 0 16,-1-2 0-16,-2-1 0 0,1-1 0 0,-1-2 0 16,1 0 0-16,1-6 0 0,0 1 0 0,1-2-176 15,0-3-368-15,0 0-80 16,2-1-16-16,2-3 0 0,2 4-3216 0,-1-4-656 0,-3-10-128 16,4-3-32-16</inkml:trace>
  <inkml:trace contextRef="#ctx0" brushRef="#br0" timeOffset="136569.37">13698 9975 29487 0,'0'0'1296'0,"0"0"288"0,0 0-1264 0,0 0-320 16,0 0 0-16,0 0 0 0,0 0 2208 0,0 0 384 15,7 3 80-15,1 0 16 0,-8-3-880 0,8 1-160 0,-8-1-48 0,7 3 0 16,0 0-768-16,1 4-144 0,0-3-48 0,1 1 0 16,0 2-256-16,-1-1-48 0,1 1-16 0,2 1 0 15,-2 1 64-15,1 1 0 0,1 3 0 0,-1 4 0 16,1-1-160-16,-2 1-32 0,1 0 0 0,1 4 0 15,-2 1 0-15,0 2 0 0,-1 2 0 0,-2-2 0 16,0-1 0-16,-2 1 0 0,-2 2 0 0,-2-2 0 0,-1-1-192 16,-3 1 0-16,-1-2 0 0,-3 2 0 0,-3-5 0 0,1 2 144 15,-2-1-144-15,0-4 128 0,-1-2-128 0,0 2 0 16,-1-2 0-16,-1-1 0 0,0-4 0 0,2-1-272 16,1-1 64-16,1-2 16 15,1-4-928-15,1 2-176 0,2-6-48 0,7 3-20144 16</inkml:trace>
  <inkml:trace contextRef="#ctx0" brushRef="#br0" timeOffset="140802.81">14030 9362 25503 0,'0'0'1136'0,"0"0"224"0,0 0-1088 0,0 0-272 0,0 0 0 0,0 0 0 16,6-2 2560-16,-6 2 448 0,7-2 80 0,-1 0 32 16,1-2-1216-16,-1 1-240 0,1 2-64 0,-1-2 0 15,1 1-832-15,1 0-192 0,-2 2-16 0,1-2-16 16,0 2 128-16,2-3 32 0,0 2 0 0,3 1 0 15,-2 0-288-15,2 0-48 0,1 0-16 0,1 0 0 16,2-3 96-16,0 3 0 0,-2 0 16 0,2 3 0 16,1-3-464-16,-1 1 0 0,-1 2 0 0,-1-3 0 15,-3 0 0-15,0 0 0 0,-11 0 0 0,9 0 0 16,-1 2 0-16,-8-2 0 0,0 0 0 0,0 0 0 16,0 0-1568-16,0 0-416 0,0 0-64 0,0 0-11504 15,-5 7-2288-15</inkml:trace>
  <inkml:trace contextRef="#ctx0" brushRef="#br0" timeOffset="141042.26">14157 9499 36111 0,'0'0'784'0,"0"0"176"0,0 0 16 0,0 0 48 0,6 4-816 0,2 1-208 15,-8-5 0-15,9 1 0 0,-1-2 1760 0,0-2 304 16,1 3 64-16,-1-2 16 0,-1 0-912 0,2 0-176 0,0-1-32 0,0-1-16 15,0 1-288-15,0 2-48 0,-1-1-16 16,3-2 0-16,-1 1-320 0,1-1-64 0,-3 1-16 0,2 3 0 16,0 0-256-16,0 0 0 0,-10 0 0 0,7 0 0 15,1 0 0-15,-8 0 0 0,8 3 0 0,-8-3 0 32,0 0-2272-32,0 0-512 0,0 0-96 0,0 0-32 0</inkml:trace>
  <inkml:trace contextRef="#ctx0" brushRef="#br0" timeOffset="142448.75">15079 9328 28335 0,'0'0'1248'0,"0"0"272"0,0 0-1216 0,0 0-304 0,0 0 0 0,0 0 0 16,0 0 2208-16,-4-2 384 16,4 2 80-16,0 0 16 0,-5-3-1280 0,1 2-256 0,0-3-64 15,0-1 0-15,4 5-512 0,-3-4-96 16,2-3-32-16,-1-2 0 0,2 2-192 0,2 1-64 0,-1 2 0 0,2-3 0 16,1 0-192-16,2-3 0 0,2 0 0 0,1 1 0 15,2-2 0-15,2 1 0 0,1 1 0 0,2-2-160 16,0 2 160-16,-1 1 176 0,2 2-48 0,0-1 0 15,2 3-128-15,-1-1 0 0,-1 4 0 16,0 1 0-16,-2 1 0 0,-2 2 128 0,-2 0-128 0,0 7 128 16,-2 3-128-16,-2 1 128 0,-2 2-128 0,-4 5 128 15,-3 1 112-15,-2 3 16 0,-3 4 0 0,-2-2 0 16,-4 3-256-16,-2-1 144 0,-2-1-144 16,-1 0 128-16,0 3 112 0,-1-4 16 0,1-1 0 0,0-2 0 15,-1-1-416-15,2-3-80 0,0-4-16 0,3-3 0 0,1-3 256 16,4-2 0-16,2-1 0 0,7-7 160 0,0 0-160 0,0 0 0 15,0 0 0-15,0 0 0 0,5-8 0 0,4 1 0 16,2 1 0-16,2-1-176 0,1-2 176 16,3 1 0-16,2 2 0 0,0-1 0 0,1 1 0 0,1 2 0 15,0-2 128-15,-5 3-128 0,2-1 128 16,-1 1-128-16,0 0 128 0,-1 2-128 0,-2 1 0 0,-1 0 0 16,-1 0 0-16,-1 0-128 15,-4 0-1648-15,0 1-320 0,-7-1-64 16,0 0-16-16</inkml:trace>
  <inkml:trace contextRef="#ctx0" brushRef="#br0" timeOffset="142980.29">15606 9205 20959 0,'0'0'448'0,"0"0"112"0,0 0 16 0,0 0 16 0,0 0-464 0,0 0-128 0,0 0 0 0,0 0 0 16,0 0 1296-16,0 0 240 0,0 0 64 0,0 0 0 15,0 0 256-15,0 0 48 0,0 0 16 0,0 0 0 16,0 0 144-16,0 0 48 0,0 0 0 0,0 0 0 16,-6 4-512-16,1 3-112 0,-1 2-16 0,1 1 0 15,0-2-400-15,0 8-96 0,-1 1-16 0,1-1 0 16,0 3-448-16,0 2-112 0,0-1-16 0,2 0 0 15,0 1-192-15,2 1-64 0,1-1 0 0,1 2 0 0,1 0-128 16,0 0 128-16,2-3-128 16,1 1 128-16,2-5-128 0,1 1 0 15,1 0 0-15,1-4 0 0,2-3 0 16,1-1 0-16,2-2 0 0,0-3 0 0,1-2 0 0,0-4-176 16,0-2 48-16,1 0 0 0,-2-5-112 0,2-2-16 0,0-2 0 15,-1 0 0-15,-1 0-96 0,-4 0-32 0,0 0 0 16,-2-2 0-16,-1 0 112 0,0 2 16 0,-3-2 0 15,-1-1 0-15,-2 2 256 0,0 1 0 16,-4 0 0-16,0 0 0 0,-2 2-160 0,-1 2 32 0,-2 1 0 16,-1 3 0-16,0 4 128 0,-1 1 176 0,-1 1-48 0,-1 2 0 15,1 3 64-15,-5 5 0 0,2-2 0 0,2 4 0 16,-1-1-64-16,4-1 0 0,0 4 0 16,1 1 0-16,1 3-128 0,2-2 128 15,0 0-128-15,4-1 128 0,0-2-128 0,3 0 0 0,1-1 0 0,1 0 0 16,1-5-576-16,4 1-160 0,1-3-32 0,0 1 0 15,1-3-2496-15,1-2-512 0,0-2-112 16,1 0-16-16</inkml:trace>
  <inkml:trace contextRef="#ctx0" brushRef="#br0" timeOffset="143338.03">16044 9509 40767 0,'0'0'1808'0,"4"7"368"0,0-1-1728 0,0 1-448 0,-4-7 0 0,0 0 0 0,4 6 2128 16,-4-6 352-16,0 0 64 0,6 4 16 0,-6-4-1280 0,8 0-256 15,-8 0-64-15,7 0 0 0,-7 0-704 0,6-1-256 16,-6 1 144-16,7-5-144 16,-7 5 0-16,6-4 0 0,1-3 0 0,-2 1 0 15,-1-1-4064-15,-1 1-688 0,-3-5-144 0,1 1-32 0</inkml:trace>
  <inkml:trace contextRef="#ctx0" brushRef="#br0" timeOffset="143680.44">16358 9138 39167 0,'0'0'864'0,"0"0"176"0,7 4 48 0,-1-1 0 0,-6-3-880 0,7 4-208 0,-7-4 0 0,5 4 0 15,-5-4 1168-15,0 0 192 0,1 9 48 0,1-2 0 16,-2 3-624-16,-3 1-112 0,-1 2-32 0,-1 0 0 16,0 2-304-16,-2 0-64 0,-1 1-16 0,3-2 0 15,-1 2 160-15,0 1 32 0,1 0 0 0,-2 5 0 16,4-4-112-16,1-2-16 0,0 0 0 0,2-2 0 16,1 3-192-16,2-1-128 0,0-2 128 0,3-1-128 15,0 3 0-15,5-1 0 0,1 0 0 16,-2-4 0-16,2-2 0 0,1-1 0 15,1-2 0-15,2-3-128 0,0 1 128 0,1-7 0 0,0-1 128 16,-1 0-128-16,-2-5-384 16,2 1-160-16,-2-1-32 0,-1-1 0 0,0-1-48 15,-1-1-16-15,-2 2 0 0,0-3 0 0,-2 0 368 0,-2 0 64 0,1-2 16 16,-3-2 0-16,-4 2 192 0,-2-2 0 0,0 3 0 16,-2 4 0-16,-2 1-144 0,1 2 16 0,0 3 0 15,-3 0 0-15,0 4 256 0,0 4 48 0,1-1 16 16,-1 3 0-16,0 2-64 0,0 1 0 0,-1 2 0 0,1-1 0 0,1 6 160 15,3-5 32-15,1 2 0 0,-1-3 0 0,1 1-112 0,0 0-16 16,2 0 0-16,1-2 0 0,0-1-192 0,0-1 0 16,1 2 0-16,3-1-160 15,2-2-1104-15,-1 1-208 0,1-1-64 0,2-3-18112 0</inkml:trace>
  <inkml:trace contextRef="#ctx0" brushRef="#br0" timeOffset="144139.34">16814 9115 36159 0,'0'0'800'0,"0"0"160"0,0 0 48 0,0 0 0 0,0 0-816 0,0 0-192 0,0 0 0 0,5 4 0 16,2 0 1936-16,-1-2 352 0,1 2 64 0,1-1 16 15,0-3-1136-15,1 0-208 0,1 1-64 0,5-1 0 16,-2 0-352-16,2 0-80 0,2-1-16 0,2 1 0 0,2-3-256 16,0 1-48-16,1 0-16 0,-1 0 0 0,3-2-192 15,0 0 144-15,1-3-144 0,1 2 128 0,1 1-128 0,-1 2 128 16,-1 0-128-16,-7 0 128 0,-1 2-128 16,-1 0 0-16,-3 2 0 0,-3 2 0 0,0 3 0 15,-4 2 0-15,-3 1 0 0,-5 7-176 0,-3 7 176 16,-3 2 0-16,-3 2 128 0,-3 0-128 0,-1 7 128 0,0-3-128 15,1 5 128-15,1-3-128 0,0 1 384 0,1-1 0 16,1 3 0-16,4 0 0 0,0-1-64 16,2-3 0-16,0 0 0 0,1-6 0 0,1 0-192 0,2-4-128 0,1-3 128 15,1-3-128-15,2-4 0 0,1-3 0 16,1 1 0-16,3-5-128 16,1-3-1744-16,1-3-352 0,1 3-64 0,3-9-16 0</inkml:trace>
  <inkml:trace contextRef="#ctx0" brushRef="#br0" timeOffset="153779.31">20315 9378 31791 0,'0'0'704'0,"0"0"128"0,0 0 48 0,0 0 16 0,1 4-720 0,0 3-176 16,-1-7 0-16,0 0 0 0,0 6 1984 0,2 5 352 16,-1-2 80-16,-1 1 16 0,1 3-1136 0,1 4-208 15,-1-3-64-15,0 3 0 0,2 2-400 0,-1-2-96 16,1 3-16-16,1 0 0 0,0-1-304 0,1-2-64 15,2 0-16-15,-1-4 0 0,1 2-128 0,-1-2 128 16,0-7-128-16,3 1 128 0,1-4-128 0,2-3-176 16,0 0 48-16,0-4 0 0,-1-6 0 0,3-3 0 15,-3-4 0-15,1 0 0 0,0-2 0 0,-3 3 0 16,-1-1 0-16,0 0 0 0,0-3-160 0,-2 3-32 16,-1-2 0-16,1 2 0 0,-1-1 320 0,-1-1-160 15,0 2 160-15,-2 1-128 0,0 3 128 0,-1 3 0 16,0 3 0-16,-1 7 0 0,0 0 0 0,0 0 0 15,0 0 128-15,0 0-128 0,-4 7 432 0,2 2 16 0,0 1 0 0,1 3 0 16,-2 4-112-16,2 3-16 16,1 1 0-16,1 8 0 0,2 9 112 0,0 4 16 15,-1 1 0-15,2-3 0 0,2 4-208 0,-3-12-48 0,0 2 0 0,0 0 0 16,1-1 0-16,-2-3 0 16,1 0 0-16,-2-1 0 0,-1-4-48 0,0 8-16 0,-1-3 0 0,-2-4 0 15,-3-2-128-15,-1-2 0 0,2-5 0 0,-3 0-176 16,0-4 176-16,0-6-128 0,0-1 128 0,-1 1-128 15,-1-3 128-15,-1-4-128 0,1-4 128 0,-1-1-128 16,-2-3 0-16,-2-5 0 0,0-4 0 0,3-3 0 16,2 3-416-1,-1-3-80-15,1-2-16 0,2 1 0 16,3 0-1632-16,2-4-336 0,2 2-64 0,1-1-16 0</inkml:trace>
  <inkml:trace contextRef="#ctx0" brushRef="#br0" timeOffset="154034.47">20815 9382 31327 0,'12'11'1392'0,"-6"-9"272"0,2 1-1328 0,1-2-336 16,1-1 0-16,-1 3 0 0,0-3 2272 0,1 1 384 15,2-1 80-15,-1-1 16 0,-1-2-1440 0,3 3-288 16,0-1-48-16,2-2-16 0,-1 1-400 0,1 0-96 15,-1 2-16-15,0-2 0 0,-1-1-304 0,1 3-144 16,-1-1 128-16,-2 1-128 0,0 0 128 0,-3 1-128 16,-8-1 128-16,8 3-128 15,1-1-640-15,-9-2-192 0,0 0-64 0,-3 8 0 16,-2-1-3008-16,-3-1-624 0,-2 3-112 0,-5-1-32 0</inkml:trace>
  <inkml:trace contextRef="#ctx0" brushRef="#br0" timeOffset="154199.81">20896 9529 32703 0,'0'0'1456'0,"8"2"288"0,-1 2-1392 0,2-1-352 0,0-2 0 0,1-1 0 16,2 0 2784-16,1-1 480 0,-1 1 112 0,0 0 16 15,2-3-2112-15,-1 1-400 0,1 0-96 0,-1 2-16 16,0-2-400-16,0 2-96 0,1-3-16 0,-1 2 0 16,-1 1-256-16,-1 0 0 0,-2 0 0 0,-1 0-144 15,-1 0-1472-15,0 4-304 0,-2 0-48 0,-1 2-16 0</inkml:trace>
  <inkml:trace contextRef="#ctx0" brushRef="#br0" timeOffset="155094.87">21736 9416 24415 0,'0'0'1088'0,"0"0"208"0,0 0-1040 0,0 0-256 16,0 0 0-16,0 0 0 0,0 0 2624 0,0 0 448 16,0 0 112-16,0 0 16 0,0 0-1184 0,0 0-224 15,0 0-64-15,0 0 0 0,0 0-448 0,6 3-112 16,2-3-16-16,3 2 0 0,0-2-912 0,3 0-240 16,0-2 0-16,2 2 0 0,1 0 0 0,1 0 0 15,2 2 0-15,1 0-160 0,-2-2 624 0,1 2 128 16,0-2 32-16,-1 0 0 15,1 4-2496-15,-2-1-496 0,-1-3-112 0</inkml:trace>
  <inkml:trace contextRef="#ctx0" brushRef="#br0" timeOffset="155512.87">22264 9285 43311 0,'0'0'960'0,"0"0"192"0,13 4 32 0,-5-7 32 0,-1 2-976 0,3-1-240 0,-1-1 0 0,1-1 0 16,1-3 256-16,0 4 0 0,1-4 0 0,0 3 0 15,0-1-256-15,1 3 128 0,0 0-128 0,0 2 0 16,1-3 160-16,1 6-160 0,-2 1 160 0,0 1-160 16,-2 2 192-16,2 0-48 0,0 3-16 0,-1 0 0 0,-3 3-128 0,0 3 0 15,-1 1 0-15,-2 0 128 16,-3 3 0-16,0 1 0 0,-3-2 0 0,-3 5 0 0,-1-2-128 15,-1-1 192-15,-3 3-192 0,-3-2 192 0,0 1-192 16,-2 1 0-16,-2-2 0 0,-1-3 0 0,-1-4 0 0,0-2 0 16,0-2 0-16,-1-5 0 0,0-3 176 0,-1-3-48 15,1-5-128-15,1-3 192 0,0-4-192 0,3-2-160 16,0-6 32-16,3 0 0 0,-1 1 128 0,4 0 0 16,1-3 0-16,4 3 0 0,0-2 0 0,3 1 0 15,3 0 0-15,0 1 0 0,4-2 0 0,0 4 0 16,0-3 0-16,3 7 0 0,0-4-240 0,3 1-16 15,2 3 0-15,-1 3 0 0,2 3-48 0,-1-2-16 0,1 1 0 0,1 4 0 32,-1 2-3168-32,-2-1-640 0,1-1-128 0,-2 4-11008 0</inkml:trace>
  <inkml:trace contextRef="#ctx0" brushRef="#br0" timeOffset="155758.03">22700 9546 42383 0,'0'0'928'0,"5"6"192"0,3 1 32 0,0 2 64 0,-1-2-976 0,0-3-240 0,-7-4 0 0,7 3 0 16,-7-3 1120-16,7 3 176 0,-7-3 48 0,8 0 0 15,-8 0-624-15,0 0-112 0,7-3-32 0,-7 3 0 16,0 0-448-16,5-3-128 0,-5 3 0 0,5-4 0 15,-5 4 0-15,4-7 128 0,0 2-128 0,-4 5 128 16,4-4-880-16,0-3-160 0,-1 3-48 0,1-2 0 16,-4 6-3472-16,9-13-704 15,-9 13-144-15,6-7-32 0</inkml:trace>
  <inkml:trace contextRef="#ctx0" brushRef="#br0" timeOffset="156130.09">22979 9285 41007 0,'0'0'896'0,"7"-5"192"0,3 4 48 0,0-2 16 0,1-1-928 0,0 1-224 16,1 0 0-16,0-1 0 0,1-3 1024 0,0 0 144 15,0 1 48-15,2-3 0 0,2 2-880 0,0 3-160 16,0 0-48-16,0 2 0 0,0-2 0 0,-1 4 0 16,-1 1 0-16,0 2 0 0,-1 3-128 0,-1 1 128 0,-1 3-128 0,-2-1 128 15,0 5 0-15,-4-1 0 16,-2 1 0-16,-1 3 0 0,-3 3 320 0,-3-1 48 15,-2 1 16-15,-2 1 0 0,-2-1-512 0,-1-1 0 0,-2 1 0 0,-3 0 0 16,1-3 0-16,1-4 0 0,0 1-208 0,0-1 64 16,-2 0 144-16,2-2 176 0,0-5-48 0,0 1 0 15,-1-4-128-15,2-3 0 0,0-6 0 0,2 2 0 16,-1 0 0-16,1-2 0 0,0-3 0 0,1-2 0 16,1 1 0-16,2-1 0 0,-1-2 0 0,2 0 0 15,0 0-176-15,1-4-64 0,1 1-16 0,2 2 0 16,0-2 256-16,1-1 0 0,2 1 0 0,2 2 0 15,1-2-192-15,2 2 0 0,1-2 0 0,1 3 0 16,2 3-1744-16,2-1-352 0,-2 1-64 0,5 0-16272 16</inkml:trace>
  <inkml:trace contextRef="#ctx0" brushRef="#br0" timeOffset="156646.97">23489 9255 35471 0,'0'0'768'0,"0"0"176"0,0 0 16 0,0 0 64 0,0 0-832 0,0 0-192 16,0 0 0-16,0 0 0 0,6-7 1120 0,-1 2 176 15,0 1 48-15,2-2 0 0,-1 2-512 0,1-3-112 16,-1 3-16-16,2-2 0 0,-1 1-448 0,1 1-112 0,1 0-16 0,0 1 0 16,0-1 160-16,2 2 32 15,-1-2 0-15,2 4 0 0,0-3 96 0,-1 3 32 0,1 3 0 0,0-1 0 16,0 0-448-16,-2 4 0 0,-1 1 0 0,-1-1 0 15,-1 3 0-15,-2 2-320 0,-2-1 48 0,-2-1 16 16,-2 6 256-16,-6 1 144 16,-1-3-16-16,-1 1 0 0,0 2-128 0,-2-3 0 0,0 0 0 0,-1-3 0 15,0 1 0-15,0-2 128 0,2-1-128 0,1-1 128 16,-1-1-128-16,3-3-272 0,0 1 64 0,1-2 16 16,6-2 192-16,0 0 0 0,0 0 0 0,0 0 0 15,0 0 160-15,0 0 80 0,0 0 16 0,0 0 0 16,0 0-112-16,9 2-16 0,1 0 0 0,2 1 0 15,1 1 64-15,1 0 0 0,1-2 0 0,-3 2 0 16,1-1-64-16,0 3 0 0,0 1 0 0,0-1 0 16,-1 1 0-16,-3 1 0 0,-2 1 0 0,-2-1 0 0,-1 4 112 0,-3-2 16 15,-1 1 0-15,-3 2 0 16,-1 2-256-16,-2 0 144 0,-2-2-144 0,-2 0 128 0,-2 0-128 0,0 0 0 16,-2 0 0-16,1-2 0 0,-1-5 0 0,1 2 0 15,0-1 0-15,0-5 0 0,0 2 0 0,0-1-176 16,1-3 48-16,0 0 0 0,1 0 128 0,0-3 0 15,1-1 0-15,-1-2 0 0,2 2 0 0,2-3 0 16,2 1 128-16,1-3-128 16,3-2-1520-16,1 1-368 0,0-3-80 0,3-3-16 15,2 2-3984-15,7-19-816 0,-2 7-144 0,-3 11-48 0</inkml:trace>
  <inkml:trace contextRef="#ctx0" brushRef="#br0" timeOffset="156899.34">23966 9132 31327 0,'11'-7'688'0,"0"-2"144"0,1-1 16 0,0 1 48 0,0-2-720 0,0 3-176 16,-3 2 0-16,-1 0 0 0,-2 3 1920 0,-6 3 368 0,0 0 64 0,0 0 16 16,0 0-512-16,0 6-112 0,-3 5-16 0,-2-1 0 15,-1 6-1216-15,-2 1-256 0,-3 0-64 0,0 5 0 16,-3 2 320-16,3-1 48 0,-2 3 16 0,1 1 0 16,1-3-256-16,2 3-64 0,0-1 0 0,4 0 0 15,1 2 64-15,3-5 0 0,1 1 0 0,2 2 0 16,5-4 96-16,2 2 32 0,1-1 0 0,3 1 0 0,3-2-448 0,1-1 0 15,2-1 0-15,0-3 0 0,2 0 0 0,0-4-224 16,-1-3 32-16,-1 0 0 16,0-1 192-16,-1-5 0 0,-1 0 0 0,0-2 160 15,1-2-1440-15,-1-2-304 0,0-5-48 0,-2-1-19872 16</inkml:trace>
  <inkml:trace contextRef="#ctx0" brushRef="#br0" timeOffset="157748.81">24349 9266 20031 0,'0'0'896'0,"0"0"176"0,0 0-864 0,0 0-208 16,0 0 0-16,0 0 0 0,0 0 2240 0,-8 3 416 16,1 0 80-16,7-3 16 0,0 0-1088 0,0 0-192 15,-8 0-64-15,2 3 0 0,-1-3-48 0,7 0-16 16,0 0 0-16,0 0 0 0,-5-3-400 0,5 3-96 16,-5-3-16-16,1 0 0 0,4 3-192 0,-3-7-64 15,2 0 0-15,0 1 0 0,2-1-304 0,1 1-64 16,4-2-16-16,-1-1 0 0,0 2-192 0,2-2 0 15,-1 1 0-15,2-1 0 0,1 2 144 0,0 0-16 16,2 0 0-16,-1 3 0 0,2-1-128 0,0 4 0 16,0-2 0-16,0 3 0 0,-1 3 0 0,0-2 128 15,-1 4-128-15,-1 0 128 0,1 5 0 0,-2 0 0 0,-3 3 0 16,-1 0 0-16,0 4-128 0,-3 0 0 0,-2 6 0 16,-3 0-176-16,-3 1 176 0,-1-1 176 0,0 3-48 15,-3-3 0-15,-1-2-128 0,0 2 0 0,0-3 0 0,0 0-176 16,1-3 176-16,-1 0 0 0,1-4 0 15,2 0 0-15,0 0 0 0,1-4-128 0,2-1 128 0,2 1-128 16,4-9 128-16,0 0-128 0,0 0 128 0,0 0-128 16,0 0 256-16,0 0 48 0,9 1 16 0,1-1 0 15,2-1-64-15,0-2 0 0,1 1 0 0,1 1 0 16,1-5 0-16,1 2 0 0,1 3 0 0,0-2 0 0,1 1 64 16,0-2 0-16,-3 1 0 0,0 2 0 0,0-2-192 15,-2-1 128-15,-1 2-128 0,-2-1 128 0,-2 2-128 0,0 1 0 16,-2-3 0-16,0-1-176 15,-6 4-1040-15,4-6-192 0,0-1-64 0,-2 1 0 16,-2 6-1840-16,2-10-368 0,-1 3-80 0,0-3-16 16</inkml:trace>
  <inkml:trace contextRef="#ctx0" brushRef="#br0" timeOffset="158132.62">24720 9225 26719 0,'14'-13'576'0,"-7"6"128"0,1 2 32 0,0 1 32 0,-1-2-624 0,-1-1-144 16,1 0 0-16,-2 4 0 0,-5 3 2384 0,0 0 448 0,0 0 96 0,0 0 16 15,0 0-1024-15,0 0-208 16,0 0-48-16,3 9 0 0,-3 1-656 0,-2 1-144 16,0 2-32-16,-2 0 0 0,0 0-400 0,-1 0-96 0,-1 4-16 0,1-3 0 15,1 5-48-15,-1-2-16 16,1 0 0-16,1-1 0 0,2 1 0 0,1 0 0 0,-1 0 0 0,0-2 0 16,3 2-128-16,2-4-128 15,3-2 192-15,-1 2-192 0,1-2 128 0,1-2-128 0,1 4 0 16,1-3 0-16,1 1 0 0,3-1 0 0,2-3 0 15,0-2 0-15,-2-4 0 0,0-1 0 0,2 0-192 0,0-1 48 16,-3-4 144-16,0-3-128 0,-1-1 128 16,-3 0-128-16,0 1 128 0,0-1-128 0,-1-2 128 0,0-2-128 15,-1 0 128-15,-1-2 0 0,-2 0 0 0,-1-2 0 16,-3 4 0-16,-2-2 0 0,0 2 0 0,-1 1 0 0,0 4-192 16,0 2 0-16,3 6 0 0,0 0 0 0,-8 0 368 0,0 3 64 15,0-2 16-15,0 5 0 0,0 1-256 16,0 0 144-16,2 3-144 0,-2-1 128 0,0 2-128 0,3 2 0 15,1-3 0 1,1 3-176-16,1-2 176 0,-1 2 176 0,2 0-48 0,1-3 0 16,2 4-1680-16,2-3-352 0,0 0-64 15,3-1-18064-15</inkml:trace>
  <inkml:trace contextRef="#ctx0" brushRef="#br0" timeOffset="158361.46">25219 9509 41007 0,'0'0'896'0,"0"0"192"0,0 0 48 0,4 3 16 0,-4-3-928 0,0 0-224 15,0 0 0-15,0 0 0 0,7 0 1120 0,-7 0 176 16,0 0 48-16,0 0 0 0,0 0-720 0,0 0-144 16,0 0-32-16,0 0 0 0,0 0-304 0,0 0-144 15,0 0 128-15,0 0-128 0,0 0 0 0,0 0 0 0,3-7 0 0,-2 1 0 16,-1 6-992-16,3-10-80 15,-1 3-16-15,1-3 0 0,-1 4-3264 16,4-11-672-16,-2 4-128 0,-4 13-32 0</inkml:trace>
  <inkml:trace contextRef="#ctx0" brushRef="#br0" timeOffset="158809.28">25479 9175 35007 0,'0'0'768'0,"5"0"176"0,-5 0 16 0,7 0 16 0,-2-2-784 0,1 2-192 0,-6 0 0 0,0 0 0 0,0 0 1680 0,6 6 304 15,-4-2 48-15,0 3 16 0,-2 2-1088 0,1 1-192 16,-2 3-64-16,-2-2 0 0,-1 2-96 16,0 0-32-16,-1 0 0 0,0 4 0 0,-1 0-352 0,1-1-80 15,0-2-16-15,1 2 0 0,0 1-128 0,1-1-176 16,1-2 48-16,0 2 0 0,2-2 256 0,2-1 48 16,-1 3 16-16,3-3 0 0,0-2-64 0,2 2 0 15,2-3 0-15,3-1 0 0,-1 2-128 0,5-1 0 16,-2-3 0-16,3-1 0 0,-1-2 0 0,2-1 128 15,-1-2-128-15,2-1 128 0,1-1-128 0,-2-2-176 0,0-1 48 16,-2-2 0-16,0-3 128 0,-2 1-128 0,-1-1 128 16,-1-2-128-16,0-2-208 0,-2 0-48 0,-2 0 0 0,-2 0 0 15,-1 0 384-15,-2 2 0 16,-2-2 0-16,-1 3 0 0,-1-1 0 0,-1 2 0 0,-1 1 0 0,-1 2 0 16,-3 3 0-16,0 3 0 15,-1 0 0-15,-2 0 0 0,0 3 0 0,0 1 128 0,-1 2 0 0,1 1 0 16,-1 2-304-16,0-1-64 0,0 1-16 15,2 1 0-15,-1 1 256 0,2-2 0 0,3 1 0 0,-1 1 160 16,2-2 32-16,2 2 0 0,2-2 0 0,1-1 0 16,1 1-192-16,2 1 0 0,1-1 0 0,2-1 0 15,2-1 0-15,1-1 128 0,2 1-128 0,1-4 128 16,1 0-2864 0,1-3-576-16,0-2-112 0,1-2-32 0</inkml:trace>
  <inkml:trace contextRef="#ctx0" brushRef="#br0" timeOffset="159221.09">25889 9209 34319 0,'0'0'752'0,"0"0"144"0,0 0 48 0,0 0 32 0,0 0-784 0,0 0-192 16,0 0 0-16,0 0 0 0,0 0 1536 0,0 0 256 16,0 0 48-16,5-6 16 0,2 3-880 0,-7 3-160 15,0 0-48-15,6-1 0 0,2-2-256 0,0-1-48 16,0 4-16-16,-1-2 0 0,3 2-448 0,0-2 0 15,1 2 0-15,-1 0 0 0,2 0 192 0,0 0-48 16,1 0-16-16,0 0 0 0,-1 0-128 0,1 0 0 16,1 0 0-16,-1 0-176 0,-1-2 176 0,0 2-128 15,0-3 128-15,-2 3-128 0,-1 0 128 0,-1 3 176 16,0-3-48-16,0 2 0 0,-8-2-128 0,0 0-176 0,0 0 48 0,4 8 0 16,-3-1 128-16,0 2 0 0,-2-1 128 15,0 3-128-15,-2 0 176 0,-1 2-48 0,-1 1 0 16,-2 0 0-16,1-1-128 0,-1 2 0 0,1 2 0 0,-1 0 0 15,1-2 192-15,0 1 0 0,1 1 0 0,1-4 0 16,0 4-64-16,2-2 0 0,0 0 0 0,1-2 0 16,1 0-128-16,0-4 0 0,1 2 0 0,2-2 0 15,0-1 0-15,-1 1 128 0,2-3-128 0,0 2 128 16,3-5-608 0,-1 1-128-16,1-4-32 0,-1 0 0 0,2 0-2608 15,0 0-528-15,1-4-96 0,2-3-32 0</inkml:trace>
  <inkml:trace contextRef="#ctx0" brushRef="#br0" timeOffset="159530.4">26327 8993 27471 0,'0'0'1216'0,"0"0"256"0,7-6-1184 0,1 2-288 16,0-3 0-16,1 3 0 0,-1-1 2240 0,1 4 400 15,0-2 80-15,2 2 16 0,-1 1-960 0,1 1-192 16,-1-1-48-16,2 3 0 0,1 1-656 0,1-2-144 15,-1 5-32-15,2-1 0 0,-1 2-304 0,1 1-64 16,-1 4-16-16,-1 2 0 0,2 0-48 0,-2 6-16 16,-2 2 0-16,0 0 0 0,-2 3-48 0,-1 2-16 15,-3 1 0-15,-1 1 0 0,-1 0 64 0,-2 1 0 0,0 2 0 16,-3-3 0-16,-2 3-256 0,-1 0 176 16,-2-3-176-16,-1 0 160 0,-1 0-160 0,-2-2 0 0,1 1 0 15,-2-3 0-15,-1-3 0 0,1 1 0 0,-1-5 0 16,0-1 0-16,0-4 0 0,0-1 0 0,1-1 0 15,2-4 0-15,-2-2 0 0,1 1 0 0,1-5 0 0,-1 0 0 16,1-4-1040 0,1 0-192-16,0-2-48 0,1-1 0 0,1-2-2016 15,1 2-416-15,-6-14-64 0,3 6-32 0</inkml:trace>
  <inkml:trace contextRef="#ctx0" brushRef="#br0" timeOffset="160041.91">26798 8892 13823 0,'0'0'1216'0,"0"0"-960"16,0 0-256-16,0 0 0 0,0 0 3200 0,0 0 608 15,0 0 112-15,0 0 32 0,0 0-2432 0,0 0-496 16,-7-2-80-16,2-2-32 0,0 0 96 0,-1-1 16 15,1 3 0-15,5 2 0 0,0 0-48 0,0 0 0 16,-5-5 0-16,5 5 0 0,0 0-176 0,0 0-32 16,-4-4-16-16,1-2 0 0,1 2-240 0,2 4-64 15,1-7 0-15,-1 7 0 0,5-7-96 0,2 1-32 16,1 2 0-16,0-1 0 0,-1 1-192 0,3 0-128 16,-1 1 128-16,0-1-128 0,0 4 192 0,2 0-16 0,-2-2-16 15,0 4 0-15,-1 0-160 0,-8-2 0 16,8 5 144-16,-2 1-144 0,1 2 128 0,-2-1-128 0,-2 2 160 0,-2 2-160 15,0-1 176-15,-2 3-176 0,-2 3 192 0,-1-3-192 16,-1-3 0-16,-1 3 0 0,-2-2 0 0,1 2 0 16,1-2 208-16,-1-1-64 0,0 2-16 0,1-4 0 15,1 1-128-15,-1 1 0 0,3-3 0 0,-3-1 128 16,6-6-128-16,-2 7 0 0,0-1 0 0,2-6 0 0,0 7-224 16,2 0 32-16,-2-7 0 0,5 6 0 0,0 1 320 15,3-1 80-15,0-2 16 0,1 3 0 0,0-3 32 16,2 0 0-16,-1-2 0 0,1 1 0 0,0 1-256 0,1-2 0 15,-1 0 0-15,0-2 0 0,0 2-224 0,-1-2 16 16,-2 0 0-16,-1 0 0 16,-1 0-1136-16,-6 0-208 0,0 0-48 0,0 0-17344 15</inkml:trace>
  <inkml:trace contextRef="#ctx0" brushRef="#br0" timeOffset="160716.04">27506 9352 18303 0,'0'0'816'0,"0"0"160"0,0 0-784 0,0 0-192 15,-2-7 0-15,2 7 0 0,0 0 2144 0,0 0 384 16,0 0 80-16,0 0 16 0,0 0-496 0,0 0-80 16,0 0-32-16,0 0 0 0,0 0-464 0,0 0-80 15,0 0-32-15,0 0 0 0,0 7-320 0,1 1-64 0,0 4-16 0,0-2 0 16,-1 3-336-16,2 0-64 0,-1 2 0 0,0 0-16 15,2 2-624-15,0 0 0 0,-2-1 0 0,2 1 0 16,-2 0 0-16,2 0 0 0,-1 0 0 16,2 6 128-16,-1-6-128 0,-1 2 0 0,1-3 0 0,0-2 0 15,2-1-832 1,-1-3-176-16,-2-5-32 0,2 1-16 0,3-3-3872 0,3-3-768 16,-10 0-144-16,7-4-48 0</inkml:trace>
  <inkml:trace contextRef="#ctx0" brushRef="#br0" timeOffset="160839.7">27696 9501 33743 0,'0'0'736'0,"0"0"160"0,0 0 16 0,0 0 48 0,-9-2-768 0,-2 2-192 0,0 2 0 0,-2 0 0 0,-3-4 1968 0,-1 4 336 15,-2-2 80-15,1 2 16 0,0-2-1920 0,-2 0-480 16,-3 0 0-16,2 0 0 0,1 0 0 0,3 0 128 16,0 3-128-16,1-2 0 0,2-2 0 0,1 1 0 15,1 0 128-15,1 0-128 16,1 0-1616-16,1 0-368 0,2 0-80 0,7 0-16 0</inkml:trace>
  <inkml:trace contextRef="#ctx0" brushRef="#br0" timeOffset="161477.13">28174 9235 29951 0,'0'0'656'0,"0"0"144"0,0 0 32 0,0 0 0 0,0 0-672 0,0 0-160 0,0 0 0 16,0 0 0-16,1 11 2064 0,-1-5 384 0,0-6 80 0,2 11 16 16,-2 2-992-16,1 0-192 0,-1 0-32 0,0 4-16 15,0 0-544-15,0 3-128 0,-1 0 0 0,2-1-16 16,0 2-368-16,1 1-64 0,-1-1 0 0,2 3-16 16,-1 1-176-16,1-2 192 0,-1 2-192 0,0 1 192 15,2-3-48-15,0 0 0 0,-2-2 0 0,1-1 0 16,-1-3-144-16,1-1-256 0,1-2 64 0,0-2 16 31,0-4-1936-31,1-2-384 0,-2-1-64 0,1-1-15712 0</inkml:trace>
  <inkml:trace contextRef="#ctx0" brushRef="#br0" timeOffset="161685.43">28376 9596 16575 0,'0'0'736'0,"0"0"160"0,4 9-720 0,1-3-176 0,-5-6 0 0,5 7 0 0,0-1 5760 0,-5-6 1104 16,0 0 240-16,0 0 32 0,4 4-5344 0,-4-4-1088 16,0 0-192-16,0 0-64 0,0 0 128 0,0 0 0 15,0 0 16-15,0 0 0 16,4-6-1184-16,0-3-240 0,0 1-64 0,0-1 0 16,0-2-3984-16,1-12-816 0,-1 3-144 0,-1 11-48 0</inkml:trace>
  <inkml:trace contextRef="#ctx0" brushRef="#br0" timeOffset="162120.1">28643 9246 41471 0,'0'0'912'0,"0"0"192"0,0 0 48 0,10 4 0 0,-10-4-928 0,0 0-224 0,0 0 0 0,3 9 0 16,-2 1 864-16,1 0 128 0,-1 0 32 0,-1 3 0 15,-1-2-512-15,-2 2-112 0,-1 0-16 0,2 3 0 16,-4-5-192-16,4 5-64 0,-2 0 0 0,1-2 0 15,2 2 0-15,-1 1 0 0,1-3 0 0,1 3 0 16,1 2-128-16,1-2 0 0,0 4 0 0,4-2-176 16,0 4 176-16,2-2 0 0,1-2 0 0,2 1 0 0,1 1 0 15,1-4 0-15,2-1 0 0,0-3 0 16,0 0 0-16,1-3 0 0,1-3 0 0,0-1 0 0,2 1 0 0,-1-7 0 16,-1 0 0-16,3-4 0 0,-3-1-192 0,0-3 0 15,-3-4 0-15,0 2 0 0,0-5-144 0,-3-1-48 16,-2-1 0-16,-1 0 0 0,0-2 160 0,-3-4 32 15,-3 5 0-15,-1-1 0 0,-1-1 192 0,-1 3 0 16,-3 1 0-16,-1 6 0 0,-2-3-144 0,-1 3 16 16,-1 5 0-16,-3 0 0 0,-1 1 304 0,1 4 64 15,2 4 16-15,-1-1 0 0,0 0-256 0,0 4 0 16,1 0 0-16,-1 2 0 0,1 1 192 0,0 3 0 16,3 0 0-16,0 4 0 0,2 0-48 0,1 0-16 15,1-1 0-15,2-1 0 0,2 0-128 0,2 0 0 0,1 0 0 16,1-1 0-1,2-1-640-15,0-3-144 0,4 1-48 0,-1-5 0 16,2-2-2400-16,0-1-480 0,1-1-112 0,0-2-16 0</inkml:trace>
  <inkml:trace contextRef="#ctx0" brushRef="#br0" timeOffset="162478.21">29128 9436 26031 0,'9'-13'576'0,"-4"5"112"0,2 1 16 0,-1 1 32 0,2-3-592 0,2-2-144 0,1 1 0 0,-1 0 0 16,0 4 1984-16,-1-1 352 0,0-1 80 0,1 2 16 15,1-1-976-15,-1 1-192 0,2-1-48 0,0 5 0 16,0-2-656-16,1 1-144 0,0-1-32 0,1 2 0 16,1 4-144-16,0-2-48 0,1 4 0 0,-2-1 0 0,-2 1 112 0,1 2 16 15,0 3 0-15,-1 2 0 0,-1-1 96 16,-1 3 32-16,-1 3 0 0,-2 1 0 0,-3 3-160 0,0 1-32 16,-2 1 0-16,-2-1 0 0,-2 3 256 15,-3-2 64-15,-3 4 0 0,-1-1 0 0,-1-2-320 0,1 0-48 16,-4-2-16-16,0-2 0 0,-1-6-192 0,-1 1 144 15,-1-5-144-15,1-5 128 0,-1 0-128 0,0-4 0 16,2-4 0-16,-2-6-176 0,0 0 48 0,1-3 0 16,0-4 0-16,2 0 0 0,0 1 128 0,1-4 0 15,2 0 0-15,2 0 0 0,0 0 0 0,2 1 0 0,2 2 0 16,2 0 0-16,1 2 0 0,2-1 0 16,2-1 0-16,1 2 0 15,2 0-1216-15,2 2-192 0,0 0-64 0,3 3 0 16,0-4-3424-16,13-5-688 0,-7 3-144 0,-6 12-32 0</inkml:trace>
  <inkml:trace contextRef="#ctx0" brushRef="#br0" timeOffset="163010.29">29906 9259 35711 0,'0'0'784'0,"0"0"176"0,0 0 16 0,0 0 16 0,0 0-800 0,0 0-192 16,0 0 0-16,0 0 0 0,0 0 1472 0,0 0 256 16,-8 3 64-16,1 7 0 0,-2 3-832 0,1 0-144 0,0 2-48 0,-1 2 0 15,0 2-352-15,0 1-80 0,0 2-16 0,-1 2 0 16,3-3-320-16,-1 5 0 0,1 0 0 0,1 2 0 16,2 0 272-16,1 0-16 0,4 2 0 0,1 0 0 15,0-1-256-15,2-1 0 0,1-2 0 0,3-3 0 16,1-2 160-16,2-1-32 0,1 0 0 0,2-3 0 15,2-4-128-15,1 0 0 0,0-3 0 0,1-3-176 16,2-1-1184-16,0-3-240 16,-1-3-64-16,1-3 0 0,-1-1-2448 0,21-9-496 0,-14-4-112 15,-17 11-16-15</inkml:trace>
  <inkml:trace contextRef="#ctx0" brushRef="#br0" timeOffset="163491.67">30141 9423 35007 0,'0'0'768'0,"0"0"176"0,0 0 16 0,0 0 16 0,0 0-784 0,0 0-192 16,0 0 0-16,0 0 0 0,0 0 1168 0,0 0 192 15,0 0 48-15,0 0 0 0,0 0-672 0,0 0-128 16,0 0-32-16,0 0 0 0,0 0-304 0,4-7-64 16,1 3-16-16,1-2 0 0,0 2-192 0,1-3 0 15,1 1 0-15,1 2 0 0,0-3 0 0,1 2 144 16,1 1-144-16,1 0 128 0,-1 4-128 0,4-3-272 15,-2 1 64-15,-1 2 16 0,0 2 448 0,-1 1 112 16,1-2 16-16,0 5 0 0,-3 0-256 0,0 2-128 16,-1 1 128-16,-1 2-128 0,-2-1 528 0,-1 3 48 15,-3 3 0-15,-1 1 0 0,-1 3-576 0,0 1-144 0,-3 1-16 16,-2 1 0-16,1 1 160 0,-1 0 128 0,-2 2-128 0,-1-3 176 16,-2 0-176-16,1-2 0 0,-2-2 0 0,1-2-176 15,2 0 176-15,1-4 0 0,-2-4 128 16,1-1-128-16,2 2 0 0,1-7 0 0,-1 0 0 0,7-3 0 15,0 0 0-15,0 0-128 0,0 0 0 0,0 0 0 16,0 0 128-16,1-6-128 0,1-4 128 0,2 2-128 0,1-1 128 0,1 3 0 16,2-2 0-16,1 1 0 0,-1-2 0 15,1 3 0-15,3 2 128 0,0 1-128 0,0-1 0 16,0 2 128-16,-1-2-128 0,1 4 0 0,3 0 0 0,-4 0 128 16,1 2-128-16,0 0 0 0,0 0 0 0,-1 2 128 15,0-1-128-15,-1 3 0 0,0-4 0 0,-1 0 0 16,0 1 0-16,0 1 0 0,0-2 0 0,-1 0 0 15,0-2-160-15,-2 0 160 16,2-2-2000-16,-1 0-304 0,-1-2-48 0,1-3-15440 0</inkml:trace>
  <inkml:trace contextRef="#ctx0" brushRef="#br0" timeOffset="163926.94">30685 9306 37311 0,'0'0'832'0,"0"0"160"0,0 0 32 0,0 0 16 0,0 0-832 0,6 5-208 0,-6-5 0 16,4 7 0-16,0-2 1328 0,-1 4 208 16,-3-9 64-16,-2 11 0 0,0 2-672 0,-2 0-128 15,-1 0-32-15,-2 4 0 0,2-1-560 0,-2 1-208 0,-1 0 144 0,1 0-144 16,-1-1 240-16,1 1-48 0,2 2 0 0,1 1 0 16,-1-3-192-16,2 3 144 0,2-3-144 0,1 0 128 15,3 0-128-15,-1-2 0 0,1 2 0 0,1 0 0 16,2-3 128-16,2-1 0 0,0-3 0 0,4 1 0 15,-2-2-128-15,2-3 0 0,1-2 0 0,1-1 0 16,2-3 0-16,0 0-272 0,0-4 64 0,1-1 16 0,-2-2-160 16,1-1-32-16,-1-1 0 0,-2-4 0 0,0 0 384 0,-2-1 240 15,0-4-48-15,-2-1 0 16,-1-1-560-16,-1 3-112 16,-5 1-32-16,-1 2 0 0,-2 1 0 15,-1 0 0-15,-2 0 0 0,-2 4 0 0,0 5 720 0,-2 0 144 0,-1 0 32 0,-2 1 0 0,1 1-384 0,-2 4 0 16,0 2 0-16,2 1 0 0,-1 1 176 0,0 3-48 15,-1 0 0-15,1 1 0 0,3 4 16 0,1-1 0 16,-1 4 0-16,0-3 0 0,1 2-144 0,2-3 0 16,1 0 0-16,1 1 0 0,1-1 0 0,2 1 0 15,1-4 0-15,2-1 0 0,2 2 0 0,0-5-192 16,3 1 64-16,0 2 128 16,0-5-3472-16,2 0-576 0,5 0-112 0,3 1-11328 0</inkml:trace>
  <inkml:trace contextRef="#ctx0" brushRef="#br0" timeOffset="164111.76">31137 9699 31151 0,'0'0'1376'0,"0"0"288"0,6-4-1328 0,1 1-336 0,-1 2 0 0,-6 1 0 16,0 0 2048-16,7-5 352 0,-2 4 64 16,-5 1 16-16,0 0-1392 0,5-6-256 0,-5 6-64 0,0 0-16 15,0 0-416-15,0 0-80 0,0 0 0 0,0 0-16 16,6-4-240-16,-6 4 128 0,0 0-128 0,1-3 0 15,-1 3 0-15,0 0-192 0,1-7 16 0,-1 7-12704 16,1-4-2544-16</inkml:trace>
  <inkml:trace contextRef="#ctx0" brushRef="#br0" timeOffset="164668.87">31345 9356 30863 0,'0'0'1360'0,"0"0"304"0,0 0-1344 0,6 2-320 16,-6-2 0-16,6 4 0 0,1-1 1776 0,-7-3 272 16,8 1 64-16,-8-1 16 0,0 0-1120 0,0 0-240 15,0 0-32-15,8 3-16 0,-8-3-336 0,0 0-64 16,0 0 0-16,0 0-16 0,0 0-160 0,0 0-16 16,0 0-128-16,0 0 192 0,0 0 64 0,5 4 16 15,-5-4 0-15,4 9 0 0,-1-2 48 0,-2 2 16 16,-1-9 0-16,-1 10 0 0,-3 1-80 0,0-1-32 15,0-1 0-15,0 2 0 0,0-1-224 0,0 0 0 16,0-4 128-16,1 5-128 0,-1-2 0 0,1 1 0 16,2 3 0-16,-1-2 0 0,1-1 0 0,1 3 0 0,0 0 0 0,1 1 0 15,1-1 224-15,-1 0 0 0,2 1 0 0,2-1 0 16,0 0-224-16,2 0 128 0,2-2-128 0,0-1 0 16,0 2 0-16,3-1 0 15,-3-2 0-15,2-1 0 0,0-2 0 0,2 1 0 0,3-3 0 16,0-2 0-16,0-2 0 0,-1-2 0 0,4 2 0 0,-2-4 0 15,0-3 0-15,-2 1 0 0,0-5 0 0,-1 2 0 16,1-5 0-16,-2 1-128 0,-1-1-16 0,-2-3 0 0,-2 2 144 16,0 0-128-16,-3 0 128 0,-1 0-128 15,-1 2 128-15,-1 0 0 0,-1 4 0 0,-1-2 0 0,-2 2 0 16,-1 1 0-16,3 8 0 0,-5-2 0 0,-2-2 0 0,0 1 0 16,-3 3-128-16,0 3 128 0,-1 3 0 0,0 1 0 15,-2 1 0-15,-1 1 0 0,1 1-224 16,2 1 32-16,-3 1 16 0,1-2 0 0,3 4 176 0,1 2 256 15,1-3-64-15,0 2-16 0,0 0-176 0,3-1 0 16,1-1 0-16,1-3 0 0,1 1 0 16,2-1 128-16,1-1-128 0,2 0 192 0,-1-1-192 0,2-1 0 15,3-1 0-15,1 1 128 16,2-5-1600-16,1-2-320 0,0 0-64 0,4-2-16800 16</inkml:trace>
  <inkml:trace contextRef="#ctx0" brushRef="#br0" timeOffset="165085.31">31773 9406 10127 0,'0'0'448'0,"0"0"96"0,0 0-544 0,0 0 0 15,0 0 0-15,0 0 0 0,0 0 6592 0,0 0 1200 0,0 0 240 0,0 0 48 16,0 0-5552-16,0 0-1120 0,0 0-208 0,0 0-48 16,0 0-480-16,0 0-96 0,7 0 0 0,-1-4-16 15,-6 4-288-15,7-3-48 0,-1-1-16 0,2 2 0 16,0-2-208-16,0 4 176 0,-2-3-176 0,2-1 160 15,1 1-160-15,1 2 0 0,-1-4 144 0,0 4-144 16,0-2 0-16,0 3 128 0,0-3-128 0,1 2 0 16,-1 1 0-16,0 0 128 0,1 0-128 0,1-3 0 15,-3 6 0-15,0-3 128 0,-2 0-128 0,-6 0 0 16,7 4 0-16,-7-4 0 0,4 4 0 0,-2 2 0 0,1 1 0 0,-2 2 0 16,-1 2 0-16,0 2 0 0,0 0 0 15,-2 0 144-15,-4 1-144 0,1 2 0 0,0-3 0 0,0 4 0 16,-2 0 0-16,1 0 0 0,0-4 0 0,2 0 0 15,0 4 0-15,0-1 0 0,1-1 128 0,0 0 32 16,-1 0 0-16,1 0 0 0,1 0-160 0,0 1 0 16,2-6 0-16,0 2 0 0,0-4 128 0,2-2-128 15,2 1 128-15,0-3-128 16,0 1-816-16,2-4-240 0,2-1-48 0,2-4-16 16,1 2-2832-16,1-2-560 0,11-13-112 0,-2 1-32 0</inkml:trace>
  <inkml:trace contextRef="#ctx0" brushRef="#br0" timeOffset="165333.25">32220 9116 24879 0,'0'0'1088'0,"4"-6"256"0,0-1-1088 0,-4 7-256 16,5-4 0-16,-5 4 0 0,0 0 2688 0,8-4 496 16,-2 2 80-16,2 2 32 0,-8 0-1248 0,9 2-240 15,0 5-48-15,1-1-16 0,0 1-720 0,1 1-128 0,-2 2-48 0,2 2 0 16,3 2-240-16,-1 2-48 0,-2 1-16 0,3 0 0 15,-3 3-208-15,1-1-32 0,-1 2-16 0,-1 2 0 16,-1-2-128-16,-1 5-32 0,-1 1 0 0,-3 5 0 16,-3-2 64-16,-1 1 0 0,-3 5 0 0,-1 2 0 15,-2 4-192-15,-2-2 0 0,-1 1 144 0,-2-2-144 0,-3-2 0 16,-2-3 0-16,2-5 0 0,-1-3 0 16,1-5 0-16,0-4 0 0,0-1 0 0,1-3 0 0,2-3-144 0,-1 1 0 15,0-5 0-15,3-3 0 16,-2 1-2416-16,1-4-496 0,-1-3-80 15</inkml:trace>
  <inkml:trace contextRef="#ctx0" brushRef="#br0" timeOffset="170123.21">20296 10614 28735 0,'0'0'1280'0,"0"0"256"0,0 0-1232 0,6-6-304 0,-6 6 0 0,0 0 0 16,0 0 1968-16,0 0 336 0,0 0 64 0,0 0 0 16,0 0-528-16,0 0-112 0,0 0-32 0,0 9 0 15,0 2-736-15,-2-1-160 0,1 6-32 0,0-3 0 16,1 7-384-16,0-3-96 0,0 3-16 0,0 0 0 16,-2 4-144-16,4-5-128 0,-4 1 144 0,4 0-144 15,-1 1 624-15,2-2 16 0,1-2 16 0,0-1 0 16,-1-3-512-16,3-2-144 0,0-1 0 0,1-1 0 15,1-1 0-15,-1-1 0 0,3-5 0 0,-1 1 128 16,1-6-128-16,1 1 0 0,-1-2 0 0,2-3 0 16,0 1 0-16,0-2 0 0,1-1 0 0,0-2 0 15,-1-2-416-15,-1 3-48 0,1-6-16 16,-1 0 0-16,-2 2 336 0,-1-6 144 0,-2 3-128 0,2-3 128 16,-3 3 0-16,-1-2 0 0,0-1 0 0,-1 0 0 15,-1 3-128-15,1 0 128 0,-2 4-128 0,-1 0 128 0,0 5 0 0,0 8 0 16,0 0 0-16,0 0 0 0,0 0 448 0,0 0 80 15,2 8 16-15,-1 5 0 0,2 4-544 0,-2 6-192 16,2 0 0-16,-1 3 0 0,-1 4 528 0,2 2 112 16,0 1 32-16,-1 2 0 0,1 2-288 0,0 1-48 15,-1 1-16-15,1 2 0 0,-1 2 416 0,1 0 80 0,0 0 16 16,-2 0 0-16,-1-2-336 0,0-2-64 16,-1 1-16-16,-2-8 0 0,-1-2-224 0,-1-2 0 15,0-6 0-15,-2-1 0 0,1-1 128 0,-2-6-128 16,-2-1 0-16,1-4 0 0,-1 2 0 0,-1-7 0 0,1-2 0 0,-1-4 0 15,0-2-144-15,-2 0-128 16,-1-5-32-16,3-4 0 16,-1-2-528-16,1-2-128 0,2-5 0 0,1 1-14288 0,3-5-2864 0</inkml:trace>
  <inkml:trace contextRef="#ctx0" brushRef="#br0" timeOffset="170384.03">20892 10701 42383 0,'0'0'928'0,"0"0"192"0,0 0 32 0,6 3 64 0,0 0-976 0,1 1-240 0,1 2 0 0,-8-6 0 0,7 0 1088 0,3 0 160 15,-1 0 32-15,0 0 16 0,0-3-944 0,2 3-192 16,-1-3-32-16,2 2-128 0,0-2 128 0,1 0-128 15,0 0 0-15,1 0 0 0,2 2 0 0,0 1 0 16,-1 0 0-16,1 4 0 16,-2-1-1008-16,0 0-304 0,-1 4-64 0,-3 0-11872 15,-1-1-2384-15</inkml:trace>
  <inkml:trace contextRef="#ctx0" brushRef="#br0" timeOffset="170576.81">20912 10933 42559 0,'0'0'944'0,"0"0"192"0,0 0 32 0,8 1 16 0,1 2-944 0,1-3-240 0,2 0 0 0,0 0 0 16,0 0 1216-16,1-3 192 15,0 3 32-15,1-1 16 0,1-2-432 0,-1 3-64 16,2-3-32-16,0 3 0 0,-1-1-736 0,1-1-192 0,0-1 0 0,-2 3 0 16,-1-1 0-16,-1-2 0 0,0 6 0 0,1-3 128 31,-3-3-1024-31,1 3-224 0,-3-3-32 0,-2 3-20480 0</inkml:trace>
  <inkml:trace contextRef="#ctx0" brushRef="#br0" timeOffset="171774.54">21926 10698 29247 0,'-30'12'640'0,"30"-12"144"0,0 0 32 0,-8 4 0 0,0 0-656 0,1-1-160 0,1-1 0 0,-1-1 0 16,1-1 960-16,6 0 144 0,-7 0 48 0,7 0 0 16,-8-1 48-16,8 1 16 0,-8-5 0 0,3 1 0 15,0 0-320-15,5 4-48 0,0 0-16 0,-3-9 0 0,2 2-352 0,1 0-80 16,1-3-16-16,2 4 0 0,0-5-256 0,2 2-128 15,0 1 128-15,2-1-128 0,0-1 448 0,3 0 0 16,-1 0 0-16,1 0 0 0,1 3-448 0,-2-2 0 16,3 2 0-16,-1 3 0 0,0-2 0 0,-1 2 192 15,1-1 0-15,-1 3 0 0,-1 2-192 0,1 2 0 16,-1-2 0-16,-1 5 0 0,-2 1 0 0,1 2 0 16,-2 5 0-16,-1 4-176 0,-1 3 176 0,-2 2 0 15,-1 2 128-15,-1 3-128 0,-3 0 176 0,-2 3-48 16,0-3 0-16,-1 2 0 0,-1 1 0 0,-1 0 0 15,0-4 0-15,0 2 0 0,-2-2-128 0,1-2 0 16,1-5 0-16,0 1 0 0,-1-3 0 0,3-1-176 0,0-4 48 0,2-1 0 16,0-3 128-16,1-1 0 15,4-7 128-15,0 0-128 0,0 0 0 0,0 0 128 16,0 0-128-16,0 0 0 0,8 0 0 0,-1-2 0 0,3 0-160 0,-1-1 160 16,1-3 0-16,1 2 0 0,0-3 0 0,3 1 0 15,-1 2 0-15,1 1 0 0,2-1 192 0,-1 0-48 16,1-1-144-16,0 1 0 0,-2 0 0 0,1-1-176 15,-2 4 176-15,0-2 176 0,-1-4-48 0,-2 6 0 16,-2-2-128-16,-1 3 128 0,-1-2-128 16,-6 2 128-1,0 0-3072-15,7-7-608 0,-2 3-128 0,-2-2-32 0</inkml:trace>
  <inkml:trace contextRef="#ctx0" brushRef="#br0" timeOffset="172003.96">22265 10541 37775 0,'0'0'1664'0,"0"0"368"0,6 7-1632 0,1 2-400 15,0-1 0-15,-2-2 0 0,-1 3 1984 0,0 2 304 16,-2-1 64-16,1 3 16 0,-1 1-1280 0,0 3-256 16,-1 2-64-16,0 1 0 0,-1 0-400 0,2 0-96 15,-2 3-16-15,0-2 0 0,0 1-256 0,1-1 0 16,0-4 0-16,1 3 0 0,-1-1 0 0,0-2 0 15,1-1 0-15,-1-2-144 0,1 2 272 0,1-3 48 16,1-2 16-16,0-1 0 16,0-1-976-16,1-2-192 0,0-1-48 0,1 2-13312 15,0-2-2656-15</inkml:trace>
  <inkml:trace contextRef="#ctx0" brushRef="#br0" timeOffset="172229.47">22520 10937 36623 0,'0'0'1616'0,"0"0"352"15,4 6-1584-15,-4-6-384 0,4 7 0 0,-4-7 0 0,0 0 2032 16,0 0 320-16,0 0 64 0,0 0 16 16,0 0-1600-16,0 0-304 0,0 0-64 0,0 0-16 15,0 0-448-15,7-5 0 0,-2 1-208 0,-1-3 64 16,1 0 16-16,-5 7 0 0,3-6 0 0,1-1 0 15,0 1-4000-15,5-9-800 16,0 0-144-16,-9 15-48 0</inkml:trace>
  <inkml:trace contextRef="#ctx0" brushRef="#br0" timeOffset="172812.08">22793 10587 23951 0,'0'0'1056'0,"0"0"224"0,0 0-1024 0,0 0-256 16,0 0 0-16,0 0 0 0,0 0 2416 0,0 0 416 16,-6-5 96-16,6 5 16 0,-2-6-1136 0,0 0-208 15,2 1-64-15,2-2 0 0,0 1-704 0,-2 6-160 16,3-4-32-16,2-3 0 0,2 1 0 0,-1-1-16 15,1-1 0-15,1 3 0 0,0 1-368 0,1 0-80 16,0-2-16-16,1-1 0 0,2 0-160 0,0 4 0 16,1-4 0-16,0 4 0 0,0-3 0 0,2 3 0 15,0 2 0-15,0-2 0 0,-2 3 128 0,0 0 32 0,-1 0 16 0,-2 3 0 16,-1 3-176-16,-1 1 0 0,-2 1 144 0,-3 1-144 16,0 1 128-16,-3 4-128 0,-1-1 160 0,-2 0-160 15,-2 4 0-15,-2 0 0 0,1 0 0 0,-3 2 0 0,-2-3 0 16,1 1 144-16,-1-2-16 0,1 0 0 0,1-4-128 15,-2 2-176-15,1-3 48 0,0 0 0 0,3-1 128 16,1-3 0-16,6-6 0 0,0 0 0 16,0 0 0-16,0 0 0 0,0 0 0 0,0 0 0 0,0 0 0 15,0 0 0-15,7 2 0 0,3-2 0 0,1-2 176 16,1 0 64-16,1 2 16 0,1 0 0 0,1-3-256 0,-1 3 0 16,2 0 0-16,-1 0 0 0,0 0-272 0,-2 3 48 15,0 1 16-15,0 0 0 0,-2 1 672 0,-2 1 144 16,0 2 32-16,-3 4 0 0,-2 0-416 0,-2 1-80 15,-2 0-16-15,-3 0 0 0,-2 4-128 0,-2 0 0 16,-2 1 0-16,-3-3 0 0,2 1 0 0,-2-3 0 16,0 1 0-16,1-1 128 0,-1-2-128 0,0-2 0 15,-1-1 0-15,1-2 0 0,0-1 0 0,2-1 0 16,1-1 0-16,-1-2 0 0,3 2 0 0,0-3 0 16,7 0 0-16,0 0 0 15,-6-3-1504-15,6 3-224 0,-4-8-64 0,2 2-18112 0</inkml:trace>
  <inkml:trace contextRef="#ctx0" brushRef="#br0" timeOffset="173322.97">23288 10574 40319 0,'0'0'896'0,"0"0"176"0,0 0 32 0,5 2 16 0,-1-7-896 0,2 4-224 0,-6 1 0 0,8-5 0 0,0 1 512 0,-1 0 48 16,-1-1 16-16,1 1 0 0,-1 0-48 0,1 1 0 15,1-1 0-15,1 0 0 16,0-1-336-16,2-2-64 0,0 0 0 0,1 1-128 16,1 5 208-16,0-4-64 0,-1 0-16 0,3-1 0 0,0 2-128 15,0 2 192-15,-1 2-192 0,0-1 192 0,-3 1 32 0,-2 0 16 16,-1 1 0-16,-1 4 0 0,-2 2 48 0,-1 0 16 16,-3 3 0-16,0 0 0 0,-3 3 16 0,-4 4 16 15,-1-1 0-15,-3 1 0 0,-1 0-336 0,0 0 0 16,-1 3 0-16,1-1 0 0,-1 1 0 0,1-3 0 15,2-3-144-15,0 2 144 0,1-3 0 0,2 0 0 16,2-5 0-16,0 1 0 0,4-9 0 0,0 7 0 16,1-1 0-16,4 1 0 0,-5-7 0 0,8 1 0 15,1 2 0-15,2 0 0 0,1-2 0 0,2-1 128 16,2 0 0-16,-1 0 0 0,2 2 0 0,-1-2-128 16,0 0 192-16,0 4-64 0,-2-1 16 0,-1 1 0 15,0 0 0-15,-1 1 0 0,-2 2-144 0,0-1 0 16,-4 2 0-16,-1 1 0 0,-2 4 336 0,-2-2 48 0,-3 2 0 15,-2 0 0-15,-1 1-384 0,-2 2 144 0,-1-3-144 16,-1 0 0-16,-2 2 0 0,0-2 0 0,-1 3 0 0,0-5 0 16,0 1 0-16,1-1 0 0,-4-1 0 0,2-1 0 15,0-2 0-15,1-3 0 0,-1 2 0 0,0-3 0 16,0-2-384-16,0 2 0 0,0-3 16 0,1-3 0 16,1 2-16-16,1-4 0 0,1 1 0 0,1-3 0 31,0 1-2656-31,3-1-544 0,-4-7-96 0,9-5-32 0</inkml:trace>
  <inkml:trace contextRef="#ctx0" brushRef="#br0" timeOffset="184300.56">22011 11902 8975 0,'0'0'192'0,"0"0"32"0,-3 6 16 0,1 1 32 16,2-7-272-16,-6 5 0 0,2 0 0 0,-1-1 0 0</inkml:trace>
  <inkml:trace contextRef="#ctx0" brushRef="#br0" timeOffset="184666.5">21936 11956 22111 0,'0'0'480'0,"0"0"96"0,0 0 32 0,0 0 32 0,0 0-512 0,0 0-128 0,0 0 0 0,0 0 2832 0,0 0 560 16,0 0 96-16,0 0 32 0,-4 0-1232 0,0-3-240 15,2-4-64-15,0 3 0 0,1-2-768 0,1-1-144 16,0 3-48-16,0-2 0 0,1-3-400 0,1 2-96 0,0-1-16 0,2-1 0 16,0 1-304-16,-1-1-64 0,2-1-16 0,0 1 0 15,2-2-128-15,-1 1 0 0,2-2 0 16,0 4 0-16,1-1 0 0,2-2 128 0,0 5-128 0,1-1 128 16,1-2-128-16,0 5 0 0,1 0 0 0,0 4-176 15,2 0 176-15,-1 0 0 0,2 4 128 0,-1 0-128 16,-3 5 0-16,-1 2 0 0,-2 2 0 0,-2 2 0 15,-1 6 128-15,-3 2-128 0,-2 0 128 0,-3 5-128 16,-3-2 176-16,-2 4-48 0,-4 3 0 0,-1 0 0 16,-5-2-128-16,-1 2 0 0,-1-1 0 0,-2 3 0 15,0-5 0-15,1 0 0 0,0-4 0 0,2-2 0 16,2-2 0-16,2-5-176 0,1-4 48 0,3-3 0 0,1-3 128 0,1-1 0 16,7-6 128-16,0 0-128 0,0 0 0 15,0 0-128-15,5-6 0 0,3-1 0 0,1-2 128 16,3 1 176-16,3 2-48 0,2-3 0 0,1 2 0 0,2-1 0 15,2 2 0-15,1-1 0 0,1 1-128 0,0 2 128 0,-1-2-128 16,-1 5 128-16,-1-4-128 0,-1 4 0 0,-2-2 0 16,-1 0 0-1,-2 2-480-15,-3 1-128 0,-2-3-32 0,-2 3 0 16,-8 0-3008-16,0 0-624 0,5-4-112 0,-1-2-32 0</inkml:trace>
  <inkml:trace contextRef="#ctx0" brushRef="#br0" timeOffset="184903.95">22423 11852 45151 0,'0'0'992'0,"7"4"208"0,-1 0 32 0,0 3 48 0,-1-2-1024 0,0 3-256 0,-2-2 0 0,1 3 0 15,-2-1 1024-15,0 5 144 0,-2 0 48 0,0 4 0 16,0 3-464-16,0 0-96 0,0 3-16 0,0 3 0 0,-2 1-256 0,1 0-48 15,1-1-16-15,0 2 0 16,0-2-320-16,0 0 0 0,1 0 0 0,1-2 0 0,0-3 128 0,1-4-128 16,1-1 128-16,0-3-128 15,0-3-1776-15,1-3-416 0,3-1-96 0,-2-2-16 0</inkml:trace>
  <inkml:trace contextRef="#ctx0" brushRef="#br0" timeOffset="185488.96">22790 12229 44223 0,'0'0'976'0,"0"0"208"0,1 7 32 0,1-1 16 0,-2-6-976 0,-3 10-256 16,-2-4 0-16,2 2 0 0,3-8 1072 0,0 0 160 0,0 0 48 0,1 7 0 16,-1-7-768-16,0 0-160 0,0 0-32 0,0 0 0 15,0 0-320-15,0 0 0 0,0 0 0 0,7 2-128 16,-7-2 128-16,9 0-128 15,-1 0 128-15,0-2-128 16,1 0-1856-16,0-3-352 0,-1 1-80 0,0-2-16 0</inkml:trace>
  <inkml:trace contextRef="#ctx0" brushRef="#br0" timeOffset="186018.07">23068 11829 36623 0,'0'0'1616'0,"0"0"352"0,6 0-1584 0,-6 0-384 0,0 0 0 0,0 0 0 16,0 0 2080-16,0 0 336 0,0 0 64 0,8-3 16 0,-1 0-1392 0,-7 3-272 15,0 0-48-15,6-4-16 16,-1 0-400-16,-5 4-96 0,6-6-16 0,0 1 0 0,1 1-256 0,-2 0 160 16,2-3-160-16,-1 3 128 0,2-2 160 0,1 1 32 15,2 1 0-15,-1-3 0 0,1 3-464 0,0 0-96 16,2 2-16-16,2-1 0 0,-1 3 256 0,1 0 0 15,-1 3 0-15,0 1 160 0,1-1-160 0,-2 4 0 16,-1 2 0-16,-2 0 0 0,-1 2 0 0,-2 2 128 16,-3 1-128-16,-1 2 128 0,-5 1-128 0,-2 0 128 15,-2 3-128-15,-3-3 128 0,-2 2-128 0,-1-2 0 0,-2-1 0 0,-2 1-176 16,0-4 176-16,1 0 176 16,-1-2-48-16,2-1 0 0,-1-1-128 0,5-2-176 15,-1 0 48-15,2-3 0 0,1-4 128 0,8 0-128 16,0 0 128-16,0 0-128 0,0 0 128 0,0 0 0 0,0 0 0 0,7 0 0 15,1 0 0-15,3 0 0 0,3 0 0 0,0 0 0 16,0 0 0-16,2 0 176 0,1 0-48 0,0 3 0 16,0 4-128-16,1 0 0 0,-1-2 0 0,1 3 0 15,-4-2 0-15,-1 5 0 0,-3-2 0 0,-2 1 0 16,-2 1 0-16,-5 4 0 0,-4 0 0 0,-3 3 0 16,-5-1 192-16,-2 4 0 0,-1-1 0 0,-3 0 0 15,-2-1-192-15,1-2 0 0,0 0 0 0,1-1 0 16,-2-6 0-16,4 1 0 0,0-5 0 0,2-3 0 15,1 1 0-15,3-4-176 0,4-4 48 0,1 0 0 16,1-5-320-16,3 2-48 16,3-3-16-16,4 1 0 0,2-2-3216 0,3 1-656 15,1-6-128-15,2 3-32 0</inkml:trace>
  <inkml:trace contextRef="#ctx0" brushRef="#br0" timeOffset="186819.59">23588 11800 35935 0,'0'0'1600'0,"0"0"320"0,0 0-1536 0,0 0-384 15,0 0 0-15,0 0 0 0,0 0 1856 0,0 0 320 16,4-7 48-16,1 3 16 0,0 2-1232 0,-1-5-240 15,0 3-64-15,1-2 0 0,0 2-448 0,1-2-112 16,-1 3-16-16,1-1 0 0,2-3-128 0,1 3 128 16,2-1-128-16,-2 1 128 0,3 0-128 0,1-1 0 15,3 1 0-15,1 0-176 0,1 1 176 0,2-1 176 0,1 2-48 0,0 0 0 16,1 0-128-16,-1-1 128 16,0 2-128-16,-3 2 128 0,-1 2-128 0,-5 1 0 15,-2-2 0-15,1 2 0 0,-3 2 128 0,-2-1 0 16,0 4 0-16,-4 4 0 0,-3 0 64 0,-4 11 0 0,-3-1 0 0,-4 6 0 15,-2-1 256-15,-2-1 48 0,-1-1 16 16,2-6 0-16,0 0-512 0,-1-3 0 0,0-2 0 0,1-3 0 16,0 1 0-16,2 0 0 0,1-2 0 0,2-2 0 15,2 0 144-15,1-5-144 0,2 3 128 0,5-7-128 16,0 0 0-16,0 0 0 0,0 0 0 0,5 4 0 16,5-2 128-16,0 2-128 0,3-1 128 0,0-2-128 15,2 2 192-15,0-1-64 0,4 0 0 0,4 0 0 16,1 2-128-16,-1 1 128 0,1-1-128 0,-2 3 128 15,-1-3 112-15,-5 2 16 0,-2-2 0 0,-1 1 0 16,-2 3-112-16,-2 1-16 0,-4 2 0 0,-2 2 0 16,-6-2-128-16,-5 6 128 0,-3 2-128 0,-6 1 128 15,-3-3-128-15,3-1-176 0,-3-2 48 0,-1 2 0 16,2-3 128-16,-4-3-128 0,0-1 128 0,1-1-128 16,1-1-928-16,-4-2-176 15,4-1-48-15,1 0 0 16,4-1-1472-16,2-2-320 0,1 2-48 0,1-3-16 0</inkml:trace>
  <inkml:trace contextRef="#ctx0" brushRef="#br0" timeOffset="193839.18">24520 11979 20271 0,'0'0'896'0,"0"0"192"0,0 0-880 0,0 0-208 0,1-10 0 0,2 3 0 16,-3 7 1792-16,0 0 304 0,3-9 64 0,-3 9 16 0,0 0-320 0,0 0-48 15,0 0-16-15,0 0 0 0,0 0-144 0,0 0-48 16,1 7 0-16,0 3 0 0,-1 2-512 0,0 1-96 16,0 1-32-16,0 3 0 0,-1 3-448 0,0 2-112 15,-2 6-16-15,0-2 0 0,1 1-48 0,-1 2-16 16,-1-4 0-16,2 1 0 0,-2-3-192 0,1-2-128 16,0-6 128-16,1 0-128 0,1-2 224 0,-2-7-32 15,3-6 0-15,0 0 0 0,0 0-192 0,0 0-160 16,-1-9 32-16,1-3 0 0,1-6 128 0,2 0 0 15,-2-5 0-15,4 0 0 0,0-1 0 0,2-2-128 0,1 2 128 0,0-2-128 16,1-4 128-16,0 4 0 16,1 0 0-16,2 1 0 0,0 1 0 0,1-1 0 15,0 2 128-15,0 2-128 0,0 1 0 0,0 3 0 0,1 4 0 16,-1 3 0-16,-2 3 0 0,1 5 0 0,-1 2 0 0,-1 2-128 16,1 6 128-16,-2 4 176 0,-1 0-48 0,-3 6 0 15,-1 3-128-15,-3 2 128 0,-2 4-128 0,-2-1 128 16,-2-3-128-16,0 4 128 0,0-4-128 0,-1 1 128 15,0-1 112-15,-1-3 16 0,2-3 0 0,0-1 0 16,-1-3-256-16,3-5 0 0,-1-2 0 0,4-6 0 16,0 0 0-16,0 0 0 0,0 0 0 0,1-6-160 15,2-7 160-15,-1-1-128 0,3 0 128 0,3-2-128 16,3-1 128-16,1 0 0 0,-1-2 0 0,2-1 0 16,-1 0 0-16,1 3-128 0,0 0 128 0,-1 0-128 15,3 2 128-15,-4 4 0 0,0-2 0 0,-1 5 0 0,-1-1 0 16,1 6 0-16,-2 2 0 0,-1 5 0 0,-1 0 0 0,-1 5 176 15,-1 2-48-15,-2 4 0 0,0 0-128 0,-1 0 0 16,-1 6 0-16,0-4 0 0,0 3 0 0,0 2 128 16,-1-1-128-16,-1 1 128 0,1-2-128 0,1-2 0 15,0 2 0-15,1 0 0 0,1-3 0 0,-1-4 0 16,2 0 0-16,-1-3 0 0,2 0 0 0,1-6 0 16,-5-4 0-16,10 2-176 15,-1-1-1696-15,1-2-352 0,2-1-64 0,0-5-16 16,0 0-6192-16,-2 0-1232 0,-1-3-256 0,0 0-64 0</inkml:trace>
  <inkml:trace contextRef="#ctx0" brushRef="#br0" timeOffset="194421.71">25064 12106 37775 0,'0'0'832'0,"0"0"160"0,0 0 32 0,0 0 64 0,0 0-880 0,7 5-208 0,0-1 0 16,0 0 0-16,0-1 1024 0,1 1 144 0,0-4 48 0,1 0 0 15,0-3-512-15,2 2-112 0,-1-2-16 16,1-1 0-16,-1-5-448 0,1 3-128 0,-1-5 0 0,0 2 0 15,-3-1 0-15,1-1 0 0,-1 1 0 0,-1-2 0 16,0 0 0-16,-4-1 0 0,1 1 0 0,-3 2 0 16,-3-1 0-16,1 1 0 0,-4 1 0 0,1-2 0 15,-1 4 0-15,-2 4 0 0,-1 0-128 0,-2 3 128 16,-1 4 0-16,0 2 128 0,-1 1 0 0,0 2 0 16,1 2-128-16,-1 2 128 0,3 0-128 0,-1 4 128 15,2 0-128-15,0 0 128 0,4 3-128 0,0-1 128 16,2 1-128-16,2-3 0 0,1 2 0 0,2 1 0 15,2 0 0-15,3-2 128 0,1 4-128 0,1-5 128 0,3 0-128 16,1-1 0-16,2-3 0 0,1-2 0 0,0-1 0 0,1-3 0 16,3-3 0-16,-2-2 0 0,0-6 0 0,3-1 0 15,1-3 0-15,2-1 0 16,-2-5-1360-16,1-3-304 0,-3-6-48 0,1 0-16 16,-2-3-1120-16,-2-1-224 0,-1 0-64 0,-1-3 0 15,0-3 1232-15,-1 3 240 0,-3-3 64 0,-1 2 0 16,-1-2 704-16,0 0 160 0,-2 6 32 0,-1-2 0 0,1 4 960 0,-3 0 208 15,-1 4 48-15,-2 2 0 0,-1 6 1328 0,0 2 272 16,-1-2 48-16,-1 6 16 0,2 7 400 0,0 0 96 16,0 0 16-16,-6 7 0 0,-1 3-720 0,1 4-144 15,-1 1-32-15,0 6 0 0,1 1-704 0,2 2-160 16,0 4-32-16,0 0 0 0,-1 2-400 0,1 1-96 16,0 1-16-16,1 0 0 0,2-2 320 0,0 3 48 0,1-3 16 0,1 0 0 15,0-1-768-15,2-2-256 0,0-1 0 0,1-2 0 16,0-2 256-16,2-3 144 0,2-4-16 0,1 0 0 31,0-4-448-31,4 0-112 0,0-7-16 0,2-2 0 16,-1-2-1888-16,1-3-384 0,-1-7-80 0,0 1-16 15,0-1-3216-15,-3-3-656 0,0-4-128 0,-2 0-32 0</inkml:trace>
  <inkml:trace contextRef="#ctx0" brushRef="#br0" timeOffset="194557.9">25684 12033 25103 0,'-11'-7'1104'0,"5"6"240"0,0-2-1072 0,-3 1-272 0,-4-2 0 0,-2 1 0 16,-1-1 2464-16,-1 4 432 0,0-2 96 0,-1 2 16 15,0-2-1232-15,1 2-240 0,0 0-64 0,0 0 0 16,-2 0-912-16,2 0-192 0,2 2-48 0,-1-2 0 0,1 0-320 0,2 2 0 16,3-2 0-16,1 3 0 0,1-3 128 0,1 0-128 15,7 0 128-15,0 0-128 16,0 0-800-16,0 0-224 0,4 8-64 0,3-2 0 16,2 3-2960-16,3-2-608 0,2 0-112 0,3 0-32 0</inkml:trace>
  <inkml:trace contextRef="#ctx0" brushRef="#br0" timeOffset="195096.28">25764 12089 30399 0,'9'-2'672'0,"1"0"144"0,0 0 16 0,2-2 16 0,2 0-672 0,1-1-176 16,-2-2 0-16,0-1 0 0,-1-1 1056 0,-2-2 176 0,-1 2 48 0,-1-1 0 15,-3 3 96-15,-1 1 32 16,-1-5 0-16,1 5 0 0,-4-1-832 0,-3 1-144 16,3 6-48-16,0 0 0 0,-2-7-96 0,-5 3-32 0,-1 2 0 0,-1-2 0 15,-1 4-256-15,-2 4 0 0,0-2 0 0,0 5 0 16,0-3 0-16,1 5 0 0,0 1 0 0,-1 1 0 15,2 2 416-15,1 3 32 0,2-2 0 0,1 3 0 16,0-1 96-16,3 1 32 0,1 0 0 0,2 0 0 16,2 2-576-16,0-3 0 0,2 1 0 0,1 0 0 15,3 0 0-15,1-4-304 0,2 0 48 0,2 1 0 16,3-4 400-16,2-3 96 0,-1-5 16 16,1 2 0-1,2-1-576-15,0-6-96 0,2-1-32 0,-2 0 0 0,-2-5 256 0,-1-1 64 0,-1-4 0 0,-2-3 0 16,-1 2-208-16,2-9-48 0,-2 2-304 15,-3 1 448-15,-2 1 96 0,-2-1 16 0,0 2 0 16,-2 3 128-16,0 2-128 0,-3 0 128 0,0 4-128 16,-1 1 128-16,0 2 176 0,0 7-48 0,0 0 0 15,0 0-128-15,0 0 0 0,0 0 0 0,0 0 0 16,-1 7 0-16,0 6 0 0,-1 4 0 0,1 0 0 16,1-1 0-16,-1 1 0 0,1 2 0 0,0-2 0 0,0 3 0 15,0-3 0-15,0 3 0 0,1-1 704 0,-1-2 96 16,-1 0 32-16,1-3 0 0,-2-1-512 0,2-6-112 15,0 3-16-15,0-4 0 0,0-6-192 0,0 0 0 16,0 0 0-16,0 0-160 0,0 0 32 0,2-9 0 16,0 1 0-16,1-5 0 0,1-4 128 0,0 0-128 15,1-3 128-15,3-2-128 0,2-1 128 16,1 2 0-16,1 1 0 0,-1 0 128 0,4 3 48 16,1 0 16-16,1 2 0 0,0 1-192 0,0 4-272 0,0-1 64 0,-2 2 16 15,1 0 192-15,-2 5 0 0,0 0 0 0,0 2 0 31,0 0-2912-31,-1 2-544 0,-2 2-96 0,-3-2-32 0</inkml:trace>
  <inkml:trace contextRef="#ctx0" brushRef="#br0" timeOffset="195457.9">26563 11949 27647 0,'0'0'1216'0,"0"0"256"0,0 0-1168 0,0 0-304 0,0 0 0 0,0 0 0 16,0 0 2256-16,0 0 400 0,-2-7 80 0,-2 5 16 15,-3-2-1440-15,-1 4-288 0,-2 0-48 0,-2 0-16 16,0 0-560-16,-2 4-112 0,1-2-32 0,1 2 0 16,1-1-256-16,1 1-144 0,-2-1 16 0,0 3 0 0,3-2 304 0,3 3 64 15,0-5 16-15,6-2 0 0,-2 8-256 0,2-8 0 16,2 9 0-16,2 2 0 0,3-2 304 0,1-1 16 16,1-2 0-16,3 3 0 0,1 2-160 0,3-2-32 15,-1 2 0-15,1-1 0 0,0-1 64 0,-2 2 0 16,-2-1 0-16,-2 1 0 0,1-2 48 0,-3 1 16 15,-3-3 0-15,-2 2 0 0,-3 2-64 0,-2-1 0 16,0 3 0-16,-4 0 0 0,-1 0-192 0,-3 0 0 16,-1 0 0-16,-3 1-160 0,1-4 160 0,-1 1 176 15,0-2-48-15,-1-1 0 0,1-2-128 0,-1-1 0 16,0-1 0-16,0-1 0 0,3-2 0 0,2-1 0 16,-1-1 0-16,4-2-176 0,0 1 176 0,7 2 0 15,-4-4 128-15,4 4-128 16,-2-9-2544-16,2 9-576 0,2-8-112 0,3-1-32 0</inkml:trace>
  <inkml:trace contextRef="#ctx0" brushRef="#br0" timeOffset="196154">27108 11746 31327 0,'0'0'1392'0,"0"0"272"0,0 0-1328 0,0 0-336 0,0 0 0 0,0 0 0 15,0 0 2176-15,0 0 352 0,0 0 80 0,7 3 16 16,-1 1-1136-16,-1 3-208 0,-2 3-64 0,-2-1 0 0,1 4-512 0,-2 1-96 16,-2 2-32-16,1 1 0 0,0 3-96 0,-1 1-32 15,-2 5 0-15,1 0 0 0,-3 2-96 0,1 0-32 16,-2-3 0-16,1 4 0 0,-1-3-320 0,0-1 0 16,0 1 0-16,0-2-128 0,1-2 256 0,1 2 48 15,-1-5 16-15,1-2 0 0,0 0-192 0,1-3 0 16,1-4 0-16,2-1 0 0,1-9 0 0,0 0 0 15,0 0 0-15,0 0-176 0,0 0 176 0,0 0 0 16,7-6 0-16,0-4 0 0,3-3 0 0,0 0-128 16,1-1 128-16,-1 1-128 0,2-4 128 0,1 4 0 15,0 0 0-15,3 2-128 0,1-2 128 16,-1 0 0-16,-1 4 0 0,0 5 0 0,-2 0 0 16,1 1 0-16,-2 2 0 0,-2 1 128 0,0 1-128 0,-4 4 128 0,1-1-128 15,-1 3 0-15,-1 1 0 16,1 1 0-16,-2 0 0 0,0-1 0 0,-1 2 0 15,1 2 0-15,-1-1 0 0,0-1 0 0,1 3 0 0,0-2 0 0,-1 2 0 16,1-4 0-16,2 2 0 0,-1-2 0 0,1-1 0 16,2-2 0-16,0-2 0 0,0 1 0 0,0-3 0 15,0 0 0-15,1-4 0 0,0 0 0 0,1-3-128 16,1 1-32-16,2-4 0 0,0-1 0 0,2-4 0 31,0 2-352-31,1-2-80 0,0-2-16 0,-1 0 0 0,1 0 224 0,0-2 32 0,1-1 16 0,-3 3 0 16,-1 0 80-16,-1 2 0 0,-1 0 16 0,-1 0 0 15,-1 0 240-15,-1 3 0 0,-3 0 0 0,-1 2 0 16,-1 2 0-16,-3 6 0 0,0 0-160 0,0 0 160 16,0 0 0-16,0 0 0 0,0 0 0 0,0 0 0 0,-7 6 0 15,1 1 0-15,-1 0 0 0,-1 3 0 0,1 3 0 0,-1-2 0 16,0 2 192-16,0 0-64 0,0 1 112 16,0 2 16-16,0-3 0 0,2 1 0 0,1 5-256 0,1-5 0 15,1-1 0-15,2 0 0 0,-1-2 0 0,4-1 0 16,-1 0 0-16,2-1-160 0,1-3 160 0,1-1 176 15,0 1-48-15,4-5 0 0,0-2-128 0,1-2 0 16,0-1 0-16,1-2 0 16,-1-4-1728-16,1-3-384 0,-1-4-80 0,2 0-16 15,-2-4-2400-15,1-1-496 0,7-21-80 0,-6 9-32 0</inkml:trace>
  <inkml:trace contextRef="#ctx0" brushRef="#br0" timeOffset="196237.31">27747 11713 4607 0,'0'0'400'0,"0"0"-400"15,0 0 0-15,5 7 0 0,1 3 2288 0,0 2 368 16,-1-1 80-16,3 2-7536 0</inkml:trace>
  <inkml:trace contextRef="#ctx0" brushRef="#br0" timeOffset="196757.07">27932 12093 4607 0,'0'0'400'0,"6"3"-400"0,2 1 0 0,0-2 0 15,1 1 4976-15,-1-2 912 0,0-1 176 0,1-4 32 16,2 0-3824-16,0-2-768 0,1-3-160 0,-1-2-16 0,-1 1-352 0,1-3-64 16,-2-1-16-16,-1 1 0 0,0 0-512 15,-1-4-96-15,0 2-32 0,-3 0 0 0,-2 5-256 0,0-3 0 16,-2-1 0-16,-2 1 0 0,0 4 0 0,-2-1 0 16,-1 3 0-16,-2 1 0 0,1 4 160 0,-4 2-32 15,-1 2 0-15,-1 4 0 0,-1 1 448 0,0 2 96 16,0 1 16-16,1 5 0 0,0 0-240 0,1 0-32 15,1 1-16-15,1 1 0 0,1-2-208 0,1 2-64 16,2 3 0-16,1-3 0 0,0-1-128 0,2-2 0 16,2-1 0-16,1-2 0 0,0-2 0 0,3-1 128 15,0-2-128-15,1 1 128 0,2-5-128 0,1 2 128 16,-8-4-128-16,8 0 128 0,0-1-128 0,1-4 0 16,0-2 0-16,0 1-176 0,2-1 176 0,-1 1 0 15,0 0 0-15,2-3 0 0,-1 3 0 0,-2-1 0 0,-1 1 0 0,0 2 0 16,-2 0 0-16,1 1-128 15,-7 3 128-15,0 0-128 0,8 3 128 0,-2 1 0 0,-1 4 128 16,1 1-128-16,-2 4 128 0,-1 1-128 0,1 6 128 0,-1 3-128 16,0 4 176-16,-3 5-48 0,-2 2 0 0,0 16 0 15,-2-11-128-15,-1-2 0 0,-2 0 0 16,-1-3 384-16,-1-1 64 0,-1-1 0 0,-2-2 0 16,1 1-320-16,-1-1-128 0,1-4 128 0,-4 4-128 15,1-2 0-15,1-9 0 0,1-2 0 16,0-4 0-16,2-4 0 0,-2-2 0 0,1-3 0 15,0-4-144-15,1-7 144 0,1-6 0 0,1-8 0 16,3-5 0-16,1 3 0 0,3-8-12752 16,0 1-2480-16</inkml:trace>
  <inkml:trace contextRef="#ctx0" brushRef="#br0" timeOffset="197174.83">28331 11650 5519 0,'0'0'240'0,"9"-1"64"0,1 1-304 0,-1 0 0 16,-1 1 0-16,-1 2 0 0,1-3 6240 0,-1 4 1184 16,-1 3 256-16,1-1 32 0,0 1-4800 0,-2 2-960 15,-3 4-192-15,1 0-32 0,1 1-752 0,-3 3-144 16,1 0-16-16,-2 3-16 0,-3 2-352 0,-1 2-64 16,0-3 0-16,-2 1-16 0,0 2-368 0,2-1 0 15,0-3 0-15,1 0 128 0,-3-3-128 0,1-2 128 16,0-3-128-16,1 0 128 0,0-2-128 0,1-3 0 15,3-7-128-15,0 0 128 0,0 0 0 0,0 0 0 16,0 0 0-16,0 0 128 0,3-7-272 0,1 1-48 16,0-5-16-16,1 2 0 15,2-4-304-15,0 3-64 0,1 0-16 0,1 3 0 0,1 0 400 0,-1 0 192 16,0 1-192-16,0 2 192 0,-9 4 0 0,9 4 0 16,2 0 0-16,-2 2 0 0,-2 1 128 0,0 2-128 0,1 4 128 0,-1 4-128 15,-2 0 208-15,-1 0-32 16,1 0-16-16,0 3 0 0,1-3 96 0,-1 3 0 0,1-5 16 15,1 2 0-15,0-4-272 0,-2 1 0 0,1-4 128 0,2 1-128 16,1-2 0-16,-1-3 0 0,0 2 0 16,0-1 0-16,1-5 0 0,2 1 0 0,-1-6 0 0,2-1 0 15,2-1-896-15,1-3-176 16,0-2-32-16,2-2-16816 0</inkml:trace>
  <inkml:trace contextRef="#ctx0" brushRef="#br0" timeOffset="200010.26">29240 11496 19343 0,'0'0'1728'0,"7"0"-1392"16,-1 4-336-16,2-2 0 0,-4 2 3872 0,1 0 704 16,1 5 144-16,-1-2 16 0,-1 0-2656 0,-2-1-544 15,0 2-96-15,-1 4-32 0,-1-2-560 0,0 7-112 16,-3 0-32-16,1 3 0 0,-2 4-240 0,0 2-48 15,-1 4-16-15,-2 6 0 0,1 4-48 0,-1 0-16 16,-1 0 0-16,0 3 0 0,0 0-32 0,-1 0-16 16,1 1 0-16,2-1 0 0,-1-3-160 0,2 4-128 15,0-4 144-15,0 3-144 0,1-3 0 0,0-2 128 16,-2-3-128-16,3-5 0 0,-1-2 0 0,1 0 0 0,-1-4 0 16,0 0 0-16,0-5 0 0,2-2 0 0,-1 0 0 15,-1 0 0-15,-1-1 0 0,1 1 128 0,0-4-128 0,0 3 0 16,-1-2 0-16,0-1 0 0,-2 3 0 0,0-1 0 15,0-2 0-15,-1 1-160 0,-1 2 160 16,-2-1-192-16,-1 0-32 0,-2-2-16 0,-3 4 0 0,-4-1 0 0,-5-2 48 16,-4 2 16-16,-4-2 0 0,-3-1 0 15,-5 0 176-15,-3-3 0 0,-2 0 0 0,0-1 0 0,-1-4 0 16,-5 1-160-16,1-2 160 0,-6-2 0 0,-2 2 0 16,-4-4-128-16,-3 3 128 0,-1-3 0 15,0 1 0-15,-2 2-192 0,1-1 192 0,-2 0-160 0,1 3 160 16,-1-4 0-16,-1 2 0 0,1-1-128 0,4 0 128 15,2 2 0-15,-2 1 0 0,2-1-128 0,-1-4 128 16,1 2 0-16,-2 0 0 0,3 0 0 0,1 2 0 16,-1-1 0-16,-1 1 0 0,3 1 0 0,-1-1 128 0,-2-3 48 15,1 2 16-15,1 0 0 0,1-2-368 0,-1 2-64 16,2-3-16-16,3 2 0 0,-4-2 256 0,3 0 160 16,1 0-32-16,1-2 0 0,-1 2-128 0,-1 0 0 15,0-3 0-15,2 2-176 0,-2 1 176 0,2 0 0 16,1 0 128-16,2 0-128 0,2-3 0 0,0 3-192 15,2 0 32-15,1-3 0 0,1 2 160 0,2-2 0 16,3 3 0-16,0-1 0 0,1-1 176 0,0 2-48 0,-1-3 0 0,2 2 0 16,0-2-128-16,2 0-176 15,0 3 48-15,-2-1 0 0,1-2 304 0,-1-1 64 16,0 2 16-16,0-1 0 0,0 2-448 0,0-2-64 0,-1-1-32 16,1 2 0-16,-3 2 288 0,4-2 176 15,0 0-32-15,1-1 0 0,-3 2-144 0,3-2 0 16,0 3 144-16,-1-2-144 0,2 2 128 0,2 0-128 0,-2 0 128 0,2 0-128 15,1 0 0-15,0 0 0 16,-2 0 0-16,3 0 0 0,0-2 272 0,-1 0-16 16,0 2 0-16,1 0 0 0,-2-3-400 0,0 2-96 0,0 1-16 0,-1-3 0 0,2 3 256 0,-1-2 0 15,0 0 0-15,2 2 0 16,-2-2 0-16,1 2 0 0,2 0 0 0,0-3 0 0,1 2 0 0,-1-2 0 16,3-1 0-16,0 2 0 0,-2 2 0 15,2-2 160-15,0 0-32 0,-1 2 0 16,0 0-128-16,1 0 0 0,-1 0 0 0,1 0 0 0,-3 0 0 15,3 0 0-15,0 0 0 0,-2 0 0 0,4 0 128 16,-1 0 0-16,-1-3 0 0,2 3 0 0,2-1-128 0,-2-2 128 16,1 3-128-16,1-3 128 0,-2 3-128 0,2 0 128 15,0 0-128-15,-2 0 128 0,1-1-128 0,-2 1 128 16,1 0-128-16,2 0 128 0,-3 0-128 0,3 0 0 16,0 0 0-16,-1 1-176 0,2-1 304 0,0 3 64 15,0-3 16-15,3 0 0 0,-2 3-208 0,1-2 0 16,2-1-144-16,-2 3 144 0,0-3 0 0,0 2 0 15,2 0 176-15,-1-2-48 0,0 2-128 0,1-2 0 16,-3 1 0-16,3 2-128 0,-1 0 128 0,0 1 128 16,1-2-128-16,0 2 176 0,-3-1-176 0,2-2 0 15,0 2 0-15,0 1 0 0,1-4 0 0,1 2 0 16,-1-2 0-16,1 4 0 0,2-4 0 0,0 3 0 0,2-3 0 16,0 0 0-16,-1 0 0 0,3 0 0 15,1 0-192-15,0 0 192 0,0 0 0 0,1 0 0 0,1-3 144 0,0 3-16 16,1-4-128-16,3 2 0 0,-1 0 0 0,1-3 0 15,2 1 0-15,0 0 0 0,-2 2 0 0,2-5 0 16,0 1 0-16,-1-1 0 0,2-3 0 0,1 0-128 16,-4 2 128-16,2-2-128 0,0-3 128 0,-1 0-128 15,0 0 0-15,1 0 0 0,1-3 0 0,-2 2 0 16,1-4 128-16,1 3 0 0,-2-2 0 0,2 4 0 16,0-4 0-16,0 0 0 0,-3 1 0 0,2-1 0 15,0 0 0-15,0 0 0 0,-2-2 0 0,3 2 0 16,0 0 0-16,0 0 0 0,-1-2 128 0,1-1-128 0,-1 3 0 15,1-3 0-15,1-1 0 0,1 2 0 0,-1-5 0 0,0 2 0 16,0 1 0-16,1-5-128 0,1 2 128 0,0 1 0 16,-1-1 0-16,2-2 0 0,0 4 0 0,-1 1 0 15,1-3 0-15,0 2 0 0,0 1 0 0,0 1 0 16,0 1 128-16,0-1-128 0,1 0 0 0,1 3 0 16,-2-2 0-16,1 0-128 0,0 0 128 0,1 2 176 15,-2-2-48-15,2 2 0 0,-1 0-128 0,1-2 0 16,-1 2 0-16,2 0 0 0,-3 0 0 0,1-2 0 15,0 2 0-15,1 0-176 0,-1 0 176 0,0 1 0 16,1-1 0-16,-1 3 0 0,-1-2 0 0,1 2 0 16,0-2 128-16,-1 3-128 0,0 0 0 0,2 0 0 15,-1 2 0-15,0 1 0 0,-1-3 0 0,-1 2 0 16,1 2 0-16,0-1-128 0,0 1 128 0,1 1 0 16,2-2 128-16,0 1-128 0,-1 1 0 0,1 2 0 15,-1-3 0-15,0 2 0 0,-2 7 224 0,0 0-32 16,4-8 0-16,0 2 0 0,0 2-192 0,-4 4 144 15,4-7-144-15,-1 2 128 0,1-1-128 0,0 2 0 0,-4 4 0 0,6-4 0 16,-6 4 0-16,6-7 0 0,2 5 0 16,-2-5 0-16,-6 7 0 0,8-1 128 0,-8 1-128 0,10-6 128 15,-1 2-128-15,-1 2 0 0,-8 2 0 0,9-1 0 16,-3-2 0-16,3 0 128 0,1 2-128 0,-1 1 128 16,0 0-128-16,0 0 0 0,2 0 0 0,-4 0 0 15,1 1 0-15,1 2 0 0,2-3 0 0,-1 3 0 16,1 0 0-16,1 0 128 0,-1-2-128 0,3 2 128 0,0 0-128 0,2-2 0 15,-1 2 0-15,2 1 0 0,0-2 0 16,2-1 128-16,0 2-128 0,1-3 128 0,0 3-128 16,1-3-176-16,0 0 48 0,0 1 0 0,0 2 352 0,-1-3 80 15,1 0 16-15,0 0 0 0,0 2-464 0,0 2-96 16,2-1-16-16,-1-2 0 0,1 2 256 0,1 1 0 16,0 1 0-16,0-1 160 0,3 0-160 0,0 0 128 15,3-2-128-15,2 1 128 0,0-2-128 0,1 2 0 16,0-3 0-16,1 0 0 0,0 0 128 0,0-3 0 15,-1 2 0-15,0 1 0 0,-1 0-128 0,-2 1 0 16,-1-1 0-16,-1 3 0 0,-2-1 0 0,0 2 0 0,0-1 0 0,1-2 0 16,0-1 0-16,1 3-272 15,-1-3 64-15,1 3 16 0,-1-2 48 0,1-1 16 16,-1 0 0-16,1 0 0 0,0 0 128 0,1-1 0 16,-1 1 128-16,-2 0-128 0,0 0 0 0,-1 0 0 15,0 1 0-15,-2-1 0 0,1-1 0 0,0-2-128 0,-1 0 0 16,1 3 0-16,-1 0 304 0,1 0 64 0,-1-1 16 0,1-2 0 15,0 3-416-15,0-2-80 0,1-2-16 0,-1 1 0 16,-1-1 256-16,1 0 0 0,0 2 0 0,1-2 0 16,-1 0 0-16,1-1 0 0,0-2 0 0,0 1 0 15,0 2-144-15,0 0 16 0,0-3 0 0,1 5 0 16,-3-2 304-16,1 0 64 0,1-2 16 0,0 2 0 16,0 1-256-16,0 0-256 0,-1-1 48 0,3 1 16 15,-2-1 192-15,1 2 256 0,1-2-48 0,1 1-16 16,1 3-192-16,-1-1 0 0,0-2 0 0,2 3 0 15,-1-2 0-15,-2 2 0 0,2 2 0 0,-1-2 0 0,-1 0 0 0,1 0 0 16,-1 0 0-16,1 0-160 0,0 0 160 0,3 0 176 16,-3-2-48-16,1 2 0 0,-1 0-128 0,1-2-176 15,1 0 48-15,0 2 0 0,1-4-64 16,-1 4 0-16,0-3 0 0,1-1 0 0,-3 4 320 0,1 0 48 16,1 0 16-16,0 0 0 0,1 0-192 0,-3 0 0 15,1-2 0-15,0 2 0 0,-2-4 0 0,1 4 128 16,-3 0-128-16,0-3 128 0,0 3-128 0,0-2 0 15,1 0 0-15,-1 2-176 0,-1-2 176 0,1 2 0 16,0-2 128-16,0 0-128 0,0 2-128 0,-1 0-112 16,-1-3-16-16,1 3 0 0,1-4 416 0,0 2 80 15,-1 0 16-15,3 0 0 0,-1-1-256 0,3 2 0 16,-3 1 0-16,1-3-160 0,-1-1 160 0,1 1 0 16,-1 3 128-16,0-3-128 0,3 3-128 0,-2-3-112 0,1 3-16 0,-1-1 0 15,0-2 464-15,-3 3 96 0,1-3 16 16,-1 3 0-16,0 0-320 0,-1-1 0 0,1-2 0 15,1 3-144-15,-1-2 144 0,1 2 0 0,1-1 128 16,1-2-128-16,-2 0 0 0,-1 2 0 0,3 1 0 0,-2-3-128 16,-1 3 128-16,1 0 0 0,0 3 0 0,1-3 0 15,-1 0 0-15,0 1 0 0,0 2 0 0,0 1 0 16,0-4 176-16,-2 5 64 0,1-4 16 0,0 2 0 16,-1 4-256-16,1-4 0 0,-2-3 128 0,2 3-128 15,-1 1 0-15,1-1-208 0,-1-3 32 0,-1 1 16 16,-1-1 160-16,0 0 176 0,-1-1-48 0,1 1 0 15,-1-3-128-15,1 3 0 0,0-4-192 0,0 1 192 16,-1 3 0-16,1-2 0 0,0 1 0 0,2-2 192 0,-1 2-192 16,1 1-176-16,0-3 48 0,0 3 0 0,1-3 128 15,1 3 0-15,-2-4 0 0,2 2 0 0,0-2 0 16,0 0-128-16,0-1 0 0,-2 1 0 0,1 0 128 0,0-1 0 16,-2 1 0-16,3 2 0 0,0-3 144 0,-2 4 64 15,-1-4 16-15,2 3 0 0,-2 0-224 0,3-1-160 16,-3 2 32-16,1-2 0 0,-2 3 0 0,1 3 0 15,2-6 0-15,-2 3 0 0,0 0 128 0,0 0 0 0,-1-2 128 16,3 0-128-16,-2 2 0 0,-1 0 0 16,0-2 0-16,1-2 0 0,-1 1 0 0,-1 3 0 15,0-1 0-15,-1-2-128 0,2-1 128 0,1-1 0 16,-1 5 0-16,0-1 0 0,-1-2 0 0,0 3 0 0,1 0 0 0,2 0 0 16,-1-3 0-16,1 3 0 15,0 0 128-15,3 0-128 0,-1-1 0 0,1 1 0 16,1-3 0-16,2 3 0 0,-3-2 160 0,0 1-32 15,-1-2-128-15,0 0 192 0,-3-1-192 0,-1 4 0 16,-1-4 0-16,0 4 0 0,3-2 0 0,-2 1 0 16,-3-2 0-16,0 0 0 0,-1 3 0 0,0 0 0 15,0-1 0-15,-1-2 0 0,0-1 0 0,0 2 0 0,-1-2 0 16,2 4 0-16,-2-3 0 0,0 3 0 0,4-4 0 16,-2 2 0-16,1-1 0 0,0 2 0 0,3 1 0 0,-2 0 0 15,-2-3 0-15,2 2 0 0,2 1 0 16,-1 0 0-16,-3-3 0 0,1 3 0 0,-1-2 0 0,-1 2 0 15,-1-4 0-15,-1 4 0 0,-2 0 0 0,0 0 0 0,-1 0 0 16,0 2 0-16,-2-2 0 0,1 0 0 16,1 2 0-16,-2-2 0 0,-2 2 0 0,1-2 0 0,-1 3 0 15,0-2 0-15,-7-1 0 0,5 3 0 0,0 1 0 0,-5-4 0 16,6 2-128-16,-6-2 128 0,6 2 0 0,-6-2 0 16,5 2 0-16,1 1 0 0,-6-3-192 0,5 1 192 15,0 2-192-15,-5-3 192 16,4 2-560-16,-4-2 0 0,0 0 0 0,4 4 0 15,-4-4-288-15,4 7-64 0,-4-7-16 0,1 6 0 16,1 1-1888-16,-2 0-368 0,0-7-80 0,-2 7-13184 16</inkml:trace>
  <inkml:trace contextRef="#ctx0" brushRef="#br0" timeOffset="-194824.38">9924 13707 23263 0,'0'0'1024'0,"0"0"224"0,0 0-992 0,0 0-256 16,0 0 0-16,0 0 0 0,0 0 2096 0,0 0 368 16,0 0 80-16,0 0 16 0,0 0-928 0,0 0-176 15,0 0-48-15,0 0 0 0,0 0-512 0,0 0-96 16,0 0-32-16,0 0 0 0,0 0-144 0,0 0-48 16,0 0 0-16,0 0 0 0,0 0 368 0,0 0 64 15,0 0 16-15,0 0 0 0,0 0 144 0,0 0 48 16,0 0 0-16,0 0 0 0,6 1-464 0,4 2-96 15,0-1-16-15,0-1 0 0,2-1-256 0,1-1-48 16,0-1-16-16,3-1 0 0,0 2-192 0,0-2-128 16,1-1 128-16,1 1-128 0,0 1 0 0,1-2 0 15,-2 4 0-15,-2-1-128 16,0-5-1600-16,-1 2-304 0,-1 4-64 0,-1-2-16 0,-1-2-3168 0,0-3-640 16,2 1-128-16,-2-1-32 0</inkml:trace>
  <inkml:trace contextRef="#ctx0" brushRef="#br0" timeOffset="-194145.16">10535 13535 37311 0,'0'0'832'0,"0"0"160"0,0 0 32 0,6-5 16 0,-2-4-832 0,1 2-208 0,0-3 0 0,2 3 0 16,-1 3 1328-16,2-2 208 0,0-1 64 0,1 0 0 0,2 1-672 0,-2-1-128 15,0 2-32-15,1 1 0 0,3 3-560 0,1-2-208 16,-3 1 144-16,2 2-144 0,2 0 0 0,-1 0 0 16,2 2 0-16,0 2 0 0,-2 0 128 0,0 3-128 15,1 2 128-15,-1 4-128 0,-1 0 128 0,0 4-128 16,-1 3 128-16,-3 6-128 0,-3-1 640 0,-2 4 64 16,-4 1 0-16,-3 2 0 0,-4 3-208 0,0-3-48 15,-5 2 0-15,-3-1 0 0,-3-5-192 0,0-2-64 16,-2 0 0-16,-1-5 0 0,0-1-192 0,2-7 0 15,-1-3 0-15,2-1 0 0,1-5 0 0,-1-4 0 16,1-4 0-16,3-2-160 0,0-5 160 0,2-4-128 16,1 0 128-16,2-7-128 0,1-2 128 0,3-2 0 15,1 0 0-15,3-2 0 0,1 2 0 0,2-1 0 16,2 1 0-16,2-1 0 0,-1 0 0 0,3 3-128 16,0 1 128-16,3 0-128 0,1 0-160 0,3 3-32 15,0 3 0-15,4 1 0 16,0 6-1280-16,2 0-256 0,2 3-48 0,0 4-16 15,2-1-4032-15,0 4-832 0,-2 3-144 0,2-2-48 0</inkml:trace>
  <inkml:trace contextRef="#ctx0" brushRef="#br0" timeOffset="-193888.23">11054 13887 42623 0,'0'0'1888'0,"0"0"384"0,0 0-1824 0,0 0-448 0,0 0 0 0,5-6 0 0,1 2 2304 0,-6 4 352 15,3-7 80-15,1 3 16 0,-4 4-1488 0,6-6-304 16,-2 1-48-16,-4 5-16 0,0 0-448 0,5-4-112 16,-5 4-16-16,0 0 0 0,0 0-320 0,8-3-128 15,1 2 0-15,-9 1 0 16,9 1-1184-16,-9-1-224 0,7 3-64 0,0-1 0 15,-7-2-4752-15,8 2-960 0,-8-2-192 0,7 2-48 0</inkml:trace>
  <inkml:trace contextRef="#ctx0" brushRef="#br0" timeOffset="-193473.72">11372 13494 41471 0,'0'0'912'0,"0"0"192"0,0 0 48 0,0 0 0 0,8 3-928 0,-1-3-224 16,-7 0 0-16,0 0 0 0,6 0 960 0,-6 0 160 15,0 0 32-15,8 0 0 0,-8 0-512 0,0 0-112 16,8 0-16-16,-8 0 0 0,8 0-144 0,1 1-48 0,0 2 0 16,0 0 0-16,-2-2-96 0,2 4-32 0,2-1 0 0,0 0 0 15,1 3 64-15,1-1 0 0,2 3 0 0,-1 2 0 16,0-1-256-16,2 3 144 0,-1 0-144 0,-1 3 128 15,-1 1 208-15,-1 0 48 0,-6 3 0 16,2 1 0-16,-1 1-160 0,-2-1-32 0,-4 1 0 0,-1-1 0 16,-1 2-48-16,-3-3-16 0,-2 0 0 0,-2 0 0 15,-4-1-128-15,1-2-272 0,0-3 64 0,-1-1 16 0,-3-6 192 16,1-1 0-16,0-5 0 0,-1-1 0 0,0-4 0 0,-1-2 0 16,0-5 0-16,2-1-144 0,-2 0-16 15,3-3 0-15,4-2 0 0,0-3 0 0,-2 0 160 0,2 0-128 16,1-3 128-16,1 0-128 0,4 2 128 0,0-2-128 15,2 0 128-15,2 3-128 16,3 1-368-16,2 2-64 0,-2-3-16 0,4 3 0 16,3 2-1424-16,-1 0-304 0,1 2-48 0,0 2-16 15,4 2-2704-15,2 1-560 0,1 6-96 0,-1-2-32 0</inkml:trace>
  <inkml:trace contextRef="#ctx0" brushRef="#br0" timeOffset="-192947.63">11735 13538 38239 0,'7'2'832'0,"-7"-2"192"0,0 0 16 0,0 0 48 0,0 0-880 0,0 0-208 0,9 0 0 0,-3-2 0 16,-2-2 1376-16,3 0 224 0,-1-1 64 15,0 1 0-15,-1-3-832 0,0 1-144 0,2-1-48 0,-1 0 0 16,2 1-512-16,-1-1-128 0,0 3 0 0,4 2 0 15,-1-2 0-15,2 0 0 0,0 1 0 0,2-1 0 16,-1 2 0-16,3 2 0 0,-1-3 0 0,-1 3 0 16,2 0 288-16,-2 3 32 0,-1-1 0 0,2 2 0 15,-4 5 0-15,0-1 0 0,-3 4 0 0,-3-1 0 16,-1 3-112-16,-4-1-16 0,-1 3 0 0,-3 1 0 0,-4 3 0 16,0-1 0-16,0-2 0 0,-2 0 0 0,-2 0-192 0,0-4 0 15,2 0 0-15,-1-2 0 0,-1-2 0 16,2 2 0-16,-1-5 0 0,4-2 0 0,0 3 0 0,2-5 144 15,-2 0-144-15,7-2 128 0,0 0-128 0,0 0 0 16,0 0 0-16,0 0 0 0,11-2 0 0,-1 2 128 16,1 0-128-16,2 0 128 0,1 0-128 0,2 2 128 15,2 0-128-15,2 1 128 0,1 1 0 0,-2-2 0 16,1 5 0-16,1-1 0 0,-3 1 0 0,1 1 0 16,-2 1 0-16,-2 4 0 0,-3-2 0 0,-1 3 0 15,-3 2 0-15,-3-2 0 0,-4 4 64 0,-1-1 0 16,-1 3 0-16,-3-3 0 0,-3 0-192 0,-2 0-272 15,-3-4 64-15,1 0 16 0,-1 0-64 0,-1-2 0 16,-2-2 0-16,1-2 0 0,-1-1 256 0,1-5 0 16,0 2 0-16,1-6 0 15,-1 0-768-15,1-1-96 0,0-3-32 0,1-2 0 16,1 1-2704-16,-6-14-560 0,10 7-96 0,7 15-32 0</inkml:trace>
  <inkml:trace contextRef="#ctx0" brushRef="#br0" timeOffset="-192398.68">12483 13475 44511 0,'0'0'224'0,"4"6"-224"0,-2 1 0 0,1 2 0 16,1-2 1728-16,0 3 320 0,0 1 48 0,1-1 16 0,2 3-880 0,1 3-160 0,-1-2-48 0,5 6 0 16,0 2-448-16,1-1-112 0,-1-1-16 0,1 2 0 15,0-1-96-15,0 1-32 0,0-1 0 0,2-1 0 16,-2 1-320-16,-2-5 0 0,1 1 0 0,0-2-128 16,0 0-208-16,-2-5-48 0,1-1 0 0,-1 0 0 15,1-5-1376 1,2 0-288-16,-3-1-48 0,1-6-16 0,-1-3-1840 15,-1-5-368-15,1-2-80 0,-1-1-16 0</inkml:trace>
  <inkml:trace contextRef="#ctx0" brushRef="#br0" timeOffset="-192207.9">12749 13450 43999 0,'0'0'960'0,"-7"10"208"0,-2 1 48 15,-1 5 16-15,-2 1-976 0,0 0-256 0,-1 2 0 0,0 5 0 0,0-1 1168 0,0 4 192 16,-2 0 48-16,3-1 0 0,-2 1-464 0,1 0-96 15,1-1-16-15,2-2 0 0,0 2-608 0,3-2-224 16,-1-5 144-16,1 1-144 0,2-3 0 0,1-4 0 16,0-3 0-16,3 0 0 15,1-10-1552-15,0 0-192 0,0 0-48 0,0 0 0 16,9-10-3216-16,13-7-656 0,-1-2-128 0,-10 10-32 0</inkml:trace>
  <inkml:trace contextRef="#ctx0" brushRef="#br0" timeOffset="-191696.48">12822 13370 23487 0,'0'0'1040'0,"0"0"224"0,0 0-1008 0,0 0-256 0,0 0 0 0,0 0 0 16,0 0 2704-16,-3-9 496 0,0 2 112 0,3 7 16 0,-2-6-1088 0,2 6-192 16,-2-7-64-16,0-1 0 0,2 8-704 0,2-9-160 15,-1 3-32-15,2-1 0 0,-3 7-448 0,5-6-112 16,1-1-16-16,1 3 0 0,1-2-192 0,0 3-64 16,1-1 0-16,1 1 0 0,2 2-48 0,2-2-16 15,1 3 0-15,1 0 0 0,1 0-192 0,-2 3 144 16,0-2-144-16,-1 2 128 0,1 1-128 15,-1-1 0-15,-2 3 0 0,0 1-176 0,-2 0 176 16,-1 5 176-16,-4-1-48 0,-2-1 0 0,-2 7-128 0,-2-1 128 16,-3 1-128-16,-1 0 128 0,0-1-128 0,-3 3 0 0,-1-2 0 15,-1 3 0-15,1-3 0 0,1-3 128 16,1 0-128-16,-1-1 128 0,1-4-128 0,2 1 0 16,1-1 0-16,1-3 128 0,3-6 32 0,0 0 0 0,0 0 0 0,0 0 0 15,7 5 80-15,1-1 16 16,1-1 0-16,3-2 0 0,1 1 48 0,3-4 16 15,-1 4 0-15,2-2 0 0,2-2-320 0,0 1 160 0,0-2-160 0,0-1 128 32,1 1-608-32,0 3-128 0,-2-4-32 0,-4 2 0 15,-1 0-1792-15,-1-3-352 0,-3 1-80 0,-3-2-16 0</inkml:trace>
  <inkml:trace contextRef="#ctx0" brushRef="#br0" timeOffset="-191118.25">13710 13548 23727 0,'0'0'1040'0,"4"-4"240"0,-1-2-1024 0,-3 6-256 16,5-4 0-16,-5 4 0 0,2-3 3264 0,-2 3 624 16,4-4 112-16,-4 4 32 0,6 0-1488 0,-6 0-304 15,5 3-48-15,0 1-16 0,0 4-912 0,1 3-192 16,-1 4-48-16,0 1 0 0,-1 4-256 0,0 0-48 16,0 2-16-16,0-1 0 0,-3 3-560 0,2-7-144 15,-2 3 0-15,2-1 0 0,-2 2 0 0,0-1 128 16,2-1-128-16,0-2 128 15,-2-1-704-15,-1 1-160 0,1 0-32 0,2-4 0 16,-2-3-1376-16,2-4-288 0,-3-6-48 0,0 0-16 16,0 0-2560-16,0 0-512 0,0 0-96 0,8-3-32 0</inkml:trace>
  <inkml:trace contextRef="#ctx0" brushRef="#br0" timeOffset="-190939.02">13901 13707 40543 0,'0'0'896'0,"0"0"176"0,-5-3 32 0,-2 3 48 0,-2 0-928 0,-1 3-224 0,-2-3 0 0,-2 1 0 15,-2 2 1328-15,-1 0 208 0,-1 0 64 0,-2 1 0 16,0-1-832-16,1-1-144 0,-1 0-48 0,2 0 0 16,-1 0-352-16,2 0-80 0,0-2-16 0,3 0 0 15,-1 0-128-15,5 0-176 0,1-2 48 0,2 0 0 16,2 2-1280 0,5 0-256-16,0 0-64 0,0 0 0 0,0 0-3072 15,18-9-608-15,1 2-128 0,-8 6-32 0</inkml:trace>
  <inkml:trace contextRef="#ctx0" brushRef="#br0" timeOffset="-190651.36">14210 13341 41007 0,'0'0'896'0,"0"0"192"0,0 0 48 0,0 0 16 0,0 0-928 0,0 0-224 16,0 0 0-16,8 3 0 0,-1 1 1376 0,-2 2 224 15,0 5 64-15,-1 2 0 0,-1 0-416 0,-1 7-80 16,0-1-16-16,-1 5 0 0,-1-1-560 0,1 5-112 16,-1 2-32-16,0 3 0 0,0 0-96 0,2-1-32 15,-1 0 0-15,0 0 0 0,1 1-192 0,0-3-128 16,1-2 128-16,-1 1-128 0,1-6 0 0,0 1 0 16,-1-2 0-16,1-5-128 0,-2-3-208 0,2 0-48 0,-1-5 0 15,2-1 0 1,-4-8-1168-16,0 0-240 0,7 2-64 0,-7-2 0 15,6-6-1024-15,0-3-192 0,-2-2-64 0,1-3 0 0</inkml:trace>
  <inkml:trace contextRef="#ctx0" brushRef="#br0" timeOffset="-186618.46">14480 13758 44799 0,'0'0'992'0,"0"0"208"0,0 0 32 0,3 2 16 0,1 2-992 0,1-1-256 0,0 1 0 0,-1 0 0 15,-4-4 1344-15,4 5 240 0,-4-5 32 0,8 4 16 16,-8-4-1040-16,0 0-208 0,6 4-32 0,0 1-16 0,-6-5-336 0,0 0 0 15,6 4 0-15,-6-4 0 16,0 0 0-16,0 0-160 0,0 0 160 0,0 0-160 16,7-3-1552-16,-2-1-304 0,0-2-64 0,0 2-11920 15,-1-3-2384-15</inkml:trace>
  <inkml:trace contextRef="#ctx0" brushRef="#br0" timeOffset="-186170.44">14781 13333 32831 0,'0'0'1456'0,"7"-5"288"0,-2 1-1392 0,-5 4-352 15,0 0 0-15,8 0 0 0,-8 0 3024 0,0 0 544 16,8 4 96-16,-8-4 32 0,5 7-1904 0,-4 2-384 0,1 1-80 0,-2 3-16 16,-3 1-1312-16,1 3-176 0,-1 0-80 0,0 0 0 15,-1 2 1008-15,-1 1 208 0,1 0 32 0,0 3 16 16,2-2-608-16,-1 1-112 0,0-1-32 0,2 2 0 15,1-3-256-15,1 3 0 0,2-4 0 0,1 1 0 16,1-3 0-16,3 3 0 0,1-3 128 0,2-3-128 16,2-1 0-16,-1 0 0 0,1 0 0 0,0-2 0 15,0-2 0-15,1-2 0 0,1-3 0 0,-1-2 0 16,-1-2-208-16,2-2-48 0,-1-1-16 0,0-1 0 16,-1 0-400-16,1-5-80 15,-1-4-16-15,-2 2 0 0,-1-2-32 16,-1 0-16-16,-3-1 0 0,0 1 0 0,-2-3 624 0,-3 2 192 0,-1-2 0 0,-1 1 0 0,-2-2-128 0,0 2 128 15,-2 4 0-15,0 1 0 0,-2 1 0 16,1 2-128-16,-2 0 128 0,0 5 0 0,-2 1 448 0,-2 4 128 16,3 0 48-16,-1 5 0 0,1 1-160 0,1 2-16 15,-1-2-16-15,1 4 0 0,2-1-304 0,-1 3-128 16,2-2 0-16,1 2 128 0,1 1 0 0,2-3 0 16,1 4 0-16,1-4 0 15,1 0-560-15,0-3-112 0,2 0-32 0,2 0 0 16,0-3-1984-16,2-1-416 0,2-2-80 0,1-1-16032 0</inkml:trace>
  <inkml:trace contextRef="#ctx0" brushRef="#br0" timeOffset="-185790.67">15238 13425 43311 0,'0'0'960'0,"0"0"192"0,0 0 32 0,7-4 32 0,0-2-976 0,0 2-240 0,1-3 0 0,0 4 0 16,0 0 992-16,1-1 160 0,0 1 16 0,2-1 16 15,-1 4-448-15,2 0-96 16,-1 0 0-16,2 1-16 0,0 5-624 0,0-2 0 0,0 2 0 0,-3 1 0 16,1 3 0-16,-1 1 0 0,0 2 0 0,-1 2 128 15,-3 2-128-15,-1 0 0 0,-2 3 0 0,-3 0 0 16,0 1 256-16,-1 1 0 0,-3 2-16 0,-1-1 0 16,-2 1-32-16,-1-2 0 0,-2-1 0 0,-7 1 0 15,0-3-208-15,1-4 0 0,2-2 0 16,-2 0 0-16,1-6 176 0,1 0-176 0,1-6 160 15,1-2-160-15,-1-2 0 0,0-4 0 0,1-3 0 0,2-1 0 16,1-2 0-16,1 2 0 0,2-4-176 0,3-2 176 0,3 0-128 16,-3-3 128-16,4 3-128 0,3-2 0 0,1-1 0 15,1 3 0-15,1-1 0 16,4 1-1552-16,1 0-304 0,1 2-64 0,1 0-16 16,2 1-1856-16,0 4-368 0,1 1-80 0,1 1-16 0</inkml:trace>
  <inkml:trace contextRef="#ctx0" brushRef="#br0" timeOffset="-185451.54">15751 13398 27647 0,'0'0'608'0,"0"0"128"0,0 0 32 0,0 0 0 0,0 0-624 0,0 0-144 0,0 0 0 0,2-7 0 16,-2 7 1920-16,0 0 336 16,1-7 80-16,-1 7 16 0,0 0-448 0,0 0-96 0,0 0-16 0,0 0 0 15,0 0-336-15,0 0-80 0,0 0-16 0,6 10 0 16,-1 0-224-16,0 3-48 0,0 0-16 0,-1 4 0 16,2-2-368-16,-1 0-80 0,0 2-16 0,2 0 0 15,0-1-288-15,1 1-48 0,0-1-16 0,1 1 0 16,1 0-96-16,0-4-32 0,0 0 0 0,2-2 0 15,0-1-128-15,0 1 0 0,2 0 0 0,1-3 0 16,-2-1 0-16,0-1 0 0,0 1 0 0,0-4 0 0,0 0 0 16,-1-3-144-16,1 3 144 0,-1-3-160 0,0-3-80 15,1 1-16-15,-2 1 0 0,3-3 0 16,-3-2-1440-16,1 0-288 16,0-1-64-16,-2-1-12608 0,1-5-2496 0</inkml:trace>
  <inkml:trace contextRef="#ctx0" brushRef="#br0" timeOffset="-185252.7">16060 13335 36863 0,'0'0'816'0,"-7"2"160"0,1-2 48 0,-1 4 0 0,-1 3-832 0,0 3-192 15,-2 2 0-15,-1 2 0 0,0 6 2432 0,-3 1 432 16,0 4 80-16,0 0 32 0,-1 4-1520 0,1-2-304 0,-1 2-64 0,1-2-16 16,1 4-208-16,1-3-32 15,0-4-16-15,3 0 0 0,-1-1-816 0,1-3-256 0,1-3 0 0,0-3 0 16,1 2 256-16,3-3 160 0,0-3-32 0,2 0 0 31,-1-4-2048-31,3-6-400 0,1 8-96 0,3-3-16 0</inkml:trace>
  <inkml:trace contextRef="#ctx0" brushRef="#br0" timeOffset="-183635.68">16488 13540 23951 0,'0'0'512'0,"0"0"128"0,0 0 0 0,0 0 64 0,0 0-576 0,0 0-128 15,0 0 0-15,0 0 0 0,0 0 1920 0,0 0 336 16,0 0 80-16,0 0 16 0,4-6-528 0,1 3-96 0,2-1-32 0,-1 0 0 16,1-1-272-16,-1 1-48 0,2 0-16 0,0 2 0 15,-1-2-288-15,2-2-64 0,0 2-16 0,0 3 0 16,1-4-672-16,5 1-128 0,-3 1-16 0,1-1-16 16,-1 2-160-16,1 2 0 0,0 0 0 0,-1 0 128 15,-2 0-128-15,-2 0 0 0,-8 0 0 0,0 0 0 31,0 0-2448-31,0 0-432 0,0 0-64 0,-4 6-32 16,-5 1-2080-16,0 2-432 0,-2-2-80 0,1 0 0 0</inkml:trace>
  <inkml:trace contextRef="#ctx0" brushRef="#br0" timeOffset="-183388.81">16513 13635 20319 0,'0'0'896'0,"0"0"192"0,0 0-864 0,1 6-224 0,0 1 0 0,-1-7 0 0,0 0 2720 0,4 6 496 15,-4-6 112-15,0 0 0 0,6 7-1264 0,-6-7-256 16,6 2-48-16,-6-2-16 0,7 4-352 0,1-1-80 15,-2 1-16-15,-6-4 0 0,0 0-848 0,9 2-192 16,0 0-16-16,-1-2-16 0,1 2 576 0,1-2 112 16,0-2 32-16,1-2 0 0,-1 1-768 0,0 2-176 15,1-2 0-15,1-1 0 0,1 2 0 0,-1-2 0 16,-1 1 144-16,1 1-144 0,0 0 128 0,0 2-128 16,0-2 128-16,1-2-128 15,-3 1-896-15,1 2-272 0,-1-2-48 0,-1 3-16 16,-1-2-6064-16,0 0-1216 0,0-4-256 0,1-1-32 0</inkml:trace>
  <inkml:trace contextRef="#ctx0" brushRef="#br0" timeOffset="-183000.79">17120 13387 22111 0,'0'0'1968'0,"11"-5"-1584"0,1 1-384 0,0-3 0 16,-1-1 3856-16,4-1 688 0,-1-1 144 0,1 3 32 15,-1-2-2896-15,2 3-576 0,-1 2-112 0,0 0-32 16,2-2-432-16,-1 5-96 0,-1 1 0 0,0 1-16 16,-2 2-176-16,-1 4-48 0,-1-1 0 0,0 5 0 15,-2 4-16-15,0 0 0 0,0 4 0 0,-2 1 0 16,-3 1-96-16,-2 4-32 0,0 0 0 0,-4 4 0 16,0-3-192-16,-2 1 144 0,-3 0-144 0,-1 0 128 0,-1-3-128 15,-1-2 128-15,-1-3-128 0,-2-1 128 0,-3-1-128 16,2-4 0-16,0-3 0 0,-2-3-176 0,0-1 48 0,-1-2 0 15,1-4 0-15,-1 0 0 0,0-4 128 0,2-2-128 16,-1-3 128-16,3-2-128 0,0 1 128 0,1-4 176 16,0 0-48-16,3-2 0 0,0 3-128 0,2-4 0 15,2 1 0-15,1 2 0 0,0-3 128 0,2-1-128 16,0 1 128-16,2 0-128 0,2 0 160 0,0 0-160 16,0 1 192-16,2 3-192 0,-1-2 320 0,3 0-64 15,-1 0 0-15,0 2 0 0,0-3-128 0,1 2-128 0,-1 2 144 0,0 2-144 16,0 2 192-16,1-1-48 15,-1 2-16-15,0 3 0 0,-5 4-128 0,0 0-176 0,7-4 48 0,-7 4 0 32,0 0-1648-32,0 0-320 0,0 0-64 0,0 0-16 0</inkml:trace>
  <inkml:trace contextRef="#ctx0" brushRef="#br0" timeOffset="-175014.52">10423 14663 21887 0,'0'0'960'0,"0"0"208"0,0 0-928 0,0 0-240 0,0 0 0 0,0 0 0 16,0 0 2960-16,0 0 560 0,0 0 96 0,0 0 32 15,0 0-1392-15,0 0-272 0,0 0-48 0,-2 6-16 0,2-6-400 0,2 8-96 16,0 1-16-16,1 2 0 15,0 2-1120-15,1-3-288 0,-1 2 0 0,3 3 0 0,0-2 320 0,1 4 0 16,1 0 0-16,1 1 0 0,3 3-64 0,1-1 0 16,0-1 0-16,1 5 0 0,2-3 0 0,1 1 0 15,-1-1 0-15,1 1 0 0,1-2-256 0,2 0 0 16,-1-2 0-16,1-2-144 0,0-3 144 0,-2 0 0 16,0-3 0-16,-1-1 0 0,-2-1 0 0,-1-1-128 15,-1-5 128-15,0 2-128 16,-3-4-672-16,-1-2-128 0,-1 0-32 0,-2 0 0 15,-1-5-1984-15,1 1-416 0,-1-2-80 0,-1-5-16 0</inkml:trace>
  <inkml:trace contextRef="#ctx0" brushRef="#br0" timeOffset="-174778.45">10666 14703 30399 0,'0'0'1344'0,"-4"9"288"0,-2 2-1312 0,-1 2-320 15,1 0 0-15,-2 0 0 0,-3 4 2880 0,1 0 512 16,0 3 112-16,0 1 16 0,-1 4-1952 0,-3-4-384 0,0 2-80 0,0 0-16 16,-1 0-608-16,0 1-128 0,-1-1-32 0,1 1 0 15,1-5-144-15,2-1-48 0,0 1 0 0,2-3 0 16,-1-4-128-16,4-1 0 0,0 0 0 0,2-1-176 16,1-3 176-16,3 2-128 0,1-9 128 0,0 0-128 15,0 0-1536-15,5 4-320 0,4-1-48 0,-1-3-16 16,1 0-3680-16,1-3-736 15,0-1-160-15,-1-1-32 0</inkml:trace>
  <inkml:trace contextRef="#ctx0" brushRef="#br0" timeOffset="-174436.51">11261 14566 44927 0,'0'0'992'0,"0"0"208"0,0 0 32 0,0 0 16 0,0 0-992 0,0 0-256 16,-8 6 0-16,3 2 0 0,-4 1 1120 0,0 4 176 16,-3 2 48-16,-1 1 0 0,-2 1-576 0,-2 2-96 15,2 2-32-15,-1 1 0 0,-1 2-192 0,1 2-64 16,2 0 0-16,-1 2 0 0,1-1-192 0,2 4-64 15,2 0 0-15,2-1 0 0,1 0-128 0,6-2 128 0,0 2-128 0,3-4 128 16,3 0 0-16,2 0 0 0,1-2 0 0,1 0 0 16,4-7-128-16,1 2 0 0,1-2 0 0,1-4 0 15,1-2 0-15,1-1 0 0,2-1 0 0,-1 1 0 16,0-4 0-16,-1-2-176 0,-1 0 48 0,0-1 0 31,-1 1-1744-31,-1-4-352 0,1-3-64 0,-1-1-16 0</inkml:trace>
  <inkml:trace contextRef="#ctx0" brushRef="#br0" timeOffset="-172329.11">11553 14883 32943 0,'0'0'720'0,"0"0"160"0,0 0 16 0,0 0 32 0,0 0-736 16,0 0-192-16,0 0 0 0,4 6 0 0,-4-6 1920 0,4 7 368 16,-4-7 64-16,5 4 16 0,0-2-1088 0,-5-2-192 15,7 3-64-15,-1-2 0 0,-6-1-512 0,10-1-96 16,-1-2-32-16,1 3 0 0,-1-2-384 0,2-2 0 15,1 1 0-15,-1 2 0 0,1-2 128 0,1 1-128 16,2 0 128-16,-1 2-128 0,2-2 0 0,0 2 0 16,-1 0 0-16,1 2 0 15,1-2-736-15,-1 4-224 0,0-4-64 0,-2 4 0 16,0 3-5376-16,-1-1-1072 0,-1-3-208 0,-1 3-64 0</inkml:trace>
  <inkml:trace contextRef="#ctx0" brushRef="#br0" timeOffset="-171916.15">11994 14743 40079 0,'0'0'880'0,"0"0"176"0,0 0 32 0,7-4 64 0,-1 1-928 0,1-1-224 0,1 1 0 0,0 0 0 16,0-3 912-16,1 2 144 0,0 0 32 0,0 2 0 15,0-2-624-15,2 4-112 0,-1-3-32 0,2 3 0 16,-1-1-144-16,2 1-48 0,0 1 0 0,0 5 0 15,-1-3-128-15,-2 4 128 0,1 0-128 0,-1-1 128 16,-1 5 0-16,0-1 0 0,1 3 0 0,-3 0 0 16,0 4 208-16,-2 0 48 0,-1 6 0 0,-1 0 0 0,-2-2 144 0,-2 5 48 15,-3-2 0-15,-1 2 0 0,-2 0-208 0,0-5-48 16,0-1 0-16,-3-1 0 0,0-1-320 0,-2-3 0 16,0-2 0-16,-1-2 0 0,-1-5 0 0,-1 1-128 15,1-6 0-15,1-1 0 0,0-4 128 0,0 2-128 16,1-2 128-16,1-4-128 0,1-5 128 0,2 0-128 15,-1 0 128-15,1-4-128 0,3 0 128 0,1-6-128 16,1 2 128-16,2-4-128 0,0 2 128 0,2-1-128 16,2 1 128-16,2-1-128 0,1 4 128 0,2 1-128 15,1-1 128-15,1 3-128 16,1 3-768-16,1-2-160 0,1 3-32 0,0 2 0 16,2 2-560-16,-1 1-112 0,-1 2-32 0,0-1 0 15,-1 5-5008-15,0 0-1008 0,-3-3-208 0,-9 5-48 0</inkml:trace>
  <inkml:trace contextRef="#ctx0" brushRef="#br0" timeOffset="-171642.48">12491 15069 46303 0,'0'0'1024'0,"0"0"192"0,0 0 64 0,0 0 16 0,0 0-1040 0,0 0-256 0,0 0 0 0,0 0 0 15,0 0 928-15,0 0 128 0,1-4 32 0,-1-1 0 16,0 1-368-16,0 4-64 0,0 0-16 0,0-4 0 16,0-3-352-16,0 7-80 0,0 0-16 0,0 0 0 15,1-5-192-15,-1 5 0 0,0 0 0 0,0 0-160 16,0 0 160-16,3-4-128 0,1 0 128 0,-4 4-128 15,5-4-2816-15,-5 4-576 0,0 0-96 0,8-3-32 0</inkml:trace>
  <inkml:trace contextRef="#ctx0" brushRef="#br0" timeOffset="-171115.33">12677 14716 36863 0,'0'0'816'0,"0"0"160"0,0 0 48 0,0 0 0 0,0 0-832 0,0 0-192 0,0 0 0 0,6 0 0 16,1-2 1584-16,-1 0 272 0,-6 2 48 0,8-3 16 16,-1-3-1184-16,-1 2-224 0,1-2-64 0,-1 2 0 15,0-3-448-15,0 1 0 0,1 2 0 0,-1-1 0 16,2 3 0-16,0 0 0 0,1-1 0 0,2 2 0 0,-1 1 144 0,2 1-144 16,0-1 128-16,2 3-128 0,1 1 192 0,0 2-64 15,0 1 0-15,0 2 0 0,1 1 320 0,0 3 48 16,0 2 16-16,-3 3 0 15,-2-1 48-15,0 4 16 0,-5 3 0 0,-2 1 0 0,-1 0-160 0,-4-2-32 16,-5 3 0-16,1 0 0 0,-4-2-192 0,-3 0-64 16,-1-2 0-16,-1-1 0 0,-2-4-128 0,-1-4-176 15,0-4 48-15,0-2 0 0,1-1 128 0,1-2-128 16,-1-4 128-16,3-4-128 0,0-2 128 0,0-3 0 16,1-2 0-16,0-2 0 0,1-4 0 0,2 0-128 15,3-3 128-15,1 1-128 0,1-1 128 0,2-4 0 16,2 3 0-16,2-1 0 0,-1 3 0 0,3-2-128 15,1 1 128-15,2 3-128 16,0 1-832-16,3-1-144 0,0 3-48 0,2-2 0 16,4 6-1680-16,1-2-352 0,0 4-64 0,1-1-16 0</inkml:trace>
  <inkml:trace contextRef="#ctx0" brushRef="#br0" timeOffset="-170506.03">13190 14682 23039 0,'0'0'1024'0,"0"0"192"15,0 0-960-15,0 0-256 0,0 0 0 0,0 0 0 0,0 0 2656 0,0 0 480 16,-5-2 112-16,5 2 16 0,0 0-1088 0,0 0-192 16,-5-7-64-16,5 7 0 0,0 0-352 0,0-6-80 15,1-1-16-15,2 1 0 0,-1 2-1280 0,3-3-192 16,1 0-160-16,2 1 32 0,1-1 128 0,0 1 0 0,1-2 128 16,1 1-128-16,1 1 224 0,-1-1-32 0,2 1 0 0,1-1 0 15,-3 3-192-15,2 2 0 0,1-1 0 0,-1 3-160 16,-2 3 288-16,0-1 48 15,-2 2 16-15,-1 3 0 0,-4 2 144 0,0-1 48 16,-3 1 0-16,-2 4 0 0,-3-2-64 0,-1 2 0 16,-2 1 0-16,-2 2 0 0,1 1-144 0,-1-4-48 0,-2 4 0 0,1-4 0 15,-1 0-128-15,1 0 0 16,0-2 0-16,0-2-176 0,2-1 176 0,1-2 0 16,0 1 0-16,2-5 0 0,5-2 0 0,0 0 0 0,0 0 128 0,0 0-128 15,0 0 0-15,0 0-128 16,0 0 0-16,0 0 0 0,8 4 256 0,1-1 48 0,1 1 16 0,2 0 0 15,1-2-192-15,2 2-176 0,0-1 48 0,1 4 0 16,0-4 128-16,0 4 176 0,-1 0-48 0,0 3 0 16,-2-1-128-16,-3 2 128 0,-2 2-128 0,-1-3 128 15,-2 3-128-15,-3 0 0 0,-2 1 0 0,-1 3 0 16,-3-4 0-16,0 0 0 0,-1 0 0 0,-3-3-176 16,-1 3 176-16,-1 1 0 0,-2-4 0 0,0-3 0 15,0-1-128-15,0 1 0 0,1-3 0 0,-1-2 0 0,0-2 128 0,0-2 0 16,2 2 0-16,-2-4 0 0,2 0 0 0,-1-3-128 15,2 1 128-15,0-1-128 16,0 1-1088-16,-1-1-192 0,3 0-64 0,0 1-19472 16</inkml:trace>
  <inkml:trace contextRef="#ctx0" brushRef="#br0" timeOffset="-166987.59">13672 14667 27407 0,'0'0'1216'0,"0"0"256"0,0 0-1184 0,0 0-288 0,5-4 0 0,-5 4 0 0,7-3 2464 0,-1-1 432 16,-6 4 96-16,8 0 16 0,0 0-976 0,-1 0-192 15,-1 0-48-15,1 4 0 0,-1-1-912 0,2 3-192 0,0-2-48 0,0 3 0 16,0 2 256-16,0 1 64 15,-2 1 0-15,2 2 0 0,-1 0-464 0,0 3-96 16,1-2-16-16,0 3 0 0,0 3-192 0,1-1-64 0,2 1 0 0,-1 1 0 16,2-1 0-16,-2-1 0 0,1-2 0 15,1 3 0-15,2-3-128 0,-1-1-176 0,0-2 48 16,0-3 0-16,2 0 128 0,-2-3 0 0,0 1 0 0,1-2 0 31,2-3-1056-31,-3 0-176 0,0-2-48 0,2-2 0 16,-2 0-1024-16,0-3-192 0,0 0-64 0,-1-4 0 15,0 1-3168-15,14-15-640 0,-8 1-128 0,-11 14-32 0</inkml:trace>
  <inkml:trace contextRef="#ctx0" brushRef="#br0" timeOffset="-164575.59">14068 14660 33631 0,'-21'9'1488'0,"10"-5"304"0,-3 5-1424 0,-2-1-368 0,-1 4 0 0,-1 0 0 0,-2 1 2736 0,-1 3 464 15,1 3 112-15,1 1 16 0,0 1-1792 0,1 2-368 16,0 1-64-16,-1 0-16 0,1 0-608 0,1 0-128 15,1 0-32-15,2-5 0 0,1 2-320 0,1-4 0 16,2-1 0-16,2-3-128 0,1 0-64 0,3-2 0 16,0-5 0-16,4-6 0 15,0 0-1888-15,0 0-384 0,8 3-80 0,3-6-17008 0</inkml:trace>
  <inkml:trace contextRef="#ctx0" brushRef="#br0" timeOffset="-124225.35">14576 14782 10655 0,'0'0'464'0,"0"0"112"0,0 0-576 0,-4-9 0 16,-1 0 0-16,-1 1 0 0,4-3 992 0,-4 2 96 15,1-4 0-15,3 0 16 0,3 0-784 0,-2-2-144 16,-7 2-48-16,4 0 0 0,0 3 240 0,0-3 32 15,1 2 16-15,2-2 0 0,0 0 720 0,1 4 144 16,-3 2 16-16,2-1 16 0,1 8 368 0,0 0 80 16,0 0 16-16,0 0 0 0,0 0 448 0,0 0 80 15,0 0 32-15,0 0 0 0,1 11-160 0,2-1-48 16,1 3 0-16,-2 4 0 0,-3 3-880 0,2 0-176 16,2 3-48-16,1 1 0 0,-2-2-752 0,1 3-144 15,-2 1-128-15,1 0 144 0,2 1 336 0,-2-1 64 0,1-3 16 16,-2 1 0-1,0-1-816-15,-1-3-176 0,0-3-16 0,0-1-16 16,2-2-48-16,0-5-16 0,1-1 0 0,0-1 0 16,-3-7-2480-16,0 0-480 0,0 0-96 0,6 0-32 0</inkml:trace>
  <inkml:trace contextRef="#ctx0" brushRef="#br0" timeOffset="-124070.39">14712 14790 40255 0,'0'0'896'0,"0"0"176"0,-7 2 32 0,-2-2 16 0,-1 0-896 0,-5 0-224 0,-4 0 0 0,-1 4 0 16,0-4 1344-16,1 3 240 0,-2-3 32 0,-3 1 16 0,2-2-1296 0,0 1-336 16,1 0 0-16,1 0 0 0,-1 0 128 0,4 0-128 15,1 0 0-15,2 0 0 0,1-3 0 0,4-1 0 16,1 2 0-16,3-2 0 16,2 0-3136-16,3 4-576 0,5-5-112 0,2-2-16 0</inkml:trace>
  <inkml:trace contextRef="#ctx0" brushRef="#br0" timeOffset="-123787.45">14918 14606 22175 0,'0'0'976'0,"0"0"208"0,0 0-944 0,0 0-240 15,0 0 0-15,0 0 0 0,0 0 3120 0,0 0 576 16,0 0 112-16,0 0 32 0,0 0-1456 0,5 10-272 0,-3 0-64 0,1 3-16 15,-3 0-768-15,1 4-160 0,-1 3-16 0,0 1-16 16,0 2-256-16,-1 4-48 0,1-1-16 0,0 0 0 16,0 4-304-16,0-2-48 0,0 4-16 0,0-2 0 15,0-2-240-15,0-2-144 0,0 0 160 0,0-2-160 16,-1-4 0-16,1-1 0 0,0-4 0 0,0-2 0 16,1-3 0-16,0-1-192 0,-1-9 16 0,0 0 0 31,0 0-2576-31,0 0-512 0,0 0-96 0,2-4-32 0</inkml:trace>
  <inkml:trace contextRef="#ctx0" brushRef="#br0" timeOffset="-123603.24">15123 15015 35071 0,'0'0'768'0,"5"4"176"0,-5-4 16 0,7 4 16 0,-2-2-784 0,0 2-192 16,-5-4 0-16,0 0 0 0,0 0 1872 0,0 0 336 15,7 4 64-15,-7-4 16 0,0 0-1584 0,0 0-304 16,5 3-64-16,-5-3-16 0,0 0-320 0,0 0 0 16,7-4 0-16,1 1 0 15,-2-3-384-15,-2 2-160 0,-1-3-32 0,1 1-12240 16,2-3-2464-16</inkml:trace>
  <inkml:trace contextRef="#ctx0" brushRef="#br0" timeOffset="-123187.1">15354 14585 39615 0,'0'0'880'0,"0"0"176"0,0 0 32 0,0 0 16 0,0 0-880 0,6 4-224 0,1 3 0 0,-3-1 0 15,-4-6 1632-15,2 11 288 0,0 2 48 0,-2 0 16 16,-2 2-720-16,0 0-144 0,-2 2-32 0,0 0 0 16,0 3-960-16,0 0-128 0,0-1-192 0,0 2 64 15,2-1 128-15,-1-1 0 0,2 1 128 0,1 1-128 16,1-1 0-16,3-3 0 0,2 0 0 0,1-2 0 15,-1 1 144-15,4-4-144 0,0 1 192 0,2-1-192 16,1-4 160-16,1 1-160 0,1-3 128 0,2-2-128 16,-3-1 0-16,2-2 0 0,0-2 0 0,-1-2 0 0,1 1-224 15,0-2-32-15,0 0 0 0,-1-3 0 0,0-2-96 0,-2 1-32 16,-3-3 0-16,-1 0 0 0,-3-2 384 0,-4-1-176 16,0 0 176-16,-2-1-128 0,-3 0 0 0,-2 2 0 15,-2 0 0-15,-2 4 0 0,0 1-112 0,-2 2-16 16,0 3 0-16,-1 3 0 0,0 3 256 0,2 0 0 15,-1 4 0-15,1 4 0 0,-1-2 144 0,1 4 32 16,0 0 0-16,3 0 0 0,-1 1-16 0,1-1 0 16,3 1 0-16,0 0 0 0,2-1-160 0,0 0 0 15,1-2 0-15,2-2 0 16,3 0-432-16,2-5-16 0,0 0 0 0,2-2 0 16,1 1-3680-16,0-3-736 0,16-5-160 0,-3-2-32 0</inkml:trace>
  <inkml:trace contextRef="#ctx0" brushRef="#br0" timeOffset="-122870.72">15906 14654 38351 0,'0'0'832'0,"15"-7"192"0,-15 7 16 0,6-4 48 0,2 1-864 0,1 2-224 0,-1-3 0 0,1 2 0 16,2-1 1248-16,1 3 208 0,-2-1 32 0,1-2 16 16,2 6-688-16,0-2-144 0,0 4-32 0,1-1 0 15,1 3-144-15,-2 1-48 0,1 1 0 0,1 4 0 16,-1 0-256-16,-2 4-48 0,-2 0-16 0,-1 3 0 15,-2-1 112-15,-3 2 16 0,-4 1 0 0,-3 2 0 16,-2 2 144-16,-3-2 48 0,-2-3 0 0,-2 1 0 16,-1-1-448-16,-2-1 0 0,0-7 0 0,-2-3 0 0,-3-1 0 0,2-5-320 15,2-4 48-15,-1-4 16 0,0-5 48 0,1-1 16 16,3-7 0-16,1-3 0 0,1 0 192 0,1-3 0 16,5-1 0-16,1 2 160 0,3 1-160 0,2-3 0 15,3 2 0-15,0 1 0 0,3 2 0 0,2 2 0 16,1 1 0-16,2 3-176 0,0 2 176 0,0-2 0 15,-1 3 0-15,0-1 0 16,-1 2-3264-16,1 2-608 0,6-6-128 0,-9 3-32 0</inkml:trace>
  <inkml:trace contextRef="#ctx0" brushRef="#br0" timeOffset="-121362.46">16356 14503 18431 0,'0'0'400'0,"-4"-7"96"0,0 1 16 0,1-1 0 0,-2 1-512 0,1-2 0 0,-1-1 0 0,1 0 0 16,-1 1 1536-16,1-2 192 0,0 3 64 0,1-3 0 16,-1 1 400-16,2 1 96 0,0 2 16 0,2-1 0 15,0 7 224-15,2-6 48 0,-2 6 16 0,0 0 0 16,6-4-1056-16,2 4-224 0,0 0-32 0,2 6-16 15,1 1-256-15,2 3-48 0,1 4-16 0,3 3 0 16,3 2-400-16,1 2-80 0,0 5-16 0,0 1 0 16,0 5-176-16,0 0-32 0,-2 0-16 0,0 5 0 15,-4 0-224-15,-2 2 0 0,-2 2 128 0,-4 5-128 16,-2-2 0-16,-3 2 0 0,-3 1 0 0,-4-1 0 0,-3-2 0 0,-4-2 0 16,-2-5 0-16,-3-3-160 0,-2-4 160 0,1-4 0 15,-3-5-144-15,-1-2 144 0,0-8-128 0,1-1 128 16,1-4-160-16,3-6 160 15,4-2-912-15,1-5-96 0,2-1-16 0,4-5 0 16,5-7-1376-16,4 1-288 0,2-2-48 0,4 1-16 0</inkml:trace>
  <inkml:trace contextRef="#ctx0" brushRef="#br0" timeOffset="-120928.21">16911 14693 39855 0,'0'0'880'0,"9"2"176"0,-9-2 32 0,9 0 32 0,3 0-896 16,-1 0-224-16,-1 0 0 0,2 0 0 0,0 0 1632 0,-1-2 288 15,2 2 48-15,2-3 16 0,1 2-1440 0,-1 1-288 16,1-3-48-16,1 3-16 0,-1 0-192 0,-2 0 144 16,-1 0-144-16,-1 3 128 0,-1 1-400 0,-4 0-96 15,-7-4-16-15,0 0-13568 16,0 0-2736-16</inkml:trace>
  <inkml:trace contextRef="#ctx0" brushRef="#br0" timeOffset="-120763.15">16967 14910 41519 0,'0'0'912'0,"5"13"192"0,3-10 48 0,3-3 0 0,-1 0-912 0,2-3-240 0,1 2 0 0,0-2 0 15,0 1 976-15,2 0 160 0,-1 0 16 0,-1-2 16 16,0 1-800-16,0-1-176 0,1 0-16 0,-3-1-16 15,2 1-160-15,3 0 0 0,0-2 0 0,1 3-13792 16,0-3-2640-16</inkml:trace>
  <inkml:trace contextRef="#ctx0" brushRef="#br0" timeOffset="-120455.72">17608 14557 31391 0,'19'-4'1392'0,"-8"1"272"0,1-1-1328 0,2-2-336 15,2-1 0-15,2 0 0 0,3 1 2352 0,0 2 400 16,3 0 64-16,2 1 32 0,0 3-1424 0,0 0-272 16,0 4-64-16,-2 0-16 0,-3 5-432 0,-3 1-64 15,-1 3-32-15,-4 1 0 0,-2 3-240 0,-5 3-48 16,-3 3-16-16,-4 1 0 0,-5 2-240 0,-3 0 0 16,-4 1 128-16,-4-4-128 0,-4 1 0 0,-1-3 0 15,-2-2 0-15,1-3 0 16,-1-3 0-16,1-5-128 0,-1-1 128 0,0-5 0 0,2-2-144 0,1-2 144 15,0-5 0-15,3-4-144 0,1-2 144 0,2-4 0 16,2-4 0-16,4-3 0 0,3 0 0 0,2-2 0 16,4-2 0-16,2 1 0 0,4-2 0 0,0 5 0 15,2 1 0-15,4-1 0 0,-2 2 0 0,1 2 144 0,-1 3-144 0,1 0-14208 16,-3 4-2928 0</inkml:trace>
  <inkml:trace contextRef="#ctx0" brushRef="#br0" timeOffset="-117486.24">10165 16029 35935 0,'0'0'784'0,"0"0"176"0,0 0 16 0,0 0 48 0,0 0-832 0,0 0-192 0,0 0 0 0,0 0 0 15,-16-2 1376-15,24 15 224 0,1-2 64 0,0 3 0 0,0 2-192 0,2 1-48 16,2 0 0-16,0 3 0 0,-1 3-512 0,1 0-96 16,0 0-32-16,1 1 0 0,1 2-336 0,-1-2-80 15,2-1-16-15,0-1 0 0,-1-1-352 0,1 2 0 16,0-5-192-16,-2-2 64 0,1 1 128 0,-1-4 0 15,-1 2 0-15,0-4 0 16,-1-7-1408-16,0-2-192 0,0-2-32 0,-1-6-16 16,0-3-1648-16,-3-2-336 0,10-21-64 15,-7 4-16-15</inkml:trace>
  <inkml:trace contextRef="#ctx0" brushRef="#br0" timeOffset="-117284.77">10462 16035 31327 0,'-13'9'1392'0,"6"-5"272"0,-2 3-1328 0,-1 2-336 15,-5 2 0-15,1 2 0 0,-2 0 2896 0,-1 4 512 0,-1 2 112 0,0 2 0 16,-2-1-1504-16,-1 4-304 0,-1-2-64 0,1 1-16 16,0-2-1120-16,1 2-240 0,2-2-32 15,1 1-16-15,1-3-224 0,3-2 128 0,2 1-128 0,2-5 0 16,0 0 144-16,3 0-144 0,4-5 128 0,2 1-128 31,0-9-1856-31,4 4-464 0,-4-4-96 0,15 2-16 16,3 0-3520-16,3-4-720 0,1-2-144 0,-1-2-32 0</inkml:trace>
  <inkml:trace contextRef="#ctx0" brushRef="#br0" timeOffset="-117075.35">10655 16245 43423 0,'0'0'960'0,"0"0"192"0,0 0 32 0,7-4 32 0,3 6-960 0,0 0-256 0,-1 0 0 0,2 0 0 15,1 0 864-15,1-2 128 0,0 3 32 0,2-3 0 0,2 1-608 0,0 2-112 16,1-3-32-16,-1 0 0 0,-2 0-272 0,1 2 0 16,-2-2 128-16,1 2-128 0,-2 0 0 0,0-2 0 15,-1 3 128-15,-2 1-128 16,1-1-1856-16,-2-2-416 0,-9-1-96 0,0 0 0 0</inkml:trace>
  <inkml:trace contextRef="#ctx0" brushRef="#br0" timeOffset="-116860.39">10839 16420 46191 0,'0'0'1024'0,"12"11"192"0,-9-5 64 0,-1 3 0 0,-2-9-1024 0,3 4-256 0,2 3 0 0,0-1 0 16,-5-6 640-16,8 4 80 0,0-4 16 0,1 3 0 15,2-2-176-15,1-1-48 0,1-1 0 0,1-2 0 16,0-3-656-16,2 2-144 0,-1-3-32 0,-1 1 0 31,0 2-1328-31,1-1-272 0,-1-2-48 0,-1 1-16 0,-1-2-4448 16,-3 1-896-16,0-2-176 0,-1-1-48 0</inkml:trace>
  <inkml:trace contextRef="#ctx0" brushRef="#br0" timeOffset="-116510.53">11405 16145 45327 0,'0'0'992'0,"12"5"208"0,-6-7 32 0,5-1 48 0,1 2-1024 0,1-4-256 0,1 1 0 0,2 0 0 0,0 1 256 0,1 3 0 15,0-1 0-15,1 2 0 0,-1 2 816 0,0 1 144 16,-1 2 48-16,-1 1 0 0,1 3-944 0,-1 3-176 16,-2 4-144-16,-2 3 192 0,0-4 384 0,-2 5 64 15,-4 1 32-15,-1-1 0 0,-2 3-352 0,-4-5-80 16,0 5-16-16,-4-2 0 0,-3-1-384 0,-1 1-80 15,-2-1-16-15,-1-1 0 0,-3-3 416 0,0-1 80 16,-2-2 16-16,0-5 0 0,-1-1-384 0,0-3-80 0,-2-5-16 16,-1-5 0-16,1 0 224 0,0-7 0 0,1-1 0 15,2-4 160-15,-1-4-160 0,4 1 0 16,0-3 0-16,3-3 128 0,3 2-128 0,4-2-144 0,1 2 144 16,5-2-208-16,3 2 208 0,3 3 0 0,1-1 0 0,2 3 0 31,2 2-688-31,2 2-32 0,2-1-16 0,1 1 0 15,3 0-2880-15,1 6-576 0,0-1-112 0,-3 0-32 0</inkml:trace>
  <inkml:trace contextRef="#ctx0" brushRef="#br0" timeOffset="-115738.21">13649 16249 38927 0,'0'0'848'0,"0"0"176"0,0 0 48 0,0 0 32 0,0 0-880 0,0 0-224 16,0 0 0-16,0 0 0 0,0 0 1216 0,-11 2 208 0,22-10 48 0,2 3 0 15,1-1-768-15,0 2-160 0,2 0-32 0,2 1 0 16,-1-1-192-16,2 2-64 0,-1-2 0 0,1 1 0 15,-2 3-256-15,1 0 0 0,0 3 128 0,1-2-128 32,-1 2-3088-32,2 1-688 0,-1 1-128 0,1-1-16 0</inkml:trace>
  <inkml:trace contextRef="#ctx0" brushRef="#br0" timeOffset="-114796.45">14246 16061 35007 0,'0'0'768'0,"0"0"176"0,0 0 16 0,0 0 16 0,0 0-784 0,2-4-192 15,2-2 0-15,0 2 0 0,0-3 1328 0,0 2 208 16,1-3 64-16,-1 2 0 0,1-1-928 0,3-2-176 0,0 1-48 0,0-1 0 15,0 3-448-15,0-1 0 0,0-1 0 0,-1 3 0 16,1 1 0-16,0 1 0 0,1 2 0 0,1-2 0 16,-3 3 0-16,4 3 0 0,-2 1 0 0,2 5 0 15,-1-1 912-15,-1 5 96 0,-1 3 16 0,1 1 0 16,0 2-720-16,-2 2-144 0,-4 3-32 0,-2 0 0 16,-2 4 384-16,-2-1 64 0,-1-4 0 0,-1 5 16 15,-4-2-416-15,-1-5-176 0,0 1 128 0,-2-2-128 0,-1-3 176 16,0-4-48-16,-1-3-128 0,-1 1 192 0,-1-6-192 15,1-4-160-15,-1-1 32 0,0-4 0 0,1-2 128 16,0-1 128-16,2-3-128 0,1 1 176 0,2-4-176 16,1-2 0-16,1-1-192 0,1-3 192 0,3 4 0 0,2-2 0 15,-1-1 0-15,3 1 0 0,3-3 0 0,2 3 0 16,0-2 0-16,2 4 0 0,1-2 0 0,1 2 0 16,1 0 0-16,3 2 0 15,3 0-2688-15,-2 4-400 0,1 5-96 0,-1 1-16 16</inkml:trace>
  <inkml:trace contextRef="#ctx0" brushRef="#br0" timeOffset="-114577.64">14677 16278 15663 0,'0'0'1392'0,"0"0"-1120"0,0 0-272 0,0 0 0 16,0 0 6000-16,0 0 1136 0,0 0 224 0,0 0 64 15,0 0-4800-15,0 0-944 0,0 0-192 0,0 0-32 16,0 0-896-16,0 0-176 0,0 0-48 0,0 0 0 16,0 0-336-16,0 0 0 0,7-3 0 0,3 3 0 15,-1-4-256-15,-1 0-112 0,0 1-16 0,1-3-16 32,0-1-3552-32,9-7-704 0,-5-2-144 0,-6 10-16 0</inkml:trace>
  <inkml:trace contextRef="#ctx0" brushRef="#br0" timeOffset="-114228.95">14918 15962 36159 0,'0'0'800'0,"7"-7"160"0,-1 3 48 0,2 0 0 0,-1-1-816 0,3 1-192 0,-1 0 0 0,1-2 0 0,2-1 1216 16,1 3 208-16,-1-1 48 0,2 1 0 0,1 0-768 15,0 2-128-15,1 2-48 0,1-4 0 0,0 4-80 16,0 4-32-16,-1-2 0 0,0 5 0 0,-1 1-272 0,0 3-144 15,-2 1 160-15,0 4-160 0,-4 0 512 0,-2 1 0 16,-3 4 0-16,-2 2 0 0,-2-1 0 0,-1-2 0 16,-2 1 0-16,-2 3 0 0,-1-2-112 0,-2-1-16 15,-2-1 0-15,0-3 0 0,-2-2-384 0,-5 2 0 16,1-4-144-16,2-2 144 0,0-5-144 0,1 1 144 16,-2-4 0-16,2-3-144 0,0-3-48 0,2 0 0 15,1-3 0-15,0-1 0 0,-1-1 192 0,2 2 144 16,0-3-16-16,0 1-128 0,1-4 0 0,0 2 0 0,1-5-192 0,2 2 48 15,0 0 144-15,0-7 0 0,1 1 0 0,2 4 0 16,2 0 0-16,2 1 0 0,0-3 0 0,2 3-128 31,1-2-1344-31,5 3-256 0,1 0-48 0</inkml:trace>
  <inkml:trace contextRef="#ctx0" brushRef="#br0" timeOffset="-113734.68">15432 15882 31439 0,'0'0'1392'0,"0"0"288"0,0 0-1344 0,0 0-336 0,0 0 0 0,0 0 0 0,0 0 2240 16,0 0 368-16,0 0 80 0,0 0 0 0,0 0-1424 16,3-4-304-16,0-2-48 0,0 2-16 0,1-3-384 15,2 2-96-15,-1 1-16 0,-1-3 0 0,2 1-160 16,4-2-48-16,0 1 0 0,-1 1 0 0,2 2-192 0,-1-1 144 15,3 3-144-15,2 0 128 0,0-2-128 0,1-1 160 16,0 5-160-16,3 2 160 0,0 2-160 0,-2-1 0 16,-2 1 0-16,-1 2 0 0,-3 3 320 0,-3-2 48 15,-3 1 0-15,-2 4 0 0,-4-1-368 0,-3 5 128 16,-3 0-128-16,-2 1 0 0,-3 0 0 0,-3 4 0 0,-1-2 128 16,2-2-128-16,0-1 0 15,3-5 0-15,0 2 0 0,1-4 0 0,2-1 0 16,1-3 0-16,2-1 0 0,5-4 0 0,0 0 0 15,0 0 0-15,0 0 0 0,0 0 0 0,7 4 0 16,2-2 0-16,3 2 0 0,2-4 0 0,0 3 144 0,3-3-144 16,2 4 0-16,2-1 128 0,0 1-128 0,0-1 0 0,0 4 0 15,-2 2 144-15,6 4-144 0,-5 2 0 0,-7-5 144 16,-3 3-144-16,-1 3 128 0,-3 1-128 0,-2 0 128 16,-6-1 32-16,-2 1 0 0,-2 0 0 0,-3-2 0 15,-3-1-160-15,-3-1 0 0,0-3 0 0,-1 1 0 16,-1-2 208-16,-1-1 16 0,1-2 0 0,-4 1 0 31,1-5-560-31,2-2-112 0,1 0-32 0,1 0 0 0,3-2 480 0,2-5 208 0,2 1-16 0,3-1 0 16,-1-3-1776-16,6-1-352 15,3 2-80-15</inkml:trace>
  <inkml:trace contextRef="#ctx0" brushRef="#br0" timeOffset="-113493.83">16023 15862 20271 0,'0'0'896'0,"4"7"192"16,0-1-880-16,0 4-208 0,0-4 0 0,0 2 0 0,0 4 5424 0,-1-2 1040 15,3 1 192-15,0 4 64 0,-1 2-4416 0,2 1-864 0,0-1-176 0,0 2-48 16,1-2-432-16,-1 3-80 16,1 0-32-16,2 3 0 0,2 1-544 15,-2-2-128-15,1-5 0 0,1 3 224 0,-1-3 16 16,3 0 0-16,0-4 0 0,2 0-240 0,-1 0 0 15,0-3 0-15,1 0 0 0,1-3 0 0,1-1-208 0,-2-5 64 16,-1-1 16 0,1 0-1856-16,1-4-384 0,-3-5-64 0,1-2-11392 0,-1-2-2272 15</inkml:trace>
  <inkml:trace contextRef="#ctx0" brushRef="#br0" timeOffset="-113312.29">16409 15915 8287 0,'-9'0'736'0,"-1"6"-592"0,-3 1-144 0,-2 1 0 16,-3 3 5152-16,1 3 992 0,-3-1 208 0,-2 4 48 15,0 2-2880-15,-3 6-560 0,0 1-112 0,0 3-32 0,1-1-1184 16,-4 8-240-16,0-2-48 0,5-1-16 16,2-7-896-16,2-2-176 0,2 0-48 0,4-9 0 0,1 0-80 0,1-2 0 15,0-3-128-15,2 2 192 16,2-4-192-16,2-2 0 0,1 1 0 0,4-7-160 16,0 0-5296-16,0 0-1072 0,15-4-192 0,-13-5-64 0</inkml:trace>
  <inkml:trace contextRef="#ctx0" brushRef="#br0" timeOffset="-112605.77">16844 15869 35359 0,'0'0'1568'0,"0"0"320"0,0 0-1504 0,1 6-384 0,-1 4 0 0,0 0 0 15,0 3 2384-15,0 0 416 16,-1 0 80-16,0 2 0 0,1 4-1584 0,-2 1-320 0,1 2-64 0,1 2-16 16,1-1-336-16,2 1-80 0,-4 0-16 0,2-1 0 15,-1-1-320-15,1-1-144 0,1-1 128 0,0-3-128 16,0-1 0-16,0-2 0 0,2-3 0 0,0 0 0 15,-1-4 0-15,1 1-256 0,1-2 64 0,-5-6 16 32,0 0-2128-32,9-1-448 0,0-1-64 0,0-2-32 15,1-3-2528-15</inkml:trace>
  <inkml:trace contextRef="#ctx0" brushRef="#br0" timeOffset="-112442.21">17038 16090 11967 0,'0'0'528'0,"0"-6"112"0,0 6-512 0,0 0-128 0,-3-6 0 0,-1 3 0 0,-2-1 5888 0,-3 4 1152 16,-3 1 240-16,-3 2 32 0,-2 0-4384 0,-1 0-880 15,1 4-192-15,-3-3-16 0,-2-1-1040 16,1 3-208-16,0-2-32 0,0 0-16 0,0-2-384 0,0 2-160 16,0-4 128-16,4 3-128 0,3-3 0 0,1 0 0 15,1 0 128-15,3 0-128 0,4 0 0 0,5 0 0 16,0 0 0-16,0 0 0 16,0 0-3152-16,6 0-512 0,2 0-112 0</inkml:trace>
  <inkml:trace contextRef="#ctx0" brushRef="#br0" timeOffset="-112066.38">17247 15819 5519 0,'0'0'496'0,"0"0"-496"0,0 0 0 0,0 0 0 15,8-1 3584-15,-1 1 608 0,-7 0 128 0,0 0 32 16,0 0-2976-16,0 0-592 0,5-7-112 0,-5 7-32 16,3-6 416-16,-3 6 80 0,1-7 16 0,-1 1 0 15,0-4-480-15,-1 4-96 0,-1 2 0 0,2 4-16 0,0 0 1024 16,0 0 208-16,0 0 32 0,0 0 16 0,0 0 0 16,0 0 0-16,0 0 0 0,0 0 0 0,0 0-448 0,-5 7-96 15,1 2-16-15,2 1 0 0,2 1-320 0,0 4-64 16,0 2 0-16,0 3-16 0,1 4-272 0,0-1-48 15,2 5-16-15,0 0 0 0,0 3-352 16,0-1-192-16,1-3 192 0,-1 2-192 0,-1-3 144 0,1-1-144 16,-1-3 0-16,1-1 144 0,0-1-144 0,1-4 0 15,-2-2 0-15,1-1 0 0,-2-4 0 0,2 2 0 16,-1-5-128-16,-2-6 128 16,0 0-1840-16,7 3-288 0,-2-2-64 0,-5-1-19120 0</inkml:trace>
  <inkml:trace contextRef="#ctx0" brushRef="#br0" timeOffset="-111819.65">17524 16232 20271 0,'0'0'1792'0,"0"0"-1424"0,0 0-368 0,0 0 0 16,0 0 4912-16,0 0 912 0,0 0 176 0,0 0 32 15,0 0-3504-15,0 0-704 0,0 0-144 0,5 2-16 16,-5-2-848-16,0 0-176 0,8 3-16 0,-8-3-16 16,0 0-432-16,0 0-176 0,8-3 128 0,-2-1-128 15,1-1 0-15,-2 1 0 0,-5 4 0 0,5-6 0 16,1-1-2656-16,-2-1-608 0</inkml:trace>
  <inkml:trace contextRef="#ctx0" brushRef="#br0" timeOffset="-111395.66">17774 15701 39855 0,'0'0'880'0,"0"0"176"0,4 7 32 16,1-1 32-16,-2 2-896 0,-1 1-224 0,1 2 0 0,-2-1 0 0,-1 3 1472 0,0 1 256 16,-1 1 64-16,1 0 0 0,-1 0-976 0,-1 2-192 15,1 0-48-15,-2 0 0 0,1 3-192 0,-1 2-64 16,1-1 0-16,-1-1 0 0,0 1-144 0,2 1-48 15,0-1 0-15,-1 1 0 0,2-1-128 0,2 2 0 16,-1-4 0-16,2 2 0 0,1-1 0 0,1-1 128 16,1-1-128-16,2-1 128 0,3-4-128 15,1 0 0-15,2 0 0 0,0-3 0 0,2-1 0 0,1-2 0 16,1-3 0-16,2-1 0 0,1-3 0 0,-1 0 240 0,-1-3-64 16,1-4-16-1,-2 1-544-15,1-5-128 0,-4 1 0 0,0-3-16 0,-1-4 320 0,-2-3 64 0,-2 0 16 16,0 1 0-16,-1-5-192 0,-4 2-48 0,-2 1 0 0,-2-1 0 15,-2 3 368-15,-2 0 0 0,-2 3 0 0,-2 2 0 16,-3 1 0-16,-1 3 0 0,2 4 0 0,-1 2 0 16,-2 4 0-16,-1 0 0 0,-2 4 0 0,1 2 0 15,-1 4 0-15,1 0 0 0,1 1 0 0,1 2 0 16,0 0 320-16,2 0 144 0,1 4 32 0,1-1 0 16,1 1-496-16,2-3 0 0,3 2 0 0,0-2 0 15,2 2 0-15,2 0 0 0,1-5 0 0,4 1 0 16,2-1-320-16,3-5-144 15,2 1-48-15,3-3 0 0,2-2-3664 0,0-2-752 0,1-2-128 16,0-2-48-16</inkml:trace>
  <inkml:trace contextRef="#ctx0" brushRef="#br0" timeOffset="-111029.14">18291 15826 34095 0,'0'0'752'0,"6"-4"144"0,1-3 48 0,1 3 16 0,0-2-768 0,1-1-192 16,0 3 0-16,2-2 0 0,1-1 1648 0,0 2 288 15,1 4 64-15,0-2 16 0,2-1-816 0,1 0-176 16,0 1-16-16,1 1-16 0,1 2-432 0,1 0-96 16,-1 0-16-16,0 2 0 0,1 2-48 0,-2 3-16 15,-2 2 0-15,0 4 0 0,-1 2 48 0,-1 0 0 16,-4 0 0-16,-1 4 0 0,-1 1-224 0,-3 1-32 16,-3 4-16-16,-4 0 0 0,-1 4 112 0,-2-2 32 0,-2-1 0 0,-2 0 0 15,-5-2-304-15,-1 0-144 0,-1-5 16 0,0-2 0 16,-1-1 256-16,0-6 48 0,-1 1 16 0,1-4 0 15,0-5-192-15,-1-4 0 0,1-1 0 0,0-1-176 16,1-4 176-16,1-4 0 0,0-2 128 16,3 1-128-16,1-3 0 0,3-4 0 0,1 2 0 0,2-2-128 15,1 1 0-15,2-3 0 0,2 1 0 0,2 1 0 16,2-4-48-16,2 3 0 0,0-1 0 0,6 3 0 31,0-2-2432-31,4 1-480 0,2 0-112 0,1-1 0 0</inkml:trace>
  <inkml:trace contextRef="#ctx0" brushRef="#br0" timeOffset="-109800.27">18988 15856 41471 0,'0'0'912'0,"0"0"192"0,0 0 48 0,0 0 0 0,0 0-928 0,5 5-224 0,-5-5 0 0,0 0 0 0,9 0 1168 0,1 0 192 16,0 0 48-16,2-3 0 0,0-1-880 0,1 2-160 16,0-5-48-16,1 3 0 0,-1 0-320 0,2-1-128 15,-1 1 0-15,2 0 0 0,1 2 256 0,0-1 48 16,-1 2 16-16,-1 1 0 16,1 4-672-16,-1-2-128 0,-4-2-32 0,0 4 0 15,-2 0-3680-15,5 5-736 0,-14-9-160 0,0 11-32 0</inkml:trace>
  <inkml:trace contextRef="#ctx0" brushRef="#br0" timeOffset="-109605.48">19018 16145 41231 0,'0'0'896'0,"0"0"192"0,0 0 48 0,0 0 32 0,0 0-928 0,0 0-240 16,0 0 0-16,4 9 0 0,-4-9 1216 0,7 4 208 15,-1-4 48-15,3 3 0 0,1-3-832 0,0-3-144 0,2 2-48 0,1-2 0 16,0 3-256-16,1-2-48 0,2 0-16 0,1 2 0 15,0-2-128-15,2-2 128 0,-2 1-128 0,0-1 128 16,1 2-128-16,-1-2 0 0,0-3 0 0,1 3 0 31,2-2-2272-31,0-1-480 0,-3 1-112 0,0-3-16 0</inkml:trace>
  <inkml:trace contextRef="#ctx0" brushRef="#br0" timeOffset="-109275.39">19735 15678 42159 0,'9'0'928'0,"3"0"192"0,2 0 32 0,0-3 32 0,2 3-944 0,1 0-240 0,1 3 0 0,2-2 0 15,1 6 1216-15,0-1 208 0,-1 1 48 0,-2 3 0 16,2 3-464-16,-2 3-96 0,-2 1-16 0,-3 3 0 0,-1-1-400 0,-5 5-96 16,-1-1-16-16,-5 1 0 0,-4 2-96 0,-3 2-32 15,-5 0 0-15,-2 3 0 0,-3-4-256 0,-1 2 0 16,-2-4 0-16,-1-3-144 0,-1-2 16 0,-1-6 0 15,1-2 0-15,0-4 0 0,-1-2 128 0,0-3 176 16,-3-3-48-16,1-5 0 0,3-2-128 0,1-3-272 16,-1-3 64-16,3-4 16 0,1-3 192 0,1-1 0 15,2-3 0-15,2 1 160 0,3-3-160 0,3 2-176 16,0 2 48-16,4-2 0 0,2 1 128 0,1 0 176 16,3 2-48-16,1-2 0 0,3 3-128 0,1 1 0 0,2 1 0 15,0 1-176 1,1 2-528-16,1 0-96 0,0 2-32 0,0 0 0 15,2 0-3728-15,16-14-752 0,-4 4-160 0,-20 19-32 0</inkml:trace>
  <inkml:trace contextRef="#ctx0" brushRef="#br0" timeOffset="30541.4">16828 16720 25343 0,'0'0'560'0,"0"0"112"0,0 0 32 0,0 0 0 0,0 0-576 0,0 0-128 0,0 0 0 0,0 0 0 15,0 0 2416-15,0 0 448 0,0 0 80 0,0 0 32 16,0 0-1376-16,8 1-256 0,-1-1-64 0,1 0-16 15,0 0-128-15,1-1-32 0,0 1 0 0,0-2 0 16,2 2-336-16,0-2-64 0,2 0 0 0,2 2-16 0,-2-3-368 0,3-1-80 16,1 4-16-16,2-4 0 0,1 2-224 0,-2-1 128 15,-1 2-128-15,-1 1 0 0,-2 1 0 0,0 2 0 16,-3-3 0-16,0 0-14192 16,-1 0-2848-16</inkml:trace>
  <inkml:trace contextRef="#ctx0" brushRef="#br0" timeOffset="30935.96">17503 16463 37775 0,'0'0'832'0,"0"0"160"0,0 0 32 0,0 0 64 0,0 0-880 0,0 7-208 0,0-7 0 0,9 4 0 16,-10 9 1472-16,-1 0 256 0,1-2 64 0,0 6 0 0,-2-2-832 0,2 5-144 15,0-2-48-15,-1 5 0 0,0-2-512 0,-1 1-96 16,2 1-32-16,-1-2 0 0,-2 2 448 0,3-2 64 15,0-2 32-15,0-3 0 0,-1-2-672 0,1 2 0 16,1-2 0-16,-1 0 0 0,1-1 0 0,0-4 0 16,0 1 144-16,1-3-144 15,2-1-272-15,-3-6-128 0,0 0-32 0,0 0 0 16,0 0-112-16,5 4-32 0,-5-4 0 0,0 0 0 16,8-1-2352-16,-2-4-464 0,-1 1-112 0,1-3-16 0</inkml:trace>
  <inkml:trace contextRef="#ctx0" brushRef="#br0" timeOffset="31162.07">17671 16763 35007 0,'11'11'1552'0,"-11"-11"320"0,0 0-1488 0,8 4-384 0,3 2 0 0,-3 0 0 15,-8-6 2048-15,0 0 320 0,10 4 80 0,-2-2 16 16,-8-2-1744-16,0 0-336 0,0 0-80 0,6-2-16 31,0-1-784-31,-2-1-144 0,-3-3-48 0,1 3 0 16,1-2-6016-16,0-3-1200 0,-3 1-240 0,5-1-48 0</inkml:trace>
  <inkml:trace contextRef="#ctx0" brushRef="#br0" timeOffset="31555.43">18029 16450 39615 0,'0'0'880'0,"0"0"176"15,6 7 32-15,-2-1 16 0,-2-2-880 0,-1 3-224 0,-1 0 0 0,-1 0 0 0,0 3 960 0,-3 0 160 16,-1-1 32-16,-2 8 0 0,1-1-384 0,-2-2-80 16,0 2-16-16,0 1 0 0,-1 0-352 0,1 0-80 15,1 0-16-15,2-1 0 0,0 1-224 0,2-1 0 16,2-2 0-16,2 2 0 0,2-3 0 0,2 0 0 15,4-3 0-15,2 1 0 0,1-1 0 0,3 0-160 16,4-3 32-16,0 0 0 0,1-2 128 0,2-1 176 16,-1-4-48-16,3 0 0 0,-1-4-128 0,-2 2-272 0,-2-5 64 0,-1 0 16 15,-1 0-160-15,-1-3-32 16,-3 0 0-16,0-3 0 0,-3 2 64 0,-2-2 0 0,-4-2 0 0,-1 1 0 16,-2 4 320-16,-1-3 0 15,-1 2 0-15,-3 2 0 0,-3 1-320 0,1 2-64 0,-3 2 0 0,-1-1 0 16,-1 5 608-16,0 0 112 0,1 2 32 0,-5 2 0 15,3 3-80-15,1 2-16 0,2-3 0 0,-1 2 0 16,0 2-272-16,-1 0 128 0,2 0-128 0,1 4 0 16,2-1 240-16,2-3-64 15,1 2-16-15,2-2 0 0,0-2-160 0,1 1 0 0,1 1 0 0,2-4 0 32,1-1-4000-32,2 1-736 0,-6-6-128 0,9 0-48 0</inkml:trace>
  <inkml:trace contextRef="#ctx0" brushRef="#br0" timeOffset="31855.31">18594 16467 36623 0,'22'-4'800'0,"-10"4"160"0,2 0 48 0,1 0 32 0,2 0-832 0,1-2-208 0,-1 2 0 0,1 0 0 0,1 2 1280 0,-1 0 192 16,-1 0 64-16,0 5 0 0,-1 0-1184 0,-2 3-224 15,-3 0-128-15,-1 4 128 0,-2 1 96 0,-4 6 32 16,-3-1 0-16,-5 3 0 0,-3 0 192 0,-4 3 64 15,-3-1 0-15,-3-3 0 0,-2-1-368 0,1 1-144 16,0-2 128-16,-1-3-128 0,1-4 240 0,-2-2-48 16,1-4 0-16,0-1 0 0,4-2-192 0,0-4 0 15,1-4 128-15,1-2-128 0,1 1 0 0,3-7-160 0,2-1 32 0,3-1 0 16,4-3 128-16,2-3 176 16,0-3-48-16,3 0 0 0,6-3-128 0,-1 1-224 0,1 2 48 0,3-4 16 31,2 4-544-31,2-2-96 0,1 4-32 0,-1-2 0 15,-5 5-6240-15,4 1-1248 0,1-1-256 0,2 1-64 0</inkml:trace>
  <inkml:trace contextRef="#ctx0" brushRef="#br0" timeOffset="32362.71">19575 16543 28559 0,'0'0'1264'0,"0"0"272"0,0 0-1232 0,0 0-304 0,0 0 0 0,0 0 0 15,0 0 2512-15,0 0 448 0,0 0 96 0,8-2 16 16,1 2-1088-16,0 0-192 0,0 2-64 0,2-2 0 16,0 0-1216-16,3 0-240 0,-3 0-48 0,4 0-16 15,0 0-208-15,4 0 0 0,0 0 0 0,0 0 0 16,-2 0 0-16,0 0 192 0,2 0-48 0,-2 2-16 31,-1 0-2144-31,1-2-432 0,4 3-96 0,-4-2-16 0</inkml:trace>
  <inkml:trace contextRef="#ctx0" brushRef="#br0" timeOffset="32621.18">20193 16185 38703 0,'0'0'848'0,"0"0"176"0,3 6 48 0,-2 3 16 16,-2-2-880-16,-1 1-208 0,1 1 0 0,0 1 0 0,-3 3 1408 0,0 0 256 16,-1 2 32-16,-2 2 16 0,-1 3-1008 0,2-1-192 15,-2 1-32-15,2-1-16 0,4 5-272 0,-3 0-48 16,-3 2-16-16,-1 0 0 0,1-2-128 0,1 2 0 16,1-3 0-16,0 2 0 0,1 1 0 0,0-3 0 0,0-4 0 0,1-2 0 15,1 0 0-15,3-3 0 16,1-1 0-16,1-6 0 15,-2 3-1408-15,2-4-384 0,4-2-64 0,-6-4 0 16,0 0-7040-16,11 0-1408 0,5-4-288 0,-1 2-48 0</inkml:trace>
  <inkml:trace contextRef="#ctx0" brushRef="#br0" timeOffset="32805.84">20340 16677 38703 0,'9'4'1712'0,"-9"-4"352"0,0 0-1648 0,0 0-416 0,5 6 0 0,-5-6 0 16,5 3 1600-16,-5-3 224 0,0 0 48 0,0 0 16 15,0 0-1328-15,0 0-272 0,0 0-48 0,7-3-16 0,-1 3-32 0,-6 0 0 16,0 0 0-16,3-6 0 16,2-1-1072-16,-1 1-208 0,0-2-64 0,0 1 0 0</inkml:trace>
  <inkml:trace contextRef="#ctx0" brushRef="#br0" timeOffset="33205.75">20729 16191 39615 0,'0'0'1760'0,"0"0"352"0,-3 9-1680 0,2 2-432 15,-1-1 0-15,0 1 0 0,-2 2 1360 0,0 0 192 16,0 0 48-16,-1 0 0 0,-3 1-928 0,0 5-176 15,0-2-48-15,0 0 0 0,-2 0-448 0,1-1 0 16,2 3 0-16,1-2 0 0,-1 3 0 0,2-3 0 16,0 3 0-16,2-3 0 0,2 0 0 0,1 0 0 0,1-2 0 0,3 0 0 15,1 0 0-15,4-1 0 0,-2-1 0 0,3-3 0 16,6 1 0-16,0-2 0 0,-1-5 0 0,2 0 0 16,0-4 0-16,2 0-256 0,-1-4 16 0,2-3 16 31,-1 1-464-31,0-4-80 0,-4 0-32 0,0 0 0 15,-2-4-176-15,0 0-48 0,-1-2 0 0,-3-1 0 0,-2 2 720 0,-2 0 144 0,-1-4 32 0,-3 5 0 16,-2 1 128-16,-1 0-128 0,-1 3 128 0,-1 3-128 16,-3 1 128-16,-2 2 0 0,0 1 0 0,-2 6 0 15,-1 1 224-15,-2 2 80 0,0 1 16 0,-2 3 0 16,2 3 64-16,-1 3 0 0,-1-2 16 0,2 2 0 0,0 1-128 0,2 0-16 16,1 0-16-16,1 0 0 15,1-1-240-15,3 1 0 0,4-1 0 0,0-2 0 16,2-1-320-16,4-4-96 0,4 2-32 0,3-5-17936 0</inkml:trace>
  <inkml:trace contextRef="#ctx0" brushRef="#br0" timeOffset="33542.58">21156 16238 33855 0,'0'0'1504'0,"0"0"304"0,6 0-1440 0,1 0-368 16,1 0 0-16,1 0 0 0,0-1 1920 0,0-2 304 15,2 3 64-15,2-2 16 0,1 0-1232 0,2 0-240 0,1-2-64 0,-2 4 0 16,1-3-448-16,3 1-112 16,0 0-16-16,1 2 0 0,-1 0-192 0,1 4 0 15,0-1 0-15,-2 1 0 0,0 2 0 0,-1 5 144 0,-1-2-144 0,-3 4 128 16,-2 1-128-16,-3 2 128 0,-6 1-128 0,-2 3 128 16,-4 1 0-16,-4 1 0 15,-3 2 0-15,-4-1 0 0,-2 1-128 0,-1-1 0 0,-4 0 0 0,-2-6-176 16,-1-3 176-16,2-2-128 0,-4-6 128 0,1-4-128 15,0-4 128-15,2-4-128 0,3-1 128 0,3-3-128 16,-2-6 128-16,6 0 0 0,4-1 0 0,2 0 0 16,2-2 0-16,5-1 0 0,2 3 0 0,5 0 0 15,3 3-128-15,3 0 0 0,1 1 0 0,3 4 0 32,2 3-2768-32,3-1-560 0,-2 3-96 0,0 4-32 0</inkml:trace>
  <inkml:trace contextRef="#ctx0" brushRef="#br0" timeOffset="34675.35">21512 16845 30639 0,'0'0'672'0,"0"0"144"0,0 0 16 0,0 0 32 15,0 0-688-15,0 0-176 0,0 0 0 0,0 0 0 0,0 0 1216 0,-5 5 192 0,-2-1 64 0,-1-2 0 16,-2 0-512-16,-2 0-112 16,-3-2-16-16,-2 3 0 0,-2-2-304 0,-3-1-64 15,-3 3-16-15,-5-3 0 0,-3 0-192 0,-1 0-64 0,0 0 0 0,-2 0 0 16,0 0-192-16,-1 0 144 16,-1 0-144-16,1 0 128 0,2 4 208 0,1-2 48 0,0 2 0 0,0-1 0 15,-2 1-64-15,1-1 0 0,-2 0 0 0,-1 0 0 16,0-2-192-16,-7 2-128 0,0-3 176 15,3-3 16-15,3 3 0 0,2 3 0 0,2-3 0 16,1 0-192-16,0 0 128 0,0 0-128 0,0 0 128 16,0 0 128-16,0 0 32 0,-3 0 0 0,2 0 0 15,0 0-288-15,1 0-304 0,-1 0 64 0,1 0 16 16,0 0 224-16,-9 0 160 0,2 3 80 16,7-2-240-16,1 2 0 0,3-1 0 0,-12-1-160 15,3-1 160-15,6 3 0 0,2-3 0 0,-1 3 0 0,2-2 0 16,0-1 128-16,0 0-128 0,0 0 128 0,0 0-128 15,0 3 128-15,1-3-128 0,1 1 0 0,1 2 0 16,-2-1 0-16,0 2-128 0,3-1 128 0,0 1 0 16,-2-2 128-16,1 2-128 0,-1 0 0 0,1-1 0 15,-3-1 0-15,1 2 0 0,0-1 0 0,2-2 128 0,-2 2-128 0,0-2 0 16,-1 2 0-16,0-3 0 16,1 0 0-16,-1 2 128 0,0 0-128 0,0 0 0 15,1-2 0-15,-1 0 0 0,-2 0 0 0,1 3 0 16,-2-3 0-16,-1 0 0 0,0 1 0 0,0 2 0 15,-2 1 0-15,1-4 0 0,0 0 0 0,-1 2 0 0,1-2 0 0,0 3 0 16,-1-3 0-16,4 0 0 16,1-3 0-16,3 3 128 0,-1 0-128 0,-1 0 0 15,-3-2 0-15,3 2 0 0,-2-2 0 0,2 0 0 0,0-1 0 0,0 2 0 16,-1-4 0-16,-1 3 0 0,-1 0 0 0,1-1 0 16,-1 2 0-16,2-2 0 0,-1 3 0 0,1 0 0 15,1 0 0-15,-2 3 0 0,1-3 0 0,-1 4 128 16,-1-2-128-16,1 0 0 0,-1 0 0 0,0 1 0 15,1 1 0-15,-1 0 0 0,0 2 0 0,-1-3 0 16,-1 1 0-16,1-1 0 0,1 0 0 0,0 4 0 0,2-3 0 0,-1 1 0 16,2 2 0-16,-1-3 0 15,-2 2 0-15,-1-2 0 0,0 3 0 0,-2-1 0 0,2-3 0 0,-1 1 0 16,-2 0 0-16,1 1 128 0,-1-1-128 0,0 2 0 16,1-2 0-16,0 3 0 0,2-3 0 0,0 2 0 15,-2 1 0-15,-1-1 0 0,0 1 0 0,-1 0 0 16,-1-5 0-16,0 2 128 0,-1 3-128 0,2-3 0 15,-1-2 128-15,0 2-128 0,1-1 0 0,1 1 0 16,3 2 0-16,0-3 0 0,-1 3 0 0,-1 1 0 16,-3-6 0-16,1 6 0 0,0-5 0 0,7 2 0 15,-3-1 0-15,-2 1 0 0,0-1 0 0,2-2 0 16,1 1 0-16,0 1 0 0,0 1 0 0,-2-1 0 16,-3 1 0-16,0-1 0 0,-1 0 0 0,-2 1 0 15,2-1 0-15,-1-1 0 0,1 0 0 0,0 0 0 16,4 0 0-16,1 3 0 0,-3-5 0 0,3 4 0 15,0-2 0-15,0 2 0 0,-2 0 0 0,1-1 0 0,-4 1 0 0,-1-2 0 16,0 2 0-16,-1-4 0 16,2 4 0-16,-10-1 0 0,5-1 0 0,1-2 0 0,-2 2 0 0,5 0 0 15,12 1 0-15,-1-2 0 0,-4 2 0 0,-1 0 0 16,-4-2 0-16,0 1 0 0,-1 1 0 0,-1-2 0 16,-13-1 0-16,5 3 0 0,3-3 0 0,2 3 0 15,1-3 0-15,4 1 0 0,1-1 0 0,2 3 0 16,0-3 0-16,-1 3 0 0,8-3 0 0,-3 3 0 15,0-3 0-15,-2 1 0 0,0 2 0 0,1-3 0 16,3 0 0-16,1-4 0 0,2 4 0 0,-4-3 0 16,5 2 0-16,2-1 0 0,-2 2 0 0,6-3 0 0,10-1 0 0,1 1 0 15,2 2 0-15,-3-4 128 0,-4 1-128 0,5 0 0 16,12-1 0-16,4 1-128 16,3-4-1840-16,4 1-352 0</inkml:trace>
  <inkml:trace contextRef="#ctx0" brushRef="#br0" timeOffset="35240.01">14192 17679 34095 0,'0'0'752'0,"0"0"144"0,0 0 48 0,0 0 16 0,0 0-768 0,0 0-192 16,5 4 0-16,2 0 0 0,-1-2 1616 0,2 2 304 16,0-4 48-16,1 0 16 0,3 0-1136 0,1 0-208 15,0-1-64-15,3-2 0 0,2-1-304 0,-1 2-64 16,-1-1-16-16,2 2 0 0,5-2-192 0,-2-1 0 15,-4 2 0-15,2 2 0 16,4 0-464-16,-1 2-144 0,-1 0-32 0,1 0-18272 0</inkml:trace>
  <inkml:trace contextRef="#ctx0" brushRef="#br0" timeOffset="35592.15">14818 17553 29711 0,'0'0'1312'0,"0"0"288"0,9-2-1280 0,3 0-320 0,-2 2 0 0,1-2 0 16,-1-2 2160-16,1 4 368 0,-1-3 80 0,1 3 16 16,-1-1-1696-16,3-2-336 0,2 0-64 0,-2 3-16 0,0 3-304 0,1 0-64 15,3 1-16-15,-2 2 0 16,-3 2 0-16,1 4 0 0,2-2 0 0,-1 7 0 0,-5 0 320 0,-1 0 48 16,1 6 16-16,-4-4 0 15,-4 2 48-15,-3 2 16 0,-4-3 0 0,-1 0 0 0,-3 2-320 0,-4-3-48 16,-6-1-16-16,1-4 0 0,0 2-192 0,0-3 0 15,-5-5 0-15,2 1 0 0,0-2 0 0,-1-3 0 16,1-2 0-16,0-4 0 0,1-2 0 0,1-3 144 16,2 1-144-16,1-5 128 0,1 0-128 0,4-4-176 15,3-1 48-15,1-1 0 0,2 0 128 0,3 0 0 16,5-2 0-16,-1-4 0 0,3 2 0 0,2 2 0 16,3-2 128-16,2-1-128 0,-1 2 0 0,4 3 0 15,0 0 0-15,2 1-128 0,2-1 128 0,0 7-128 16,-1-1 128-16,3 2-13760 15,1 0-2656-15</inkml:trace>
  <inkml:trace contextRef="#ctx0" brushRef="#br0" timeOffset="35792.91">15218 17773 40767 0,'2'13'896'0,"-2"-13"192"0,1 7 48 0,2 2 0 0,1-2-912 0,0-1-224 0,-4-6 0 0,1 8 0 16,-1-8 1120-16,0 0 176 0,0 0 48 0,0 0 0 16,8 4-928-16,0-2-176 0,0-2-48 0,0 0 0 15,-2-2-192-15,2 1 144 0,0-2-144 0,0-1 128 32,0-3-1536-32,-1 1-304 0,1-3-64 0,-1 1-16 0</inkml:trace>
  <inkml:trace contextRef="#ctx0" brushRef="#br0" timeOffset="36162.18">15499 17452 35935 0,'0'0'784'0,"5"4"176"0,-1-4 16 0,3 4 48 0,-1-1-832 0,1 1-192 0,-1-2 0 0,1-2 0 0,1 2 1472 0,2 0 256 16,-1-2 64-16,2 3 0 0,-1-3-928 0,4 0-176 15,0 0-48-15,-1 0 0 0,-1 0-400 0,1 1-96 16,1 2-16-16,1 1 0 0,-3 1-128 0,1 2 128 15,0 0-128-15,-1 3 128 0,-2-3-128 0,-2 6 0 16,-2 1 0-16,0 1 0 0,-4 2 192 0,0 3 0 16,-1-3 0-16,-4 4 0 0,-3 1-64 0,-2-2 0 15,-3 1 0-15,-2-2 0 0,0 1-128 0,-3-3 128 0,-1 0-128 0,0-4 128 16,2 0-128-16,-1-2 0 0,0-5 0 0,1 1 0 16,-1-4 128-16,3-2 0 0,1-2 0 0,0-2 0 15,2-1-128-15,1-5-272 0,1-2 64 0,1-2 16 16,3 0 192-16,2-4 0 0,-1-3 0 0,3-3 160 15,1-1-160-15,3-2 0 0,1 0 0 0,2 1 0 16,0-4 0-16,3 6 0 0,3-1 0 0,1 2 0 31,1 4-1152-31,2-1-256 0,1 5-48 0,3 1-16 16,1 2-2400-16,1 2-480 0,-2 1-112 0,1-1-16 0</inkml:trace>
  <inkml:trace contextRef="#ctx0" brushRef="#br0" timeOffset="36675.49">15968 17433 35007 0,'0'0'768'0,"0"0"176"0,0 0 16 0,0 0 16 0,0 0-784 0,0 0-192 0,0 0 0 0,0 0 0 0,0 0 1936 0,0 0 352 16,0 0 64-16,0 0 16 0,0 0-1392 0,0 0-272 16,0 0-48-16,3-7-16 0,2 4-304 0,1-3-64 15,1 2-16-15,-1-3 0 0,1 1-96 0,1 2-32 16,2-3 0-16,1-2 0 0,-1 3-128 0,2-1 128 15,4 3-128-15,-2-2 128 0,-2 2-128 0,1 1 128 16,1 2-128-16,1-2 128 0,-2 3-128 0,-1 3 0 16,-2-2 0-16,1 2 0 0,-2 1 0 0,-1 2 0 15,-4 1 0-15,0 3 0 0,1-3 0 0,-5 2 128 16,-7 1-128-16,1 4 128 0,-1-1-128 0,-3 0 0 0,-3 1 0 0,-2 2 0 16,1 1 0-16,-1-4 128 15,1 0-128-15,1 1 128 0,1-2-128 0,2-1 0 0,0-5 0 0,4 2-176 16,-2 1 176-16,3-5 0 0,5-4 128 0,0 0-128 15,0 0 0-15,0 0 0 0,0 0 0 0,0 0-128 16,0 0 128-16,9 3 176 0,3-3-48 0,2 1 0 16,3-1-128-16,0 3 0 0,-1-1 0 0,4 0 0 15,2 0 0-15,-1 2 128 0,-3 2-128 0,0-3 128 0,3 7-128 16,-4-3 0-16,-3 3 0 0,-3 0 0 16,0 3 0-16,-3 0 0 0,-3 2 0 0,-4 0 0 15,-2 2 0-15,-3-1 128 0,-3 1-128 0,-3 0 128 0,-6-1 112 0,1-2 16 16,0 2 0-16,-3-4 0 15,-2 0-256-15,2-2-160 0,2 1 32 0,-1-5 0 0,-1 1 128 0,-1-1 0 16,4-2 0-16,0-1 0 0,2-3 0 16,1 0 0-16,-1-4 0 0,3-3 0 0,-1 1-128 0,2-1 0 15,1-3 0-15,3-3 0 16,-1 0-4000-16,-4-18-800 0,5 8-144 0,5 14-48 0</inkml:trace>
  <inkml:trace contextRef="#ctx0" brushRef="#br0" timeOffset="38445.87">16467 17473 24879 0,'0'0'544'0,"0"0"112"0,0 0 32 0,0 0 16 0,4 7-576 0,0-3-128 16,0 1 0-16,-2 3 0 0,1-2 1728 0,0 1 304 16,-1 2 64-16,1 2 16 0,-2-5-720 0,0 5-144 15,1 2-32-15,0 0 0 0,2 0-512 0,0 0-96 16,0 1-32-16,3 2 0 0,-2 1-48 0,1-1-16 15,0 1 0-15,0-3 0 0,2 3-192 0,0-1-64 0,1 1 0 0,2-4 0 16,0 0-256-16,1 0 0 0,0 0 0 0,1 1 0 16,-1-4 0-16,2 0 160 15,-1 0-160-15,0-4 128 0,-2-2-128 0,-1 0 0 0,2 1 0 0,-3-3 0 16,-2-2 0-16,1 0 0 0,0-2 0 0,0 0 0 31,-3-2-1344-31,1-3-320 0,1-2-48 0,1 0-15184 0</inkml:trace>
  <inkml:trace contextRef="#ctx0" brushRef="#br0" timeOffset="38662.71">16683 17446 31103 0,'-18'14'688'0,"14"-7"144"0,4 3 16 0,-3 3 16 0,-2 3-688 0,-2 1-176 0,-1 3 0 0,1-1 0 0,-1 1 1776 0,0-2 320 15,-1 5 64-15,0 0 16 0,1-2-1088 0,0 1-192 16,-3 2-64-16,4-4 0 0,0 1-512 0,-1-2-96 15,-2 1-32-15,0-3 0 0,3 2-48 0,0-1-16 16,-1-5 0-16,0 0 0 0,2 0-128 0,1 0 0 16,-1-5 0-16,2 1-176 0,2-3 176 0,2-6 0 15,0 0 0-15,0 0 0 16,0 0-2752-16,0 0-512 0,0 0-96 0,6-6-32 0</inkml:trace>
  <inkml:trace contextRef="#ctx0" brushRef="#br0" timeOffset="41663.51">17135 17433 16575 0,'0'0'736'0,"0"0"160"0,0 0-720 0,0 0-176 0,0 0 0 0,0 0 0 16,0 0 2336-16,0 0 432 0,0 0 96 0,0 0 16 0,0 0-1088 0,0 0-192 15,0 0-64-15,8 4 0 0,4-2-304 0,-2 0-64 16,-1-4-16-16,3 2 0 0,2 0-448 0,-1 0-112 15,2 0-16-15,-1 0 0 0,2 0-304 0,1 0-64 16,0 0-16-16,-1 0 0 0,-2 4-48 0,1-1-16 16,-4-2 0-16,0 2 0 15,-5 1-816-15,1 2-160 0,-1 1-48 0,-2-1 0 16,-4-6-3584-16,-1 13-704 0,-4 0-160 0,0-6-32 0</inkml:trace>
  <inkml:trace contextRef="#ctx0" brushRef="#br0" timeOffset="41843.01">17143 17653 32015 0,'0'0'704'0,"6"4"128"0,2 1 48 0,1-4 32 0,0 2-720 0,2-3-192 0,2 0 0 0,0 0 0 16,-1-3 1152-16,1 3 208 16,3-4 48-16,-1 4 0 0,1-2-928 0,-1 0-176 0,-1 0-48 0,0 2 0 15,1 0-256-15,-2 0 160 0,-1 0-160 0,1 0 128 31,0 0-960-31,0 0-208 0,-1 2-48 0,-2 0 0 0</inkml:trace>
  <inkml:trace contextRef="#ctx0" brushRef="#br0" timeOffset="42093.17">17727 17426 34559 0,'0'0'768'0,"0"0"144"0,0 0 48 0,0 0 0 0,8 4-768 0,-8-4-192 16,0 0 0-16,6 3 0 0,1-3 1216 0,1 0 192 15,1 0 64-15,0 0 0 0,-1-3-768 0,2 3-160 16,1-4-32-16,1 4 0 0,1-3-256 0,0 2-48 16,1-1-16-16,1-1 0 0,-1 3-192 0,0 0 0 15,2 0 0-15,0 0-160 0,0 0 160 0,-1 3 0 16,0-3 0-16,-1 3 0 15,-1 0-5504-15,11 1-1088 0,-24-4-192 0,8-1-64 0</inkml:trace>
  <inkml:trace contextRef="#ctx0" brushRef="#br0" timeOffset="42460.39">18232 17223 36623 0,'0'0'800'0,"0"0"160"0,6 11 48 0,-6-11 32 0,-2 6-832 0,2 3-208 0,-1-1 0 0,1 4 0 0,-1-2 1168 0,-1 5 192 16,1 1 48-16,0 1 0 16,-1 0-576-16,1 2-96 0,-3 1-32 0,2 0 0 0,0 3-352 0,0 1-80 15,-2 2-16-15,1 1 0 0,2 0-48 0,-1-1-16 16,0 0 0-16,-1-2 0 0,2-1-192 0,0-2 0 16,-1-4 0-16,1-1-160 0,1 1 160 0,0-7 0 15,0-1 0-15,1 1 0 16,-1-6-1216-16,0-4-192 0,0 0-64 0,0 0-17328 0</inkml:trace>
  <inkml:trace contextRef="#ctx0" brushRef="#br0" timeOffset="42670.95">18473 17599 40079 0,'0'0'880'0,"0"0"176"0,0 0 32 0,13 8 64 0,-13-8-928 0,0 0-224 0,0 0 0 0,0 0 0 16,6 5 512-16,-6-5 48 0,0 0 16 0,8 0 0 15,-1-3-416-15,0 3-160 0,-7 0 128 0,8-3-128 16,0-4-432-16,0 2-160 16,-2-2-48-16,1-1 0 0</inkml:trace>
  <inkml:trace contextRef="#ctx0" brushRef="#br0" timeOffset="43102.99">18743 17206 40543 0,'0'0'896'0,"0"0"176"0,-5 8 32 0,4 5 48 0,-1 0-928 0,1 0-224 0,-2 0 0 0,1 4 0 0,-1 0 816 0,1-1 112 15,-2 1 32-15,-2 0 0 0,1-1-464 0,1-2-96 0,0 2-16 0,0 1 0 16,0-1-256-16,0-2-128 15,4 2 128-15,2 1-128 0,-2 0 128 0,2 3-128 0,2-3 128 0,2 0-128 16,0-2 0-16,2 2 0 16,0-4 0-16,4 2 0 0,2-2 0 0,2-3 0 0,-2 0 0 0,3-1 0 15,5-5 0-15,-2 0 0 16,-3-4 0-16,3-4 0 0,1 0 0 0,0-3 0 0,0 1 0 0,-3-5 0 16,-1-1-320-16,0-2 48 15,0-3 16-15,-3-3 0 16,-2 1-208-16,-1-1-48 0,-1 0 0 0,-2-1 0 0,-4 4 256 0,-1-1 64 0,-3 4 0 0,-3 1 0 15,-4 2 48-15,0 2 16 0,-3 2 0 0,-1 5 0 16,-4 4 128-16,-1 1 0 0,-2 4 128 0,0 0-128 16,1 3 0-16,0 3 0 0,-3 0 0 0,4 4 0 15,5 0 128-15,-1 2-128 0,-1 1 128 0,4 1-128 16,1-1 0-16,1-1 0 0,1 1 0 0,3-3 0 16,0-3 128-16,2 2-128 0,0-3 128 0,1 0-128 15,0-2 0-15,5-1 0 0,4-1 0 0,-1-2 0 16,-3-3-4128-16,12 2-896 0,7-8-176 0,-14 4-48 0</inkml:trace>
  <inkml:trace contextRef="#ctx0" brushRef="#br0" timeOffset="43432.27">19369 17251 36399 0,'8'-2'800'0,"4"0"160"0,4-2 48 15,-1 1 16-15,0-1-832 0,2 4-192 0,1-2 0 0,2 2 0 0,-2 0 1120 0,-1 2 176 16,1-2 48-16,2 4 0 0,0-1-720 0,-1 1-144 0,1 2-32 0,-3 3 0 16,-4-1-144-16,0 3-48 15,0 1 0-15,-2 2 0 0,-2 3-96 0,-4 3-32 0,-2-1 0 0,-5 1 0 16,-1 3 0-16,-4 4 0 16,-2-1 0-16,-4-1 0 0,-4 1 64 0,-2-3 0 0,-2 1 0 15,0-2 0-15,-2-2-192 0,-1-6 0 16,3-1 0-16,-1-3 0 0,-3-6 0 0,4-2 128 0,3-2-128 0,0-6 128 15,-2-4-128-15,3 0-176 0,1-7 48 0,2 0 0 16,1-8 128-16,1 4 0 0,3-2 0 0,2-4 0 16,3 1 0-16,3-1 0 0,1 0 0 0,4 1 0 15,4 3 0-15,0-1 0 0,1 3 128 0,4 2-128 16,4-1 128-16,1 3-128 0,2 4 128 0,1 0-128 31,1 0-1568-31,0 2-384 0,-1 2-80 0,2 2-16 0</inkml:trace>
  <inkml:trace contextRef="#ctx0" brushRef="#br0" timeOffset="44213.4">17092 17957 25791 0,'8'0'576'0,"2"2"112"0,2 1 16 0,0 1 16 0,-2 0-576 0,-2-2-144 15,-8-2 0-15,0 0 0 0,0 0 1472 0,-7 7 256 16,-6-1 48-16,-8 1 16 0,-8-1-416 0,-9 1-80 16,-14-3-16-16,-12 2 0 0,-16-6-512 0,-8 4-96 0,-7-1-32 0,-10-2 0 15,-8-2-192-15,-2-2-64 16,0 2 0-16,-2-2 0 0,-2-3-192 0,5 3-64 0,7-5 0 0,3 6 0 15,3 2 112-15,4-4 16 0,4-3 0 0,7 5 0 16,5-2 256-16,5 0 48 0,5-1 16 0,4 1 0 16,2 0-320-16,5 1-48 0,3-1-16 0,5-2 0 15,1 0-192-15,2 1 144 0,6 0-144 0,4 1 128 16,2 1 64-16,4-1 0 0,7 1 0 0,4 3 0 16,4-3-192-16,5 3 128 0,3 0-128 0,4 0 128 15,6 0-128-15,0 0 0 0,0 0 0 0,0 0-176 16,9 3-2880-16,3 0-576 0,2-3-112 0,3 4-32 0</inkml:trace>
  <inkml:trace contextRef="#ctx0" brushRef="#br0" timeOffset="44803.14">14437 18315 34095 0,'0'0'752'0,"0"0"144"0,0 0 48 0,6 4 16 0,4-1-768 0,-2 1-192 0,-8-4 0 0,7 2 0 0,3 1 1056 0,-1-2 176 16,-1-1 48-16,-1 0 0 0,3 0-624 0,0 0-112 16,2 0-32-16,1 0 0 0,1 0-304 0,1-1-64 15,0-2-16-15,0 3 0 0,-1 0-128 0,1 0 0 0,-1 0 0 16,1 0 0 0,-2 0-2320-16,1 0-496 0,-1 0-112 0</inkml:trace>
  <inkml:trace contextRef="#ctx0" brushRef="#br0" timeOffset="45222.42">14949 18218 35007 0,'0'0'768'0,"0"0"176"0,0 0 16 0,0 0 16 0,8 0-784 0,-2 0-192 0,-6 0 0 0,8-2 0 16,1 2 768-16,-2-1 96 0,-7 1 32 0,8-3 0 15,1 3-320-15,-1-3-48 0,-8 3-16 0,8 0 0 16,1-1-304-16,0 1-64 0,-1 0-16 0,0 1 0 0,-8-1 0 0,10 3 0 16,3 0 0-16,-1 0 0 15,-4 4 64-15,2 1 0 0,4 1 0 0,-5 4 0 0,-1 0-192 0,-2 0 128 16,1 2-128-16,-3 0 128 16,-4 0-128-16,-2 2 128 0,0 1-128 0,-2-1 128 0,-3 0-128 0,-2 0 128 15,-4-4-128-15,0 0 128 0,0-2 256 0,-3 2 64 16,-4-4 0-16,3-1 0 0,3-1-448 0,-2-1 0 15,-1-2 0-15,0 1 0 0,3-5 0 0,1-2 0 16,0-2 0-16,1-3 0 16,1-3-272-16,2-2-144 0,-67-10-32 0,138 19 0 0,-67-15 448 0,2 1 0 15,3 0 0-15,1-3 0 0,1-1 0 0,3-1 224 16,3 1-32-16,1 1 0 0,0 1-192 0,1-1 0 16,2 3 0-16,1 0 0 15,3 4-880-15,0 0-208 0,1 2-64 0,1 2 0 16,2 1-3264-16,16-1-672 0,-13 5-128 0,-12 5-32 0</inkml:trace>
  <inkml:trace contextRef="#ctx0" brushRef="#br0" timeOffset="45432.42">15314 18389 37775 0,'0'0'832'0,"0"0"160"0,2 9 32 0,-2-9 64 0,2 8-880 0,-2-8-208 0,0 0 0 0,0 0 0 0,0 0 864 0,0 0 128 16,0 0 32-16,0 0 0 16,7 6-464-16,-1-3-96 0,1-2-16 0,0-1 0 0,-1-1-448 0,1-2-208 15,0 2 16-15,1-2 0 16,-1-1 352-16,1-1 80 0,1 1 16 0,0-2 0 16,-1-1-4160-1,8-6-816-15,-16 13-160 0,5-4-48 0</inkml:trace>
  <inkml:trace contextRef="#ctx0" brushRef="#br0" timeOffset="45771.3">15633 18205 27183 0,'14'4'1200'0,"-14"-4"256"0,0 0-1168 0,9 3-288 16,3-3 0-16,0 3 0 0,-3-2 1952 0,1-1 336 16,2 2 64-16,0 2 16 0,0-1-928 0,0-2-176 15,1 2-48-15,0 0 0 0,1 0-704 0,1 1-160 0,-1 2-32 0,-1-2 0 16,-1 2 0-16,0 1 0 0,-2-1 0 15,-1 2 0-15,1 1 0 0,-4 4 0 0,-2-2 0 0,-1 2 0 16,-3 0-144-16,-2 0-48 16,-3 0 0-16,-1 0 0 0,-4 2 256 0,0-2 64 0,-3 0 0 0,-2-3 0 15,-2 1-448-15,0-2 0 0,3 2 0 0,-1-5 0 16,0 1 0-16,0-5 0 0,2 2 0 0,0-4 0 16,0-2 0-16,1 0 0 0,2-3 0 0,2 1 0 15,1-2 0-15,1-1 0 0,-3-6 0 0,3 2 0 16,4 1 0-16,-1-3 0 0,-1-3 0 0,4 4 0 15,6-3 0-15,-1-1 0 0,-1 1 0 0,2 2 0 16,3-2-1344-16,3 0-368 0,0 2-64 0,1 0-16 16,1 3-2704-16,18-13-560 15,-3 13-96-15,-16 6-32 0</inkml:trace>
  <inkml:trace contextRef="#ctx0" brushRef="#br0" timeOffset="46271.7">16102 18222 28095 0,'0'0'1248'0,"0"0"256"0,0 0-1200 0,-3 7-304 16,-1-3 0-16,4-4 0 0,0 0 1952 0,0 0 336 16,-7 2 64-16,7-2 16 0,0 0-1088 0,0 0-192 15,0 0-64-15,0 0 0 0,-3-3-608 0,-1-4-128 16,4 7-32-16,0 0 0 0,2-7-256 0,1 1 160 16,1-1-160-16,1 1 128 0,0-1-128 0,2 1 128 15,1 2-128-15,2-3 128 0,1 5-128 0,0-2 128 16,2 1-128-16,2 2 128 0,-1 1-128 0,2 0 0 0,0 0 0 0,2 1 0 15,-1 2 0-15,0 1 128 16,-1-2-128-16,0 2 128 0,-2 3-128 0,-1-1 0 0,0 1 0 0,-2-1 0 16,-2 4 0-16,-3-3 128 15,-2 3-128-15,-2 0 128 0,-4-1 0 0,-2 2 0 0,-4 2 0 0,-2 1 0 16,-3-1 208-16,-2 0 48 0,0-2 0 0,-1-2 0 16,-69-10-384-16,136 19 0 0,-67-9 0 0,2-5-128 15,2 3 128-15,2-3 0 0,-1-2 128 0,5 0-128 16,6-2 0-16,0 0 0 0,0 0 0 0,0 0 0 15,0 0 0-15,0 0 0 0,7-2 0 0,4 0 0 0,1 2 272 0,2 0-16 16,3-4 0-16,1 4 0 16,2 2-256-16,1 0-144 0,0 0 16 0,0 2 0 0,0-1 128 0,-1 3 0 15,-3-2 0-15,-2 3 0 16,0-1 0-16,-3 1 0 0,-5 3 0 0,-1 1 0 0,-4 2 0 0,-3 0 176 16,-3-2-48-16,-4 2 0 15,-2-3-128-15,-3 2 0 0,-3-2 0 0,-1 3 0 0,0-2 0 0,-2-2 0 16,1-1 0-16,0 1 0 0,-2-5 240 0,2 0 16 15,-1-1 0-15,1-3 0 0,1-4-256 0,0 1-256 16,1-3 48-16,2-2 16 16,1-4-1344-16,1-1-256 0,3-2-48 0,1-2-16 0</inkml:trace>
  <inkml:trace contextRef="#ctx0" brushRef="#br0" timeOffset="46923.01">20053 17625 23727 0,'23'-2'512'0,"-12"-1"128"0,1 3 0 0,-2-1 32 0,-1-2-544 0,-2 3-128 15,-7 0 0-15,0 0 0 0,0 0 1920 0,0 0 368 0,0 0 64 0,-12 4 16 16,-5 2-928-16,-8 1-176 0,-9 0-48 0,-6 3 0 16,-6-1-608-16,-7 2-128 0,-4-1-32 15,-10 3 0-15,-9-4-192 0,-5-1-64 16,-4 1 0-16,-2-2 0 0,-2-3-192 0,1 2-160 0,-1-3 32 0,2 1 0 15,3-4 128-15,5 3 176 0,6 1-48 0,3 0 0 16,2 1-128-16,4-1 128 0,3-2-128 0,0 0 128 16,5 0-128-16,5-2 0 0,6 3 0 0,5-2 0 15,2 2 0-15,5-3 128 0,6 2-128 16,3 0 128-16,3 0-1888 16,4 1-384-16,3-2-80 0,2 2-16 0</inkml:trace>
  <inkml:trace contextRef="#ctx0" brushRef="#br0" timeOffset="47263.31">17888 18205 27183 0,'0'0'592'0,"0"0"128"0,0 0 32 0,0 0 16 0,0 0-624 0,0 0-144 16,0 0 0-16,0 0 0 0,0 0 2128 0,0 0 400 0,0 0 80 0,0 0 16 15,0 0-832-15,8-2-144 0,2 2 1232 16,1 0-2304-16,1 0-448 0,-1-2-128 0,4 0 0 15,-1 2 0-15,2-3 0 0,0 2 0 0,1 1 0 16,1-3 0-16,0 3 0 0,1 0 0 0,0 3 0 31,1-3-2128-31,0 1-448 0,-2 2-96 0,-2-1-16 0</inkml:trace>
  <inkml:trace contextRef="#ctx0" brushRef="#br0" timeOffset="47633.4">18397 18015 31551 0,'0'0'1408'0,"0"0"272"0,7-2-1344 0,1 1-336 16,0-2 0-16,0-1 0 16,-1-1 2064-16,1 3 352 0,0 0 64 0,0-2 16 0,0 1-1088 0,1 3-192 15,0-2-64-15,2 0 0 16,0 2-608-16,1 0-128 0,1 0-32 0,0 0 0 0,0 0-384 0,2 2 0 16,-1 0 0-16,1 1 0 0,-2-2 192 15,0 4-64-15,-3-1 0 0,1 6 0 0,-2-3-128 0,0 6 128 16,-2 3-128-16,-3-1 128 0,-2 2 368 0,-2 1 64 0,-1-1 16 0,-3 4 0 15,-3-1-576-15,-2-1 0 16,-2 1-192-16,-3 1 48 0,-1-4 144 0,-2 1 0 16,-2-3 0-16,1-2 0 0,0 0-128 0,2-3 0 0,0-3 0 15,1-5 0-15,-1 0-112 0,1-2-16 0,4-4 0 0,-1 0 0 16,1-1 256-16,2-3 0 16,0-1 0-16,1-4 0 0,2-2 0 0,0 2-144 0,2-3 144 0,3 2-128 15,1-6 128-15,3 3-128 16,1-2 128-16,1-1-128 0,1-1 128 0,4 4 0 0,-1-1 0 0,3 3 0 31,2 0-960-31,2 0-144 0,-1 6-48 0,2-2 0 16,2 2-3168-16</inkml:trace>
  <inkml:trace contextRef="#ctx0" brushRef="#br0" timeOffset="47982.89">18839 18268 42383 0,'0'0'928'0,"0"0"192"0,0 0 32 0,0 0 64 0,0 0-976 0,0 0-240 16,0 0 0-16,0 0 0 0,0 0 864 0,0 0 128 0,0 0 32 0,0 0 0 16,5-6-320-16,0 3-48 15,0-1-16-15,1 1 0 0,-1-3-512 0,0 2-128 0,0 1 0 0,2-1 0 16,0 2 128-16,-1 1 0 0,1-2 0 0,-1 0 0 31,2 2-1936-31,1 1-400 0,0-3-80 0,-1 1-16 0</inkml:trace>
  <inkml:trace contextRef="#ctx0" brushRef="#br0" timeOffset="48340.58">19127 18019 35007 0,'0'0'768'0,"0"0"176"0,6 0 16 0,2-1 16 0,0-2-784 0,0 1-192 0,1-2 0 0,0 1 0 0,1-1 1280 0,-1-2 192 16,1 2 64-16,1-3 0 16,-1 3-1024-16,2-1-208 0,0-1-48 0,1 2 0 0,1 0 0 0,3-1 0 15,2 3 0-15,0 0 0 16,0 2-256-16,0 2 0 0,-2 2 0 0,2-1 0 0,-1 3 0 0,-1 1 0 16,-3 1 0-16,-2 1 0 15,-3 1 512-15,-1 7 64 0,-1-1 0 0,-2 1 0 0,-2 0-576 0,-3 3 0 16,-4 1 0-16,-4 1 0 0,-4-2 0 0,-1 1 0 15,-2-2 208-15,0 1-64 0,-4-3-144 0,0-1 0 16,-1-6 0-16,0 1 0 0,3-2 0 0,0-3 0 0,2-4 0 16,0 0 0-16,1-2 336 0,1-2 48 15,1-5 0-15,2-1 0 0,-1-2-384 0,2-2 0 0,0-2 0 0,1 0 0 16,1-1-240-16,2-2-112 16,1 0-32-16,3 0 0 0,2 0 112 0,2-3 16 0,2 0 0 15,2 3 0 1,2 2-3584-16,13-19-720 0,-4 10-144 0,-9 15-32 0</inkml:trace>
  <inkml:trace contextRef="#ctx0" brushRef="#br0" timeOffset="48790.53">19686 17905 38703 0,'0'0'848'0,"0"0"176"0,0 0 48 0,0 0 16 0,0 0-880 0,8 2-208 0,-1-4 0 0,-1 2 0 16,1-2 656-16,0-2 96 0,1 1 16 0,0-1 0 0,-1 0-416 0,1 2-80 15,1-5-16-15,0 1 0 16,0-1 160-16,3 1 32 0,0-1 0 0,-1 1 0 0,1-1-448 0,3 0 0 16,0 3 0-16,2 1 0 15,0 0 128-15,4 2-128 0,0 2 192 0,-2-1-64 0,-2 3 0 16,-3-2 0-16,-1 4 0 16,-1-1-128-16,-4 3 0 0,-3 2 0 0,-2-1 0 0,-3 2 0 0,-3 2 0 15,-3 1 0-15,-4-3 0 16,-1 4 0-16,-1-4 0 0,0 3 0 0,-2-2 0 15,0-1 0-15,1 2 0 0,0-4 0 0,2-2 0 0,0 3 0 0,2-2 0 0,1 0 0 0,1-4 0 16,2 4 0-16,5-7 0 16,0 0 0-16,0 0 0 0,0 0 0 0,0 0 0 0,0 0 0 0,5 7 0 15,5-1 0-15,-1 1 0 16,-1-3 0-16,2 0 0 0,3 2 0 0,0 1 0 0,-1-1 0 0,1 1 0 16,2 2 128-16,-2-1 0 15,-1 1 0-15,-3 1 0 0,-1 3-128 0,-3 1 0 0,-3-1 0 0,-3 0 0 16,-3 1 384-16,-4-1 64 0,-2 4 0 0,-3-1 0 15,-6-2-448-15,0-1-224 0,-1-2 32 0,-1 1 0 16,-1-2 192-16,1-3 0 0,0-1 0 0,0-2 0 16,-1-1 0-16,-1-6 0 0,1-3 0 0,1-1 0 15,3 1-2496-15,1-5-464 0,1-3-96 16,6-2-16-16</inkml:trace>
  <inkml:trace contextRef="#ctx0" brushRef="#br0" timeOffset="49373.43">21628 17540 31791 0,'0'0'704'0,"3"-7"128"0,1 0 48 0,1 0 16 0,0 1-720 0,2-1-176 0,-2 0 0 0,2 5 0 0,-1-2 1824 0,-6 4 336 15,6-4 64-15,-6 4 16 16,0 0-832-16,0 0-144 0,7 4-48 0,1 6 0 0,1 6-960 16,1-2-256-16,-3 2 0 15,1 4 768-15,1-2 96 0,1 4 32 0,0-1 0 0,1 4-720 0,0-4-176 16,1 3 0-16,1-2 0 16,-1-1 128-16,1 1 0 0,0-5 0 0,2 3 0 0,-1-3 112 0,0-4 16 15,1 0 0-15,-1-2 0 0,1-3-464 0,-1-2-96 16,-1-1-16-16,2-5 0 15,0 0-96-15,1-2-32 0,1-2 0 0,-1-3 0 16,-2-2-1888-16,1-4-384 0,-1-1-80 0,-1 0-14864 0</inkml:trace>
  <inkml:trace contextRef="#ctx0" brushRef="#br0" timeOffset="49563.02">21990 17456 27407 0,'-12'11'1216'0,"7"-5"256"0,-3 5-1184 0,-1 4-288 0,-3 2 0 0,-2 0 0 16,-2 3 2512-16,-1 4 448 15,0-1 96-15,-2 3 16 0,1 3-1600 0,-1 1-304 16,-1-2-64-16,2-2-16 0,0-2-48 0,3 2-16 0,0-3 0 0,2-2 0 16,1-1-1024-16,3-3-400 0,1-1 16 0,1-3 0 15,1 0 384-15,4-3 128 0,0-3 0 0,2-7 0 32,0 0-768-32,8 4-160 0,1-1-32 0,3-6 0 0,1-1-3472 0,17-12-704 15,-3-1-144-15,-16 9-32 0</inkml:trace>
  <inkml:trace contextRef="#ctx0" brushRef="#br0" timeOffset="49790.88">22269 17536 37775 0,'0'0'832'0,"5"7"160"0,2-1 32 0,-1-2 64 0,-1 0-880 0,2 1-208 0,-7-5 0 0,9 4 0 0,-1-1 1072 0,1-2 160 16,2-1 48-16,-1 0 0 0,1 3-624 0,0-3-112 0,2 0-32 0,2 0 0 15,1-3-512-15,-1 3 0 16,1 0 0-16,-2 0 0 0,-1-1 0 0,1 1 0 16,-3 0 0-16,0 1 0 15,-2 2-704-15,-2 1-256 0,-7-4-64 0,3 6 0 16,1 1-4544-16,-10 9-928 0,-15-3-176 0,12-7-48 0</inkml:trace>
  <inkml:trace contextRef="#ctx0" brushRef="#br0" timeOffset="49953.09">22224 17765 29247 0,'0'0'1296'0,"4"7"272"0,0-3-1248 0,1 2-320 16,2-2 0-16,1 0 0 0,0-1 2160 0,1-1 368 15,3-2 80-15,1 2 16 0,0-2-1648 0,1-2-320 0,2 0-64 0,0 2-16 16,-1-4-400-16,1 1-176 16,-2-1 128-16,1 0-128 0,-5-1 0 0,2-1 0 15,-1 4 0-15,-1-3 0 16,-1 1-3760-16,12-10-832 0,-10 1-160 0,-11 13-48 0</inkml:trace>
  <inkml:trace contextRef="#ctx0" brushRef="#br0" timeOffset="50773.61">23239 17409 20959 0,'0'0'928'0,"0"0"192"0,7 0-896 0,-7 0-224 0,2 1 0 16,-2-1 2608-16,0 0 464 0,0 0 112 0,0 0 16 0,0 0-1088 0,0 0-192 15,-4 3-64-15,-5 1 0 16,-2-1-864-16,-4-1-176 16,-1-1 576-16,-2 2-1120 0,1 1-272 0,0-1 0 0,1-2 0 15,3 2 0-15,-1-1 0 0,-1-2 0 0,4 0-144 16,0 0 144-16,2 2 176 0,0 0 64 0,1 1-240 0,0-2 0 15,2 2 0-15,0 1 0 16,1 2 0-16,1-1 0 0,4-5 0 0,-5 8 0 0,0-1 0 0,1 2 144 31,-2 1-16-31,1 4-128 0,1-4 128 0,0 0-128 0,0 2 128 0,1-4-128 0,0 1 128 16,0-1-128-16,2 1 128 0,1-9-128 0,0 7-176 16,0-7-64-16,4 8 240 0,-1-2 160 15,0 0-32-15,3-3 0 0,-1 0-128 0,1-2-176 16,2 2 48-16,0-3 0 0,1 0 128 0,3 0 176 0,1 3 64 15,2-2-240-15,0-1 0 0,2 3 0 0,0-1-160 16,0-1 160-16,2 6-128 0,-2 0 128 0,0 2-128 16,-1-1 128-16,-1 1 0 0,1 1 0 0,-3 1 0 15,-1 2 0-15,-2 0 176 0,-2 0-48 0,-3 3 0 16,-3-2-128-16,-4-1 0 0,0 3 0 0,-3-2 0 16,-3-1 0-16,-4 2 0 15,-5-2 0-15,-4 0 0 0,-1 0-176 0,-1-2 48 0,2-2 0 16,1 0 128-16,0-2 0 0,2-4 0 0,1 1 0 15,1-1 0-15,-3-3 0 0,2-5 0 16,4 1 0-16,2-3 0 0,1 1 0 0,4-2 0 31,1-1-3312-31,-2-12-624 0,6 5-128 0,2 7-32 0</inkml:trace>
  <inkml:trace contextRef="#ctx0" brushRef="#br0" timeOffset="51272.5">23411 17423 37087 0,'0'0'816'0,"0"0"160"0,0 0 48 0,2 7 16 0,-2-7-832 0,4 7-208 0,-4-7 0 0,0 0 960 0,0 0 160 16,6 2 32-16,-1 0 0 0,-5-2-768 0,6-2-160 15,1 0-32-15,-1-1 0 0,1 2-192 0,0-3 0 0,0-3 0 16,0 2 0-16,2-2 0 0,0 6 0 0,2-5 0 0,1 3 0 15,1-1 0-15,0 1 144 16,0-1-144-16,0 4 128 0,-1-2-128 0,1 4 128 0,-1-2 0 16,-2 4-128-16,-1-1 0 15,-2 1 0-15,-2 2 0 0,-1 4 128 0,-3 0 0 0,-3 1 0 0,-2 2 0 16,-1 0-128-16,-3 1 128 16,-1 5-128-16,-2-2 128 0,-1 0 0 0,0-4 0 0,1 0 0 0,-1 1 0 15,3-2-128-15,-2-2 0 0,2 1 0 0,0-5-176 16,1 1 176-16,2 0 0 0,2-1 0 15,4-6 0-15,0 0 0 0,0 0 0 0,0 0 0 16,0 0 0-16,6 4 0 0,1-1 0 0,2-3 0 16,0 1 0-16,1 2 0 0,4-1 128 0,-1 0-128 0,1 0 0 15,-1 2 0-15,-1 1 0 0,1 2 0 16,1-3 0-16,-2 2 0 0,-3 2 0 0,1 4 0 16,-3 1 128-16,-4 1-128 0,-3 3 176 15,-3-1-176-15,-2-1 0 0,-3 0 0 0,-1 2 0 16,-3-1 0-16,1-2 0 0,-2 0 0 0,-1-1-176 0,0-3 176 0,1 1 176 15,-1-2-48-15,0-5 0 16,3-2-128-16,-1 2 128 0,1 2-128 0,2-5 128 0,0-1-128 0,2 0-176 16,7 0 48-16,0 0 0 15,-5-4-512-15,5 4-112 0,0 0-16 0,-2-7-17920 0</inkml:trace>
  <inkml:trace contextRef="#ctx0" brushRef="#br0" timeOffset="51452.9">23878 17816 42383 0,'0'0'928'0,"0"0"192"16,0 0 32-16,0 0 64 0,6 7-976 0,-6-7-240 0,0 0 0 0,0 0 704 0,0 0 112 0,6 4 16 0,-6-4 0 16,0 0-672-16,7-1-160 0,-1-2 0 0,-2-1 0 31,0-3-4112-31,7-10-864 0,-2 0-160 0,-4 11-48 0</inkml:trace>
  <inkml:trace contextRef="#ctx0" brushRef="#br0" timeOffset="51992.43">24055 17417 34559 0,'0'0'768'0,"0"0"144"0,0 0 48 0,0 0 0 0,0 0-768 0,0 0-192 0,0 0 0 0,0 0 0 0,0 0 1216 0,0 0 192 16,7-1 64-16,-1-2 0 0,0-1-832 0,0 1-144 15,-1 0-48-15,2 0 0 0,-2-1 112 0,2 1 16 16,1 1 0-16,1 0 0 16,0-2-160-16,0-1-32 0,0 1 0 0,2 2 0 0,0 0-256 0,1 0-128 15,-1-2 128-15,0 4-128 0,3-3 384 0,0 3 0 16,-2 0 0-16,1 0 0 0,0 7-384 0,0-3 0 16,-2-2 0-16,0 2 0 15,-2 1 192-15,-1-1-64 0,-1 3 0 0,-2 0 0 0,-1-1-128 0,-3 5 0 16,-1-5 0-16,-2 5 0 0,-3-2 0 0,-7 5 0 0,-1-1 0 15,-2 0 0-15,5-2 128 16,-1 2-128-16,1-4 128 0,-1 2-128 0,1-2 0 0,-2-1 0 0,2-2-176 16,2 1 176-16,-1 2 0 15,-1-1 128-15,4-3-128 0,6-5 0 0,0 0 0 0,0 0 0 0,0 0-128 16,0 5 128-16,4 0-128 0,1-1 128 0,3 3-128 16,2-4 256-16,3 0 48 15,3 4 160-15,0 0-336 0,1-1-128 16,0 2 0-16,0 1 0 0,0-2 128 0,-3 3 0 0,-1-1 0 0,-2 2 0 15,-3 2 0-15,-2 0 0 0,-2 4 0 16,-4-4 0-16,-2 2 0 16,-2 0 0-16,-4-2 0 0,-3 0 0 0,-2 2 0 0,-2-2 0 0,-1 0 0 15,-1-2 0-15,0-2 0 0,-2 1 0 0,1-3 0 16,0-1 0-16,2-2-128 0,0 3 128 0,3-5-128 16,0-2 128-16,0 0 0 0,1-2 176 15,3-2-352-15,3-3-64 0,0-2-16 0,4-1 0 16,0-1-608-16,4-2-128 0,3-1-848 15,3-2-2368-15,1 3-464 0,3 0-112 0,2 0-16 0</inkml:trace>
  <inkml:trace contextRef="#ctx0" brushRef="#br0" timeOffset="52473.35">24570 17502 18431 0,'0'0'816'0,"0"0"160"0,0 0-784 0,0 0-192 0,0 0 0 0,0 0 0 0,0 0 1072 0,-3-6 160 15,2-1 48-15,1 2 0 0,0 1 0 0,0 0 0 16,0 4 0-16,0 0 0 0,1-9-208 0,1 5-48 16,-2 4 0-16,4-7 0 0,-2 5 512 0,3-5 112 0,1 3 16 0,0 0 0 15,2 2-416-15,0-2-80 0,0 1-16 0,1-1 0 16,1 1-704-16,3 0-160 0,2 0 176 16,-2-1-16-16,1 1 0 15,3 2 0-15,0-2 0 0,0 1-304 0,0 2-144 0,1 2 128 0,-3-2-128 16,1 3 288-16,0-2-32 0,-2 5 0 0,-1-2 0 15,-2 2 0-15,-4-2 0 0,0 3 0 0,-3 2 0 16,-4 1 0-16,0 3 0 0,-4 2 0 0,-3 0 0 0,-2 2-48 0,-2 0-16 16,-5 1 0-16,0 0 0 15,-1-4-192-15,0 2-160 0,0-2 32 0,0-2 0 16,3-4 128-16,-1 1 0 0,2-1 128 0,3-1-128 16,0-1 0-16,4-2 0 0,6-4 0 0,0 0 0 15,0 0 0-15,0 0 0 0,0 0 0 0,0 0 0 0,6 3 0 0,4-1 0 16,1 0 0-16,4 0 0 15,1 2 272-15,8 3-16 0,1 2 208 0,-4 0-464 0,0-1 0 16,-1 1-208-16,-1 2 64 16,-1-2 144-16,-3 5 0 0,0 3 0 0,-5-4 0 0,-2 0 0 15,-4 3 0-15,-3-2 0 0,-2 0 0 0,-3-1 176 16,-4 0-48-16,-2 0 0 0,-3 0-128 0,-2-3 0 0,-1 1 0 0,-1-5 0 31,0-2 0-31,-1 2 0 0,-2-5 0 0,-1 2 0 0,3-3 0 0,0 0-272 16,1-3 64-16,0-1 16 15,0-3-1744-15,-2-6-352 16,1 0-1952-16</inkml:trace>
  <inkml:trace contextRef="#ctx0" brushRef="#br0" timeOffset="54732.84">28198 15574 24879 0,'-20'2'1088'0,"20"-2"256"0,8 0-1088 0,-20 2-256 0,-2-2 0 16,5 1 1856-16,-1 2 304 15,1-3 64-15,-1 0 16 0,-1 0-1136 0,1 3-208 16,-3-3-64-16,0 0 0 0,-2-3-544 0,2 3-112 16,1-3-32-16,-1 2 0 0,-3 1-144 0,2-2 0 15,1 2 0-15,1 0 0 0,0-2 0 0,2 2 0 16,1 0 0-16,0 2 0 0,1-2-240 0,0 2-128 16,-1 2-16-16,1 3-16 0,-1-1 400 0,0 1 0 15,-1 2 0-15,0-1-128 0,-1 2 608 0,2 3 128 16,0 3 32-16,0-5 0 0,-2 2-640 0,2 0 0 0,0 0 0 0,1 0 0 15,-1-3 0-15,2 1 0 0,2-2 0 0,1-1 128 16,0 4 0-16,3-7 0 0,1-5 0 0,0 0 0 16,0 0-128-16,0 0 0 15,0 0 0-15,0 0 0 0,7 5 128 0,-1-1 0 0,-6-4 0 0,9 0 0 16,1 3-128-16,-1-3 128 0,-1-3-128 0,2-1 128 16,0 4-128-16,1-2-192 0,1-2 64 0,1 1 0 15,-1 2 128-15,1-2 176 0,0 3-48 0,1-3 0 0,1 3 160 0,0 3 32 16,1 1 0-16,0 3 0 15,0-4-320-15,-2 7-192 0,0-1 16 0,-1 1 16 0,-2 1 352 0,-1 2 80 16,0 0 16-16,-5 1 0 16,-4 6-32-16,-2-3 0 0,-1 3 0 0,-1-1 0 0,-5 1 112 0,-3 0 16 15,-2-1 0-15,-1-2 0 16,-2 0-576-16,0 0-96 0,-1-1-32 0,0-3 0 0,0-2 320 0,-2-1 0 16,-2-1 0-16,1-2 0 15,2-3 0-15,-1 0-160 0,1-4 160 0,0-4-128 0,1 0 128 16,2-3 144-16,1 1-16 0,2-3-128 15,2-2-800-15,2-2-272 0,2 2-48 0,2-2-16 0</inkml:trace>
  <inkml:trace contextRef="#ctx0" brushRef="#br0" timeOffset="55263.08">28240 15638 35999 0,'0'0'784'0,"0"0"176"0,0 0 16 0,0 0 48 0,0 0-832 0,0 0-192 0,0 0 0 0,0 0 0 15,0 0 704-15,0 0 80 16,0 0 32-16,0 0 0 0,6-2-400 0,-6 2-80 0,5-4-16 0,2 0 0 16,-1-1-320-16,1 1 0 0,0-3 0 0,0 1 0 15,1 2 0-15,1 0 0 0,1-3 0 0,0 1 128 16,1 3-128-16,0-1 0 0,2 2 0 0,1-2 0 0,0 4 0 0,-2 0 144 15,0 0-16-15,-1 0-128 16,1 4 176-16,0-2-176 0,-2 5 160 0,-2-1-160 0,-3 1 192 0,1 3-64 16,-1 3-128-16,-4 0 192 15,-3 2-192-15,-4 1 0 0,-1-2 0 0,-3 2 0 0,0 1 144 0,-2-2-144 16,-1 0 128-16,-1-5-128 16,-1 3 0-16,2-3 0 0,0-3 0 0,-1-1 0 0,2-2 128 0,1-2-128 15,2 0 128-15,3 0-128 0,6-2 0 0,0 0 0 16,0 0 0-16,0 0 0 0,0 0 0 0,0 0 0 15,0 0 0-15,0 0 0 0,9-4 0 0,0 4 0 16,1 2 192-16,2 0-64 0,0-2-128 0,0 3 128 16,-2 1-128-16,2 0 128 0,-3 1-128 0,2 0 0 15,-1 2 0-15,-1 2 0 0,-3-3 0 0,-2 4 128 16,-1-3-128-16,-1 4 128 0,-4 2 128 0,0-1 32 0,-5-2 0 0,1 5 0 16,0-4-144-16,-3 1-16 15,-4 1-128-15,0 0 192 0,0-3-192 0,0-3 0 16,0 3 0-16,1-4 0 0,0-2 0 0,2-1 0 0,-1 1 0 0,3-4 0 15,1 2 0-15,7-2 0 0,0 0 0 0,0 0 0 16,0 0-2752-16,0 0-560 0,0 0-96 16,0 0-32-16</inkml:trace>
  <inkml:trace contextRef="#ctx0" brushRef="#br0" timeOffset="55453.02">28592 15997 38703 0,'-3'13'848'0,"3"-13"176"0,9 8 48 0,-1-1 16 0,-8-7-880 0,6 6-208 0,0-2 0 0,1 3 0 16,-2-5 816-16,-5-2 112 0,0 0 32 0,5-2 0 16,0-2-688-16,-1 0-128 0,0-3-16 0,5 1-128 15,7-3-1104-15,-5 2-336 0,-10-3-64 0,4-1-16 0</inkml:trace>
  <inkml:trace contextRef="#ctx0" brushRef="#br0" timeOffset="56004.09">28908 15651 30863 0,'0'0'672'0,"0"0"144"0,0 0 16 0,0 0 64 0,0 0-720 0,0 0-176 15,0 0 0-15,3-2 0 0,-3 2 1776 0,6-1 320 0,-1-5 64 0,-1 2 16 16,-2 0-1216-16,4-1-224 16,0 1-48-16,1-4-16 0,-2 2-32 0,2-1-16 0,0 1 0 0,1-1 0 15,0 1-624-15,-1-1-240 16,2 3 16-16,0-1 0 0,0-2 512 0,2 3 96 0,-1 1 32 0,5 0 0 16,2-1-240-16,-3 4-48 15,-2-3-128-15,1 3 192 0,3 3-192 0,-7-3 128 0,-9 0-128 0,6 4 0 16,9 2 0-16,-6 1 128 0,-9 0-128 0,-3 3 0 0,2-1 0 0,-3 4 144 15,-1-2-144-15,-3 3 128 16,-4 6-128-16,0 0 0 0,-1-1 0 0,-1-2-176 0,-2-4 176 0,4-2 0 16,1 2 128-16,-1-4-128 15,-1-1 0-15,1 1-128 16,1-1 0-16,2 1 0 0,-3-2 128 0,2-3 0 0,3 1 0 0,7-5 0 16,0 0 0-16,0 0 0 0,0 0 0 0,0 0 0 0,7 0 0 0,0 0 0 15,-7 0 0-15,10 0 0 16,4-3 0-16,0 3 0 0,-5 3 128 0,2-2-128 0,9-2 0 0,-3 2 0 15,-4 2 0-15,-1-3 0 0,1 4 128 0,2 1-128 16,2-1 128-16,-4 2-128 0,-7 2 0 0,1 1 0 16,-1 1 0-16,-2 0 0 0,-2 1 0 0,-4 2 0 0,0 0 0 0,-4 1 128 15,-1 4-128-15,-1-3 0 16,-1 1 0-16,-1-2 0 0,1-1 0 0,-1 0 0 16,-2-2-160-16,4-2 160 0,5-1 0 0,-4-2 128 15,-9 1 0-15,1-2 16 0,5-4-144 0,-1 2 0 16,1-3-160-16,2-3 160 0,8 3 176 0,-8-4 128 0,-1 2 16 0,3-5 16 31,6 7-5808-31,-6-8-1168 0,2-1-224 0,0-1-48 0</inkml:trace>
  <inkml:trace contextRef="#ctx0" brushRef="#br0" timeOffset="56491.3">29372 15632 32943 0,'0'0'1456'0,"0"0"304"0,0 0-1408 0,6 0-352 0,0 2 0 0,1-2 0 16,-7 0 1040-16,8 0 144 0,-2-2 32 0,1-1 0 0,-1-1-768 0,2-2-160 15,1-1-32-15,0 1 0 16,-1-5-80-16,2 5-32 0,-1 2 0 0,-1-2 0 16,1 3-144-16,0-4 0 0,-1 3 0 0,2-3 128 15,1 4 176-15,0 0 16 0,1 0 16 0,1 2 0 0,0-2 240 16,1 3 64-16,-1 3 0 0,0-2 0 0,1 5-512 0,-1-3-128 15,-1 1 0-15,-3 3 0 0,2 0 256 0,-3 2 0 16,-3 1-16-16,-3 1 0 0,-2 2-96 0,-1-3-16 0,-2 6 0 0,0-3 0 16,-4 1-128-16,-1 2 0 15,-2-3 0-15,-2 2 0 0,0-2 0 0,0 0 0 16,1 0 144-16,0-3-144 0,-1-3 0 0,3 2 0 16,1-2 0-16,2-1 0 0,0-2 0 0,6-4 0 15,-3 4 0-15,3-4 0 0,0 0 0 0,0 0 0 16,0 0 0-16,0 0 0 0,9 3 0 0,0 1 0 15,0-4 0-15,1 2 0 0,6 2 0 0,0-1 0 0,0-2 0 0,-1 4 0 16,0-1 0-16,-1 0 0 16,2 3 0-16,-3 2 0 0,-3-1 0 0,0 1 0 0,-3 0 0 0,-4 2 0 15,-4 2 0-15,-4 0 224 16,-3 1-32-16,-3 2 0 0,-3-2-64 0,-3 2 0 0,-4 1-128 0,0-4 192 16,3 0 128-16,-2 0 32 0,-4-2 0 0,2-5 0 15,0-2-352-15,2-4 0 0,1 0 0 0,1-1 0 16,7-4 0-16,0-2 0 0,3-3 0 0,3-1 0 31,4-4-3216-31,1 0-720 0,2-5-144 0,4-2-16 0</inkml:trace>
  <inkml:trace contextRef="#ctx0" brushRef="#br0" timeOffset="57622.5">30171 15625 23087 0,'0'0'512'0,"0"0"96"0,7-4 32 0,-2 2 0 0,-5 2-512 0,0 0-128 0,7-2 0 0,-2 0 0 16,-5 2 1856-16,0 0 352 0,0 0 64 0,8 4 16 16,2 2-400-16,-4 1-80 0,-9-1-16 0,6 5 0 15,7 2-752-15,-9 3-144 0,-12 1-48 0,4 2 0 0,11 1-640 0,-7 1-208 16,-11 3 128-16,1-5-128 0,2 5 176 0,1-2-32 0,-1-4 0 0,0 5 0 15,-3 0-144-15,4-1 0 16,1-5 0-16,0-3 0 0,-1-4 0 0,4-2-224 16,3-3 80-16,3-5 16 15,-8 1 128-15,8-1 0 0,0 0 0 0,-1-6 0 0,1-5 0 0,0 1 0 16,1-6 0-16,3 2 0 0,2-2-128 0,-1 2 0 16,0-6 0-16,8 3 0 0,11-5 128 0,-9 1 0 0,-11 1 0 0,8-2 0 15,16 5 0-15,-11 0 0 0,-16 0 0 0,6 0 0 16,11 4 0-16,-5 2 128 15,-12 2-128-15,1 3 176 0,2-1-176 0,-4 7 128 0,5-3-128 0,-5 3 128 16,5 10-128-16,0-1 192 16,1 5-192-16,-3 2 192 0,-3 1-192 0,2 0 192 0,0 2-192 0,0 2 192 15,-5 2-192-15,2-6 0 16,-1 2-192-16,2-4 192 0,0 1 0 0,0-1 0 0,-1 0 144 0,4-2-16 16,5-3-128-16,-6-1 0 15,-6-1 0-15,8-3 0 0,12-1 0 0,-8-1 0 0,-15-6-144 0,7 3 144 16,16-6-128-16,-7-5 128 0,-9-2-160 0,1 0 160 0,3 0 0 15,3-4-144-15,1 0 144 0,1 1 0 16,1-5-128-16,2 2 128 0,3-1-128 0,-2 3 128 16,-3 0 0-16,2 5 0 0,1 0 0 0,-2 3 128 15,-2 3-128-15,0 2 0 0,-1 1 0 0,-3 3 0 0,-5 0 0 0,4 4 128 16,0 3-128-16,0 2 128 16,1 4-128-16,-1 0 128 0,-3 1-128 0,2 0 128 0,1 1-128 0,-2 2 0 15,0-2 0-15,-1 0 128 0,3 2-128 0,0-1 0 16,-1-1 0-16,0-2 0 15,3 0 0-15,0 0 0 0,2-3 0 0,0-3 0 0,1-1 0 0,0-2 0 16,2-1 0-16,2 0 0 0,0-6 0 16,1-4 0-16,1 1 0 0,-2-5 0 0,-1 2 0 0,2-5-128 15,2 1 128-15,-2-3 0 16,-3-1 0-16,-2 0-128 0,3 0 128 0,-2-3 0 0,-2 1 0 0,-3-1-160 16,-2 0 160-16,-1 6 0 0,0 1 0 0,-4 0-128 15,-3 2 128-15,1 2 0 0,0 1 0 0,-1 2 0 16,-3 0 0-16,0 5 0 0,2-1 0 0,-1 4 0 0,-2 2 0 0,0 3 0 15,-2-1 0-15,1 5 0 16,0 2 0-16,-2 4 144 0,0-2 128 0,4 5 32 0,2 1 0 0,0-1 0 16,2-3 16-16,3-2 16 15,1 0 0-15,1 1 0 0,1 1-48 0,2 0-16 0,1 0 0 0,3-2 0 16,1 2-96-16,1-1-32 16,1-1 0-16,2-2 0 0,1-3-144 0,1 1 192 0,-2-2-192 0,4 0 192 15,3-5-192-15,0 0 0 0,1-2 0 0,0-4 0 0,2-2 0 0,0 1 0 16,-1-3-192-16,1-2 192 15,-1-1-304-15,-1-4 64 0,-1 2 16 0,-2-2 0 32,-2-1-2720-32,2-6-560 0,-4 4-96 0</inkml:trace>
  <inkml:trace contextRef="#ctx0" brushRef="#br0" timeOffset="58173.5">31114 15475 11967 0,'0'0'528'0,"0"0"112"0,6-7-512 0,-6 7-128 0,3-2 0 0,-3 2 0 16,4-4 3504-16,-4 4 656 0,7-3 144 0,-7 3 32 15,0 0-2192-15,0 0-432 0,0 0-96 0,0 0-16 16,4 7-320-16,-1 2-64 0,-2 4 0 0,-1 0-16 16,-3 1-320-16,-1 6-64 0,-2 0-16 0,0 1 0 0,0 1-240 15,-2 1-48-15,0 1-16 0,-1 2 0 16,5-5-144-16,-1 1-32 0,0 2 0 0,1-3 0 15,1 1-64-15,0 2 0 0,2-5-16 0,1 2 0 0,0 3-96 0,1-2-16 16,1-2 0-16,0-1 0 16,0-2-128-16,2-2 0 0,1-3 0 0,0-4 128 0,2 1-128 0,-1-3 0 0,2-2 0 0,3-1 0 31,-4-3-1344-31,4-3-320 0,1 1-48 0,-2-6-10560 16,2-1-2112-16</inkml:trace>
  <inkml:trace contextRef="#ctx0" brushRef="#br0" timeOffset="58330.97">31289 15738 28559 0,'0'0'624'0,"0"0"128"0,-7-3 16 0,-1 3 64 0,-1-1-672 0,-2 1-160 0,0 1 0 0,-2 2 0 16,-2-2 1280-16,-1 4 240 15,1-1 32-15,-4 0 16 0,-2-1-944 0,2 1-192 0,0-4-48 0,0 2 0 16,-1-2-208-16,2 0-48 16,0 0-128-16,3-2 192 0,6 2-32 0,0 0-16 0,-4-4 0 0,2 1 0 15,3-1-2432-15,2 2-480 0</inkml:trace>
  <inkml:trace contextRef="#ctx0" brushRef="#br0" timeOffset="58722.89">31223 15744 25391 0,'17'11'1120'0,"-10"-7"240"0,-1-2-1088 0,3 2-272 0,3 2 0 0,-1-2 0 0,-1-3 1584 0,2 2 256 16,1-1 48-16,-3-2 16 0,-2 0-896 0,3 0-176 15,2-2-48-15,1 2 0 16,1-3-592-16,-2-1-192 0,-1 0 0 0,1 1 0 0,0-3 0 0,0 2 0 16,-4-3 0-16,1 1 0 15,2-1 0-15,-1 1 0 0,-5-2 0 0,1-1 0 0,1 2 0 0,-3 1 0 0,-2-5-160 0,-2 5 160 16,-1-4 0-16,0 10 0 16,-4-6 0-16,4 6 0 0,-7-4 0 0,-2 1 0 15,0 3 0-15,-1 3 0 0,-4 0 0 0,1 1 0 16,0 2 144-16,0 1-16 0,-5 2 0 0,2-1 0 15,3 1 0-15,3 1 0 0,-2 1-128 0,0-1 192 0,0 2-64 0,4 2 0 16,3-4 304-16,1 3 64 16,0 1 16-16,3-1 0 0,0 0-128 0,2 0-32 0,0 2 0 0,3 1 0 15,1-3-352-15,6 4 0 0,2 0-288 16,1-4 288-16,3-3 192 0,0 2-16 0,2-4-16 16,-1-2-160-16,3 1 0 0,1-4 0 0,1-3 0 15,-1 0 0-15,-1-4 0 0,0-2 0 16,0-1 0-16,-2-5-1344 15,1 1-288-15,-4 1-64 0,1-6-14080 0</inkml:trace>
  <inkml:trace contextRef="#ctx0" brushRef="#br0" timeOffset="59342.84">31753 15632 9215 0,'0'0'816'0,"0"0"-656"15,0 0-160-15,0-7 0 0,-1 1 3200 0,1 6 592 0,0-7 128 0,0 7 32 0,0 0-2064 0,0 0-416 31,0 0-64-31,0 0-32 0,0 0-192 0,0 0-32 0,0 0-16 0,-1 9 0 16,0 2-112-16,1 2-32 16,0 1 0-16,-2 5 0 0,1-2-288 0,0 2-64 0,-1 2-16 0,0 2 0 15,-1 0-176-15,2-2-16 0,-1-1-16 0,1-1 0 16,-2 1-16-16,2 1 0 0,0-4 0 0,1 1 0 16,0-3-176-16,-1-5-32 0,-2-1-16 0,2-2 0 15,1-7-176-15,0 0 0 0,0 0 0 0,0 0 0 16,-6-4 0-16,2-3-144 0,3 1 144 0,0-5-160 0,0-2 160 0,1 0 0 15,1-2-144-15,1-2 144 16,1-3 0-16,1-1 0 0,3 1 0 0,-1 1 0 0,2-5 0 0,1 4 0 16,2 1 0-16,2-2 0 15,0 1 0-15,1 4 0 0,2 3 144 0,1 3-144 0,0-3 240 0,0 5-32 16,1-1 0-16,1 5 0 0,-2-3-208 16,1 5 0-16,0 0 0 0,-1 0 0 0,0 4 0 0,-2 0 128 15,-1 0-128-15,-2 1 192 16,-1-2-1024-16,-4 6-224 0,0-5-32 0,-2 2-16784 0</inkml:trace>
  <inkml:trace contextRef="#ctx0" brushRef="#br0" timeOffset="59841.47">32271 15641 24639 0,'0'0'1088'0,"0"0"240"0,0 0-1072 0,0 0-256 0,0 0 0 0,0 0 0 15,0 0 1248-15,-7-3 192 0,-1-1 32 0,-1 2 16 0,0 2-896 0,-3-3-176 16,-2 3-32-16,-2 0-16 15,0 0 144-15,1 3 48 0,0-3 0 0,0 2 0 0,0 2-48 0,1 0-16 16,1-1 0-16,2 3 0 16,3-2 208-16,0 0 32 0,1 3 16 0,3-2 0 0,4-5-96 0,-2 8-16 15,2-1 0-15,2 2 0 16,2-3 64-16,1 2 0 0,-1 1 0 0,4 2 0 0,1-2-224 0,3-1-32 16,-1 1-16-16,2-3 0 15,1 1-240-15,0 4-32 0,0-2-16 0,1-1 0 0,-1 1-144 0,1-3 192 16,-2 5-192-16,-2-1 192 0,-1-1 64 0,-1 2 0 0,-4-2 16 0,0 4 0 15,-2-2-272-15,-2 2-176 16,1 0 32-16,-4 1 0 0,-2-1 144 0,-1 0 0 16,0-2 0-16,-2 2 0 0,-3-4 0 0,-2-1 192 15,2 1-32-15,-2-2-16 0,-1-1-384 0,1-2-80 16,-1-1 0-16,0-2-16 0,0-2 336 0,-1-2 0 16,1 1 0-16,2-2 0 15,3 0-640-15,-1-3 0 0,-1 1 0 0,3-5 0 16,-3 2-2784-16,-8-21-560 0,10 10-112 0,6 10-32 0</inkml:trace>
  <inkml:trace contextRef="#ctx0" brushRef="#br0" timeOffset="64142.86">29998 16353 20959 0,'0'0'448'0,"3"-6"112"0,0 1 16 0,-1 1 16 0,0-3-464 0,-2 7-128 0,0 0 0 0,0 0 0 16,0 0 1712-16,0 0 320 15,0 0 64-15,0 0 16 0,0 0 560 0,0 0 112 0,-3 11 32 0,-1 2 0 16,0 2-1440-16,0 3-288 16,-1 2-48-16,4 5-16 0,5-1-512 0,-6 0-96 0,-6 3-32 15,1 2 0-15,1 1-144 0,0 0-48 16,1 3 0-16,1-6 0 0,0 10 208 0,2-4 48 15,1-3 0-15,8 9 0 32,2-7-720-32,3-4-144 0,-1-7-32 0,0-5 0 0,-3-8-2352 0,1-3-464 0,1-4-112 0,0 2-12992 15</inkml:trace>
  <inkml:trace contextRef="#ctx0" brushRef="#br0" timeOffset="64320.78">30097 16558 36159 0,'0'0'800'0,"-6"2"160"0,-3-2 48 0,-2 0 0 0,-3 4-816 0,0-1-192 0,-3 3 0 0,-1 1 0 0,-2 0 1280 0,-4 0 192 16,2 3 64-16,1-4 0 0,-1 2-1088 0,1 1-192 15,3-2-64-15,-1-1 0 0,2-2-192 0,3 3 0 16,2-3 0-16,0 1 0 0,2-1 0 0,1-2 0 16,2 0 0-16,-10 0 0 15,-8 1-3696-15,-4 1-784 0,61-4-144 0,-32 0-48 0</inkml:trace>
  <inkml:trace contextRef="#ctx0" brushRef="#br0" timeOffset="64772.93">30178 16577 27183 0,'31'3'592'0,"-14"-2"128"0,-23 2 32 0,6-3 16 0,0 0-624 0,0 0-144 0,0 0 0 0,0 0 0 16,-9 0 832-16,9 0 128 0,0 0 16 0,0 0 16 15,-7 0 160-15,7 0 16 0,0 0 16 0,0 0 0 16,0 0-272-16,0 0-48 0,0 0-16 0,3 9 0 16,1-1 304-16,-3 1 64 0,-2 4 16 0,6 0 0 15,9-1-192-15,-7 4-32 0,-14 1-16 0,10 3 0 16,18-1-992-16,-13-2-208 0,-17 3-48 0,5-3 0 15,14 0 624-15,-7 0 112 0,-12-4 32 0,-1 3 0 0,5-6-512 0,3-1 0 16,0 2 0-16,0-5 0 16,-5 1 0-16,7-7 0 0,0 0 0 0,0 0 0 0,-8 0 0 0,8 0 0 15,0 0-208-15,-1-7 64 16,-2-3-192-16,2-3-48 0,2 0 0 0,1-4 0 0,-1-2 384 0,2 2 192 16,-1-2-32-16,7 0 0 0,6 4-160 0,-6-2 0 15,-9-3 0-15,8 0 0 0,13 1 0 0,-8 2-224 16,-11 0 48-16,6 0 16 0,9 4 160 0,-2-1 224 0,-9 1-48 0,2 3-16 15,3 1 160-15,0 2 16 16,4 3 16-16,0 0 0 16,5 2-672-16,0 2-128 0,-1 2-16 0,0 2-16 15,-4 0-3552-15,16 9-720 0,-9-1-144 0,-17-7-32 0</inkml:trace>
  <inkml:trace contextRef="#ctx0" brushRef="#br0" timeOffset="65503.21">30674 16680 27647 0,'12'-6'1216'0,"-12"6"256"0,1-6-1168 0,2-1-304 0,2-1 0 0,-1-1 0 15,-3-1 1728-15,2-3 272 0,1 2 64 0,-1-2 16 16,-6 3-1008-16,0-4-208 0,2 5-32 0,-2-1-16 16,-2-1-304-16,0 5-64 0,-2-1-16 0,1 5 0 15,-1-2-304-15,-2 4-128 0,-3 1 0 0,2 4 128 16,2 2 240-16,-1 1 32 0,-3 3 16 0,0 1 0 15,1 4-96-15,-3 0 0 0,1-2-16 0,2 3 0 16,-3 5-304-16,5-5 0 0,1 3 128 0,2-3-128 0,1 0 0 0,1 3 0 16,1-3 0-16,2-2 0 15,1 0 0-15,1 1 0 0,3-2 0 0,1-1 0 0,2-4 0 0,2-2 0 16,1-3 0-16,1-2 0 16,1-2 0-16,2-5 0 0,1-3 0 0,-1-1-256 0,-1-4 0 15,-1-1 0-15,1-2 0 0,5-5 112 16,-3 1 16-16,-4-2 0 0,1 1 0 0,0-2 128 0,-2 3 0 15,-4 0 0-15,-2 3 0 0,0 1 0 0,-2 6 0 16,0 0 0-16,-2 3 0 0,0 7 0 0,0 0 0 16,0 0 0-16,0 0-128 0,0 0 432 0,-3 9 80 0,3-1 32 0,0 5 0 15,-1 3-288-15,2-2-128 16,-1 2 0-16,-1 1 128 0,-3 0-128 0,0-1 0 0,4-2 0 0,1-1 0 16,0 0 0-16,1-2 0 15,0-1 0-15,2 2 0 0,0-4 0 0,1 1 0 16,1-5 0-16,0 0 0 0,1-1 0 0,1-3 0 0,1-3 0 0,1-1 0 15,2-3-256-15,0 1-96 16,0-5-16-16,-2-2 0 16,2 0-288-16,-2-1-64 0,1-2-16 0,-1-1 0 0,-1 0 480 0,-1-3 80 0,0 1 32 0,0-1 0 15,-1 3 144-15,0 4 0 0,-1-1 0 0,-1 0 0 16,0 5 0-16,0 1 0 0,-5 8 0 0,0 0 176 16,6-2 144-16,-6 2 16 0,0 0 16 0,5 4 0 15,0 5 368-15,0 1 80 0,-1 1 16 0,2 5 0 16,-4 1-544-16,1 0-96 0,-2 0-32 0,2 1 0 15,-2-4-144-15,2 0 192 0,-2 3-192 0,2-4 192 0,-1 0-32 0,2 0 0 16,0 0 0-16,0-5 0 16,2 5-464-16,1-4-80 0,0-2-32 0,-1-1 0 0,-6-6 928 0,9 1 192 15,0-1 48-15,1-1 0 16,-1-5-896-16,1-4-176 0,1 0-48 0,-1-1 0 0,1-4 368 0,-2 0 0 16,0-3 0-16,-1 0 0 15,-2-7 0-15,1 1 0 0,-2 1 0 0,0-1 0 0,-1 1 0 0,0 0 0 16,-1 2 0-16,0 2 0 0,-2 2 0 0,0 1 0 15,1 4 0-15,-1 0 0 0,0 4 0 0,0 2 0 16,1-1 0-16,-2 7 0 16,0 0-2800-16,0 0-528 0,0 0-128 0,0 0 0 0</inkml:trace>
  <inkml:trace contextRef="#ctx0" brushRef="#br0" timeOffset="65873.03">31279 16631 27183 0,'0'0'1200'0,"7"3"256"0,3 1-1168 0,0-2-288 0,-3 2 0 0,1-4 0 16,0 3 1792-16,0-3 320 0,-1-3 48 0,2 3 16 16,1-4-928-16,-1 2-176 0,1-5-48 0,0 3 0 15,2-2-688-15,-2 2-144 0,-2-3-16 0,1-2-16 16,0 2-160-16,1-3 0 0,-3 1 0 0,0 1-176 16,-2-1 176-16,0-2 0 0,1 2 128 0,-4 1-128 15,-2 2 144-15,-1-3-144 0,0 2 192 0,-3-1-192 16,-3 2 128-16,-1-1-128 0,1 4 0 0,-7 0 0 0,-4 0 0 0,2 6 0 15,3-1 0-15,-1 2 0 16,-2 3 0-16,0-1-272 0,1 5 48 0,-1-1 16 0,2 3 208 0,1 0 0 16,1 0 0-16,1 4 160 15,1-1 96-15,3 1 0 0,3 0 16 0,2 3 0 0,-1-6-272 0,3 5 0 16,3-5 128-16,1 3-128 16,1-4 0-16,1 0 0 0,5-2 0 0,-1 0 0 0,0 0 576 0,3-3 0 15,5 1 0-15,2-2 0 16,-2-1-448-16,3 1-128 0,2-3 0 0,1-2 0 15,0-2-544-15,-1-2-160 0,2-2-48 0,-1-3 0 16,-2 1-400-16,0-4-96 0,-1-3-16 0,0 1-9744 16,-1-3-1968-16</inkml:trace>
  <inkml:trace contextRef="#ctx0" brushRef="#br0" timeOffset="66123.2">31765 16221 19343 0,'0'0'1728'0,"3"7"-1392"16,-3 2-336-16,0-1 0 0,-1-2 3712 0,-1 5 656 0,0 2 144 0,0 0 32 16,1 0-2256-16,0 0-448 15,-2 4-96-15,0-1-16 0,0 1-416 0,-1 3-96 0,0 1 0 0,0 1-16 16,-2 1-768-16,3-2-160 0,-1 2-16 0,1 0-16 16,0 1-240-16,-1-1-208 0,1 1 32 0,0-2 16 15,0-1 160-15,2-1 224 0,1-1-48 0,1-2-16 16,1 0-160-16,0-1 0 0,2-1 0 0,0-2 0 15,0-2-1824-15,1-3-400 0,2 1-80 0,-1-5 0 32,1-1-1456-32,1-3-272 0,6-5-64 0,1-3-16 0</inkml:trace>
  <inkml:trace contextRef="#ctx0" brushRef="#br0" timeOffset="66622.86">31989 16221 23951 0,'13'-6'1056'0,"-13"6"224"0,0 0-1024 0,0 0-256 15,0 0 0-15,0 0 0 0,0 0 2880 0,4 9 512 16,0-1 96-16,-1 3 32 0,-1 0-1232 0,-2 3-240 0,-1 2-64 0,0 4 0 16,2 1-1040-16,-2 1-224 15,-4-1-32-15,1 5-16 0,1 0-512 0,-1 0-160 16,-1 2 0-16,0-2 0 0,1 2 256 0,1 0-48 16,-1-3-16-16,0 2 0 0,0-4-192 0,2-3 0 15,0-1 0-15,2-2 0 0,-1-1 0 0,2-1 0 0,2-5 0 0,-2 2 0 16,-3-4 0-16,2-8 0 15,9 6 0-15,1-1-160 0,-1-1 160 0,2-2 0 0,1 0 0 0,1-2 0 16,0-4 0-16,1 2 0 16,2-5 128-16,1 1-128 0,-1-2-128 0,1-4-112 0,2 2-16 0,0-4 0 15,-2 0 400-15,0-2 80 0,0-1 16 0,-1-2 0 16,-3-1-240-16,-2 3-240 0,0-4 48 0,-1 4 16 16,0-3 176-16,-4 2 144 0,-1 1-16 0,-2 3-128 15,0 1 128-15,-2-1-128 0,0 5 0 0,-1 3 0 16,-1 2 0-16,1 4 0 0,0 0 0 0,-5 0-144 15,-2 4 144-15,1 2 0 0,-2 3 0 0,-1 2 0 16,-1-1-128-16,1 6 0 0,-1 1 0 0,-1-1 0 0,-1 3 128 0,2-2 224 16,0 4-48-16,2-1-16 15,1-3-160-15,4 3 0 0,1 2 0 0,-1-4 128 0,1 2-128 0,0-4 0 16,2 1 0-16,2-4 0 16,2 0 0-16,2-3 0 0,2 1 0 0,2-1 192 0,1 0-192 0,1-1-256 15,-1-5 64-15,3 2 16 0,-1-2 176 0,1-4 0 16,-1 0 128-16,2-4-128 0,-1 0 0 0,2-2 0 15,-1-1 0-15,1 1 0 16,0-4-1728-16,1 0-400 0,1-1-96 0,1 0-10208 16,-1-4-2048-16</inkml:trace>
  <inkml:trace contextRef="#ctx0" brushRef="#br0" timeOffset="67072.98">32838 16135 35183 0,'13'6'768'0,"-13"-6"176"0,0 0 16 0,0 0 32 0,5 4-800 0,2 3-192 0,-3 2 0 0,1-3 0 16,-1 2 1632-16,0 4 288 15,0-1 48-15,-2 3 16 0,1 2-912 0,0 1-176 0,-2 2-48 0,0 4 0 16,0-2-400-16,-1 2-64 0,0-1-32 0,0-1 0 16,0 3-352-16,2 0 128 0,-2-2-128 0,1 1 0 15,-1-3 144-15,1 1-144 16,-1-4 192-16,2 1-192 0,0-3 128 0,0-2-128 0,-1-3 0 0,0 0 0 15,1-1 0-15,-2-9-224 0,0 0 32 0,0 0 16 0,0 0 176 0,0 0 128 16,0 0-128-16,-7-6 176 16,-1 0-176-16,0-2 0 0,-1-1 0 0,-1 2 0 0,-3-1-128 0,-2 3 128 15,-1-1-160-15,-1 4 160 16,-2 0 0-16,-2 4 0 0,1 0 0 0,-1 0 0 0,-1 2-128 0,2 3 128 16,-1 2 0-16,2 1-144 15,-1 1 144-15,3 1 0 0,1-1 128 0,3 3-128 0,0-1 0 0,3 2 0 16,2 0 0-16,1 1 0 0,-1-3 0 0,6 1 0 0,2 2 0 0,1-3-128 15,2-3 128-15,2 3 0 16,1-2 128-16,4-2-128 0,1-1 0 0,3-2 0 16,0 4 0-16,2-4-128 0,2-2 128 0,-1-1 0 15,0-3 128-15,1 0-128 0,2-3 128 0,1-1-128 16,0-1 128-16,0-3-128 16,-1-1-752-16,0-4-208 0,0-2-64 0,1 0 0 15,1-5-2512-15,-1-1-512 0,-1-2-112 0,1-8 0 0</inkml:trace>
  <inkml:trace contextRef="#ctx0" brushRef="#br0" timeOffset="69623.23">33394 15379 26895 0,'0'0'1184'0,"0"0"256"0,0 0-1152 0,0 0-288 0,0 0 0 0,0 0 0 0,0 0 1488 0,0 0 240 16,0 0 64-16,0 0 0 15,0 0-576-15,0 0-128 0,0 0 0 0,0 0-16 0,0 0-320 0,0 0-64 16,6 9-16-16,-2 2 0 0,0-1 32 16,-3 6 0-16,1-3 0 0,1 1 0 0,-2 9-224 0,1 0-32 15,-2 7-16-15,0 0 0 0,0 3 16 0,-2 1 16 16,1 0 0-16,0 2 0 0,1-4-112 0,0 5-32 15,-2 1 0-15,1 14 0 0,1 2-96 0,-1 0-32 0,-2 0 0 16,2-2 0-16,0-2-64 0,-1-3 0 16,1-8-128-16,0 2 192 0,-2-5-192 0,3 0 0 0,1-2 128 0,-1 3-128 15,0-5 0-15,2 5 0 16,-1 0-144-16,0-1 144 0,-1 1 0 0,0 0 0 0,-1-1 0 0,0-8 0 16,-1-2 0-16,0 0 0 15,-1-2 128-15,1-1-128 0,-2 1 0 0,-2-2-144 16,0 2-16-16,-1-3 0 0,1 2 160 0,-1 2 144 0,-2-1-16 0,0-1-128 15,-3 1 0-15,0 2-176 0,2 0 0 0,-3-2 0 16,0-3 48-16,-2 1 0 0,-1-2 0 0,-3 5 0 16,-1-6 128-16,-1 1 0 0,-1-6 0 0,0 2 0 15,-3-6 0-15,-1 4-128 0,-2-5 128 0,1 1-128 16,-4-1 256-16,0-1 48 0,0-1 16 0,-3-1 0 16,-3-2-192-16,-1 2 0 0,-3 0 0 0,-5-2 0 15,-7 0-256-15,-2-1 32 0,1-3 0 0,-1-3 0 0,0 3 224 0,-1-1 256 16,-3-2-48-16,0 3-16 15,-1 0-192-15,-3 0 0 0,-1-3 0 0,-2-1-160 0,1 4 160 0,-2 0 0 16,3 0 0-16,0 0 0 16,-2 3-128-16,-2-2 0 0,0-1 0 0,1 3 0 0,-1-3 128 0,4 4 0 15,3-1 0-15,0 3 0 16,-1-2 0-16,1 0 0 0,-2 1 0 0,4-4 0 0,13 2 0 0,-2-3 176 16,-1 4-48-16,2-1 0 15,3-3-128-15,-4 2 0 0,1-2 0 0,0 0 0 0,-1 0 0 0,1 0 0 16,-2-2 0-16,7 2 0 0,8-3 0 0,-6 3-176 15,-13-1 48-15,3-2 0 0,3 3 128 0,1 0 0 16,-1 0 0-16,1 0 0 0,-11-3 0 0,2 2 0 16,0-1 0-16,2-1 0 0,-2 2 0 0,6-2 0 15,1 3 0-15,1 0 0 0,-2 0 0 0,0 0 0 0,1 0 0 0,-2 0 0 16,0 0 0-16,0-3 0 16,-2 2 0-16,0 1 0 0,-2 0 0 0,3 0 0 15,0 1 128-15,0 2-128 0,1-3 128 0,-1 3-128 0,2-3 128 0,1 1-128 16,1-2 0-16,-2 1 144 15,2 0-144-15,1 0 0 0,0 1 0 0,5 2-176 0,0-3 0 0,-1 2 0 16,1-2 176-16,1 0 0 16,-1 0 0-16,2 0 0 0,1 0 0 0,-1-2 0 0,-1 2 128 0,2-3-128 15,-1 3 0-15,1-1 0 16,0 1 0-16,0 0-128 0,3 0 128 0,1 0 176 0,0 0-48 0,-2 0 0 16,2 0-128-16,2-3 128 15,-3 3-128-15,3-4 128 0,0 1-128 0,-2 2 128 0,0-1-128 0,1-1 128 16,-1-1-128-16,0 1 0 0,0-1 0 0,2 4-176 15,-1-2 176-15,1 1 0 0,2 1 128 0,-1 0-128 16,1 0 0-16,1 0-240 0,-1 0 48 0,2 0 0 16,1 0 448-16,1 1 112 0,-1-1 16 0,1 0 0 15,0 2-384-15,0-2 0 0,4 0 0 0,1 0 0 0,0 0 224 0,0 0-32 16,2 0 0-16,1 0 0 16,1 0-192-16,1 0 0 0,3 0 0 0,-1 0 0 15,2-2 0-15,1 2 0 0,0-1 0 0,2 1 0 16,-1-3 0-16,1 3 0 0,0-3 0 0,1 2 0 0,2-2 0 0,-1-1 0 15,1 2 0-15,0-2 0 0,1 0 0 0,0-1 0 16,1-2 0-16,1-1 0 16,1 2 0-16,-2-1 0 0,2-2 0 0,1 1 0 0,1-5 0 0,0 0 0 15,-1 0 0-15,2 0 0 0,0-4 0 0,2 0 0 16,-2 0 0-16,2-3 0 0,0-2 0 0,-1 1 0 16,2-1 0-16,0-2 0 0,-1-2 0 0,-1 5 0 15,1-3 0-15,-2 5 0 0,2-5 0 0,-2 2-128 16,0-2 128-16,2-3 0 0,-2-2 0 0,1 1 0 0,0 2 0 15,0 0 0-15,-2 0-160 16,1-2 160-16,0 2-128 0,1 0 128 0,-2-2 0 0,-3 1 128 0,3-2-128 16,0-1 0-16,0 2 0 0,-3 2 0 0,2 0 0 15,0-1 0-15,-1 3 0 0,0-2 0 0,2 4 128 16,0-3-128-16,0-2-208 0,0 1 48 0,-2-4 16 16,2 0 144-16,0 0 0 0,0 1 0 15,0-1 0-15,0 2 192 0,-2 2-32 0,1-1-16 16,-1-2-144-16,1 3 0 0,-2 5-160 0,2-1 160 15,-2 3 0-15,2 0 0 0,0-1 0 0,-1 0 160 0,1 3-160 0,0-2 0 16,0 2 0-16,1 0 0 16,0-2 0-16,1 2 0 0,0 0 0 0,0-2 0 0,1-1 0 0,0 2 0 15,1-2 0-15,0-2 128 16,-1 1-128-16,1-2 0 0,-2 2 0 0,2-1 0 0,-1 1 0 0,0 2 0 16,-1-1 0-16,0 0 0 15,1-1 0-15,0 4 0 0,0-2 0 0,0 3 0 0,1-1 0 0,-1 3-144 16,0-2 144-16,-1 3-208 0,0 0 208 0,-1-2 160 15,2 2-32-15,-1 0 0 0,0 0-128 0,1 0 0 16,-1 2 0-16,0-2 0 0,1 3 0 0,-1 1 0 0,-1-2 0 0,1 1 0 16,-1 0 0-16,1 0 0 15,1 1 0-15,-1 1 0 0,0-4 0 0,1 4 0 16,-1 2 128-16,0-3-128 0,2 1 0 0,0 1 0 16,-2-2-192-16,0 1 192 0,0-1 0 0,1-1 0 0,-1 0 144 0,2 4-16 15,-1-1-128-15,2-1 0 16,0-1 0-16,0 3 128 0,0-1-128 0,1 1 0 15,1-1 0-15,-1 1 0 0,-1 2 144 0,0-3-144 0,-4 7 192 0,6-4-192 16,1-2 160-16,1 2-160 16,1-3 128-16,0 1-128 0,0 3 128 0,2-1-128 0,-1-1 0 0,2 1 128 15,1 1-128-15,1 2 0 16,1-2 0-16,0 3 0 0,1-1 0 0,1-2 0 0,0 1 0 0,2 2 192 16,0-2-192-16,2 0 0 0,0 2 0 0,1 0 0 15,2 0 0-15,1 0 0 0,0 0 128 0,0 0-128 16,-2 0 0-16,2 0 0 0,1 0 0 0,0 0-176 0,2 0 176 0,-1 2 128 15,1 0-128-15,-1-2 176 16,1 2-176-16,-1-2 0 0,2 0-192 0,0 0 192 0,0 0 0 0,0 0 0 16,1 0 0-16,1-2 128 15,2 0-128-15,0 0 0 0,-1-2 0 0,1-1 0 0,1 1 0 0,2-3 0 16,-1 3-160-16,2 0 160 16,-2-1 0-16,2 1 0 0,-1 2 0 0,1-2 0 0,0 0 0 0,-1 4-304 15,1-3 48-15,0 3 0 16,-1-3 432-16,1 2 80 0,-2 1 32 0,1 0 0 0,-2 0-288 0,0 0 0 15,0 0-176-15,0 1 176 0,-3 2 0 0,3-3 0 16,2 3 0-16,-1-3 0 0,2 0 0 0,0 0 0 16,-2 0 192-16,-1 0-48 0,-3-3-144 0,5 0 0 0,0 2 0 0,0 1-176 15,-2 0 176-15,1 0 0 16,-2 0 128-16,0 0-128 0,-1 0 0 0,1 0 0 16,0 0 0-16,2 1 0 0,-1 2 0 0,0 0 0 15,0-3 0-15,2 1 128 0,-1 2-128 0,1-1 0 16,-2 2 128-16,1-4-128 0,3 3 0 0,0-2 0 0,0 2 0 0,1 1-128 15,0-2 128-15,1-2 176 0,0 2-48 0,4 0 0 16,-3 1-128-16,0 1 0 0,-2-2 0 0,1 0-176 16,-1 3 176-16,0-1-128 15,2 0 128-15,-1 1-128 0,2-1 128 0,-2 0 128 0,-2 0-128 0,1 1 176 16,-1-1-176-16,-1-1 160 0,-1-2-160 0,0 1 160 16,-2 2-160-16,0-4 160 0,1 3-160 0,-2 0 160 15,-2-2-160-15,1-1 0 0,0 3 0 0,0-1 0 16,-2 0 0-16,0-2 0 0,3 2 0 0,0 2 0 15,-1-4 128-15,0 3 0 0,0 1 0 0,0-2 0 0,-1 2-128 0,-1 0 0 16,-1 3-192-16,0-2 192 16,0-1 0-16,-2 2 0 0,1 1 0 0,1-1 0 0,1-2 0 0,0 0 0 15,-3-1 0-15,2 1 0 16,1-2 0-16,1-2 0 0,-4 0 0 0,1 3 0 0,-1-3 0 0,2-3 0 16,-3 3 0-16,0-2 0 15,-1 2 0-15,-1-1 0 0,-1-2 0 0,3 0 0 0,1 3 0 0,-2-1 0 16,-3-2-160-16,1 3 160 0,2 0 0 0,0 4 0 15,1-4 0-15,1 3 0 0,-3-3 0 0,4 4 0 16,1-2 0-16,0 1 0 0,-1-2 0 0,2 2 0 16,-1-2-192-16,-1 2 48 0,-2-3 272 0,0 3 48 15,-1-3 16-15,-1 3 0 0,-1 0-192 0,1-2 0 16,-2 5 0-16,0-2-176 0,1 0 176 0,-1-2 144 16,-1 2-16-16,2 0-128 0,0 1 192 0,-1-1-192 15,0-1 192-15,2-2-192 0,-3 2 0 0,0-3 0 16,2 0 0-16,-1 2 0 0,-1-4 0 0,0 2 0 15,-2-3 0-15,2 2 0 0,-2 1 0 0,1-3 0 0,-2 3 0 0,1 0 0 16,0-2 0-16,0 0 0 16,-2 2 0-16,0 2 0 0,0 0 0 0,0-2 0 0,1 3 0 0,-1-2 0 15,-1 2 0-15,0-1 0 16,-1 0 0-16,1-2 0 0,1 2 128 0,1 1-128 0,-1-2 0 0,0-1 0 16,0 0 0-16,2 0 0 0,-2 0 0 15,0 0 0-15,0 0 0 0,1-1 0 0,-1-2 0 0,0 3 0 16,2-2 0-16,-5 2 0 0,2-2 0 0,-1 2 0 15,2-2 0-15,-1 2 0 0,-1 0 0 0,-1 0 0 16,0 0 0-16,5 0 0 0,-5 2 0 0,-2 0 0 0,-2 3 0 0,-1-1 0 16,-1-2 0-16,-1 2 0 15,-1 3 0-15,1-1 0 0,0 1 0 0,-1 1 0 0,-2 1 0 0,0-1 0 16,0 4 0-16,0-2 0 16,-2 3 0-16,1-2 0 0,-2 4 0 0,1 2 0 0,-2 0 0 0,0 7 0 15,-3 0 0-15,0 4 0 16,2 3-128-16,0 0 128 0,-2 4-208 0,-1 13 80 0,2-12 128 0,-1 1-160 15,-1 0 160-15,1-5-160 16,2 1-864-16,0-5-192 0,-2-5-16 0</inkml:trace>
  <inkml:trace contextRef="#ctx0" brushRef="#br0" timeOffset="76583.28">5500 13458 4607 0,'0'0'400'0,"0"0"-400"0,0 0 0 0,0 0 0 0,0 0 3200 0,0 0 544 16,0 0 112-16,0 0 32 16,0 0-2032-16,0 0-416 0,0 0-80 0,0 0-16 0,0 0-272 0,0 0-64 15,0 0-16-15,0 0 0 0,0 0-112 0,0 0-32 16,0 0 0-16,0 0 0 0,0 0 112 0,0 0 0 15,0 0 16-15,0 0 0 0,0 0-128 0,0 0-16 16,0 0-16-16,0 0 0 0,-6 2-208 0,4 5-32 16,2-7-16-16,-3 8 0 0,1 1-176 0,-1-2-48 15,2 0 0-15,1-7 0 0,-2 10-96 0,0-1-32 16,0-1 0-16,1-2 0 0,0 3-80 0,1-2 0 16,-1 1-128-16,1-2 192 0,-2 3-32 0,1-2-16 15,0 1 0-15,-2 1 0 0,2 1-144 0,1-3 128 16,0 2-128-16,0-2 128 0,0 3-128 0,0-1 192 0,0-1-192 0,0-1 192 15,0 2-192-15,0-1 0 16,1-2 0-16,-1 1 128 0,-1 2-128 0,1-2 128 0,1 0-128 0,-1 0 128 16,-1 0-128-16,1 2 0 15,0-3 0-15,0 5 0 0,-2-2 0 0,2-1 0 0,0 1 0 0,0 1 0 16,-1 0 192-16,1 0 16 16,0 1 0-16,-1-1 0 0,2-1-64 0,-1 2-16 0,-1-1 0 0,-1-1 0 15,2 2 0-15,0-2 0 0,0 1 0 16,0 1 0-16,0 1-128 0,0-2 0 0,0 1 0 0,0-1 128 15,-1-1-128-15,1 2 0 0,-1-2 0 0,1 1 0 0,0 1 0 0,0-2 0 16,0 2 0-16,0-1 0 16,-2-1 0-16,2 2 0 0,0-2 0 0,0 1 0 0,0-1 0 0,0-1 0 15,2 2 0-15,-2 0 0 16,0-1 0-16,0-1 0 0,1 1 0 0,0 2 0 0,1-5 0 0,-1 1 0 16,-1 3 0-16,0-3 0 15,1 2 144-15,1-1-144 0,-1-2 160 0,0 4-160 0,1-4 0 0,-1 2 0 16,-1 1 0-16,0-2 0 0,0 1 0 0,1 1 0 15,1-3 144-15,-1 1-144 0,-1 2 0 0,1-1 0 16,0 1 128-16,-1 1-128 0,0-3 0 0,0 3 0 16,2-3 0-16,-1 2 0 0,0 2 0 0,1-2 0 15,-1-1 0-15,0 1 0 0,-1 1-192 0,0 1 192 16,0-2-160-16,0 1 160 0,0 1 0 0,0-1 0 16,0 0 128-16,0 0-128 0,2 2 0 0,-2-2 0 15,-2 1 0-15,2-1-192 0,0-1 192 0,-1 2 0 0,1-1 0 0,0 2 0 16,0-1 0-16,0-1 0 15,0-1 0-15,0 2 0 0,-1-1 0 0,-1-1 0 0,2 2 144 0,-1-2-144 16,1 2 0-16,0-4 128 16,0 3-128-16,0 0 0 0,0 2 0 0,0-2 0 0,-1 1-144 0,1-1 144 15,0-1 0-15,0 2 0 16,0-2 0-16,-2 2 0 0,1-1 0 0,1-1 0 0,0 2 0 0,0-2 0 16,0 1 0-16,0 1 0 15,-1-2 0-15,1 1 0 0,0 1 0 0,0-2 0 0,0 2 0 0,0-1 0 16,0-1 0-16,0 2 0 0,0-1 0 15,0 3 0-15,-1-2 0 0,1 1 0 0,0 1 0 0,0-3 0 16,0 5 0-16,-2-2 0 0,4 0 0 0,-2 2 0 0,-2 0 0 0,2-2 0 16,0 0 0-16,0 3 0 15,-2-2 0-15,2-1 0 0,1 0 0 0,0-2 0 0,1 2 0 0,-2-3 0 16,0 3 0-16,1-2 0 0,1 2 0 0,0-4 0 16,-2 2 0-16,1-1 0 0,2 2 0 0,-2-2 0 15,-1 1 0-15,1-1 0 16,1 0 0-16,-1 0 0 0,0-1 0 0,1 2 0 0,-2-2 0 0,1-1 0 15,0 1 0-15,0 1 0 0,-1 1 0 0,2-2 0 16,-1 1 0-16,0 4 0 0,-1-5 0 0,0 1 0 16,2 1 0-16,-1 2 0 0,-1-3 0 0,3-1 0 15,-2 2 0-15,0-1 0 0,1 4 128 0,-1-5-128 16,0 1 0-16,1 1 0 0,-1-1 0 0,0 2 128 16,-1-2-128-16,0 1 0 0,3-2 0 0,-2-1 0 15,-1 4 0-15,0-4 0 0,1-2 0 0,1 3 0 16,-2-9 0-16,0 11 0 0,1-1 0 0,0-1 0 15,1 2 0-15,-2-1 0 0,0-1 0 0,1-1 0 16,0 2 0-16,-2-1 0 0,-2 1 0 0,2-1 0 0,1-9 0 0,3 11 0 16,-3-1 0-16,1 1 0 15,0-1 0-15,1 2 0 0,-4-4 0 0,4 1 0 0,-1-1 0 0,0 1 0 16,-1 0 0-16,0-1 0 16,0 1 0-16,-1-1 0 0,1-8 0 0,1 9 0 0,0 2 0 0,-2-2 0 15,1 1 0-15,0 0 0 0,0 0 0 0,1 1 0 0,-1-2 0 0,0 1 0 16,0 1 0-16,0 0 0 15,0 0 0-15,0-1 0 0,0 1 0 0,0 1 0 0,0-2 0 0,0 3 0 16,-1-2 0-16,1 2 0 16,0-3 0-16,0 3 0 0,0 0 0 0,0 1 0 0,-1-1 0 0,1-2 0 15,-1 1 0-15,1-1 0 16,-2 2 0-16,2 0 0 0,-1 0 0 0,1-3 0 0,0 1 0 0,-1-2 0 16,-1 2 0-16,1-1 0 15,1-1 0-15,0 2 0 0,-1-2 0 0,1-1 0 0,-2 1 0 0,2-1 0 16,0 5 0-16,0-4 0 0,-1-1 256 0,1 1-16 15,1 0 0-15,-1-1 0 0,-1 3-112 0,1-2 0 16,0 0-128-16,0 1 192 0,-1 0-192 0,2 0 144 16,-1-2-144-16,0 1 128 0,0 2-128 0,-1-2 0 15,2 1 144-15,-1 1-144 0,0-2 128 0,0-1-128 16,0 3 128-16,3 0-128 0,-2-2 0 0,0-1 0 16,-2 2 0-16,-2 0 0 0,5 0 0 0,-2 1 0 15,-2 0 0-15,2-3 0 0,0 5 0 0,-1-2 0 16,0 2 0-16,1-1 0 0,-2-2 0 0,2 1 0 15,-1-1 0-15,0-1 0 0,-3 4 0 0,4-2 0 0,3 2 0 0,-1-3-128 16,-1 0 128-16,-1 3 0 16,-3-3 0-16,0 1 128 0,0-1-128 0,1 2 0 0,2-2 0 0,0-2 0 15,0 5 0-15,0-3 0 16,0 0 0-16,0 0 0 0,1 0 0 0,-1 0 0 0,0-1 0 0,1 2 0 16,5-1 0-16,-5 2 0 0,-2-4 0 0,-1 2 0 15,2 2 0-15,0-1 0 0,0-1 0 0,0 3-128 16,-1-2 128-16,2 2 0 15,3 0 0-15,-3-3 128 0,-3 3-128 0,2 1 128 0,4-4-128 0,-3 3 128 16,-4 0-128-16,1-2 0 0,1 0 0 0,1 0-128 0,-2-1 128 0,2 1 0 16,0 1 0-16,5-1 0 15,-1 3 0-15,-1-5 0 0,-4 1 0 0,-2-1 0 0,2 2 0 0,-1-1 0 16,1 0 0-16,2 0 0 0,6 3 0 16,-6-2 0-16,-3-2 0 0,0 1 0 0,6-1 0 0,0-1 0 15,-1 1 0-15,-3 2 0 0,-3-5 0 0,2 5 0 16,-2-2 0-16,3-1 0 0,0 1 0 0,2 0 0 15,0-2 0-15,0 1 0 0,-5 1 0 0,2 1 0 16,1-1 0-16,1 2 128 0,3-3-128 0,0 1-160 16,-2 1 160-16,-2 0-208 0,-2 0 208 0,0 1 0 15,5 0 0-15,0 0 0 0,-2 2 0 0,-1-3 0 16,-3 4 0-16,3-4 160 0,3 3-160 0,0 0 0 16,-2 2 0-16,0-2 0 0,1 0 0 0,-1 0 0 15,-1 3 0-15,0-2 0 0,0-1 0 0,0 3 160 16,1-2-160-16,0 2 160 0,-1-3-160 0,-1-1 0 0,1 1 0 0,0 0 0 15,0 0 0-15,1 0 0 16,1-2 0-16,-1 2 0 0,0-3 0 0,-2 2 0 0,1-4 0 0,1 2 0 16,1 0 0-16,-1 0 0 15,-1-1 0-15,0-1 0 0,0 4 0 0,-1-2 0 0,1 0 0 0,0 0 0 16,0 0 0-16,0 1 0 16,0-2 0-16,0 2 0 0,0-2 0 0,0 1 0 0,0 1-160 0,0-1 160 15,0 3 0-15,1 0 0 0,-2 0 0 0,-1 1 0 0,2-1 0 0,0 0 0 16,0 0 0-16,0 0 0 15,0-1 0-15,0 1 0 0,0 3 0 0,0-3 0 0,0 0 0 0,0 0 0 16,0 1 0-16,0-1 0 16,0 0 128-16,2 1-128 0,-2-1 0 0,0-3 0 0,0 3 128 0,1 0-128 15,-1-2 0-15,1-1 0 16,-1-1 0-16,2 2 128 0,-2-1-128 0,0 3 0 0,0 1 240 0,-2-4-64 16,2 3-16-16,0-4 0 15,0-9-160-15,2 15 0 0,-2-5 0 0,1 2 128 0,-1-4-128 0,0-8 0 16,0 12 0-16,0-12 0 0,1 10 128 0,-1 1-128 15,0-11 0-15,2 10 128 0,-2-10-128 0,0 0 160 16,1 9-160-16,-1-9 160 0,3 11-160 0,-3-11 128 16,0 0-128-16,0 0 128 0,0 0-128 0,0 0 0 15,0 0 0-15,0 0 128 0,5 6-128 0,-5-6 0 16,0 0 0-16,0 0 0 0,0 0 0 0,0 0 0 16,0 0 0-16,8 7 0 0,-8-7 0 0,0 0 0 15,9 6 0-15,-9-6 0 16,8 4-1024-16,-8-4-128 0,9 7-16 0,-9-7-12512 15,12 0-2496-15</inkml:trace>
  <inkml:trace contextRef="#ctx0" brushRef="#br0" timeOffset="79383.39">9129 15242 4607 0,'0'0'400'0,"0"0"-400"15,0 0 0-15,0 0 0 0,0 0 1024 0,0 0 112 16,0 0 16-16,0 0 16 0,0 0 32 0,0 0 0 0,0 0 0 0,0 0 0 15,0 0-176-15,0 0-48 16,0 0 0-16,0 0 0 0,0 0 144 0,0 0 32 0,0 0 0 0,0 0 0 16,0 0-128-16,0 0 0 15,-7-3-16-15,7 3 0 0,0 0-224 0,-6 3-32 16,-2-2-16-16,0 1 0 0,-1 2-272 0,0-1-48 0,0 1-16 0,-1-1 0 16,1-1-144-16,1 0-16 0,0 0-16 0,1 2 0 15,-3-1-64-15,1 1-16 16,0-2 0-16,0 2 0 0,-2 0-144 0,1-1 192 15,-1 1-192-15,1 1 192 0,0-4-192 0,-4 4 0 0,0-3 0 0,1 0 0 0,0 2 0 0,0-1 0 32,-3 1 0-32,0-2 0 0,1 0 128 0,-4 0-128 0,1 2 0 0,0-1 128 0,-2 0 96 0,0 0 16 15,-2 1 0-15,0-1 0 16,-2-3-96-16,1 4-16 0,0-1 0 0,1 0 0 16,-1 0-128-16,2-3 0 0,1 4 0 0,0 0 0 15,1-1 0-15,0-1 128 0,1 0-128 0,0 0 0 0,-3 2 0 0,1-1 0 16,0-2 128-16,-1 2-128 0,-2-1 0 0,-1 2 0 15,-1 0 0-15,2 1 128 0,-74-13 320 16,139 24 64-16,-70-9 16 0,1-5 0 0,-2 2-240 0,-1-1-48 16,2 3-16-16,2-2 0 0,0-1-224 0,0 1 128 15,1 0-128-15,1-2 0 0,1 5 0 0,-1-3 128 16,-1 0-128-16,-1 1 0 0,-1-1 0 0,-1-1 0 16,1 1 0-16,-2 2 0 0,-1-3 0 0,0-2 0 15,1 2 128-15,-1-1-128 0,-1 0 0 0,4-2 0 16,-1 2 0-16,4-2 0 0,0 0 0 0,2 0 0 15,-1 3 0-15,4-2 0 0,-1-1 0 0,2 3 0 16,-2-3 0-16,1 4 0 0,-2-4 0 0,0 2 0 16,1-2 0-16,0 0 0 0,-1 0 0 0,0 0 0 0,-1 2 0 15,0-2 0-15,0 0 0 0,-1 2 0 16,0-2 0-16,-2-2 0 0,-4 2 0 0,4 0 128 0,2 0-128 16,0 0 0-16,0-2 608 0,1 2 80 15,1 0 16-15,1 0 0 0,-1 0-544 0,1 2-160 0,1 0 0 16,-2-2 0-16,0 0 128 0,1 3-128 0,1-3 0 0,-2 0 0 15,-2 4 128-15,1-4-128 0,-2 2 0 16,2 0 0-16,0-2 0 0,0 2 0 0,-2-2 0 0,1 3 0 0,0-3 0 16,1 1 0-16,-3-1 0 0,0 3 0 15,3-3 128-15,1 3-128 0,0-3 0 0,-1 1 0 0,1-1 0 16,1 2 0-16,1-2 0 0,-1 2 0 16,-2 0 0-16,1 1 0 0,0 1 128 0,0-4-128 0,-1 3 0 15,1-3 0-15,0 1 128 0,-2 1-128 0,1-2 432 0,1 3 16 16,0-2 16-16,-1-1 0 15,-2 0-336-15,2 0-128 0,1 0 0 0,-1 0 144 0,0 0-16 0,-1 0-128 16,1 0 192-16,2 0-64 16,1 0 0-16,-1 0 0 0,0 3 0 0,1-3 0 0,-2 0-128 0,3 0 0 15,-2 0 144-15,0 3-144 0,-1-2 0 0,-1-1 0 16,0 0 0-16,1 3 128 0,0-3-128 0,0 0 0 16,-1 0 128-16,1 0-128 0,1 0 0 0,-2 0 0 15,-3 0 0-15,1 0 128 0,3 0-128 0,0 0 0 16,-1 0 0-16,0 0 128 0,0 0 64 0,2 0 0 15,2-3 16-15,-1 3 0 0,0 0 48 0,-1 0 0 16,2 0 0-16,-1 0 0 0,1 0-256 0,0 0 0 16,-1 3 128-16,0-3-128 0,-1 2 0 0,0 0 0 15,1-2 128-15,-1 2-128 0,0-2 0 0,-1 0 0 16,1 0 128-16,-1 1-128 0,0-1 0 0,0 0 0 16,-2 0 0-16,2 0 0 0,1 0 0 0,0 0 128 15,-1 0-128-15,1 3 0 0,1-3 0 0,0 0 0 16,0 0 0-16,-1 3 0 0,3-3 128 0,0 1-128 0,0 2 0 0,1-3 144 15,-1 2-144-15,1-2 0 16,1 2 0-16,-1 0 0 0,-1-2 0 0,1 0 128 16,1 3-128-16,0-3 0 0,-1 1 0 0,2 2 0 0,0-3 128 0,-1 0-128 15,0 0 0-15,0 0 0 16,1 0 0-16,1 0 128 0,-1 0-128 0,1 0 0 0,0 0 0 0,-2-3 128 16,0 2-128-16,1 1 0 0,-1 0 0 0,2 0 0 15,1 0 0-15,1 0 0 0,-5 0 0 0,3 0 0 16,0-3 0-16,-2 3 0 0,0 0 0 0,-1 0 128 15,3 0-128-15,0 0 0 0,0 0 0 0,1 0 0 16,-1 0 0-16,1 0 0 0,0 0 0 0,0 0 0 0,1 0 0 0,-2 0 0 16,1 0 128-16,0 0-128 15,0 0 0-15,0 0 0 0,1 3 0 0,-3-3 0 0,1 0 0 0,0 0 0 16,0 0 0-16,1 0 0 0,1 0 0 0,-2 0 0 16,1 0 128-16,1 0-128 0,2 0 0 0,-1 0 0 15,-1-3 0-15,-1 3 0 0,2 0 0 0,-1 0 0 16,1 0 0-16,-1 0 0 0,1-2 0 0,-2 2 0 15,2 0 128-15,-2 0-128 0,-1 0 0 0,1 0 0 16,0 0 0-16,0 0 0 0,1 0 0 0,-1 0 0 16,0 0 0-16,0 0 0 0,-1 0 0 0,0 0 0 15,1 2 0-15,1-2 0 0,0 0 0 0,1 0 0 16,-2 0 0-16,0 0 0 0,0 0 0 0,0 0 0 16,1 0 0-16,-1-2 0 0,0 2 0 0,0 0 0 15,1 0 128-15,-4 0-128 0,2 0 0 0,1 0 0 16,0 0 0-16,1 0 0 0,-2 0 0 0,1 0 0 0,-1 0 0 0,0 0 0 15,-1 0 128-15,3 0-128 16,-1 0 128-16,0-2-128 0,-2 2 0 0,1-2 0 0,0 2 0 0,-1 0 0 16,0-3 0-16,0 3 0 15,-1-1 0-15,1 1 0 0,-3-3 0 0,2 3 0 0,1-3 0 0,0 2 0 16,-1 1 0-16,1 0 0 0,-2 0 0 0,0 0 0 16,3 0 0-16,0 0 0 0,1 1 0 0,-1 2 0 15,0-3 0-15,0 0 0 0,-1 0 0 0,1 0 0 16,-1 3 128-16,1-3-128 0,0 0 0 0,0 0 128 15,-3 0-128-15,3 0 0 0,0 0 0 0,0 0 0 16,0 0 0-16,0 0 0 0,0 0 0 0,-2 1 0 16,2 2 0-16,2-3 0 0,-1 2 0 0,0-2 0 0,-1 2 0 0,0 0 0 15,0-2 0-15,-2 3 0 0,1-3 0 0,-1 1 0 16,0 2 128-16,0-3-128 0,2 2 0 0,-1 0 0 16,-3-2-160-16,1 2 160 0,0-2-176 0,1 3 176 15,-2-2-192-15,0 2 192 0,0-1 0 0,0 0 0 16,1 0 0-16,0 0 0 0,0 0 0 0,2-2 0 15,-2 3 0-15,1 1 0 0,-2-2 0 0,1 0 0 16,1 0-128-16,1 2 128 0,-2-1-160 0,1 0 32 16,-1-2 0-16,0 4 0 0,2-1 128 0,-1 0 0 15,1-1 0-15,0-2 0 0,-1 2 0 0,1-1 0 16,-2-1 0-16,3 2 0 0,0 0 0 0,0-3 0 16,0 1 0-16,0 2 0 0,1-3 0 0,1 4 0 15,1-4 0-15,1 2 0 0,-2-2 0 0,2 0 0 16,1 3 0-16,2-3-128 0,0-3 128 0,6 3 0 15,0 0-144-15,0 0 144 0,0 0-224 0,0 0 32 0,0 0 0 0,0 0 0 32,0 0-208-32,0 0-48 0,9-4 0 0,2-2 0 0,1 0-1392 0,1 3-272 15,5-1-64-15</inkml:trace>
  <inkml:trace contextRef="#ctx0" brushRef="#br0" timeOffset="84842.92">4119 17819 15839 0,'0'0'704'0,"0"0"128"0,0 0-656 0,0 0-176 16,0 0 0-16,0 0 0 0,0 0 1312 0,0 0 224 16,0 0 64-16,0 0 0 0,0 0-592 0,0 0-112 15,0 0-32-15,0 0 0 0,0 0-176 0,0 0-48 16,0 0 0-16,0 0 0 0,0 0 48 0,0 0 0 0,0 0 0 0,0 0 0 15,0 0 64-15,0 0 16 16,0 0 0-16,0 0 0 0,0 0-144 0,7-7-32 0,-7 7 0 0,2-6 0 16,1-1-192-16,0 1-32 15,1-1-16-15,0 1 0 0,-2-1-16 0,-2 7 0 0,4-8 0 0,-1 2 0 16,-1-1 112-16,-2 7 0 0,3-6 16 0,0-1 0 16,-1 1-208-16,1-1-64 0,-2 0 0 0,2 1 0 15,-2-1-192-15,2 1 128 16,1-1-128-16,-2-1 0 0,1-1 0 0,-2 3 128 0,0-5-128 0,1 2 0 15,0 1 160-15,1-1-16 0,-2 2 0 0,1 0 0 16,-2-3-144-16,1 4 160 0,0-1-160 0,-1 1 160 16,3-1 32-16,-3 7 0 0,3-6 0 0,-1-1 0 0,1 1-32 0,-1 2 0 15,1-3 0-15,0 1 0 16,-1-1-160-16,1 0 160 0,-1 0-160 0,1-3 160 0,-2 4-32 0,2-1-128 16,0 1 192-16,-1-2-64 0,1-1-128 0,0 2 0 15,-1 1 0-15,1-1 128 0,-1 1-128 0,1-1 0 16,-3 1 0-16,3-2 0 0,-2 1 0 0,2 1 0 15,-1-1 128-15,1 0-128 0,-2 1 0 0,2-1 160 16,-1 1-160-16,1-1 160 0,0-1-160 0,0-1 160 16,1 3-160-16,0-2 160 0,-1-1-32 0,1 2 0 15,1-2 0-15,0 2 0 0,-2 2-128 0,0-1 0 16,-1-4 144-16,2 4-144 0,0-1 0 0,-1 1 128 16,-1-1-128-16,2-1 0 0,-1-1 0 0,-1 3 0 15,0-1 0-15,0 1 128 0,1-1-128 0,1 0 0 16,-1 0 0-16,-1 0 0 0,1 1 0 0,-1-1 144 15,1 0-144-15,1 3 0 0,-1-2 192 0,-1-1-64 0,2 1 0 0,-1-1-128 16,-1-2 224-16,4 3-64 0,-2-2-16 0,-1-1 0 16,0 2-144-16,1 0 192 0,0 0-192 0,0-3 192 15,-1 4-192-15,0-1 0 0,3 1 0 0,-2-1 0 16,-2 1 0-16,1-2 128 0,-1-1-128 0,2 2 128 16,-1 1-128-16,0-1 0 0,1 0 0 0,0 0 0 15,-1 1 0-15,0 2 0 0,0-3 0 0,-1 1 0 16,1 0 0-16,1 2 0 0,0-3 0 0,0 1 0 0,-2-1 0 0,1 3 0 15,0-2 0-15,-1-1 0 16,1 3 0-16,1-2 0 0,0-1 0 0,1 2 0 0,-1 1 0 0,0-3 0 16,0 1 0-16,1 2 0 15,-1-3 0-15,0 1 0 0,0-1 0 0,-2 3 0 0,-2 4 0 0,3-6 0 16,0-3 0-16,-1 2 0 0,1 1 0 0,1 0 0 16,0 1 0-16,0-1 0 0,-2-2 0 0,2 1 0 15,0 1 0-15,0 0 0 0,0 2 0 0,0-2 0 16,0-1 128-16,1-1-128 0,-1 2 0 0,0-1 0 15,-2 1 0-15,1-1 0 0,0 3 0 0,1-2 0 16,-3-1 0-16,3 2 0 0,0-2 0 0,-2 2 0 16,1-1 0-16,0 0 0 0,1 0 0 0,-2 2 0 15,-2 4 0-15,4-7 128 0,0 1-128 0,0 2 0 16,-1-3 0-16,-1 1 0 0,1-1 0 0,0-2 0 16,-1 4 0-16,2-2 0 0,-1 1 0 0,1-1 0 15,-2 1 0-15,2-1 0 0,-1 1 0 0,1-1 0 16,-2 1 0-16,1-1 0 0,0 3 0 0,-1-3 0 15,2 2 0-15,0 1 0 0,-1-2 0 0,-3 6 0 16,2-7 0-16,2 1 0 0,0-1 0 0,1 1 0 0,1-1 0 0,-1 2 0 16,-1 0 0-16,0-2 0 15,0 3 0-15,0-2 0 0,-1-1 0 0,3 0 0 0,-1 1 0 0,-1 2 0 16,0-3 0-16,0 1 0 0,-2 2 0 16,2-3 0-16,0 3 0 0,1-1 0 0,-1-1 0 0,0 2 0 15,3-3 0-15,-3 3 0 16,0-2 0-16,0 0 0 0,0 1 0 0,0 0 0 0,1-2 0 0,0 4 0 15,2-4 0-15,-2 3 0 0,-1-3 0 0,0 1 0 0,1-1 0 0,0 1 0 16,0-1 0-16,-1 3 0 16,0-2 0-16,0-1 0 0,0 1 0 0,1 2 0 0,-1-1 160 0,0-2-160 15,1 0 192-15,1 1-192 16,-2 2 208-16,0-3-64 0,-1 1-16 0,3 2 0 0,0-3-128 0,-1 1 0 16,1 2 0-16,-1-3 128 0,0 3-128 15,2-2 0-15,-3-1 0 0,0 1 0 0,0 1 0 0,-1 1 0 16,1 0 0-16,3 0 0 0,-2-3 0 0,0 2 0 15,1-2 128-15,-1 4-128 0,-3-4 0 0,2 0 0 16,0 1 0-16,0-1 0 0,0 3 0 0,1 0 0 16,-1-2 0-16,0 1 0 0,0 1 0 0,0-3 0 15,1 3 0-15,-1-2 0 0,0 2 0 0,0-1 0 16,0 1 0-16,0-3 0 0,1 3 0 0,-1-2 0 16,0 2 0-16,0-3 0 0,-1 2 0 0,-1-2 0 15,1 1 0-15,1-2 0 0,-2 1 0 0,2 1 0 0,0-1 0 0,0 1 0 16,0 2 0-16,0-3 0 15,0 3 0-15,0-1 0 0,0-1 0 0,0 2 0 16,0-3 0-16,0 3 0 0,0-2 0 0,0 2 0 16,-1-2 128-16,-3 6-128 0,6-4 0 0,-6 4 0 0,4-9 0 0,0 1 0 15,0 3 0-15,-1 1 0 16,0-2 0-16,0-1 0 0,-1 3 0 0,2-2 0 0,-1 2 0 0,-1-3 0 16,1 1 0-16,-3 6 0 15,4-7 0-15,0 1 0 0,0-1 0 0,0 3 0 0,-4 4 0 0,2-6 0 16,0 0 0-16,0 0 0 15,-2 6 0-15,4-4 0 0,-1-3 0 0,0 3 0 0,-3 4 144 16,2-6-144-16,-2 6 0 0,4-7 0 0,-1 1 0 0,-1-1 0 0,-2 7 0 0,4-4 0 16,1-2 0-16,-1-1 0 15,-4 7 0-15,4-6 0 0,0-1 0 0,0 3 0 0,0-2 0 0,-1 2 0 16,1-6 0-16,0 7 0 16,-4 3 0-16,2-7 0 0,1 0 0 0,-1 1 0 0,2-1 0 15,0 3 0-15,-1-1 0 0,-2-3 0 0,2 2 0 16,-3 6 0-16,4-7 0 0,0 3 0 0,0-2 0 0,0 1 0 15,0-2 0-15,-1 3 0 0,1-2 0 0,-1 2 0 16,0-3 0-16,-1 3 0 0,2-1 0 0,0-2 0 16,0 1 0-16,-1 2 128 0,-1-3-128 0,-2 7 0 15,0 0 0-15,5-6 0 0,-1 2 0 0,0-3 0 16,2 3 0-16,-2-2 0 0,-1 1 0 0,-3 5 0 16,4-7 0-16,0 3 128 0,2-2-128 0,-1 2 0 15,-1-3 0-15,2 3 0 0,-1-2 0 0,1 3 0 16,-2-4 0-16,1 3 0 0,0 1 0 0,2-3 0 0,-2 0 0 0,0 2 128 15,-1-3-128-15,0 3 0 16,1-2 0-16,-1 2 0 0,0-1 0 0,0 1 0 0,3 0 0 0,-2-3 0 16,-1 2 0-16,0 1 0 15,2-2 0-15,-1 2 128 0,-1 0-128 0,0-2 0 0,3 0 0 0,-2 2 0 16,0-3 0-16,1 3 0 16,-1-2 0-16,-1 2 0 0,1-1 0 0,0-2 0 0,0 3 0 0,1 0 0 15,0 2 0-15,0-2 0 16,-1-1 0-16,0 1 0 0,0 0 0 0,0 1 0 0,1-1 0 0,0 0 128 15,-1-1-128-15,-1 1 0 0,0-3 0 0,0 4 0 16,2-4 0-16,-3-2 0 0,-3 9 0 0,6-7 0 16,-1-1 0-16,-5 8 0 0,5-6 0 0,0-1 0 0,1-2 0 0,-1 3 0 15,-5 6 0 1,6-11 0-16,0 5 0 0,0-4 0 0,-2 3 0 0,-4 7 0 0,5-7 0 0,1 0 0 16,-6 7 0-16,6-10 0 15,-2 3 0-15,-4 7 0 0,7-9 0 0,-1 3 128 0,-2-2-128 0,1 1 0 16,1 1 128-16,-1-1-128 0,0 1 0 0,0-3 0 15,1 1 0-15,-3-2 128 0,3 4-128 0,-1-1 0 16,0 0 0-16,-1 0 0 0,-3 0 0 0,3 1 0 16,0-3 0-16,0 2 0 0,0 1 0 0,1-1 0 15,1-1 0-15,-1 2 0 0,-1-1 0 0,2-2 0 16,1 1 0-16,1-1 128 0,0 1-128 0,-2-4 144 16,2 2-144-16,1 1 160 0,0 1-160 0,1-1 192 15,-3-2-192-15,3 2 192 0,-1-1-192 0,0 2 0 0,0-4 0 0,2 4 0 16,-2-1 0-16,0 1 0 15,0-1 0-15,-1 2 0 0,0-2 0 0,2 3 0 0,-1 0 128 0,1 0-128 16,-4-1 0-16,2 1 0 16,1-1 0-16,-1 1 0 0,0 2 0 0,0-2 0 0,2 0 0 0,-1 2 0 15,1-3 0-15,-1 3 0 16,1-2 128-16,-1-1-128 0,1 3 0 0,1-2 0 0,-2-1 0 0,1 1 0 16,-4-1 0-16,3 1 0 15,1-3 0-15,-3 2 0 0,1-1 0 0,0-1 0 0,1 2 0 0,0 1 0 16,-2-1 0-16,0 1 0 15,-1-1 0-15,1 1 0 0,-1-1 0 0,1 2 0 0,-2-2 0 0,0-2 0 16,2 3 0-16,-1-1 0 0,0 0 0 0,-1 1 0 0,0-2 0 0,0 2 0 16,-1-4 0-16,1 4 0 15,1-1 0-15,-1 1 0 0,-1-2 0 0,0 1 0 0,1 1 0 0,0-1 0 16,0 1 0-16,-1-1 0 16,2 1 0-16,-1-1 0 0,-1 0 0 0,1 1 0 0,0-1 0 0,-1 1 0 15,1-1 0-15,2-1 0 16,-2 2 0-16,0-1 0 0,1 3 128 0,-1-1-128 0,0-1 0 0,2 2 0 15,1-3 0-15,-1 3 0 16,0-2 0-16,1 0 0 0,0 2 0 0,0 1 0 0,-1-1 0 0,3-2 0 16,-1 2 128-16,1 1-128 0,-2-3 0 0,1 2 0 15,0-2 0-15,-1 2 0 0,1 1 0 0,-1-1 0 16,1-2 128-16,1 2-128 0,-1-3 0 0,-1 5 0 16,-2-2 0-16,3 0 0 0,1-1 0 0,-3 1 0 15,3 1 0-15,-3-1 0 0,1 0 0 0,3 2 0 16,-3-2 0-16,1-2 0 0,0 2 0 0,-1 1 0 0,-2 0 0 0,4-1 0 15,-3 0 0-15,1-1 0 0,0 4 128 0,0-5-128 16,0 2 0-16,-2 0 0 0,1 2 0 0,-1-1 0 16,4-1 0-16,-4 0 0 15,-1 2 0-15,1-2 0 0,-1 0 0 0,1-1 0 0,1 1 0 0,0 0 0 16,-2 1 0-16,0-3 0 0,0 2 0 0,2 1 0 16,-7 3 0-16,6-4 0 0,2 0 0 0,-8 4 0 15,8-5 176-15,0 4-48 16,0-2-128-16,-2-1 192 0,4 1-48 0,-1 0-16 0,-1 0 0 0,-1 3 0 15,3-3-128-15,-1 2 0 0,-1 1 0 0,-1-3 0 0,3 2 0 0,-3 1 0 16,0 0 128 0,1 0-128-16,-8 0 0 0,9 0 0 0,2 0 0 0,-1 0 0 0,0 0 0 0,1 0 0 15,1 0 0-15,-2 1 0 16,-1-1 0-16,1 0 0 0,-3 0 0 0,1 0 0 0,1 0 0 0,1 0 0 16,-1 3 0-16,0-3 0 15,0 0 0-15,2 0 0 0,-4 1 0 0,3 2 0 0,0-3 0 0,-1 0 0 16,0 3 128-16,-1-3-128 0,1 1 0 0,1 1 0 15,-3-2 0-15,3 3 0 0,-2-3 0 0,-1 4 0 16,0-1 0-16,1-2 0 0,0 2 0 0,-1 0 0 16,0-3 0-16,1 3 0 0,1 1 0 0,-1-1 0 15,-2-2 0-15,2 2 0 0,0-3 0 0,0 2 0 16,-8-2 0-16,9 4 0 0,-1-4 0 0,0 3 0 16,-8-3 128-16,9 4-128 0,-1-2 0 0,1 0 0 15,-9-2 0-15,9 5 0 0,-9-5 0 0,9 4 0 16,-1 2 0-16,-8-6 0 0,11 3 0 0,-3 1 0 15,1 0 0-15,0-2 0 0,-1 2 0 0,1 0 0 16,-9-4 0-16,10 6 0 0,0-3 0 0,-1 0 0 16,-3 1 0-16,2 0 0 0,0-1 0 0,0 0 0 0,1 1 0 0,2 2 0 15,-2-5 0-15,1 4 0 16,1-1 0-16,1 0 0 0,-2 1 0 0,0-1 0 0,1 0 0 16,1 0 0-16,-3 1 0 0,0 2 0 15,0-3 0-15,2 0 0 0,0 1 0 0,0-1 0 16,-2 0 0-16,2 2 0 0,0-2 0 0,0 2 0 15,-2 0 0-15,2-2 0 0,-2 3 0 0,0-4 0 0,0 4 0 0,-1-3 0 16,-2 1 0-16,1-1 0 0,1 3 0 0,0-3 0 0,0 2 0 0,-1-1 0 16,0-1 0-16,0 3 0 15,0-3 0-15,0 2 0 0,-2 1 0 0,0-1 0 0,1 1 0 0,0-3 0 16,1 0 0-16,-1 2 0 16,1 1 0-16,-1 2 0 0,1-2 0 0,-1 1 0 15,0 1 0-15,0-3 0 0,1 3 0 0,-2-1 0 16,2-1 0-16,-1-1 0 0,1 1 128 0,-2-1-128 0,0 4 0 0,2-3 0 15,-1 0 0-15,0 0 0 0,0-1 0 0,1 1 0 16,-7-7 0-16,6 9 0 0,-1-1 0 0,2-2 0 16,1 3 0-16,-2-1 0 0,0-1 0 0,-1-1 0 15,-1 1 0-15,2-1 0 0,1 1 0 0,1 0 0 16,0-1 0-16,-1 1 0 0,-1-3 0 0,0 2 0 16,1-2 0-16,-1 3 0 0,2-2 0 0,1 1 0 15,-1-2 0-15,0 3 0 0,-1-1 0 0,-1 1 0 16,1 1 0-16,1-2 0 0,-1 4 0 0,1-4 0 0,0 2 0 15,-1 1 0-15,1 0 0 0,-2 2 0 16,2-3 0-16,-2 3 0 0,1-3 0 0,1 3 0 0,0 1 0 16,1-2 0-16,-3 1 0 0,2-2 0 15,-1 1 0-15,2 1 0 0,-1-2 0 0,0 4 0 0,0-5 0 16,-1 4 0-16,0-2 0 0,2 3 0 16,-1 0 0-16,0-2 0 0,0 2 0 0,0-3 0 0,-1 1 0 15,0 2 0-15,-2-3 0 0,2 3 0 0,-1 0 0 0,1 1 0 0,-2-4 0 0,0 1 0 31,1 0 0-31,-1 2 0 0,-1-2 0 0,1 2 0 0,-1-3 0 0,1 4 0 16,2-4 0-16,-1-1 0 0,-6-9 0 16,7 13 0-16,-1-2 0 0,1-1 0 0,-2-1 0 0,0 2 0 0,-5-11 0 0,8 10 0 31,-1 1 0-31,-2 2 0 0,2-1 0 0,-1-2 0 0,-6-10 0 0,8 15 0 0,1-2 0 0,-1 2 0 16,-3 0 0-16,1-6 0 15,0 2 0-15,1 2 0 0,-3-3 0 0,2 3 0 16,-1 3 0-16,3 5 0 0,-3-4 0 0,2 1 0 15,0-1 0-15,0 0 0 0,1 0 0 0,0-4 0 16,0 3 0-16,0-1 0 0,0-2 0 0,0 2 0 0,-1-3 0 0,4 1 0 16,-2 0 0-16,0-2 0 0,-2 2 0 15,1 0 0-15,1 0 0 0,0-2 0 0,-1 2 0 0,1-4 0 16,0 1 0-16,3 1 0 0,-3-2 0 0,0 1 0 16,-1 1 0-16,3 2 0 0,-2-1 0 0,-3-2 0 15,2 1 0-15,1-1 0 0,-2 3 0 0,-1 0 0 16,1 0 0-16,3 7 0 0,0-3 0 0,-4-4 0 15,3 0 0-15,-1 2 0 0,-1-2 0 0,-1 3 0 0,1-3 0 0,-1 1 0 16,1-1 0-16,-1 4 0 16,1-4 0-16,-2 4 0 0,2-1 0 0,-1-2 0 15,1 2 0-15,2 5 0 0,-1-1 0 0,-3-7 0 16,0 0 0-16,-1 3 0 0,0-2 0 0,2-1 0 16,-3 0 128-16,3 2-128 0,-1-2 0 0,0 2 0 15,0-1 0-15,1 0 0 0,-1-1 0 0,-1 0 0 16,1 0 0-16,2 2 0 0,0 0 0 0,0 1 0 0,0-1 0 0,0 0 0 15,0 0 0-15,0 2 0 16,-1 1 0-16,2-1 0 0,0 3 0 0,0-3 0 0,-1 0 0 0,1 0 0 0,-2 0 0 0,1 0 0 31,1-1 0-31,0 1 0 0,-1-2 0 0,1 0 0 0,-1 0 0 0,0 0 0 0,0 3 0 16,-1-3 0-16,1-2 0 0,-1 0 0 16,-1 0 0-16,2-3 0 0,1 3 0 0,-2-2 0 0,0 2 0 0,0 3 0 15,1-6 0-15,1 3 0 16,-3-2 0-16,1 2 0 0,1-3 0 0,-1 3 0 0,0 1 0 0,-1 3 0 15,0-4 0-15,0 0 0 16,2 0 0-16,1 1 0 0,-2 2 0 0,0-2 0 0,-1-1 0 0,0 3 0 16,3 1 0-16,-2-2 0 0,0 3 0 0,-1-4 0 15,0 2 0-15,-1 1 0 0,0-2 0 16,0 0 0-16,0 1 0 0,1-2 0 0,0-1 0 0,1 3 0 16,-1-1 0-16,0-2 0 0,-1 1 0 0,0-1 0 15,0 0 0-15,1 0 0 0,-1 0 0 0,0 3 0 16,0-4 0-16,0 1 0 0,0 0 0 0,0 3 0 15,0-3 0-15,1 1 0 0,-1-1 0 0,0 3 0 16,0-1 0-16,0-2 0 0,-2 2 0 0,2 0 0 16,0 1 0-16,1-2 0 0,-2 2 0 0,1 1 0 15,-2-3 0-15,1 2 0 0,-2-6 0 0,2 6 0 16,0-3 0-16,-2 1 0 0,2 2 0 0,-1-3 0 16,-1 2 0-16,2-2 0 0,-2 0 0 0,1 0 0 15,-2-3 0-15,1 1 0 0,0 1 0 0,1-4 0 16,-2 1 0-16,1-3 0 0,-1-6 0 0,3 7 0 15,-2 1 0-15,-1-8 0 0,0 0-128 0,0 9 128 0,0-9 0 0,1 6 0 16,-1-6 0-16,0 0 0 16,0 0 0-16,4 7 0 0,-4-7-176 0,0 0 176 0,4 7-128 0,-4-7 128 15,0 0 0-15,0 0 0 0,0 0 0 0,0 0-128 16,0 0 128-16,0 0 0 0,0 0 0 0,0 0 0 0,8 0 0 0,-8 0 0 16,6-6-128-16,2 2 128 15,0-2-128-15,-1-1 128 0,-2 3-128 0,-1-5 128 16,2 1 0-16,0-1-128 0,-2-1 128 0,0 1 0 15,-2-2 0-15,3 1-160 0,1 0 160 0,-1 0 0 16,0-3-128-16,0 0 128 0,1 0 0 0,0 0 0 0,2 1-192 0,0-4 192 16,1 3-192-16,0 0 192 15,-1-2-144-15,0 0 144 0,0 2 0 0,1-2-144 0,-1 3 144 0,-2 1 0 16,1-2 0-16,-3 1 0 0,1 4 0 0,-2-1 0 16,-1-2 0-16,1 5 0 0,-3 6 0 0,0 0 0 15,3-7 0-15,-3 7-128 0,0 0 128 0,0 0 0 16,0 0 0-16,0 0 0 0,0 0 0 0,-6 9 0 15,0 2 0-15,-2 2-128 0,-3 4 128 0,1 0 0 16,1 0 0-16,0 3 0 0,-3-1 0 0,3 1 0 16,-1 1 0-16,3 1 0 0,-1-2 0 0,1-3 0 15,1 0 0-15,2 0 0 0,0 0 0 0,0-1 0 16,1-1 0-16,1-3 0 0,0 1 0 0,0 0 0 16,-1-4 0-16,2 2 0 0,-2-2 0 0,1-2 0 15,-2-3 0-15,0 2 0 0,0-2 0 0,4-4 0 16,0 0 0-16,-9 3-128 0,1-3 128 0,-1 0 0 15,-1 0 0-15,0-3-128 0,2 3 128 0,-1-4 0 16,-2-2-144-16,1-1 144 0,-2 0 0 0,0 1 0 0,2-5-144 0,-2 5 144 16,0-3 0-16,-1 1 0 15,0-1 0-15,0 0 0 0,0 1 0 0,1 1 0 0,0-2 0 0,-1 5 0 16,0-3 0-16,1 1 0 0,1-1 0 0,-1 1 0 16,3-1 0-16,-2 3 0 0,-1 0 0 0,1 2 0 31,-1-5-432-31,-1 3-16 0,-3-2-16 0,-2-3-13584 0,-3-2-2720 0</inkml:trace>
  <inkml:trace contextRef="#ctx0" brushRef="#br0" timeOffset="85873.36">3988 17607 3679 0,'0'0'160'0,"0"0"32"0,0 0-192 0,-4 6 0 0,0 1 0 0,4-7 0 15,-5 6 3376-15,5-6 624 16,0 0 128-16,-6 3 32 0,6-3-3280 0,0 0-656 0,-7 0-224 0,7 0 144 0,-6-3-144 16,0 0 0-16,1 0 0 0,5 3 0 15,-5-4 0-15,1 0 0 0,4 4 0 0,0 0-176 16,-4-6 448-16,1 0 96 0,1 2 16 0,2 4 0 16,0 0 992-16,0 0 208 0,0 0 32 0,0 0 16 15,1-4 64-15,-1 4 16 0,0 0 0 0,0 0 0 16,0 0-208-16,0 0-32 0,0 0-16 0,0 0 0 0,8-2-496 0,-8 2-112 15,0 0-16-15,7 6 0 0,-1 1-128 0,1-1-16 16,-2 1-16-16,0 3 0 16,-1 1-224-16,0 2-32 0,-1 0-16 0,-1 0 0 0,-1 0-176 0,2 3-32 15,-2-2-16-15,3 2 0 0,0-1-48 0,2 2 0 16,-1 1 0-16,0-4 0 0,0 6 64 0,0-3 16 16,-1 0 0-16,2-1 0 0,0 1 0 0,-1 0 0 15,1 0 0-15,-1-1 0 0,0 1-64 0,0-2-16 16,-2 0 0-16,1 0 0 0,0 0-128 0,0 1 0 15,0-3 0-15,-2 0 0 0,1-3 0 0,0 1 0 16,-1-2 0-16,1-3 0 0,-3-6 0 0,0 0 0 0,0 0 0 0,0 0 0 16,0 0-176-16,0 0 176 15,5-6-128-15,0-3 128 0,1-2 0 0,-1 1-160 16,0-3 160-16,0-3 0 0,-1 2 0 0,1-5-128 16,2 2 128-16,1-2 0 0,0-2 0 0,1 1 0 0,3 0 176 0,-1-1-176 15,1-1 240-15,1 1-64 16,0-1-16-16,2 2 0 0,2 2-160 0,1-2 160 0,1 4-160 0,-1-3 160 15,0 2-160-15,3 2 0 0,-1 0 0 0,1 0 128 32,0 0-1392-32,0 1-272 0,1-3-64 0</inkml:trace>
  <inkml:trace contextRef="#ctx0" brushRef="#br0" timeOffset="110603.24">7032 14160 5519 0,'0'0'240'0,"0"0"64"0,0 0-304 0,0 0 0 0,0 0 0 0,0 0 0 0,0 0 1744 0,0 0 304 16,0 0 48-16,0 0 16 0,7-3-1392 0,-7 3-272 16,6 0-48-16,-6 0-16 0,0 0 96 0,5-1 16 15,1 1 0-15,-6 0 0 0,0 0 272 0,0 0 48 16,0 0 16-16,0 0 0 0,5 1 256 0,-5-1 48 16,0 0 16-16,6 3 0 0,1 1-48 0,-2 0 0 15,-5-4 0-15,0 0 0 0,5 6-256 0,-2 1-48 16,-3-7-16-16,3 6 0 0,-1 1-128 0,0-1-16 15,-2 1-16-15,-2-1 0 0,0 1-160 0,2-7-16 0,-3 7-16 0,3-7 0 16,-4 6-144-16,0 1-32 16,-1-3 0-16,5-4 0 0,-7 2-256 0,1-2 0 0,-1 0 0 0,1 0 0 15,-1 0 0-15,2-2 0 16,0-1 0-16,-2 2 0 0,1-6 0 0,0 3 0 0,2-1 0 0,1-3 0 16,-1 2 0-16,2-4 0 15,2 4 0-15,2-2 0 0,-2-1 0 0,2 2 0 16,2-3 0-16,3 1 0 0,-1-2 0 0,2 1 0 15,1 3 0-15,0 1 0 0,1-4 0 0,-1 4 0 0,1-1 0 0,1 3 0 16,-2 0 0-16,0 2 0 0,0-2 208 0,0 4-64 16,1 0-144-16,-3 0 0 0,0 4 0 0,-2 0 0 15,-1 1 288-15,0 2 32 0,-1 0 0 0,-1 3 0 0,-2 0 208 0,0-1 48 16,-1 2 16-16,0-1 0 16,-2 1-80-16,-1 0 0 0,-1-3-16 0,0 1 0 0,-2 2-304 0,1-5-48 15,-1 1-16-15,0 0 0 16,1-1-128-16,-1-2 128 0,1 0-128 0,-1-1 128 0,-1-1-128 0,1-2 0 15,-1 0 0-15,0 0 0 0,0-2 0 0,0-1 128 16,0-1-128-16,0 0 128 0,1-2-128 0,1 2 0 16,1-3 0-16,1 1-176 0,2-1 176 0,-1 0 0 15,-1 1-144-15,3-1 144 0,1-2 0 0,1 3 0 16,0-2 0-16,1 1 0 0,2 1 0 0,1 2 160 16,0-3-160-16,-5 7 160 0,7-2-160 0,0-2 128 15,1 1-128-15,1-1 128 0,-1 4-128 0,0 0 128 16,-1 0-128-16,1 0 128 0,1 1-128 0,1 2 0 0,-2 0 0 0,-1 1 0 15,-1 0 0-15,-1 2 0 16,-1 1 0-16,-1 2 128 0,1 1-128 0,-3-1 0 0,-2 2 144 0,0-1-144 16,-1 1 320-16,0 1-16 0,-4-2 0 0,1 1 0 15,-1-2-96-15,-1 1-16 0,1-3 0 0,-2 2 0 16,-2-4 0-16,1 0 0 16,0 2 0-16,-1-3 0 0,-2-1-192 0,3-2 0 0,0-1 0 0,1-1 0 15,1-2 0-15,-1-1 0 16,2-3 0-16,-1 2 0 0,2 1 0 0,1-2 0 0,0-2 0 0,0-1 0 15,2 0 0-15,0 1 0 0,4-2 0 0,0 3 0 0,1-3 0 0,-1 0 0 16,1 1 0-16,1 1 0 16,1-1 0-16,2-2 0 0,-1 2 0 0,2 1 0 0,1-1 128 0,2 3-128 15,-1-1 0-15,1 3 0 16,-2-2 0-16,0 3 0 0,2 2 0 0,0-2 0 0,-3 3 0 0,1 0 224 16,-1 3-64-16,0-2-16 15,-1 2-144-15,-2 0 0 0,0 4 0 0,0 0 0 0,-2-1 0 0,0 1 0 16,-2 2 0-16,-1 1 0 0,0-2 0 0,-3 4 0 15,-1-2 128-15,0 1-128 0,-1-2 0 0,-1-1 128 16,-1 1-128-16,1-2 128 0,-1-3-128 0,0 2-272 16,0-3 64-16,-3 1 16 0,3-2 192 0,-1 0 160 15,-1 0-32-15,1-2 0 0,0 0-128 0,0 0 0 16,0-2 0-16,0 0-176 0,0-3 176 0,2 1 0 16,1 0 0-16,-1-2 0 0,1-1 0 0,1 1 0 15,3-4 0-15,-2 3 0 0,2-3 0 0,2 4 0 16,2-5 0-16,0 2 0 0,-1 1 0 0,2-2 0 15,1 1 0-15,2 0 0 0,-2 2 0 0,3 3-128 0,1-3 128 0,2 4-128 16,-1 0 128-16,-1-1 176 16,0 1-48-16,1 3 0 0,-1 0-128 0,0 0 0 0,0 0 0 0,0 6 0 15,0-2 0-15,-1-1 160 16,0 4-160-16,-3 0 160 0,-1-1-160 0,0 3 0 0,-1-1 0 0,-3 5 128 16,-1-2-128-16,-2 2 0 15,-1 0 0-15,-1-3 0 0,-3 3 0 0,0-2 0 0,-1 1 0 0,0-4 0 16,0 1 288-16,-1 0-32 15,0-4 0-15,-1 0 0 0,1-1-256 0,-2-1 0 0,3-2 0 0,1-1 0 16,0-1 0-16,0-2 0 0,1-1 0 0,0-2-144 0,3-3 144 0,1 1 0 16,2-4 128-16,1 2-128 15,0-5 0-15,3-1 0 0,-2 3 0 0,4-1-128 0,1-2 128 0,0 3 0 16,2 0 128-16,1 3-128 16,-1 0 0-16,1 3 0 0,0 3 0 0,0-2-128 0,1 6 128 0,-1 0 128 15,1 3-128-15,-1 0 176 16,1 1-992-16,-3 2-192 0,0-2-32 0,1 3-12144 15,-2-1-2432-15</inkml:trace>
  <inkml:trace contextRef="#ctx1" brushRef="#br1">5978 8396 0</inkml:trace>
  <inkml:trace contextRef="#ctx0" brushRef="#br1" timeOffset="121941.53">5662 15824 13119 0,'0'0'576'0,"0"0"128"0,0 0-560 0,0 0-144 16,0 0 0-16,0 0 0 0,0 0 1616 0,0 0 304 0,0 0 48 0,0 0 16 0,0 0-1232 0,0 0-240 15,0 0-64-15,0 0 0 16,0 0 0-16,0 0 0 0,0 0 0 0,0 0 0 15,0 0-256-15,0 0-48 0,0 0-16 16,0 0 0-16,0 0 256 0,0 0 64 0,0 0 0 0,0 0 0 16,0 0 352-16,0 0 80 0,0 0 16 0,0 0 0 0,8 2-64 0,-8-2 0 15,0 0 0-15,7 0 0 16,-7 0 112-16,6 2 16 0,-6-2 0 0,7 3 0 0,-7-3-320 0,7 0-48 16,-7 0-16-16,0 0 0 0,6 0-256 0,0 0-48 15,1 0-16-15,-7 0 0 0,6-3 0 0,1 3 0 16,1-2 0-16,0 2 0 0,-8 0 64 15,7 0 0-15,1 0 0 0,0 0 0 0,-1 0 0 0,-1 0 0 16,-6 0 0-16,8-2 0 0,0 2-112 0,-1 0-16 16,-7 0 0-16,7 0 0 0,3 0 0 0,-3 0 0 15,-7 0 0-15,8 0 0 0,0 0-48 0,0 0-16 16,-1 0 0-16,-1 0 0 0,1 0-128 0,1 0 0 16,-1 0 0-16,0 0-176 0,-7 0 176 0,8 0 0 0,1-2 128 0,0 4-128 15,-2-2 128-15,1 2-128 16,1-2 128-16,0 2-128 0,-1-2 176 0,0 0-48 0,-1 0 0 0,1 3 0 15,1-3 0-15,1 1 0 0,-3-2 0 0,1 1 0 16,0 4-128-16,0-4 0 16,0 2 0-16,0-2-176 0,0 0 176 0,1 0 0 0,-1 0 0 0,0 0 0 15,-1 0 0-15,1 0 0 0,3 0 0 0,-2 0 0 16,-1 0 176-16,0 0 64 0,1 0 16 0,0 0 0 16,-1 0-256-16,1 0 144 0,-1 2-144 0,0-2 128 15,-2 0-128-15,2 0-176 0,-1 0 48 0,-7 0 0 16,7 0 128-16,1 0 0 15,0 0 0-15,-1 0 0 0,-7 0 0 0,8-2-128 0,-1 0 128 0,1-2-128 16,0 4 128-16,0-3 0 0,-1-1 0 0,0 2 0 0,3 2 0 0,-1-3 0 16,-3 2 0-16,1 1 0 15,1 0 0-15,0 0 0 0,-1 0 128 0,0 0-128 0,-7 0 176 0,8 0-48 16,0 1 0-16,-2 2 0 16,1-3-128-16,1-3 128 0,0 6-128 0,-2-1 128 0,-6-2-128 0,9 0 128 15,0 2-128-15,1 0 128 16,-3-2-128-16,4 0 0 0,-2 3 0 0,-1-3-176 0,0 0 176 0,0 0 0 15,0 0 128-15,-1 0-128 0,1 0 0 0,0 0 0 16,0-3 0-16,1 3-128 0,0-2 128 0,-1 0 0 16,0 2 0-16,0 0 0 0,0-2 0 0,0-2 0 15,-1 4 0-15,1 0 0 0,0 0 0 0,0 0 0 16,0 4 128-16,0-4-128 0,0 0 0 0,-1 0 0 16,1 0 0-16,0 0 0 0,0 0 0 0,0 0-128 15,0 0 0-15,0-3 0 0,-1 2 128 0,1 1 0 16,0 0 128-16,0 0-128 0,0 0 128 0,0 0-128 15,0-3 128-15,-1 2-128 0,1 1 0 0,-1-3 0 16,-7 3 0-16,8 0-128 0,0 0 128 0,-1-2 0 0,1 2 0 0,-1-2 0 16,-7 2 0-16,9-2-128 15,-1 2 128-15,-2-3-128 0,1 2 128 0,0-2 0 0,-7 3 128 0,7 0-128 16,1 0 0-16,0-2 0 16,0 0 0-16,1 2 0 0,0 0 128 0,0 0-128 0,1-2 128 0,-1 2-128 15,1-3 0-15,1 2 0 16,-2 1 0-16,1 0-128 0,2 0 128 0,1 0 0 0,-2 0 0 0,-1 0 0 15,-1 0 0-15,1 0-128 0,-1 0 128 0,0-3-128 0,0 3 128 0,0 0 0 16,0 0 0-16,-1 0 0 16,0 0 0-16,1 0 0 0,0 3 0 0,-1-3 0 0,0-3 272 0,1 3 96 15,1 0 16-15,-1 0 0 16,-1 0-512-16,1 0-112 0,0 0-16 0,0-3 0 0,-1 2 256 0,1-1 0 16,0 2 0-16,0 0 0 15,2-3 0-15,-1 2 0 0,0-2 0 0,1-1 0 0,0 1 0 0,-2 2 0 16,-1-2 0-16,1 1 0 0,0-2 0 0,0 4 0 15,-1-3 0-15,0 2 0 0,0 1 0 0,1-3 0 16,0 3 0-16,-1-2 0 0,-1 2 0 0,0 0-144 16,4 0 144-16,-2 0-128 0,-2-2 128 0,3 2 0 15,1 0 128-15,-2 0-128 0,-1 0 128 0,0 0-128 16,1 0 128-16,1 0-128 0,-1 0 0 0,2 0 0 16,-1 0 0-16,1 0-128 0,1 0 128 0,-1 0 0 15,-1 0 128-15,0 0-128 0,0-2 0 0,1 2 0 16,-1-3 0-16,1 3 0 0,-2-1 0 0,2 1 0 15,-1 0 0-15,0 0-128 0,0 0 128 0,0 0 0 16,2 0 128-16,-2 0-128 0,2 0 0 0,0-3 0 16,-2 3 0-16,1-1-128 0,-1-4 128 0,1 5 0 0,-1-2 0 0,1 0 0 15,-1-1 0-15,1 2 0 16,1-2 0-16,-2 3 0 0,-1-2 0 0,0 0 0 0,1 2 0 0,-3-2 0 16,1 2 0-16,0-3 0 15,-1 3 128-15,1 0-128 0,-1 0 0 0,0-1 0 0,-7 1 0 0,6 0-128 16,2 0 128-16,0 0 0 15,-8 0 0-15,9-3 0 0,2 3 0 0,-2-4 0 0,0 4 0 0,0 0 0 16,-2-2 0-16,1 0 0 0,1 0 0 0,0 4 0 0,-2-4 0 0,1 2 0 16,1 2 0-16,0-2 0 15,-1-2 0-15,2 2 0 0,1 2 0 0,-2-2 0 0,-1-2 0 0,1 2 0 16,1 0 0-16,1 2 0 16,-1-2 0-16,-1 0 0 0,1-2 128 0,0 2-128 0,-1 0 0 0,0 0 0 15,-1-3 0-15,0 3-128 16,0 0 128-16,0-1-128 0,0-2 128 0,0 3-128 0,-1 0 128 0,0-2 0 15,0 2 0-15,-7 0 0 16,6-2 0-16,-6 2 0 0,7-2 0 0,-7 2 0 0,0 0 0 0,0 0 0 16,6 0 128-16,-1 0-128 0,-5 0 0 0,0 0 0 15,0 0 0-15,0 0-128 0,0 0 128 0,0 0 0 16,0 0 0-16,0 0 0 0,0 0 0 0,0 0 0 16,0 0 0-16,0 0 0 0,0 0 0 0,0 0 0 15,0 0 0-15,0 0 0 0,0 0 0 0,0 0 0 16,0 0 0-16,0 0 0 0,2 6 0 0,-2-2 0 15,0-4 128-15,-2 9-128 0,0-2 128 0,-1-3-128 16,3-4 128-16,-4 6-128 0,-2 1 0 0,0-1 0 0,1 1 0 0,0-1-128 16,-3-2 128-16,0 3 0 15,2-1 0-15,-2 1 0 0,-3 1 0 0,1 1 0 0,-1-2 0 0,2-1 0 16,-3 1 0-16,2-1 0 16,0 2 0-16,-1-1 0 0,1 2 0 0,0-3 0 0,0 1 0 0,1-1 0 15,1-2 0-15,0 3 0 16,-1 0 0-16,2-1 0 0,7-6 0 0,0 0 0 0,-6 4 0 0,6-4 0 15,-7 3 0-15,7-3 0 0,0 0 0 0,0 0 0 0,0 0 0 0,0 0 0 16,0 0 0-16,0 0 0 16,-6-3 0-16,6 3 0 0,0 0 0 15,0 0 0-15,-3-7 0 0,3 7-128 0,0 0 128 0,3-6-128 16,-3-1 128-16,2 3 0 0,4-2 0 0,1 2 0 0,-1-3 0 0,0 3 0 16,-1-1 0-16,3 1 0 15,3 0 0-15,-1-2-128 0,1 2 128 0,-1-1-128 0,2 1 128 0,1-3 0 16,0 1 0-16,2-1 0 15,-1 1 0-15,3-2 0 0,-1-2 128 0,-1 1-128 0,1 1 224 0,0 2-32 16,-2-3 0-16,1 1 0 0,-4 1-352 0,1 1-80 16,0 1-16-16,-3 1 0 0,-1-3 256 0,0 3 0 15,-2 0 0-15,0-2 160 0,-6 6-160 0,0 0 0 16,0 0 0-16,0 0-176 0,0 0 176 0,0-7 0 16,0 7 0-16,0 0 0 0,-7-9-128 0,-1 2 0 15,0 1 0-15,-1-1 0 0,-1 3 128 0,-2-2 0 16,-2-1 128-16,1 1-128 0,-5-1 0 0,1 1 0 15,-1-1 0-15,0 1 0 0,-4-2 128 0,1 1-128 0,0 3 128 0,-2-2-128 16,-2-1 0-16,3 1 0 16,3 0 0-16,-1 0 0 0,0 2 128 0,3 0-128 0,3 1 128 0,1 3-128 15,0-1 128-15,1-2-128 16,3 3 128-16,0-2-128 16,1 2-3312-16,1 0-720 0,7 0-160 0,-6 2-32 0</inkml:trace>
  <inkml:trace contextRef="#ctx0" brushRef="#br1" timeOffset="122955.88">6373 16128 17039 0,'0'0'368'0,"0"0"80"0,4-4 0 0,3 0 64 0,-7 4-512 0,0-5 0 16,-2 1 0-16,0 0 0 0,-2 2 1280 0,0-5 144 16,0 3 48-16,0 0 0 0,0-1 0 0,4 5 0 15,-5-4 0-15,5 4 0 0,0 0-368 0,0 0-64 16,-7-3-16-16,7 3 0 0,0 0 160 0,0 0 32 15,-4 7 0-15,2 2 0 0,-1-1-208 0,2 4-48 16,0-2 0-16,-1 1 0 0,-2 4-192 0,3 2-64 16,1 3 0-16,0 4 0 0,-3-5-96 0,2 2-32 15,5-1 0-15,-1 0 0 0,-2-3-96 0,2 2-32 16,-1-2 0-16,0-1 0 0,-1-6-304 0,1 4-144 16,0 0 128-16,-1-4-128 0,0 0 128 0,1 0-128 15,-1-1 128-15,2-2-128 0,-3-7 0 0,0 0 0 16,0 0 0-16,0 0 0 0,0 0-176 0,0 0 176 15,0 0-128-15,0 0 128 0,0 0-192 0,0 0 64 16,-2-9 0-16,2 2 0 0,2-1 128 0,-1-1 0 0,2 1 0 0,-2-1 0 0,0 3 0 0,2-4-128 16,1 0 128-16,1 3-128 15,-1-1 128-15,2 2 0 0,2-1 128 0,1 1-128 0,1-1 0 0,1 1 0 16,3 3 0-16,0-1 0 16,3 2 128-16,-1 2-128 0,-2 0 128 0,0 2-128 0,1 1 0 0,-2 1 0 15,-3 0 0-15,0 2-128 16,-3 1 128-16,-1 2 0 0,-2-1 128 0,-2 1-128 15,-2 1 128-15,-2 0-128 0,-4 0 128 0,0-1-128 0,-3 2 0 0,-2-3 0 16,-1 1 0-16,-2 0 0 0,-4-1 0 0,2-2 0 16,-1-2 0-16,0 1-128 0,-4-5 0 0,4 0 0 15,3 0 0-15,-2-2 0 0,-1-5 128 16,1 1 0-16,3 2 0 0,3-3 0 0,-1 1 0 0,3-1 0 16,2 1 0-16,2-1 0 15,1 1-1616-15,2-1-304 0,-1 0-48 0,2 7-15904 0</inkml:trace>
  <inkml:trace contextRef="#ctx0" brushRef="#br1" timeOffset="123455.77">6846 16297 28095 0,'0'0'1248'0,"5"-2"256"0,3 2-1200 0,-1-4-304 15,-7 4 0-15,5-4 0 0,0-2 1648 0,-5 6 272 16,3-6 48-16,-5-2 16 0,-3-1-976 0,0 2-192 16,0-1-48-16,0-1 0 0,-3 3-448 0,0-1-112 0,0 1-16 0,-1 2 0 15,-2 1-48-15,1 3-16 16,1 0 0-16,-2 0 0 0,1 3 112 0,-1 1 16 0,1-2 0 0,1 6 0 16,-1-1-112-16,1-1-16 0,-1 3 0 0,1 4 0 15,2 1 208-15,2-1 48 0,0-3 0 0,2 3 0 16,0-2-112-16,3 2-16 0,0 0 0 0,2-3 0 15,0 1-256-15,2-1 160 0,1 0-160 0,2 0 128 0,0-3-128 16,0-1 128-16,1-2-128 0,1 1 128 0,1 2-128 0,-1-6-272 16,0-1 64-16,0 0 16 15,2 0 48-15,-1-4 16 0,2-2 0 0,-2-1 0 0,-1 1 128 0,1-2-128 16,-4-1 128-16,1-2-128 0,-1-2 128 0,1 0 0 16,-3 0 0-16,0 2 0 0,1 1-128 0,-2 1 0 15,-3 2 0-15,0 7 0 0,2-6 128 0,-2 6 0 16,0 0 128-16,0 0-128 0,0 0 128 0,0 0-128 15,0 0 128-15,0 0-128 0,-4 6 176 0,3 3-48 16,1-1 0-16,0 1 0 0,-1-1-128 0,2 1 0 16,3 2 0-16,-2-2 0 0,1-1 384 0,2 1 64 0,3 1 0 0,0 0 0 15,-1-4-320-15,0 1-128 16,1-1 128-16,3-2-128 0,1-1 0 0,1-2 0 16,0-1 0-16,1 3 0 0,-3-6-272 0,0 2 64 15,1-4 16-15,0 1 0 16,0-3-2512-16,-2 1-496 0,-1-2-112 0,2-1-12608 0</inkml:trace>
  <inkml:trace contextRef="#ctx0" brushRef="#br1" timeOffset="123694.37">7200 16044 25103 0,'0'0'1104'0,"0"0"240"0,0 0-1072 0,0 0-272 0,0 0 0 0,0 0 0 0,0 0 2976 0,-2 7 544 15,-2-1 96-15,2 5 32 16,1-1-1696-16,-2 4-336 0,0-1-64 0,1 4-16 0,-1-2-816 0,0 5-160 15,2-2-48-15,0 2 0 0,-2 2-192 0,3-1-64 16,0-1 0-16,0-3 0 16,0 0-256-16,1 1 0 0,1-3 0 0,-1-2-144 0,2 0 144 0,1 0 0 15,0-3 128-15,0 0-128 16,-4-10 0-16,5 7 0 0,-5-7 0 0,0 0 0 16,8 0-496-16,-1 0-160 0,-1-3-48 0,0-4 0 15,1-2-2352-15,-1-2-464 0,1-3-112 0,-1 1-16 0</inkml:trace>
  <inkml:trace contextRef="#ctx0" brushRef="#br1" timeOffset="123903.63">7404 16021 25567 0,'0'0'1136'0,"0"0"224"0,0 0-1088 0,0 0-272 16,0 0 0-16,0 0 0 0,4 4 2880 0,-1 6 512 16,-2-1 96-16,-1 4 32 0,-3 2-1536 0,1 3-320 15,-2-1-48-15,1 3-16 0,0-2-768 0,1 4-144 16,-2-1-48-16,-1 2 0 0,2-2-192 0,0 1-64 15,2-1 0-15,0-1 0 0,1-3-192 0,1-2-64 16,2 0 0-16,-1-2 0 0,2 0-128 0,2 0 128 16,0 0-128-16,2-2 128 0,0-5-128 0,1 1 0 0,0-1 0 0,-1-3-176 31,0-2-2512-31,0-1-512 0,-2-1-112 0,1-4-16 0</inkml:trace>
  <inkml:trace contextRef="#ctx0" brushRef="#br1" timeOffset="125094.21">6356 16703 12895 0,'0'0'272'0,"0"0"64"0,0 0 16 0,0 0 32 0,0 0-384 0,0 0 0 16,0 0 0-16,0 0 0 0,0 0 528 0,0 0 48 16,0 0 0-16,0 0 0 0,0 0 512 0,0 0 96 15,0 0 32-15,0 0 0 0,0 0 448 0,0 0 112 16,0 0 16-16,0 0 0 0,0 0 96 0,0 0 32 15,0 0 0-15,4 8 0 0,-1 1 144 0,-2-1 48 16,0 4 0-16,-1-2 0 0,-1 3-672 0,1 4-128 0,0 0-32 0,0-1 0 16,-1 5-608-16,1-1-128 15,-2 2-32-15,4-1 0 0,-1 3-512 0,2-1-192 0,1-1 0 0,0 2 0 16,-2 0 560-16,1-2 112 0,-1-4 32 0,4 2 0 16,-1-4-512-16,1 1 0 0,1-4 0 0,1 0 0 31,0-3-976-31,0-1-96 0,1-5-16 0,0 0 0 0,0-1-2448 0,0-3-496 0,0-3-112 15,2 3-16-15</inkml:trace>
  <inkml:trace contextRef="#ctx0" brushRef="#br1" timeOffset="125273.57">6568 16913 31327 0,'0'0'1392'0,"0"0"272"0,-7-3-1328 0,-3 3-336 16,-3 0 0-16,0 3 0 0,-1-2 2528 0,-2-1 432 15,-1 3 96-15,-3-3 16 0,-1 0-1952 0,-1 1-384 16,0-2-80-16,1 1-16 0,1 0-96 0,2 0-32 15,0 0 0-15,1 1 0 0,1 2-512 0,1-3-304 16,1 0 48-16,1 0 0 0,0 0 256 0,0 0 0 16,2 0 0-16,3 2 0 15,1-2-1648-15,7 0-272 0,0 0-48 0,0 0-16320 0</inkml:trace>
  <inkml:trace contextRef="#ctx0" brushRef="#br1" timeOffset="125661.84">6609 16894 34783 0,'0'0'768'0,"0"0"144"0,0 0 48 0,0 0 16 0,0 0-784 0,0 0-192 0,0 0 0 0,0 0 0 16,0 0 1280-16,7 6 192 15,-7-6 64-15,3 6 0 0,1 1-832 0,0 1-144 0,-1 1-48 0,0 1 0 16,-1 1-48-16,1 2-16 0,-1 0 0 0,1 4 0 15,0 0-256-15,-1 1-48 0,2 1-16 16,-1 0 0-16,-2-2 0 0,0 2 0 0,1-5 0 0,-1 2 0 0,-1-2 0 0,0-3 0 16,0-2 0-16,0 1 0 15,0-10-128-15,0 0 0 0,0 0 0 0,0 0-176 0,0 0 176 0,0 0 0 16,0 0 0-16,0-13 0 16,0 1-128-16,1-3 0 0,2-5 0 0,0 0 0 0,-1-3 128 0,2-1 0 15,0-2 0-15,0 2 0 16,3 1 0-16,-1 2 0 0,2 1 0 0,1 1 0 0,0 3 0 0,2 2 0 15,-2 0 0-15,1 4 0 0,1 1 0 0,-1 2 176 16,1 3-48-16,-2 2 0 16,0 2-816-16,0 2-160 0,1 0-48 0,-1 3 0 15,-3-4-2400-15,2 6-480 0,1-1-112 0,0 3-16 0</inkml:trace>
  <inkml:trace contextRef="#ctx0" brushRef="#br1" timeOffset="126162.15">7095 17059 31103 0,'0'0'688'0,"0"0"144"0,0 0 16 0,8-2 16 0,-8 2-688 0,6-4-176 0,0-1 0 0,-1-3 0 16,-1 1 1104-16,-3-2 192 16,-1-4 48-16,-4 2 0 0,-1-3-464 0,-2 1-96 0,-2 0-16 0,0 2 0 15,-2-2-304-15,-3 4-64 0,-2 3-16 0,1-1 0 16,-2 0-96-16,0 4-32 0,0 0 0 0,1 3 0 15,0 3-96-15,2-3-32 0,-2 3 0 0,3 4 0 0,-1 2 64 0,2-1 0 32,1 1 0-32,2 4 0 0,1 2 0 0,3 0 0 0,2 2 0 0,2-1 0 0,1-1 0 0,3 0 0 15,2-2 0-15,1 0 0 16,1-1-192-16,1 4 128 0,1-6-128 0,2 0 128 0,2-3-128 0,1 3 0 16,0-6 0-16,1 1 0 15,1-4 0-15,-1 2-272 0,-2-3 64 0,2-3 16 0,0-1 48 0,0 0 16 16,-3-5 0-16,-2 0 0 15,-1 1-64-15,0-2 0 0,-1-3 0 0,-1-1 0 0,-1 1 192 0,0 0-128 16,-4-1 128-16,0-2-128 0,-2 6 128 0,0-3 0 16,0 3 0-16,0 2 0 0,-2 2 0 0,2 6 0 15,0 0 0-15,0 0 0 0,0 0 0 0,0 0 176 16,0 0-48-16,0 0 0 0,-4 8 256 0,2 1 64 16,-1 4 0-16,3-2 0 0,0 2 48 0,1-3 16 15,1 6 0-15,0-3 0 0,2-1-208 0,0 0-48 16,1 1 0-16,2-3 0 0,0-2-256 0,0 1 0 15,3 0 0-15,-1-1 0 0,1-5 0 0,1 1 0 16,-1-4 0-16,1 0 0 0,-1 0 0 0,1-4-256 16,-1 0 64-16,1-3 0 15,-2-2-1744-15,-1 3-352 0,-2-5-64 0,-1 2-16 16,-1-2-2864-16,0-8-576 0,-4 19-112 0,0-8-32 0</inkml:trace>
  <inkml:trace contextRef="#ctx0" brushRef="#br1" timeOffset="126523.55">7261 16841 23039 0,'0'0'1024'0,"0"0"192"0,0 0-960 16,0 0-256-16,0 0 0 0,0 0 0 15,0 0 2704-15,0 0 496 0,0 0 112 0,0 0 16 0,0 0-1280 0,0 0-256 16,2 9-64-16,0-3 0 16,-1 2-704-16,2 1-160 0,0 2-32 0,1-1 0 0,0 3-256 0,-1 3-48 15,1-1-16-15,2 3 0 16,0-1-304-16,1 3-64 0,-2-2-16 0,0 0 0 0,2-1-128 0,-1 0 128 15,2-4-128-15,-1 1 128 0,-1-1-128 0,1-3-176 16,-1-2 48-16,0-2 0 0,-6-6 128 0,5 6 0 16,-5-6 0-16,6-3 0 0,1-1 0 0,0-1-128 15,0-3 128-15,0-5-128 0,-3-3 128 0,0-1-128 16,0-4 128-16,-2-1-128 0,1-2 128 0,0 1-128 16,-3 3 128-16,1-1-128 0,0 3 128 0,-2 1-128 15,1 3 128-15,1 0-128 0,2 1 128 0,-1 3 0 0,1-1 0 0,0 2 0 16,-1 3 0-16,-2 6 176 15,0 0-48-15,0 0 0 0,0 0-128 0,0 0-176 16,7 2 48-16,-7-2 0 16,5 4-2208-16,0 3-432 0,1-3-96 0,-3 2-16 15,1 1-1472-15,3-1-320 0,-1 3-48 0,0-1-16 0</inkml:trace>
  <inkml:trace contextRef="#ctx0" brushRef="#br1" timeOffset="126843.42">7540 16943 27871 0,'0'0'608'0,"0"0"128"0,5 4 32 0,2 0 16 0,1-2-624 0,0 1-160 16,0-2 0-16,1 2 0 0,0-3 1520 0,1 1 272 0,1-1 48 15,1 0 16-15,1-1-768 0,1 1-160 16,2-3-32-16,1-1 0 0,-1-2-448 0,-1 2-112 0,0-3-16 0,-2 1 0 16,0-3-320-16,-1 2-128 0,-1-3 0 0,0 0 0 0,-3 3 128 0,-2-3 0 15,1 0 128-15,-2-1-128 16,-2 2 0-16,-2 3 0 0,-2-2 0 0,-3 1-128 0,-1 1 128 0,-3-1 0 16,-3 5 128-16,1-1-128 15,-3 3 384-15,-2 3 0 0,0 0 0 0,-1 4 0 0,0 2 96 0,-1 0 32 16,0 2 0-16,3-1 0 15,1 1-64-15,1 2 0 0,1-3 0 0,2 3 0 0,1 1-96 0,3 1-32 16,2-2 0-16,2 2 0 0,4-2 112 0,1 3 16 16,2-2 0-16,3-1 0 0,2-2-448 0,1-1 0 15,2-1 0-15,2 0 0 0,1-2 0 0,1-3 0 16,2 0 0-16,-1-2 0 0,4 0-176 0,-4 0 176 16,0-2-128-16,0 0 128 15,1-4-1152-15,0 2-160 0,-2-2-32 0,0 0 0 16,1-1-1984-16,-4-3-416 0,0 1-80 0,-2 1-16 0</inkml:trace>
  <inkml:trace contextRef="#ctx0" brushRef="#br1" timeOffset="133703.57">7913 17389 17279 0,'0'0'768'0,"0"0"144"0,0 0-720 0,0 0-192 15,0 0 0-15,0 0 0 0,0 0 800 0,0 0 128 16,0 0 32-16,0 0 0 0,-5-6-672 0,5 6-128 16,-2-7-32-16,2 7 0 0,0 0-128 0,0 0 0 15,0-6 0-15,0 6-9392 16</inkml:trace>
  <inkml:trace contextRef="#ctx0" brushRef="#br1" timeOffset="139084.13">5619 15539 22575 0,'0'0'496'0,"0"0"96"0,0 0 32 0,0 0 16 0,0 0-512 0,0 0-128 0,-8 0 0 0,8 0 0 0,-7-1 272 0,1-2 48 16,-1 3 0-16,2-3 0 0,5 3-320 0,-5-4 0 15,0-2 0-15,1 2 0 0,0-1 0 0,4 5 160 16,-4-4-160-16,0-3 128 0,0 3 320 0,4 4 48 15,-1-6 16-15,-1-1 0 0,1 3 704 0,1 4 160 16,0 0 32-16,3-6 0 0,-2-1-256 0,3 1-64 0,1 2 0 0,0-2 0 16,2 0-352-16,0-1-80 15,-2 3-16-15,1 2 0 0,2 0-352 0,-1 2-80 0,-7 0-16 16,8 0 0-16,-8 0 64 0,0 0 0 16,7 4 0-16,1 3 0 0,-8-7 304 0,6 4 64 0,-4 5 16 0,-1-1 0 15,-1 1-112-15,-2 0-16 16,-2 2 0-16,-1-1 0 0,-3 1-144 0,0 0-48 0,-1-3 0 0,-2 1 0 15,0-1-192-15,-1 1-128 16,0-2 128-16,-1 0-128 0,-3-3 176 0,2-4-48 0,1 2 0 0,0-4 0 16,-2 0-128-16,2-3 0 0,1 1 0 0,2-3-176 0,1 1 176 0,1-1 0 15,-1-3 128 1,3 1-128-16,6-4 0 0,-1 2 0 0,-3-2 0 0,4 3 0 0,4-3 0 0,0-1 0 16,-1 0 0-16,2 2-128 15,3 2 128-15,0-3 176 0,1 5-48 0,0 1 0 0,1-2-128 0,2 5 0 16,1 0 0-16,0-1 0 0,-1 1 0 0,0 4 0 15,1 3 0-15,-1-2 0 0,-2 2 0 16,1 1 128-16,-2 1-128 0,-1 3 128 0,-3-2-128 0,-1 3 128 16,-1 2-128-16,-2-1 128 0,-1 1 0 0,-4 2 0 15,1 3 0-15,-1-6 0 0,-1 3 64 0,-3 0 0 16,-2 0 0-16,-1-2 0 0,0-1-192 0,-3-1 0 16,0 2 0-16,-4-1 0 0,3 0 0 0,0-6 0 15,-2-2 0-15,2-1 0 0,1-2 0 0,2-1 0 16,1-2 0-16,0-3 0 0,-2-2 0 0,3 1 0 15,7-2 0-15,-3-2 0 0,-2-3 0 0,6 2 0 0,3 0 0 0,2 0 0 16,-1 0 0-16,2 0 0 16,3-2 0-16,1 5 0 0,0-2 0 0,-1 4 0 0,4-1 0 0,2 5 0 15,1-2 128-15,1 3 0 16,-1 3 0-16,-2 0 0 0,1 0-128 0,0 3 128 0,-2 1-128 0,0 2 128 16,1 1-128-16,-1 2 128 15,-2 1-128-15,1 3 128 0,0 2-128 0,-4 1 0 0,-2-2 0 0,-3 2 0 16,-2-2 0-16,-2 2 0 15,-2 0 0-15,-3-2 0 0,-2-1 0 0,-1 0 0 0,0 0 0 0,-3-5 0 16,0-1 0-16,1-2 0 0,1-1 0 0,-1 0 0 0,-3-2 0 0,2-2 0 16,0-2 0-16,0-5 0 15,3 1 0-15,-1-5 0 0,-1 1 0 0,4-3-176 0,5-3 176 0,-2 1 0 16,-3 0 128-16,3 0-128 16,0 2 0-16,4 0 0 0,2-4 0 0,2 1 0 0,0 2 0 0,2-2 0 15,2 3 0-15,3-4-128 16,-2 7 128-16,3 1 176 0,4 2-48 0,-1 3 0 0,-2 0-128 0,4 1 128 15,1 6-128-15,-2-2 128 0,-1 5-128 0,1 0 128 16,1 2-128-16,-2 1 128 0,-3-1-128 0,0 5 0 16,-4 0 0-16,-1 3-176 0,-2-2 176 0,-2 2 0 15,-2-1 128-15,-2 0-128 0,-2 0 0 0,-3-2 0 16,-3 0 0-16,-3-4 0 0,1 1 0 0,2 0 0 16,-4-6 0-16,2 0 0 0,1-2 0 0,0-2 0 15,-2-2 0-15,0-2-128 0,-1-3 128 0,2-2-128 16,1 1 128-16,1-2-128 0,-3-4 128 0,5 1 0 15,4-2 0-15,0 0 0 0,-2 0 0 0,2 0 0 16,4-1 0-16,1-1 0 0,-2 0 0 0,5 4 0 0,4 3 0 0,0-2 0 16,3 4 0-16,0-1 0 15,1 2 0-15,0 3 0 0,1 2 0 0,1 1 0 0,-1 1 0 0,1 1 0 16,3 1 0-16,-3 2 176 16,-3 0-48-16,1 3 0 0,-1 2-128 0,0 2 128 0,-4-1-128 0,-2 3 128 15,-3 0-128-15,-1 3 128 16,-2-3-128-16,-4 0 128 0,-3-1-128 0,0 1-176 0,0 0 48 0,-3-1 0 15,-1-4 128-15,0 1-128 0,2-5 128 0,-2 0-128 0,-2-2 128 0,0-2 0 32,3-2 128-32,2 0-128 0,0-3 0 0,3 1 0 0,2-2 0 0,1-1-128 0,1-1 128 0,-1-1-128 15,-1-1 128-15,2-3-128 16,2 2 128-16,0-2-128 0,1 1 128 0,2 2-128 0,2-3 128 0,2 2 176 16,0 1-48-16,5-1 0 15,0 2-128-15,1 0 0 0,-1 5 0 0,-3 0-176 0,-2 1 176 0,3 2 0 16,-1-2 128-16,-1 3-128 15,-7 0 0-15,0 0 0 0,9 4 0 0,-3 0 0 0,-6-4 176 0,3 9-48 16,1 2 0-16,-1 1 0 0,-5-4-128 0,0 2 0 16,-1 2 0-16,0-2 0 0,-1 1 0 0,-2-2 0 15,-3-1 0-15,2 1 0 0,3-2 0 0,-4-3-176 16,-3-1 48-16,1 0 0 0,3 0 128 0,-1-3 0 16,0 0 128-16,8 0-128 15,0 0-1312-15,-5-7-336 0,-3-2-64 0,1-2-16 0</inkml:trace>
  <inkml:trace contextRef="#ctx0" brushRef="#br1" timeOffset="140954.09">8491 15256 19119 0,'0'0'416'0,"0"0"96"0,0 3 0 0,0-3 32 0,-1 2-544 0,1-2 0 0,0 0 0 0,0 0 0 0,0 0 768 0,0 0 64 15,0 0 0-15,0 0 0 0,0 0-112 0,0 0-16 16,0 0 0-16,0 0 0 16,0 0-352-16,0 0-80 0,0 0-16 0,0 0 0 0,0 0-256 0,6-6 160 15,1-1-160-15,-1 1 128 16,-6 6 112-16,10-7 16 0,-10 7 0 0,9-5 0 0,-9 5-64 0,9-4 0 16,-9 4 0-16,12 0 0 0,-12 0 0 0,10 2 0 15,-1 2 0-15,0 0 0 0,-9-4 368 0,6 9 64 16,-1 1 16-16,-2 0 0 0,-1 1 96 0,-2-2 32 15,0 1 0-15,-2 1 0 0,-1 2 144 0,-1-3 48 16,-3 2 0-16,1-1 0 0,-2-4-464 0,-1 3-96 16,0 0-16-16,0-3 0 0,-1-1-384 0,0 1 0 15,1-5 0-15,0 2 0 0,-1 0 0 0,1-4 0 16,1 0 0-16,-1-1 0 0,3-2 128 0,0-1-128 16,1-2 128-16,1-1-128 0,2-2 0 0,-2 1 0 15,1-1 0-15,2-1 0 0,-1-4 0 0,4 4 0 16,-1-3 0-16,2 4 0 0,-2-4 0 0,3 2 0 15,1 1 192-15,2 1-64 0,1 1-128 0,1-2 0 0,1 4 0 0,2 2 0 16,0-1 128-16,1 3 0 16,0 0 0-16,0 2 0 0,-2 2 0 0,-1 2 0 15,1 3 0-15,-1-1 0 0,-1 4 0 0,-1-2 0 16,0 1 0-16,-2-1 0 0,-2 3 64 0,-1 0 0 0,-3-1 0 0,-1 1 0 16,-2 4 48-16,-1-1 16 15,-2-1 0-15,-2 0 0 0,-3-3-112 0,1 3-16 0,-1-2 0 0,1-2 0 16,-2-1-128-16,2-2 0 15,-2-2 0-15,1 2 0 0,-1-5 0 0,2-1 128 0,1 0-128 0,0-4 128 16,0 0-128-16,1-3 0 0,0-2 0 0,1 1-176 16,1-3 176-16,0 0 0 0,3-2 0 0,0 3 0 0,0-4 0 0,3 1 0 15,0-1 128-15,2 1-128 0,0 0 128 0,2 0-128 16,1 2 128-16,1-2-128 16,1 3 176-16,1-2-48 0,2 4 0 0,1-1 0 0,4 2-128 0,0 1 0 15,2 2 0-15,0 0 0 0,2 4 0 0,-1 0 0 16,2 0 0-16,-2 4 0 0,-2 2 0 0,-3 1 128 15,-1-1-128-15,-3 2 128 0,-3 4-128 0,0-1 128 16,-4-1-128-16,-2 3 128 0,-2 0-128 0,-5 0 0 16,-2 2 0-16,-2-2 0 0,0 0 0 0,-1 0 0 15,-1 0 0-15,-2 0-176 0,1-5 176 0,-2 1 0 16,1-2 128-16,0-1-128 0,1-3 0 0,1-2 0 16,1-2 0-16,0-2 0 0,2-1 0 0,0-2 0 15,3-3 0-15,0 0-128 0,2-2 128 0,2-2-128 16,1 0 128-16,2 1-128 0,1-4 128 0,0 3 0 15,3-4 0-15,3 4 0 0,1-3 0 0,2 2 0 16,3 1 128-16,0 2-128 0,0-2 176 0,2 7-48 16,0-3 0-16,2 2 0 0,2 1-128 0,-1 2 0 15,0 4 0-15,-1 0 0 0,-2 4 0 0,-3 1 128 0,-3 3-128 0,-1 1 128 16,-2 1-128-16,-1 3 128 16,-3 0-128-16,-2 1 128 0,-3 0 0 0,-2 2 0 0,-3-1 0 0,-1 0 0 15,-2-2 64-15,0 0 0 0,-1-3 0 0,-1 1 0 16,0-2-192-16,0-1 0 0,-1-3 0 0,3-1 0 15,-2-1 0-15,1-3 0 0,1-3 0 0,2-3 0 0,0-1 0 0,1-3 0 16,2-1 0-16,0-1 0 16,1 1 0-16,2-3 0 0,2 1 0 0,1-2 0 0,1 0 0 0,1 2 0 15,0 0 0-15,2 0 0 16,7 2 0-16,-2 2 0 0,-1 3 0 0,1-1-176 0,1 6-64 0,1-2-16 16,-2 3 0-16,2 3 0 15,0 1-1168-15,1 0-240 0,0 2-64 0,-2 3-16096 16</inkml:trace>
  <inkml:trace contextRef="#ctx0" brushRef="#br1" timeOffset="141934.07">9247 15371 20735 0,'0'0'448'0,"0"0"112"0,0 0 16 0,0 0 0 0,0 0-576 0,0 0 0 0,0 0 0 0,0 0 0 16,0 0 1600-16,-7 2 192 16,1 4 64-16,-1-3 0 0,-1 1-928 0,2 0-176 0,-2 1-48 0,0-1 0 15,-3-2-512-15,2-2-192 16,1 4 144-16,-1-1-144 0,-1-2 0 0,1-1 0 15,1 3 0-15,1 1 0 0,1-4 128 0,6 0-128 16,-7 2 128-16,7-2-128 0,-6 4 128 0,6-4-128 0,0 0 128 0,0 0-128 16,-7 7 192-16,2-1-64 0,0-2 0 0,5-4 0 0,-4 9-128 0,1-2 0 15,0 0 0-15,1 0-176 16,2-7 176-16,-3 10 0 0,2-4 128 0,0 3-128 0,-1-2 0 0,2-7 0 16,2 8 0-16,-2-2-128 15,-2 1 128-15,2-7 176 0,0 0-48 0,2 6 0 0,-2-6-128 0,2 7 128 16,-2-7-128-16,4 6 128 0,-4-6 112 0,4 4 16 15,-4-4 0-15,7 4 0 0,-1-1-256 0,1 0 144 16,0 0-144-16,0 0 128 0,-7-3-128 0,8 1 0 16,1 2 0-16,0 0 0 0,-1-2 0 0,1 2 0 15,0-1 0-15,1 0 0 0,-1 0 0 0,1-2 0 16,2 1 0-16,-3 2 0 0,-1 1 0 0,0-1 0 16,0 1 0-16,0 1 0 0,-2-1 0 0,-1 0 128 15,2 2-128-15,-4-1 128 0,-3-5-128 0,0 8 128 16,-2 1-128-16,0-1 128 0,-2 1 112 0,-3 2 16 15,-1-2 0-15,-1-2 0 0,-1 1-112 0,-1-2-16 0,-1 1 0 0,-1-1 0 16,-1 1-128-16,1-5 128 16,1 2-128-16,0-4 128 0,0 3-128 0,-1-2 0 15,2-1 0-15,1 0 0 0,1-4 0 0,3 0 128 16,0 2-128-16,1-5 128 0,0 3-1680 0,2-2-352 0,2-3-64 16,2 1-16-16</inkml:trace>
  <inkml:trace contextRef="#ctx0" brushRef="#br1" timeOffset="142464.31">9361 15375 25343 0,'0'0'560'0,"0"0"112"0,0 0 32 0,0 0 0 0,0 0-576 0,0 0-128 0,0 0 0 0,0 0 0 0,0 0 1152 0,0 0 208 16,0 0 48-16,0 0 0 0,0 0-976 0,0 0-192 16,0 0-48-16,0 0 0 0,0 0-48 0,5-2-16 15,-5 2 0-15,6-7 0 0,0 3-128 0,-1 0 128 16,1-1-128-16,-6 5 128 0,6-4 64 0,0 1 0 16,1 2 0-16,1 1 0 0,0 0-192 0,-1 0 0 15,-7 0 0-15,10 1 0 0,-3 2 0 0,1 1 128 16,-8-4-128-16,8 6 128 0,-3 1 48 0,-1 0 0 15,-1 2 0-15,0-1 0 0,-3 1 16 0,0 0 0 16,-2 1 0-16,0 1 0 0,-2-1-192 0,-2 2 0 0,1-4 0 0,-1 1 0 16,-2-1 192-16,0 1-64 15,0-2 0-15,3-1 0 0,0 1 0 0,5-7 0 0,-6 4 0 0,6-4 0 16,0 0-128-16,0 0 0 16,0 0 0-16,0 0-176 0,0 0 176 0,0 0 0 0,0 0 128 0,0 0-128 15,0 0 0-15,0 0 0 16,0 0 0-16,0 0 0 0,8 0 128 0,-1-3-128 0,-1 3 128 0,1 0-128 15,-7 0 0-15,8 0 0 0,0 3 0 0,-8-3 0 0,6 2 224 0,-1 5-32 16,1-3 0-16,-2 2 0 16,-4-6 160-16,0 11 32 0,0-2 0 0,-3 1 0 0,0 4-112 0,-2-4-16 15,-2-1 0-15,0 2 0 16,-1-1-96-16,0 1-32 0,0-2 0 0,2 0 0 0,0-1-128 0,0-2 0 16,-1-2 0-16,2 3 0 15,5-7 0-15,0 0 128 0,0 0-128 0,0 0 128 16,0 0-1376-16,0 0-288 0,0 0-48 0,0 0-16 0</inkml:trace>
  <inkml:trace contextRef="#ctx0" brushRef="#br1" timeOffset="142674">9566 15562 32015 0,'0'0'704'0,"0"0"128"0,0 0 48 0,-1 7 32 0,1-7-720 0,0 7-192 16,0-7 0-16,-1 9 0 0,1-9 1104 0,-3 6 192 16,3-6 48-16,0 0 0 0,0 0-928 0,0 0-176 0,0 0-48 0,0 0 0 15,0 0-192-15,0 0 144 16,0 0-144-16,0 0 128 16,0 0-1120-16,0 0-224 0,4-6-64 0,-4 6-14224 0</inkml:trace>
  <inkml:trace contextRef="#ctx0" brushRef="#br1" timeOffset="143206.79">9738 15291 26495 0,'0'0'576'0,"0"0"128"0,0 0 32 0,0 0 0 0,0 0-592 0,0 0-144 0,0 0 0 0,0 0 0 0,0 0 1056 0,0 0 176 15,0 0 48-15,4-6 0 0,0 1-368 0,-4 5-64 16,0 0-16-16,5-4 0 16,0-3-400-16,-5 7-96 0,5-4-16 0,1 0 0 0,0-1-96 0,1 1-32 15,-2 0 0-15,2 1 0 0,-1 0-192 0,2 3 0 16,0 0 0-16,0 0 0 0,1 0 144 0,1 0-16 16,-1 0 0-16,-1 3 0 0,0 0-128 0,-1 1 128 15,-1 0-128-15,0 1 128 0,-4 3-128 0,-1-1 128 16,-1 2-128-16,-2-1 128 0,-2 3 112 0,-1 0 16 15,-1-1 0-15,-1 1 0 0,-1-1-64 0,0 2 0 16,-1-1 0-16,0-2 0 0,-1-1-192 0,1-2 0 0,0-2 0 0,2 1 0 16,1-1 0-16,6-4 0 15,0 0 0-15,0 0-160 0,0 0 160 0,0 0 0 0,0 0 0 0,0 0 0 16,0 0 0-16,0 0 0 16,6-2 0-16,1 0 0 0,1 0 128 0,0 2 48 0,1-3 16 0,1 3 0 15,1 0-192-15,1 3 0 16,-1-3 0-16,1 2 0 0,0 0 0 0,-2 0 128 0,1 5-128 0,-2-3 128 15,-2 2-128-15,-1 1 0 16,-2-1 0-16,-1 5 0 0,-3-2 0 0,-2 2 0 0,-1-2 0 0,-1 1 0 16,-2 1 240-16,0 2 16 0,-1-4 0 0,-1 4 0 0,1-5-256 0,-1-2 144 15,-1 4-144-15,1-4 128 16,0-2-128-16,0 3 0 0,1-3 0 0,0-2-176 0,0-2 176 0,-1 0 0 16,0 0 128-16,2-2-128 15,-1 0-2240 1,2-3-512-16,5 5-96 0,-5-7-32 0</inkml:trace>
  <inkml:trace contextRef="#ctx0" brushRef="#br1" timeOffset="147412.17">4258 14942 14223 0,'0'0'624'0,"0"0"144"0,0 0-624 0,-8 1-144 15,-1-1 0-15,3 0 0 0,6 0 1840 0,-6 0 336 16,6 0 64-16,-6 0 0 0,-1-1-640 0,1-2-144 15,0 3-32-15,6 0 0 0,-6-4-464 0,6 4-80 16,0 0-32-16,0 0 0 0,-5-5-272 0,1 4-64 16,4 1-16-16,0 0 0 0,-2-7-240 0,2 7-64 15,0-5 0-15,0-2 0 0,4 2-192 0,2 0 144 16,0-2-144-16,1-1 128 0,-2 3-128 0,1 1 128 16,2-4-128-16,0 3 128 0,4-1-128 0,1 2 0 15,0 0 144-15,2 4-144 0,0-3 128 0,0 3-128 16,-2 3 160-16,1-2-160 0,-1 6 128 0,0-2-128 15,-2 1 0-15,-2 2 0 0,0 1 160 0,-1 2-160 0,-3-1 160 0,-1 3-160 16,-2 3 528-16,-4 1 16 0,0 0 0 0,-2 3 0 16,-3-3 208-16,-1 2 32 0,-2-2 16 0,-3 1 0 15,-3-3-304-15,-1-2-64 0,-1-2-16 0,-1-3 0 16,2 1-256-16,2-3-160 0,-1-2 192 0,0 2-192 16,0-5 0-16,2-1 0 0,1-1 0 0,1-2 0 15,2-1 0-15,0-3 0 0,1 2 0 0,1-1 0 16,2-2 144-16,2-3-144 0,0 0 0 0,1 0 144 15,1-2-144-15,2 0 0 0,0-2 0 0,1 2 128 16,0-2-128-16,2 3 0 0,1-1 144 0,3 0-144 16,-1-3 0-16,2 2-208 0,4 0 16 0,1 4 16 15,-1-2-1184-15,2 4-240 0,2-1-64 0,1 5 0 16,0 2-1680-16,0 2-352 0</inkml:trace>
  <inkml:trace contextRef="#ctx0" brushRef="#br1" timeOffset="147665.69">4561 15090 27583 0,'0'0'1216'0,"2"6"256"0,0 1-1168 0,0 3-304 16,0 2 0-16,-1-2 0 0,-1 1 2240 0,0-1 384 15,0 4 64-15,0-3 32 0,-1-3-1312 0,-1 3-256 0,1 0-48 0,-2-3-16 0,2 1-720 0,0-1-160 32,1-8-16-32,0 0-16 0,0 0-176 0,0 0 0 0,0 0 0 0,0 0 0 15,0 0 0-15,0 0 0 0,0 0-128 0,0 0 128 16,0 0-1744 0,0-6-288-16,1-2-48 0,2-1-14368 0</inkml:trace>
  <inkml:trace contextRef="#ctx0" brushRef="#br1" timeOffset="148063.91">4676 14829 11967 0,'0'0'528'0,"0"0"112"0,0 0-512 0,0 0-128 15,8 0 0-15,0 0 0 0,-8 0 4544 0,8 0 864 16,-1 0 176-16,1 0 48 0,-8 0-3520 0,8-3-688 15,0 3-144-15,-8 0-16 0,8-4-656 0,-2 4-128 16,1-2-32-16,1 2 0 0,0 2-160 0,-1-2-32 16,0 4-16-16,2-1 0 0,0 4 48 0,2-1 16 0,-2 2 0 0,-1 5 0 15,0-2 16-15,1 2 16 16,-3 2 0-16,-2 0 0 0,-2 3 64 0,-2-1 16 0,-2 0 0 0,0 3 0 16,-2-3-48-16,-3 0-16 15,1 0 0-15,-2-1 0 0,-3-3-160 0,1-3-48 0,-1 3 0 0,0-4 0 16,0-3-144-16,1-1 0 15,-1-4 0-15,1-1 0 0,-2-1 0 0,1-4 0 16,1 1 0-16,1-4 0 0,1-5-144 0,1 0 144 16,1 0 0-16,1-3 0 0,-1-1 0 0,2 0 0 0,2 0 0 0,1-3 0 15,-1 3-160-15,2 1 160 0,2-3-128 0,0 4 128 32,2-2-832-32,1 4-96 0,-1 0-16 0,3 0 0 0,-1 4-1808 0,2 1-352 0,1 1-80 15</inkml:trace>
  <inkml:trace contextRef="#ctx0" brushRef="#br1" timeOffset="148324.31">4935 14613 14735 0,'0'0'1312'0,"0"0"-1056"16,9 0-256-16,-1-3 0 0,0 2 3648 0,1 1 656 15,-1-3 144-15,3 3 32 0,-1 0-1856 0,3 3-352 16,0 1-80-16,0 0-16 0,-1 2-912 0,3 0-192 15,0 1-48-15,1 3 0 0,-2 4-416 0,0-1-96 16,0 3 0-16,-1 1-16 0,0 0-176 0,-2 3-48 0,-1-1 0 0,-1 7 0 16,-2-1-48-16,-2 4-16 15,-2-1 0-15,-2 2 0 0,-1-1-208 0,-1 1 176 0,-3 0-176 0,-2-3 160 16,0-4-160-16,-2-2 0 16,-2-2 0-16,-2-2 0 15,0-1-688-15,-1-6-16 0,0 1 0 0,-2-5-12496 16,1 0-2512-16</inkml:trace>
  <inkml:trace contextRef="#ctx0" brushRef="#br1" timeOffset="149223.67">3734 14635 2751 0,'0'0'256'0,"0"0"-256"16,0 0 0-16,0 0 0 0,0 0 3152 0,0 0 592 15,0 0 112-15,0 0 32 0,0 0-1760 0,0 0-336 16,0 0-80-16,0 0-16 16,0 0 48-16,0 0 16 0,0 0 0 0,0 0 0 0,-2 5-32 0,-2 5 0 15,-2 0 0-15,1 3 0 0,-1-2-160 0,-2 4-32 16,0 0-16-16,0 0 0 0,0 3-416 0,0-1-80 15,1 2 0-15,0 3-16 0,2 2-240 0,1 2-64 16,0-2 0-16,3 2 0 0,-1-2-144 0,4-1-48 16,-1 5 0-16,2-5 0 0,0 2-128 0,3 0-16 0,-1-1-16 0,1 2 0 15,1-4-80-15,2 2-16 16,0-3 0-16,3-2 0 0,0 1-128 0,2-1-128 0,5-4 144 0,-1 1-144 16,0-2 0-16,2 2 0 15,1-3 0-15,0-3 0 0,0-1 0 0,0-1 0 0,0-1-208 0,0-5 64 31,-2 1-1216-31,0-3-240 0,-1-3-64 0,-1 1-12416 0,-1-5-2496 16</inkml:trace>
  <inkml:trace contextRef="#ctx0" brushRef="#br1" timeOffset="150394.27">10072 15498 13983 0,'0'0'624'0,"0"0"128"0,0 0-608 0,0 0-144 0,0 0 0 0,0 0 0 16,0 0 1600-16,0 0 304 15,0 0 48-15,0 0 16 0,0 0-432 0,0 0-96 0,0 0-16 0,0 0 0 16,0 0-336-16,0 0-64 16,0 0 0-16,4 7-16 0,-2 3-64 0,1-1-16 0,-2-1 0 0,1 3 0 15,-1 1-96-15,-2 1-32 16,1-3 0-16,0 3 0 0,0-2-304 0,0-1-64 0,-2 1-16 0,1 0 0 15,-2 0-256-15,-1-1-160 16,3-3 192-16,-2 0-192 0,3-7 0 0,-3 6 0 16,3-6 0-16,0 0 0 0,0 0 0 0,0 0 0 0,0 0 0 0,0 0 0 31,0 0-1088-31,0 0-336 0,0 0-64 0</inkml:trace>
  <inkml:trace contextRef="#ctx0" brushRef="#br1" timeOffset="150844.28">10125 15299 10127 0,'0'0'896'0,"0"0"-704"16,0 0-192-16,0 0 0 0,0 0 3136 0,0 0 608 16,0 0 112-16,0 0 32 0,0 0-1872 0,0 0-368 15,0 0-80-15,0 0-16 0,0 0-816 0,6-4-160 16,-6 4-48-16,5-2 0 0,-5 2-272 0,4-7-64 15,-4 7-16-15,5-4 0 0,0-2 16 0,-5 6 16 0,7-4 0 16,-1 1 0-16,1-1 240 0,0 2 64 16,-7 2 0-16,9 0 0 0,0-2-16 0,0 2 0 15,0 2 0-15,0 0 0 0,1-1-128 0,-1 5-32 16,0-2 0-16,0 2 0 0,-1 1-80 0,1 2-32 16,-1-1 0-16,-3 5 0 0,-1-3 0 0,-1 3 0 15,-1 0 0-15,0 1 0 0,-4-1-32 0,1 0-16 0,0 4 0 16,-3-4 0-16,-1 0-176 0,-2-3 160 15,-1 1-160-15,2-1 160 0,-2 0-160 0,0-1 0 0,0-5 144 0,0 0-144 16,0-2 0-16,0 1 0 0,1-3 0 0,-1-3 0 16,-1-3 0-16,1-1 0 15,0 1 0-15,0-5 0 0,1 2 0 0,1-4 0 0,-1 0 0 0,2 1 0 0,0-4 0 0,1 1 0 16,0 0 0 0,1-1 0-16,-1 3 0 0,3 2 128 0,0-3-128 0,1 3 0 15,0 0 144-15,1 3-144 0,0-1 192 0,1 3-192 16,-2 6-784-16,0 0-272 0,5-7-48 15,-5 7-16000-15</inkml:trace>
  <inkml:trace contextRef="#ctx0" brushRef="#br1" timeOffset="151282.43">10357 15129 7359 0,'0'0'656'0,"0"0"-528"16,0 0-128-16,0 0 0 0,0 0 3200 0,0 0 624 15,7-4 112-15,-7 4 32 0,0 0-1920 0,6-3-384 16,-6 3-80-16,0 0-16 0,0 0-368 0,7 0-80 15,-7 0-16-15,6 0 0 0,-6 0-144 0,7 0-48 16,-7 0 0-16,0 0 0 0,8 4-48 0,0 2-16 16,-2-3 0-16,2 4 0 0,0 1-96 0,0 1-32 0,0 0 0 0,1 2 0 0,0-1-144 0,2 1-48 31,-1 2 0-31,1 2 0 0,-2-1-144 0,1 0-48 16,1-1 0-16,-1 4 0 0,-1-1-112 0,-1 1-32 0,-1 0 0 0,-1 0 0 15,1 3-192-15,-3-1 144 0,0 1-144 0,-2 1 128 16,0 1 16-16,-2-1 0 0,-2 1 0 0,0 2 0 15,-2-5-144-15,-2 2 0 0,0-4 0 0,-2 2 0 16,-1-2 0-16,0 0 0 0,0 0 0 0,-2-1 0 16,-1-3 0-16,1 0 128 0,-5-3-128 0,0 1 128 15,-1-1-624-15,1-3-128 0,-1-1-16 0,0 1-18704 0</inkml:trace>
  <inkml:trace contextRef="#ctx0" brushRef="#br1" timeOffset="151994.29">8915 15352 8287 0,'0'0'736'0,"0"0"-592"16,0 0-144-16,0 0 0 0,4-6 2848 0,-4 6 544 16,4-1 96-16,-4 1 32 0,0 0-1152 0,0 0-208 15,0 0-48-15,0 0-16 0,0 0-560 0,0 0-96 16,0 0-32-16,0 0 0 0,0 0-192 0,0 0-32 15,-4 7-16-15,-1-1 0 0,-2 5-320 0,1 2-64 16,-1-3-16-16,2 3 0 0,-3 3-256 0,0 1-48 16,1 0-16-16,0 3 0 0,-1 1 0 0,0-2 0 0,0 5 0 0,2-2 0 15,1-1-144-15,1 3-48 16,1-1 0-16,2 2 0 0,1-4-48 0,2 3-16 0,2-5 0 0,3 2 0 16,1 1 0-16,0-2 0 0,-1-3 0 0,4 0 0 15,2-1 64-15,1-3 0 0,0-1 0 0,0 1 0 16,-1 0-256-16,0-4 144 0,0 2-144 0,0-2 128 15,-2-1-128-15,-1-2-176 0,1-1 48 0,1-3 0 16,-1 0-320-16,0 2-48 0,1-1-16 0,-1-3-13040 16,0 0-2608-16</inkml:trace>
  <inkml:trace contextRef="#ctx0" brushRef="#br1" timeOffset="164162.28">8020 16601 18191 0,'0'0'800'0,"0"0"176"0,0 0-784 0,0 0-192 15,0 0 0-15,0 0 0 0,0 0 2048 0,0 0 352 16,5 7 80-16,-1-1 16 0,-3 3-928 0,2-1-176 16,1 1-48-16,-2 2 0 0,-1-2-192 0,1 4-64 15,-1-2 0-15,0 2 0 0,1 1-192 0,-1 2-64 16,0 1 0-16,2 0 0 0,-2 0-192 0,1 2-64 16,-1-2 0-16,0 3 0 0,2 0 0 0,-2 2 0 15,0-1 0-15,1-1 0 0,0 1-144 0,4-2-48 16,-4-2 0-16,1 2 0 0,-1-2-192 0,1-3-64 15,1-2 0-15,-1-2 0 0,-2-2-128 0,2 1 0 16,-3-9 0-16,0 0-176 0,0 0 176 0,0 0-128 16,0 0 128-16,0 0-128 0,0 0-64 0,0 0 0 0,0 0 0 0,0 0 0 31,0 0-1936-31,-4-6-400 0,0-1-80 0,1-3-14224 0</inkml:trace>
  <inkml:trace contextRef="#ctx0" brushRef="#br1" timeOffset="165744.71">8479 16727 20271 0,'0'0'448'0,"0"0"80"0,0 0 32 0,0 0 16 0,0 0-576 0,0 0 0 0,0 0 0 0,-6-6 0 0,6 6 1792 0,-8 0 256 16,-1 3 64-16,-1-3 0 0,0 3-720 0,0 1-144 16,-1 2-32-16,-1-2 0 0,0 3-400 0,1-1-96 15,-1 1-16-15,1-1 0 0,2 1-304 0,3-1-64 16,-2 1-16-16,1 0 0 0,2-4-48 0,5-3-16 16,-3 7 0-16,3 0 0 0,0-1 208 0,0-6 48 15,3 7 0-15,2-1 0 0,2 1 96 0,2-3 32 16,1-2 0-16,2 2 0 0,0-1-208 0,1-2-48 15,0 4 0-15,0-1 0 0,2-1-144 0,-1 1-48 16,1 0 0-16,-1-2 0 0,3 2-48 0,-1-1-16 16,-1 4 0-16,0-4 0 0,-3 4 112 0,-2-3 16 0,1 2 0 0,-5 1 0 15,-2 0-256-15,0 2 144 16,-4-3-144-16,-3 5 128 0,-2-2 0 0,-3 1 0 0,-1 1 0 0,-3 2 0 16,-2 0-128-16,-2-2 0 15,2-1 0-15,-2 2 0 0,2-4 0 0,-2 1 0 0,0-3 0 0,2-2-176 16,-1 0 48-16,0-1 0 15,-1-3 0-15,2-3 0 16,2 3-1856-16,3-6-352 0,-2-2-80 0,3-5-16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37.939"/>
    </inkml:context>
    <inkml:brush xml:id="br0">
      <inkml:brushProperty name="width" value="0.1" units="cm"/>
      <inkml:brushProperty name="height" value="0.1" units="cm"/>
      <inkml:brushProperty name="color" value="#E71224"/>
    </inkml:brush>
  </inkml:definitions>
  <inkml:trace contextRef="#ctx0" brushRef="#br0">0 22 11975 0 0,'0'0'1200'0'0,"1"-2"-1028"0"0,-1 0 13 0 0,0 1-1 0 0,0 0 0 0 0,1-1 1 0 0,-1 1-1 0 0,1 0 0 0 0,-1-1 0 0 0,8-7 3994 0 0,2 13-3154 0 0,-9-3-929 0 0,1 0 0 0 0,-1 0-1 0 0,1 0 1 0 0,-1 1 0 0 0,1-1-1 0 0,-1 1 1 0 0,0-1 0 0 0,0 1 0 0 0,0-1-1 0 0,0 1 1 0 0,0 0 0 0 0,1 2-1 0 0,8 26 870 0 0,-7-18-599 0 0,23 81 825 0 0,-15-51-1225 0 0,31 79 0 0 0,-27-87 35 0 0,3-1 0 0 0,42 62 0 0 0,-53-85 33 0 0,1 0-1 0 0,15 12 1 0 0,-20-19-157 0 0,0 0 1 0 0,0 0 0 0 0,1-1-1 0 0,-1 0 1 0 0,1 1-1 0 0,0-1 1 0 0,-1-1-1 0 0,1 1 1 0 0,0 0-1 0 0,0-1 1 0 0,6 2-1 0 0,-7-3-250 0 0,0 0 0 0 0,-1-1-1 0 0,1 1 1 0 0,0 0 0 0 0,0-1 0 0 0,-1 1-1 0 0,1-1 1 0 0,0 0 0 0 0,-1 0 0 0 0,1 0-1 0 0,0 0 1 0 0,4-3 0 0 0,0-4-1161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38.298"/>
    </inkml:context>
    <inkml:brush xml:id="br0">
      <inkml:brushProperty name="width" value="0.1" units="cm"/>
      <inkml:brushProperty name="height" value="0.1" units="cm"/>
      <inkml:brushProperty name="color" value="#E71224"/>
    </inkml:brush>
  </inkml:definitions>
  <inkml:trace contextRef="#ctx0" brushRef="#br0">310 0 17503 0 0,'0'0'399'0'0,"-1"1"60"0"0,-3 6-193 0 0,0 0 1 0 0,0 0-1 0 0,-4 11 1 0 0,-10 20-271 0 0,-130 216 4084 0 0,124-210-4077 0 0,1 1 1 0 0,3 2-1 0 0,1-1 0 0 0,-14 59 0 0 0,32-101-3 0 0,0 0 0 0 0,1 0 0 0 0,-1 0 0 0 0,1 0 0 0 0,0 5 0 0 0,3-1-269 0 0,-1-7-5 0 0,0 0 0 0 0,0 0 1 0 0,0-1-1 0 0,0 1 0 0 0,0-1 1 0 0,1 1-1 0 0,-1-1 0 0 0,0 0 1 0 0,0 0-1 0 0,0 0 0 0 0,3 0 1 0 0,25-4-1784 0 0,1-4 11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38.641"/>
    </inkml:context>
    <inkml:brush xml:id="br0">
      <inkml:brushProperty name="width" value="0.1" units="cm"/>
      <inkml:brushProperty name="height" value="0.1" units="cm"/>
      <inkml:brushProperty name="color" value="#E71224"/>
    </inkml:brush>
  </inkml:definitions>
  <inkml:trace contextRef="#ctx0" brushRef="#br0">1 1 13823 0 0,'0'0'675'0'0,"14"7"162"0"0,-7-5-723 0 0,1-1-1 0 0,-1 0 1 0 0,1 0-1 0 0,-1 0 1 0 0,1-1 0 0 0,0 0-1 0 0,-1-1 1 0 0,1 1-1 0 0,-1-2 1 0 0,9-1-1 0 0,-6 1 46 0 0,1 0-1 0 0,-1 1 0 0 0,0 0 0 0 0,17 1 0 0 0,55 9-927 0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28:00.3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27357 9108 19343 0,'0'0'1728'15,"0"0"-1392"-15,0 0-336 0,0 0 0 0,0 0 1728 0,0 0 256 16,0 0 64-16,8 8 16 0,-8-8-1120 0,5 9-240 0,-5-9-32 0,3 13-16 15,-5-2-288-15,1-1-64 0,-2 4-16 0,2-1 0 16,-4 0 96-16,0 4 0 0,-1 2 16 0,0 5 0 16,-1 2-272-16,1 2-128 0,-2 0 0 0,1 3 128 15,-1 3-128-15,2-2 0 0,-2 2 0 0,1 3 0 16,2 2 0-16,1 2 0 0,0 2 0 0,2 3 0 16,-1 1 0-16,1 6 0 0,0 0 144 0,1 1-144 15,1 0 304-15,0-1-16 0,0 4 0 0,1 2 0 16,-1 1 208-16,2 3 32 0,0 4 16 0,1-1 0 15,-1 1-96-15,4-1-32 0,-5-2 0 0,2-1 0 16,-1 1-80-16,1-1-16 0,-2 1 0 0,0 1 0 0,-2-2-32 0,1-3-16 16,0-3 0-16,0-1 0 0,-1-1-272 0,-1 0 160 15,1-1-160-15,-1-1 128 0,-1 0-128 0,-1-2 0 16,-1-4 0-16,2-1 0 0,-1-3 0 0,0-2 0 16,0 2 0-16,0 0 0 0,0 0 0 0,1 1 0 15,-1 1 0-15,0 1 0 0,-2 1 0 0,3 1 128 16,-1-1-128-16,0-4 128 0,0 0-128 0,0-1 0 15,0-1 0-15,0-1 0 0,-1 0 0 0,-1 0 0 16,1-1 0-16,0 1 0 0,0-2 0 0,-2 1 0 16,-1-5 128-16,3 1-128 0,-1-4 0 0,-1-1 0 15,0-3 0-15,0 2 128 0,-3-4-128 0,1 1 0 16,0-4 0-16,-1 2 0 0,-2-3 0 0,-1-1 0 16,-3-1 0-16,0-2 0 0,-2 0 0 0,0 2 0 0,-1-5 0 15,1 3 0-15,-3-4 0 0,0 0 0 0,0-2 0 0,-1 2 0 16,-2-3 0-16,-2 3 0 0,0-3 0 0,-2 0 0 15,1-1 0-15,-3 2 0 0,-2-5 0 0,1 1 0 16,-1-1 0-16,-2 1 0 0,-1-3 128 0,-3 2-128 16,0-2 208-16,0 3-32 0,-1-1-16 0,-2-2 0 15,1 1-160-15,-1-1 0 0,-1 0 0 0,0 2 0 16,0-5 0-16,0 2 0 0,0-1 0 0,1-2 0 16,-7 0 0-16,1 1 0 0,1 2 0 0,3 0 0 15,1-2 0-15,0 2 0 0,0-2 0 0,-1 2 0 16,-1-1 0-16,1 2 0 0,1-4 0 0,0 0 0 15,-3 4 0-15,1-1 0 0,-1-1 128 0,2 2-128 16,2 3 336-16,1-3-16 0,-2 2 0 0,1-3 0 16,1 1-192-16,-2 0-128 0,1 1 128 0,0-4-128 0,1 2 0 15,-2 1 0-15,-3-2 0 0,4 1 128 0,-4 1-128 0,3 0 128 16,-1 0-128-16,1 1 128 0,-1-1 16 0,-2-1 16 16,-2 1 0-16,0-1 0 0,0 3-160 0,-2-2 192 15,-3 0-192-15,2-2 192 0,0 1-192 0,-1-2 0 16,-1 2 0-16,0-2-176 0,-1 2 176 0,-1-3 0 15,1 2 0-15,-2-2-128 0,-3-2 128 0,2 2 0 16,1-3 0-16,1 2 0 0,-1-2 0 0,0 2 0 16,0-2 0-16,-3 1-128 0,0-2 128 0,-3 0 0 15,0-3 0-15,2 5 0 0,0-5 0 0,0 3-128 16,0-1 128-16,-3 1-128 0,1 0 128 0,-2-3 0 16,-2 1 0-16,-1-1 0 0,2 3 0 0,0-1 0 0,-2 1 0 0,-2-2 0 15,0 2 0-15,-3 0 0 0,-1-3 0 0,2 1 0 16,1-1 0-16,0 2 0 0,-3 0 0 0,0-1 0 15,-3 0 0-15,-2 2 0 0,-2-3 0 16,3 1 0-16,4-1 0 0,-1 1 0 0,-3-1 0 0,-1 1-128 16,-4-2 128-16,2 1 0 0,2 1 0 0,0 2 0 15,-1-1 0-15,-2-2 0 0,-2 0 0 0,-1 1 0 16,1-1 0-16,2 2 0 0,0-1 0 0,0-1-128 16,-4 0 128-16,1 1 0 0,-3 3 0 0,4-1 0 15,3-2 0-15,-1-1-128 0,-3 1 128 0,-3-1 0 16,-1 1 0-16,2 2 0 0,3-3 0 0,-1 1-128 15,-3-1 128-15,-1 3 0 0,-4-2 0 0,4 0 0 16,3 2 0-16,1-2-128 0,1-1 128 0,-5 3 0 16,-3 2 0-16,-2 0 0 0,1-3 0 0,0 1-128 15,0 0 128-15,-5 2 176 0,-6-2-48 0,5 1 0 0,5-1-128 0,1 2 0 16,0-2 0-16,-2-3 0 0,0 7 0 16,5-2 0-16,3-2 0 0,3 0 0 0,-1 4 0 0,-2 0 0 15,-4 0 0-15,0 0-176 0,1 0 176 0,1 0 0 16,0 0 0-16,-2 4 0 0,-4-2 0 0,3 2 0 15,2-1 0-15,3-2 0 0,1 2 0 0,-2 1 0 16,-6-2 0-16,0 2 0 0,-1-1 0 0,3-2-128 16,1 2 128-16,-3-1 0 0,-5 2 0 0,2-1 0 15,0-3 0-15,2 0 128 0,0 0-128 0,-2 4 0 16,-6-2-128-16,5 0 128 0,3-2 0 0,0 2 0 16,2-2 0-16,-2 4 0 0,-3-1 0 0,2 1-128 0,2-2 128 15,-1 2 0-15,-1-1 0 0,-3 1 0 0,-1 0 0 0,6 1 0 16,4-1 0-16,2-1 0 0,-2-2 0 0,-1 4 0 15,-3-1 0-15,5 3 0 0,4-1 0 0,-1 1-128 16,-1-1 128-16,-1-2 0 0,-2 0 0 0,3 3 0 16,2-1 0-16,3 1 0 0,0 3 0 0,1-3 0 15,-3 2 0-15,1-1 0 0,-1 1 0 0,3 2 0 16,2 0 0-16,1 0 0 0,-1 2 0 0,-5 0 0 16,-3-3 0-16,3 5 0 0,2-2 0 0,0 0 0 15,0-2 0-15,-2-2 0 0,-7 0 0 0,3-1 0 16,4-2 0-16,2 5 0 0,1-2 0 0,-2-2 0 15,-4-1 0-15,-1 1-128 0,-1-1 128 0,6 1 0 16,5-3 0-16,-1 2-128 0,-3 2 128 0,0 1 0 16,-4 0 0-16,4-1 0 0,3 1 0 0,2-1 0 15,-1 1 0-15,-1 2 0 0,-5-2 0 0,0 2 0 16,4-2 0-16,2-1 0 0,3-2 192 0,-3 3-64 0,-4-1-128 0,-2 4 0 16,-3-4-176-16,5 1 176 0,6-1 0 0,0 1 0 15,0-2 0-15,-5 3 0 0,-3-1 0 0,1 2 0 16,1-2 0-16,2-1 0 0,6 1 0 0,-5-1 0 15,-3-3 0-15,-4 1 0 0,-1-2 0 0,7 3 0 16,7 2 0-16,-1-1 0 0,-3-1 0 0,-1 2 0 16,-5-5 0-16,1 2 0 0,3 1 0 0,5-1 0 15,4 2 0-15,-2 1 0 0,-2-2 0 0,-1-3 0 16,-2 0 0-16,5 1 0 0,3 2 0 0,4-4 0 16,3 4 0-16,-1 0 0 0,1-1 0 0,0 1 0 15,-2-3 0-15,2 2 0 0,-1-2 0 0,4 3 0 0,8 2 0 16,0-3 0-16,3 1 0 0,-1-1 0 0,0 1 0 0,1 1 0 15,2-3 0-15,-2 2 0 0,0-2 0 16,3 1 0-16,1 0 0 0,5 0 0 0,3 1 0 0,3-3 0 16,0 2 128-16,3 1-128 0,1-1 0 0,1 2 0 15,0-1 128-15,1-1-128 0,0-2 0 0,-1 3 0 16,0 2 128-16,2-5-128 0,-1 2 0 0,2 0 0 16,-2-2 0-16,0 3 0 0,-2-1 128 0,0 0-128 15,1 2 0-15,0-1 0 0,1-2 0 0,2-1 0 16,2 2 0-16,0-2 0 0,-2 0 0 0,1-1 0 15,-1-1 0-15,-1 2 0 0,0-4 0 0,0 4 0 16,-4-1 0-16,1-3 0 0,-4 0 0 0,4 0-144 16,-2-3 144-16,-1 3 0 0,-3-1-144 0,2-2 144 0,-1 1 0 0,2 0 0 15,1 0 0-15,2-2 0 16,1-3 0-16,2 2 0 0,1 1 0 0,-1 3 0 0,0-4 0 0,2 3 0 16,0-3 0-16,-2 4 0 0,-1-5 0 0,3 5 0 15,-3-1 0-15,2 2 0 0,-2-3 0 0,3 2 0 16,1-2 0-16,1-1 0 0,-2 1 0 0,-1 2 0 15,1-1 0-15,1-1 0 0,2-1 0 0,-1 1 0 16,-1-1 0-16,3 1 0 0,-1 0 0 0,4-1 0 16,2-1 0-16,-2 1 0 0,1 0 0 0,-2 0 0 15,-2 1 0-15,1-3 0 0,0 3 0 0,0-1 0 16,0 0 0-16,0 2 0 0,-4-2 0 0,0-1 0 16,-2-1 0-16,0 1 0 0,-2-2-144 0,0 0 144 15,1 0 0-15,1 1 0 0,-2-4 0 0,0 4-128 0,0-2 128 16,2 1 0-16,0-2 0 0,2-1-192 0,0 1 192 15,1 1-160-15,2-4 160 0,4 1 0 0,-2 1-144 0,2 0 144 16,0-4 0-16,-1 4 0 0,1-3-144 0,1 0 144 16,0 0 0-16,1 2 0 0,0-1 0 0,0 2 0 15,2-3-128-15,-1-2 128 0,1 2 0 0,-1-2 0 16,2 0 0-16,0 2-128 0,0 0 128 0,0 0 0 16,-1-2 0-16,3 0 0 0,0 0 0 0,0-3 0 15,0 4-208-15,0-3 64 0,1-3 16 0,0-2 0 16,0-2-64-16,-1 1 0 0,2-1 0 0,1-5 0 15,1-1 0-15,-1 0 0 0,-1-4 0 0,1 1 0 16,2-1 192-16,-1-1-192 0,-1-3 192 0,3 1-192 16,1-2 192-16,0-1-128 0,0-3 128 0,0 3-128 15,-1-4 128-15,1 1 0 0,-2 0-144 0,2 0 144 16,0 0 0-16,0-2 0 0,2 2 0 0,-1 0 0 0,-1 3 0 0,2 0 0 16,1 0 0-16,0 1 0 0,-1 1 0 0,1-1 0 15,1 0 0-15,0 1 0 0,-2-2 0 0,2 0 0 16,0 3 0-16,1-2 0 0,1-2 0 0,0 2 0 15,1-2 0-15,-1 2 0 0,1-2 0 0,1 2 0 16,-2 0 0-16,1-2 0 0,-1-5 0 0,1 2 0 16,0 1 0-16,-1-3 0 0,1 3 0 0,0-1 0 15,0 1 0-15,1 2 0 0,-2-2 0 0,2 3 0 16,-1 0 0-16,1 1 0 0,-2-2 0 0,2 1 0 16,0 1 0-16,0-5 0 0,-2 4 0 0,1-2 0 15,-1 1 0-15,1-2 0 0,-2 2 0 0,0-2 0 16,1-3 0-16,0 2 0 0,0-2 0 0,-1-1 0 0,0-3 0 15,-1 3 0-15,0-3 0 0,-2 0 0 0,0 5 0 16,-1-3 0-16,2 1 0 0,-1 1 128 0,1 3-128 0,0 3 128 16,-1-2-128-16,1 4 0 0,-1 1 0 0,2 0 0 15,0 2 0-15,0 1 0 0,-1 1 0 0,1-1 0 16,1 1 0-16,0-1 0 0,0 4 0 0,1-2 0 16,-1-1 0-16,3 1 0 0,1 0 128 0,-1 3-128 15,-2 1 0-15,2 2 0 0,1-1 0 0,1 3 0 16,-3-2 128-16,4 2-128 0,1 2 128 0,1 1-128 15,0 1 192-15,0 3-64 0,0-1 0 0,2 1 0 16,0 0 16-16,0 3 0 0,-2-2 0 0,1 1 0 16,1 2-144-16,0 0 128 0,0-2-128 0,-1 1 128 15,2 1-128-15,-1 3 0 0,1-1 144 0,1 2-144 16,0 1 176-16,0-1-48 0,2 3 0 0,-1-1 0 0,0 3 16 16,1 0 0-16,0 2 0 0,1-2 0 0,-2 1 0 0,5 3 0 15,0-3 0-15,2 3 0 0,0-1 0 0,4 1 0 16,2 4 0-16,2-1 0 0,-2-3-144 0,2 4 0 15,1-2 0-15,0 2 0 0,0-1 0 0,0 1 0 16,2 0 0-16,-1 2 0 0,-2-2 0 0,3 1 0 16,2 2 0-16,6-3 0 0,1 2 144 0,3-2 0 15,-4 3 0-15,2-3 0 0,2 1-144 0,-2-1 0 16,-1 3-192-16,-2-4 192 0,0 0 0 0,0 0 0 16,2-3 0-16,1 0 0 0,2-3 0 0,3 0 0 15,-1 0 128-15,0-1-128 0,0 1 160 0,-2-1-160 16,2 1 192-16,-2-1-192 0,-2 2 160 0,3 2-160 15,4-4 128-15,2 0-128 0,0-1 144 0,2 1-144 0,-1 1 160 0,-1 2-160 16,0-2 0-16,-1-1 0 0,1 4 0 0,1-2 0 16,4 2 0-16,0-4 0 0,-1 1 0 0,2 1 0 15,-1 0 0-15,0-4 0 0,-1 3 0 0,1-1 0 16,6 2 0-16,2-2 0 0,1 0 0 0,1-2 0 16,-1 3 0-16,-1 3 0 0,-4-3 0 0,6 2 0 15,3-2 0-15,2 3 0 0,1-1 0 0,-2-2 144 16,-2 3-144-16,-2-3-192 0,-3 3 32 0,3-1 16 15,5-4 144-15,1 1-192 0,-5 0 192 0,-2 1-192 16,-1-1 192-16,0 2 0 0,-3-5 0 0,4 3-128 16,4 2 128-16,-2 0 0 0,-2 0-144 0,0 2 144 15,-3-3 0-15,2 2 0 0,1 1 0 0,0-3 0 16,2 3 0-16,-1 0 0 0,0 0 0 0,-1 0 0 16,-2 3 0-16,0-3 0 0,-2-3 0 0,3 3 0 15,2 3 0-15,-2-2 0 0,0-1 0 0,-4 0 128 0,0 0-128 0,-1-4 0 16,0 2-160-16,1-2 160 0,3 0 0 15,0 1 0-15,-3-1 0 0,-1-2 0 0,-2 2 0 0,-2-3 0 16,0-2-208-16,5 3 80 0,3-1 128 0,3 0 0 16,-1 1-144-16,-1 2 144 0,0 1 0 0,0-1 0 15,0 0 0-15,2-2 0 0,3 3 0 0,1 1 0 16,-2 0 0-16,1 0 0 0,0 2 0 0,1 0 0 16,-5 0 0-16,4-3 0 0,3 3 0 0,-1-1 0 15,-4 1 128-15,1 1-128 0,0-1 0 0,1 0 0 16,0 0 0-16,0 0 0 0,0 3 0 0,0-1 0 15,-1 0 0-15,-1 0 0 0,-2-2 0 0,3 0 0 16,2-2 0-16,-1 2 0 0,-2 0 0 0,-2 0 0 0,-1 0 0 16,-2 0 0-16,-2-2 0 0,3 2 0 0,1-2 0 0,1-1 0 15,-1 3 0-15,0 0 0 0,-2 0 0 0,-2-1 0 16,2-3 0-16,3-1 0 0,4 1 0 0,1 4 0 16,-2 0 0-16,-2 0 0 0,3 0 0 0,-1 2 0 15,1 0 0-15,2 0 0 0,2 2 0 0,0-1 0 16,-4 3 0-16,1-2 0 0,-1-1 0 0,2 1 0 15,1-2 0-15,0 2 0 0,1 3 0 0,-4-3 0 16,1 1 0-16,-1-1 0 0,0 0 0 0,3-1 0 16,3-3 0-16,-2 0 0 0,-2 1 0 0,1-1 0 15,0-1 0-15,1-2 0 0,2-1 0 0,-2 1 0 16,1 3 0-16,0-1 0 0,-1-2 0 0,0 3 0 16,-1-2 0-16,1 1 0 0,5-2 0 0,-1 3 0 0,-3 4 0 15,2-2 0-15,2 1 0 0,0-2 0 16,2 2 0-16,0 1 0 0,-1-1 0 0,0 1 0 0,-2-1 0 15,0 3 0-15,3-2 0 0,3 0 0 0,0 2 0 0,1 1 0 16,-1-1 0-16,-1 1 0 0,3 2 0 0,0-1 0 16,0 2 0-16,0 2 0 0,-1-1 0 0,0-1 0 15,-2-1 0-15,2 2 0 0,2-2 0 0,-1-1 0 16,-2-2 0-16,-1 3 0 0,2-2 0 0,2-3 0 16,2-4 0-16,-2 4 0 0,-3-4 0 0,-1 2 0 15,1 2-128-15,-1-4 128 0,-2 3 0 0,2-3 0 16,-2-3 0-16,-1 2 0 0,-1 1 0 0,3 0 0 15,3 0 0-15,-1-5 128 0,-4-2-128 0,1 1 0 16,-1 2 0-16,1 0-176 0,1 1 176 0,-2-1 0 0,-1-2 0 0,0 3 0 16,3-3 0-16,0 2 0 0,-1 0 0 0,1 1 128 15,1-1-128-15,-3 2 0 0,-1-2 0 0,0 1 0 16,1 3 0-16,0 3 0 0,3-2 0 0,-4 2 0 16,-2-3 0-16,0 2 0 0,-2-1 0 0,1 2 0 15,2 0 0-15,-2-3 0 0,-2 0 0 0,-1 0 0 16,-1 0 0-16,2 0 0 0,1 0 0 0,0 0 0 15,-2-3 0-15,-2 0 0 0,-3 2 0 0,1-1 0 16,0-1 0-16,3-1 0 0,2 0 0 0,-4 0-128 16,-2-1 128-16,-1 1 0 0,-2 0 0 0,0-1 0 15,1-3 0-15,2 1 0 0,1-2 0 0,-1 5 0 16,-5-2 0-16,3 2 0 0,-3 1 0 0,4 1 0 16,-1 0 0-16,3 2 0 0,2 0 0 0,-2 0 0 15,-7 0 0-15,1 0 0 0,-1 2 0 0,3 0 0 16,0 1 0-16,0 1 0 0,2-2 0 0,-5 2 128 0,-1 0-128 0,-1 1 0 15,-1-1 0-15,1-1 0 0,0-2 0 0,2 2 0 16,2-2 0-16,-2 2 0 0,-3-1 0 0,-2 2 0 16,-1-4 0-16,0 3 0 0,-1-3 0 0,1 0 0 15,1 1 0-15,0 2 0 0,-1 1 0 0,-3-1 0 16,-2-1 0-16,0-1 0 0,-3-1 0 0,0 0 128 16,-1 0-128-16,2 3 0 0,2-3 128 0,-2 4-128 15,-2-1 128-15,-2 1-128 0,-1-2 192 0,-2-1-16 16,-3 2-16-16,-2-3 0 0,1 0-160 0,1 3 0 15,1 1 0-15,0 0 0 0,1-2 144 0,-2 1-144 16,-2-2 160-16,2 4-160 0,1-1 0 0,-2 3 128 0,-3-6-128 16,0 4 0-16,-1-3 128 0,-2 3-128 0,-1-1 176 0,0 0-176 15,0 2 0-15,-1 0 0 0,-2-1 0 0,1 0 0 16,-1 2 208-16,-2-3-64 0,-2 2-16 0,-2-2 0 16,-1-1-128-16,-2 1 0 0,-2-2-160 0,-1-1 160 15,-2-1-192-15,-1 0 48 0,-1 0 16 0,-1 0 0 31,-2-1-1616-31,-2-1-320 0,-10 2-64 0,12-2-14960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38.973"/>
    </inkml:context>
    <inkml:brush xml:id="br0">
      <inkml:brushProperty name="width" value="0.1" units="cm"/>
      <inkml:brushProperty name="height" value="0.1" units="cm"/>
      <inkml:brushProperty name="color" value="#E71224"/>
    </inkml:brush>
  </inkml:definitions>
  <inkml:trace contextRef="#ctx0" brushRef="#br0">0 0 15663 0 0,'1'2'356'0'0,"1"7"-101"0"0,2 0 0 0 0,-1-1-1 0 0,1 1 1 0 0,0-1-1 0 0,6 9 1 0 0,-8-15-166 0 0,0 1-1 0 0,0-1 1 0 0,0 0-1 0 0,0 0 1 0 0,0 0-1 0 0,0 0 1 0 0,1 0 0 0 0,-1-1-1 0 0,1 1 1 0 0,-1-1-1 0 0,1 1 1 0 0,0-1 0 0 0,-1 0-1 0 0,1 0 1 0 0,0 0-1 0 0,0 0 1 0 0,0-1-1 0 0,0 1 1 0 0,0-1 0 0 0,5 0-1 0 0,0 0-84 0 0,0-1 1 0 0,1 0-1 0 0,8-3 0 0 0,20-2-5 0 0,24-7 1 0 0,-56 13 21 0 0,-1-1 0 0 0,1 0 0 0 0,0 0 0 0 0,6-3 0 0 0,8-2-1419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39.319"/>
    </inkml:context>
    <inkml:brush xml:id="br0">
      <inkml:brushProperty name="width" value="0.1" units="cm"/>
      <inkml:brushProperty name="height" value="0.1" units="cm"/>
      <inkml:brushProperty name="color" value="#E71224"/>
    </inkml:brush>
  </inkml:definitions>
  <inkml:trace contextRef="#ctx0" brushRef="#br0">31 0 13823 0 0,'0'0'5380'0'0,"2"15"-3169"0"0,-3-1-2198 0 0,-1-1 0 0 0,0 1 0 0 0,-7 26 0 0 0,4-23 709 0 0,-4 34 1 0 0,6-16-571 0 0,1 0 0 0 0,2 0 0 0 0,6 47 0 0 0,-2-64-1405 0 0,0-13-135 0 0,-2-2 441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39.683"/>
    </inkml:context>
    <inkml:brush xml:id="br0">
      <inkml:brushProperty name="width" value="0.1" units="cm"/>
      <inkml:brushProperty name="height" value="0.1" units="cm"/>
      <inkml:brushProperty name="color" value="#E71224"/>
    </inkml:brush>
  </inkml:definitions>
  <inkml:trace contextRef="#ctx0" brushRef="#br0">412 1 17503 0 0,'0'0'858'0'0,"-2"1"-378"0"0,-4 4-338 0 0,0-1 0 0 0,-1 0 1 0 0,1 0-1 0 0,-1-1 1 0 0,0 1-1 0 0,0-2 0 0 0,0 1 1 0 0,0-1-1 0 0,-14 3 1 0 0,-2-2 272 0 0,1-2 0 0 0,-24 0 0 0 0,36-1-454 0 0,-75-3 39 0 0,-43 1 0 0 0,115 4-512 0 0,11 0 459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0.023"/>
    </inkml:context>
    <inkml:brush xml:id="br0">
      <inkml:brushProperty name="width" value="0.1" units="cm"/>
      <inkml:brushProperty name="height" value="0.1" units="cm"/>
      <inkml:brushProperty name="color" value="#E71224"/>
    </inkml:brush>
  </inkml:definitions>
  <inkml:trace contextRef="#ctx0" brushRef="#br0">1 25 11975 0 0,'0'0'1200'0'0,"3"15"4965"0"0,-2-16-6082 0 0,9-4-83 0 0,0 1 0 0 0,1 0 0 0 0,-1 0 0 0 0,1 1 0 0 0,19-3 0 0 0,10-3 0 0 0,-37 8 14 0 0,1 0 0 0 0,0 0-1 0 0,-1 1 1 0 0,1 0 0 0 0,0 0 0 0 0,0 0-1 0 0,0 0 1 0 0,-1 0 0 0 0,1 1-1 0 0,0-1 1 0 0,-1 1 0 0 0,1 0 0 0 0,0 1-1 0 0,6 2 1 0 0,-8-3 56 0 0,0 0 1 0 0,0 0-1 0 0,0 1 0 0 0,0-1 0 0 0,0 1 0 0 0,-1-1 1 0 0,1 1-1 0 0,0-1 0 0 0,-1 1 0 0 0,0 0 1 0 0,1 0-1 0 0,-1 0 0 0 0,0 0 0 0 0,0 0 1 0 0,0 0-1 0 0,0 0 0 0 0,0 0 0 0 0,0 0 1 0 0,-1 1-1 0 0,1-1 0 0 0,-1 0 0 0 0,1 0 0 0 0,-1 1 1 0 0,0-1-1 0 0,0 4 0 0 0,-1 0-68 0 0,0 1 0 0 0,0 0 0 0 0,0-1 0 0 0,-1 1 0 0 0,0-1-1 0 0,-1 1 1 0 0,1-1 0 0 0,-6 8 0 0 0,-2 4-2 0 0,-19 22-1 0 0,16-24 1 0 0,-12 21 0 0 0,21-30 0 0 0,-1 0 0 0 0,0-1 0 0 0,0 1 0 0 0,-1-1 0 0 0,-8 8 0 0 0,-4 4 0 0 0,18-18 0 0 0,0 0 0 0 0,-1 0 0 0 0,1 0 0 0 0,0 1 0 0 0,0-1 0 0 0,0 0 0 0 0,-1 0 0 0 0,1 0 0 0 0,0 1 0 0 0,0-1 0 0 0,0 0 0 0 0,0 0 0 0 0,0 1 0 0 0,-1-1 0 0 0,1 0 0 0 0,0 0 0 0 0,0 1 0 0 0,0-1 0 0 0,0 0 0 0 0,0 1 0 0 0,0-1 0 0 0,0 0 0 0 0,0 0 0 0 0,0 1 0 0 0,0-1 0 0 0,2 1 0 0 0,0 0 0 0 0,1 0 0 0 0,-1 0 0 0 0,0-1 0 0 0,0 1 0 0 0,0-1 0 0 0,1 1 0 0 0,-1-1 0 0 0,0 0 0 0 0,0 0 0 0 0,4 0 0 0 0,10 1 0 0 0,-2 2 0 0 0,7 1 0 0 0,0 1 0 0 0,27 11 0 0 0,-42-14 0 0 0,-1 0 0 0 0,0 1 0 0 0,0 0 0 0 0,0 0 0 0 0,0 0 0 0 0,0 1 0 0 0,-1-1 0 0 0,1 1 0 0 0,-1 0 0 0 0,0 0 0 0 0,0 1 0 0 0,-1-1 0 0 0,6 10 0 0 0,-7-12 0 0 0,-1 1 0 0 0,0 0 0 0 0,0 0 0 0 0,0 0 0 0 0,0-1 0 0 0,0 1 0 0 0,-1 0 0 0 0,0 0 0 0 0,1 0 0 0 0,-1 0 0 0 0,0 0 0 0 0,0 0 0 0 0,0 0 0 0 0,-2 6 0 0 0,1-4 0 0 0,-1-1 0 0 0,1 1 0 0 0,-1 0 0 0 0,-1-1 0 0 0,1 1 0 0 0,-1-1 0 0 0,1 0 0 0 0,-5 5 0 0 0,-3 2 0 0 0,0 0 0 0 0,-1-1 0 0 0,0 0 0 0 0,-25 16 0 0 0,35-25 0 0 0,-9 6 0 0 0,-1 0 0 0 0,0-1 0 0 0,-21 9 0 0 0,28-14 0 0 0,0 1 0 0 0,1-1 0 0 0,-1-1 0 0 0,0 1 0 0 0,0 0 0 0 0,0-1 0 0 0,0 0 0 0 0,0 0 0 0 0,0 0 0 0 0,0-1 0 0 0,0 1 0 0 0,0-1 0 0 0,0 0 0 0 0,0 0 0 0 0,1 0 0 0 0,-6-3 0 0 0,-2-1 0 0 0,10 5 0 0 0,0 0-1 0 0,0-1 1 0 0,0 1-1 0 0,0 0 1 0 0,0-1-1 0 0,0 1 1 0 0,0-1-1 0 0,0 0 1 0 0,0 1-1 0 0,0-1 1 0 0,1 0-1 0 0,-1 1 1 0 0,0-1-1 0 0,0 0 1 0 0,1 0-1 0 0,-1 0 1 0 0,0 0 0 0 0,1 1-1 0 0,-1-1 1 0 0,1 0-1 0 0,-1 0 1 0 0,1 0-1 0 0,-1 0 1 0 0,1-1-1 0 0,0 0 1 0 0,-2-3-52 0 0,2 4-5 0 0,-1 0-1 0 0,0 0 1 0 0,1 0 0 0 0,-1-1-1 0 0,1 1 1 0 0,0 0-1 0 0,-1 0 1 0 0,1-1 0 0 0,0 1-1 0 0,0 0 1 0 0,0-1-1 0 0,0 1 1 0 0,0 0 0 0 0,0-1-1 0 0,0 1 1 0 0,0 0 0 0 0,1-1-1 0 0,-1 1 1 0 0,0 0-1 0 0,1 0 1 0 0,-1-1 0 0 0,2-1-1 0 0,3-7-454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0.357"/>
    </inkml:context>
    <inkml:brush xml:id="br0">
      <inkml:brushProperty name="width" value="0.1" units="cm"/>
      <inkml:brushProperty name="height" value="0.1" units="cm"/>
      <inkml:brushProperty name="color" value="#E71224"/>
    </inkml:brush>
  </inkml:definitions>
  <inkml:trace contextRef="#ctx0" brushRef="#br0">46 1 15663 0 0,'-1'1'719'0'0,"-2"43"390"0"0,1-8 611 0 0,-16 88 2416 0 0,11-98-3974 0 0,3-10-159 0 0,0 1 1 0 0,-2 34-1 0 0,5-41-204 0 0,26-24-3800 0 0,-6-5 2467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0.734"/>
    </inkml:context>
    <inkml:brush xml:id="br0">
      <inkml:brushProperty name="width" value="0.1" units="cm"/>
      <inkml:brushProperty name="height" value="0.1" units="cm"/>
      <inkml:brushProperty name="color" value="#E71224"/>
    </inkml:brush>
  </inkml:definitions>
  <inkml:trace contextRef="#ctx0" brushRef="#br0">0 19 10135 0 0,'2'1'7574'0'0,"1"-1"-7376"0"0,4 2 187 0 0,-1-2 0 0 0,1 1-1 0 0,0-1 1 0 0,7 0 0 0 0,6-1 596 0 0,-13 1-586 0 0,-1 0 0 0 0,1-1-1 0 0,10-2 1 0 0,20-2 711 0 0,-23 3-1084 0 0,41-1-22 0 0,-29 2-503 0 0,-22 1 217 0 0,0 1-1 0 0,0-1 1 0 0,0-1 0 0 0,0 1 0 0 0,-1 0-1 0 0,1-1 1 0 0,5-1 0 0 0,2-2-737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1.082"/>
    </inkml:context>
    <inkml:brush xml:id="br0">
      <inkml:brushProperty name="width" value="0.1" units="cm"/>
      <inkml:brushProperty name="height" value="0.1" units="cm"/>
      <inkml:brushProperty name="color" value="#E71224"/>
    </inkml:brush>
  </inkml:definitions>
  <inkml:trace contextRef="#ctx0" brushRef="#br0">104 0 15663 0 0,'0'0'356'0'0,"3"16"860"0"0,-3-9-1122 0 0,0 1 0 0 0,0-1 0 0 0,0 0 1 0 0,-1 0-1 0 0,0 0 0 0 0,-3 9 0 0 0,-16 41 1277 0 0,10-29-1229 0 0,-11 25-98 0 0,13-33 360 0 0,1-1 0 0 0,0 1 0 0 0,2 0 0 0 0,-5 31 0 0 0,5-22-404 0 0,-2 25 0 0 0,7-51-420 0 0,0 0 0 0 0,0-1-1 0 0,0 1 1 0 0,1 0 0 0 0,-1 0 0 0 0,1 0-1 0 0,0 0 1 0 0,-1-1 0 0 0,3 4 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1.427"/>
    </inkml:context>
    <inkml:brush xml:id="br0">
      <inkml:brushProperty name="width" value="0.1" units="cm"/>
      <inkml:brushProperty name="height" value="0.1" units="cm"/>
      <inkml:brushProperty name="color" value="#E71224"/>
    </inkml:brush>
  </inkml:definitions>
  <inkml:trace contextRef="#ctx0" brushRef="#br0">476 5 13823 0 0,'-3'1'315'0'0,"-85"13"882"0"0,74-12-890 0 0,0-1-1 0 0,1-1 1 0 0,-1 0-1 0 0,-25-5 1 0 0,12 3 35 0 0,-28-5-232 0 0,-33-1-54 0 0,73 7-56 0 0,1 1 0 0 0,0 1 0 0 0,0 0-1 0 0,-16 4 1 0 0,29-4-6 0 0,-2-1-303 0 0,0 1-1 0 0,1 0 0 0 0,-1-1 1 0 0,0 1-1 0 0,1 1 0 0 0,-1-1 0 0 0,0 0 1 0 0,-2 2-1 0 0,-1 2-713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1.915"/>
    </inkml:context>
    <inkml:brush xml:id="br0">
      <inkml:brushProperty name="width" value="0.1" units="cm"/>
      <inkml:brushProperty name="height" value="0.1" units="cm"/>
      <inkml:brushProperty name="color" value="#E71224"/>
    </inkml:brush>
  </inkml:definitions>
  <inkml:trace contextRef="#ctx0" brushRef="#br0">0 42 13823 0 0,'4'25'1380'0'0,"-1"-13"184"0"0,0-12-1369 0 0,0-1-1 0 0,0 0 0 0 0,0 0 0 0 0,-1 0 1 0 0,1 0-1 0 0,-1 0 0 0 0,1 0 0 0 0,-1-1 1 0 0,1 1-1 0 0,-1-1 0 0 0,0 0 0 0 0,1 0 1 0 0,1-2-1 0 0,11-8-258 0 0,-2 4 64 0 0,-9 5 0 0 0,0-1 0 0 0,1 2 0 0 0,0-1 0 0 0,8-3 0 0 0,6-1 0 0 0,-14 4 0 0 0,0 1 0 0 0,0 0 0 0 0,1 0 0 0 0,-1 1 0 0 0,1 0 0 0 0,-1 0 0 0 0,1 0 0 0 0,-1 0 0 0 0,1 1 0 0 0,8 0 0 0 0,-2 2 0 0 0,0-1 0 0 0,0 2 0 0 0,22 6 0 0 0,-32-8 0 0 0,1 0 0 0 0,0 0 0 0 0,0 0 0 0 0,-1 1 0 0 0,1-1 0 0 0,-1 1 0 0 0,1 0 0 0 0,-1-1 0 0 0,0 1 0 0 0,0 0 0 0 0,1 0 0 0 0,-1 0 0 0 0,-1 1 0 0 0,1-1 0 0 0,0 0 0 0 0,0 1 0 0 0,-1 0 0 0 0,0-1 0 0 0,1 1 0 0 0,-1 0 0 0 0,1 4 0 0 0,-1-4 0 0 0,-1 1 0 0 0,0-1 0 0 0,0 1 0 0 0,0-1 0 0 0,-1 1 0 0 0,1-1 0 0 0,-1 1 0 0 0,0-1 0 0 0,0 0 0 0 0,0 0 0 0 0,0 1 0 0 0,-2 2 0 0 0,-3 6 0 0 0,-13 19 0 0 0,16-26 0 0 0,-12 14 0 0 0,0 0 0 0 0,-2-1 0 0 0,0-1 0 0 0,-1 0 0 0 0,-28 19 0 0 0,30-23 0 0 0,-18 8 0 0 0,42-22 0 0 0,0 0 0 0 0,0 0 0 0 0,9 1 0 0 0,16-2 0 0 0,3 0 1063 0 0,50 4-1 0 0,-78-1-1139 0 0,4 0 77 0 0,-1 1 0 0 0,1 0 0 0 0,-1 1 0 0 0,1 0 0 0 0,13 6 0 0 0,-12-1 0 0 0,-11-2 0 0 0,-2-4 0 0 0,2 4 134 0 0,-1 0 0 0 0,0-1-1 0 0,-1 1 1 0 0,1 0 0 0 0,-1 0-1 0 0,0 0 1 0 0,0-1 0 0 0,-1 1-1 0 0,0 0 1 0 0,0 0 0 0 0,0-1 0 0 0,-1 1-1 0 0,-3 8 1 0 0,1-5-112 0 0,0 0 0 0 0,-1 0 0 0 0,0 0 0 0 0,0-1 0 0 0,-1 0 0 0 0,0 0 0 0 0,-9 9 0 0 0,8-10-22 0 0,0-1 0 0 0,-1 1 0 0 0,0-1 0 0 0,0-1 0 0 0,-1 0 0 0 0,0 0 0 0 0,0-1 0 0 0,0 0 0 0 0,0 0 0 0 0,-1-1 0 0 0,1 0 0 0 0,-1-1 0 0 0,0 0 0 0 0,1 0 0 0 0,-19 0 0 0 0,21-2 34 0 0,0 0-1 0 0,0 0 1 0 0,0-1 0 0 0,0 0 0 0 0,0 0-1 0 0,-9-3 1 0 0,13 3-206 0 0,0 0 0 0 0,0 0 0 0 0,0-1 0 0 0,1 1 0 0 0,-1-1 0 0 0,0 1 0 0 0,0-1 0 0 0,1 0 0 0 0,-1 0 0 0 0,1 0 0 0 0,0 0 0 0 0,-1 0 0 0 0,1-1 0 0 0,0 1 0 0 0,0-1 0 0 0,-1-2 0 0 0,1-7-2876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4.343"/>
    </inkml:context>
    <inkml:brush xml:id="br0">
      <inkml:brushProperty name="width" value="0.1" units="cm"/>
      <inkml:brushProperty name="height" value="0.1" units="cm"/>
      <inkml:brushProperty name="color" value="#E71224"/>
    </inkml:brush>
  </inkml:definitions>
  <inkml:trace contextRef="#ctx0" brushRef="#br0">12 2 10135 0 0,'0'0'491'0'0,"0"2"-212"0"0,-7 24 3535 0 0,5-29-2925 0 0,2 3-822 0 0,0-1 0 0 0,-1 1 1 0 0,1 0-1 0 0,0 0 1 0 0,0 0-1 0 0,0 0 0 0 0,0-1 1 0 0,-1 1-1 0 0,1 0 1 0 0,0 0-1 0 0,0 0 0 0 0,0-1 1 0 0,0 1-1 0 0,0 0 0 0 0,0 0 1 0 0,0 0-1 0 0,0-1 1 0 0,0 1-1 0 0,0 0 0 0 0,0 0 1 0 0,0-1-1 0 0,0 1 1 0 0,0 0-1 0 0,0 0 0 0 0,0 0 1 0 0,0-1-1 0 0,0 1 1 0 0,0 0-1 0 0,0 0 0 0 0,0-1 1 0 0,0 1-1 0 0,0 0 0 0 0,0 0 1 0 0,0 0-1 0 0,0-1 1 0 0,0 1-1 0 0,1 0 0 0 0,-1 0 1 0 0,0-1-1 0 0,1 0 91 0 0,0 0-1 0 0,0-1 1 0 0,1 1 0 0 0,-1 0-1 0 0,0 0 1 0 0,0 0-1 0 0,1-1 1 0 0,-1 2 0 0 0,1-1-1 0 0,-1 0 1 0 0,1 0-1 0 0,-1 0 1 0 0,1 1 0 0 0,-1-1-1 0 0,1 0 1 0 0,0 1-1 0 0,-1 0 1 0 0,1-1 0 0 0,2 1-1 0 0,7 0-141 0 0,-7 2-16 0 0,0 0 0 0 0,0-1 0 0 0,0 2 0 0 0,0-1 0 0 0,0 0 0 0 0,0 1 0 0 0,-1 0 0 0 0,1 0 0 0 0,-1 0 0 0 0,0 0 0 0 0,1 0 0 0 0,-2 1 0 0 0,1 0 0 0 0,0-1 0 0 0,-1 1 0 0 0,4 6 0 0 0,0 3 0 0 0,0 0 0 0 0,-1-1 0 0 0,-1 2 0 0 0,5 15 0 0 0,4 33 0 0 0,-5-20 0 0 0,2-1 0 0 0,22 58 0 0 0,-28-90 0 0 0,0-1 0 0 0,0 1 0 0 0,1-1 0 0 0,1 0 0 0 0,-1 0 0 0 0,1-1 0 0 0,1 0 0 0 0,-1 0 0 0 0,1 0 0 0 0,0-1 0 0 0,1 0 0 0 0,0 0 0 0 0,-1-1 0 0 0,2 0 0 0 0,-1 0 0 0 0,1-1 0 0 0,9 4 0 0 0,-15-7-19 0 0,12 5-70 0 0,1-1 0 0 0,-1-1 0 0 0,21 4-1 0 0,-31-7-236 0 0,-1-1 0 0 0,1 0 0 0 0,-1 0-1 0 0,0 0 1 0 0,1 0 0 0 0,-1-1-1 0 0,1 1 1 0 0,-1-1 0 0 0,0 0-1 0 0,0-1 1 0 0,1 1 0 0 0,-1-1-1 0 0,0 1 1 0 0,0-1 0 0 0,0-1 0 0 0,-1 1-1 0 0,5-4 1 0 0,3-2-1209 0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28:38.80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8850 3602 22575 0,'0'0'992'0,"0"0"224"0,1-6-976 0,2-1-240 0,-3 7 0 0,0 0 0 15,0 0 1856-15,0 0 320 0,0 0 64 0,4-4 0 16,-4 4-608-16,0 0-128 0,0 0-32 0,0 0 0 15,0 0-304-15,0 0-64 0,5 10-16 0,0 0 0 0,-1 5-96 0,-1 4-32 16,-1 1 0-16,0 6 0 0,-1 1-544 0,0 6-112 16,1 4-32-16,-2 0 0 0,1 2-112 0,2-1-32 15,-1 1 0-15,2-2 0 0,0-3 208 0,1-1 48 16,2-3 0-16,-1-4 0 0,2-4-384 0,0-5 0 16,0 0 0-16,1-6 128 0,0-5 64 0,2-2 0 15,-1-4 16-15,2-4 0 0,0-2-208 0,1-2 0 16,0-4 0-16,1-1 0 0,1-4 0 0,-1 0-288 15,-1-3 32-15,2-1 16 0,-1-1 240 0,1 1 0 16,-2-2 0-16,-2-4-144 0,1-1-208 0,-1 0-32 16,-2-2-16-16,-3 0 0 0,0 1 400 0,-2 1-128 15,-2-2 128-15,-1 4 0 0,1 3-192 0,-2 2 32 0,-3 1 16 16,-1 0 0-16,-1 5 144 0,0 2 0 16,1 2 0-16,0 4 0 0,4 7 0 0,0 0 176 15,0 0-48-15,0 0 0 0,-4 11 368 0,1 5 64 16,3 1 16-16,0 2 0 0,2 8-208 0,2 3-48 0,1 4 0 0,3 5 0 15,1 2 32-15,-1 4 0 0,1 3 0 16,1 1 0-16,2 1 16 0,1 0 0 16,-1 0 0-16,0-1 0 0,1-1 96 0,-1 1 32 0,-1 1 0 15,1 0 0-15,-5-3-240 0,-1-4-64 0,-2-2 0 0,-1-2 0 16,-3-5-192-16,-3-1-160 0,-1-6 32 0,-1 0 0 16,-1-5 128-16,-4-1-128 0,-1-5 128 0,-2-2-128 15,-3-5 128-15,0-2-128 0,-4-3 128 0,-2-2-128 16,-4-8-112-16,0-3-16 0,-2-5 0 0,2 0 0 15,1-3-1376-15,2-3-288 0,0-6-48 0,4-1-11920 16,0-2-2400-16</inkml:trace>
  <inkml:trace contextRef="#ctx0" brushRef="#br0" timeOffset="359.9">9497 3765 15663 0,'0'0'688'0,"0"0"144"0,0 0-656 0,0 0-176 16,0 0 0-16,0 0 0 0,0 0 5504 0,0 0 1088 16,0 0 192-16,0 0 64 0,0 0-4352 0,6-3-880 15,1 3-160-15,-1-1-48 0,1-4-560 0,1 3-112 0,0 0-32 0,1-1 0 16,0-1-400-16,2-2-96 0,0 2-16 0,2 1 0 16,1-1-48-16,1 2-16 0,4-2 0 0,-1 4 0 15,-2 0-128-15,-1 0 0 0,4 0 0 0,-4 4-176 16,-1-2-1392-16,-1 5-288 0,-4-3-48 0,-3 6-11408 15,0-1-2304-15</inkml:trace>
  <inkml:trace contextRef="#ctx0" brushRef="#br0" timeOffset="527.79">9549 3998 9215 0,'0'0'816'0,"0"0"-656"15,8 0-160-15,1 4 0 0,-1-4 7360 0,1 3 1424 16,0-3 304-16,1 0 48 0,0 0-5424 0,2 0-1072 15,1-3-208-15,1 3-64 0,3-1-1392 0,-1-2-272 16,0 3-64-16,0-3-16 0,-1-1-480 0,1 4-144 16,1-2 0-16,-3-2 0 15,0 1-1488-15,-1 2-416 0,0-2-80 0</inkml:trace>
  <inkml:trace contextRef="#ctx0" brushRef="#br0" timeOffset="1749.24">10437 3981 36159 0,'0'0'800'0,"0"0"160"0,0 0 48 0,-14 0 0 0,15-12-816 0,0 2-192 16,1-3 0-16,-2-2 0 0,2-1 1120 0,0-1 176 15,-2-2 48-15,0-1 0 0,-2-1-720 0,1-1-144 16,-2 1-32-16,1-1 0 0,-2 1-192 0,-1 1-64 15,-2 0 0-15,1 3 0 0,-1 4-192 0,-1-1 0 16,0 5 0-16,-1-2 0 0,0 5 144 0,0-1-16 16,-3 1 0-16,0 6 0 0,0 0 160 0,-1 2 32 15,0 2 0-15,-1 7 0 0,-2 2 48 0,0 4 16 16,1 2 0-16,-1 5 0 0,0 2-112 0,0 0-16 16,2 5 0-16,2-1 0 0,2 0-256 0,2 0 160 0,-1 0-160 15,4-1 128-15,-1-2-128 0,2 0 0 0,2-6 0 16,2 2 0-16,1-1 0 0,3-2 128 0,1-3-128 0,0-3 128 15,2-2-128-15,1-1 128 0,1-2-128 0,2-5 128 16,0 0-128-16,2-4 0 0,3 0 0 0,0-2 0 16,1-3 0-16,1-3-176 0,1-1 48 0,-1-4 0 0,-1 0-112 15,1-4-16-15,-1-3 0 0,0-1 0 16,-2-1-96-16,-1-2-32 0,-2 4 0 0,-2-7 0 0,-2 1 384 16,-1 0-176-16,-2 1 176 0,-1 0-128 0,-1 4 0 15,-2 2 0-15,-1-1 0 0,-1 6 0 0,-1 0 128 0,1 4 176 16,-2 3-48-16,3 7 0 0,0 0 624 0,0 0 112 15,0 0 32-15,0 0 0 0,-4 7-160 0,2 3-32 16,0 4 0-16,2 0 0 0,2 3-304 0,0 3-64 16,1 2-16-16,1 1 0 0,1-2-96 0,0 2-32 15,1 0 0-15,0-3 0 0,1 1 0 0,-1-2 0 16,3-1 0-16,1-1 0 0,0-2-192 0,-1-2 128 16,0 0-128-16,2-2 0 0,1-5 160 0,-2 1-160 15,-1-3 160-15,1-1-160 16,-1-3-784-16,0 0-256 0,-1-4-48 0,0-3-16 15,-1-2-2288-15,1 0-448 0,1-16-80 0,-3 5-32 0</inkml:trace>
  <inkml:trace contextRef="#ctx0" brushRef="#br0" timeOffset="2062.73">10645 3698 17503 0,'0'0'1552'0,"0"0"-1232"0,0 0-320 0,0 0 0 16,0 0 4512-16,0 0 848 0,0 0 160 0,0 0 48 16,0 0-3024-16,0 0-608 0,0 0-112 0,0 0-32 15,0 0-704-15,0 0-160 0,0 0-32 0,7 4 0 16,0 3-48-16,0 2-16 0,0-1 0 0,1 2 0 16,1 3-256-16,1 3-64 0,1-2-16 0,1 6 0 0,2 0-80 0,2 3-16 15,0-1 0-15,-1 2 0 0,1-3-208 0,1-1-64 16,-1 2 0-16,1-1 0 15,0-2-128-15,0 1 128 0,-1-3-128 0,1 0 128 0,-2-4-128 0,1 0 0 16,-2 0 0-16,1-2 0 0,-2 2-144 0,0-4-64 16,-1-4-16-16,0 1 0 15,-1-6-1088-15,-2 0-224 0,1 0-32 0,-2-3-16 16,-2-4-1696-16,1 0-352 0,-2-3-64 0,-1-3-16 0</inkml:trace>
  <inkml:trace contextRef="#ctx0" brushRef="#br0" timeOffset="2285.1">10994 3682 32943 0,'0'0'1456'0,"0"0"304"0,-7 7-1408 0,1-1-352 15,-2 5 0-15,0 1 0 0,-2-2 2736 0,-2 3 464 16,3 4 112-16,-3 0 16 0,-1 3-1696 0,0 1-336 16,-1 1-64-16,1 2-16 0,-1-1-656 0,0 0-144 15,-1-2-32-15,2 1 0 0,0-4-96 0,0 2-32 0,2-1 0 0,2-1 0 16,1-3-256-16,2 0 160 0,-1 0-160 0,3-2 128 15,2-5-128-15,-1 1 0 0,2 1 0 0,1-3-176 32,1 0-464-32,-1-7-112 0,5 4-16 0,2-1 0 15,2-1-2240-15,3-4-464 0,15-2-96 0,-3-6-16 0</inkml:trace>
  <inkml:trace contextRef="#ctx0" brushRef="#br0" timeOffset="3000.46">11155 3495 31791 0,'0'0'704'16,"0"0"128"-16,0 0 48 0,0 0 16 0,0 0-720 0,0 0-176 0,0 0 0 0,0 0 0 0,-8-3 2032 15,8 3 368-15,-7 0 80 0,2-1 16 0,5 1-1184 0,-4-2-224 16,0-2-64-16,-1-2 0 0,5 6-352 0,-2-4-80 15,0-2-16-15,1 2 0 0,1 4-448 0,0-7-128 16,1-2 0-16,2 3 0 0,-2-2 128 0,3-1 0 16,0 2 0-16,1 1 0 0,0-1-128 0,2 0 0 15,1 0 0-15,1 0 0 0,2 1 0 0,0 0 0 16,2 2 0-16,1 0 0 0,-1 2 0 0,0 2 0 16,-3 2 0-16,2 2 0 0,1 3 0 0,-1-1 0 15,-2 4 0-15,-2 0 0 0,-1 7 0 0,-5 0 0 16,-2 5-128-16,-4 2 128 0,-2 2 0 0,-5 4 0 15,0-2 0-15,-2 2 128 0,-2-1-128 0,1 1-192 16,-2-3 64-16,2-3 0 0,-1 0 128 0,3-2 0 16,2-5 128-16,1-1-128 0,0-2 0 0,2-5 0 15,0-1 0-15,4-1 0 0,3-7 0 0,0 0 0 16,0 0 0-16,0 0 0 0,0 0 176 0,0 0-48 16,6 2 0-16,3-2 0 0,4-2 0 0,2 0 0 15,0 0 0-15,4-1 0 0,3 2 64 0,0-5 0 16,1 2 0-16,0 1 0 0,3 0-464 0,-1 3-96 0,1-1-16 15,-2-2-13712-15,0 6-2752 16</inkml:trace>
  <inkml:trace contextRef="#ctx0" brushRef="#br0" timeOffset="3648.15">11929 3756 29487 0,'0'0'640'0,"-1"-7"144"0,1-3 32 0,1 3 16 0,0 1-672 0,-1 6-160 16,0 0 0-16,0 0 0 0,-2-4 2128 0,2 4 400 15,0 0 80-15,0 0 16 0,-3 8-832 0,0 3-144 16,2 2-48-16,0 4 0 0,-2 3-912 0,-1 1-192 16,3 5-48-16,1 0 0 0,-1 2-96 0,1 2-32 15,1-1 0-15,2-2 0 0,-1 3-144 0,2-3-48 16,0-1 0-16,0-3 0 0,2-2-128 0,1 2 0 15,-2-4 0-15,2-2-176 0,-1-6 176 0,1-1-128 16,-2-3 128-16,2-1-128 16,-1-3-1344-16,1-3-256 0,-1-3-48 0,2-1-11216 15,-1-2-2240-15</inkml:trace>
  <inkml:trace contextRef="#ctx0" brushRef="#br0" timeOffset="3858.9">12140 3942 12895 0,'0'0'1152'0,"0"0"-928"16,-7 2-224-16,-1 0 0 0,-2 0 5856 0,-1 2 1120 0,-2 1 240 0,-1-1 32 16,-2 3-4240-16,0-1-832 0,-1 1-192 0,0 0-16 15,-1-4-1328-15,0 1-256 0,-1-1-48 0,0 1-16 16,-1-4-192-16,2 3-128 0,1-3 128 0,1-3-128 16,0 3 0-16,2-1 0 0,2-2 0 0,3 0-128 15,0 2-720-15,2-2-144 0,7 3-32 0,0 0 0 16,0 0-2912-16,0 0-592 0,0 0-112 0,0 0-32 0</inkml:trace>
  <inkml:trace contextRef="#ctx0" brushRef="#br0" timeOffset="4501.16">12561 3629 10127 0,'0'-20'896'0,"0"12"-704"16,0-5-192-16,0 0 0 0,-2-3 2672 0,1-1 496 16,-2-2 96-16,0 2 32 0,-1-3-1328 0,0 0-272 15,1 3-48-15,-1 3-16 0,1-4-288 0,0 3-48 16,-1 2-16-16,2 3 0 0,1 0-48 0,-1 4-16 0,2 6 0 15,0 0 0-15,0 0-48 0,0 0-16 0,0 0 0 0,-1 13 0 16,1 0-96-16,-1 7-32 0,-1-1 0 0,1 5 0 16,0 3-512-16,-1 3-128 15,1 3 0-15,0 0-16 0,-1 1-176 0,1 3-48 0,0 2 0 0,-1 2 0 16,1-2 48-16,1 1 0 0,1-3 0 0,1 0 0 16,-2-1 144-16,0-5 48 0,1-3 0 0,0-4 0 15,1 0-192-15,-2-3-16 0,1-3-16 0,2-4 0 0,-2-5-160 16,0 2 0-16,-1-11 0 0,0 0 0 0,0 0 0 0,0 0-224 15,0 0 48-15,0 0 16 0,6-9 32 0,-3 1 0 16,-1-5 0-16,0 2 0 0,1-4 128 16,0 0 0-16,1-3 0 0,-1 1 0 0,1 2 0 0,2-2-240 15,1-2 64-15,1 2 16 0,0-3 32 0,1 4 0 16,2-1 0-16,1 0 0 0,1 2 128 0,1 0 0 16,2 2 0-16,1 3 0 0,0-2 0 0,0 4 0 15,-1 1 0-15,1 2 128 0,-2 4-128 0,1 5 0 16,-1 0 128-16,-4 5-128 0,4 1 144 0,-4 3-144 15,0 3 192-15,-4 5-192 0,-2 1 144 0,-4 2-144 16,-2 0 0-16,-3 2 144 0,-3-3-144 0,-2 1 128 16,-1-1-128-16,-2 0 128 0,-3-2-128 0,2-2 0 15,-1-2 0-15,0-4 0 0,-2 1 0 0,-1-1 0 16,0-3 0-16,0-3-176 0,0-3 176 0,0-4-192 16,2 0 192-16,0-2-192 0,0-3 64 0,2 1 0 15,0-5 0-15,2 1 0 16,4-2-512-16,0-3-112 0,2-1-16 0,2 1 0 15,3-4-2816-15,2 4-560 0,3-20-112 0,4 10-32 0</inkml:trace>
  <inkml:trace contextRef="#ctx0" brushRef="#br0" timeOffset="4953.29">12953 3659 4607 0,'0'0'400'0,"0"0"-400"15,0 0 0-15,0 0 0 0,0 0 6336 0,5-4 1168 16,-5 4 240-16,7-5 64 0,-2 1-4464 0,-5 4-880 16,0 0-176-16,7-2-48 0,-1-3-608 0,1 1-128 15,-1 4-32-15,1 0 0 0,-7 0-1072 0,8 0-208 16,0 3-64-16,-1-2 0 0,1 2 416 0,0 1 80 16,0 2 16-16,0 3 0 0,1 2 304 0,0 2 64 15,2 4 16-15,-1 3 0 0,1 1-832 0,0 2-192 16,1 3 0-16,0 3 0 0,-2 1 400 0,2 0 48 15,1-2 0-15,0-2 0 0,1 0-240 0,0-2-32 0,0-4-16 16,1 1 0-16,-2-2-160 0,1-3 0 0,-1 1 0 0,0-4 0 16,1-3 0-16,0 0 0 15,0-4 0-15,2-2 0 0,0 0 0 0,0-1-176 0,-1-6 48 0,1-1 0 32,0 1-1056-32,1-3-208 0,0-1-32 0,-2-3-16 15,0-1-1312-15,-3-2-256 0,-3-4-48 0,0 2-15680 0</inkml:trace>
  <inkml:trace contextRef="#ctx0" brushRef="#br0" timeOffset="5135.87">13359 3613 29535 0,'0'0'1312'0,"-8"5"272"15,-2 3-1264-15,-2 4-320 0,-1 0 0 0,0 6 0 0,-3 3 3264 0,-1 2 608 16,-3 4 112-16,-1 3 32 0,2 3-2144 0,-1-1-416 16,-1 2-96-16,2-1-16 0,-1-3-256 0,2 0-48 15,1-2-16-15,2-2 0 0,3-2-608 0,2-2-128 16,-1-1-32-16,4-5 0 0,1-2-256 0,2-1 0 15,2-4 0-15,2-2 0 16,0-7-1072-16,6 6-272 0,0-2-48 0,1-4-13584 16,4 0-2736-16</inkml:trace>
  <inkml:trace contextRef="#ctx0" brushRef="#br0" timeOffset="5852.1">13880 3656 28623 0,'0'0'624'0,"0"0"128"0,0-6 16 0,0 6 64 0,0 0-672 0,0 0-160 0,0-6 0 0,0 6 0 15,0 0 2224-15,0 0 400 0,0 0 96 0,0 0 16 16,0 0-608-16,0 0-112 15,0 0-32-15,0 0 0 0,0 11-608 0,-1 2-128 0,2 1-32 0,-1 2 0 16,0 1-400-16,2 3-96 0,-1 1-16 0,2 2 0 16,-1 2-512-16,1 0-192 0,-2 1 144 0,0 0-144 15,1-2 0-15,0-3 0 0,1 1 0 0,1-1 0 16,0-1 0-16,0-4 288 0,0-2-32 0,0 2 0 16,0-6-1024-16,-1 1-192 0,1-2-64 0,-1 0 0 15,0-2-864-15,-3-7-176 0,0 0-48 0,0 0-17888 16</inkml:trace>
  <inkml:trace contextRef="#ctx0" brushRef="#br0" timeOffset="6054.01">14023 3804 46079 0,'0'0'1024'0,"0"0"192"0,0 0 64 0,-6-2 0 0,-4 5-1024 0,0 1-256 16,-3 2 0-16,0-2 0 0,-2 2 864 0,1-2 128 15,-1 3 32-15,1-2 0 0,-2-1-624 0,1 2-112 16,-2-2-32-16,2-1 0 0,1-2-256 0,-1 4 0 16,2-3 0-16,2 0 0 0,-1 1 0 0,1-2-144 15,1-1 16-15,2 0 0 16,1 0-2416-16,7 0-464 0,0 0-112 0,0 0-16 0</inkml:trace>
  <inkml:trace contextRef="#ctx0" brushRef="#br0" timeOffset="6851.06">14602 3542 23951 0,'0'0'1056'0,"0"0"224"0,0 0-1024 0,0 0-256 0,0 0 0 0,0 0 0 15,0 0 3184-15,0 0 576 0,0 0 112 0,0 0 32 16,7-4-1744-16,-7 4-352 0,0 0-64 0,7 4-16 16,1 3-352-16,-1-1-80 0,-1 5-16 0,0-2 0 15,-1 1-704-15,-1 1-160 0,0-2-32 0,0 2 0 16,-4-11-48-16,2 6-16 0,1 3 0 0,-2-2 0 16,-1-7-320-16,0 0 0 0,0 0 0 0,0 0 0 15,0 0 0-15,0 0 0 0,0 0 0 0,0 0 0 16,-2-5 0-16,-1-3-128 0,-1 1 0 0,-1-2 0 0,1 1 128 0,-1-1 0 15,-2-1 0-15,0 0 0 0,1 0 0 16,-2 1-128-16,-1 1 128 0,-3 1-128 0,0-2 128 0,1 5-128 16,-3 2 128-16,1 2-128 0,2-2 128 0,-1 4 0 15,-1 0 128-15,0 5-128 0,1 3 128 0,0 1-128 16,-1 2 128-16,2 3-128 0,1 1 0 0,-1 0 0 16,1 0 0-16,1 2 0 0,0 4 176 0,2-3-48 15,2 4 0-15,0 2 0 0,1 0-128 0,1 2 128 16,3-2-128-16,0 0 128 0,1 1 0 0,1-4 0 15,0 1 0-15,0-1 0 0,2-6 0 0,1 3 0 16,1-4 0-16,2-2 0 0,0-1-128 0,1-2 0 16,3-2 0-16,2-1-176 0,2 1 176 0,2-5 0 0,2 2 128 0,5-3-128 15,2 1 128-15,2-4-128 16,3 0 128-16,0-1-128 16,0-5-336-16,-1 2-144 0,-1-2-32 0,2 2 0 15,-3-3-560-15,-3 1-112 0,-3-3-32 0,0-2 0 16,-5 2-2528-16,-1-2-512 0</inkml:trace>
  <inkml:trace contextRef="#ctx0" brushRef="#br0" timeOffset="29652.23">15655 3836 5519 0,'0'0'240'0,"0"0"64"0,0 0-304 0,0 0 0 0,0 0 0 0,-4-7 0 15,1 3 3600-15,3 4 672 0,0 0 128 0,0 0 16 16,-2-6-2496-16,0 2-512 0,2 4-112 0,0 0-16 15,-1-10-432-15,1 4-80 0,0 6-32 0,0 0 0 16,1-4-480-16,1-3-112 0,-2 7-16 0,0 0 0 16,4-3 48-16,-4 3 0 0,5-6 0 0,-5 6 0 0,6-1 400 0,-6 1 64 15,8 1 32-15,0 2 0 0,0 0 160 0,0 0 16 16,1 0 16-16,-2-2 0 0,-7-1-16 0,6 3 0 16,-6-3 0-16,8 4 0 0,0-4-144 0,0 3-48 15,-2-1 0-15,1-1 0 0,-7-1-96 0,9 0-32 16,-1 3 0-16,0-3 0 0,0 0-64 0,1 1-16 15,0 2 0-15,0-3 0 0,0 0 64 0,0 3 0 16,1-3 0-16,-1 1 0 0,1 2-512 0,1-3 128 16,-2 0-128-16,0 0 0 0,0 0 0 0,0 0 0 15,1 0-192-15,0-3 192 0,-1 3 0 0,2 0 0 16,-2-1 0-16,-1-2 0 0,1 3 0 0,0-3 0 16,0 3 0-16,-1-1 144 0,0-2 32 0,0 3 0 15,0 3 0-15,0-3 0 0,-1-3 0 0,1 3 0 16,0 3 0-16,0-3 0 0,1 0-16 0,-1 0 0 15,1 0 0-15,0 0 0 0,0 0-160 0,1 0 128 16,-4 0-128-16,2 0 128 0,1 0-128 0,0-3 0 16,1 2 0-16,-1-1 0 0,-1 2 0 0,-1-3 0 15,3 3 0-15,-1 0 0 0,0-4 0 0,1 4 0 0,1-3 0 16,-1 2 0-16,1 1 0 0,-1 0 0 16,-1 0 0-16,2 1 0 0,-1-1 0 0,2 3 0 0,-1 0 128 0,-1-2-128 15,1-1 384-15,-1 3 32 0,3-1 16 0,-1-1 0 16,-2-1-608-16,2 0-112 0,0 3-32 0,-1-3 0 15,-2 4 320-15,1-4 224 0,1 3-32 0,-1-3-16 16,1 4-176-16,-1-2 0 0,1-2 0 0,-1 4 0 0,-1-1 0 16,-1-2 0-16,1-1 0 0,0 3 0 15,2 1 0-15,-3-2 0 0,0-2 128 0,-1 3-128 16,0-2 0-16,1-1 0 0,1 3 0 0,0-3 0 0,-1 1 0 0,1 2 0 16,0-3 0-16,1 2 0 0,-3-2 0 0,3 0 0 15,0 4 0-15,1-1 0 0,-1-3 0 0,1 1 0 16,-2 2 0-16,0-3 0 0,0 2 0 0,1-2 0 15,2 4 0-15,-1-4 0 0,-1 0 0 0,1 0 0 16,-1 0 0-16,1 0 0 0,-1 0 0 0,1 0 192 16,0 3-64-16,0-3 0 0,-1 0-128 0,1 0 0 15,-1 0 0-15,1 1 0 0,-1-1 0 0,2 3 0 16,-3-3 0-16,2 3 0 0,-2-2 0 0,0-1-176 16,-1 2 48-16,1-2 0 0,-2 3 128 0,0-2 0 15,3-1 0-15,-1 3 0 0,0-3 0 0,0 0 0 16,0 0 0-16,0 0 0 0,-1 0 0 0,0 0 0 15,-8 0 0-15,9 0 0 0,1 0 0 0,-3 0 0 16,1 0 0-16,0 0 0 0,-8 0 0 0,8 0 0 16,-1 0 0-16,0 0 0 0,-7 0 0 0,8 0 0 15,-8 0 0-15,9 0 0 0,-1 0 0 0,0-3 0 0,0 3 0 16,0-1 0-16,-8 1 0 0,9-3 0 0,-1 1 0 0,1 2 0 16,-1-1 0-16,0-2 0 0,0 3 0 15,-2-3 0-15,-6 3 0 0,8 0 0 0,0-1 0 0,-8 1-128 16,6-3 128-16,1-1 0 0,-7 4 0 0,8 0 0 15,0-2 0-15,-2 2 0 0,2-3 0 0,-8 3-128 16,0 0 128-16,8 0 0 0,-2-1 0 0,-6 1 0 16,0 0 0-16,8-3 0 0,-8 3 0 0,8-2 0 15,-1 0 0-15,-7 2 0 0,0 0 0 0,0 0 0 16,6-2 0-16,1-2 192 0,-7 4 0 0,0 0-16 0,6 0-176 0,-6 0-272 16,0 0 64-16,7-3 16 0,-7 3 192 0,0 0 0 15,0 0 0-15,0 0 0 0,0 0 0 0,0 0 0 16,0 0 0-16,0 0 0 0,0 0-160 0,0 0 160 15,3-4-160-15,-3 4 160 0,0 0 0 0,0 0 0 16,0 0-128-16,0 0 128 0,-4-6 0 0,0-1 0 16,0 3 0-16,-1-2-144 0,-2 3 384 0,-1-1 80 15,0-2 0-15,0 2 16 0,2-2-560 0,1 2-112 16,-1 1-32-16,1 0 0 0,-1-1 624 0,0-3 112 16,1 5 16-16,0-2 16 0,-2-5-608 0,1 2-128 15,2 3-32-15,-1 0 0 0,-1-2 368 0,1 3 0 16,0 1 0-16,0-2 0 0,-2-3 0 0,1 3 0 15,0 0 0-15,6 4 0 0,-5-5 0 0,5 5 0 16,-5-4 0-16,0 0 0 0,-2-1 0 0,2 1 0 16,1 0 0-16,0 1 0 0,-1-3 0 0,-1-1 0 15,3 3 0-15,-1-2 0 0,-2 2 0 0,2-3 0 16,1 3 0-16,-1-1 0 0,4 5 0 0,-6-4 0 16,1 2 0-16,0-6 0 0,0 1 0 0,1 2 0 15,4 5 0-15,0 0 0 0,-6-4 0 0,6 4 0 16,-5-4 0-16,5 4 0 0,-4-6 0 0,0 3 0 0,-1-1 0 0,5 4 0 15,0 0 0-15,0 0 128 0,0 0-128 0,-2-7 0 16,2 7 0-16,0 0 0 0,-6-3 128 0,6 3-128 16,0 0 0-16,0 0 0 0,0 0 0 0,0 0 0 15,0 0 128-15,0 0-128 0,0 0 0 0,0 0 128 16,0 0 0-16,0 0 0 0,0 0 0 0,0 0 0 0,0 0-128 0,0 0 192 16,0 0-192-16,0 0 192 0,0 0-48 0,0 0 0 15,0 0 0-15,0 0 0 16,0 0 48-16,6 7 0 0,-3 0 0 0,1-1 0 0,-4-6-192 0,6 10 192 15,-2-4-192-15,1 1 192 0,-5-7-192 0,6 6 128 16,1-2-128-16,-2 0 128 0,0 3-128 0,1-3 0 16,-6-4 0-16,6 6 128 0,-6-6-128 0,8 7 0 15,0-2 0-15,-2 2 0 0,1-4 0 0,0 4 0 16,-2-3 0-16,0 2 0 0,4 1 0 0,-1 0 0 16,1-1 128-16,0 1-128 0,-1-1 0 0,0-2 0 15,-1 3 0-15,0-1-176 0,1 1 176 0,0-3 0 16,0 2 160-16,0 1-160 0,-2-3 0 0,1 1 0 15,0-1 0-15,0-1 0 0,0 4 0 0,0-1 0 16,-1-2 0-16,1 2 0 0,-1-2 0 0,-1 3 0 16,1-1 0-16,-2 1 0 0,-1-1 0 0,3 1 0 15,-4 1 0-15,1 1 0 0,0-3 0 0,-2 4 0 16,-1-3-128-16,0 3 128 0,0-3 0 0,1 3 0 0,-1 0 0 0,-1-1 0 16,0-1 0-16,-1 1 0 0,0 2 0 0,-2-1 0 15,-2 2 0-15,1-2-128 0,0 0 128 0,-2-3 0 16,1 3 0-16,-2 0 0 0,0-1-128 0,0-1 128 15,-1 1 0-15,-1-2 0 0,1 1 0 0,-1-2 0 16,1 3 0-16,1-1 0 0,0 1 0 0,-1 1 0 16,-2-6 0-16,0 2-128 0,3-2 128 0,0 3 0 15,-1-5 0-15,0 2 0 0,1 0-128 0,2-1 128 16,-1 1 0-16,0-4 0 0,1 2 0 0,6-2 0 16,-7 3 0-16,7-3 0 0,0 0 0 0,-5 1 0 15,5-1 0-15,0 0 0 0,0 0 0 0,0 0 0 16,-4 3 0-16,4-3 0 0,0 0 0 0,0 0 0 15,0 0 0-15,0 0 128 0,0 0-128 0,0 0 144 0,0 0-144 0,0 0 0 16,0 0 0-16,0 0 0 16,0 0-880-16,5 4-48 0,3-2-16 0,0-2-13728 15,0 2-2752-15</inkml:trace>
  <inkml:trace contextRef="#ctx0" brushRef="#br0" timeOffset="39188.74">18689 3782 2751 0,'0'0'128'0,"0"0"16"0,0 0-144 0,6 4 0 0,-6-4 0 0,0 0 0 16,0 0 5568-16,6 0 1072 0,-6 0 208 0,7-4 64 15,-2 0-4352-15,0-3-880 0,-1-2-160 0,-1 1-48 16,-1-5-528-16,0 0-112 0,-1 0-32 0,-1-4 0 15,0-3-512-15,0 1-96 0,-3-1-32 0,1-1 0 16,-2 2-160-16,-1-4 0 0,-1 5 0 0,0-2 0 16,-1 5 0-16,-1-2 0 0,1 3 0 0,-3 1 128 0,0 6 32 0,1 0 0 15,-2 4 0-15,1 1 0 16,-1 4 416-16,1 1 64 0,-1 4 32 0,0 0 0 0,-2 3-160 0,-1 4-48 16,1 2 0-16,2 3 0 0,-1 2-48 0,1 2-16 15,2 3 0-15,0-1 0 0,0 3-400 0,2 0 0 16,3 2 0-16,0 3 0 0,0-3 496 0,2 3 208 15,-1-3 64-15,2 0 0 0,1-3-464 0,1 0-96 16,0-4-16-16,2-1 0 0,1-5-192 0,1 0 0 16,1-1 0-16,0-5 0 0,2-1 0 0,1-3 0 15,0-3-128-15,2 1 128 0,1-4 0 0,-1-1 0 16,2-1 0-16,1-6 0 0,-3-2 0 0,2-1 144 16,2 1-16-16,-1-5 0 15,1 0-720-15,-2-6-160 0,-2 1-16 0,0-5-16 0,-2 3 336 0,0-4 64 16,-2 2 0-16,-1-1 16 0,0 1 368 0,-2-1 0 15,-2 2-144-15,1 1 144 0,-2-3 0 0,0 5 0 16,-1 2-128-16,0 3 128 0,-1 1 0 0,0 4 0 16,1 1-128-16,0 2 128 0,-1-1 0 0,1 7 0 0,0 0 0 0,0 0 0 15,0 0 352-15,0 0 32 16,0 0 0-16,0 11 0 0,0-1 192 0,1 2 64 0,-1 2 0 0,1 2 0 16,2 1-208-16,1 3-48 0,0-3 0 0,0 2 0 15,-2 2-96-15,3-1-32 0,1 4 0 0,0-2 0 16,1-1 112-16,1 1 16 0,-1-5 0 0,1 0 0 15,0 0-160-15,1-4-32 0,0 0 0 0,-1-2 0 16,2-2-192-16,-1-2 144 0,0-4-144 0,1 1 128 16,2-1-128-16,0 0-272 0,0-6 64 0,1 0 16 15,1 2-2224-15,1-5-432 0,-4-4-96 0,0 0 0 0</inkml:trace>
  <inkml:trace contextRef="#ctx0" brushRef="#br0" timeOffset="39492.71">18982 3485 6447 0,'0'0'576'0,"0"0"-576"16,3 4 0-16,1 2 0 0,-4-6 7120 0,7 7 1328 16,-2-1 256-16,0 2 48 0,1 1-5424 0,-1-2-1072 15,-1-1-208-15,1 2-64 0,-1 1-1008 0,1-2-208 16,0 3-32-16,1 0-16 0,-1 0-304 0,1 3-64 15,2-2-16-15,0 4 0 0,1 0-32 0,2 0-16 16,-1 0 0-16,1 4 0 0,1-2-112 0,-1 3-32 16,1 0 0-16,1 1 0 0,2 1-144 0,-1-2 128 15,-1 1-128-15,0-2 128 0,-2-2-128 0,1-1 0 16,-1-3 0-16,0 1 0 0,-2-3 0 0,0 1 0 0,-1-2 0 0,0-3 0 16,-2-1 0-16,-6-6 0 0,8 4 0 0,-8-4 0 31,0 0-1168-31,0 0-112 0,7-4-32 0,-3-2 0 15,1-3-2016-15,-2 1-416 0,-2-5-80 0,0 0-12704 0</inkml:trace>
  <inkml:trace contextRef="#ctx0" brushRef="#br0" timeOffset="39723.78">19270 3566 5519 0,'0'0'496'0,"0"0"-496"0,0 0 0 0,0 0 0 0,0 0 4976 0,0 0 896 16,0 0 176-16,0 0 32 0,-7 4-2272 0,1 5-464 15,-1 0-80-15,-1 2-32 0,0 2-1408 0,-1 4-288 16,-3 0-48-16,1 0-16 0,0 5-608 0,-1 2-128 15,0-1-32-15,-1 1 0 0,0 2-336 0,2 1-80 16,-1 2-16-16,3-3 0 0,-2-2-64 0,2 0-16 16,1-3 0-16,0 1 0 0,2-3-192 0,-1-2 144 15,3 0-144-15,0-3 128 0,3-4-128 0,0-1 0 16,-1-1 0-16,2-8 0 16,0 0-480-16,0 0-128 0,7 3-32 0,1-3 0 15,1-4-2304-15,1 1-448 0,1-5-112 0,1-3-16 0</inkml:trace>
  <inkml:trace contextRef="#ctx0" brushRef="#br0" timeOffset="40177.44">19339 3249 23951 0,'0'0'2128'0,"3"6"-1696"0,-3-6-432 0,0 0 0 16,2 7 3776-16,-2-7 656 0,0 0 144 0,0 0 32 16,0 0-2992-16,0 0-592 0,0 0-112 0,0 0-16 15,0 0-640-15,0 0-112 0,0 0-16 0,0 0-128 16,2-7 128-16,-1 1-128 0,0-3 0 0,-1 1 0 16,3-1 0-16,1 1 0 0,1-1 0 0,3-1 0 0,-2 0 144 0,1 1-144 15,0 1 0-15,0 4 144 0,1-1-144 0,1 1 0 16,1-3 0-16,0 7 128 0,1 0-128 0,-1 0 128 15,-1 0-128-15,-1 4 128 0,0 5 48 0,-2 2 0 16,0 2 0-16,-1 0 0 0,-1 0 64 0,-3 4 16 16,-1 5 0-16,-1-1 0 0,-2 3-256 0,1 0 128 15,-1-1-128-15,-1-1 0 0,-1-2 0 0,1 0 128 16,0-3-128-16,0 0 0 0,0-4 0 0,1 0 0 16,1-3 0-16,1 1 0 0,1-11 0 0,-3 9 128 15,4-1-128-15,1 1 0 0,-2-9 0 0,5 7 128 16,1 2-128-16,2-4 0 0,0 0 144 0,1-1-144 15,2-1 128-15,-1 1-128 0,2-2 208 0,0 0-32 16,-2-2-16-16,2 2 0 0,0-2-160 0,0 0 160 16,1-2-160-16,-2 2 160 0,0-2-160 0,-1 0 0 15,2 2 0-15,-3-3 0 0,-1 2 0 0,-1-2 0 16,-2 1-192-16,2-2-13968 16,-4 0-2800-16</inkml:trace>
  <inkml:trace contextRef="#ctx0" brushRef="#br0" timeOffset="40877.44">20138 3588 4607 0,'0'-6'400'0,"0"6"-400"15,1-7 0-15,-1 7 0 0,0-5 3952 0,0 5 704 16,0 0 144-16,0 0 16 0,0 0-2000 0,0 0-384 15,0 0-96-15,0 0-16 0,0 0-208 0,0 0-32 16,0 0-16-16,-2 12 0 0,-1-2-464 0,2 3-112 16,-1 0-16-16,1 4 0 0,1-2-704 0,0 4-160 15,-1 1-32-15,2 3 0 0,0 0-160 0,1 0-32 16,0 1-16-16,1 2 0 0,1-2-368 0,0 2 0 16,0-3-192-16,0 1 64 0,1-7 128 0,0 0 0 15,2-1 0-15,1-2 0 0,-3-2 0 0,1-2 0 16,1-3 0-16,-1-3 0 15,1 0-2176-15,-7-4-416 0,8 0-80 0,-2-1-9360 16,1-2-1888-16</inkml:trace>
  <inkml:trace contextRef="#ctx0" brushRef="#br0" timeOffset="41064.49">20321 3771 11055 0,'0'0'480'0,"0"0"112"0,0 0-464 0,-8-2-128 15,-1 2 0-15,0 0 0 0,-3 2 5904 0,-1 0 1168 16,-2 3 224-16,-4-1 64 0,0 0-4816 0,-2 2-960 0,0 0-192 0,-2-2-48 15,2-1-240-15,2 1-48 0,-2-1-16 0,1 0 0 16,1-3-1040-16,0 0-384 0,0 0 16 0,2 0 0 16,2 0 576-16,2-3 112 0,0 0 32 0,4 2 0 15,1-2-496-15,3 2-112 0,5 1 0 0,0 0-16 32,-4-5-2848-32,4 5-560 0,0 0-112 0,0 0-32 0</inkml:trace>
  <inkml:trace contextRef="#ctx0" brushRef="#br0" timeOffset="41610.35">20653 3153 20271 0,'0'0'1792'0,"0"0"-1424"15,0 0-368-15,6 6 0 0,-2-3 4272 0,0 7 784 16,-1-3 144-16,-3 7 48 0,-2 3-3184 0,0 0-624 15,-3 5-128-15,-2 1-32 0,0 5-816 0,0 1-160 16,-1 1-48-16,0 0 0 0,-3 0 0 0,2 3 0 16,0-3 0-16,0 0 0 0,2 0-256 0,2 0-144 15,1-1 16-15,2-1 0 0,-1-2 304 0,3 0 64 0,0-1 16 0,1-1 0 16,1-2-256-16,0-3 0 0,1 1 0 0,-1-2 0 16,1-2 0-16,0-3 0 15,-1 0 0-15,1-2 0 0,-2-2 0 0,0-1 0 16,-1-8 0-16,0 0 0 0,0 0 0 0,0 0 0 0,0 0 0 0,0 0 0 15,0 0 0-15,0 0 0 0,3-7 0 0,0-1 0 16,-2-1 0-16,2-1 0 0,-1-3 0 0,1 0 0 16,1-2 0-16,1 2 0 0,0-3 0 0,3 3 0 15,0-1 0-15,1 1 0 0,2 0 0 0,0-3 0 16,4 2 128-16,1 3 0 0,1 2-128 0,1-2 192 16,0 2-192-16,2 3 0 0,0 2 0 0,-1 1 0 0,1-1 128 15,-1 2-128-15,-1 2 0 0,-1 2 0 16,-3 2 0-16,-1 3 128 0,-2 2-128 0,-1 1 0 15,-1 3 0-15,-2 4 0 0,-3-1 0 0,-3 1 0 16,-2 3 0-16,-2 1 0 0,-2-2 0 0,0 2 0 16,-2 2 0-16,-3 0 0 0,-2 0 0 0,-1-5 0 0,1-2 0 0,-1-3 0 15,-3 0 0-15,-1-3 0 0,-1-1-128 0,-2-1-32 16,2-4 0-16,-2-1 0 0,-5-1 32 0,3-2 0 16,0-5 0-16,2 1 0 0,2 0 128 0,1-5 192 15,2 1-32-15,2-3-16 0,0 0-144 0,4-2 0 16,1-1 0-16,3 0 0 15,2-1-1104-15,4 0-304 0,3 2-64 0</inkml:trace>
  <inkml:trace contextRef="#ctx0" brushRef="#br0" timeOffset="42257.2">21169 3585 5519 0,'0'0'496'0,"0"-6"-496"15,0 6 0-15,0 0 0 0,1-7 2848 0,-1 7 480 16,0 0 80-16,0 0 32 0,0 0-1520 0,1-6-288 16,1-1-64-16,-1 1-16 0,-1 6-320 0,0 0-64 15,0 0-16-15,0 0 0 0,0 0 576 0,0 0 128 16,0 0 0-16,0 0 16 0,0 0 80 0,8 0 16 0,0 2 0 0,-1 5 0 15,1-1-768-15,0 5-160 16,1 2-16-16,3 3-16 0,0-2-240 0,1 3-64 16,0 3 0-16,0-1 0 15,0 1-1136-15,0 1-224 0,2 1-48 0,-2-1-16 0,1 2 1456 0,-1 0 288 16,-1-2 64-16,0-1 16 0,-2-3-864 0,1 1-240 0,-2-4 0 0,-1-3 0 16,-3-5 0-16,-1 1 0 0,0 0 0 0,0-1 0 15,-4-6 0-15,0 0 0 0,0 0-128 0,0 0 128 31,0 0-1728-31,0 0-288 0,4-6-48 0,0-5-17536 0</inkml:trace>
  <inkml:trace contextRef="#ctx0" brushRef="#br0" timeOffset="42449.96">21412 3545 33631 0,'0'0'736'0,"0"0"160"0,0 0 16 0,0 0 48 0,0 0-768 0,-2 8-192 15,-2 5 0-15,0-3 0 0,-1 2 1984 0,-2 2 352 16,-2 0 80-16,0 3 16 0,-1-2-1024 0,1 5-208 15,-2 0-48-15,-3 1 0 0,0-2-512 0,1 2-96 16,-1 1-32-16,2-1 0 0,-1-1-512 0,1 4 0 16,0-5 0-16,2 1 0 0,0 0 0 0,3-3 0 15,-1-3 0-15,2-1 0 0,3-1 128 0,0-2-128 16,0 1 0-16,2-2 0 16,1-9-704-16,1 8-256 0,2 1-64 0,1-5 0 15,2-1-2288-15,4 0-464 0</inkml:trace>
  <inkml:trace contextRef="#ctx0" brushRef="#br0" timeOffset="42756.78">21943 3443 26943 0,'0'0'1200'0,"0"0"240"0,0 0-1152 0,0 0-288 0,0 0 0 0,4 6 0 16,0 3 1856-16,-2-2 304 0,-1 3 64 0,-1 1 16 15,-1 2-464-15,0 3-96 0,-2-2-16 0,1 3 0 0,-1 2-992 0,2-2-208 16,-1 0-32-16,1 0-16 0,0 0 256 0,1 2 48 16,0 1 16-16,1-3 0 0,-1-1-288 0,3 1-48 15,1-3-16-15,0 2 0 0,-1-3-384 0,1 0 0 16,0 0-144-16,2-2 144 0,-1-1 0 0,0-1 0 15,-1-1 192-15,1 1-48 16,-1-2-1392-16,-4-7-288 0,0 0-48 0,5 4-17552 16</inkml:trace>
  <inkml:trace contextRef="#ctx0" brushRef="#br0" timeOffset="42955.41">22021 3644 16575 0,'0'0'736'0,"0"0"160"0,0 0-720 0,0 0-176 0,0 0 0 15,0 0 0-15,-8-2 4720 0,1 4 912 0,-3 2 176 0,0 0 32 16,-2-1-3888-16,0 1-784 0,-3-2-144 0,-1 5-48 16,-1-3-672-16,-1 0-144 0,-2-2-32 15,0 2 0-15,3-1-128 0,-1 1 0 0,1 2 0 0,1 1 0 16,0-4 0-16,5 1 128 0,-1-1-128 0,3 0 0 31,1 1-1424-31,8-4-368 0,0 0-80 0,0 0-9392 0,0 0-1856 0</inkml:trace>
  <inkml:trace contextRef="#ctx0" brushRef="#br0" timeOffset="43478.1">22529 3415 6447 0,'0'0'576'0,"0"0"-576"16,6 7 0-16,-1-1 0 0,-5-6 5584 0,3 8 1008 15,0 1 208-15,1 2 48 0,-1-1-3840 0,0 3-752 16,-1-1-144-16,0-1-48 0,-1-1-880 0,-1 3-176 16,1 0-48-16,2 0 0 0,-2-2-352 0,2-1-80 15,-2-3-16-15,-1-7 0 0,0 0-224 0,0 0-48 16,0 0-16-16,0 0 0 0,0 0-224 0,0 0 0 15,0 0 128-15,0 0-128 0,3-7 0 0,-2 0 0 0,0-5 0 0,-1 1 0 16,0-2 0-16,-2 3 0 0,-1-3 0 0,0-1 0 16,-1 1 0-16,-1 0 0 0,-1 3 0 0,-1-1 0 15,-1 5 0-15,-1 3 0 0,-1 2 0 0,-3 2 0 16,-1 6 0-16,-1-1 0 0,-1 5-128 0,-1 2 128 16,-1 3 0-16,1 3 0 0,1 1 0 0,-1-2 0 15,0 2 0-15,1-1 128 0,3 1-128 16,1 0 0-16,2 1 224 0,1 1-48 0,2-1-16 0,3 2 0 15,2-3 64-15,3 2 16 0,3-1 0 0,2-1 0 16,3 1 64-16,5 1 16 0,-1-2 0 0,2-3 0 16,2 0-320-16,3 0 0 0,0-4 0 0,1-2-144 15,0 0 288-15,1 0 64 0,0-5 16 0,-1 1 0 16,-1-3-224-16,-1-2 0 0,4 2 0 0,-2-1 0 0,0-3 0 0,-2-3 0 16,1 3 0-16,-1-4 0 15,-1 2-352-15,0-5-112 0,1 3-32 0,-1-2 0 16,-4-5-2720-16,-1 2-560 0</inkml:trace>
  <inkml:trace contextRef="#ctx0" brushRef="#br0" timeOffset="44126.04">23082 3542 12895 0,'0'0'1152'0,"0"0"-928"15,0 0-224-15,0 0 0 0,0 0 3776 0,0 0 704 16,0 0 128-16,0 0 48 0,0 0-2112 0,0 0-432 16,0 0-64-16,0 0-32 0,0 0-688 0,8 0-144 15,0 0-32-15,1-2 0 0,1 0-400 0,2 0-96 0,1-2-16 16,3 1 0-16,1-1-400 0,3 2-96 0,2-2-16 0,0 1 0 16,2-1-128-16,1 0 0 0,-2 2 0 0,1 2 0 31,-2 0-656-31,-2 0-224 0,-2 0-32 0,-3 0-16 15,-4 2-2944-15,0-1-592 0,1 2-112 0,-12-3-32 0</inkml:trace>
  <inkml:trace contextRef="#ctx0" brushRef="#br0" timeOffset="44392.89">23116 3791 19343 0,'0'0'848'0,"5"4"192"0,2 3-832 0,-1-4-208 16,-6-3 0-16,8 3 0 0,-1-3 5184 0,-7 0 1008 16,0 0 192-16,9 0 32 0,-1 0-4720 0,0-3-944 15,0 0-192-15,-1-1-48 0,3-2-128 0,-2-1-48 16,2 0 0-16,0 0 0 0,2-2-336 0,1-1 0 16,2 3 0-16,0 1-192 0,3-3 192 0,0 1 0 15,1 1 0-15,0 1-128 0,-1 2 128 0,0-2 256 16,3 5-64-16,-2-2-16 0,-2 3-176 0,0-2 0 15,-1 1 0-15,-2 1 0 16,0 3-2704-16,-2 0-480 0</inkml:trace>
  <inkml:trace contextRef="#ctx0" brushRef="#br0" timeOffset="44979.88">23894 3415 7359 0,'5'-4'656'0,"2"-1"-528"0,1-2-128 0,0 0 0 16,-1-3 4784-16,3 1 912 0,-3 1 192 0,3 2 48 15,-1-3-3504-15,0 2-704 0,1 1-144 0,1 2-32 16,1 0-560-16,-2 0-112 0,1-1-32 0,-1 3 0 0,2 0-272 0,0 2-64 15,0 0-16-15,1 2 0 0,0 0-48 0,0 4 0 16,0 1 0-16,0 2 0 0,-3 1-112 0,2 3-16 16,-1 1-16-16,-1 0 0 0,2-1 16 0,0 3 16 15,0 1 0-15,1 2 0 0,-3 1-64 0,1 1-16 16,-2-1 0-16,-1 1 0 0,-2 4-80 0,-1-2-32 16,-3 2 0-16,-1 1 0 0,-2 3-144 0,-3-2 128 15,-1 0-128-15,-3 0 128 0,-1-1-128 0,-2-2 0 16,-1-2 0-16,-1-1 0 0,0 1 0 0,-1-5 0 15,-1 0-128-15,0-3 128 0,-4-4 0 0,0-3 0 16,-1-1-144-16,-1-3 144 0,3-2 0 0,-2-1 0 16,0 0-128-16,-1-1 128 0,2-2 0 0,-1-1 0 0,0-2 0 15,2-4 0-15,-5-3 0 0,2-1 0 0,2 1 0 0,4-3 0 16,-1 2 0-16,1-6 0 0,2 3 0 0,2-3 0 16,1 1 0-16,3-1 0 0,-3 1 0 0,4-2 0 15,1 1 0-15,1-1 144 0,0 1-144 0,2 1 128 16,2-1-128-16,2 0 192 0,-2 1-192 0,2 0 192 15,2 0 32-15,2-1 16 0,-1-1 0 0,3 2 0 16,1 3 16-16,0-1 0 0,0-3 0 0,0 3 0 16,2 4-64-16,-2 0 0 0,0 0 0 0,0 0 0 0,-1 2-64 0,0 3-128 15,0 2 176-15,-2-1-176 0,1 1 144 0,-1 3-144 16,1-1 0-16,-7 4 144 0,0 0-144 0,7 0 0 16,-1 0 0-16,-6 0 0 0,5 4 0 0,1-1 0 15,-6-3 0-15,0 0 0 16,4 4-2176-16,-4-4-304 0,2 6-64 0,-1-2-16144 15</inkml:trace>
  <inkml:trace contextRef="#ctx0" brushRef="#br0" timeOffset="48081.43">24853 2938 6447 0,'0'0'576'0,"0"0"-576"16,0 0 0-16,0 0 0 0,-3-6 1920 0,3 6 288 15,0 0 48-15,0 0 16 0,-4-5-176 0,4 5-48 16,0 0 0-16,0 0 0 0,0 0-176 0,0 0-32 16,-4 6-16-16,0 3 0 0,0 2-208 0,1 2-32 15,-1 1-16-15,0 5 0 0,0-2-464 0,0 2-80 0,1 2-32 0,2 3 0 16,-2 2-176-16,2 3-48 0,0-2 0 0,1 4 0 15,1 1-192-15,0 2-64 0,-1 3 0 0,2 2 0 16,-2-2-128-16,1 4-16 0,1-2-16 0,1 1 0 16,0 0-64-16,-1 0-16 0,2 1 0 0,0 2 0 15,0 3-144-15,0 0-128 0,1-2 192 0,1 2-192 16,-1 1 192-16,-3-3-64 0,2-1 0 0,0-4-128 0,-1-2 256 16,-2-1-64-16,0-2-16 0,-1 2 0 0,-1-5-176 0,0-1 160 15,-2 1-160-15,1-3 160 0,-1 0-160 0,-1-2 0 16,0 0 0-16,2-2 0 0,-5-3 0 0,2 1 0 15,0-2 0-15,-1-3 0 0,-2 0 0 0,1-4 0 16,-3 0 0-16,1 0 0 0,-1 0-192 0,-1-2 16 16,1-2 16-16,-2-1 0 0,-1-2 160 0,0 1 144 15,-2-1-16-15,-2-2-128 0,-1 1 0 0,-4-1 0 16,-3 0 0-16,-3-1 0 0,-2-2 0 0,-2-1 0 16,-4-1 0-16,-2-2 0 0,-4-1 0 0,0 2 0 15,-2-2 0-15,2 0 0 0,-1-3 0 0,-3 5 0 16,-1-2 0-16,-3 1-144 0,-2-1 144 0,-2 0 0 15,0-1 0-15,-1 1 0 0,3 2 0 0,1 0 0 16,5 2 0-16,0 2-192 0,0 0 192 0,-1 1 0 16,0 1 0-16,1 0 0 0,0-2 0 0,-1 2 0 15,-1 0 0-15,-1 1 0 0,3-3 0 0,2 0 0 16,2 2 0-16,0-1 0 0,-1 1 0 0,1-2 0 0,-1-2 0 16,-1 4 0-16,0-4 0 0,-2 0 0 0,-2 0-144 0,0 0 144 15,1 0 0-15,1 0 0 0,5 0 0 16,-1 0 0-16,1 0 0 0,0 3 0 0,0-3 0 0,-3 4 0 15,1-2 0-15,-3 0 0 0,-1-4 0 0,3 4 0 16,2 0 0-16,0 2 0 0,2-1 0 0,2 0 0 16,3 0 0-16,2 1 0 0,-1-1 128 0,2 4-128 15,-1-3 0-15,1 2 0 0,-2 1 144 0,2-5-144 16,-2 2 0-16,-1 0 0 0,1-4 0 0,-1 0 128 16,0 0-128-16,1-1 0 0,1-2 0 0,0 1 0 0,4 0 0 0,1 2 0 15,1 0 0-15,2 0 0 0,-1 0 0 0,1 0 0 16,1 2 0-16,-1 0 0 0,-2 2 0 0,1-1 128 15,0 1-128-15,1-2 128 0,2 2-128 0,-2 0 128 16,-1-1-128-16,1-1 128 0,0 5-128 0,0-3 0 16,0-2-176-16,-3 2 176 0,2 0 0 0,1 3 0 15,2-1 0-15,-3-3 0 0,1-3 0 0,-1 1 0 16,-3 2 0-16,-4 0 0 0,0-6 0 0,-1 0 0 16,-1 6 0-16,-4-6 0 0,-3-1 160 0,-2 0-32 15,-3-2 0-15,4 2 0 0,1-1-128 0,-2 1 0 16,-4-3 144-16,0-2-144 0,-2 1 0 0,-1-1 0 0,-3-1 0 0,3 3 128 15,-1 1-128-15,-2-2-240 16,2-4 64-16,5 4 16 0,1 5 160 0,-1-1 192 0,0-2-32 0,-1 3-16 16,1 2-144-16,2-2 0 15,0 1 0-15,0 2 0 0,1 0 0 0,2 2 0 16,1 2-144-16,2-1 144 0,1-2 0 0,1 2 0 0,1-3 160 0,-2 2-32 16,-1 0-128-16,1 0 0 0,-2 1 0 0,1-2 0 15,-2 2 0-15,1-3 0 16,-1 3 0-16,3 0 0 0,-1 4 0 0,4-3-256 0,2 1 64 0,1-1 0 15,1 3 320-15,0-3 48 0,-2-2 16 0,0 2 0 16,-1 0-192-16,0-1 0 0,0-1 0 0,0 0 128 16,-2-2-128-16,1 0-224 0,1 0 48 0,0 0 16 15,0 0 160-15,3 0 0 0,0 0 0 0,4 0 0 16,1-2 0-16,1 0 0 0,0 2 0 0,0 4 0 0,-1-4 0 0,0 0-128 16,-2 0 128-16,2 0-128 15,0 0 128-15,1 5 0 0,0-4 128 0,-1-1-128 0,2 3 0 0,-1-2 0 16,0 2 0-16,2-3 0 0,-1 0 176 0,2 0-48 15,1 0 0-15,0-3 0 0,0 2 0 0,3-2 0 16,1-1 0-16,1 2 0 0,-1-2 64 0,1 1 16 16,2 2 0-16,1-2 0 0,0 1-208 0,1 0 0 15,0-3 0-15,0 4 0 16,2-5-704-16,-1 5-224 0,1-1-48 0,1-2-16 0,0 1 816 0,2 2 176 16,1-2 0-16,6 3 0 0,-7-3 896 0,7 3 128 15,0 0 16-15,0 0 16 0,-5 0-832 0,5 0-224 16,0 0 0-16,0 0 0 0,0 0 0 0,0 0 0 15,0 0 0-15,0 0 0 16,0-6-720-16,0 6-240 0,0 0-32 0,1-4-16 0,-1 4 784 0,5-7 224 0,1 1 0 0,-1 2 0 16,-5 4 656-16,8-4 256 0,-3-3 48 0,1 1 16 15,1-3-800-15,0 2-176 16,-1-1 0-16,2-1 0 0,-2-1 0 0,1 0 0 0,0 0-160 0,-1 0 160 16,1-4 0-16,-1 3-144 0,-1 0 144 0,2-3 0 15,-2-2-224-15,0-1 64 0,1 0 16 0,-1 0 0 16,0-3 144-16,0 3 0 0,1-2 128 0,0-1-128 15,-1 0 0-15,2 1 0 0,0-5 0 0,0 1 0 16,0 0 0-16,0 2-128 0,-1-2 0 0,1-1 0 16,-2 2 128-16,0 1-128 0,2-1 128 0,-1-2-128 15,1-2 128-15,-1 2 0 0,1 1 0 0,-1-3 0 16,0-2 0-16,-1 2 0 0,0 2 0 0,0 1 0 0,1-6 0 16,-1 1-128-16,1 2 128 0,1 3-128 0,-1-4 128 0,1 3 0 15,-2-3 0-15,2 5 0 0,-1-1 0 0,1-1 0 16,-1-2 128-16,0 5-128 0,-2-1 0 0,0 1-128 15,-2-2 0-15,1 0 0 0,-1-1 128 0,2 1 0 16,-1-4 128-16,0 4-128 0,-2-1 128 0,0 2-128 16,0 1 128-16,2 1-128 0,-2-1 0 0,1-1 0 15,-1 5 0-15,2 0 0 0,-1-1 0 0,1 3 0 16,0 2 0-16,-1 3 0 0,1-3 0 0,1 2 0 16,-2 2 0-16,4-1-128 0,-1 0 128 0,0 4 176 15,0 2-48-15,0-3 0 0,1 4 0 0,0-7 0 16,2 4 0-16,0-1 0 0,0 6 0 0,1-2 0 15,0-3 0-15,0 2 0 0,2 1-128 0,-1-1-176 16,1 0 48-16,-1-1 0 0,-1 1 352 0,3 2 80 16,0 0 16-16,1-3 0 0,-1 1-320 0,0-2 160 15,-1 3-160-15,3-1 128 0,-3 0-128 0,2 0-176 16,1 2 48-16,0-1 0 0,2-1 128 0,1 1 0 16,0 2 128-16,2-2-128 0,2 1 128 0,0 1-128 15,2 1 128-15,0 0-128 0,1 0 0 0,2 0 0 16,0-3 0-16,0 3-128 0,0 0 128 0,2 0 224 15,-1-4-48-15,0 4-16 0,-1-3-160 0,-1 3 0 0,0-2 0 0,-2-2 0 16,-1 0 0-16,1 1-224 0,0-1 48 0,1 2 16 16,-1-2 160-16,2 0 0 15,0-1 0-15,0 1 0 0,0 0 0 0,-1 1 0 0,-1-3 0 0,1 2 0 16,1 1 384-16,-1-1 96 0,3 1 32 0,-2-3 0 0,-2 2-512 16,1-3 0-16,-1 4 0 0,1-4 0 15,-1 0 0-15,0 1 0 0,-2-1-128 0,-2 1 128 0,1-2 0 16,1-1 0-16,1 0 0 0,0 1 0 0,1 1 0 0,-1 1 0 15,2-1 0-15,2 1 144 0,0-4-144 0,0 4 0 16,-1-1 0-16,1 3 0 0,2-4 0 0,-1 2 0 16,2 1 0-16,-3 1 128 0,0-3-128 0,2 3 0 15,-2-1 0-15,0 1-176 0,-2 0 176 0,-1-2 176 16,1 3-48-16,2 2 0 0,0-5-128 0,2 3 0 16,1 3 0-16,1-3 0 0,0-1 0 0,1 0 192 15,1 1-64-15,2 0 0 0,-1 0-128 0,-1 2 0 16,1-5 0-16,-1 5 0 0,-2-2 0 0,0 1 0 15,-1-2 0-15,-2 0 128 0,1 1 128 0,-1 1 32 16,1-2 0-16,0-3 0 0,1 3-288 0,0 0 0 16,-1 2 0-16,0-1 0 0,2-3 0 0,-1 2-304 0,0 4 64 0,3-4 16 15,-2-3 224-15,0 1 0 0,0 3 0 0,0-1 0 16,-1-2 0-16,-2-1 0 0,0 0 0 0,0 4 0 16,2 0 0-16,0 3 0 15,-2-1 0-15,3-2 0 0,0 0 0 0,2-1 0 0,-2 2 0 0,0 2 0 16,0 5 0-16,0-4-144 0,0-1 16 15,1 3 0-15,-1-3 128 0,0-3 192 0,-1 2-32 0,-3-2-16 16,0 3-144-16,0 3 0 0,2-6 0 0,-1 3 0 16,-1 0 0-16,2 0 0 0,1 0 0 0,0 0 0 15,1 0 0-15,-2 3 0 0,3-2 0 0,-1 2 0 16,0-3 0-16,1 0-272 0,-1 0 32 0,1 0 16 16,-3 3 368-16,1-2 80 0,-1-1 16 0,-2 0 0 0,0 0-240 15,-1 0 0-15,2 0 0 0,0 3 0 0,1 0 0 0,1-3 0 16,3 0 0-16,-4 0 0 0,1 3 0 0,1-3 0 15,2 0 0-15,-2-3 0 0,0 1 0 0,0 1 0 16,0 1 0-16,-1-3 0 0,-1 3 0 0,-2 0 0 16,-1 0 0-16,2 0 0 0,1-4 0 0,-1 1 0 15,1 3 0-15,-1-1 0 0,1 1 0 0,1 0 0 16,-1 1 0-16,2-1 0 0,-2 0 0 0,1 0 0 16,0 3 0-16,2 1 0 0,-1-4 0 0,0 0 0 15,-1 0 0-15,0 0 0 0,-2 0 0 0,0 3 0 16,-3 0 0-16,3 0 0 0,0-2 0 0,2 2 0 15,-1-3 0-15,-1 3 0 0,2-2 0 0,0 4 192 16,-2-4 0-16,3 5 0 0,-1-5-192 0,1 2-128 0,0 1 128 16,2-2-208-16,-3-1 208 0,-1 2 0 15,1 4 0-15,-1-5 0 0,-2 0 0 0,0 0 0 0,0 2 0 0,2 1 0 16,-2-3 0-16,-1 0 0 16,1 5 0-16,2-3 0 0,-2-2 0 0,3 2 0 0,-3-1 0 0,0 1 0 15,-1 2 0-15,2-2 0 16,0-1 0-16,-1 0 0 0,-1 1 0 0,-1 2 0 0,1-2 0 0,-1 3 0 15,-2-4 0-15,0 4 0 0,-1-2 0 0,0-1 0 16,2 3 0-16,-1-3 0 0,-1 5 0 0,2-3 0 16,1-2 0-16,-3 3 0 0,0-1 0 0,1 1 0 15,0-3 0-15,2 5 0 0,-3-2 0 0,-1-1 0 16,-1-2 0-16,1 3 0 0,0 0 0 0,-2 0 0 16,-1 0 0-16,0-1 128 0,-1 3-128 0,1-2 160 15,-2-1-160-15,1 2 0 0,-1-1 0 0,-1 2 128 16,-1-2-128-16,0-1 0 0,0 1 0 0,-2-1 0 0,0 2 0 0,1-1 0 15,-1 2 128-15,1-3-128 0,-2 2 0 0,0 1 0 16,0-2 0-16,0-1 0 0,1 2 0 0,-1 1 0 16,1 2 128-16,-2-2-128 0,0-2 0 0,0 0 0 15,0 3 0-15,0-4 0 0,-1-2 0 0,-1 3 0 16,-1 2 0-16,1-3 0 0,-7-6 0 0,8 4-144 16,-2 0 144-16,1-1-208 15,-1-3-1520-15,-6 0-288 0,7-4-64 0</inkml:trace>
  <inkml:trace contextRef="#ctx0" brushRef="#br1" timeOffset="59793.71">8736 3392 1839 0,'0'0'160'0,"0"0"-160"15,0 0 0-15,3-10 0 0,-2 4 1232 0,1-1 224 16,-2 7 32-16,0 0 16 0,3-6-144 0,-3 6-16 15,3-7-16-15,-1-1 0 0,2 3-16 0,-4 5 0 16,3-6 0-16,-2 0 0 0,3 1-240 0,-4 5-48 16,3-6-16-16,1-2 0 0,0 2-192 0,0 3-48 15,-4 3 0-15,6-7 0 0,-1 0 32 0,2 1 0 16,-1 2 0-16,2 0 0 0,0-1 0 0,0 1 0 16,1-3 0-16,0 1 0 0,0 2 64 0,2-3 16 15,-1 3 0-15,1-2 0 0,-2 1-144 0,2 1-32 16,-2-3 0-16,0 3 0 0,0 2-160 0,0-2-32 15,0-3-16-15,-1 3 0 0,0 2-240 0,0-1-64 16,0-1 0-16,-2 1 0 0,1 2 16 0,-1-2 0 16,2 1 0-16,-8 2 0 0,8-1 112 0,-8 1 0 15,8-3 16-15,1 3 0 0,0 0 16 0,-9 0 0 16,10 0 0-16,0 3 0 0,1-3-32 0,-2 1 0 0,1 1 0 0,1 1 0 16,-1 1-64-16,1-1 0 15,0 1-16-15,1 2 0 0,-1-2-112 0,0-1 0 16,3 1-128-16,-1 1 192 0,0-1-192 0,0 0 176 0,1-2-176 0,-1 2 160 15,-2 3-160-15,-1-3 192 0,-2-2-192 0,1 2 192 16,0 1-64-16,-1-1-128 0,0 0 192 0,1-1-64 16,1 1-128-16,-1 2 0 0,-1-2 0 0,1 3 128 15,1-2-128-15,-1-1 0 0,1 3 0 0,-1-1 128 16,0 1-128-16,0 1 128 0,0 1-128 0,-1-1 128 0,1 1 64 16,-1 1 0-16,0-1 0 0,0-1 0 0,0 1-48 15,-2-2 0-15,1 2 0 0,-1-1 0 0,1 1-144 16,-1 2 160-16,1-2-160 0,-1-1 160 0,1 1-160 0,0 1 0 15,-2 0 0-15,0 0 128 0,0-1-128 0,1 2 0 16,-1-1 0-16,-1 1 128 0,0-1-128 0,1 2 0 16,-1-2 144-16,-2 1-144 0,2-1 0 0,0 2 128 15,0-1-128-15,0-1 0 0,-1-1 0 0,-1 4 128 16,1 0-128-16,1-2 0 0,-1 2 0 0,-1-3 0 16,1 4 0-16,-1-4 0 0,1 3 0 0,-2-2 0 15,2 2 0-15,0 0 128 0,-3 0-128 0,2 0 0 16,1 1 0-16,-1-1 0 0,0 1 0 0,-2-1 0 15,1 4 0-15,0-2 0 0,1 0 0 0,-2 1 0 16,-2-2 0-16,2 2 0 0,0-3 0 0,-1 4 0 16,0-3 0-16,-1 2 0 0,0 0 0 0,-2-2 0 0,1 2 0 0,-1-2 0 15,-1 2 0-15,1-2 0 16,0-1 0-16,0 3 0 0,-1-3 0 0,0-1 0 16,0 4 0-16,-1-3 0 0,2-3 0 0,-1 3 128 15,0 0-128-15,0-2 128 0,-1 2-128 0,3-2 0 16,-4 2 0-16,0 0 128 0,1-3-128 0,1 2 0 15,-1-2 0-15,0 1 0 0,-1-1 0 0,1 0 0 0,1 0 0 16,-3-1 128-16,-1 2-128 0,1-2 0 0,1-1 0 0,-1-2 0 16,0 3 0-16,-1-1 0 0,-1 1 0 0,-1-2 0 15,1 0 0-15,1 0 0 0,-2 0 0 0,1 2 0 16,-2-2 0-16,0-1 0 0,0-2 0 0,1 0 0 16,-1 3 0-16,0-2 0 0,-1 1 0 0,0-2 0 15,-2 0 0-15,2 0 0 0,0 1 0 0,0-1 0 0,-1-1 0 0,1-2 0 16,-1 2 0-16,3 0 0 0,0-2 0 0,-2-1 0 15,1 0 0-15,1 0 0 0,-3 0 0 0,3-1 0 16,-1-2 0-16,0 3 0 0,2 0 0 0,0 0 0 16,1-3 0-16,1 3 0 0,-1-1 0 0,1 1 0 15,1 0 0-15,-1 0 0 0,0-3 0 0,8 3 0 16,-9 0 0-16,1 0 0 0,1 0 0 0,-1 0 0 16,0-2 0-16,1 0 0 0,0 2 0 0,-1-2 0 15,0 2 0-15,1-4 0 0,0 4 0 0,0-3 144 16,7 3-144-16,-7-4 0 0,-1 2 0 0,0-2 0 15,0 1 0-15,0 2 0 0,0-4 0 0,0 1 0 0,2 0 0 16,-1 1 0-16,-1-1 0 0,2-2 0 0,-1 0 0 0,1 3 0 16,-1-4 0-16,1 3 0 0,-1-3 0 0,-1 4 0 15,3-4 0-15,0 2 0 16,0 1 0-16,-1-3 0 0,0 3 0 0,1-2 0 16,-1 2 0-16,1-1 0 0,-1 1 0 0,-1-3 0 0,2 1 0 0,0 2 0 15,-2-3 0-15,-1 3 0 0,2-2 0 0,-1-1 0 16,0 2 0-16,1 1 0 0,-2-3-128 0,2 3 128 15,-1 1 0-15,2-4 0 0,-1 2 0 0,0 1 0 16,1 0 0-16,-1 0 0 0,1-1 0 0,1-2 0 16,-1 3 0-16,1 0 0 0,-1-2 0 0,0 1 0 15,-1 1 0-15,6 4 0 0,-4-7 0 0,1 3 0 16,-3-2 0-16,2-1 0 0,-1 3 0 0,1-2 0 16,-1-1 0-16,1 0 0 0,0 1 0 0,-1 3 0 15,5 3 0-15,0 0 0 0,-4-6 0 0,4 6 0 16,-5-4 0-16,1 0 0 0,4 4 0 0,-3-5 0 0,3 5 0 0,-5-4 0 15,1-3 0-15,4 7 0 0,0 0 0 0,-4-6 0 16,0 2 0-16,0-3 0 0,4 7 0 0,0 0 0 16,-4-6 0-16,0 2 0 0,0-3 0 0,4 7 0 15,0 0 0-15,0 0 0 0,-4-6 0 0,4 6 0 16,-3-7 0-16,3 7 0 0,0 0 0 0,-2-7 0 16,2 7 0-16,-1-3 0 0,0-4 128 0,-1 0-128 15,2 1 0-15,0 6 0 0,0-7 0 0,0 1 0 16,0-1 0-16,0-2 0 0,0 3 0 0,-1 0 0 15,1-3 0-15,1 3 0 0,-1-4 0 0,0 3 0 0,0 0 0 0,2-2 0 16,-2-2 0-16,1 5 0 0,-1-1 0 16,0-1 0-16,0-1 0 0,1 3 0 15,-1-5 0-15,-1 2 0 0,1 1 0 0,1-1 0 0,-2-1 0 0,1 3 0 16,1-2 0-16,-1-2 0 16,0 2 0-16,0 1 0 0,0-1 0 0,0 3 0 0,0-5 0 0,0 2 0 15,0 1 0-15,0-1 0 16,0-2 0-16,2 2 0 0,-1 1 0 0,0 2 0 15,-1-3 0-15,1 2 0 0,-1-1 0 0,2-1 0 0,-1 3 0 0,-1-2 0 16,0-1 0-16,1-1 0 0,1 3 0 0,0-3 0 16,0 4 0-16,-2 6 0 0,1-8 0 0,0 1 0 15,1 1 0-15,0-1 0 0,0 1 0 0,-2 6 0 16,2-9 128-16,1 2-128 0,-2 1 0 0,-1 6 0 16,3-8 0-16,-1 1 0 0,-2 7 128 0,4-6-128 15,0-1 0-15,-1 0 0 0,-3 7 0 0,0 0 0 0,2-6 0 0,-2 6 0 16,0 0 0-16,3-7 0 0,0 0 0 0,-3 7 0 15,2-7 0-15,-2 7 0 0,0 0 0 0,2-7 0 16,-2 7 0-16,2-6 0 0,-2 6 0 0,3-7 0 16,1 1 0-16,-2-1 0 0,-2 7 0 0,3-6 0 15,-2-1 0-15,1 1 0 0,0-1 0 0,1 0 0 16,-3 7 0-16,1-6 0 0,0-1 0 0,1 0 0 16,-1 0 0-16,0 0 0 0,1 1 0 0,0-1 0 15,1 1 0-15,-3 6 0 0,1-7 0 0,-1 7 0 16,3-4 128-16,-3 4-128 0,4-9 320 0,0 5 0 15,-4 4 0-15,4-6 0 0,0-1-176 0,0 3-16 16,-4 4-128-16,5-6 192 0,0 0-64 0,-1 2 0 16,1-2-128-16,-1 2 192 0,0-3-192 0,0 4 128 15,-4 3-128-15,4-6 0 0,0 0 0 0,0 2 128 16,-4 4-128-16,5-7 0 0,-1 3 0 0,-4 4 0 16,5-4 0-16,-5 4 0 0,0 0 0 0,5-5 0 15,1 4 0-15,-6 1 0 0,0 0 0 0,0 0 0 16,0 0 0-16,0 0 0 0,0 0 0 0,0 0 0 15,0 0 0-15,0 0 0 0,0 0 0 0,0 0 0 0,0 0 0 0,5-3 0 16,0 1 0-16,-5 2 0 0,0 0 0 16,0 0 0-16,5-4-288 0,-1 0 0 0,-4 4 0 0,0 0 0 31,4-3-1888-31,-4 3-368 0,3-4-80 0,-3 4-10128 0,5-5-2032 0</inkml:trace>
  <inkml:trace contextRef="#ctx0" brushRef="#br1" timeOffset="62825.09">9000 3320 16863 0,'0'0'752'0,"0"0"144"0,0 0-704 0,0 0-192 16,0 0 0-16,0 0 0 0,0 0 1712 0,4-8 304 15,-4 8 64-15,4-6 16 0,0 3-656 0,-4 3-128 0,3-7-32 0,0 0 0 16,-1 1-448-16,-1-2-112 16,-1-1-16-16,2 2 0 0,-1 1-64 0,0-1-32 0,1 1 0 0,-1-2 0 15,-1 8 176-15,3-7 48 16,-2 1 0-16,3-1 0 0,0 1-16 0,1-1 0 0,-1 1 0 0,2-1 0 15,0 0-240-15,-1 4-32 0,2-7-16 0,2 6 0 16,0-2-240-16,1 2-48 16,1-3-16-16,-2 1 0 0,1-1 64 0,1 1 16 0,-1 2 0 0,1-3 0 15,-1 2-112-15,2 1 0 0,-3-2-16 0,3 2 0 16,1-3-16-16,0 1 0 0,-1 2 0 0,0-3 0 16,0 1-32-16,-1-1 0 0,3 0 0 0,0-2 0 15,-1 1 0-15,3 2-128 0,-1-3 192 0,1-2-64 16,0 1-128-16,0-2 0 0,-1 1 144 0,1-2-144 0,0 3 0 0,-2-3 0 15,1 2 0-15,-2-2 128 0,0 3-128 0,0 1 0 16,-1-2 128-16,-1 1-128 0,0-3 128 16,1 3-128-16,-2 0 160 0,1-1-160 0,0-2 192 0,3 3-64 15,-3 1-128-15,2-2 192 0,1 1-64 0,-1 1-128 16,0-1 176-16,0 3-176 0,1-7 192 0,-1 4-192 16,2-2 192-16,0 2-192 0,2-1 144 0,-1-2-144 15,-1 3 0-15,-1 0 144 0,0 0-144 0,1-1 192 16,-1 0-192-16,2 3 192 0,1-1-192 0,0 1 160 15,-1-1-160-15,-1 2 160 0,2-1-160 0,-1-1 192 16,0 3-192-16,6-5 192 0,-2-2-192 0,-2 4 128 16,-2-2-128-16,0 5 128 0,-2-1-128 0,0 1 0 15,1-1 144-15,-2 1-144 0,3-2 0 0,1 1 128 16,-2 1-128-16,2-1 0 0,-1 1 0 0,0-1 0 0,1 3 0 0,1-3 128 16,2 2-128-16,1 1 0 15,1 0 0-15,0 0 0 0,-1-1 0 0,1-1 0 0,2 2 0 0,1-3 128 16,2 3-128-16,0-2 0 15,-1 2 0-15,1-1 128 0,0-2-128 0,-1-1 0 0,-1 3 0 0,1 1 128 16,0-3-128-16,2 6 0 16,2-1 0-16,2 2 0 0,1 0 0 0,4-3 144 0,1-1-144 15,1 1 0-15,0 2 128 0,1-4-128 0,-1 1 0 0,-1 0 0 16,-1-1 128-16,-3 1-128 0,-3-3 0 0,2-1 0 16,3-1 0-16,1 3 0 0,-1-5 0 0,1 5 0 15,4-4 128-15,1 3-128 0,1-3 0 0,0 4 0 16,1-5 0-16,-2 5 0 0,-2-5 0 0,-1 5 0 15,-3-3 128-15,2 1-128 0,1-1 0 0,2 2 0 0,2-2 128 16,1 1-128-16,2 2 0 0,3-1 0 0,0 3 128 0,1-3-128 16,-4 5 0-16,-1-2 0 0,-5-1 160 0,3 3-160 15,2-2 128-15,3 2-128 0,4-2 0 0,1 1 128 16,1-1-128-16,0-1 0 0,-3 1 0 0,0 0 0 16,-7 2 128-16,2-2-128 0,0-3 0 0,2 5 0 15,2-2 0-15,3 0 0 0,2-3 0 0,0 2 128 16,0 1-128-16,-2-3 0 0,-2 3 0 0,-3-2 0 15,-5 2 128-15,1-1-128 0,6-2 0 0,4 3 192 16,1 0-192-16,1-1 192 0,3 0-192 0,-4 0 0 16,-1-2 144-16,-5-1-144 0,-1-1 0 0,-1 3 128 15,3-1-128-15,3-1 0 0,4 3 0 0,1-3 0 16,0 1 0-16,-2-2 0 0,-2 3 0 0,-2-1 0 16,-4-1 0-16,1-1 128 0,0 3-128 0,6-1 0 15,0 1 0-15,3 2 0 0,0 0 0 0,0-3 0 16,-3 1 0-16,-1-1 128 0,-4-2-128 0,1 5 0 15,2 0 0-15,1-1 0 0,1 1 0 0,1-3 0 16,3 1 0-16,-1-1 0 0,-4-1 0 0,-5 2 0 16,-3-3 0-16,3 2 0 0,0 1 0 0,1-2 0 0,4-1 0 0,1 2 0 15,1-2 0-15,2 1 0 0,-3 1 0 0,-3 3 0 16,-3-2 0-16,-1 3 0 0,3-3 0 16,3 2 0-16,1 0 0 0,3-1 0 0,0 1 0 0,1 1 0 15,0-1 0-15,-2 0 0 0,-8 2 0 0,3-2 0 16,1 1 0-16,2 0 0 0,0 0 0 0,3-1 0 15,1 1 0-15,-2 2 0 0,0-2 0 0,-6 0 0 16,-4 3 0-16,1 0 0 0,5-1 0 0,2 1 0 0,1-3 0 16,3 3 0-16,1-2 0 0,2 2 0 0,-5 2 0 0,-3 2 0 15,-5-4 0-15,4 3 0 0,4 1 0 16,2-4 0-16,2 3 0 0,2 1 128 0,0-2-128 0,-2 2 0 16,-6-1 0-16,0 1 0 0,0-2 0 0,2 2 0 15,0-1 0-15,1-2 0 0,0 2 0 0,1-1 0 16,1 0 0-16,-3 0 0 0,-4 1 0 0,-1 1 0 15,1-3 0-15,3 2 0 0,3-1 0 0,2-2 0 16,1 2 0-16,1 0 0 0,-2 1 0 0,-2 1 0 16,-4 0 0-16,2 1 0 0,3-1 0 0,1 0 0 15,4-2 0-15,0 2 0 0,3 3 0 0,-5 0 0 16,-4-1 0-16,-1 1 0 0,2 0 0 0,3 3 0 16,2-1 0-16,3 1 0 0,2 1 0 0,-3-2 0 15,-5-3 0-15,0 5 0 0,0-1 0 0,0 1 0 0,4 2 0 0,1 3-128 16,1-3 128-16,-20-3 0 15,3 1 0-15,23 4 0 0,-10 0 0 0,-1-2 0 0,0 0 0 16,-1 3 0-16,1-2 0 0,-18-5 0 16,3 2 0-16,20-1 128 0,-9 1-128 0,-4 1 0 0,-2-2 0 0,-1 3 0 15,-1 2 0-15,0-2 0 16,0 0 0-16,2-3 0 0,-2 2 0 0,0 1 0 16,-5-1 0-16,-3 1 0 0,-5 0 0 0,-1 0 0 0,2-2 0 0,-1 2 0 15,-3-4 0-15,3 1 0 0,1 1 0 0,-1 1 0 16,-1-2 0-16,0-2 0 0,1 1 0 0,-3 2 0 15,0-2 0-15,-2 1 0 0,-3-3 0 0,-1-1 0 16,-4-2 0-16,0 3 0 0,-2-1 0 0,1 1 0 16,1-3 0-16,0 2 0 0,0 1 0 0,-2 0 0 0,1-1 0 0,1 3 0 15,-2-2 0-15,1 1 0 0,-1 1 0 0,0-1 0 16,-1 1 0-16,2 0 0 0,-1-2 0 0,-7-1 0 16,1 1 0-16,8 3-128 0,-3-2 128 0,-1 1 0 15,-1-2 0-15,-2-1 0 0,-1 2 0 0,-1 1 0 16,-2-2 0-16,1 2 0 0,0-2 0 0,2 0 0 15,2 0 0-15,-2 2 0 0,-3-1 0 0,2 1 0 16,-1 2 0-16,2-1 0 0,-1-1 0 0,0 2 0 16,0-1 0-16,-1-1 0 0,0 1 0 0,-1-3 0 15,2 0 0-15,-2 2-128 0,1-2 128 0,-1 1 0 16,1 2 0-16,-1-1 0 0,2 0 0 0,1-1 0 16,-3-1 0-16,-3 2 0 0,0-2 0 0,2-1 0 0,-1 2 0 0,1-2 0 15,0 4 0-15,1-3 0 16,-3 0 0-16,5 5 0 0,-3-4 0 0,-1 1 0 0,-2-1 0 0,1 1 0 15,-3-3 0-15,1 4 0 16,0-3 0-16,-9-7 0 0,11 7 0 0,-2 0 0 0,2 3 0 0,0-3-128 16,-2 2 128-16,2-3 0 15,-2 2 0-15,0 1 0 0,-9-9 0 0,12 11 0 0,-2-2 0 0,-2 1 0 16,-8-10 0-16,11 11 0 0,-1-2 0 0,-1-1 0 16,-1 1 0-16,-1-2 0 0,-1 2 0 0,-6-9-128 15,7 4 128-15,-2 2 0 0,0-2 0 0,0 3-128 16,-5-7 128-16,6 4 0 0,-6-4 0 0,5 6 0 15,-5-6 0-15,5 7 0 0,-5-7 0 0,0 0 0 16,5 5 0-16,-5-5 0 0,0 0 0 0,0 0 0 16,0 0 0-16,0 0 0 0,6 4 0 0,-6-4-128 0,0 0 128 0,0 0 0 15,0 0 0-15,0 0 0 0,0 0 0 0,0 0 0 16,0 0 0-16,0 0-128 0,0 0 128 0,0 0 0 16,0 0 0-16,0 0 0 0,0 0 0 0,0 0 0 15,0 0 0-15,0 0 0 0,0 0 0 0,0 0-128 16,0 0 128-16,0 0 0 0,0 0 0 0,0 0-128 15,0 0 128-15,0 0 0 0,0 0 0 0,0 0 0 16,0 0 0-16,0 0 0 0,0 0 0 0,0 0 0 16,0 0 0-16,0 0 0 0,0 0 0 0,0 0 0 15,0 0 0-15,0 0-128 0,0 0 128 0,0 0 0 16,0 0 0-16,0 0 0 0,0 0 0 0,1-9 0 16,-1 2 0-16,0 7-128 0,0-8 128 0,0 8 0 15,-1-9 0-15,1 9 0 0,0 0 0 0,0-6 0 16,0-5 0-16,1 5-128 0,-1 6 128 0,0 0 0 15,1-7 0-15,-1 7 0 0,2-9 0 0,-2 9 0 0,0 0 0 0,1-8 0 16,-1 2 0-16,0 6 0 16,1-10 0-16,-1 10 0 0,0 0 0 0,1-7 0 15,-1 7 0-15,0-7 0 0,0 0 0 0,2-2 0 16,-2 9 0-16,1-6 0 0,-1-2 0 0,0 8 0 16,0-7 0-16,0 7 0 0,0-9 0 0,0 9 0 0,0 0 0 0,0 0 0 15,0 0 0-15,0 0 0 0,0 0 0 0,0 0 0 16,0 0 0-16,0 0 0 0,0 0 0 0,0 0 0 15,0 0 0-15,0 0 0 0,0 0 0 0,0 0 0 16,0 0 0-16,0 0 0 0,0 0 0 0,0 0 0 16,0 0 0-16,0 0 0 0,0 0 0 0,0 0 0 15,0 0 0-15,0 0 0 0,0 0 0 0,0 0 128 0,0 0-128 0,0 0 0 16,0 9 0-16,0-2 0 0,0-7 0 0,0 8 0 16,1-2 0-16,1 1 128 0,-2 2-128 0,1-2 0 15,0-1 0-15,1 1 0 0,-2 0 0 0,1 3 0 16,-1-10 0-16,3 6 128 0,-2 2-128 0,1 1 0 15,-2-9 0-15,2 7 0 0,-1 1 0 0,0 1 0 16,1-3 0-16,-1 1 0 0,-1-7 0 0,0 6 0 16,0 2 0-16,0-1 0 0,0-7 0 0,0 6 0 15,0-6 0-15,0 0 0 0,0 0 0 0,0 0 0 16,0 0 0-16,0 0 0 0,0 0 0 0,0 0 0 16,0 0 0-16,0 0-128 0,0 0 128 0,0 0-128 15,1-6 128-15,-1 6-128 0,0 0 128 0,2-8 0 16,-1-3 0-16,0 0-128 0,1 3 128 0,-1-1 0 15,0-2 0-15,1 1 0 0,-2 3 0 0,1-2 0 0,-1 2 0 0,1 1 0 16,-1-2 0-16,0 2 0 0,0-1 0 0,0 0 0 16,0-2 0-16,0 3 0 15,0 6 0-15,0 0 0 0,0-8 0 0,0 8 0 0,0 0 0 0,0 0 0 16,0 0 0-16,0 0 0 0,0 0 0 16,0 0 0-16,0 0 0 0,0 0 0 0,0 0 128 0,0 0-128 15,0 0 0-15,0 0 128 0,0 8-128 0,0-2 0 16,0 3 0-16,0-1 128 0,0-8-128 0,1 12 0 15,1 1 0-15,-1-2 128 0,-1-1-128 0,1 1 0 16,1 2 0-16,-1-3 0 0,0-1 0 0,1 2 128 16,0-2-128-16,0-1 0 0,-1 1 0 0,0 1 0 15,-1-3 0-15,0 0 0 0,-1-1 0 0,1-6 0 16,0 0 0-16,-1 7 0 0,1-7 0 0,0 0 0 0,-3 9 0 0,3-9 0 16,0 0 0-16,-4 6-128 0,-1 1 128 0,5-7 0 15,0 0 0-15,-7 4-128 0,2 0 128 0,0-2 0 16,-1-2 0-16,0 0-128 0,-2 2 128 0,2-2 0 15,-2-4 0-15,0 4-128 0,-1 0 128 0,-1 0 0 16,1 0 0-16,0-3-128 0,1 2 128 0,0-2 0 16,-1 2 0-16,1-2 0 0,-1 1 0 0,1 2 0 15,1 0 0-15,-1 0 0 0,-3-2 0 0,2 0 0 16,0 4 0-16,1-2 0 0,0-2 0 0,0 2 0 16,0 2 0-16,1 0 0 0,7-2 0 0,-7 0 0 15,0 0 0-15,2 0 0 0,5 0 0 0,0 0 0 16,-6-2 128-16,0 2-128 0,6 0 0 0,0 0 128 15,-6 0-128-15,6 0 0 0,0 0 128 0,0 0-128 16,0 0 128-16,0 0-128 0,0 0 0 0,0 0 128 16,0 0-128-16,0 0 0 0,0 0 0 0,0 0 0 15,0 0 0-15,0 0 128 0,0 0-128 0,0 0 0 16,0 0 0-16,0 0 128 16,0 0-496-16,0 0-80 0,0 0-32 0,-7-2 0 15,7 2-1648-15,-5-7-336 0,-1 3-64 0</inkml:trace>
  <inkml:trace contextRef="#ctx0" brushRef="#br0" timeOffset="83166.03">13253 5143 10127 0,'0'0'896'0,"0"0"-704"15,5 4-192-15,2 2 0 0,-1-2 3664 0,2 3 704 16,0-3 144-16,0 2 32 0,1 1-2304 0,2-1-464 0,-1 3-96 0,2-1-16 16,1 4-304-16,0-2-64 15,3 4-16-15,2 0 0 0,2 2-416 0,3 1-96 16,3-2 0-16,2 2-16 0,1 0-64 0,2 3-16 15,5 1 0-15,0 3 0 157,4 2 96-157,-1 0 0 0,0 0 16 0,-1 2 0 15,-3 2 0 329,5 0 0-328,3 3 0-16,4-1 0 0,6 5-224 0,4-3-48 0,5 3-16 0,-1 3 0 0,-2 4-256 15,1 2-48-15,-2 3-16 0,4 1 0 0,0 0 16 0,3 0 0 0,-1-3 0 0,0 0 0 0,-4-4-48 0,-2-2 0 0,-6 1 0 0,1 1 0 0,-2-3-144 0,0 1 0 0,1 1 0 0,-1-1 0 0,0-1 0 0,2 2 0 16,-4-5 128-16,-3-6-128 0,-4 2 0 0,-4-3 0 0,-2-1 0 0,-4-2 0 0,-2 0 0 0,-2-4 0 0,-2-3 0 0,-1-1 0 0,-3 1 0 0,-2-6 0 0,-3 2 0 16,0-4 0-16,-1 0 0 0,-2-2 0 0,-2-3-144 0,-2-1 144 0,2-2 0 15,-4 0-160-15,-1 1 160 0,-7-5-128 0,0 0-48 0,0 0 0 0,6-5 0 0,-6 5 0 0,0 0-1360 0,3-8-256 0,-2-5-64 0,-2 3-16 0,-3 1-1872 0,-3-6-368 0</inkml:trace>
  <inkml:trace contextRef="#ctx0" brushRef="#br0" timeOffset="84116.04">15511 5168 7247 0,'0'0'320'0,"0"0"64"0,0 0-384 0,0 0 0 16,0 0 0-16,0 0 0 0,0 0 1344 0,0 0 176 16,4-7 32-16,-4 7 16 0,0 0 32 0,0 0 0 15,0 0 0-15,4-4 0 0,-4 4-192 0,0 0-16 16,0 0-16-16,0 0 0 0,0 0-320 0,0 0-64 0,0 0-16 0,0 0 0 15,0 0-336-15,0 0-64 0,0 0 0 0,0 0-16 16,0 0-160-16,0 0-16 0,0 0-16 0,0 0 0 16,0 0 128-16,-9 4 16 0,-1 3 16 0,1 2 0 15,-3-3-304-15,2 5-64 0,-4 2-16 0,-2 0 0 16,-1 1 112-16,-4 2 32 0,-3 4 0 0,-2 1 0 16,-3 1-32-16,-1 1 0 0,-1 4 0 0,-1 0 0 15,0 3-16-15,-3 0-16 0,3-3 0 0,2 0 0 0,1 2-48 16,3-2-16-16,-1 0 0 0,3 1 0 0,0 0 16 0,0-2 0 15,1 0 0-15,-2-1 0 0,-3-3-176 0,1 5 160 16,-1-4-160-16,1 5 160 0,-1-2 128 0,0 1 32 16,-3 2 0-16,3 1 0 0,-2 1 176 0,1-1 32 15,-1-3 16-15,2 2 0 0,-1 1-352 0,2-4-192 16,2 2 192-16,1 1-192 0,1-5 176 0,-1 3-176 16,-1-1 160-16,0 0-160 0,2-1 128 0,-2 1-128 15,-1 0 0-15,0-2 0 0,1 2 128 0,1 0-128 16,-1-2 0-16,2 3 0 0,-2 0 128 0,1-1-128 15,-1 0 0-15,3-2 0 0,1-1 0 0,-1 3 128 16,0-2-128-16,1-1 0 0,0-3 0 0,2 1 0 16,1 1 0-16,0-2 0 0,-1 1 128 0,2-1-128 15,0-3 0-15,0 0 0 0,0 0 0 0,0 1 128 16,-1-1-128-16,1-3 0 0,-2-1 0 0,4 1 128 16,-2-1-128-16,0 2 0 0,0-4 240 0,1 2-48 15,2-3-16-15,0 1 0 0,1-2-176 0,2 2 0 16,-1-1 0-16,1-1 0 0,2 2 0 0,-1-5 0 15,2 3 0-15,1-2 0 0,1-1 0 0,0 0 0 0,3 0 0 16,-3 0 0-16,4 0 0 0,-1-2 0 0,0 3 0 0,3-7 0 16,0 0 0-16,0 0 0 0,0 0 0 0,0 0 0 15,0 0 0-15,0 0 0 0,0 0 0 0,0 0 0 16,0 0 0-16,0 0 0 0,0 0 128 0,0 0-128 16,0 0 416-16,0 0 48 0,6 3 16 0,-6-3 0 15,0 0-480-15,5 6 0 0,-5-6-176 0,0 0 176 16,6 1-224-16,4-1 80 0,-1-1 16 0,3-2-12768 15,1-1-2544-15</inkml:trace>
  <inkml:trace contextRef="#ctx0" brushRef="#br0" timeOffset="94631.14">13863 5173 11055 0,'0'0'976'0,"0"0"-784"15,0 0-192-15,0 0 0 0,0 0 4224 0,0 0 816 16,0 0 144-16,0 0 48 0,0 0-2592 0,8 4-512 15,-8-4-96-15,0 0-32 0,0 0-784 0,0 0-144 16,0 0-48-16,9 2 0 0,-9-2-304 0,7 2-64 16,-7-2-16-16,0 0 0 0,9 0-160 0,-1 0-32 15,-8 0-16-15,8 0 0 0,1-2-208 0,0 0-32 16,-9 2-16-16,13 0 0 0,-1 0-48 0,0 0 0 16,-2-3 0-16,-1 3 0 0,2 0-128 0,-1 3 0 15,1-3 0-15,-2 2 0 0,0-2 0 0,0 2 0 16,1-2 0-16,-3 2 0 0,0-2 0 0,-1 2 0 15,-6-2-160-15,8 2 160 16,-1 1-1200-16,-1-3-144 0,-6 0-16 0,0 0-11280 16,0 0-2256-16</inkml:trace>
  <inkml:trace contextRef="#ctx0" brushRef="#br0" timeOffset="95232.17">14247 4927 23903 0,'0'0'1056'0,"0"0"224"0,8-3-1024 0,-8 3-256 16,8-4 0-16,0 1 0 0,-8 3 1440 0,6-4 240 15,-6 4 48-15,0 0 16 0,0 0-1232 0,0 0-240 16,0 0-48-16,0 0-16 0,0 0-208 0,0 0 0 15,0 0 128-15,0 0-128 0,0 0 256 0,0 0 0 16,0 0 0-16,0 0 0 0,0 0 560 0,0 8 112 16,0 1 32-16,0 1 0 0,-1-2 32 0,0 1 16 15,-2-1 0-15,3 1 0 0,0 1-144 0,0 3-32 16,-1-2 0-16,1 2 0 0,0 0-384 0,0 0-64 16,0 0-32-16,1 2 0 0,0 0 48 0,1 0 16 15,-1 0 0-15,1 2 0 0,2-1-272 0,0-1-144 16,0 0 160-16,1-2-160 0,1 2 160 0,-1-2-160 15,2 0 160-15,-1 0-160 0,1-2 128 0,0 2-128 16,3-3 0-16,-1 2 0 0,1-4 128 0,1 1-128 16,-1-3 0-16,1 2 144 0,-2-2-144 0,0-3 0 15,-1 1 0-15,1-1 128 0,-9-3-128 0,12-3 0 16,-2 2 0-16,2-4 0 0,-1 1 0 0,-2 0 0 16,1-3-128-16,-2 1 128 0,3-3-208 0,-2-2 16 15,-1 2 16-15,-2 1 0 0,-2-4-144 0,1 2-48 16,-1 0 0-16,-2-4 0 0,-5 4 144 0,0 1 32 0,-2-2 0 15,-1 1 0-15,-4 1 192 0,3 2-144 0,-4 1 144 0,2 2-128 16,-2 0 128-16,1 4-128 0,-1 1 128 0,1 2-128 16,-1 3 128-16,1 1 0 0,-2 3 0 0,2-1 128 15,-1-1-128-15,1 4 144 0,1 0-144 0,1 0 160 16,1-2 64-16,1 3 16 0,0-2 0 0,2-1 0 16,1 2-240-16,3-4 0 0,-2-2 0 0,4 1 0 15,-1-1 0-15,3 1 128 0,-4-7-128 0,5 4 144 16,0-2-1600-16,2-2-320 0,-1-2-64 0</inkml:trace>
  <inkml:trace contextRef="#ctx0" brushRef="#br0" timeOffset="95927.46">14318 5453 5519 0,'0'0'496'0,"0"0"-496"16,0 0 0-16,0 0 0 0,0 0 3200 0,0 0 528 15,0 0 112-15,0 0 32 0,0 0-1248 0,0 0-256 16,0 0-64-16,0 0 0 0,0 0-208 0,0 0-48 15,0 0-16-15,0 0 0 0,6 4-560 0,2 3-128 16,1-1 0-16,0 3-16 0,-1 2-224 0,2-1-32 16,-3-1-16-16,3 2 0 0,-3-1-416 0,1 3-64 15,1-2-32-15,-1 2 0 0,1 0-144 0,1 0-16 16,-4 0-16-16,2 0 0 0,1-2-160 0,0-1-16 0,-2 2-16 0,1-1 0 16,-3-1-176-16,3 1 128 0,0-5-128 15,0 1 128-15,-1-1-128 0,1 1 0 0,-8-7 0 16,8 4 0-16,-8-4 0 0,0 0 0 0,7 6 0 0,-7-6 0 15,0 0 0-15,0 0-224 0,0 0 80 0,0 0 16 32,0 0-496-32,0 0-80 0,0 0-32 0,0 0 0 15,0 0-1568-15,0 0-304 0,0 0-64 0,0 0-16 16,0 0-1216-16,1-8-256 0</inkml:trace>
  <inkml:trace contextRef="#ctx0" brushRef="#br0" timeOffset="96198.29">14497 5477 11055 0,'0'0'976'0,"0"0"-784"15,0 0-192-15,0 0 0 0,0 0 3968 0,0 0 736 16,0 0 160-16,0 0 16 0,0 0-2016 0,-2 6-416 16,-4 3-80-16,2-1 0 0,-1-1-896 0,0 2-160 15,-2 1-32-15,2 1-16 0,0-1-480 0,-2 3-80 16,1-1-32-16,-1-1 0 0,1-1-320 0,-1 1-64 15,1 2-16-15,-1-3 0 0,1 2-112 0,-1-1-32 16,0-1 0-16,1-3 0 0,-1 2-128 0,2-1 0 16,0-2 144-16,0 1-144 0,1-3 176 0,4-4-48 15,-4 6 0-15,4-6 0 0,0 0-128 0,-4 7 0 16,4-7-160-16,0 0 160 16,0 0-1104-16,0 0-128 0,0 0-32 0,0 0-11584 15,0 0-2320-15</inkml:trace>
  <inkml:trace contextRef="#ctx0" brushRef="#br0" timeOffset="97138.26">14555 6302 2751 0,'0'0'128'0,"0"0"16"0,-3-9-144 0,3 9 0 16,0 0 0-16,0 0 0 0,0 0 4416 0,-1-7 832 15,1 7 192-15,0 0 16 0,0 0-3056 0,0 0-608 16,0 0-128-16,0 0-32 0,1-7-208 0,-1 7-32 16,0 0-16-16,0 0 0 0,0 0-352 0,0 0-80 15,0 0-16-15,0 0 0 0,0 0-80 0,0 0-16 0,0 0 0 0,0 0 0 16,-1 10 0-16,1-4 0 0,0 2 0 0,1 1 0 15,0 2-144-15,1-2-48 0,-1 4 0 0,0-3 0 16,1 4-304-16,0-4-64 16,0 3-16-16,0 0 0 0,0 0-96 0,0 2-32 0,0-2 0 0,1 3 0 15,0-3-128-15,0 1 128 16,-2-1-128-16,0 0 128 0,2-2-128 0,0 2 128 0,-2-3-128 0,0-1 128 16,0 2-128-16,1-2 0 0,-2-9 0 0,1 8-176 15,2-2 176-15,-3-6 0 0,2 7 0 0,-2-7 0 0,2 7 0 0,-2-7-128 16,0 0 128-16,2 6-128 0,-2-6-64 0,3 7-16 15,-3-7 0-15,0 0 0 16,4 4-2272-16,-4-4-448 16,0 0-80-16,5 5-14208 0</inkml:trace>
  <inkml:trace contextRef="#ctx0" brushRef="#br0" timeOffset="97561.28">14732 6455 7359 0,'0'0'320'0,"0"0"80"0,0 0-400 0,0 0 0 16,0 0 0-16,0 0 0 0,0 0 6464 0,-7 0 1216 15,2 1 256-15,0 2 32 0,-2-3-5440 0,-1 3-1088 16,2-3-224-16,-2 1-32 0,-3-1-688 0,1 2-144 15,-3-2-32-15,0 0 0 0,-2 3-320 0,2-2 0 0,-1-2 0 0,-1 1 0 16,1 0 320-16,1 1 0 0,-3-1 0 0,3 0 0 16,-1 3-48-16,0-3-16 15,3 3 0-15,-1-2 0 0,3-2 64 0,0 2 0 16,-1-1 0-16,3 3 0 0,0-3 48 0,0 2 16 0,2-1 0 0,5-1 0 16,-5 0 192-16,5 0 64 0,0 0 0 0,0 0 0 15,0 0-416-15,0 0-80 0,0 0-16 0,0 0 0 16,-5 0-128-16,5 0 0 0,0 0 0 0,0 0 0 15,0 0 192-15,0 0 0 0,0 0 0 0,0 0 0 16,0 0-192-16,0 0 128 0,0 0-128 0,0 0 128 16,0 0-128-16,0 0 0 0,0 0 0 0,0 0 0 15,0 0-896-15,0 0-192 0,0 0-64 0,0 0 0 16,0 0-1600-16,0 0-320 0,0 0-64 0,6 4 0 0</inkml:trace>
  <inkml:trace contextRef="#ctx0" brushRef="#br0" timeOffset="99065.48">14615 6962 2751 0,'0'0'256'0,"3"-7"-256"15,-2 1 0-15,2-2 0 0,-1 1 1120 0,2 2 176 16,-1-1 48-16,1-1 0 0,-3-1-704 0,2-1-144 16,-1 1-32-16,1 2 0 0,-3-4 336 0,1 4 64 15,0-2 16-15,1-1 0 0,-2 0 112 0,0 1 32 16,0 1 0-16,0 1 0 0,0 6 192 0,0 0 32 15,1-7 16-15,-1 7 0 0,0 0 80 0,0 0 0 0,0 0 16 0,0 0 0 16,0 0 192-16,0 0 48 16,0 0 0-16,0 0 0 0,0 0-464 0,0 0-96 15,0 0-16-15,3 11 0 0,-1-5 624 0,0 7 112 0,-1 0 32 0,0 4 0 16,1 6-832-16,-1 0-144 0,0 1-48 0,1 6 0 16,-1 0-400-16,0 0-96 0,0 3-16 0,1 1 0 15,-1-1 0-15,0-3 0 0,1-4 0 0,-1 0 0 16,-1-5 320-16,1 1 48 0,-1-5 16 0,0 0 0 0,0-6-512 0,0-1-128 15,-1 0 0-15,1-10 0 16,0 0 0-16,0 0 0 0,0 0 0 0,0 0 0 16,0 0 0-16,0 0 0 0,-1-7-128 0,1 0 128 15,-2 0-3520-15,2-13-608 16,2 4-128-16,2 6-32 0</inkml:trace>
  <inkml:trace contextRef="#ctx0" brushRef="#br0" timeOffset="124707.27">13308 6109 37775 0,'0'0'832'0,"0"0"160"0,0 0 32 0,0 0 64 0,0 0-880 0,0 0-208 15,0 0 0-15,0 0 0 0,0 0 1936 0,0 0 352 16,0 0 64-16,1 7 16 0,7-3-1392 0,0-2-272 16,0 1-48-16,1-2-16 0,0-1-144 0,3 3-48 15,1-3 0-15,0 0 0 0,0 0-256 0,0 0-48 16,0 0-16-16,1 0 0 0,-1 0 0 0,1 0 0 0,-1 0 0 0,0 0 0 31,0 0-1120-31,0 0-224 0,-3-3-64 0,0 3-13104 0,-2-1-2624 0</inkml:trace>
  <inkml:trace contextRef="#ctx0" brushRef="#br0" timeOffset="125202.7">13705 5976 40767 0,'0'0'896'0,"0"0"192"0,0 0 48 0,0 0 0 0,6-4-912 0,1-2-224 16,-2 3 0-16,0-4 0 0,-1 3 1072 0,2-3 160 16,-1 1 48-16,-3-3 0 0,2 2-1008 0,0-1-272 15,2-1 0-15,-1 0 128 0,0 1-128 0,0-1 0 16,0-1 0-16,2 3 0 0,1-2 0 0,0 4 0 16,-2-1 0-16,3 2 0 0,-1 0 0 0,1 2 192 15,1 2-192-15,-1 2 192 0,-3 2-192 0,2 3 0 16,0 1 0-16,0 4 0 0,0 1 0 0,-2 1 128 15,1 6-128-15,-2 1 128 0,-2 4 112 0,-2-1 16 16,-1 5 0-16,-1-1 0 0,-3 1-64 0,-1-2 0 16,-2 3 0-16,0-4 0 0,0 1-192 0,-1-1 176 15,-3-3-176-15,2-2 160 0,0-1-160 0,0-3 0 16,0-1-160-16,1-3 160 0,-3-3-144 0,1-3 144 16,-1-1-128-16,2 1 128 0,1-7-384 0,0-3 0 0,2-3 0 0,1 2 0 15,-1-3 384-15,2-2 0 0,3-4 0 0,2 3 0 16,1-4 0-16,0 4 128 0,2-3 0 0,3 2 0 15,1-2-256-15,2 3-64 0,2 1 0 0,0 2 0 16,1 3 192-16,0 2-128 0,3-2 128 0,-1 4-128 16,2 0 128-16,2 2 0 0,0 2 0 0,1 0 0 15,0 3 0-15,-1-1 0 0,1 1 128 0,-2 2-128 0,1-1 176 16,-2-2-48-16,0 1 0 0,0-1 0 16,-3-2-560-16,-1 2-112 0,0-5-32 0,2 2-19424 15</inkml:trace>
  <inkml:trace contextRef="#ctx0" brushRef="#br0" timeOffset="126070.67">15020 5910 29023 0,'0'0'640'0,"0"0"128"0,0 0 16 0,0 0 48 0,0 0-672 0,5-6-160 16,2-2 0-16,-7 8 0 0,6-9 1776 0,-1 2 320 16,2 0 64-16,-7 7 16 0,6-3-832 0,1-4-144 0,0 0-48 0,-1 1 0 15,-6 6-400-15,9-7-96 0,2-1-16 0,-1-1 0 16,2 5 64-16,1-2 0 15,1-1 0-15,2 1 0 0,0 2-320 0,0-3-48 16,-1 1-16-16,1 0 0 0,0 3-320 0,1 3 0 0,-3-4 0 0,1 1 0 16,-2 2 0-16,-2-2 0 15,1 7 0-15,-1-1 0 0,-3 1 0 0,-2-1 0 0,-1 3 0 16,-1 0 128-16,0 2 176 0,-1 4 32 0,-1-2 16 16,-2 5 0-16,-1-2-352 0,-1 3 144 0,-2-2-144 0,1 3 0 15,-4-1 0-15,1 1 0 0,-1-4 0 16,1 3 0-16,-2-3 0 0,0-3 0 0,2 1 160 0,-1-1-160 15,3-3 0-15,0 2 0 0,0-3 0 0,4-6 0 16,0 0 0-16,0 0 0 0,0 8 192 0,0-8-64 16,4 5-128-16,3-1 128 0,1-1-128 0,1-2 128 15,1 2 112-15,2 1 16 0,1-4 0 0,3 3 0 0,1-2-112 0,0 1-16 16,0 1 0-16,-1-2 0 0,-2 5-128 16,-1-2 0-16,0 2 0 0,-2 3 128 0,-3-1-128 0,-1 3 192 15,-1 0-192-15,-2 1 192 0,-3 0 0 0,-1 2 0 16,-3 2 0-16,-2 1 0 0,0-1-192 0,0-2 160 15,-2 3-160-15,-1-4 160 0,-1-2-160 0,0 1 0 16,1-5 0-16,-3 3 0 0,-2-4 0 0,2 1 0 16,0-3 0-16,2-2 0 0,-2 0 0 0,1 0-144 15,1-2 144-15,1 0 0 0,0-2-160 0,8 2 160 16,-8 0-128-16,8 0 128 16,0 0-1216-16,0 0-144 0,0 0-48 0,0 0-20016 15</inkml:trace>
  <inkml:trace contextRef="#ctx0" brushRef="#br0" timeOffset="130539.2">14982 7545 27295 0,'0'0'592'0,"0"0"128"0,0 0 32 0,8 2 16 0,-1 5-608 0,0-1-160 16,0-2 0-16,-1 3 0 0,-6-7 1072 0,7 6 176 15,-7-6 32-15,0 0 16 0,0 0-512 0,5 10-96 16,0-3-32-16,-5-7 0 0,5 10-416 0,-1-4-96 15,-1-2-16-15,-3-4 0 0,4 7-128 0,0-1 0 16,1 1 144-16,-1-1-144 0,3 1 352 0,0-1 0 16,-7-6 0-16,10 7 0 0,-3 1-16 0,4 1 0 15,1-3 0-15,-1 2 0 0,1 1-16 0,1-2 0 16,2-3 0-16,-1 2 0 0,1 1 64 0,0 0 16 16,1-1 0-16,1-2 0 0,1 0-16 0,1 1-16 15,-1-1 0-15,0 0 0 0,-1 1-112 0,2-3 0 16,2 0-16-16,-2 2 0 0,0-4 80 0,-1 3 32 15,-1-3 0-15,-1 0 0 0,-3 0-352 0,1 0 0 16,2 0 0-16,0-3 0 0,-2 3 0 0,2-4 0 0,-1 4 0 0,3-4 0 16,2 2 0-16,1-5 0 0,0 1 0 0,0 2 0 15,2-3 0-15,-1 1 176 0,-1-4-48 0,0 3 0 16,-2-3-128-16,4 0-176 0,-2-1 48 0,0 0 0 16,0-1 128-16,-2-1 0 0,0-3 0 0,0 2 0 15,-2-5 0-15,0 5 0 0,0-2 0 0,-2 2 0 16,-2-2 0-16,0-1 0 0,-1 0 0 0,-1 1 0 15,1 2 0-15,0 1 0 0,0-4 0 0,0 1 0 0,-2 3 0 0,2 0 0 16,1 0 0-16,0 1 0 0,-1-1 0 16,-3 0 0-16,1-3 0 0,1 6-128 0,-1-1 128 0,1-2 0 15,-2 3 0-15,0-4 0 0,-1 5 0 0,0-1 0 16,0-1 0-16,0 2 0 0,0-1 0 0,-2-1 0 16,-1-1 0-16,2 2 0 0,-1-3 0 0,0 0 0 15,-2 2 0-15,0 1 0 0,1-3 0 0,0-3 0 16,0 2 0-16,-2 0 0 0,-1-1 0 0,1 0 0 0,-2 0 0 15,1 0 0-15,-1-1 0 0,2 2 0 0,-2 1 0 0,-1 0 0 16,0 0 0-16,0 0 0 16,0 0 0-16,1 2 0 0,-2-2 0 0,0 3 0 15,-1-1 0-15,0-1 0 0,-1 2 0 0,0-1 0 0,0 1 0 0,-1 1 0 16,0-2 0-16,-2 1 0 16,1 1 0-16,0-2 0 0,0-2 0 0,-2 3 0 0,1-4 0 0,-1 4 0 15,-1-3 0-15,2 0 0 16,-1 0 0-16,1 0 0 0,-1 2 0 0,0-2 0 0,0 3 0 0,-1-4 0 15,1 1 0-15,1 0 0 16,0 3 0-16,0 1 0 0,-1-2 0 0,1 1 0 0,1-2 0 16,-1 1 0-16,-2 1 0 0,3-1 0 15,0 2 0-15,0-1 0 0,-1 1 0 0,1 1 0 0,1-1 0 16,0 2 0-16,-1-1 0 0,1 2 0 16,-1-1 0-16,1 1 0 0,0 0 0 0,2 0 0 0,-2 0 0 0,0 0 0 15,4 6 0-15,-6-5 0 0,2 1 0 0,4 4 0 16,-5-7 0-16,1 3 0 0,-1-2 0 0,5 6 0 15,-6-7 0-15,0 3 0 0,2-1 0 0,-1 1 0 16,-1-2 0-16,0 2 0 0,6 4 0 0,-5-7 0 16,-1 1 128-16,0 2 0 0,6 4 0 0,-5-6 0 0,0 0-128 0,5 6-160 15,-7-4 160-15,3 0-208 0,4 4 208 0,0 0 0 16,-6-7 0-16,6 7 0 0,-7-2 0 0,7 2 0 16,-6-7 0-16,6 7 0 0,-6-4 0 0,6 4 0 15,0 0 0-15,-3-6 0 0,3 6 0 0,-6-3 0 16,6 3 0-16,-5-6 0 0,5 6 0 0,0 0 0 15,-5-4 0-15,5 4 0 0,-8-4 0 0,1-2 0 16,7 6 0-16,-6-3 0 0,6 3 0 0,-4-4 0 16,4 4 0-16,-5-3 0 0,5 3 128 0,0 0-128 15,-6-4 144-15,6 4-144 0,0 0 0 0,0 0 0 0,-5-4 0 0,5 4 0 16,0 0 0-16,0 0 0 16,0 0 0-16,0 0 0 0,0 0 0 0,0 0 0 0,0 0 0 15,0 0 0-15,0 0 128 0,0 0-128 16,3-6 0-16,1 0 0 0,1 2 128 0,-1 2-128 0,-4 2 0 0,6-1 144 15,0-2-144-15,-6 3 0 16,5 0 0-16,2-3 128 0,-1 2-128 0,1 1 0 0,0-3 0 0,1 1 0 16,-1 0 0-16,-1 2 0 0,2 0 128 0,0 0-128 15,0 0 0-15,-1-2 0 0,-1 0 0 0,1 0 0 16,1-1 0-16,-2 2 0 0,-6 1 128 0,9-3-128 16,-2 1 0-16,1 2 0 0,-1-4 0 0,0 1 0 15,0-1 0-15,-7 4 0 0,7 0 0 0,1-2 0 16,0 0 0-16,-8 2 0 0,0 0 0 0,0 0 0 15,8 0 0-15,-8 0 0 0,8 2 0 0,-8-2 0 16,0 0 0-16,0 0 0 0,0 0 0 0,0 0 0 0,0 0 0 16,0 0 0-16,0 0 0 0,0 0 0 0,0 0-128 0,0 0 128 15,0 0 0-15,0 0 0 0,-5 6 0 0,5-6 0 16,-7 5-144-16,1-1 144 0,-1 0 0 0,0 1 0 16,-2-3 0-16,0 2 0 0,0 1 0 0,-2 2 0 15,1-4 0-15,0 1 0 0,-1 3 0 0,-2-2 0 16,0-1 0-16,0 0 0 0,1-1 0 0,1 1 0 15,-2-2 0-15,0 2 0 0,0-4 0 0,0 3 0 16,1 1 0-16,2-2 0 0,-1 0 0 0,2 0 0 16,1 1 0-16,2-2 0 0,-2 2 0 0,3-3 0 15,5 0 0-15,-6 4 0 0,6-4 0 0,0 0 0 16,0 0 0-16,0 0 0 0,-5 2 0 0,5-2 0 16,0 0 0-16,0 0 0 0,0 0 0 0,0 0 128 15,0 0-128-15,0 0 0 0,0 0 0 0,-1 8 0 16,1-8 128-16,1 7-128 0,1 2 0 0,0-3 0 15,1 4 128-15,1-3-128 0,0 4 432 0,1 2 32 0,-1 0 16 0,1 3 0 16,2-2-208-16,-1 3-32 0,1 3-16 0,-1-4 0 16,-1 1-32-16,1 0-16 0,-1-2 0 0,1 0 0 15,-2 1 16-15,0-2 0 0,-1-2 0 0,0-2 0 16,-2 1-192-16,0-1 128 0,0-1-128 0,-1-2 128 0,0-7-128 16,0 0 0-16,0 0 0 0,0 0 0 15,0 0 0-15,0 0 0 0,0 0 0 0,0 0 0 16,0 0 0-16,-6 0 0 0,-1-3 0 0,1-1 0 15,1 2 0-15,-1-2 0 0,6 4 0 0,-4-7 0 0,1 1 0 0,0 2-144 16,3 4 144-16,-3-7 0 16,3 7-1872-16,-1-6-272 0,-2-1-48 0,2 1-17072 15</inkml:trace>
  <inkml:trace contextRef="#ctx0" brushRef="#br0" timeOffset="136073.63">5970 6582 23487 0,'0'0'512'0,"0"0"128"0,-16-20 0 0,23 16 16 0,-2 0-528 0,-5 4-128 0,3-6 0 0,1-1 0 0,1 2 1360 0,-5 5 240 16,4-4 64-16,-4 4 0 0,4-4-512 0,2 2-112 15,-2 2-16-15,1 0 0 0,-5 0 112 0,6 2 16 16,-1 5 0-16,1-1 0 0,-2 2-208 0,2 1-48 16,1 2 0-16,0 2 0 0,-1 3-96 0,1-2-32 15,2 3 0-15,-1 0 0 0,0 3-192 0,0-1-64 16,1-2 0-16,0 3 0 0,0 0-48 0,0 1-16 16,-1-2 0-16,1-2 0 0,3 2-192 0,-1-2-64 15,1 0 0-15,-1 0 0 0,1-1-192 0,0 1 144 16,0-4-144-16,-1 1 128 0,0-1 0 0,-1 0 0 15,1-4 0-15,-1 2 0 0,0-5-128 0,-1 1 0 16,1 0 0-16,-1-1-176 0,-1-2 176 0,1 0-128 16,1 1 128-16,-3-4-128 15,1 2-320-15,0 0-48 0,0-2-16 0,-1-1 0 16,-7 0-1072-16,6-4-208 0,-1 0-64 0,1-2-10608 16,-3-4-2128-16</inkml:trace>
  <inkml:trace contextRef="#ctx0" brushRef="#br0" timeOffset="136328.04">6261 6636 33167 0,'0'0'720'0,"-2"6"160"0,0 1 16 0,-2 2 64 0,0-1-768 0,-1 1-192 0,-2 1 0 0,-1 1 0 16,0 2 1920-16,-1 0 368 0,0 0 64 0,-1 3 16 15,-2 1-1184-15,0-3-224 0,0 3-64 0,-1 2 0 16,0-5-304-16,0 3-64 0,1 3-16 0,-1-3 0 15,0 1-144-15,1-1-48 0,0-2 0 0,4 0 0 0,-1 0-320 0,1 0 0 16,2-4 0-16,1-1 0 0,-1 2 128 0,4-4-128 16,-1 1 128-16,2-2-128 0,1-1 0 0,0-6 0 15,4 7 0-15,1-3 0 16,0-2-1568-16,3 0-384 0,3-2-80 0,-1-2-16 16,1 0-4096-16,0-2-816 0,2 1-160 0,-1-1-48 0</inkml:trace>
  <inkml:trace contextRef="#ctx0" brushRef="#br0" timeOffset="136698.76">6500 6755 30399 0,'0'0'672'0,"0"0"144"0,0 0 16 0,0 0 16 0,6 4-672 0,-6-4-176 0,0 0 0 0,0 0 0 16,6 0 2240-16,2 2 400 0,-8-2 96 0,9 0 16 15,0 0-1280-15,-1 0-256 0,0 0-64 0,0 0 0 16,-2-2-512-16,2 2-96 0,0 2-32 0,1-2 0 15,0-2-96-15,1 2-32 0,-1-2 0 0,0 2 0 0,0-2-256 0,0 2-128 16,0 0 128-16,1 0-128 0,-3 0 0 0,1 0 0 16,-8 0 0-16,7 0 0 0,-1 2 0 0,-6-2 128 15,0 0 32-15,8 0 0 0,-1 2-160 0,-7-2 0 16,0 0 0-16,0 0-176 16,0 0-1664-16,0 0-336 0,8 2-64 0,-8-2-16848 15</inkml:trace>
  <inkml:trace contextRef="#ctx0" brushRef="#br0" timeOffset="137443.67">6915 6641 4607 0,'0'0'400'0,"0"0"-400"0,0 0 0 0,0 0 0 15,0 0 5408-15,0 0 992 0,0 0 208 0,0 0 48 16,0 0-3712-16,0 0-720 0,0 0-160 0,0 0-16 16,0 0-832-16,0 0-144 0,0 0-48 0,0 0 0 15,0 0-496-15,0 0-96 0,0 0-32 0,0 0 0 16,0 0-272-16,6-5-128 0,-1-2 128 0,0 3-128 0,2-2 192 15,-1 2-64-15,2-2 0 0,0 3 0 0,1-1-128 16,0 0 0-16,1-2 0 0,1 3 0 0,0-1 0 0,1-2 128 16,-1 2-128-16,1 2 128 0,-1 2 0 0,-1 0 0 15,-1 2 0-15,0 1 0 0,-1-2 160 0,0 5 32 16,-1-2 0-16,1-1 0 0,-3 7-112 0,-1 0-16 16,-2 3 0-16,2 0 0 0,-2 0 0 0,-2 2 0 15,-2 2 0-15,0 2 0 0,-1-1-48 0,-2 1-16 16,-3 1 0-16,0-1 0 0,0 1-128 0,0 0 0 15,-1 1 0-15,1-2 0 0,-3 1 0 0,1-3 0 16,1 0 0-16,0-4 0 0,0-2 0 0,0 0 0 16,1-3 0-16,0 1 0 0,1-2 0 0,2-3 0 15,5-4 0-15,0 0 0 0,-5 3 0 0,5-3 0 16,0 0 0-16,0 0 0 0,-5-3 0 0,5 3 0 16,0 0 0-16,0 0 0 0,-3-4 0 0,3 4 128 15,-3-7-128-15,3 1 128 0,0 6-128 0,0-9 0 16,0 2 0-16,2-1-176 0,0-1 176 0,1 3 0 15,0-2 128-15,-1 1-128 0,1-2 0 0,1 2-128 16,0 1 0-16,-2-1 0 0,4 1 128 0,0-1-128 16,1 3 128-16,1 0-128 0,-1-1 128 0,1 4 176 0,0-2-48 0,0 3 0 15,0 0-128-15,1 0 0 0,1 0 0 0,1 0 0 16,-3 3 128-16,1-2 0 0,1 4 0 0,1-3 0 16,-1 3 112-16,2-1 16 0,0 0 0 0,0 2 0 15,0-2 96-15,1 3 32 0,-3-1 0 0,1 1 0 16,-2 2-192-16,1-2-48 0,2-1 0 0,0 1 0 0,-2-1-144 15,1 1 0-15,-2-3 0 0,0 2 0 0,0-2 0 0,-1 3 0 16,0-5 0-16,0 2 0 0,0-1 0 0,0-2 0 16,-2-1 0-16,1-1 0 15,-7 1-1168-15,8-3-112 0,-1-3-32 0,1-1 0 16,-2 1-1568-16,1-1-304 0,0-3-64 0,1-1-12944 16</inkml:trace>
  <inkml:trace contextRef="#ctx0" brushRef="#br0" timeOffset="137779.06">7392 6382 4607 0,'0'0'192'0,"0"0"64"0,0 0-256 0,0 0 0 16,7 0 0-16,-1 1 0 0,1 2 5632 0,-1-1 1072 15,1-1 208-15,1 2 64 0,0 4-3840 0,1-1-768 16,-1 1-160-16,1-1-32 0,0 5-656 0,1-1-144 15,1 1-32-15,2 2 0 0,1 5-304 0,4-1-64 16,-3 0-16-16,2 3 0 0,-1 1-208 0,2-2-48 0,-1 4-16 0,0-2 0 16,0 2-240-16,-1 1-64 0,0-1 0 0,0 2 0 15,-3-1-176-15,-2-1-32 0,1 1-16 0,-4 0 0 16,-1 2-160-16,-2 1 0 0,-4 2 0 0,-2 1 0 16,-3 3 0-16,-4-2 0 0,-2 2 0 0,-4 0 0 15,0 1 0-15,-3-4 0 0,-3 0 0 0,-3 0 0 16,-3-4-176-16,-3-2 176 0,-1-4-128 0,-2 2 128 15,0-5-928-15,0 0-96 0,2-3-32 16,0-2 0-16,-2-1-1888 0,0-2-368 0,-2-4-80 0,-3 0 0 0</inkml:trace>
  <inkml:trace contextRef="#ctx0" brushRef="#br0" timeOffset="138295.03">5893 6456 29023 0,'0'0'1280'0,"0"0"272"0,0 0-1232 0,-8-1-320 0,-1 2 0 0,1 5 0 0,0-3 2720 0,-1 4 480 16,-2 2 112-16,-1 2 16 0,-2 2-1648 0,1 4-320 15,0 2-64-15,-2 1-16 0,0 1-512 0,2 3-96 16,-2 2-32-16,2 0 0 0,0 4 64 0,1-2 0 16,2 0 0-16,-1 0 0 0,2 2-208 0,3 0-48 15,0 0 0-15,4 3 0 0,-1 0-192 0,3 1-64 16,3 0 0-16,1 4 0 0,1-4-48 0,3 0-16 15,2-1 0-15,2-1 0 0,0-1-128 0,1-4 0 16,1-3 0-16,2-1 0 0,2-1 0 0,1-2-176 16,-2-3 48-16,1-1 0 15,4-6-928-15,-1 1-176 0,0-1-48 0,0-1-13568 16,0-1-2736-16</inkml:trace>
  <inkml:trace contextRef="#ctx0" brushRef="#br0" timeOffset="139275.5">8133 6612 30175 0,'0'0'656'0,"0"0"144"0,0 0 32 0,0 0 16 0,0 0-672 0,0 0-176 16,0 0 0-16,0 0 0 0,0 0 1568 0,0 0 288 16,-10-3 48-16,-2 2 16 0,-1 2-576 0,1 5-96 15,1 0-32-15,-3 2 0 0,0-1-96 0,0 6-32 16,1 0 0-16,-1 3 0 0,-1-2-352 0,0 3-80 15,2 3-16-15,0-1 0 0,0 1-192 0,1 1-64 16,0 1 0-16,3-1 0 0,1 3-192 0,2 2-64 16,-1-3 0-16,5 4 0 0,0-1-128 0,4-3 128 0,-1 1-128 15,3 0 128-15,2-1-128 0,4 1 0 0,-1-2 0 0,3-2 0 16,2-3 0-16,3 0 128 0,1-4-128 0,1 0 128 16,-2 0-304-16,1-3-64 0,3 1-16 0,0-2 0 31,-1 0-192-31,-2-3-64 0,0-1 0 0,1-1 0 15,-2 0-912-15,0-2-192 0,-2-2-48 0,2 0 0 16,-1 0-1728-16,-1-4-368 0,12-2-64 0,-9 1-16 0</inkml:trace>
  <inkml:trace contextRef="#ctx0" brushRef="#br0" timeOffset="139729.71">8327 6861 29023 0,'0'0'640'0,"0"0"128"0,0 0 16 0,0 0 48 0,0 0-672 0,0 0-160 15,0 0 0-15,0 0 0 0,0 0 592 0,0 0 96 16,0 0 16-16,0 0 0 0,-2-7-576 0,2 7-128 15,0 0 0-15,0-6 0 0,0-1 0 0,0 7 128 16,0 0-128-16,0 0 128 0,1-6 112 0,3-1 16 16,-1 1 0-16,-3 6 0 0,0 0 304 0,6-4 64 15,1 1 16-15,-7 3 0 0,6 0-64 0,1-3 0 16,-7 3 0-16,0 0 0 0,8 3 160 0,-1-3 32 16,-7 0 0-16,8 4 0 0,-1 1-256 0,-1-1-64 0,0 3 0 0,-1 1 0 15,0 1 112-15,0 4 16 0,2 1 0 0,-2 2 0 16,0-3-208-16,1 0-48 0,0 4 0 0,2 0 0 15,0 3-48-15,0-3-16 0,-2 0 0 0,3 1 0 16,2-1-96-16,1 0-32 0,-2-2 0 0,2 0 0 16,2-1-128-16,-1-4 0 0,1 3 0 0,-1 0 0 15,0-2 0-15,0-5 0 0,0 1 0 0,-1-1 0 0,-2-2 0 0,2 2 0 16,0-5 0-16,-2 1-176 0,-2 2 176 0,0-4 0 16,0-1 128-16,-2-2-128 15,1 1-2592-15,-2 1-592 0,0-5-112 0,1-2-13856 16</inkml:trace>
  <inkml:trace contextRef="#ctx0" brushRef="#br0" timeOffset="139941.34">8581 6871 38463 0,'0'0'848'0,"-5"7"176"0,-1 3 48 0,-4 1 0 0,1-2-864 0,-1 4-208 15,-3 0 0-15,0 4 0 0,-1 0 1424 0,1 0 240 16,2 3 64-16,-1 0 0 0,0-1-976 0,0 2-192 15,2-5-48-15,-1 1 0 0,1 0-304 0,-1-1-64 16,2 1-16-16,1-3 0 0,2-1-128 0,-1-4 0 16,1-1 0-16,-1 1-176 0,3-2 176 0,4-7 0 15,0 0 0-15,0 0 0 0,-2 7-336 0,2-7-48 16,0 0 0-16,0 0 0 16,0 0-1984-16,0 0-416 0,7 0-80 0,1-4-14416 0</inkml:trace>
  <inkml:trace contextRef="#ctx0" brushRef="#br0" timeOffset="140274.16">9003 6854 31327 0,'0'0'688'0,"0"0"144"0,0 0 16 0,0 0 48 0,0 0-720 0,0 0-176 16,0 0 0-16,0 0 0 0,0 0 1984 0,3 7 352 15,-1 1 80-15,0 1 16 0,-2 1-1232 0,0 1-240 16,1 2-64-16,-1 0 0 0,0 0-192 0,0 0-64 16,1 0 0-16,-1 2 0 0,0 1-304 0,0 1-64 15,0 0-16-15,2-2 0 0,-1 2-256 0,0 0 0 16,1-1 0-16,-1-2 0 0,0 2 0 0,0-3 160 15,1-2-160-15,0-1 128 16,2-1-704-16,0-1-160 0,-4-8-32 0,4 7 0 16,1-2-2192-16,-5-5-448 0,13 4-96 0,-13-4-12528 0</inkml:trace>
  <inkml:trace contextRef="#ctx0" brushRef="#br0" timeOffset="140467.15">9152 7048 27647 0,'0'0'1216'0,"-6"-4"256"0,-1 2-1168 0,-1-1-304 0,-1 2 0 0,-1-2 0 16,-1-1 2624-16,-2 2 448 0,0 2 112 0,0 0 16 16,0 0-1648-16,0 0-320 0,-2-2-64 0,1 4-16 15,1-2-704-15,0 0-160 0,0 0-32 0,0 2 0 16,1-2-256-16,1 0 160 0,1 0-160 0,-1 0 128 16,2 0-128-16,3 0 0 0,0 3 0 0,6-3 0 15,0 0-480-15,0 0-128 0,0 0-32 0,0 0-12144 16,0 0-2432-16</inkml:trace>
  <inkml:trace contextRef="#ctx0" brushRef="#br0" timeOffset="141080">9367 6843 34783 0,'0'0'768'0,"0"0"144"0,0 0 48 0,0 0 16 0,0 0-784 0,0 0-192 15,0 0 0-15,4-6 0 0,0 1 1216 0,0-1 208 16,0 2 48-16,0-3 0 0,0 3-928 0,-2 2-176 16,2-5-48-16,-4 7 0 0,7-4-192 0,1 0-128 15,0-1 128-15,-1-2-128 0,3 3 128 0,-3 2-128 16,4 1 128-16,-1 1-128 0,1 0 176 0,-1 0-48 15,1 0 0-15,-3 0 0 0,-8 0 0 0,10 1 0 16,-1 4 0-16,-1-1 0 0,-8-4 320 0,4 9 48 16,0-1 16-16,-1 1 0 0,-3 2-320 0,-2 2-48 0,-2-3-16 0,1 3 0 15,-3 0-128-15,0 1 128 0,-2 0-128 0,0-1 128 16,-1-2-128-16,0 0 128 0,0 0-128 0,-1-1 128 0,2-3-128 0,-1 2 0 16,0-2 0-16,1-4 0 0,0 1 0 0,2-1 0 15,6-3 0-15,0 0-176 0,0 0 48 0,0 0 0 16,0 0 0-16,0 0 0 0,0 0 128 0,0 0 176 15,0 0-48-15,0 0 0 0,9-3-128 0,0 2 128 16,0-2-128-16,2 3 128 0,-1-2-128 0,2 2 128 16,0-1-128-16,0 1 128 0,1 0-128 0,0 1 0 15,0-1 0-15,-1 2-176 0,1 2 176 0,0-1 0 16,0 1 128-16,-1 2-128 0,-3 1 272 0,0 0-16 16,-1-1 0-16,-1 5 0 0,-2-2 0 0,0 4 0 15,-4 1 0-15,-1-1 0 0,-1 0-256 0,-2 3 160 16,-3-1-160-16,-1-2 128 0,-2 0-128 0,0 0 128 15,-3 0-128-15,2-3 128 0,-1 1-128 0,2-2 0 16,0-2 0-16,-2-1 0 0,1-2 0 0,1 3 0 16,-2-3 0-16,2-2-176 0,0 0 176 0,1 0 0 15,0-2 128-15,0 0-128 0,1-2 0 0,-1 0 0 16,1-2 0-16,1-1-128 16,6 5-1280-16,-6-4-256 0,2-2-64 0,2-1-17728 0</inkml:trace>
  <inkml:trace contextRef="#ctx0" brushRef="#br0" timeOffset="141479.87">9828 6552 37311 0,'0'0'832'0,"0"0"160"0,0 0 32 0,0 0 16 0,0 0-832 0,0 0-208 0,0 0 0 0,0 0 0 0,0 0 1280 0,0 0 192 16,8 4 64-16,1 2 0 0,-1 1-576 0,1 2-96 15,0-1-32-15,2 1 0 0,-1 4 64 0,0 0 0 16,0 2 0-16,2 0 0 0,1 5-512 0,0-3-112 16,0 4-16-16,-1-1 0 0,1 3-48 0,0 0-16 15,-2 1 0-15,-1 3 0 0,-2-1-48 0,-2 1-16 16,1 6 0-16,-3 0 0 0,-3 1-128 0,-1 1 128 15,-2-1-128-15,-2 0 128 0,-2-1-128 0,-3 0 0 16,0-6 0-16,-1-1 0 0,-3 1 0 0,1-4 0 16,0 1 0-16,-1-1-176 0,-2-3 176 0,4-4-128 15,-2-3 128-15,-2-3-128 0,1 1 128 0,1-2 0 16,1-2 128-16,0-4-128 0,2 1 0 0,0-4-128 16,3 0 0-16,7 0 0 15,0 0-512-15,-7 0-112 0,7 0-16 0,0 0 0 16,-1-7-2304-16,2 0-448 0,3-2-112 0,1 0-16 0</inkml:trace>
  <inkml:trace contextRef="#ctx0" brushRef="#br0" timeOffset="141748.15">10342 6812 36975 0,'0'0'816'0,"0"0"160"0,0 0 48 0,0 0 0 0,0 0-816 0,0 0-208 16,0 0 0-16,0 0 0 0,0 0 992 0,7-7 160 15,-7 7 16-15,6-7 16 0,-4 1-480 0,-2 6-112 16,8-3-16-16,-1-1 0 0,-7 4-256 0,9-3-48 16,0-1-16-16,2 2 0 0,0 1-96 0,1-2-32 15,1 3 0-15,-1-3 0 0,-2 3 64 0,4 3 0 16,0 0 0-16,0-2 0 0,-2 1-192 0,0 1 0 15,0-2 0-15,-2 5 0 16,-1-2-1936-16,-1 2-432 0,-3 1-64 0</inkml:trace>
  <inkml:trace contextRef="#ctx0" brushRef="#br0" timeOffset="142014.06">10412 6964 30527 0,'0'0'1344'0,"7"0"288"0,-1 0-1312 0,1 2-320 0,-7-2 0 0,8 2 0 15,-2-2 2032-15,1 0 336 0,-7 0 64 0,8 0 0 16,-2-2-1424-16,-6 2-304 0,0 0-48 0,8-2-16 16,0 2-448-16,0-2-192 0,0 2 176 0,0-3-176 15,-1 2 144-15,1 1-144 0,0-3 128 0,0 3-128 16,-1-1 0-16,0-2 0 0,3 3 0 0,-3 0 0 15,1 0 0-15,0 0 0 0,0 0 0 0,0 3 0 16,-8-3-2176-16,9 0-528 0,8 0-112 0,-17 0 0 0</inkml:trace>
  <inkml:trace contextRef="#ctx0" brushRef="#br0" timeOffset="142514.15">10931 6646 5519 0,'6'0'496'0,"4"-1"-496"16,0-2 0-16,2 2 0 0,0-4 6208 0,-1 1 1152 15,0-3 240-15,-1 3 32 0,1 2-4848 0,-1-2-976 16,1 1-192-16,-1-1-32 0,2-2-704 0,0 3-144 16,-2-1-32-16,1 1 0 0,-1 0-128 0,2 3-16 15,0-3-16-15,-2 3 0 0,0 0-32 0,0 3 0 16,1 3 0-16,-1-2 0 0,2 3 32 0,0-1 0 15,-2 3 0-15,-1 4 0 0,0-2-96 0,1 3 0 16,-1 2-16-16,-3 1 0 0,1 0-160 0,-3 0-16 0,-2 3-16 16,0 2 0-16,-2-1-240 0,-3 1 0 0,-1 2 128 0,-2-1-128 15,-2-2 0-15,-1 4 0 0,-2-1 0 0,1-1 0 16,-1-2 0-16,-1 2 0 0,1-4 0 0,-4-2 0 16,-1 0-144-16,-1-4 144 0,-1 0 0 0,0-5-144 15,1 1 144-15,-3-6 0 0,0 1-144 0,1-4 144 16,-1 0 0-16,2-4 0 0,1-2-144 0,-2-1 144 15,2 0 0-15,3-3 0 0,1-3-128 0,1 0 128 0,2 0 0 0,2-4 0 16,1 1 0-16,2-1 0 0,0-3 0 0,0 3 0 16,3 0 0-16,2 1 0 0,2-3 0 0,1 4 0 15,3-2 0-15,2 2 0 0,1-2 160 0,1 0-160 16,2 1 160-16,1-1-160 0,1 2 144 0,2 0-144 16,0-2 128-16,0 1-128 0,-3 2 144 0,1 1-144 15,1 2 160-15,-2-1-160 0,-2 4 128 0,1-1-128 16,0 3 0-16,-2 2 0 0,0 1 144 0,-2 3-144 15,-2 0 128-15,-6 0-128 0,0 0 0 0,0 0 0 16,5 5 0-16,-5-5 0 16,0 0-2432-16,0 0-384 0,0 7-64 0</inkml:trace>
  <inkml:trace contextRef="#ctx0" brushRef="#br0" timeOffset="-109707.31">4931 7748 24191 0,'0'0'528'0,"0"0"112"0,0 0 32 0,0 0 0 0,-23 2-544 0,23-2-128 15,0 0 0-15,0 0 0 0,0 0 1664 0,0 0 320 0,0 0 48 0,0 0 16 16,0 0-464-16,0 0-96 15,5-5-16-15,-5 5 0 0,7 3-400 0,-7-3-96 0,6 2-16 0,2 2 0 16,0-1-192-16,0 3-64 0,-2-2 0 0,2 3 0 16,0 2 0-16,-2-1 0 0,2 1 0 0,1 1 0 15,2 1-256-15,-1 2-48 0,1 0-16 0,1-2 0 16,-2 2 0-16,3-4 0 0,0 1 0 0,0 3 0 16,1-2-96-16,-1 2-32 0,0-2 0 0,-1-1 0 0,1 2-256 15,-2-2 160-15,1 1-160 0,0-5 128 0,-2 3-128 0,1-2 0 16,-2-3 0-16,0-1-176 0,0-2 176 0,1-1 0 15,-1 0 0-15,-1 0 0 16,-8 0-800-16,6-4-128 0,1 0-32 0,-2-3 0 16,-1-2-1376-16,-3-1-288 0,-1-3-48 0,0 2-14912 15</inkml:trace>
  <inkml:trace contextRef="#ctx0" brushRef="#br0" timeOffset="-109463.31">5133 7724 36399 0,'0'0'800'0,"1"7"160"0,-1-7 48 0,-4 10 16 0,2-1-832 0,-1 2-192 16,-1-2 0-16,0 1 0 0,-1-2 1584 0,0 4 272 15,-2-2 48-15,1 1 16 0,-2 2-1088 0,-1 0-192 16,0 0-64-16,-1 0 0 0,-1 2-144 0,-1-2-48 16,0 3 0-16,0-2 0 0,0 2-144 0,2 1-48 15,-1-2 0-15,2 0 0 0,0 2 64 0,1-1 0 0,2-2 0 0,0-1 0 16,3 3-256-16,-1-6 0 0,0 1 0 0,1-2 0 15,2-1 0-15,1-2 144 0,0-6-144 0,0 0 128 16,0 0-352-16,6 3-80 0,3-6-16 0,3 2 0 31,0-2-2400-31,1-3-480 0,2-1-112 0,-1-1-16 0</inkml:trace>
  <inkml:trace contextRef="#ctx0" brushRef="#br0" timeOffset="-109017.68">5531 7867 25343 0,'0'0'560'0,"0"0"112"0,0 0 32 0,0 0 0 0,0 0-576 0,0 0-128 15,0 0 0-15,0 0 0 0,8 4 496 0,-8-4 64 0,0 0 16 16,0 0 0-16,0 0-576 0,8 0 0 0,-8 0 0 16,0 0 0-1,0 0-352-15,0 0-176 0,0 0-48 0,0 0 0 0,0 0 368 0,0 0 64 0,0 0 16 0,0 0 0 16,8 0 608-16,-8 0 128 0,0 0 32 0,8 0 0 15,-8 0 1424-15,0 0 304 0,9 0 48 0,-1 0 16 0,-8 0-576 0,7 0-96 16,3 0-32-16,0 0 0 0,1 0-560 0,-2 0-112 16,1 0-32-16,1 0 0 15,-1-4-304-15,-1 4-64 0,2-3-16 0,-1 3 0 0,1-2-448 0,-1 0-192 16,-1 2 128-16,1-2-128 0,-3 2 128 0,-7 0-128 16,10-2 128-16,-10 2-128 0,6-2 0 0,-6 2 0 15,0 0 0-15,0 0 0 16,0 0-1088-16,0 0-112 0,0 0-16 0,0 0-12384 15,0 0-2480-15</inkml:trace>
  <inkml:trace contextRef="#ctx0" brushRef="#br0" timeOffset="-108274.1">6075 7814 30399 0,'0'0'672'0,"0"0"144"0,0 0 16 0,0 0 16 0,0 0-672 0,0 0-176 0,0 0 0 0,0 0 0 15,0 0 1216-15,0 0 192 0,0 0 64 0,0 0 0 16,0 0-832-16,0 0-144 0,0 0-48 0,0 0 0 16,0-4-192-16,1-2-64 0,0-1 0 0,1 1 0 0,-2 6-192 0,4-7 0 15,-1 1 0-15,1-1-160 0,-1-1 160 0,2 2 0 16,0-1 128-16,1 2-128 16,0 1 144-16,1 0-144 0,-1 0 192 0,1 2-192 0,-7 2 240 0,8-3-64 15,-8 3-16-15,9-1 0 0,0 1 192 0,0 0 32 16,-9 0 16-16,9 4 0 0,1 0 16 0,-3 2 0 15,0 1 0-15,-3 2 0 0,0-3-112 0,0 2-32 16,0 4 0-16,-3-2 0 0,0 4 48 0,1 0 0 16,-1-1 0-16,-2 4 0 0,-1-4-144 0,0 3-32 15,-1 1 0-15,-1-3 0 0,-1 5 16 0,0-2 0 16,-2-3 0-16,-1 2 0 0,2 1-160 0,-2-1 0 16,1-2 0-16,1-1-176 0,-2 0 176 0,0 0 0 15,0-5 0-15,0 4 0 0,-1-6 0 0,0 1 0 16,0-3 0-16,0 2-192 0,0-2 192 0,-1-1 0 0,1 1 0 0,3-4 0 15,6 0 0-15,-8 0 0 16,1 0 128-16,7 0-128 0,0 0 0 0,0 0 0 0,-6-4 0 16,6 4-128-16,-3-7 128 0,3 7 0 0,-1-6 0 15,1-3 0-15,1 2 0 0,-1 7-128 16,4-6 128-16,0-2-128 0,1 1 128 0,0 3 176 16,2-1-48-16,-1-1 0 0,1 2-128 0,0 1 0 15,2 3 0-15,0-1-176 0,0-2 176 0,0 3 0 0,0 0 0 0,2 0 0 16,-2 3 0-16,2-2 224 0,-2 4-48 0,3-1-16 15,-2 0 160-15,0 3 16 0,2-1 16 0,-1 1 0 16,-1 2-128-16,1-1-32 0,-2-2 0 0,0 3 0 0,0-2 112 16,0 1 16-16,1-2 0 0,-1 1 0 0,-1 0-320 0,-1-4 160 15,1 3-160-15,-1-2 128 16,-1 0-128-16,2-2 0 0,1 1 0 0,1-2 0 0,-3-1 0 0,1 3 0 16,0-3 0-16,0 0 0 15,0 0-832-15,0-3-208 0,-2-1-48 0,1 0 0 16,-7 4-2560-16,6-6-512 0</inkml:trace>
  <inkml:trace contextRef="#ctx0" brushRef="#br0" timeOffset="-107975.86">6656 7877 8287 0,'0'0'736'0,"0"0"-592"16,0 0-144-16,0 0 0 0,8 3 4528 0,0-3 864 16,-8 0 176-16,8 1 48 0,-8-1-2736 0,0 0-528 15,10 0-112-15,1 0-32 0,-3 0-864 0,1 0-192 16,0-1-16-16,1-2-16 0,0 3-464 0,-1-2-80 16,0 0-32-16,1 0 0 0,1 2-224 0,-3 0-64 0,1 0 0 0,0-3 0 15,0 2-128-15,-2-2-128 0,-7 3 144 0,9 0-144 16,0-2 0-16,-9 2 128 0,0 0-128 0,9 0 0 15,-9 0 0-15,8 0 0 0,-8 0 0 0,0 0 0 16,0 0 0-16,0 0-128 0,0 0 128 0,0 0-208 16,0 0-3328-16,0 0-672 0</inkml:trace>
  <inkml:trace contextRef="#ctx0" brushRef="#br0" timeOffset="-107722.3">6743 8067 5519 0,'0'0'240'0,"0"0"64"16,0 0-304-16,7 3 0 0,-7-3 0 0,10 0 0 0,-10 0 6336 0,7 0 1216 15,-7 0 256-15,8 0 32 0,-8 0-4928 0,8-3-992 16,-8 3-192-16,0 0-32 0,8-2-944 0,0 0-192 16,-8 2-48-16,0 0 0 0,8 0-144 0,-8 0-48 15,8 0 0-15,-8 0 0 0,9 0-96 0,-1 0-32 16,-2 0 0-16,2 0 0 0,-8 0-192 0,9-2 144 15,0 2-144-15,2 0 128 0,-2 0-128 0,2 0 0 16,-1-2 0-16,0 0 0 0,1 2 0 0,-1 0 0 16,1 0 0-16,-1 0 0 15,1-3-3456-15,-1 3-704 0</inkml:trace>
  <inkml:trace contextRef="#ctx0" brushRef="#br0" timeOffset="-107240.66">7192 7860 21711 0,'0'0'960'0,"0"0"192"0,9-2-912 0,0-2-240 15,0 0 0-15,0-1 0 0,-2-3 1616 0,1 2 288 16,0 0 48-16,2 2 16 0,1 0-880 0,-1 1-160 16,1-1-32-16,-1-2-16 0,1 3-176 0,-1 2-16 15,1-2-16-15,-1-1 0 0,-1 4-32 0,2 2 0 16,-1 0 0-16,2 2 0 0,0-1 16 0,-2 3 0 15,2-2 0-15,1 6 0 0,-1-4-80 0,0 2-32 16,-3 4 0-16,1-2 0 0,1 1-112 0,-2 2-32 16,-2 0 0-16,-1 1 0 0,1 2-128 0,-2 1-16 15,-1 0-16-15,-3 3 0 0,-1-1-96 0,-1 1-16 16,-2-3 0-16,-1 3 0 0,-1-3-128 0,0 2 128 16,-2-2-128-16,1 0 128 0,-2-1-128 0,-3-3 0 15,2-2 0-15,-1-1 0 0,-1-3 0 0,-1-1 0 16,1 1 0-16,-1-3 0 0,0-2 0 0,0-2 0 15,-1-2-144-15,0 2 144 0,0-2 0 0,0 0 0 16,1-5 0-16,-1 1 0 0,0-5 0 0,1 1-128 16,0-3 128-16,3 0 0 0,1-3 0 0,0 1 0 15,2 0 0-15,1-2 0 0,-1 0 0 0,2 1 0 16,2-1 0-16,1 0 144 0,1 1 16 0,1 2 0 16,0-2 0-16,2 3 0 0,-1 1 32 0,1 0 0 0,0-1 0 15,-2 3 0-15,3-3-32 0,1 2 0 0,0 1 0 0,1 1 0 16,-2-2-160-16,1 5 0 0,-1-1 0 0,1 0 0 15,-1 4 0-15,-4 3 0 0,0 0 128 0,5-4-128 16,-5 4-1616 0,0 0-368-16,0 0-64 0</inkml:trace>
  <inkml:trace contextRef="#ctx0" brushRef="#br0" timeOffset="-105504.46">8649 7847 18655 0,'0'0'832'0,"0"0"160"0,0 0-800 0,0 0-192 0,0 0 0 0,0 0 0 16,0 0 2240-16,0 0 416 0,0 0 80 0,0 0 16 16,0 0-976-16,6-4-192 0,0 2-48 0,-6 2 0 15,0 0-400-15,8 0-96 0,0 0-16 0,0 4 0 16,-8-4 0-16,8 5 0 0,0 1 0 0,1 2 0 15,-1 3-96-15,1 2-32 0,-1 0 0 0,1 3 0 0,3 1-256 0,-2 2-48 16,1 2-16-16,0 1 0 0,1 2-192 0,0 0-64 16,-2-3 0-16,1 1 0 0,-2-1-48 0,0-2-16 15,-1-2 0-15,0-1 0 0,0 1-128 0,0-4-128 16,-2 0 192-16,3-2-192 0,0-2 0 0,1-1 0 16,-2-2 0-16,1 1 0 0,0-2 0 0,0-1 128 15,-1-1-128-15,0-2 0 16,-8-1-768-16,9-1-256 0,-3-4-48 0,1 1-16 15,-2 0-1424-15,0-3-304 0,1-2-48 0,-2-2-14416 0</inkml:trace>
  <inkml:trace contextRef="#ctx0" brushRef="#br0" timeOffset="-105263.68">8926 7880 7359 0,'0'0'320'0,"0"0"80"0,-4 4-400 0,-1 5 0 16,-1 1 0-16,0-2 0 0,-3 1 6208 0,0 2 1168 15,1-2 240-15,0 4 32 0,-4 2-4832 0,0-2-960 16,-1 4-192-16,0-2-32 0,0 2-848 0,0-1-160 0,-2-1-48 0,2 2 0 16,0 1-96-16,1-1-32 0,-2 0 0 0,2-3 0 15,0 0-256-15,2-1-48 0,1 0-16 0,0-3 0 16,0 2-128-16,2-2 128 0,2-2-128 0,-1 1 128 16,3-2-128-16,3-7 0 0,0 0 0 0,0 0 0 15,0 0 0-15,5 4-176 0,1-1 48 0,4-1 0 16,-1-2-2624-16,1-2-512 0,2 2-96 0,1-3-32 0</inkml:trace>
  <inkml:trace contextRef="#ctx0" brushRef="#br0" timeOffset="-104949.77">9368 7791 12895 0,'0'0'1152'0,"0"0"-928"16,0 0-224-16,0 0 0 0,0 0 4432 0,0 0 848 15,0 0 160-15,0 0 48 0,0 0-2960 0,4 6-592 16,-1 4-112-16,-2-3-32 0,-1 3-896 0,0-3-192 16,0 3-48-16,0 0 0 0,0 3-112 0,2-2-32 15,-1 2 0-15,0 0 0 0,1 3-144 0,0-2-48 16,2 2 0-16,0 1 0 0,1 0 64 0,1-2 16 15,-1 2 0-15,-1 0 0 0,0 1-272 0,0-3-128 16,0 2 0-16,1-1 128 0,-1-2-128 0,1-1-176 16,1 1 48-16,0-1 0 0,-1-7 128 0,0 5 144 15,-1-5-16-15,0 1-128 16,-4-7-1472-16,0 0-384 0,0 0-96 0,0 0-10496 0,0 0-2096 0</inkml:trace>
  <inkml:trace contextRef="#ctx0" brushRef="#br0" timeOffset="-104723">9537 8057 20559 0,'0'0'896'0,"0"0"208"0,0 0-880 0,2-7-224 16,-2 1 0-16,0 6 0 16,0 0 2304-16,-3-7 432 0,-1 3 80 0,0 1 0 0,-2 3-880 0,-2-2-176 15,-3 2-32-15,0 2-16 0,-5 1-672 0,0-2-128 16,2 2-16-16,-2 1-16 0,-2-1-560 0,-1 1-96 16,1-2-32-16,1 2 0 0,0-4 0 0,1 3-16 15,1-3 0-15,1 2 0 0,3-2-176 0,-1-2 0 16,3 2 0-16,1 0 0 0,8 0 0 0,0 0 0 15,0 0-224-15,0 0 80 0,0 0-48 0,0 0 0 16,0 0 0-16,8-3 0 16,2 2-3424-16,2-2-688 0,14-3-144 0,-4-1-32 0</inkml:trace>
  <inkml:trace contextRef="#ctx0" brushRef="#br0" timeOffset="-104153.13">9737 7837 12895 0,'0'0'576'0,"0"0"112"0,0 0-560 0,0 0-128 0,0 0 0 0,0 0 0 15,0 0 3840-15,0 0 720 0,0 0 160 0,0 0 16 16,0 0-2576-16,0 0-528 0,0 0-96 0,0 0-32 16,0 0-496-16,0 0-112 0,0 0 0 0,0 0-16 15,3-6-272-15,3 2-48 0,2-2-16 0,-1 2 0 16,1 1-256-16,1-1-48 0,2 1-16 0,1-3 0 15,-1 5-224-15,3-2 176 0,0-1-176 0,0 2 160 16,1-1-160-16,-1 2 0 0,1 1 0 0,-1 0 0 0,-1 0 0 0,-2 1 0 16,-2 2 0-16,-1-1 0 0,-2 0 288 0,-1 3-32 15,1 3 0-15,-4-2 0 0,-2 4-96 0,0 0-32 16,-1 1 0-16,-2 0 0 0,1 1-128 0,-5 1 128 16,-1 0-128-16,-1 0 128 0,-1 0 0 0,0 1 0 15,1-1 0-15,1 0 0 0,-1-3-128 0,1 1 0 16,2-2 144-16,-1-3-144 0,2 2 0 0,0-1 0 15,1-1 0-15,4-6 0 0,0 0 0 0,0 0 0 16,0 0 0-16,0 0 0 0,5 4 0 0,2 2 0 16,-1-5 0-16,2 1 128 0,3-2-128 0,2 0 0 15,-2 0 0-15,1 0 0 0,0 0 128 0,0 0 16 16,0 0 0-16,1 0 0 0,0 0-144 0,0 0 0 16,-3 0 0-16,1 3 0 0,-2 1 224 0,-1 0 16 15,0 3 0-15,-2-1 0 0,-2 3-32 0,-1-1 0 16,-3 5 0-16,0-1 0 0,-1-2-32 0,-2 5-16 15,-2-2 0-15,-2 3 0 0,-2-3-160 0,0 0 0 16,0-1 0-16,-1 1 0 0,0 0 0 0,0-4 0 0,0 1 0 0,1 1 0 16,-1-4 0-16,-1 2 0 0,1-5 0 15,-1 2 0-15,1-3 0 0,1 1 0 0,-1-2 0 0,3 0 0 16,-1-2 0-16,1 0 0 0,7 0 0 0,-6-4 0 16,0 0-832-16,6 4-192 15,-2-7-32-15,2 1-12128 0,-2-5-2432 0</inkml:trace>
  <inkml:trace contextRef="#ctx0" brushRef="#br0" timeOffset="-103883.79">10293 7860 20895 0,'0'0'928'0,"0"0"192"0,0 0-896 0,5 7-224 16,1-3 0-16,-6-4 0 0,0 0 2224 0,0 0 400 15,0 0 64-15,5 2 32 0,-1 5-1040 0,-4-7-208 16,0 0-32-16,0 0-16 0,5 4-448 0,-5-4-80 16,0 0-32-16,7 4 0 0,-1-2-208 0,2-2-32 15,0 3-16-15,0-3 0 0,2 0-224 0,1 0-32 16,-1-3-16-16,2 3 0 0,1-2-176 0,0 2-32 16,1 0-128-16,0-2 192 0,-1 0-192 0,1-1 0 15,-2 2 128-15,0-2-128 0,-1 3 0 0,1 3 0 16,-3-3 0-16,1 4 0 15,-4-2-1280-15,-6-2-320 0,0 0-48 0,1 7-16 0</inkml:trace>
  <inkml:trace contextRef="#ctx0" brushRef="#br0" timeOffset="-103683.33">10393 8074 27935 0,'0'0'1232'0,"8"2"256"0,-1 0-1184 0,1 0-304 0,0 2 0 0,0-1 0 15,0-1 2272-15,0-2 400 0,0 0 80 0,-1 0 0 16,1 0-1504-16,3-2-304 0,-3-1-64 0,-1 2-16 0,0-2-640 16,2 1-224-16,0-2 144 0,2 1-144 15,-2-1 128-15,1 2-128 0,-2 0 128 0,1 0-128 0,1-2 0 0,-1 4 0 16,-1-3 128-16,-8 3-128 16,9 0-1808-16,-9 0-400 0,0 0-80 0</inkml:trace>
  <inkml:trace contextRef="#ctx0" brushRef="#br0" timeOffset="-103192.43">10962 7745 23727 0,'20'-4'1040'0,"-11"3"240"0,3-4-1024 0,1 1-256 16,-1-3 0-16,1 3 0 0,0-2 2032 0,0 0 352 15,0 2 80-15,0 0 16 0,0 2-848 0,-1 1-160 16,0-2-48-16,0 3 0 0,-2 0-528 0,2 3-128 16,0 0 0-16,-3 1-16 0,0 0-336 0,0 5-64 15,-1 1-16-15,1-2 0 0,1 1-80 0,-4 4 0 0,2 0-16 0,0 1 0 16,-3 2 16-16,2 1 16 0,-1 0 0 0,-1 3 0 16,-2-1-80-16,0 2-32 0,-2 2 0 0,-1 0 0 15,0 1-160-15,-1-1 128 0,-3 0-128 0,-2-3 128 16,1 4-128-16,-1-4 0 0,-4-1 0 0,1-2 0 15,0-1 0-15,-3-1 0 0,-1-5 0 0,-1 3 0 16,-1-4 0-16,0-1-144 0,-1 1 144 0,0-5-160 16,1 1 160-16,-1-3-128 0,1 0 128 0,1-2-128 0,1 0 128 0,-1-2 0 15,0-2 0-15,3-3 0 0,-1 3 0 0,1-2 128 16,2-3-128-16,3-2 176 0,-2-2-176 0,0 0 0 16,5 0 0-16,1-2 0 0,-1-2 0 0,3-2 128 15,0 2-128-15,1-3 128 0,2 0 64 0,0 1 16 16,1 2 0-16,1 0 0 0,0-2 16 0,2 5 0 15,-1 1 0-15,1 0 0 0,-1 0-224 0,1 2 128 16,1 1-128-16,-2 1 0 0,1 1 144 0,-1-1-144 16,0 5 128-16,-6 4-128 0,5-6 0 0,-5 6 0 15,0 0 0-15,0 0 0 16,0 0-800-16,0 0-240 0,6-1-48 0,-6 1-11968 16,0 0-2400-16</inkml:trace>
  <inkml:trace contextRef="#ctx0" brushRef="#br0" timeOffset="-94030.03">5722 8354 21247 0,'0'0'464'0,"0"0"112"0,0 0 0 0,0 0 16 0,0 0-464 0,0 0-128 0,0 0 0 0,0-7 0 15,-2 0 1664-15,2 7 304 0,0 0 64 0,0 0 16 16,0 0-736-16,-3-6-144 0,3 6-16 0,0 0-16 16,0 0-192-16,0 0-48 0,0 0 0 0,0 0 0 15,0 0 112-15,0 0 16 0,-5 3 0 0,5-3 0 16,-5 7-176-16,-1-1-16 0,2 1-16 0,1 3 0 0,-1-1 160 0,1 2 48 15,0 2 0-15,1 4 0 0,-1 0-640 0,2 5-112 16,1-1-16-16,0 1-16 0,0-1-112 0,0-1-128 16,2 0 176-16,0-1-176 0,-1 1 128 0,0-3-128 15,1-3 0-15,0 2 0 0,1-3 0 0,-2-2 0 16,1-5 0-16,0 1 0 16,1-1-784-16,-3-6-176 0,0 0-16 0,0 0-16 15,0 0-1984-15,0 0-400 0,6 0-80 0,1-2 0 0</inkml:trace>
  <inkml:trace contextRef="#ctx0" brushRef="#br0" timeOffset="-93850.3">5862 8549 27807 0,'0'0'1232'0,"0"0"256"0,-9 0-1184 0,0 0-304 16,-4 0 0-16,-1 0 0 0,-1-2 2720 0,0 2 480 15,-2 0 112-15,-2 0 16 0,1 0-1792 0,0 0-336 16,-3 0-80-16,1-3-16 0,0 2-848 0,2 1-256 15,0 0 128-15,1 0-128 0,0 0 0 0,2-3 0 16,2 3 0-16,3 0 0 0,0 0-384 0,4 0 16 0,6 0 0 0,0 0-12368 16,0 0-2496-16</inkml:trace>
  <inkml:trace contextRef="#ctx0" brushRef="#br0" timeOffset="-93279.04">6092 8520 35135 0,'0'0'768'0,"0"0"176"0,0 0 16 0,0 0 16 0,0 0-784 0,0 0-192 15,0 0 0-15,0 0 0 0,1-6 848 0,0 2 128 16,1-3 32-16,0 1 0 0,2-5-480 0,0 5-80 0,-1-1-32 0,2 3 0 16,2-2-416-16,-1-1 0 15,2 1 0-15,1 2 0 0,-1-2 0 0,2 2 0 16,1 1 0-16,1 0 0 0,-1-1 224 0,1 4-32 16,-1 0-16-16,1 0 0 0,-1 4 192 0,0 0 32 15,-2 2 16-15,0 4 0 0,0-3-32 0,-1 5 0 16,-1 3 0-16,-1 0 0 0,-1 5-32 0,-1-2-16 0,-2 2 0 0,-2 2 0 15,-3 2-16-15,0 2-16 16,-3-2 0-16,1-1 0 0,-2 1-48 0,-1-1 0 0,-1-3 0 0,-1 0 0 16,-1-1-256-16,1-4 128 0,-2-2-128 0,0 0 0 15,-1-7 0-15,1 4 0 0,0-3 0 0,2-3 0 16,1-1 0-16,-2 0 0 0,5-3 0 0,-1-3 0 16,1-1 0-16,-1 1 0 0,5-3 0 0,0-1 0 15,2 1 0-15,3-2 0 0,1-1 0 0,0 2 0 0,4-1 0 16,1 2 0-16,1-1 0 0,1 1 0 15,0 0 0-15,1 3 0 0,1-1 0 0,2 1 0 0,-1-1 0 0,1 1 0 16,-2 3 0-16,0 0 0 0,0 3 0 0,1 0 0 16,1-2 0-16,-1 4 0 0,0-1 192 0,1 0-192 15,-2-1 192-15,0 1-192 0,-1 0 0 0,0 1 0 16,1-4 0-16,-1 4 0 0,-1-3 0 0,1 0 0 16,0-2 0-16,-2 0 0 15,0 0-752-15,-1 0-208 0,1-2-32 0,1 2-12464 16,-2-4-2496-16</inkml:trace>
  <inkml:trace contextRef="#ctx0" brushRef="#br0" timeOffset="-92545.99">7727 9136 23487 0,'0'0'1040'0,"0"0"224"0,0 0-1008 0,0 0-256 16,0 0 0-16,-10-4 0 0,-6 1 2192 0,-2-1 400 15,-4 0 80-15,-8-1 16 0,-8 1-768 0,-4 2-160 16,-4-2-32-16,-4 1 0 0,-5 2-864 0,-8 1-176 15,-10 1-48-15,-6 2 0 0,-3-3-304 0,-2 2-64 16,1 0-16-16,-6 3 0 0,-6-1 64 0,-2 0 0 16,1 0 0-16,-1 2 0 0,0 1 144 0,0-1 48 15,-1 0 0-15,4-2 0 0,2-1-256 0,2 0-64 16,1 1 0-16,5 0 0 0,3-1-192 0,4-3 144 0,1 2-144 0,6-2 128 16,5 1-128-16,2-1 0 0,0 0 0 0,5 0 0 15,3-1 288-15,2 1 32 0,4-2 0 0,3 2 0 16,1-4-64-16,4 1 0 0,4-1 0 0,5 1 0 15,-1 2 0-15,7-1 0 0,2-1 0 0,2 2 0 0,5-2-96 16,2 0-32-16,2-1 0 0,4 4 0 16,1-4 0-16,3 2 0 0,0-1 0 0,5 3 0 0,0 0-128 0,0 0 0 15,0 0 0-15,0 0-176 0,0 0 176 0,0 0-128 16,10-1 128-16,2 2-128 16,0 4-976-16,3 2-192 0,4 1-48 0,-1-2-12656 15,2 5-2528-15</inkml:trace>
  <inkml:trace contextRef="#ctx0" brushRef="#br0" timeOffset="-91793.88">7191 8550 26943 0,'0'0'592'0,"0"0"128"0,0 0 32 0,0 0 0 0,0 0-608 0,0 0-144 0,-4 7 0 0,1 0 0 16,0-1 1872-16,-1 1 352 0,2 2 64 0,-1-1 16 15,1 3-720-15,-1 0-144 0,-1 2-32 0,3 0 0 16,-1 2-768-16,1-2-144 0,0 0-48 0,1 0 0 16,0 1-96-16,-2-1-32 0,4 3 0 0,-1-2 0 15,0 0-320-15,1-1 0 0,0-3 0 0,1 3-128 0,0-4 128 0,-1 2 0 16,2-1 0-16,0-1 0 16,0-1-1520-16,1 2-272 0,2-7-48 15,-1 4-9744-15,1-4-1936 0</inkml:trace>
  <inkml:trace contextRef="#ctx0" brushRef="#br0" timeOffset="-91583.99">7277 8702 26495 0,'0'0'1168'0,"-8"4"240"0,-1-1-1120 0,-2-2-288 16,-2 2 0-16,-1 1 0 0,-2-4 2112 0,1 0 352 15,-3 2 80-15,1-2 16 0,0 3-1440 0,0-2-288 16,2-1-48-16,-1 0-16 0,-1 3-448 0,3-3-112 15,0 0-16-15,3 0 0 0,-1 0-192 0,3 0 0 16,1 0 0-16,0 0 0 0,8 0 0 0,0 0 0 16,0 0 0-16,0 0 0 15,0 0-2208-15,9-3-480 0,3 3-112 0,2-1-16 0</inkml:trace>
  <inkml:trace contextRef="#ctx0" brushRef="#br0" timeOffset="-91111.24">7483 8573 26719 0,'0'0'1184'0,"0"0"240"0,0 0-1136 0,0 0-288 16,-2-7 0-16,2 7 0 0,0-6 1536 0,0-1 256 15,2 1 64-15,-2 6 0 0,0-7-768 0,0 7-160 16,2-9-32-16,1 1 0 0,1 1-608 0,1-2-128 15,0 1-32-15,2-1 0 0,-2 3-128 0,3-1 128 16,1 1-128-16,2 2 128 0,-1-3 208 0,2 3 48 16,0 2 0-16,-1-2 0 0,1 4 192 0,0 0 64 15,1 0 0-15,-1 0 0 0,-2 4-160 0,1-2-32 16,-2 5 0-16,-1-1 0 0,-2 5 0 0,1 6 0 16,-3 0 0-16,-3 2 0 0,-2 4-48 0,-3 0-16 15,-3 5 0-15,-2-2 0 0,-3 0-256 0,-1 2-128 16,-1-2 128-16,-3-3-128 0,-1-3 128 0,-1 0-128 15,0-3 128-15,0-4-128 0,0 0 128 0,3-3-128 16,1 0 128-16,2-7-128 0,0 4 0 0,1-6 0 16,2 2 0-16,3-3 0 0,7 0 128 0,-4-4-128 15,2 0 128-15,2-1-128 0,2-2 0 0,4 3 0 16,0-2-224-16,3 2 80 0,1-5 144 0,1 5 0 0,2-3 128 0,5 3-128 16,2-1 128-16,3-1-128 0,-1 2 128 15,0 0-128-15,-1 1 0 0,3-1 0 0,-2 4 0 0,-1-2 0 16,-1 2 0-16,-3 0 0 0,-3 0 0 0,0 0-128 15,0 0-896 1,-3 2-160-16,0-2-32 0,-3 1-11776 0,-2 2-2336 0</inkml:trace>
  <inkml:trace contextRef="#ctx0" brushRef="#br0" timeOffset="-90515.43">5396 9805 6207 0,'0'0'128'0,"0"0"48"0,0 0 0 0,0 0 0 0,-5-9-176 0,5 9 0 0,-4-8 0 0,0-2 0 16,0-4 0-16,0 5 128 0,0-4-128 0,0 0 128 15,-1 0 0-15,0-1 0 0,1 1 0 0,0-3 0 16,1 1 1232-16,-2 0 240 0,0-2 64 0,-2 2 0 16,4 3 512-16,-1 1 96 0,-2-5 32 0,2 3 0 15,2 2-368-15,1 1-64 0,-1 1-16 0,1 2 0 16,-2 1-192-16,1-1-64 0,0 1 0 0,2 6 0 16,0 0 320-16,0 0 48 0,0 0 16 0,0 0 0 0,0 0-576 0,0 0-96 15,0 0-32-15,0 0 0 0,0 0-192 0,6 9-64 16,-1-1 0-16,0 3 0 0,0 4-192 0,1-2-64 15,-1 3 0-15,3 3 0 0,1 0-256 0,0 3-48 16,1-1-16-16,1 1 0 0,1 2-448 0,-1-1 0 16,1-1 0-16,1-1 0 0,0 2-160 0,1-5 160 15,-3 2-128-15,4-3 128 0,-1-2-240 0,1-1 48 16,-1-1 0-16,-1 0 0 16,-1-3-1536-16,0-3-320 0,-2-1-48 0,1-4-16 15,-1 0-1888-15,1-2-384 0,7-6-80 0,-8-1-16 0</inkml:trace>
  <inkml:trace contextRef="#ctx0" brushRef="#br0" timeOffset="-90308.52">5552 9533 28095 0,'0'0'1248'0,"-8"2"256"0,0 2-1200 0,1 3-304 16,-1 2 0-16,0-1 0 0,-3 1 2624 0,1 4 448 15,-1 0 112-15,1 2 16 0,-1 3-1392 0,2 0-272 0,0 2-48 0,-1 2-16 16,-1-1-656-16,1 1-144 0,0-5-32 0,1 3 0 15,1-3-304-15,2-3-64 16,-1 2-16-16,2-3 0 0,0 0-256 0,1 0 0 0,0-2 0 0,1-1 0 16,3 0 0-16,0-3 0 0,0-7 0 0,0 0-144 15,4 7-752-15,-4-7-160 0,7 3-32 0,1-1 0 16,1-2-2096-16,1-2-416 0,1-5-96 0,-1 3-16 0</inkml:trace>
  <inkml:trace contextRef="#ctx0" brushRef="#br0" timeOffset="-90082.38">5872 9721 29247 0,'0'0'640'0,"0"0"144"0,8-2 32 0,-1 2 0 0,3 0-656 0,-3 0-160 16,0-3 0-16,0 2 0 0,-1 1 1872 0,2-3 352 15,0 3 64-15,0-1 16 0,-1-2-1136 0,3 1-208 16,0-2-64-16,2 1 0 0,-3 3-704 0,2-1-192 16,-1-2 0-16,1 3 0 15,-1-3-480-15,-1 3-128 0,0 3-32 0,-1 0-11056 16,-1 1-2208-16</inkml:trace>
  <inkml:trace contextRef="#ctx0" brushRef="#br0" timeOffset="-89876.43">5946 9855 28335 0,'0'0'624'0,"0"0"128"0,0 0 16 0,0 0 32 0,0 0-640 0,0 0-160 0,8 0 0 0,1-3 0 16,-1 3 1312-16,1-1 224 0,1-2 64 0,0-1 0 0,0 2-976 0,2-1-192 15,0 2-48-15,1-2 0 0,2 1-192 0,-1 0-64 16,0 2 0-16,1 0-10704 15,-1-2-2160-15</inkml:trace>
  <inkml:trace contextRef="#ctx0" brushRef="#br0" timeOffset="-89409.99">6346 9678 34783 0,'0'0'768'0,"0"0"144"0,0 0 48 0,0 0 16 0,0 0-784 0,5-6-192 16,2 3 0-16,-1-1 0 0,-6 4 1216 0,8-3 208 15,1 2 48-15,0-2 0 0,-1 1-928 0,0 2-176 16,1 0-48-16,2 2 0 0,0 1-144 0,0-2-48 16,-1 5 0-16,1-2 0 0,-1 2-128 0,1 2 128 15,-2 1-128-15,0 0 128 0,-1 2 160 0,0-1 32 0,-2 3 0 0,0 0 0 16,-2 2 144-16,0 1 48 0,-2 1 0 15,-1 0 0-15,-1 0-64 0,-1 2 0 0,-1-3 0 0,-1 4 0 16,-2-1-96-16,-1-2-32 0,1 3 0 0,-1-3 0 16,-2 0-192-16,0-3-128 0,0 2 128 0,0-3-128 15,0-2 0-15,0-5 0 0,1 1 0 0,0-1 0 16,1-3 0-16,-1-2-128 0,0-2 0 0,4-4 0 16,0 1 0-16,0-3 0 0,1-2 0 0,2 1 0 15,1-1 128-15,0-1 0 0,1-4 0 0,-1 1 0 0,3 3 0 0,2 1-128 16,1-2 128-16,1 3-128 0,0-1 128 0,1 3 0 15,1-1 0-15,1 3 0 0,1 2 0 0,-2-2 0 16,2 1 0-16,0 3 0 0,-1-1 0 0,4 1 0 16,1 0 0-16,-1 0 0 0,1 0 0 0,0 1-128 15,-1-1 128-15,2 0-128 0,0 0 128 0,0 0 0 16,0 0 128-16,2-1-128 16,-1-2-1360-16,0 3-352 0,0-3-64 0,0 0-16 0</inkml:trace>
  <inkml:trace contextRef="#ctx0" brushRef="#br0" timeOffset="-88058.23">9438 8659 11967 0,'0'0'1072'0,"0"0"-864"16,0 0-208-16,0 0 0 0,0 0 3200 0,0 0 608 15,0 0 112-15,0 0 32 0,0 0-1648 0,6 0-320 16,-6 0-64-16,8-2 0 0,-1-1-640 0,-7 3-128 15,8-1-32-15,-2-2 0 0,-6 3-432 0,7-4-96 16,1 1-16-16,1-1 0 0,-1 2-96 0,1-2-32 0,0 0 0 0,0 1 0 16,-1 1-320-16,3 0-128 0,0 0 0 0,1 2 144 15,0 0-144-15,0 0 128 0,-1 0-128 0,1 2 128 16,0-2-128-16,0 4 0 0,0-1 0 0,-2 4-18256 16</inkml:trace>
  <inkml:trace contextRef="#ctx0" brushRef="#br0" timeOffset="-87446">9896 8543 11055 0,'0'0'480'0,"0"0"112"0,0 0-464 0,0 0-128 16,0 0 0-16,0 0 0 0,0 0 4528 0,0 0 880 16,0 0 176-16,0 0 48 0,0 0-3536 0,0 0-704 15,0 0-144-15,0 0-32 0,0 0-816 0,0 0-160 16,6-3-48-16,0-1 0 0,1 1-48 0,-1-1-16 16,1 2 0-16,-1-2 0 0,2 0 176 0,0-1 16 15,-1 1 16-15,2 0 0 0,1-1-80 0,1 3 0 16,-2 0-16-16,1-5 0 0,-1 6-32 0,1-2 0 15,-2 1 0-15,-2 2 0 0,2 0-80 0,-8 0-128 16,9 6 176-16,-2 1-176 0,-7-7 160 0,4 9-160 16,-1 1 128-16,0 1-128 0,-3 5 128 0,-1-2-128 0,-2 3 128 0,-2 3-128 15,0-1 160-15,-2 1-160 0,1 0 192 0,-2-3-192 16,-1 0 144-16,-1-2-144 0,0 2 0 0,1-4 144 16,1-2-144-16,1-1 0 0,-2-3 0 0,4 0 128 15,2-1-128-15,3-6 0 0,0 0 0 0,0 0 0 16,0 0 0-16,0 0 0 0,0 0 0 0,0 0 0 15,0 0 192-15,0 0-32 0,8 3-16 0,0-3 0 0,1-3 32 0,0 3 0 16,1-3 0-16,-1 2 0 0,0 1-176 0,0 0 0 16,2 0 0-16,-2-2 0 0,0 2 160 0,-1 2-160 15,-8-2 192-15,9 4-192 0,-1 3 336 0,-3-1-32 16,0 1-16-16,-1-1 0 0,-1 5-96 0,-2-2-32 16,0 5 0-16,-2-1 0 0,-2 1-160 0,0 1 0 15,-3 0 0-15,1-5 0 0,0 6 0 0,-2-3 0 16,-1-3 0-16,1 4 0 0,-1-4 0 0,-1-1 0 15,-1 2 0-15,0-5 0 0,1 1 0 0,-3-3 0 16,0-2 0-16,2 0 0 0,0-2 0 0,1-2-176 16,1 2 176-16,1-2-128 15,0-5-2768-15,7 7-560 0</inkml:trace>
  <inkml:trace contextRef="#ctx0" brushRef="#br0" timeOffset="-87044.5">10606 8719 5519 0,'0'0'496'15,"0"0"-496"-15,0 0 0 0,8 3 0 0,-1-2 5696 0,-7-1 1024 16,0 0 224-16,7 0 32 0,0 3-4352 0,0-3-896 16,-7 0-160-16,6 0-32 0,1-3-880 0,-7 3-160 15,6-1-48-15,1-4 0 0,-1 1-448 0,3 0 128 16,2-3-128-16,-2 2 0 0,0-1 0 0,0 2 0 16,2-3 0-16,2 3 0 15,-1 2-1376-15,1 4-368 0</inkml:trace>
  <inkml:trace contextRef="#ctx0" brushRef="#br0" timeOffset="-86408">11050 8583 21423 0,'0'0'944'0,"0"0"208"0,0 0-928 16,0 0-224-16,0 0 0 0,0 0 0 0,0 0 1888 0,0 0 336 16,0 0 64-16,7-4 16 0,-1 2-1088 0,-1-2-224 15,-5 4-32-15,7-7-16 0,0 1-528 0,-1-1-96 16,-1 1-32-16,2 2 0 0,-2-3-288 0,2 2 160 15,-2 1-160-15,1-3 128 0,1 3-128 0,-2-2 0 16,2-1 144-16,1 3-144 0,-8 4 128 0,8-2-128 16,-8 2 128-16,7 0-128 0,3 2 128 0,-1 2-128 15,0 0 128-15,-1 3-128 0,-2-1 128 0,-3 5-128 16,1 1 128-16,-2 1-128 0,0 1 192 0,-4 2-16 16,-1 1-16-16,-3 0 0 0,1 2 32 0,-2 1 0 15,0-3 0-15,-1-2 0 0,0 0-192 0,-1 1 0 16,0-4 0-16,-1 0 128 0,3-2-128 0,-1 1 0 15,0-5 0-15,1 1 0 0,3-3 0 0,4-4 0 16,-5 5 0-16,5-5 0 0,0 0 0 0,0 0 0 16,0 0 0-16,0 0 0 0,0 0 176 0,0 0-48 15,8 0-128-15,0 0 192 0,1-3-64 0,1 3-128 0,1-2 176 16,2 0-176-16,0 0 208 0,2-2-64 0,0 4-16 0,2-3 0 16,0 3 0-16,-1 0-128 0,0 0 192 0,-1 3-64 15,1-2 16-15,-3 4 0 0,-2-1 0 0,-3 3 0 16,-2-1-144-16,-2 5 192 0,-3-2-192 0,-3 4 192 15,-3 1-192-15,-3 0 0 16,-3-1 0-16,-2 0 0 0,0 0 0 0,-1 0 0 0,-3-3 0 0,0 1 0 0,0-1 0 0,1 2 0 16,-1-4 0-16,1 1 0 0,-1-2 0 0,1-3 0 15,2 0 0-15,-3 1 0 0,-1-1 0 0,2-2 0 16,3 2 0-16,1-2 0 0,0 0-304 0,2 1-32 16,1-3-16-16,9 0 0 15,0 0-2640-15,0 0-528 0,0 0-96 0</inkml:trace>
  <inkml:trace contextRef="#ctx0" brushRef="#br0" timeOffset="-85958.09">11493 9188 18943 0,'0'0'832'0,"-3"8"192"0,-2 1-832 0,-3-1-192 15,-2 1 0-15,-5 2 0 0,-2-5 1296 0,-6 1 224 16,-4 2 32-16,-1-1 16 0,-5 1-384 0,-1-1-80 16,-2 1-16-16,-3 0 0 0,-1-1-288 0,-4 1-64 0,-2-2-16 0,-1-1 0 15,-2-6-112-15,-5 4-32 16,-1-4 0-16,1 0 0 0,0 0 64 0,2-2 16 0,-2 0 0 16,-1 2 0-16,-2-2 112 0,-3 2 0 0,-3-4 16 15,-2 1 0-15,3-1-144 0,0 2-16 0,2-2-16 0,-2 1 0 16,-2 2-128-16,-1-2-32 0,-4 3 0 0,1 0 0 15,-1-2-304-15,2 0-144 0,0 2 128 0,-2 0-128 16,-2 2 448-16,-2 0 0 0,-3 1 0 0,3-2 0 16,1 2-448-16,3-1 0 0,3 2 0 0,-1 0 0 0,1 0 0 0,2 1 0 15,0-3 0-15,1 3 0 0,3-4 544 0,5 2 32 16,8 3 0-16,2-2 0 0,7 3-720 0,2-5-144 16,2 2-32-16,2-1 0 0,6 1 320 0,4-1 144 15,1-2-16-15,2-1 0 0,5 3 0 0,2-3 0 16,3 0 0-16,1 0 0 0,8 0 64 0,0 0 0 15,0 0 0-15,0 0 0 0,0 0-192 0,0 0 0 16,0 0 0-16,9-4-176 16,0 1-672-16,3-1-144 0,0 1-32 0,1-1-12080 15,0 1-2416-15</inkml:trace>
  <inkml:trace contextRef="#ctx0" brushRef="#br0" timeOffset="-85241">10407 7771 15663 0,'0'0'688'0,"0"0"144"0,0 0-656 0,0 0-176 0,0 0 0 0,0 0 0 15,-3 9 3648-15,-2 4 688 0,-3 2 144 0,-5 4 16 16,-4 4-2512-16,-5 7-512 0,-4 10-112 0,-2 8-16 16,-3 4-336-16,1 4-80 0,0 2-16 0,2 1 0 15,1 4-112-15,0 4-32 0,1 1 0 0,3 1 0 16,0 0-96-16,4-4-32 0,0-5 0 0,4-5 0 16,-1-4-336-16,3-5-80 0,1-3-16 0,2-6 0 0,-1-3-16 15,5-4 0-15,2-4 0 0,0-4 0 0,1-5-192 0,2-2 0 16,2-6 0-16,0-3-160 15,2 1-1312-15,-3-7-256 0,0 0-48 0,9 0-17008 16</inkml:trace>
  <inkml:trace contextRef="#ctx0" brushRef="#br0" timeOffset="-84607.45">9152 9673 26943 0,'0'0'592'0,"0"0"128"0,0 0 32 0,0 0 0 0,0 0-608 0,0 0-144 15,4-4 0-15,-4 4 0 0,0 0 1264 0,4-7 208 16,-4 7 64-16,0 0 0 0,0 0-208 0,0 0-48 15,7-1 0-15,-7 1 0 0,0 0-96 0,8 4-32 16,0 0 0-16,-2 5 0 0,-1-1-192 0,2 4-64 16,-2 1 0-16,2 1 0 0,1 3-256 0,-1-1-48 15,1 1-16-15,0-1 0 0,1 1-96 0,0 0-32 16,1 2 0-16,-1-2 0 0,1 3-304 0,1-3-144 16,0 3 128-16,1-3-128 0,0 0 0 0,0-2 0 15,0-4 0-15,-2-1 0 0,1 0 0 0,-1-4 0 16,1-2 0-16,-2-4 0 15,1 0-944-15,-1-3-64 0,1 0-16 0,-3-4 0 16,0 0-2192-16,-2 0-448 0,-1-5-96 0,-1 1-16 0</inkml:trace>
  <inkml:trace contextRef="#ctx0" brushRef="#br0" timeOffset="-84394.48">9399 9673 34783 0,'0'0'768'0,"-6"6"144"0,0 1 48 0,-2 2 16 0,1 0-784 0,-2 2-192 0,-1 2 0 0,-1 0 0 0,1-3 1728 0,-2 3 320 15,0 2 48-15,0 1 16 0,-1-3-976 0,2 4-192 16,0-4-48-16,-1 1 0 0,-1-1-448 0,1 0-112 16,1 3-16-16,-1-1 0 0,0-2-48 0,2 0-16 15,2 0 0-15,0-3 0 0,1-1-256 0,2-1 0 16,1-1 0-16,2-1-144 0,0 1 144 0,2-7 0 16,0 0 128-16,0 0-128 15,0 0-592-15,7 3-192 0,3-2-48 0,1 2 0 16,2-3-2352-16,0-3-464 0,13-4-112 0,-4 0-16 0</inkml:trace>
  <inkml:trace contextRef="#ctx0" brushRef="#br0" timeOffset="-84107.71">9688 9785 28799 0,'0'0'640'0,"0"0"128"0,0 0 16 0,0 0 16 0,11 7-640 0,-5-4-160 0,-6-3 0 0,8 0 0 15,1 0 1472-15,-1 1 256 0,0 2 48 0,-2-3 16 16,2 0-672-16,0 0-128 0,0 0-32 0,0 0 0 16,0 0-352-16,1-3-80 0,1 2-16 0,1 1 0 15,-1-3-304-15,2 2-64 0,0-2-16 0,1 3 0 16,-1-3-128-16,0 2 0 0,-2 2 0 0,-1-1 0 0,0 0 0 0,-1 0 0 15,-1 0 0-15,-7 0 0 16,0 0-3088-16,5 3-656 0,-5-3-128 0,1 13-32 0</inkml:trace>
  <inkml:trace contextRef="#ctx0" brushRef="#br0" timeOffset="-83896.68">9841 9898 25791 0,'0'0'1152'0,"0"0"224"0,0 0-1104 0,0 0-272 16,8 3 0-16,0-2 0 0,-8-1 2000 0,8 0 352 16,-8 0 64-16,6 0 16 0,2 0-1136 0,0 0-208 15,-1 0-64-15,1 0 0 0,-1 0-400 0,1 0-96 16,0 0-16-16,-1 0 0 0,-7 0-304 0,8 0-64 16,-1-1-16-16,3-2 0 0,-1 3-128 0,0-3-192 15,-9 3 32-15,9 0 16 0,-1-1 144 0,-8 1 0 16,9-2-144-16,-1 2-11712 15,-8 0-2352-15</inkml:trace>
  <inkml:trace contextRef="#ctx0" brushRef="#br0" timeOffset="-83475.43">10326 9779 11055 0,'0'0'976'0,"0"0"-784"15,0 0-192-15,0 0 0 0,0 0 4848 0,6 3 912 16,-6-3 192-16,8 0 48 0,0 0-3152 0,0 0-624 0,-1 0-128 0,0 0-32 16,1 0-1184-16,0 0-240 15,0 0-64-15,1-3 0 0,0 3-304 0,0-1-64 16,2-2-16-16,-1 3 0 0,2-3 0 0,-1 3 0 15,-2-1 0-15,0 1 0 0,2 0-192 0,-2 0 0 16,-1 1 0-16,-1 2 0 0,0-3 0 0,-7 0 0 0,6 4 0 0,-6-4-12960 16,7 3-2480-16</inkml:trace>
  <inkml:trace contextRef="#ctx0" brushRef="#br0" timeOffset="-82838.92">10821 9695 30175 0,'0'0'656'0,"0"0"144"0,0 0 32 0,0 0 16 0,0 0-672 0,0 0-176 16,0 0 0-16,0 0 0 0,0 0 1296 0,13 0 240 16,-13 0 32-16,0 0 16 0,7-4-848 0,-1 2-160 15,-6 2-48-15,8-4 0 0,0-3-208 0,0 4-64 16,-2-3 0-16,2 2 0 0,0-3-96 0,1 3-32 16,0-2 0-16,0 3 0 0,2-1-128 0,1 2 128 15,-2-1-128-15,1 2 128 0,-2 1 112 0,0 1 16 16,0 2 0-16,-1-1 0 0,0 2 0 0,-2 3 0 15,-2-1 0-15,-1 5 0 0,-2-2 0 0,-2 4 0 16,-3 2 0-16,-1 0 0 0,-3 2-64 0,-1 0-16 16,-3-1 0-16,0 1 0 0,0 0-176 0,1-1 160 0,-1-2-160 0,0-3 160 15,0 0-160-15,2-3 0 0,2 2 0 0,0-7-176 16,2 4 176-16,0-3 0 0,6-4 0 0,-4 5 0 16,4-5 0-16,0 0 0 0,0 0 0 0,0 0 0 15,0 0 0-15,0 0 0 0,0 0 128 0,8 1-128 16,1 2 320-16,2 1 0 0,-1-4 0 0,2 3 0 15,1-3-96-15,0 2-32 0,0 0 0 0,2 0 0 0,-1 2 64 0,1-1 0 16,-4 1 0-16,1-2 0 0,1 5-16 0,0-1 0 16,-1 2 0-16,-3 1 0 0,2-1-64 15,-3 4-16-15,-3-1 0 0,-2 2 0 0,-3 1-160 0,-3-1 160 16,-1 4-160-16,-3 3 160 0,-2-3-160 0,-1 2 0 16,-1 1 0-16,0 0 0 0,-4-1 0 0,-2-2 0 15,-1-2 0-15,-2 1 0 0,-1-6-192 0,0-3 0 16,2-1-16-16,-2-3 0 0,0 1 208 0,0-4 0 15,0 0 0-15,0 0 160 0,-1-4-160 0,1 1 0 16,1-1 0-16,2-2 0 16,-1 2-832-16,4-3-208 0,0-2-48 0,3 0 0 0</inkml:trace>
  <inkml:trace contextRef="#ctx0" brushRef="#br0" timeOffset="-69434.98">13993 9592 26943 0,'0'0'592'0,"0"0"128"0,0 0 32 0,0 0 0 0,0 0-608 0,0 0-144 16,0 0 0-16,0 0 0 0,0-10 1008 0,0 10 160 15,4-7 48-15,-4 7 0 0,3-7-464 0,-1 4-96 16,1 0-16-16,-3 3 0 0,1-7-400 0,0 0-96 0,-1 1-16 0,0-1 0 15,0 7-128-15,0-6 0 16,-1-1 0-16,-2-1 0 0,0-1 128 0,-1 3 0 16,-2-1 0-16,1 1 0 0,-1-1 112 0,2 0 16 0,-2 1 0 0,1 2 0 15,-1 1 0-15,-1-1 0 0,-1 2 0 0,0 0 0 16,0 2-112-16,2 0-16 0,-1 2 0 0,1 0 0 16,-1 2 0-16,2-1 0 0,0 0 0 0,0 1 0 15,-1-1 0-15,2 4 0 0,0 2 0 0,1-1 0 16,-1 1 208-16,0 4 48 0,1-2 0 0,0-1 0 15,1 3-64-15,1-2 0 0,-1 1 0 0,2 1 0 16,-1-3 64-16,0 3 0 0,-1 2 0 0,1-2 0 16,0 0-112-16,-1 3-16 0,0-2 0 0,-1 2 0 15,0-2-48-15,2 2-16 0,-1 1 0 0,-2-3 0 16,-2 2 112-16,1 1 16 0,0-1 0 0,0-2 0 16,-2-1-320-16,1-2 0 0,-2 2 0 0,0-1-144 15,-1-2 144-15,-2 1 0 0,2-1 0 0,0-1 0 16,0 2 0-16,-2-2 0 0,1-1 128 0,-1-2-128 0,1 1 176 0,-1-3-48 15,2 1 0-15,0-1 0 0,0-2-128 0,0 2 0 16,1-1 0-16,0-2-176 0,0 2 176 0,2-3-128 16,6 0 128-16,0 0-128 0,0 0 128 0,0 0 176 15,0 0-48-15,0 0 0 0,0 0-128 0,0 0 0 16,0 0 0-16,0 0 0 0,0 0 496 0,0 0 64 16,0 0 16-16,5-3 0 0,1 2-576 0,1-2-304 0,1 3 48 0,0 0 0 15,-2 0 256-15,2 0 0 16,-1 0 0-16,-1 0 144 0,1 0-16 0,0 0 0 15,-7 0 0-15,8 0 0 0,-1 0-128 0,-1 0 0 16,-6 0 0-16,8-2-176 0,0 0 176 0,-1 2-128 0,1-2 128 0,-1 2-128 16,0-3 128-16,1 2-128 15,-2 1 128-15,2-3-128 0,-1 3 0 0,-1-2 0 16,1 2 0-16,-1 0 0 0,1-2 256 0,-7 2 48 0,7 4 16 0,-2-1 0 16,-5-3-192-16,6 6 128 0,0 2-128 0,-3-1 128 15,-1 2-128-15,-2 2 128 0,-2 2-128 0,0-3 128 16,-2 3-128-16,0 3 0 0,0-2 0 0,-1 2-176 15,-2 1 176-15,1 0 0 0,-2 0 128 0,0 3-128 16,0-3 0-16,0 6 0 0,0 0 0 0,3-4 0 16,0-2 0-16,1 0 0 0,0 0 0 0,0-1 0 15,2-2 224-15,0 2-32 0,2-5 0 0,0 4 0 16,-1 0-192-16,4-2-256 0,0 0 48 0,3-3 16 16,0 0 560-16,2 0 112 0,1-3 32 0,0 3 0 15,1-1-512-15,0-2-208 0,1-1 16 0,-1 1 0 16,-1 0 192-16,3-4 0 0,0 1 0 0,0-1 160 0,-1 1-160 0,4-1 0 15,-1-3 0-15,1-3 0 0,-2 3 0 0,-2-4-176 16,0 0 48-16,1-1 0 16,-2-3-416-16,2 1-80 0,0-3-16 0,0-2 0 15,-1 2-4032-15,2-6-832 0,2 2-144 0,1-3-48 0</inkml:trace>
  <inkml:trace contextRef="#ctx0" brushRef="#br0" timeOffset="-68111.46">14305 9892 40767 0,'0'0'896'0,"0"0"192"0,0 0 48 0,0 0 0 0,0 0-912 0,0 0-224 15,0 0 0-15,0 0 0 0,0 0 1072 0,0 0 160 0,0 0 48 0,0 0 0 16,-7 2-720-16,19-4-144 0,-3-2-32 0,2 1 0 16,-1 0-192-16,0 2-64 15,1 1 0-15,-1-3 0 0,1 3-128 0,-1-2 0 16,2 1 0-16,0 1 0 0,-2 1 0 0,0 1 0 0,0-2 0 0,1 0 0 31,-1 3-1920-31,1-2-400 0,-2 2-96 0,-1-3-16 0</inkml:trace>
  <inkml:trace contextRef="#ctx0" brushRef="#br0" timeOffset="-67545.99">14665 9704 38015 0,'0'0'832'0,"0"0"192"0,0 0 16 0,0 0 16 16,0 0-848-16,0 0-208 0,0 0 0 0,6-2 0 0,-6 2 1328 0,7-3 208 15,-2-1 64-15,0 0 0 0,-1-2-880 0,0 0-160 16,0 0-48-16,1 2 0 0,1-3-512 0,-1 1 0 16,0-2 0-16,0 1 0 0,2 2 0 0,-1 1 0 15,2-2 0-15,0 2 0 0,1 1 160 0,1-1-160 16,-1 0 128-16,0 4-128 0,0-2 0 0,2 4 0 15,-1-2 0-15,0 4 0 0,0 3 192 0,-1-1-64 16,-1 1 0-16,-2 3 0 0,-1 3-128 0,-2 2 0 0,-3 3 0 0,-3 2 0 16,0 1 0-16,-4 2 0 15,-2 1 0-15,-3-1 0 0,-1 4 0 0,-1-4 128 16,-2 0-128-16,0-3 128 0,0-4-128 0,1 1 128 16,0-4-128-16,2-2 128 0,1-5-128 0,2 1 0 0,1-5 0 0,1 2-176 15,8-4 176-15,0 0-128 0,0 0 128 0,0 0-128 16,0 0 128-16,0 0 0 0,6-6 128 0,2 2-128 15,3 1 128-15,1 1-128 0,2 0 128 0,0 0-128 16,2 2 0-16,1 2 0 0,-1-2 0 0,1 0 0 16,-1 2 0-16,1 0-128 0,0 1 0 0,-2 1 0 15,-2 2 128-15,0 1 176 0,-2 2-48 0,-2 2 0 16,-2-1 0-16,-3 3 0 0,-3 4 0 0,-1 0 0 16,-3 3 64-16,-1 2 0 0,-2-1 0 0,-3 1 0 15,-2-1-192-15,-1 2 128 0,1-5-128 0,-2 2 128 16,-2-5-128-16,1 2 0 0,1-4 0 0,-2 1 0 15,2-4 0-15,0-3 0 0,0-4 0 0,0 1 0 16,1-1 128-16,2 0-128 0,0-3 0 0,3 0 128 16,-1 0-128-16,8 0-272 0,0 0 64 0,-4-7 16 15,1 1-1280-15,3-1-256 0,1 0-64 0,3 1 0 16,4-1-4144-16,1 1-832 0,1 4-160 0,1-3-48 0</inkml:trace>
  <inkml:trace contextRef="#ctx0" brushRef="#br0" timeOffset="-67322.41">15165 10218 33631 0,'0'0'736'0,"0"8"160"0,0 1 16 0,0 1 48 0,0 2-768 15,-3-2-192-15,1 5 0 0,-1 1 0 0,-1-3 1776 0,2 1 320 16,-2 2 64-16,-1-2 16 0,2 2-976 0,0 1-192 15,-2-4-48-15,2 3 0 0,1 1-448 0,1-3-112 16,-2-2-16-16,2-2 0 0,-1 1-256 0,2-2-128 0,0-9 128 0,0 0-128 16,0 0 0-16,0 0 0 0,0 0 0 0,0 0 0 31,0 0-1200-31,0 0-320 0,0 0-64 0,6-9-17488 0</inkml:trace>
  <inkml:trace contextRef="#ctx0" brushRef="#br0" timeOffset="-65877.16">16066 9699 8287 0,'0'0'736'0,"0"0"-592"16,0 0-144-16,0 0 0 0,0 0 5616 0,0 0 1088 16,0 0 208-16,0 0 64 0,0 0-4304 0,0 0-864 15,0 0-160-15,4-7-48 0,-4 7-816 0,4-3-160 16,-1-4-48-16,-1 0 0 0,0 4-400 0,-1-4-176 15,2 3 128-15,-1-1-128 0,1-2 128 0,1 3-128 16,0-2 128-16,0-2-128 0,1 1 128 0,1 2-128 16,2 1 128-16,1 0-128 0,1-1 288 0,-1 4-32 15,0-2 0-15,1 3 0 0,1-3 400 0,-1 6 80 16,1 0 16-16,-1 1 0 0,-1 2-240 0,1 1-64 16,-1 2 0-16,0 1 0 0,-3 1-192 0,1 2-32 0,-3 4-16 0,0 0 0 15,-2 0 48-15,1 3 0 16,-2-3 0-16,-1 1 0 0,0 2-256 0,0-3 176 15,0 0-176-15,0 0 160 0,2-2-160 0,-1 0 0 0,0-2 144 0,1 0-144 16,-1 0 0-16,2-2 128 16,2-1-128-16,0 2 0 0,2-4 0 0,0 1 0 15,1-3 0-15,1-2 128 0,3 0-128 0,0 2 0 16,0-5 0-16,0 2 128 0,-1-1-128 0,3-1 0 0,-3-1 0 0,0 0 0 16,-2 0 0-16,1 0 0 0,-2 0 0 0,-2 0 0 0,-6 0 0 15,5-3 0-15,-1 0 0 0,-4 3 0 0,0 0 0 0,0-7 0 16,0-1 0-16,-3 2-128 15,3 6 128-15,-8-7 0 0,-1 2-144 0,0 1 144 0,-2 4 0 0,1-1 0 16,-2 1 0-16,3 1 0 16,0 2 0-16,0 1 0 0,1 0 0 0,0 2 0 15,0 3 0-15,2-2 0 0,0 2 0 0,1-1 0 0,1 1 0 0,1 2 0 16,1 2 0-16,-1 0 0 0,2 1 0 0,2 2 160 16,3 1-32-16,-1 0-128 0,-1 0 0 0,2 3 0 15,0-1-160-15,2 1 160 0,-3 0 0 0,1 1 0 16,0 1 0-16,2-3 0 0,-4-1 0 0,1-1 0 15,-3 0 0-15,0-2 0 0,0 0 256 0,-2 0-48 16,0-2 0-16,-2-1 0 0,-1 1-208 0,-2 0 0 16,-1-3 0-16,0 0 0 0,-1-3 0 0,0-1 0 15,0 1-160-15,-5-3 160 0,-2-2 0 16,0-2 0-16,2-2 0 0,-2-2 0 0,3 1 0 16,0 2 0-16,1-4 0 0,-1-2 0 0,2-1 0 15,1 2 0-15,1-1 0 0,1 1-128 0,3-1 128 16,-1 3-128-16,2-2 128 15,2-1-2240-15,2 7-384 0,1-7-64 0,0-2 0 0</inkml:trace>
  <inkml:trace contextRef="#ctx0" brushRef="#br0" timeOffset="-202801.93">15549 9673 1839 0,'0'0'0'0,"0"0"160"0,0 0-160 0,0 0 0 15,0 0 0-15,0 0 0 0,0 0 2016 0,0 0 368 16,0 0 80-16,0 0 16 0,0 0-992 0,0 0-192 16,0 0-32-16,0 0-16 0,0 0-32 0,0 0-16 15,0 6 0-15,0-6 0 0,0 0-64 0,0 0-16 16,1 6 0-16,-1-6 0 0,0 0-32 0,0 0-16 16,0 0 0-16,0 0 0 0,0 0-256 0,0 0-48 0,0 0-16 0,0 0 0 15,0 0-128-15,0 0-32 16,0 0 0-16,0 0 0 0,0 0-112 0,0 0-32 15,0 0 0-15,0 0 0 0,0 0-176 0,0 0-32 16,0 0-16-16,0 0 0 0,0 0-224 0,5-7 144 16,-2 1-144-16,1-1 128 0,-4 7-128 0,5-4 0 15,-5 4 144-15,4-7-144 0,1 1 0 0,-5 6 128 16,7-7-128-16,-2 2 0 0,-5 5 0 0,5-4 144 16,-5 4-144-16,8-4 0 0,0 0 144 0,-8 4-144 0,7-5 0 0,2 1 144 15,0 0-144-15,1 2 0 0,0-1 0 0,-1 2 0 16,0 1 0-16,0 0 0 0,-1 0 160 0,0 0-160 0,-8 0 384 0,8 4-16 15,0-2-16-15,-2 2 0 0,-6-4-112 0,8 7-32 16,-1-1 0-16,-1 2 0 0,-1 1 64 0,-1 2 16 16,-1-2 0-16,-1 1 0 0,-2 4-112 0,-1-4-32 15,0 3 0-15,-2 0 0 0,-1 0-144 0,0 0 0 16,0 0 0-16,-1 2 0 0,0 1 128 0,0-2-128 16,-2 4 192-16,1-1-64 0,0-2 32 0,0 1 0 15,-1 1 0-15,1 0 0 0,-2-2 48 0,0 2 16 16,0 0 0-16,0 0 0 0,-1 0-64 0,-1 3-16 15,1-3 0-15,-1 1 0 0,1 3-144 0,1-4 192 16,-1 2-192-16,0-2 192 0,0 0-192 0,0 0 160 16,-2-4-160-16,2 0 160 0,0-3-160 0,1 1 0 15,0-2 0-15,0 0 0 0,3-3 0 0,-2-1 0 16,1 1 128-16,-1-2-128 0,7-4 0 0,-7 0 0 16,-1 3 0-16,8-3 0 0,-7-3 0 0,7 3 0 15,-8-4 0-15,2 2 128 0,0-2-128 0,6 4 0 16,-3-7 0-16,0 3 128 0,2-1-128 0,-1-2 0 15,1 1 0-15,1-1 128 0,1 1 16 0,1-2 0 16,0 1 0-16,1-2 0 0,3 1-144 0,-2-1 0 0,2 1 0 0,0-1 0 16,1 0 0-16,-1 2 0 0,1 0 128 0,-1 0-128 15,3 3 128-15,1-1-128 0,-1 1 128 0,0 0-128 16,0-2 0-16,0 3 0 0,2-1 128 0,-3 4-128 16,1-3 0-16,0 3 0 0,-1 0 0 0,-2 0 0 15,4 0 192-15,-3 3-64 0,1-3 0 0,0 1 0 16,-1 2 208-16,1-3 48 0,-1 3 0 0,3-2 0 15,-1 4-64-15,3-1 0 0,-2-1 0 0,2-2 0 0,1 2-64 0,1-3-32 16,2 0 0-16,0 0 0 0,-2-3-80 0,2 2-16 16,1-6 0-16,1 2 0 15,-2-2-128-15,1 2 0 0,0-2 0 0,0 1 0 0,0-3 0 0,-3 2 0 16,-2 1 128-16,-1-1-128 16,-1-1-1984-16,-3 2-416 0</inkml:trace>
  <inkml:trace contextRef="#ctx0" brushRef="#br0" timeOffset="-175738.32">27327 5546 3679 0,'0'0'160'0,"0"0"32"0,0 0-192 0,0 0 0 16,0 0 0-16,0 0 0 0,0 0 2624 0,0 0 464 16,0 0 112-16,0 0 0 0,0 0-1472 0,0 0-288 15,0 0-64-15,0 0-16 0,0 0-96 0,0 0-32 16,0 0 0-16,0 0 0 0,0 0-64 0,0 0-16 0,0 0 0 0,0 0 0 15,0 0-432-15,0 0-80 0,0 0-32 0,0 0 0 16,0 0 96-16,0 0 32 0,0 0 0 0,0 0 0 16,0 0 48-16,0 0 16 0,-4-5 0 0,4 5 0 15,0 0-800-15,-1-4 0 0,1 4 0 0,-2-7 0 16,2 7 160-16,-2-4 80 0,-2-2 16 0,0 2 0 16,0-3-16-16,0 2 0 0,0 1 0 0,0 0 0 15,-1 2-112-15,5 2 0 0,-5-4-128 0,-1 0 192 16,1-1 304-16,0 1 48 0,0 0 16 0,-2-3 0 15,0 1-848-15,1-1-160 0,-2 3-48 0,2-1 0 0,-1-2 496 0,0 3 0 16,2-2 0-16,-1 2 0 16,-1-3 0-16,-1 3 0 0,2-1 0 0,-1 1 0 0,1-2 0 0,-1 2 0 15,-1 1 0-15,2-1 0 0,-1-1 0 0,1 1 0 16,-1 0 0-16,0 2 0 0,1-5 272 0,-1 0-48 16,1 4-16-16,1-1 0 0,1 1-16 0,-2 0 0 15,1-1 0-15,1 0 0 0,0 2-64 0,0 1-128 16,-2-5 176-16,1 5-176 0,-1-4 160 0,2 3-160 15,4 2 128-15,-5-5-128 0,0 1 0 0,5 4 128 16,-5-2-128-16,-1 0 0 0,0 0 0 0,1-2 0 16,1 1 0-16,0 2 0 0,-3-2 0 0,2 1 128 15,0-2-128-15,0 0 0 0,-2 1 0 0,2-1 0 0,0 2 0 0,-3-1 0 16,1 2 0-16,2-2 0 16,0 0 0-16,-2 2 0 0,1-1 384 0,-1 0 0 15,2 2 0-15,5 0 0 0,-7-2-384 0,1 2 0 16,-1-3 0-16,1 3 0 0,-1-1-208 0,0-2-128 15,7 3-32-15,-7 0 0 0,-1 0 592 0,0-3 112 16,1 3 32-16,1-1 0 0,-1-1-608 0,1 2-112 0,-2-3-32 0,0 2 0 16,-1 1 384-16,0 0 0 0,-1-3 0 15,3 0 0-15,-1 2 0 0,1 1 0 16,-1-3 0-16,0 1 0 0,-1 0 0 0,0 0 0 0,0 2 0 0,0-1 0 16,1-2 0-16,-1 3 0 0,0-3 0 0,-1 3 0 15,1 0 0-15,1 0 0 0,1-1 0 0,-3-2 0 16,0 3 0-16,1-2 0 0,0 2 0 0,1-2 0 15,-1 0 0-15,1 2 0 0,0 0 0 0,0 0 0 16,-1 0 0-16,0-3 0 0,1 2 0 0,0 1 0 0,-1-3 0 0,1 3 0 16,-1-2 0-16,1 0 0 0,0 2 0 0,0-2 0 15,2-1 0-15,-1 2 0 0,-1-2 0 0,2 3 0 16,-3-2 0-16,1 0 0 0,0 2 0 0,0 0 0 16,0 0 0-16,2-2 0 0,-1 2 0 0,0-2 0 15,0 0 0-15,0 2 0 0,-1 0 0 0,2 0 0 16,-1 0 0-16,1 0 0 0,-1 0 0 0,0 0 0 15,7 0 0-15,-7 0 0 0,-1 0 0 0,1 0 0 16,-1 2 0-16,0-2 0 0,8 0 0 0,-9 0 0 16,0-2 0-16,1 2 0 0,0 4 336 0,2-4-16 15,-2 0 0-15,0 0 0 0,-1 0-512 0,1 0-96 16,8 0-32-16,-8 2 0 0,8-2 320 0,-9 0 0 16,1 2 0-16,0-2 0 0,1 0 0 0,-1 0 0 15,1 0 0-15,1 2 0 0,-2-2 0 0,0 3 0 16,1-3 0-16,1 0 0 0,-1 0 0 0,7 0 0 15,-8 1 0-15,3 2 0 0,-3 1 0 0,2-2 0 16,6-2 0-16,-8 3 0 0,0-2 0 0,0 2 0 0,0-3 0 16,2 0 0-16,-1 2 0 0,1 0 0 15,-2 0 0-15,8-2 0 0,-7 0 0 0,1 3 0 0,-1-2 0 0,1 2 0 16,6-3 0-16,-7 0 128 0,-1 3-128 0,2-2 0 16,0 1 0-16,6-2 0 0,-6 2 0 0,-2 0 0 15,3 1 0-15,5-3 0 0,-7 0 0 0,2 1 0 16,5-1 0-16,-5 6 0 0,-1-5 0 0,6-1 0 15,0 0 0-15,-5 3 128 0,-1 0-128 0,6-3 0 0,-6 3 0 0,6-3 0 16,-5 4 0-16,5-4 0 0,-5 5 0 0,5-5 0 16,-4 4 0-16,4-4 0 0,-5 7 128 0,1-3-128 15,1 0 0-15,1 1 0 0,2-5 0 0,-6 8 0 16,6-8 0-16,-4 6 0 0,1-1 0 0,-1-1 0 16,4-4 0-16,-4 7 0 0,0-1 0 0,1-2 128 15,-1 3-128-15,4-7 0 0,-2 6 0 0,-1 1 0 16,3-7 0-16,-3 7 0 0,1 3 0 0,-1-3 0 15,3-7 0-15,-3 6 0 0,2 1 192 0,0-1-64 16,1-6-128-16,-3 7 192 0,1-1-192 0,0 2 0 16,0-1-192-16,-1-1 192 0,0 1 0 0,1-1 0 15,-1 1 160-15,1 0-32 0,0-1-128 0,1 1 0 16,0-1 0-16,-1 1 0 0,1-1 0 0,0 2 0 16,-2 1 0-16,0-2 0 0,2-1 0 0,0 1-128 0,0 1 0 0,-1-2 0 15,2-6 128-15,-2 7 0 0,-1-1 0 0,2 1 0 16,-1 0 0-16,1 2 0 0,-2-3 128 0,1-1-128 15,-1 2 0-15,2 0 0 0,1-7 0 0,-1 6-128 16,-1 1 128-16,2-7 0 0,-2 6 0 0,0 1 0 16,1-1 0-16,0 1 0 15,1-7 0-15,-3 6 0 0,2 1 0 0,1-7 0 16,-1 9 0-16,-2-1 0 0,0 1 0 0,1-2 0 0,2-7 0 0,-2 6 0 16,1 2 0-16,0-1 0 0,-2-1 0 0,3-6 0 15,0 0 0-15,-3 7 0 0,1-1 0 0,2-6 0 16,0 0 0-16,-3 7 0 0,1-1 0 0,2-6 0 15,0 0 0-15,0 0 0 0,-4 8 0 0,1-1 0 16,3-7 0-16,0 0 0 0,-3 6 0 0,3-6 0 0,-1 7 0 0,1-7 0 16,-1 6 0-16,1-6 0 0,0 0 128 0,0 0-128 15,0 0 128-15,-3 7-128 0,-1 0 0 16,4-7 128-16,0 0-128 0,-2 6 0 0,2-6 0 0,-3 7 0 16,3-7 0-16,0 0 0 0,0 0 0 0,0 0 0 15,-3 6 0-15,3-6-128 0,0 0 128 0,0 0 0 16,0 0 0-16,0 0 0 0,0 0 0 0,0 0 0 15,0 0 0-15,0 0 0 0,0 0 0 0,0 0 0 16,0 0 0-16,0 0 0 0,0 0 0 0,0 0 0 16,0 0-192-16,0 0 64 0,0 0 128 0,0 0 144 15,0 0-16-15,0 0-128 0,0 0 128 0,0 0-128 16,7 0 0-16,-7 0 0 0,7-2 0 0,-7 2 0 16,7-2 0-16,-7 2 0 0,8-2 304 0,-8 2-48 15,8-4-16-15,-1 1 0 0,-1-1-384 0,-6 4-80 16,7-4-16-16,-1-1 0 0,-6 5 240 0,7-4 0 0,-1 1 0 0,1 0 0 15,-2-1 144-15,-5 4 80 16,7-3 16-16,-7 3 0 0,5-4-384 0,-5 4-80 0,7-3-16 0,-7 3 0 16,6-4 400-16,-6 4 80 0,7-2 16 0,-7 2 0 15,6-4-416-15,-6 4-80 0,0 0-16 0,0 0 0 16,0 0 416-16,0 0 80 0,0 0 16 0,0 0 0 16,0 0-256-16,0 0 0 0,0 0 0 0,0 0 0 15,0 0-176-15,0 0-16 0,0 0-16 0,0 0 0 16,0 0 208-16,0 0 0 0,0 0-160 0,0 0 160 15,0 0 0-15,-6 0 0 0,-1 0 0 0,2 1 0 16,5-1 0-16,0 0 0 0,-7 3 0 0,7-3 0 0,-5 4 0 16,5-4 0-16,-5 5 0 0,5-5 0 15,-7 4 0-15,7-4 0 0,0 0 0 0,-4 4 0 16,4-4 0-16,-4 6 0 0,4-6 128 0,0 0-128 0,0 0 0 0,0 0 0 16,-4 7 0-16,4-7 128 0,0 0 0 0,-3 5-128 15,3-5 192-15,0 0-64 0,0 0-128 0,0 0 192 16,0 0-192-16,0 0 192 0,0 0-192 0,0 0 0 15,0 0 0-15,0 0 0 0,0 0 0 0,0 0 0 16,0 0 0-16,0 0 0 0,0 0 128 0,0 0 0 16,0 0 0-16,0 0 0 0,0 0-128 0,0 0 0 15,0 0 0-15,0 0 0 0,0 0 0 0,0 0 0 16,-3-5 0-16,3 5 0 0,0 0-160 0,0 0 160 16,0-8 0-16,1-1-144 0,2 2 144 0,-3 7 0 15,0 0 160-15,0 0-160 0,5-6 0 0,-5 6 0 16,7-4 0-16,-1 1 0 0,-6 3 0 0,0 0 0 15,5-4 0-15,-5 4 0 0,7-4 0 0,-7 4 0 0,0 0 0 0,0 0 0 16,0 0 0-16,0 0 0 16,0 0 0-16,0 0 0 0,0 0 0 0,0 0 0 15,0 0 0-15,0 0 0 0,0 0 0 0,0 0 0 0,0 0 0 0,0 0 0 16,0 0 0-16,0 0 0 0,0 0 0 0,0 0 0 0,0 0 0 0,0 0 0 16,0 0 0-16,0 0 0 15,-3 4 0-15,-1 3 0 0,0-3 0 0,1 2 0 16,3-6 0-16,-4 7 0 0,-2-3 0 0,6-4 0 15,-4 6 0-15,1 0 0 0,-1-2 0 0,4-4 0 0,-4 6 0 0,4-6 0 16,0 0 0-16,-4 4 0 0,4-4 0 0,-5 7 0 16,5-7 0-16,0 0 0 0,0 0 0 0,0 0 0 15,-6 2 0-15,6-2 0 0,0 0 0 0,0 0 0 16,0 0 0-16,0 0 0 0,0 0 0 0,0 0-192 16,0 0 48-16,0 0 0 0,0 0 144 0,0 0 224 15,0 0-48-15,0 0-16 0,0 0-160 0,0 0 0 16,0 0 0-16,0 0 0 0,0 0 0 0,0 0 0 15,0 0 0-15,0 0 0 0,-4-6 0 0,4 6 0 16,-5-6 0-16,1 3 0 0,4 3 0 0,0 0 0 16,-2-7 0-16,0-1 0 0,0 2 0 0,2 6 0 15,-3-10 0-15,0 4 0 0,3 6 0 0,-2-7 0 16,-1 1 0-16,3 6 0 0,0 0 0 0,0 0 0 16,-2-7 0-16,-1-1 0 0,3 8 0 0,0 0 0 15,0 0 0-15,0 0 0 0,0 0 0 0,0 0 0 16,0 0 0-16,0 0 0 0,0 0 0 0,0 0 0 0,0 0 0 0,0 0 0 15,0 0 0-15,0 0 0 16,0 0 0-16,0 0 128 0,0 0-128 0,0 0 0 16,0 0 0-16,0 0 0 0,0 0 0 0,0 0 0 15,0 0 0-15,0 0 0 0,-1 8 0 0,2-1 0 16,-1-7 128-16,1 9-128 0,-1-9 0 0,0 6 0 0,2 2 0 0,-1-1 128 0,-1-7-128 16,4 6 0-16,-4-6 0 0,0 0 0 15,0 0 0-15,0 10 0 0,0-10 0 0,0 0 0 16,0 0 0-16,0 0 128 0,0 0-128 0,0 0 128 15,0 0-128-15,0 0-256 0,0 0 64 0,0 0 16 16,0 0 176-16,0 0 0 0,0 0 0 0,0 0 0 16,0 0 0-16,0 0 128 0,0 0-128 0,-3-7 128 15,3 7-128-15,-4-6 0 0,0-1 0 0,0 0 0 0,0 1 0 0,4 6 0 16,-2-7 0-16,-1 3 0 0,-1-2 0 0,2-1 0 16,2 7 0-16,0 0 0 0,-3-6 0 0,0-1 0 15,3 7 0-15,0 0 0 0,-1-6 0 0,1 6 0 16,0 0 0-16,0 0 0 0,0 0 0 0,0 0 0 15,0 0 0-15,0 0 0 0,0 0 0 0,0 0 0 16,0 0 0-16,0 0 128 0,0 0-128 0,0 0 0 16,0 0 0-16,0 0 0 0,0 0 0 0,0 0 0 15,0 0 0-15,0 0 0 0,0 0 0 0,0 0 0 16,0 0 0-16,0 0 0 0,0 0 0 0,0 0 144 16,0 0-144-16,0 0 160 0,0 0-160 0,0 0 0 15,0 0 0-15,0 0 0 0,0 0 0 0,0 0 0 0,0 0 0 0,0 0 0 16,-3 6 0-16,3-6 0 15,0 0-192-15,2 7 192 0,-2-7-400 0,0 0 32 0,0 0 16 0,0 0-12528 32,0 0-2512-32</inkml:trace>
  <inkml:trace contextRef="#ctx0" brushRef="#br0" timeOffset="-166276.51">26760 6412 13983 0,'0'0'304'0,"0"0"64"0,4-7 16 0,0 1 16 0,-2-1-400 0,1-2 0 15,-1 1 0-15,0 2 0 0,0-1 704 0,-2 7 48 16,0 0 16-16,0 0 0 0,0 0 368 0,0 0 80 0,0 0 0 0,0 0 16 16,0 0-16-16,0 0-16 0,0 0 0 0,3 8 0 15,-2 1-96-15,1 4-16 0,-2 0 0 0,1 0 0 16,0 2 384-16,0 0 64 0,-1 0 0 0,2 1 16 15,-1 1-400-15,0 0-96 0,1-2-16 0,0 0 0 16,0 3-528-16,-1-4-96 0,0 3-32 0,1-3 0 0,-1-1-256 0,0 0-128 16,1 0 0-16,-1-3 128 0,0 0-128 0,-1-10 192 15,1 7-192-15,1 3 192 0,-2-10-192 16,0 0 0-16,0 0 0 0,0 0 0 0,0 0 0 0,2 6 0 16,-2-6-160-16,0 0-11856 15,0 0-2368-15</inkml:trace>
  <inkml:trace contextRef="#ctx0" brushRef="#br0" timeOffset="-166012.26">26881 6562 36399 0,'0'0'800'0,"0"0"160"0,0 0 48 0,0 0 16 0,0 0-832 0,0 0-192 15,-5 4 0-15,0 2 0 0,5-6 768 0,-7 3 128 16,1-3 0-16,-2 3 16 0,0-3-608 0,-1 0-128 16,-1 0-32-16,-2 0 0 0,-1 0-144 0,0 1 0 0,-2 2 0 0,1-3 0 15,-1 4 0-15,2-1 0 16,0-1 0-16,1 2 0 0,1 0 0 0,0-1 0 0,1 1 0 0,0-2 0 16,3 2 0-16,7-4 0 0,0 0 0 0,0 0 0 15,0 0-320-15,0 0-64 0,0 0 0 0,0 0 0 16,0 0-2624-16,0 0-544 0,6 0-96 0,3 3-32 15</inkml:trace>
  <inkml:trace contextRef="#ctx0" brushRef="#br0" timeOffset="-165607.3">27143 6448 19583 0,'0'0'864'0,"0"0"176"0,0 0-832 0,0 0-208 15,0 0 0-15,0 0 0 0,0 0 1888 0,0 0 336 16,0 0 64-16,0 0 16 0,-1 7-880 0,1 1-160 0,-1-2-48 0,1 4 0 16,-2 0-304-16,2 0-64 0,2 4-16 0,-1-1 0 15,0 2-48-15,1 2-16 0,-2-2 0 0,1 4 0 16,0 1 0-16,1-3 0 0,-1 0 0 0,0 2 0 16,1-2-192-16,-2 0-64 0,0-2 0 0,0 0 0 15,1 0-512-15,-1-2 0 0,0-2 0 0,0-1 0 16,0 1 0-16,-1-5 0 0,1-6 0 0,0 0 0 15,1 10 0-15,-1-10 0 0,0 0 0 0,0 0 0 16,0 0-960-16,0 0-320 0,8-6-48 0,0 1-16272 16</inkml:trace>
  <inkml:trace contextRef="#ctx0" brushRef="#br0" timeOffset="-165091.72">27299 6476 29375 0,'0'0'1296'0,"0"0"272"0,0 0-1248 0,0 0-320 16,0 0 0-16,0 0 0 0,0 0 1312 0,0 0 208 16,0 0 32-16,0 0 16 0,0 0-896 0,0 0-176 15,0 0-48-15,0 0 0 0,0 0-256 0,-2-7-48 16,-1 1-16-16,3-2 0 0,1-1-128 0,1-2 0 0,-1 2 0 15,0-1 0-15,3-1 0 0,0 2 0 0,1-1-176 16,1 0 176-16,0 3 0 0,-1-3 128 0,3 4-128 16,-1 2 384-16,1-3 0 15,-1 1 0-15,0 2 0 0,1 1 96 0,1-1 32 0,0 2 0 0,0 0 0 16,1 0-208-16,-1 4-48 0,1 0 0 0,1 0 0 16,-1 5-96-16,-1-1-32 0,-2 5 0 0,-1-1 0 15,1 6 0-15,-2-2 0 0,-2 6 0 0,-2 0 0 16,-1-1-128-16,-2 5 0 0,-4 0 0 0,0-1 0 15,-2-1 0-15,0 2 0 0,-1 0 0 0,0-1 0 16,0-3 0-16,1-1 0 0,0 2 0 0,1-5 0 16,1-2 0-16,0 0 0 0,3-5 0 0,-1-3 0 0,4-6 0 15,-4 7 0-15,4-7 0 0,0 0-176 0,0 0 176 0,0 0 0 16,0 0 128-16,0 0-128 0,9 4 0 0,1-4 0 16,1 0 0-16,1 0 0 0,-1 2 384 0,1-2 0 15,1-2 0-15,0 2 0 0,0 0 0 0,1 0 0 16,-3 0 0-16,2 0 0 0,1 0-208 0,-1 0-48 15,-2 0 0-15,1 0 0 0,-1-3-128 0,-2 2 128 16,-1 1-128-16,0 0 128 16,-2-3-656-16,-1 1-144 0,-5 2-32 0,6-4-12384 15,-2-3-2480-15</inkml:trace>
  <inkml:trace contextRef="#ctx0" brushRef="#br0" timeOffset="-164267.26">25248 6365 19231 0,'0'0'416'0,"0"0"96"0,0 0 0 0,0 0 48 0,-2-10-560 0,2 10 0 16,2-2 0-16,-2 2 0 0,0 0 1472 0,0 0 176 16,0 0 32-16,0 0 16 0,0 0-288 0,0 0-48 15,0 0-16-15,0 0 0 0,0 0-192 0,-2 6-64 16,-1 1 0-16,0 2 0 0,2 2-48 0,0-1-16 15,0 3 0-15,-1 3 0 0,2-2-144 0,0 3-48 16,0 2 0-16,2-1 0 0,-2 2-352 0,0-3-80 16,1 2-16-16,-1-2 0 0,0 3-96 0,0-4-32 15,0-3 0-15,0 1 0 0,0-1-256 0,1 0 160 16,0-3-160-16,-1-3 128 0,0 3-128 0,0-10 0 16,0 0 0-16,3 6 0 0,-3-6 0 0,0 0 0 15,3 4 0-15,-3-4 0 16,0 0-1856-16,0 0-416 0,6 0-80 0,-6 0-14528 0</inkml:trace>
  <inkml:trace contextRef="#ctx0" brushRef="#br0" timeOffset="-164042.96">25374 6545 23263 0,'0'0'1024'0,"0"0"224"0,0 0-992 0,0 0-256 15,-8 0 0-15,0 3 0 0,0-2 2304 0,-1 2 400 0,-3-1 96 0,1 0 16 16,-1 3-928-16,0-4-176 0,-1 3-48 0,0 2 0 15,0-5-864-15,0 4-176 0,0-4-48 0,0 2 0 16,-2 0-352-16,2-3-80 0,1 1-16 0,0-1 0 16,1 0-128-16,2 0-176 0,1 0 48 0,0-1 0 15,1-2 128-15,7 3 0 0,0 0 128 0,0 0-128 0,0 0 128 0,0 0-128 16,0 0 128-16,0 0-128 16,8-3-1472-16,1 2-352 0,2-2-80 0,1 1-9360 15,-1 2-1888-15</inkml:trace>
  <inkml:trace contextRef="#ctx0" brushRef="#br0" timeOffset="-163708.28">25530 6455 27407 0,'0'0'592'0,"0"0"128"0,0 0 32 0,0 0 32 0,0-7-624 0,0 1-160 0,0-1 0 0,0 5 0 15,0 2 1264-15,0 0 208 16,0 0 64-16,0 0 0 0,0 0-256 0,0 0-64 16,0 0 0-16,0 0 0 0,0 0-256 0,-1 9-48 15,-2 4-16-15,3-3 0 0,0 7-400 0,0-1-96 16,0-1-16-16,0 4 0 0,0 1-48 0,1 0-16 0,1-3 0 0,-1 2 0 16,0 1-48-16,0-2-16 0,2-2 0 0,0 4 0 15,-2-3-96-15,0 0-32 0,3-7 0 0,0 3 0 16,-1 0-128-16,1 0 0 0,0-3 0 0,1 0 0 15,0-3 0-15,2-4 0 0,-7-3 0 0,8 4 0 16,1-1-1248 0,0-3-288-16,0-3-48 0,0 2-16576 0</inkml:trace>
  <inkml:trace contextRef="#ctx0" brushRef="#br0" timeOffset="-163178.15">25712 6532 29951 0,'0'0'1328'0,"0"0"272"0,0 0-1280 0,0 0-320 15,0 0 0-15,1 7 0 0,-1-7 2000 0,0 0 352 16,0 0 64-16,0 0 16 0,0 0-1536 0,0 0-320 16,0 0-48-16,0 0-16 0,0 0-192 0,0 0-64 15,0 0 0-15,-1-7 0 0,1 1-256 0,0-1 0 16,-1-1 0-16,2-1-144 0,0 0 144 0,2 1 0 15,-1-1 0-15,2-2 0 0,0 1 0 0,2 3 176 16,-1-2-48-16,1 3 0 0,1-5-128 0,1 2 0 0,0 2 0 0,-1 2-176 16,3-1 176-16,-1-1 176 15,0 2-48-15,1 4 0 0,0 1 0 0,-1 0 0 16,0 4 0-16,0-2 0 0,-1 2 0 0,0 5 0 16,-2-1 0-16,0 5 0 0,-2 3 256 0,-1-2 64 15,1 6 0-15,-4 0 0 0,-1 1-256 0,-2 1-64 0,0-1 0 0,-1 1 0 16,-2 2-128-16,1-3 128 0,-1 1-128 0,-1-2 128 15,1-3-128-15,-1 0 0 0,2 0 0 0,1-4 0 16,0 0 0-16,0 0 128 0,0-3-128 0,1 0 128 16,1-3 64-16,2-7 0 0,0 0 0 0,0 0 0 15,0 10-192-15,0-10-176 0,0 0 48 0,0 0 0 16,0 0 128-16,8 3-192 0,1 0 192 0,0-2-192 0,0-1 192 0,2-1 0 16,-1-2 0-16,-1 0 0 15,2 3 256-15,1-3 96 0,-1-1 16 0,2 1 0 0,2 3 48 0,-2-1 16 16,0-5 0-16,0 0 0 0,0 5-176 0,-1-2-16 15,0 3-16-15,0-2 0 0,-1-2-224 0,0 4 0 16,-1 0 0-16,-1 0 0 0,1-4 0 0,-1 4 0 16,-1 0 0-16,-2-3 0 15,1 2-352-15,-2-2-112 0,-5 3-32 0,5-4 0 16,-5 4-2256-16,4-6-464 0,1-7-96 0,-5 13-16 0</inkml:trace>
  <inkml:trace contextRef="#ctx0" brushRef="#br0" timeOffset="-154751.05">27762 7044 21647 0,'14'0'464'0,"-7"2"112"0,-2-2 0 0,3-2 64 0,1 2-512 0,-1 0-128 16,-1-2 0-16,1 2 0 0,-2-4 1408 0,-1 1 256 15,1-1 48-15,0 2 16 0,-6 2-464 0,0 0-96 16,0 0-16-16,0 0 0 0,0 0-464 0,-8-4-112 16,0-3 0-16,-3 7-16 0,0-3 80 0,-5 2 0 15,-5 1 16-15,-4-2 0 0,-1 2-160 0,-7 0-48 16,-4 0 0-16,-2 0 0 0,-3 0-96 0,-1 0-32 15,1 2 0-15,-4 2 0 0,-1-1-48 0,-1-2-16 16,-2 2 0-16,-2 1 0 0,-2-2-96 0,-1 2-32 16,0 0 0-16,1-1 0 0,2 3-128 0,1-2 128 15,-2 1-128-15,2-1 128 0,0 0-128 0,1-4 128 16,2 3-128-16,-1-3 128 0,0 0-128 0,2 0 0 16,1-3 0-16,1 3 0 0,3 0 0 0,0 0 128 15,0 0-128-15,1-4 128 0,1 4-128 0,1-2 0 16,1-2 0-16,-1 0 0 0,-2 1 0 0,-1-1 128 15,0 2-128-15,2-2 128 0,0 1-128 0,2 2 0 16,-1-2 0-16,1 1 0 0,1 2 0 0,1-2 0 0,-1 2 0 0,2 0 0 16,1 0 0-16,1 0 128 0,-1 0-128 0,1 0 128 15,2-2-128-15,-1 2 128 0,1 0-128 16,-1 0 128-16,2-3-128 0,0 3 0 0,3 0 0 0,0 0 0 16,1 0 0-16,0 0 128 0,-1-1-128 0,-2-2 128 15,1 3-128-15,2 0 0 0,0-3 0 0,-2 2 0 16,1-1 0-16,1-1 0 0,0 2 0 0,-1 1 0 15,0-3 0-15,-1 3 128 0,1-4-128 0,-1 1 128 16,1 1-128-16,-2 1 0 0,3 1 0 0,1 0 0 16,0-3 128-16,-1 3 0 0,-2-1 0 0,1-2 0 0,-1 0 0 0,0 3 0 15,0-4 0-15,2 4 0 0,0-2-128 0,-1 1 128 16,0-2-128-16,1-1 128 0,-2 1-128 0,2 1 0 16,-3 0 0-16,3 0 0 0,0-2 0 0,0 1 128 15,-1 3-128-15,4-1 128 0,-1-2-128 0,1 3 0 16,-1-2 0-16,1 2 0 0,-1 0 0 0,-1 0 128 15,2 0-128-15,-1-2 128 0,0 0-128 0,1 2 0 16,1-3 0-16,-1 3 0 0,0-1 0 0,-1-2 0 16,-1 3 0-16,-1 0 0 0,0-2 0 0,0 2 0 15,-2 0 0-15,-1 2 0 0,2 1 0 0,-1-2 128 16,1 2-128-16,-2 1 128 0,2-2 128 0,-1 1 32 16,1-2 0-16,-1-1 0 0,2 0-160 0,1 3-128 15,-1-3 192-15,2 1-192 0,2-1 0 0,0 0 0 16,-3 0 0-16,0 3 0 0,0-3 208 0,0 0-64 15,0 0-16-15,2 0 0 0,-1 0-128 0,2 0 128 16,-2 2-128-16,3 0 128 0,0 0-128 0,0-2 128 0,-1 3-128 0,1 1 128 16,0-4-128-16,-2 3 0 0,0-2 0 0,1 1 0 15,-1 2 0-15,-1-1 0 0,2 0 0 0,-1-2 0 16,1 2 0-16,-1 0 0 0,-1 0-128 0,2-2 128 16,-1 2 0-16,0-3 0 0,-1 3 0 0,2-3 0 15,0 0 0-15,-2 0 160 0,-1 0-32 0,2 0-128 0,2 0 0 0,0 0 0 16,-1 0-240-16,1 0 80 0,0 0 160 0,0 0 0 15,2 0 0-15,1-3 0 0,1 3 0 0,-1-3 0 16,2 2 0-16,2 1 0 0,-1 0 0 0,3-3 0 16,2 3 0-16,1 0 0 0,0 0 0 0,2 0 0 15,0 0 0-15,2 0 128 0,0 0-128 0,5 0 0 16,0 0 0-16,0 0 128 0,0 0-128 0,0 0 0 16,0 0 0-16,0 0 0 0,0 0-128 0,0 0-64 15,0 0 0-15,4 7 0 16,1 2-1488-16,0-1-304 0,5-1-64 0,-1 2-10304 15,0 4-2048-15</inkml:trace>
  <inkml:trace contextRef="#ctx0" brushRef="#br0" timeOffset="-150033.04">23581 7384 14623 0,'0'0'640'0,"0"0"144"0,0 0-624 0,-1-10-160 0,-2 4 0 0,2-1 0 16,0 1 2112-16,-1-1 384 0,0 1 64 0,2 6 32 15,0 0-416-15,0 0-96 0,-2-8-16 0,2 8 0 16,0 0-512-16,0 0-96 0,0-7-32 0,0 7 0 0,2-5-256 0,-2 5-48 16,0 0-16-16,0 0 0 0,0 0-128 0,0 0-16 15,0 0-16-15,0 0 0 0,0 0-64 0,6 5-16 16,-1 2 0-16,1 1 0 0,-1-2-528 0,0 3-96 16,0 2-32-16,1 2 0 0,-2-3 288 0,1 6 48 15,1-2 16-15,1 4 0 0,-2 0-560 0,2-1 0 16,0 0 0-16,3 0 0 0,-1 0 144 0,0 1-144 15,-1-3 0-15,1 2 144 0,0-2-144 0,2 0 0 16,0-2 0-16,1 0 0 0,0 0 0 0,0-2 0 16,-2-2 0-16,2 1 0 0,-1-3 0 0,-1 2 0 15,-1-5 0-15,2 2 0 0,-3-2 0 0,-1 0 0 16,1-1 0-16,0-3 0 16,0 0-1728-16,1 0-256 0,-2-4-64 0,-1 1-11472 15,1-1-2288-15</inkml:trace>
  <inkml:trace contextRef="#ctx0" brushRef="#br0" timeOffset="-149779.22">23844 7394 27695 0,'0'0'1216'0,"-6"7"272"0,1-1-1184 0,-1-2-304 0,0 3 0 0,-1-1 0 16,-1 1 2528-16,2 1 448 0,-2-2 96 0,0 3 0 15,0-2-1648-15,0 1-336 0,1 1-64 0,-3 1 0 16,0 2-592-16,-1-1-112 0,1-1-32 0,-1 3 0 15,2 0-32-15,-1 0-16 0,-2 0 0 0,2 2 0 16,0 1 208-16,0-2 32 0,-2 2 16 0,2 1 0 0,0 0-368 0,1-2-128 16,-1 0 0-16,2 1 0 0,0-3 288 0,2-3-32 15,0 1-16-15,2-5 0 0,2 1-240 0,2-7 0 16,0 0 0-16,0 6 0 0,0-6 0 0,0 0 0 16,0 0 0-16,0 0 0 15,8 3-1392-15,-1-3-368 0,1-3-80 0,1-1-17264 16</inkml:trace>
  <inkml:trace contextRef="#ctx0" brushRef="#br0" timeOffset="-149168.62">24015 7344 18543 0,'0'0'816'0,"0"0"176"0,0 0-800 0,0 0-192 0,0 0 0 0,0 0 0 16,0 0 1872-16,0 0 336 0,0 0 64 0,0 0 16 15,-7 0-608-15,7 0-112 0,-7-2-32 0,7 2 0 16,0 0-576-16,-5-4-128 0,0 1-32 0,5 3 0 16,-4-6-192-16,4 6-32 0,-1-8-16 0,1-2 0 0,0 10-112 0,1-6 0 15,2-2-16-15,-1-1 0 0,2 2-128 0,0 1-32 16,0-1 0-16,1 1 0 0,1-1-272 0,0 1 0 16,1 2 0-16,1 0 0 0,-2-1 0 0,2 1 160 15,0 0-32-15,1 1 0 0,-1 3-128 0,1 0 0 16,-1 0 0-16,0 3 0 0,-2-1 0 0,1 2 128 15,-2 0-128-15,0 3 0 0,-5-7 144 0,4 9-144 16,-1 1 160-16,-1 3-160 0,0 1 224 0,-2 0-48 16,-2 2-16-16,0-2 0 0,-1 2 176 0,1-2 48 15,-2 2 0-15,-2-3 0 0,1 1-384 0,0-1 0 0,0 1 0 0,1-4 128 16,0 3-128-16,0-4 0 16,0-2 0-16,0-1-128 0,4-6 0 0,0 0 0 0,0 0 0 0,0 0 0 15,0 0 128-15,0 0 0 0,0 0 128 0,0 0-128 16,7-2 0-16,0-2 0 15,1 1 0-15,2-1-128 0,-1 2 128 0,0-2 0 16,-1 1 128-16,1-1-128 0,0 4 176 0,0-2-48 16,0 2 0-16,1 0 0 0,0 0 0 0,0 2 0 15,0-2 0-15,-1 4 0 0,0-1 0 0,-1 1 0 0,-2-2 0 0,0 2 0 32,-6-4-2560-32,6 7-512 0,-6-7-96 0,7 10-32 0</inkml:trace>
  <inkml:trace contextRef="#ctx0" brushRef="#br0" timeOffset="-148701.08">24366 7638 28799 0,'0'0'640'0,"0"0"128"0,0 0 16 0,0 0 16 0,0 0-640 0,0 0-160 0,0 0 0 0,0 0 0 16,0 0 1264-16,0 0 208 0,0 0 64 0,0 0 0 15,5-7-320-15,1 3-48 0,0 1-16 0,-6 3 0 16,7-3-400-16,1 0-96 0,0-1-16 0,1 1 0 16,1-1-48-16,-1 2-16 0,0 1 0 0,1 1 0 15,1-3-256-15,2 3-48 0,-1 0-16 0,1 0 0 16,0 0-48-16,0 0-16 0,-1 0 0 0,0 3 0 15,-1-3-192-15,1 1 0 0,0 1 0 0,-2-2-160 16,1 4 160-16,-3-1 176 0,0-3-48 0,-1 3 0 16,0-2-2656-16,-7-1-544 0,0 0-96 0,0 0-32 0</inkml:trace>
  <inkml:trace contextRef="#ctx0" brushRef="#br0" timeOffset="-148080.86">24756 7359 32767 0,'0'0'720'0,"0"0"160"0,0 0 16 0,0 0 16 0,0 0-720 0,0 0-192 0,0 0 0 0,6 2 0 15,-6-2 1344-15,8 3 256 0,-8-3 32 0,0 0 16 16,0 0-1008-16,8 0-192 0,0-3-32 0,-8 3-16 16,8-2 208-16,-2 0 32 0,1 2 16 0,1-2 0 15,0-1-656-15,0 2-224 0,-1 1 0 0,1-3 0 0,1-1 224 0,1 2 160 16,0 0-32-16,1 0 0 0,-1-1 176 0,0-1 16 16,1 2 16-16,2-2 0 0,-1 0-336 0,0 1 0 15,-1 3 0-15,1-3 0 0,-1 2 0 0,-1 2 0 16,1-1 0-16,-2 3 0 0,0 0 128 0,-2 1 16 15,-2-2 0-15,-1 5 0 0,-4-7-16 0,4 8-128 16,-3-2 192-16,0 3-64 0,-1 2 16 0,-1 2 0 16,-3 0 0-16,1 4 0 0,-2 0-144 0,-1 3 0 15,-1-1 0-15,0 5 0 0,1-1 0 0,1 6 0 16,-1-4 128-16,1 1-128 0,-1 1 240 0,0-4-48 16,1 1 0-16,3-1 0 0,-2 0-192 0,1-4 144 15,0-2-144-15,2 0 128 0,1-4-128 0,0 0 0 16,1 1 0-16,2-4 0 0,0-3 288 0,-1-1 32 15,1 2 0-15,0-1 0 0,-3-7-320 0,0 0 0 0,0 0 0 0,0 0 0 16,6 2-192-16,1-2-112 16,-7 0-16-16,7 0 0 15,-1-2-1920-15,-1-5-384 0,0 0-64 0,0 1-32 0</inkml:trace>
  <inkml:trace contextRef="#ctx0" brushRef="#br0" timeOffset="-147701.03">25208 7580 15663 0,'0'0'1392'16,"0"0"-1120"-16,0 0-272 0,0 0 0 0,0 0 3536 0,6 0 656 16,-6 0 128-16,0 0 32 0,5-5-2656 0,-5 5-528 15,7-4-96-15,0 0-32 0,-7 4-336 0,0 0-64 16,6-3 0-16,-1-1-16 0,-5 4-96 0,7-2-16 15,-7 2 0-15,8 0 0 0,0 0 192 0,-1 2 16 16,1 0 16-16,0 3 0 0,0-1-464 0,1 2-80 16,-1 5-32-16,0-2 0 0,0 1 544 0,0 4 96 15,-2 0 32-15,2 2 0 0,0-3-416 0,0 4-80 16,0-1-16-16,1-2 0 0,1 3-320 0,-1-1 128 16,2-3-128-16,-1 1 0 0,1-1 160 0,-1 0-32 15,1-2-128-15,-1 1 192 0,1-5-32 0,-1 3-16 16,1-4 0-16,-2 1 0 0,0-3-144 0,0 0 0 15,0-2 0-15,1 2 0 0,0-4 0 0,-1 0 0 16,0 0 0-16,-1-2 0 16,0 0-1360-16,-1-2-256 0,-1-1-48 0,1-3-11408 0,-1-4-2288 0</inkml:trace>
  <inkml:trace contextRef="#ctx0" brushRef="#br0" timeOffset="-147497.95">25506 7504 35071 0,'-4'7'768'0,"-2"3"176"0,-2 1 16 0,-1 0 16 0,-3 0-784 0,-2-1-192 0,-2 3 0 0,0 2 0 16,0 0 1696-16,2 2 288 0,-2-1 64 0,1-1 16 15,-1 0-848-15,1 0-160 0,2 0-32 0,2 0-16 0,0 1-800 0,1-3-208 16,0 1 0-16,3-1 0 0,0-4 160 0,1 2-160 16,0-5 192-16,1 4-192 0,1-4 0 0,4-6 0 15,0 0 0-15,0 0-192 0,0 0 192 0,0 0 0 16,0 0 0-16,0 0-144 15,0 0-2096-15,0 0-400 0,8-3-96 0,1 0-16 0</inkml:trace>
  <inkml:trace contextRef="#ctx0" brushRef="#br0" timeOffset="-146698.95">25810 7549 20735 0,'0'0'448'0,"0"0"112"0,0 0 16 0,0 0 0 0,5-4-576 0,-5 4 0 0,0 0 0 0,0 0 0 16,0 0 1600-16,0 0 192 0,0 0 64 0,0 0 0 16,0 0-64-16,0 0 0 0,0 0 0 0,0 0 0 15,0 0-304-15,4 9-64 0,-4-1-16 0,2 3 0 16,-2 0-512-16,0 2-96 0,0 1-32 0,-2-1 0 16,2 3-144-16,0-1-48 0,0-2 0 0,0 2 0 0,2 0-256 0,-4-2-48 15,2 0-16-15,2 0 0 0,-1 0-96 0,0-5-32 16,-1 1 0-16,3 0 0 0,-3-9-128 0,2 8 128 15,-2-8-128-15,0 0 128 0,6 7-128 0,-6-7 0 16,0 0 0-16,0 0 0 16,8 4-2304-16,-8-4-384 0,0 0-64 0,7-2-32 0</inkml:trace>
  <inkml:trace contextRef="#ctx0" brushRef="#br0" timeOffset="-146523.79">25976 7670 28559 0,'0'0'1264'0,"0"0"272"0,0 0-1232 0,-7 2-304 16,-1 3 0-16,0-1 0 0,-1-2 2560 0,0 0 464 16,-2 0 96-16,2 1 16 0,0-2-1920 0,-3-1-384 15,1 0-80-15,1 0-16 0,0 0-560 0,0 0-176 16,0 0 0-16,1 0 0 0,0 0 0 0,1 0 0 16,1-1 0-16,1-2 0 0,-1 3 0 0,2 0 0 0,5 0 0 0,-7 0 0 15,7 0-752-15,-5 0-256 0,5 0-48 0,0 0-10928 16,0 0-2192-16</inkml:trace>
  <inkml:trace contextRef="#ctx0" brushRef="#br0" timeOffset="-145496.83">25703 7741 9439 0,'0'0'192'0,"0"0"64"0,0 0 0 0,0 0 16 0,0 0-272 0,0 0 0 0,0 0 0 0,0 0 0 16,0 0 368-16,0 0 16 0,0 0 0 0,0 0 0 16,0 0 320-16,0 0 64 0,0 0 0 0,0 0 16 15,0 0 128-15,0 0 32 0,0 0 0 0,0 0 0 16,0 0 320-16,0 0 64 0,0 0 16 0,0 0 0 0,0 0 64 0,0 0 32 15,0 0 0-15,0 0 0 0,0 0-304 0,0 0-64 16,0 0-16-16,4-4 0 0,-4 4 32 0,0 0 0 16,5-4 0-16,-5 4 0 0,0 0-144 0,8-2-32 15,-2-1 0-15,-6 3 0 0,8 0-112 0,-1-1-32 16,-7 1 0-16,8 0 0 0,-1 0-432 0,1-3-80 16,-8 3-32-16,8 0 0 0,-8 0-48 0,7-3-16 15,-7 3 0-15,6-1 0 0,1 1-160 0,-7 0 0 16,0 0 144-16,6-3-144 0,-6 3 0 0,0 0 0 15,0 0 0-15,0 0-12592 16,0 0-2432-16</inkml:trace>
  <inkml:trace contextRef="#ctx0" brushRef="#br0" timeOffset="-144945.08">26253 7424 13823 0,'0'0'1216'0,"0"0"-960"15,0 0-256-15,0 0 0 0,0 0 2032 0,0 0 352 16,0 0 80-16,0 0 16 0,0 0-464 0,0 0-96 15,0 0 0-15,0 0-16 0,0 0-528 0,0 0-96 16,0 0-32-16,-3 11 0 0,1-2-224 0,-1-1-64 0,0 1 0 0,2 1 0 16,-2 1-96-16,1 2-32 15,-2 0 0-15,1 3 0 0,1 1-256 0,-1 2-48 16,0-2-16-16,2 3 0 0,0 0-512 0,-1-3 0 16,2 4 0-16,2 1 0 0,-2-1 944 0,1 1 80 0,0-1 0 0,1-1 16 15,-1-3-640-15,2-2-128 0,-2 2-16 0,2-2-16 16,-1 1-240-16,1-3 0 0,-1-3 128 0,1 1-128 15,0-5 0-15,-1 3 0 0,-2-9 0 0,0 0 0 16,4 7 0-16,-4-7-320 0,0 0 64 0,0 0 0 16,0 0 256-16,7 3-128 0,-7-3 128 0,8-3 0 31,-1 0-3024-31,0-3-496 0,0-2-112 0,-2-1-16 0</inkml:trace>
  <inkml:trace contextRef="#ctx0" brushRef="#br0" timeOffset="-144359.1">26401 7530 32943 0,'0'0'720'0,"0"0"160"0,0 0 16 0,5 4 32 0,-5-4-736 0,5 7-192 15,-5-7 0-15,0 0 0 0,0 0 1008 0,0 0 160 16,0 0 48-16,0 0 0 0,0 0-832 0,0 0-144 15,6-4-48-15,-6 4 0 0,3-5-192 0,1-2 0 16,-4 7 0-16,3-4-160 0,0-3 160 0,-1 1 0 16,1-1 0-16,1 3 0 0,-2-2 304 0,2 2-16 0,0-3 0 0,2 2 0 15,-1-1 80-15,0 0 16 16,-1 1 0-16,2-1 0 0,1 2-96 0,0 0-16 16,-1-1 0-16,3 1 0 0,-1 0 32 0,1 1 0 15,0 3 0-15,-1-1 0 0,0-2-304 0,0 3-144 0,1 0 16 0,0 0 0 16,-1 0 256-16,1 0 48 15,1-3 16-15,-1 6 0 0,-1 1-64 0,-1 3 0 16,1-1 0-16,1 3 0 0,-2-1-128 0,0 1 0 0,-2 2 0 16,0-1 0-16,-1 6 0 0,-1-2-272 0,-3 6 64 0,-2 0 16 15,-2-1 192-15,-1 5 0 0,-1-1 0 16,-2 1 0-16,0 0 368 0,0 2 112 0,-2-3 32 16,-1 0 0-16,1-4-304 0,0 1-48 0,1-3-16 0,0-3 0 0,0 2-144 0,1-3 0 15,0-2 0-15,2-1 0 0,-1-3 0 0,2-1 0 16,-2-2 0-16,7-4-176 15,0 0 176-15,0 0 0 0,0 0 0 0,0 0 0 16,0 0 0-16,0 0 0 0,0 0 0 0,0 0 128 16,9 5 32-16,-1-3 16 0,0 0 0 0,1-2 0 0,1 0-48 0,-1 0 0 15,1-2 0-15,1 2 0 0,-1-2 192 0,2 0 16 16,0 2 16-16,-1-4 0 0,3 4 144 0,-3 0 16 16,4 0 16-16,-2-3 0 0,0 3-528 0,0-2 0 15,0 0-192-15,0 0 48 0,0 2 144 0,-1-3 0 16,-1 2 160-16,-1 1-160 0,-1-3 0 0,-1 1 0 15,-8 2 0-15,7-2 0 16,-7 2-624-16,6-2-160 0,-6 2-48 0,0 0-13104 16,0 0-2624-16</inkml:trace>
  <inkml:trace contextRef="#ctx0" brushRef="#br0" timeOffset="-143727.81">27043 7605 32255 0,'0'0'704'0,"0"0"160"0,0 0 32 0,0 0 0 0,0 0-720 0,0 0-176 0,2-4 0 0,9 4 0 16,-1-3 1568-16,1 2 288 0,-2-2 48 0,1-1 16 16,2 2-832-16,1 2-144 0,0-4-48 0,2 4 0 15,0-3-384-15,2 3-96 0,-1-1-16 0,0-2 0 16,0 3-640-16,-2 3-128 0,0-2-16 0,-1-1-16 15,-2 3 1152-15,-2 1 224 0,-1-2 48 0,-2 2 16 16,-6-4-3280-16,0 0-640 0,2 7-144 0,-1-1-32 0</inkml:trace>
  <inkml:trace contextRef="#ctx0" brushRef="#br0" timeOffset="-143477.48">27124 7793 32831 0,'0'0'720'0,"0"0"160"0,0 0 16 0,0 0 16 0,0 0-720 0,0 8-192 16,2 1 0-16,-2-9 0 0,0 0 1552 0,0 0 288 16,0 0 48-16,0 0 16 0,0 0-784 0,0 0-160 15,0 0-16-15,8 3-16 0,-8-3-480 0,9 1-112 16,-9-1-16-16,10 0 0 0,-1 0-16 0,0-4-16 16,0 4 0-16,-1-2 0 0,1 1-144 0,0-2-16 15,2-1-128-15,-1 1 192 0,1 3-48 0,-1-2-16 16,1 0 0-16,-1 0 0 0,2 2-128 0,0-4-176 15,-1 1 48-15,0 3 0 16,-1 0-512-16,1 0-112 0,-2-1-16 0,0-2-12288 16,0 3-2448-16</inkml:trace>
  <inkml:trace contextRef="#ctx0" brushRef="#br0" timeOffset="-142963.52">27661 7573 34431 0,'0'0'768'0,"8"-2"144"0,-1-2 48 0,3-1 0 0,-3 1-768 0,3-3-192 0,-1 1 0 0,0-1 0 0,0 1 928 0,0-2 160 16,0 1 16-16,1 1 16 16,-3-4-544-16,3 4-96 0,0 2-32 0,-1-3 0 0,0 3-176 0,2 2-32 15,1-5-16-15,-2 5 0 0,2 0 160 0,0 0 16 16,0 2 16-16,-1-2 0 0,2 2-128 0,-2 2-32 15,1 0 0-15,0 0 0 0,-1 3-80 0,1 1-32 16,0 1 0-16,0 1 0 0,-2 1 224 0,2-1 32 16,-2 1 16-16,0 4 0 0,-3 0-144 0,0 4-16 15,-2-4-16-15,-1 2 0 0,-1 3-16 0,-1 0 0 16,-2 1 0-16,-1-2 0 0,-3 0-224 0,-1 2 0 16,-2 2 0-16,-1 2 0 0,-2-4 0 0,-2-2 0 15,2 3 128-15,-1-3-128 0,-1 0 0 0,1 0-256 16,-1-4 48-16,0 0 16 0,-1-2 192 0,0-2-176 15,0-1 176-15,-3-2-160 0,2 0 160 0,-1-3 224 0,1 1-48 0,-2-4-16 16,-1 0-160-16,-1-4 0 16,2 2 0-16,0-2 0 0,1-3-352 0,-1 0 0 0,0-3 0 0,2 1 0 15,1-1 352-15,1-1 0 0,0-2 0 0,0-3 0 16,2 2 0-16,1-3 0 16,1 1 0-16,1-1 0 0,1 0 256 0,2 2 192 0,0 0 16 15,1-1 16-15,2 2-480 0,1-2-208 0,1-1 16 0,2 0 0 16,2 4 192-16,0-3 256 0,3 2-48 0,0 1-16 15,0 0-192-15,1 2 0 0,0 2 0 0,2-1 0 16,1 3 0-16,1-2 0 0,0 1 0 0,0 2 0 16,0 2-256-16,-1-2-112 0,-2 0-16 0,1 2-13312 15,-3 1-2656-15</inkml:trace>
  <inkml:trace contextRef="#ctx0" brushRef="#br0" timeOffset="-127749.89">29613 5327 17503 0,'0'0'1552'0,"6"3"-1232"15,3 3-320-15,0-2 0 0,1 3 3200 0,1 0 576 16,1-1 112-16,0 3 16 0,1-1-2608 0,-2 1-528 16,4 2-96-16,-1-2-32 0,1 1-32 0,-1 1-16 15,2-1 0-15,-2 3 0 0,-1-2-96 0,2 2-32 0,-1 0 0 0,0 3 0 16,0-6-192-16,0 3-32 0,3 0-16 0,0 2 0 15,0 1 64-15,1-2 16 0,1 2 0 0,-1 1 0 16,0-2-112-16,3 5 0 0,0 1-16 0,0-1 0 16,-2 3 80-16,3 1 32 0,3 5 0 0,2 1 0 15,3 0-80-15,3 4-16 0,1 0 0 0,3 3 0 16,0 2 0-16,1 0-16 0,1 2 0 0,1-2 0 0,-2-2 176 0,0 0 32 16,-2-5 16-16,-1 0 0 0,-1 0 272 0,1 1 48 15,0-1 16-15,0-1 0 0,0-3-320 0,2 2-64 16,0 0-16-16,-1 3 0 0,4-3-64 15,-2 0-16-15,1 0 0 0,0 0 0 0,-1 3 80 0,0-3 16 16,-1 0 0-16,1 0 0 0,0 3-96 0,2 1 0 16,2 1-16-16,-1 2 0 0,-2 1-240 0,2 1 176 15,-2 2-176-15,0 1 160 0,1-4-160 0,-2 1 0 16,-2 2 0-16,-2-2 0 0,-1-2 0 0,-2 2 0 16,0-2 0-16,0 1 0 0,0 1 0 0,0 0 0 15,-3-2 0-15,1 1 0 0,-1 1 0 0,-1-2 0 16,1-5 0-16,-3 1 0 0,-1-3 0 0,0-2 0 15,0-5 0-15,-2 1 0 0,-1-2 0 0,1-5-176 16,-2 3 48-16,-1-3 0 0,1-1 128 0,-2-2 0 16,1-1 0-16,-2 0 0 0,-2 0 0 0,1-2 144 15,0 2-16-15,0-3-128 0,-1 3 0 0,1 1 0 16,-3-1 0-16,2 0 0 0,-1 0 0 0,0-1 0 16,-2 1 0-16,-1 0 0 0,-2-4 0 0,-3 1 0 15,0 0-160-15,-1-2 160 0,-1 1-352 0,0-3 0 0,-4-6 0 0,0 0 0 31,0 0-1328-31,0 0-272 0,0 0-48 0,0 0-16 16,-8 0-1264-16,-1-6-256 0,-2-3-48 0</inkml:trace>
  <inkml:trace contextRef="#ctx0" brushRef="#br0" timeOffset="-126751.96">32258 5367 14111 0,'0'0'624'0,"0"0"128"0,5-10-608 0,0 3-144 0,-1-4 0 0,0 2 0 15,-1 2 1648-15,-3 7 288 0,2-6 64 0,-2 6 16 16,0 0-560-16,0 0-112 0,4-4-32 0,-4 4 0 16,0 0-672-16,0 0-144 0,0 0-32 0,0 0 0 15,0 0 416-15,0 0 80 0,0 0 0 0,0 0 16 16,0 0-592-16,-6 0-128 0,-2 4-32 0,0 0 0 0,-3 5 128 0,-2 1 32 16,-1 1 0-16,-3 2 0 15,-4 3-192-15,0-2-48 0,-1 6 0 0,-2-1 0 16,-2 1-16-16,-3 0-128 0,-1 1 192 0,-1 1-64 0,0-1 96 0,1-1 16 15,-1 3 0-15,1 1 0 0,1-1 16 0,0 3 0 16,2 1 0-16,-1-1 0 0,-1 0 16 0,-1 2 16 16,-1-2 0-16,-1 4 0 0,1 0-96 0,-2 0-32 15,-1 3 0-15,3-2 0 0,-1 2-160 0,0-3 128 16,0 0-128-16,1-1 128 0,1-1-128 0,2 0 128 16,1-3-128-16,2 1 128 0,0 1-128 0,0-1 0 15,0 1 0-15,0 0 0 0,-1-4 0 0,1 3 0 16,-2 2 0-16,2-2 0 0,0-2 128 0,0 2 0 15,1 0 0-15,-1-2 0 0,2-1-128 0,-1 1 0 16,1-1 0-16,-1 0 0 0,-1-3 192 0,3 0 0 16,0 2 0-16,1-3 0 0,-1 0 96 0,2 1 32 15,3 0 0-15,-2-3 0 0,4 2-160 0,-2-2-32 16,-2 0 0-16,1 3 0 0,-2-3 0 0,1 5 0 16,-1-1 0-16,1-1 0 0,-2 0-128 0,0 1 0 15,0 1 0-15,0-3 0 0,0 2 0 0,0 2 128 16,1 0-128-16,0-2 128 0,-2-1-128 0,1-3 128 15,0 2-128-15,0-1 128 0,0 1 112 0,-1-2 16 16,0 2 0-16,1-2 0 0,-1 0-256 0,1 0 0 0,2-2 0 0,1 5 0 16,-4-3 144-16,2 3-16 15,2-3 0-15,-1 0 0 0,1 2-128 0,0-4 128 0,-1 0-128 0,2 2 128 16,-2 0 112-16,2 1 16 0,0-3 0 0,0 2 0 16,-2 0-256-16,2 3 0 0,0-4 0 0,2-2 0 15,0 2 256-15,1-3 0 0,-3 1 0 0,2-1 0 16,1 0-256-16,1-2 144 0,0 2-144 0,0-4 128 15,1 2 64-15,0-1 0 0,0-1 0 0,-1-1 0 16,1 1 0-16,2 1 0 0,-1-4 0 0,2-1 0 16,-1 2-192-16,2-1 128 0,3 1-128 0,-2-2 128 0,2-1-128 0,0 0 0 15,-2 3 0-15,3-3 0 0,-1-2 0 0,0 2 0 16,1 1 0-16,0-1 0 0,1 3 128 0,-1-3 0 16,0 2 0-16,4-6 0 0,0 0-128 0,0 0-176 15,-4 3 48-15,4-3 0 0,0 0 128 0,0 0-128 16,0 0 128-16,0 0-128 15,0 0-1184-15,0 0-224 0,0 0-64 0,11 0-11360 16,1-4-2272-16</inkml:trace>
  <inkml:trace contextRef="#ctx0" brushRef="#br0" timeOffset="-122034.81">30736 5664 4607 0,'0'0'400'0,"0"0"-400"15,0 0 0-15,0 0 0 0,0 0 1344 0,0 0 176 16,5 5 32-16,0-1 16 0,-5-4-1264 0,0 0-304 16,3 7 0-16,0-1 0 0,-3-6 0 0,2 7 0 15,-2-7 0-15,1 8-4544 16</inkml:trace>
  <inkml:trace contextRef="#ctx0" brushRef="#br0" timeOffset="-121433.3">30741 5965 911 0,'0'0'0'0,"0"0"0"15,0 0 0-15,0 0 0 0,0 0 704 0,0 0 48 16,0 0 16-16,0 0 0 0,0 0-208 0,0 0-48 16,0 0 0-16,0 0 0 0,-1-9-112 0,1 9-16 15,1-7-16-15,-1 7 0 0,-3-6 592 0,1 2 128 16,2 4 32-16,0-7 0 0,0 7 416 0,-3-6 64 16,1-1 32-16,-1 1 0 0,3 6-320 0,0 0-64 15,-3-7-16-15,2 1 0 0,1 6-64 0,0-7-16 16,-1 3 0-16,1 4 0 0,0 0 448 0,0 0 64 15,0-6 32-15,0 6 0 0,0 0-544 0,0 0-128 16,0 0 0-16,0 0-16 0,0 0 208 0,0 0 32 16,6 6 16-16,1-2 0 0,-2 3-512 0,2 2-112 0,0-1 0 0,3 3-16 15,-2 0-64-15,-1-1-16 0,1 4 0 0,1-1 0 16,1 1 64-16,0 2 16 0,1-3 0 0,-1 1 0 16,-1 2-624-16,2-3-192 0,-1 1 0 0,1 2 0 15,-4-3 192-15,3 0 0 0,-1-2 128 0,0 2-128 16,-1-3 0-16,1 1 0 0,-1-2 0 0,-2-1 0 15,1 1 0-15,-1-2 0 0,1-1 0 0,-2 1 0 16,1-3 0-16,-1 0 0 0,-5-4 0 0,4 5 0 16,-4-5 0-16,0 0 0 0,0 0 0 0,0 0-128 0,0 0-112 0,0 0-16 15,0 0 0-15,0 0 0 16,0 0-1472-16,0 0-320 0,0 0-48 0,1-7-9808 16,2 1-1952-16</inkml:trace>
  <inkml:trace contextRef="#ctx0" brushRef="#br0" timeOffset="-121117.01">31011 5936 29951 0,'0'0'656'0,"0"0"144"0,0 0 32 0,0 0 0 0,0 0-672 0,0 0-160 15,0 0 0-15,8 7 0 0,-14 2 1472 0,1 2 256 16,0 2 48-16,-2-3 16 0,0 3-832 0,0 2-144 0,-1 0-48 0,0-2 0 15,-3 1-352-15,1-1-80 16,3 0-16-16,-3-3 0 0,1 3-192 0,-3-2-128 16,2 2 128-16,-1-3-128 0,1 1 0 0,1 1 0 0,1-5 0 0,0 4 0 15,-1 1 0-15,1-2 0 0,2-2 0 0,-1 1 0 16,-2 2 128-16,4-5-128 0,1 1 128 0,0-3-128 16,0 1 0-16,4-5-128 0,-4 7 0 0,4-7 0 15,0 0 128-15,0 0 176 0,0 0-48 0,0 0 0 16,0 0-128-16,0 0-176 0,0 0 48 0,0 0 0 15,0 0-2368-15,0 0-448 0,2-7-112 16,0-2-16-16</inkml:trace>
  <inkml:trace contextRef="#ctx0" brushRef="#br0" timeOffset="-120481.82">30593 5254 17903 0,'0'0'784'0,"0"0"176"0,0 0-768 0,0 0-192 16,0 0 0-16,0 0 0 0,0 0 2128 0,0 0 384 16,0 0 80-16,0 0 16 0,0 0-944 0,0 0-192 15,0 0-48-15,0 0 0 0,0 0-208 0,0 0-32 16,0 0-16-16,0 0 0 0,4 7-256 0,0-1-48 15,-1 3-16-15,-1 2 0 0,1-1-144 0,1 3-48 16,0 0 0-16,0 0 0 0,-3 5 16 0,3-1 0 16,1-2 0-16,0 2 0 0,-1 3-240 0,0 0-48 15,1-2-16-15,-1 0 0 0,-1-1-368 0,0 0 0 16,-2 0 0-16,1-1 128 0,1-3 0 0,0 0 0 0,-2-2 0 16,2-1 0-16,-1 1-128 0,0-5 128 0,-2-6-128 15,1 9 128-15,0-2-128 0,-1-7 0 16,0 0-128-16,0 0 128 15,0 0-544-15,0 0-32 0,0 0 0 0,0 0 0 16,0 0-2912-16,0 0-592 0,0 0-112 0,12-9-32 0</inkml:trace>
  <inkml:trace contextRef="#ctx0" brushRef="#br0" timeOffset="-119828.51">30846 5356 23951 0,'0'0'1056'0,"0"0"224"0,0 0-1024 0,0 0-256 0,0 0 0 0,0 0 0 0,0 0 1792 0,0 0 320 15,0 0 48-15,0 0 16 0,0 0-880 0,0 0-160 16,0 0-48-16,0 0 0 0,0 0-400 0,0 0-96 15,0 0-16-15,0 0 0 0,0 0-192 0,0 0-64 16,0 0 0-16,-1-6 0 0,2-4 112 0,0 4 16 16,-1 6 0-16,3-7 0 0,-1 1-128 0,1-1 0 15,0-1-16-15,-1 2 0 0,1-1-144 0,1 1-32 16,1-1 0-16,0 1 0 0,-1-1-128 0,1 1 160 16,2-1-160-16,-2 3 160 0,0-2 32 0,1 2 0 15,0 1 0-15,-1-1 0 0,1-3-192 0,0 5-272 16,2 1 64-16,0-2 16 0,-8 3 192 0,8 3 0 0,0-2 0 0,-2 1 0 15,1 0 0-15,-1 3 0 16,2 2 0-16,-3-1 0 0,1 1 0 0,-1 3 0 0,-1 3 0 16,-2 2 0-16,1-2 416 0,-2 4 128 0,-1 2 32 0,-1 1 0 15,0 0-352-15,-1 3-64 0,0-3-16 0,-2 4 0 16,0-4-144-16,0 3 0 0,-1-6-160 0,1 2 160 16,0-2 0-16,0-3 0 0,0 1 0 0,0-3 0 15,-1 0 0-15,1 1 0 0,3-5 0 0,-2 1 0 16,-1-1 0-16,2-2 0 0,2-6 0 0,0 0 0 15,0 0 128-15,0 7-128 0,0-7 0 0,0 0 0 16,0 0 0-16,0 0 0 0,0 0 0 0,0 0-192 0,6 5 192 0,1-4 0 16,1 2 0-16,-1-3 160 15,1-3-32-15,0 3 0 0,0-1 0 0,0-1 0 16,0 2-128-16,0-3 0 0,-1 3 0 0,3-1 0 0,0-2 448 0,-1 0 48 16,0 3 16-16,1-1 0 0,0 1-208 0,0 0-48 15,0 0 0-15,-1-3 0 0,0 3-96 0,0 0-32 16,-9 0 0-16,9 0 0 0,0 0-128 0,-1 0 0 15,-8 0 0-15,0 0 0 0,8 0 0 0,-8 0 0 16,8 0 0-16,-8 0 0 0,0 0 0 0,0 0 0 16,0 0 0-16,0 0 0 15,0 0-2096-15,0 0-288 0,0-6-64 0,0 6-16 0</inkml:trace>
  <inkml:trace contextRef="#ctx0" brushRef="#br0" timeOffset="-118626.5">30936 6845 16815 0,'0'0'368'0,"0"0"80"0,-1-6 0 0,1 6 32 0,-1-7-480 0,-1 1 0 0,2 6 0 0,0 0 0 15,0 0 1424-15,0 0 192 0,0-8 48 0,0 2 0 16,0 6-208-16,0 0-48 0,0 0 0 0,0 0 0 16,0 0-192-16,0 0-64 0,0 0 0 0,0 0 0 15,0 0-48-15,0 0-16 0,0 0 0 0,0 0 0 16,0 0-48-16,0 0-16 0,0 0 0 0,0 0 0 16,0 10-400-16,2-1-96 0,-1 1-16 0,0 1 0 0,-2-1-96 0,1 3-32 15,1 3 0-15,-1-2 0 0,0 0-96 0,0-1-32 16,0 2 0-16,0 0 0 0,0-2-96 0,0 0-32 15,2 0 0-15,-1 0 0 0,-1-2 64 0,0 2 0 16,1-3 0-16,0 3 0 0,1-2-192 0,-1-1 128 16,0 2-128-16,2-4 128 0,-3-8-128 0,3 6 0 15,-2 1 0-15,-1-7 0 0,1 9 0 0,-1-9 0 16,3 7 0-16,-3-7 0 0,2 6 0 0,-2-6 0 16,0 0 0-16,0 0 0 0,3 7 0 0,-3-7 0 15,0 0 0-15,0 0-176 0,0 0 176 0,0 0-128 16,4 4 128-16,-4-4-128 15,0 0-1904-15,0 0-368 0,0 0-80 0,0 0-9264 16,0 0-1856-16</inkml:trace>
  <inkml:trace contextRef="#ctx0" brushRef="#br0" timeOffset="-118213.89">31093 7008 27647 0,'0'0'608'0,"0"0"128"0,0 0 32 0,0 0 0 0,0 0-624 0,0 0-144 0,0 0 0 0,0 0 0 16,0 0 1104-16,0 0 192 0,0 0 48 0,0 0 0 15,0 0-576-15,0 0-96 0,-5 4-32 0,0 2 0 0,-3-2-304 0,1-1-64 16,0 1-16-16,-3-2 0 0,0 1 112 0,0-2 16 15,-1-1 0-15,-1 0 0 0,0 3 48 0,1-2 16 16,-2 2 0-16,1-3 0 0,0 2-64 0,2-2 0 16,-1 0 0-16,1 0 0 0,-1 0-144 0,1 0-48 15,-2 0 0-15,0 0 0 0,0 0-48 0,2-2-16 16,1 2 0-16,-1 0 0 0,3 0 0 0,0 0 0 16,0 0 0-16,2 0 0 0,5 0-128 0,-5 0 128 15,-2 0-128-15,7 0 128 0,0 0-128 0,0 0 128 16,0 0-128-16,0 0 128 0,0 0-128 0,0 0 128 15,0 0-128-15,0 0 128 0,0 0-128 0,0 0 128 16,0 0-128-16,0 0 128 16,0 0-704-16,0 0-160 0,0 0-32 0,7 6-11392 15,-7-6-2304-15</inkml:trace>
  <inkml:trace contextRef="#ctx0" brushRef="#br0" timeOffset="-117544.7">30571 7618 22575 0,'0'0'992'0,"0"0"224"0,0 0-976 0,0 0-240 16,0 0 0-16,0 0 0 0,0 0 2304 0,0 0 400 16,0 0 96-16,0 0 16 0,0 0-1232 0,0 0-240 0,0 0-64 0,0 0 0 15,0 0-400-15,0 0-96 0,6-4-16 0,-6 4 0 16,0 0-192-16,10 0-64 0,-10 0 0 0,9 0 0 16,0 0 64-16,-1 0 0 0,-8 0 0 0,9-3 0 15,0 3 0-15,0-1 0 0,-1 1 0 0,1 0 0 16,2 0-208-16,-3 0-48 0,-8 0 0 0,10 0 0 0,1 1-96 0,-1 2-32 15,-1 0 0-15,-1-2 0 16,-8-1-192-16,7 3 144 0,-7-3-144 0,7 3 128 0,-7-3-128 0,7 4 0 16,-7-4 0-16,5 6-176 0,-5-6 176 0,0 0-128 15,7 4 128-15,-7-4-128 16,0 0-2000-16,0 0-400 0,0 0-80 0,0 0-16 0</inkml:trace>
  <inkml:trace contextRef="#ctx0" brushRef="#br0" timeOffset="-116991.28">30957 7518 34319 0,'0'0'752'0,"0"0"144"16,0 0 48-16,0 0 32 0,0 0-784 0,0 0-192 0,0 0 0 0,0 0 0 0,0 0 1728 0,0 0 320 16,0 0 48-16,0 0 16 15,0 0-1344-15,0 0-256 0,0 0-48 0,0 0-16 16,0 0-144-16,7-4-48 0,-1 1 0 0,1 0 0 0,-2-1-256 0,0 0 0 15,2-1 0-15,-1 1 0 16,1 0 208-16,1 1-16 0,0 1 0 0,-2 0 0 0,2 0 64 0,1 2 0 16,2-4 0-16,-1 1 0 0,1 3-256 0,0-2 144 15,1 0-144-15,0 0 128 0,0 0 0 0,-2 0 0 16,2-1 0-16,-1 3 0 0,-1 0 0 0,-1 0 0 16,-1 0 0-16,-1 0 0 0,0 0-128 0,-7 0 128 15,0 0-128-15,8 5 128 0,-1-1-128 0,-7-4 128 16,4 7-128-16,-2 1 128 0,1 4 64 0,-2-2 0 15,-1 4 0-15,-1 5 0 0,-2-2-192 0,1 4 0 16,-3 1 0-16,1 2 0 0,-2-1 0 0,2 3 0 16,1 1 0-16,-1-3 0 0,-3 3 240 0,3-4 16 15,2-1 0-15,0 2 0 0,0 0-256 0,-1-3 144 16,2 1-144-16,1-3 128 0,0-2 64 0,0-1 0 16,0-4 0-16,0 1 0 0,0-1-192 0,0-2-176 0,0-3 48 0,0-7 0 15,0 0 128-15,0 0 0 0,0 0 128 0,0 0-128 16,0 0 0-16,0 0 0 15,5-3 0-15,0-3 0 16,0-5-2032-16,-1 1-464 0,-1-16-112 0,1 6-16 0</inkml:trace>
  <inkml:trace contextRef="#ctx0" brushRef="#br0" timeOffset="-88512.28">29647 6482 36735 0,'0'0'816'0,"0"0"160"0,0 0 48 0,0 0 0 0,7 3-832 0,0 1-192 0,-7-4 0 0,0 0 0 16,9 3 1536-16,-1-3 272 15,-8 0 48-15,0 0 16 0,7 1-896 0,1 2-176 16,0-3-32-16,0 2-16 0,0-2-384 0,0 0-80 16,0 0-16-16,1 0 0 0,0-2-112 0,1 2-32 0,4 0 0 0,-3 0 0 15,1 0-128-15,0-3 128 16,-2 3-128-16,2 0 128 0,0-1-128 0,-2 1 0 0,1 1 0 0,1 2 0 16,-2-3-336-16,1 2-112 0,-2-2 0 0,-1 4-16 15,1-4-3504-15,-3 3-704 0,6-2-144 16,-12-1-32-16</inkml:trace>
  <inkml:trace contextRef="#ctx0" brushRef="#br0" timeOffset="-88171.13">30108 6265 35183 0,'0'0'768'0,"0"0"176"0,0 0 16 0,0 0 32 0,0 0-800 0,0 0-192 16,0 0 0-16,0 0 0 0,0 0 1024 0,0 0 176 15,0 0 16-15,0 0 16 0,-1 0-336 0,0 8-64 16,0 4 0-16,-1-2-16 0,0 1-448 0,-1 2-96 16,3-3-16-16,0-1 0 0,-1 4-128 0,1-2-128 15,0-1 192-15,1 0-192 0,2 0 640 0,-1-1 0 0,1-1 16 0,1-1 0 16,2 2-528-16,1-1-128 15,-2-2 0-15,2 1 0 0,2-1 208 0,1 1 64 0,2-3 16 0,1 2 0 16,0-3-288-16,0 1 0 16,2-4 0-16,-2 3 0 0,0-3 0 0,1 0 0 15,1 0 0-15,-1-3 0 0,2-1-208 0,-2-3-48 0,-1 1-16 16,1 2 0 0,-1-5-2016-16,-2 1-400 0,-1-4-64 0,-1 2-9248 0,0-3-1840 15</inkml:trace>
  <inkml:trace contextRef="#ctx0" brushRef="#br0" timeOffset="-87983.94">30370 6209 32367 0,'0'0'704'0,"0"0"160"0,0 0 32 0,-2 8 0 0,-2 1-704 0,0 0-192 0,0 1 0 0,0 1 0 0,-1 2 2288 0,1 0 416 15,0 1 96-15,0 6 16 0,0 2-1424 0,2 2-288 16,-1 0-48-16,0 3-16 0,2 2-32 0,1 1-16 16,0 3 0-16,0-3 0 0,1 0-592 0,1-3-112 15,-1 0-32-15,0-4 0 0,1 1-64 0,0-5-32 16,1-3 0-16,-2-1 0 0,2-2-160 0,-1-3 0 15,2-1 0-15,-4-9 0 16,0 0-304-16,0 0-80 0,0 0-32 0,7-2-14544 16,-2-2-2896-16</inkml:trace>
  <inkml:trace contextRef="#ctx0" brushRef="#br0" timeOffset="-87321.81">31440 6486 27807 0,'0'0'1232'0,"0"0"256"0,0 0-1184 0,0 0-304 0,0 0 0 0,0 0 0 16,0 0 2784-16,0 0 496 0,0 0 112 0,0 0 0 15,0 0-1872-15,0 0-384 0,0 0-80 0,0 0-16 16,0 0-336-16,0 0-64 0,0 0 0 0,7-4-16 15,-7 4-304-15,8-3-48 0,-2 0-16 0,2-1 0 0,0 1-256 0,3 3 0 16,0-1 0-16,4-2 0 16,-1 3 0-16,2 0 0 0,1 0 0 0,0 0 0 15,-1 0-3520-15,-1 0-768 0,16 3-160 0,-7-8-32 16</inkml:trace>
  <inkml:trace contextRef="#ctx0" brushRef="#br0" timeOffset="-86752.5">31769 6230 11055 0,'0'0'976'0,"0"0"-784"16,0 0-192-16,0 0 0 0,0 0 5824 0,0 0 1136 16,0 0 208-16,0 0 64 0,0 0-4608 0,0 0-928 15,0 0-176-15,0 0-48 0,0 0-608 0,0 0-128 16,0 0-32-16,7-2 0 0,-1 0-448 0,1-2-112 15,-7 4-16-15,6-5 0 0,2 1-128 0,0 0 0 16,-3-3 0-16,2 3 0 0,1-1 0 0,0 1 0 16,-1 0 0-16,3-1-176 0,-1 1 176 0,1 1 176 15,1 2-48-15,-1 1 0 0,1 0 16 0,-1 0 0 16,2 0 0-16,-2 7 0 0,0-3-144 0,-3-1 0 16,1 4 0-16,-2 0 0 0,-1-1 192 0,-3 5 48 0,0 0 16 15,-1 2 0-15,-2-1-256 0,-3 4 0 16,-1-3 0-16,-3 4 0 0,0-1 144 0,-1-2-16 0,-1 2 0 0,1-2 0 15,0-1-128-15,0 1 0 0,0-4 0 0,1 0 0 16,1 0 0-16,1-4 0 0,-1 1-224 0,2-1 80 16,5-6 144-16,0 0 176 0,0 0-48 0,0 0 0 15,-4 7-128-15,4-7-176 0,0 0 48 0,0 0 0 16,0 0 128-16,5 6 0 0,3-2 0 0,3 0 0 0,-1 2 0 0,3-3 256 16,0 0-64-16,2-2-16 0,-1 5 336 0,3-2 64 15,-1-1 0-15,0 1 16 0,-2 2-784 16,2 0-176-16,0 5-16 0,-2-5-16 0,-1 5 528 0,-1-2 96 15,-3 1 32-15,0 1 0 0,-2 2 128 0,-2 0 16 16,-2 3 16-16,-2-2 0 0,-2 3-416 0,-3-1 0 16,-3 1 0-16,-1 0 0 0,-2-1 0 0,-1 1 0 15,-1-4 0-15,-1 1 0 0,-1-1 0 0,0 0 0 16,-2-3 0-16,0-4 0 0,-1 1 0 0,1-3 0 16,-1-1 0-16,-1-3 0 0,1 0 0 0,0 0 0 15,0-1 0-15,0-1 0 0,4-5-160 0,0 3-64 16,0-2-16-16,1-4 0 0,3 0 400 0,0 1 80 15,2 1 16-15,2-4-15200 16,1 2-3040-16</inkml:trace>
  <inkml:trace contextRef="#ctx0" brushRef="#br0" timeOffset="-75278.71">23319 8138 6495 0,'5'-1'128'0,"1"-2"48"0,-2 2 0 0,-1-5 16 0,0 0-192 0,1-1 0 0,-1 1 0 0,1-1 0 15,0 2-128-15,-1-4-80 0,0 2-16 0,0-3 0 16,2 1 224-16,1-4 0 0,0-2 0 0,-1 2 0 15,0-3 240-15,0 2 80 0,1-2 32 0,-1 3 0 16,0 0 672-16,0 3 128 0,1-4 16 0,-2 4 16 0,-2-1 624 0,1 5 128 16,-2-3 32-16,0 1 0 15,-1 8 528-15,-1-3 96 0,-3-1 32 0,-1 2 0 16,5 2-256-16,-8 2-64 0,-1 5 0 0,0-1 0 0,-2 1-416 0,1 1-96 16,-2 2 0-16,0 6-16 0,0 4-1072 15,1 1-192-15,-2 1-64 0,1 4 0 0,0-1 128 0,0 1 32 16,3 3 0-16,1-4 0 0,0 1-608 0,3-2 0 15,0 2 0-15,0-3 0 0,2 1 352 0,2-2 48 16,2-2 16-16,2-2 0 0,0 4 176 0,4-4 48 16,1-1 0-16,1-2 0 0,2-2-640 0,0 2 0 15,1-5 0-15,3 2 0 0,0 1 0 0,1-5 0 16,1-1 0-16,0-1 0 16,0-3-320-16,0 1-128 0,-1-4-16 0,-1-3-16 15,1 2-2496-15,-1-2-496 0,11-5-112 0,-4 2 0 0</inkml:trace>
  <inkml:trace contextRef="#ctx0" brushRef="#br0" timeOffset="-74496.36">23630 8121 22175 0,'0'0'480'0,"0"0"96"0,0 0 32 0,0 0 32 0,0 0-512 0,0 0-128 0,0 0 0 0,0 0 0 0,0 0 1472 0,0 0 256 16,0 0 64-16,0 0 16 16,0 0-848-16,0 0-192 0,0 0-16 0,0 0-16 15,0 0 256-15,0 0 48 0,0 0 16 0,0 0 0 16,0 0-32-16,0 0-16 0,0 0 0 0,0 0 0 0,0 0 32 0,0 0 16 16,0 0 0-16,0 0 0 15,0 0-544-15,0 0-96 0,0 0-32 0,0 5 0 0,1 3 128 0,0 1 0 16,0-1 16-16,2 4 0 0,1-4-160 0,3 1-48 15,-1 1 0-15,3 3 0 0,-1 2 384 0,0-2 64 16,0 0 0-16,1 3 16 0,0-3-944 0,2 1-192 16,-2-1-32-16,0 0-16 0,3 0 400 0,0 1 0 15,-2-1 0-15,1-3 128 0,-1 1-128 0,0-1 0 16,1-1 0-16,-1-2 0 0,2-1 0 0,-3 1 0 16,1-1 0-16,-3-2 0 0,1 0 0 0,0-1 0 15,0 0-128-15,0-3 128 16,-2 1-896-16,1-1-112 0,-7 0-16 0,8-1 0 15,-2-5-2112-15,1 2-448 0,-2 0-64 0,-5 4-32 0</inkml:trace>
  <inkml:trace contextRef="#ctx0" brushRef="#br0" timeOffset="-74230.58">23876 8190 35183 0,'0'0'768'0,"0"0"176"0,0 0 16 0,-8 4 32 0,1 5-800 0,1-2-192 0,-1 3 0 0,1 0 0 15,-1-4 1984-15,-1 2 336 0,0-1 80 0,1 2 16 16,-3 1-1248-16,1 1-240 0,-3-2-48 0,2 1-16 16,0-1-560-16,-1 2-112 0,1-1-32 0,-1 0 0 15,-1 0-160-15,2 1 0 0,-1-5 0 0,1 3 0 16,1-1 0-16,0 1 128 0,-2-2-128 0,4 2 0 16,1-4 0-16,1 0 0 0,5-5 0 0,0 0 0 15,-6 4 0-15,6-4 0 0,0 0 0 0,0 0 0 16,0 0 0-16,0 0 0 0,0 0 128 0,0 0-128 15,0 0-608-15,10 0-160 0,-1 0-16 0,1 0-16 16,-1-2-2784-16,2 0-544 0,7-4-112 0,-1 3-32 0</inkml:trace>
  <inkml:trace contextRef="#ctx0" brushRef="#br0" timeOffset="-73742.34">24049 8317 31503 0,'0'0'688'0,"0"0"144"0,0 0 16 0,0 0 48 0,0 0-704 0,0 0-192 0,0 0 0 0,0 0 0 0,4 6 1840 0,-4-6 336 16,0 0 64-16,6 1 0 0,-6-1-944 0,8 2-192 16,0-2-32-16,-2 0-16 0,4 0-352 0,-3 0-80 15,1-2-16-15,1 2 0 0,1 0-144 0,0-1-16 16,1-2-16-16,-1 0 0 0,1 3 16 0,3 0 16 16,0 0 0-16,-1 0 0 0,-1 0-320 0,1 0-144 15,-2 0 128-15,-1 0-128 0,-1 0 0 0,1 3 0 16,-3-3 0-16,1 0 0 0,-8 0 0 0,8 0 0 15,-1-3-224-15,-7 3 80 16,0 0-1856-16,6-4-368 0,-6 4-80 0,0 0-16688 0</inkml:trace>
  <inkml:trace contextRef="#ctx0" brushRef="#br0" timeOffset="-73376.38">24452 8101 31391 0,'0'0'688'0,"0"0"144"0,0 0 16 0,0 0 48 0,0 0-720 0,0 0-176 0,8 0 0 0,-8 0 0 15,0 0 1968-15,0 0 352 0,0 0 80 0,0 0 16 16,0 0-1424-16,6 7-288 0,-6-7-48 0,0 0-16 16,4 9-144-16,-2 0-48 0,-1-1 0 0,-2 1 0 15,-1 2-192-15,1-2-64 0,0-1 0 0,-2 1 0 16,0-1 0-16,1 1 0 0,1 0 0 0,-1-1 0 0,1 1-192 0,1-9 0 15,0 0 0-15,0 8 0 0,0 1 0 0,0-9 0 16,0 0 0-16,4 9 0 0,-4-9 144 0,6 7-16 16,2-3 0-16,0 2 0 0,1-2-128 0,2-1 128 15,-1-2-128-15,1 2 128 0,1-1-128 0,1 0-176 16,0-2 48-16,0 2 0 0,0-4 128 0,-1 2 176 16,-2-2-48-16,1 0 0 0,-2-1-128 0,0 2 0 15,0-2 144-15,-1-1-144 0,-1-2 0 0,-1 3 0 16,1-1 0-16,-2-2 0 15,-1-1-1984-15,0-2-400 0,-2 1-96 0,1 1-15552 16</inkml:trace>
  <inkml:trace contextRef="#ctx0" brushRef="#br0" timeOffset="-73110.53">24643 7960 38879 0,'0'0'848'0,"2"6"176"0,-1 1 48 0,0 1 16 0,0 1-864 0,1-3-224 15,-1 5 0-15,0-1 0 0,1 1 1664 0,-1 2 304 16,0 3 48-16,1-2 16 0,-2 2-1440 0,1 1-272 0,0 0-64 0,1 5-16 16,-1-5 208-16,0 3 32 0,0-1 16 0,1 0 0 15,-1 0-240-15,0 4-64 0,1-4 0 0,-2 0 0 16,1 0-192-16,0 1 144 0,2-4-144 0,0 1 128 0,-1-3-128 0,1-1 0 16,-1 0 144-16,1 0-144 15,-3-2 0-15,3 1 0 0,-1-4 0 0,1 1 0 16,-2-3 0-16,2 1-128 0,1-1 128 0,-4-6-192 15,0 0-384 1,0 0-96-16,0 0-16 0,0 0 0 0,0 0-1968 0,6-2-400 0,1-2-80 0,-2-1 0 0</inkml:trace>
  <inkml:trace contextRef="#ctx0" brushRef="#br0" timeOffset="-72744.61">24810 7851 39615 0,'0'0'880'0,"0"0"176"0,0 0 32 0,9-6 16 0,0 8-880 0,1 2-224 16,1-1 0-16,-1 1 0 0,2-2 1152 0,1 2 192 0,0-1 48 0,2 3 0 15,-1-2-592-15,2 3-112 16,0-1-32-16,2 5 0 0,0-2-416 0,2 1-96 15,0 6-16-15,-1-1 0 0,1 2 0 0,-1 2 0 0,0 4 0 0,-2 0 0 16,0 3 0-16,-3-1 0 16,-2 1 0-16,-3 5 0 0,-1-1-128 0,-3-2 160 15,-3 0-160-15,-1-2 160 0,-2 2-160 0,-2-2 160 0,-2 0-160 0,0-2 160 16,-3-1-160-16,-3-3 0 0,-1-1 0 0,1 1 0 16,-3-3 0-16,1-2 0 0,0 0 0 0,0-2 128 15,1-2-832-15,-1-2-192 0,0-2-16 16,0-4-16-1,3 4-2096-15,-1-3-432 0,-8 0-64 0,-1-5-32 0</inkml:trace>
  <inkml:trace contextRef="#ctx0" brushRef="#br0" timeOffset="-72045.42">25513 7951 29487 0,'0'0'640'0,"0"0"144"0,0 0 32 0,0 0 16 0,0 0-672 0,-3 6-160 16,-1 5 0-16,0-2 0 0,-2 1 1904 0,-1 3 336 0,-1 0 80 0,-1 4 16 16,-1 1-928-16,-1-3-176 15,1 5-32-15,-1-2-16 0,2 4-688 0,0-1-144 0,1-1-32 0,0 2 0 16,0-2 96-16,3 1 16 15,0-1 0-15,4-1 0 0,-1 1-256 0,4-3-48 16,-1 0-128-16,2 0 192 0,1-1-16 0,2 1-16 0,3-3 0 0,2 2 0 16,0-3-160-16,3-3 192 0,0 3-192 0,0-2 192 15,2-2-192-15,1-2 192 0,1 1-192 0,1-2 192 16,0-3-448-16,1 1-64 0,-2-2-32 0,1-2 0 31,-1-2-2000-31,0-2-400 0,-2 1-64 0</inkml:trace>
  <inkml:trace contextRef="#ctx0" brushRef="#br0" timeOffset="-71581.36">25791 8173 31327 0,'0'0'688'0,"0"0"144"0,0 0 16 0,0 0 48 0,0 0-720 16,2-4-176-16,-2 4 0 0,4-5 0 0,0-1 1392 0,-4 6 240 0,0 0 48 0,4-4 16 15,0-3-864-15,-4 7-192 16,5-4-16-16,-5 4-16 0,0 0-80 0,0 0-16 0,0 0 0 0,8 0 0 15,1 0 240-15,0 4 32 0,0-1 16 0,-2 3 0 16,0 1-96-16,-1 1-32 16,2-3 0-16,1 3 0 0,0 2-224 0,0 3-64 0,1 0 0 0,-1 0 0 15,0-2-192-15,1 2-64 0,1 0 0 0,-1 0 0 16,0 0-128-16,0-2 0 0,-1 2 0 0,0-3 0 16,2 0 0-16,-1 0 128 0,1-3-128 0,-1 2 128 15,1-1-128-15,-1-2 128 0,-1-2-128 0,1 1 128 16,-1-1-128-16,0-1 0 0,-1-2-192 0,0-1 192 15,-1 3-144-15,1-3 144 0,-8 0 0 0,8-3 0 16,-1-1-1488-16,-1 0-192 0,0-2-48 0,-1-1-11632 16,-1-2-2320-16</inkml:trace>
  <inkml:trace contextRef="#ctx0" brushRef="#br0" timeOffset="-71362.84">26068 8156 37839 0,'0'0'832'0,"0"0"160"0,4 15 32 0,-12-9 64 0,-2 1-880 0,1-1-208 16,-2 3 0-16,-1-1 0 0,1 5 1328 0,-3 0 208 16,1-2 64-16,0 5 0 0,1-3-528 0,-1-3-112 15,0 5 0-15,1 0-16 0,1-2-736 0,0-2-208 16,1 2 0-16,2 0 128 0,0-2 128 0,1-1 48 16,2 2 0-16,1-4 0 0,-1 1-304 0,5-9 160 15,0 0-160-15,1 6 128 0,2 2-128 0,-3-8 0 16,5 7 144-16,2-1-144 0,1-3 0 0,1 1 0 0,1-4 0 0,2 0 0 31,2 0-1456-31,2-1-352 0,0-2-80 0,0 0-11360 16,-1-1-2288-16</inkml:trace>
  <inkml:trace contextRef="#ctx0" brushRef="#br0" timeOffset="-70955.83">26310 8311 38815 0,'0'0'848'0,"0"0"176"0,0 0 48 0,0 0 16 0,0 0-864 0,0 0-224 16,0 0 0-16,0 0 0 0,6-2 1056 0,2 0 160 16,-2-2 48-16,1 1 0 0,-1 3-496 0,2 0-80 15,1-4-32-15,2 2 0 0,-1-2-240 0,2 1-48 16,0-1-16-16,1 2 0 0,-1 2 352 0,1-2 64 15,0 0 0-15,0 2 16 0,1-3-640 0,-1 2-144 16,-1 1 0-16,0 0 0 0,-2 0-208 0,0 0-48 16,0 0 0-16,-2 0 0 15,0 1-192-15,-2-1-32 0,-6 0-16 0,0 0-13680 16,0 0-2736-16</inkml:trace>
  <inkml:trace contextRef="#ctx0" brushRef="#br0" timeOffset="-70341.9">26735 8156 27647 0,'0'0'608'0,"0"0"128"0,0 0 32 0,0 0 0 0,0 0-624 0,0-6-144 15,0 6 0-15,0 0 0 0,1-7 624 0,-1 1 80 16,0-1 32-16,0 7 0 0,0-7 256 0,0 7 48 15,0 0 16-15,0-6 0 0,0-1-128 0,0 7-32 16,0 0 0-16,1-6 0 0,1 2-96 0,-2 4-32 16,2-7 0-16,-2 7 0 0,6-4-64 0,0-2-32 15,1-1 0-15,-1 5 0 0,2-2-672 0,0 1 0 16,0 1 0-16,1 0 0 0,0-2 240 0,0 2 16 16,0 2 0-16,1 0 0 0,-1 2-112 0,-1 0-16 15,0-2 0-15,-2 2 0 0,2 0-128 0,-2 3-176 16,-6-5 48-16,7 4 0 0,-3 2 128 0,-1 3 256 0,-2-1-64 0,-1 1-16 15,-3 2 16-15,1-1 16 0,-4 1 0 0,1 2 0 16,-1 3 176-16,-2-6 48 0,-1-1 0 0,-1 2 0 16,0-5-656-16,1 5-128 0,0-5-32 0,1 4 0 15,0-4 384-15,1 1 0 0,1-3 0 0,1 0 0 16,5-4-176-16,0 0 48 0,0 0 0 0,0 0 0 16,0 0 480-16,0 0 96 0,0 0 32 0,0 0 0 15,0 0-352-15,0 0-128 0,0 0 0 0,7 6 0 31,1-6-240-31,0 3-144 0,0-2-16 0,1 2-16 0,0-3 416 0,0 2 0 0,1-2 0 0,0 2 0 16,-1 0 288-16,2 1 32 0,-2 1 16 0,0 0 0 16,2 1-32-16,-2-1-16 0,-3 0 0 0,1 2 0 15,-2 1-288-15,-1 2 0 0,-1-1 0 0,-2-2 0 0,-1 4 0 16,-1 0 160-16,-2 1-32 0,-1 2 0 0,-2-4-400 0,-1 1-96 16,0 1-16-16,1-1 0 0,-2 2 544 0,0-2 96 15,0 0 32-15,0-2 0 0,-1-2-128 0,1 3-32 16,-1-1 0-16,1-1 0 0,1-1-128 0,-1 1-224 15,0-3 48-15,0 1 16 0,0-5 160 0,0 4 0 16,0-2 0-16,2 0 0 16,-1 0-1024-16,1-2-208 0,6 0-48 0,-8-2-18352 0</inkml:trace>
  <inkml:trace contextRef="#ctx0" brushRef="#br0" timeOffset="-70044.36">27019 8030 36863 0,'0'0'816'0,"7"3"160"0,0-3 48 0,4 0 0 0,-1 0-832 0,2 0-192 16,1 4 0-16,0 0 0 0,0 1 1280 0,2-1 192 0,-1 5 64 0,1-1 0 16,0 3-672-16,0 2-128 0,-1 2-32 0,1 2 0 15,-2 3-192-15,0 1-64 0,-1 1 0 0,-1 2 0 16,-1 2-112-16,-1-1-16 0,-1 4-16 0,-2-2 0 0,-1 2 0 0,-2-1 0 15,-2-5 0-15,-1 6 0 0,-1-1-160 0,-2 0-16 16,-2 0-128-16,0-1 192 0,-2 2-192 0,-1-3 0 16,-2-2 0-16,-1-1 0 15,-2 1 0-15,-1-2 0 0,-2-7-144 0,1 2 144 0,-2-4 0 0,-2 0 0 16,0 0 0-16,-1-4 0 16,-2-4-816-16,-1 1-64 0,1-2-16 0,-1-2-19904 15</inkml:trace>
  <inkml:trace contextRef="#ctx0" brushRef="#br0" timeOffset="-69380.31">27514 8247 20271 0,'0'0'896'0,"0"0"192"0,0 0-880 0,7 0-208 0,2 4 0 0,-1-2 0 16,-1-2 2912-16,1 3 544 16,-8-3 96-16,9 1 32 0,1-1-1184 0,-1-1-224 15,0 1-64-15,1 0 0 0,1 0-1328 0,-1 0-272 16,0 0-48-16,0 0-16 0,1 0 160 0,-1 0 32 0,-2 0 0 16,1 0 0-16,-1 1-480 0,0-1-160 15,-8 0 0-15,8 0 144 0,-8 0-144 0,7 0 0 0,-7 0 0 0,0 0 0 31,0 0-2224-31,0 0-368 0,0 0-80 0,0 0-14528 0</inkml:trace>
  <inkml:trace contextRef="#ctx0" brushRef="#br0" timeOffset="-69159.26">27552 8370 35071 0,'3'4'768'0,"1"2"176"0,-4-6 16 0,0 0 16 0,5 7-784 0,1-5-192 16,-6-2 0-16,8 4 0 15,0-1 1664-15,-1-2 304 0,-1-1 48 0,1 0 16 0,-1 3-1008 0,1-3-208 16,-1 0-48-16,1 0 0 0,1-3-384 0,0 3-64 16,1-1-32-16,0-2 0 0,-1 3-288 0,0-2 0 15,0 0 0-15,1 2 0 0,0-2 0 0,0 2 0 16,0 0 0-16,0-3 0 0,1 2-320 0,-1 1-32 16,0 0 0-16,0 0 0 15,-1 0-3520-15,0 0-704 0</inkml:trace>
  <inkml:trace contextRef="#ctx0" brushRef="#br0" timeOffset="-68690.77">27989 8230 27695 0,'12'-6'1216'0,"-5"5"272"0,1-2-1184 0,-1-1-304 0,1 2 0 0,2-2 0 15,-1-3 1680-15,1 5 288 0,1-5 48 0,-1 3 16 16,1-2-816-16,0 2-144 0,2 0-48 0,1-1 0 16,-1 1-1024-16,1 1-192 0,2 2-64 0,0 1 0 15,-2 1 256-15,0-1 0 0,1 3 0 0,-1 1 0 16,1 2 400-16,-1 1 80 0,-4-1 16 0,1 3 0 16,1 2 16-16,-2-1 0 0,1 3 0 0,-1 5 0 15,-1-3 0-15,-2 0 0 0,-1 2 0 0,1 5 0 16,-3 2-64-16,-3-1-16 0,-2-3 0 0,-2 2 0 0,-2-5-432 0,-3 3 0 15,-1-3 0-15,-1 0 0 0,-2 2 128 0,0-4 112 16,-4 0 16-16,-1-4 0 0,-1-2-256 0,0-1 0 16,-1-1 0-16,1-5-160 0,-2 2 160 0,2-4-128 15,-2 0 128-15,2-4-128 0,0 2 128 0,1-5-128 16,1 3 128-16,1-2-128 0,2-4 128 0,2 2 0 16,-1 2 160-16,3-5-160 0,1 2 192 0,1-1-64 15,1 1-128-15,2-2 192 0,1 1 64 0,2-1 0 16,1-1 0-16,1-2 0 0,0 1 48 0,3 0 16 15,0 0 0-15,1 0 0 0,1 0-160 0,0-2-32 16,2 2 0-16,0 0 0 0,-1 2 64 0,0-2 0 16,1 3 0-16,1-3 0 0,1 1-192 0,-1 2 0 15,0-1 0-15,0 2-176 16,2 1-1344-16,-2 1-272 0,-1 1-48 0,-2-3-16 0</inkml:trace>
  <inkml:trace contextRef="#ctx0" brushRef="#br0" timeOffset="-55748.56">23432 8790 20959 0,'0'0'448'0,"0"0"112"0,0 0 16 0,0 0 16 0,2-8-464 0,-2 8-128 0,0 0 0 0,0 0 0 15,2-9 1600-15,-2 9 320 0,0 0 48 0,0 0 16 16,0 0-320-16,0 0-48 0,0 0-16 0,0 0 0 15,0 0 112-15,0 0 16 0,0 0 0 0,5 3 0 16,0 3-768-16,0 2-160 0,1 1-32 0,0 2 0 0,1-2-96 0,-1 4-32 16,1-3 0-16,2 8 0 15,0-1-144-15,0-2-48 0,1 2 0 0,-1-1 0 0,0-2-192 0,1 3-64 16,0-1 0-16,-1-1 0 0,1-4-192 16,-1 0 144-16,-1-1-144 0,0 1 128 0,0-2-128 0,0-3 0 15,0 1 0-15,-1 1 0 0,0-2 0 0,1-3 0 16,1 1 0-16,-1-1-176 15,0-1-880-15,1-2-176 0,-1 0-48 0,-2-2-12016 16,0-1-2400-16</inkml:trace>
  <inkml:trace contextRef="#ctx0" brushRef="#br0" timeOffset="-55503.86">23666 8790 40079 0,'0'0'880'0,"0"0"176"0,-6 5 32 0,-2 2 64 0,0-2-928 0,0 4-224 16,0-2 0-16,0 3 0 0,-1-3 1024 0,0 3 144 0,0 2 48 16,0 1 0-16,-2-1-576 0,2 1-96 15,-1 0-32-15,0 0 0 0,0 0-352 0,2 3-160 0,-1-1 128 16,0 0-128-16,1 0 0 0,0 0 0 0,1 2 0 0,2-4 0 16,1 1 0-16,0-4 0 0,2 3-224 0,0-2 80 15,1-1 144-15,1-1 176 0,3-2-48 0,-1-1 0 16,2 2-1168-16,2-3-240 0,0-1-64 0,1 0-11632 15,1-4-2320-15</inkml:trace>
  <inkml:trace contextRef="#ctx0" brushRef="#br0" timeOffset="-55161.05">23874 8983 29247 0,'0'0'640'0,"0"0"144"0,0 0 32 0,0 0 0 0,0 0-656 0,0 0-160 16,0 0 0-16,0 0 0 0,7 4 1920 0,0 1 368 0,-7-5 64 0,0 0 16 15,9 1-1024-15,-1-1-208 0,-2-4-48 0,3 4 0 16,0-2-704-16,2 2-160 16,-3-2-32-16,2 0 0 0,1-1 320 0,-1 2 48 15,1 1 16-15,-1 0 0 0,3-3-368 0,-1 0-64 0,0 2-16 0,0 1 0 16,-2 0-128-16,1 0 0 0,-2 0 0 0,-1 0-176 31,-1 0-832-31,-7 0-160 0,0 0-48 0,0 0-17424 0</inkml:trace>
  <inkml:trace contextRef="#ctx0" brushRef="#br0" timeOffset="-54798.21">24214 8780 41007 0,'0'0'896'0,"0"0"192"0,9 2 48 0,-9-2 16 0,0 0-928 0,8 4-224 15,-8-4 0-15,6 4 0 0,-6-4 816 0,0 0 112 16,5 9 32-16,-1-2 0 0,-4-7-464 0,4 8-96 16,-4-8-16-16,3 9 0 0,-2 1-96 0,-1-1-32 0,0-9 0 0,0 8 0 15,0 2-256-15,0 0 0 0,-1-3 0 0,1 2 0 16,0-3 0-16,0 1 0 0,0-7 0 0,1 6 0 16,2 2 0-16,1-1 0 15,0-1 0-15,1 1 0 0,0-1 0 0,3 1 0 0,0 0 0 0,1-1-144 16,2-2 144-16,-1 3 176 0,3-5-48 0,-1 2 0 15,0 3-128-15,0-3 0 0,-1-4 0 0,2 0 0 16,0 0-176-16,-1 0-64 0,-1 0-16 0,1-2 0 31,-2-3-960-31,0 1-208 0,2-2-48 0,-1-1 0 16,-2-1-1072-16,0-4-208 0,-1-1-64 0,0 1 0 16,-2-1-400-16,0 0-96 0,-2-2-16 0,-1 0-3744 0,0-1-752 0</inkml:trace>
  <inkml:trace contextRef="#ctx0" brushRef="#br0" timeOffset="-54614.12">24538 8730 23951 0,'0'0'512'0,"0"0"128"0,0 0 0 0,0 0 64 0,0 0-576 0,0 0-128 0,-5-1 0 0,5 1 0 16,0 0 2640-16,-6 3 496 0,0 1 112 0,3 6 16 16,-1 0-976-16,0 1-192 0,1-1-48 0,0 3 0 15,1 3-1072-15,-1 1-208 0,2 2-64 0,0 1 0 0,-1 0 0 0,1 1 0 16,1-2 0-16,0 5 0 0,0-3-192 0,0 4-64 16,1-2 0-16,1 1 0 0,0 0-304 0,2-1-144 15,-4-3 128-15,3-1-128 0,-1 1 128 0,1-3-128 16,0-4 128-16,-1 2-128 0,2-6 192 0,-1-1-64 15,1-2 0-15,-4-6 0 16,5 5-1376-16,-5-5-288 0,6 0-48 0,1-2-12464 0,0-2-2496 0</inkml:trace>
  <inkml:trace contextRef="#ctx0" brushRef="#br0" timeOffset="-54352.56">24740 8866 34783 0,'0'0'1536'0,"7"4"320"0,-1 1-1472 0,1-1-384 0,-1-1 0 0,1-2 0 15,-7-1 1712-15,6 3 272 0,1-3 48 0,0 0 16 16,0-3-1088-16,1 3-192 0,-1 0-64 0,1-1 0 16,2-2-400-16,1 1-96 0,-1 0-16 0,2 0 0 15,1-1-192-15,0 2 0 0,0 2 0 0,2-1 0 16,-2-1 0-16,1-2 144 0,-1 0-144 0,2 3 128 15,0 3-128-15,-2-3 0 0,-1 3 0 0,-1-2-176 32,-2 6-2112-32,-1-5-416 0,-3 2-96 0,-5-4-16 0</inkml:trace>
  <inkml:trace contextRef="#ctx0" brushRef="#br0" timeOffset="-54161.36">24825 9036 38927 0,'0'0'848'0,"8"3"176"0,1 1 48 0,0-2 32 0,-1-2-880 0,1 2-224 16,1-2 0-16,0 2 0 0,-1-2 1424 0,0 3 240 16,1-3 64-16,-1 0 0 0,0 0-672 0,1 0-128 15,1 0-32-15,-1-3 0 0,0 3-656 0,0-4-240 16,1 2 144-16,0 1-144 0,1-2 128 0,0 0-128 16,0 3 128-16,-1-1-128 15,1-2-1248-15,1 3-336 0,-2-2-64 0,-1 2-18384 0</inkml:trace>
  <inkml:trace contextRef="#ctx0" brushRef="#br0" timeOffset="-53747.02">25324 8799 36623 0,'16'-2'800'0,"-7"2"160"0,2-4 48 0,2 1 32 0,1 2-832 0,1-2-208 0,0-1 0 0,1-1 0 15,1 1 1216-15,0 0 208 0,1 2 48 0,1 0 0 16,-1 0-768-16,2-1-160 0,-2 3-32 0,-1 0 0 16,0 0-256-16,-3 3-48 0,0 1-16 0,-3 2 0 15,1 1 112-15,0 3 16 0,0 3 0 0,-2 0 0 0,-2 0-16 0,0 4 0 16,-3-1 0-16,-1 1 0 0,-1 3-80 0,-3 1-16 16,-3 1 0-16,-2-1 0 0,-2 3-80 15,-1-2-128-15,-1-1 176 0,0 1-176 0,-4 2 192 0,0-5-192 16,-2-2 192-16,0-2-192 0,-1-4 160 0,-1 0-160 15,0-7 128-15,1-1-128 0,1-3 0 0,-2-3-224 16,-2-4 32-16,1-1 0 0,1-1 192 0,0-4 0 16,1-1 0-16,3-5 160 0,0 2-160 0,2-2-176 0,1 0 48 15,2 0 0-15,3-3 128 0,0 1 128 16,2 1-128-16,2 3 176 0,2 0-176 0,0 1 192 16,3-1-192-16,1 4 192 0,2 3 0 0,2-1 0 15,2 2 0-15,0 2 0 0,3 1-192 0,-1-1 0 16,0 3 0-16,1-2 0 15,1 2-1664-15,-1-1-352 0,2-2-80 0,-2 3-17488 0</inkml:trace>
  <inkml:trace contextRef="#ctx0" brushRef="#br0" timeOffset="-52729.58">26516 8926 18191 0,'0'0'384'0,"0"0"96"0,0 0 16 0,0 0 32 0,0 0-528 0,0 0 0 0,0 0 0 0,0 0 0 15,0 0 1792-15,0 0 256 16,0 0 64-16,0 0 0 0,0 0-416 0,0 0-80 0,0 0-16 0,0 0 0 15,0 0-304-15,0 0-64 0,0 0-16 0,7 7 0 16,-7-7 112-16,5 6 16 0,1-2 0 0,1 3 0 16,-7-7-512-16,6 6-112 0,1 1-16 0,0 2 0 15,0-1-96-15,1 4-32 0,1-2 0 0,1 1 0 16,0 2-192-16,1 0-64 0,0 0 0 0,2 1 0 16,1 0-320-16,-1 1 0 0,0 0 0 0,0-2-128 0,0 0 128 15,0-3 0-15,0 2 128 0,0-4-128 0,-1 1 0 16,-1-1 0-16,-1-1 0 0,-1-1 0 15,-1 1-752-15,0-5-208 0,-2 2-64 0,-6-4 0 16,7-2-2400-16,-7 2-480 0,12-8-112 0,-12 8-16 0</inkml:trace>
  <inkml:trace contextRef="#ctx0" brushRef="#br0" timeOffset="-52492.61">26735 8890 35711 0,'-5'13'784'0,"2"-7"176"0,0 1 16 0,-1-1 16 0,0 2-800 0,-1 1-192 16,-1 2 0-16,-1 1 0 0,-1-2 1680 0,0 5 304 0,-1-2 48 0,1 0 16 16,-1 4-1184-16,0-2-224 15,0 0-64-15,0 1 0 0,-2-2-304 0,2 2-64 16,1-3-16-16,-1 4 0 0,0-4-192 0,1 0 0 16,-1-2 0-16,2 2 0 0,-2-3 0 0,3-1 0 0,-1-1 0 0,2 1 0 15,0-2 0-15,1-1 0 16,4-6 0-16,0 0 0 15,0 0-1024-15,0 0-256 0,4 4-64 0,2-1 0 16,1 1-2656-16,0-4-544 0,12 0-96 0,-3-4-32 0</inkml:trace>
  <inkml:trace contextRef="#ctx0" brushRef="#br0" timeOffset="-52166.78">26973 9086 13583 0,'0'0'288'0,"0"0"64"0,0 0 16 0,0 0 32 0,0 0-400 0,0 0 0 16,0 0 0-16,0 0 0 0,0 0 960 0,0 0 96 16,0 0 32-16,0 0 0 0,7 0 0 0,-1 0 0 15,-6 0 0-15,8 0 0 0,-1-4 512 0,-1 2 96 16,1 0 32-16,-2 0 0 0,2-1 256 0,0 3 48 15,1-1 16-15,1-2 0 0,1 0-208 0,0 2-48 0,1-1 0 0,-1-2 0 16,2 4-688-16,0 0-144 16,-1 0-16-16,2-3-16 0,1 3-672 0,-1-3-128 15,0 2-128-15,0 1 192 0,0 0-192 0,0 0 0 0,-2 0 0 0,-2 0 128 32,-1 0-944-32,-1 0-192 0,-7 0-32 0,7-3-18032 0</inkml:trace>
  <inkml:trace contextRef="#ctx0" brushRef="#br0" timeOffset="-51567.95">27404 8879 34095 0,'0'0'752'0,"0"0"144"0,0 0 48 0,0 0 16 0,0 0-768 0,0 0-192 0,0 0 0 0,5-6 0 15,0 3 752-15,-5 3 112 0,4-7 32 0,0 4 0 0,-1-4-592 0,-3 7-112 16,3-7-32-16,-1 3 0 0,1-2-160 0,1 2 0 16,-4 4 0-16,4-7 0 0,-4 7 0 0,6-6 0 15,1 1 0-15,1 1 0 0,1 1 128 0,1 2 112 16,1-3 16-16,1 1 0 0,-1 1-256 0,2 0 0 16,-1 2 0-16,0 0 0 0,0 2 864 0,0 0 128 15,-2 1 32-15,-1 1 0 16,0 0-1232-16,-1 0-240 0,-1 1-64 0,-2 1 0 0,-1 2 640 0,-3 1 128 0,1 2 32 0,-4-2 0 15,0 2-48-15,-4-1-16 16,-1-1 0-16,-3 2 0 0,3-1-224 0,-1 2 0 16,0-4 0-16,0 1 0 0,-1-1 0 0,1 1 0 15,0-2 0-15,2-3 0 0,-1 2 0 0,2-3 0 0,-2 1 0 0,7-4 0 16,0 0 0-16,0 0 0 16,0 0 0-16,0 0 0 0,0 0 0 0,0 0 0 0,0 0 0 0,0 0 0 15,0 0 0-15,0 0 0 0,7 4 0 0,2-2 0 16,1 1 0-16,0-2 0 0,0-1 0 0,2 0 0 15,1 3 0-15,1-3 0 0,1 4 0 0,-1-2 0 16,1 2 0-16,-1 3 0 0,0-3 0 0,1 2 0 16,-1 1 448-16,-2 2 64 0,-2-1 0 0,1 5 0 15,-5 0-304-15,-2 0-48 0,0 0-16 0,-4 4 0 16,-4-1-16-16,-1 1-128 0,-3 0 192 0,-1-1-64 16,-1 1-128-16,-1-4 0 0,1 1 0 0,-2-5 0 0,-1-2 0 15,0-1 0-15,0-2 0 0,-2 0 0 0,3-1 0 0,1 1 0 16,-2-4 0-16,1 3 0 0,3-3 0 0,-2-3 0 15,2-1 0-15,1 1 0 0,2 2 0 0,6 1 0 16,-6-7 0-16,2 2 0 16,4 5-1408-16,-1-8-304 0,0 2-64 0,2-3-16496 0</inkml:trace>
  <inkml:trace contextRef="#ctx0" brushRef="#br0" timeOffset="-51326.27">27911 8896 35007 0,'0'0'768'0,"0"0"176"0,0 0 16 0,0 0 16 0,0 0-784 0,0 0-192 16,6 3 0-16,-6-3 0 0,0 0 1280 0,8 0 192 16,-8 0 64-16,7 0 0 0,1-3-832 0,-2-1-144 15,1-1-48-15,1 1 0 0,1 3 80 0,0-2 16 16,0 1 0-16,2-2 0 0,0 1-352 0,1 2-80 15,0-2-16-15,0-1 0 0,1 4-160 0,1 0 0 16,-1 0 0-16,0 0 0 0,1 0 0 0,-3 0 0 0,1 1 0 0,-1 5 0 16,-2-2 0-16,0 0 0 0,-3 2 0 0,-2-2 0 31,-2 1-3040-31,-2-5-640 0,1 7-128 0,-4-1-32 0</inkml:trace>
  <inkml:trace contextRef="#ctx0" brushRef="#br0" timeOffset="-51097.02">27997 9063 30399 0,'0'0'672'0,"2"6"144"0,-2-6 16 0,1 7 16 0,-1-7-672 0,0 0-176 0,0 0 0 0,0 0 0 0,1 6 1664 0,-1-6 320 15,4 4 48-15,-4-4 16 0,7 4-976 0,-7-4-192 16,6 3-48-16,2-1 0 0,0-2-304 0,0 0-64 16,-8 0-16-16,9 0 0 0,1 0-448 0,2 0 0 15,0 2 0-15,2-2 0 0,-2-2 512 0,1 2 16 16,-1-2 0-16,1 2 0 0,-1 0-528 0,1 0 0 15,-1 0 0-15,1 0-144 16,0-3-240-16,0 2-64 0,2-2 0 0,-2 0 0 16,0 2-2912-16,0 1-592 0,1-4-112 0,-2 2-32 0</inkml:trace>
  <inkml:trace contextRef="#ctx0" brushRef="#br0" timeOffset="-50662.44">28477 8845 29487 0,'0'0'1296'0,"6"-3"288"0,1 1-1264 0,-1 2-320 0,1-4 0 0,1 1 0 16,0 2 1792-16,1-2 320 0,-1-1 48 0,2-1 16 15,1 1-624-15,0 0-112 0,1 2-32 0,0 2 0 16,-2-3-912-16,2 3-192 0,1 0-48 0,0 0 0 16,2 0 416-16,-1 3 80 0,1-1 16 0,-2 2 0 15,-2 0-768-15,1 1 0 0,0 2-160 0,1 0 32 16,-1-1 128-16,-2 2 176 0,0 2-48 0,-3 4 0 0,0-1 112 0,1 0 16 15,-3 0 0-15,-1 4 0 0,-1-1-128 0,-2 1-128 16,0 0 176-16,-3 0-176 0,-4 2 0 0,1 1 0 16,-1 0 0-16,-1 1-192 0,-3-4 192 0,-2 2 0 15,0-2 0-15,-1-1 0 0,-3-6 0 0,0 0 0 16,1-4 0-16,-1 1 0 0,0-6 0 0,1 2 0 16,-1-3-160-16,0-4 160 0,-1-3-272 0,1 1 64 15,1-4 16-15,2 0 0 0,0-3 192 0,1 2 0 16,3-2 0-16,1 0 160 0,1 0-160 0,2-1 0 15,0-2 0-15,2 2-176 0,2 0 320 0,1 1 64 16,0 2 16-16,0 0 0 0,2-3-224 0,2 2 0 16,-1 0-192-16,1 0 192 0,0 4 0 0,1-1 0 0,0-1 128 0,2 3-128 15,-1-2 0-15,1 1 0 16,-1-1 0-16,0 3 0 16,0-2-448-16,1-1-96 0,-1 2-16 0,0-1 0 15,-3-1-3040-15,1 2-624 0</inkml:trace>
  <inkml:trace contextRef="#ctx0" brushRef="#br0" timeOffset="-39121.1">24129 9318 23039 0,'0'0'512'0,"0"0"96"0,3-5 32 0,1-2 0 0,-1 1-512 0,0 2-128 15,-3 4 0-15,0 0 0 0,0 0 1856 0,0 0 368 16,0 0 64-16,0 0 16 0,0 0 256 0,0 0 48 15,6 6 16-15,1 1 0 0,-3 2-1392 0,-2 1-272 16,2 1-48-16,-1 2-16 0,-2 4-448 0,2 0-112 16,-2-1-16-16,0 1 0 0,-1 0-48 0,2 2-16 15,-2 1 0-15,0 0 0 0,0-3-256 0,1-3 0 16,0 2 0-16,1-3 0 0,-2 0 0 0,1 0 0 0,-1-2 0 0,1-4 0 31,1 3-768-31,-1-4-192 0,-1-6-64 0,0 0 0 16,0 0-1632-16,0 0-336 0,0 0-64 0,5-4-16 15,-1-2-1936-15,8-17-400 0,1 9-80 0,-8 5-16 0</inkml:trace>
  <inkml:trace contextRef="#ctx0" brushRef="#br0" timeOffset="-38954.73">24282 9432 20271 0,'0'0'896'0,"0"0"192"0,0 0-880 0,0 0-208 0,0 0 0 0,0 0 0 16,0 0 2496-16,0 0 464 0,-7-4 96 0,-1 1 16 16,-1 3-832-16,-3 3-144 0,1-2-48 0,-4 2 0 15,3 1-1024-15,-1-2-192 0,0 2-64 0,0-1 0 16,1-2-608-16,1 2-160 0,-1-1 0 0,0 2 0 15,0-4 240-15,2 0 16 0,-1 0 0 0,3 0 0 16,2-4-416-16,1 2-80 0,5 2-16 0,0 0 0 16,0 0-1424-16,0 0-304 0,1-7-48 0,2 3-16 15,2-2-2656-15</inkml:trace>
  <inkml:trace contextRef="#ctx0" brushRef="#br0" timeOffset="-38670.73">24520 9305 27647 0,'0'0'1216'0,"0"0"256"0,0 0-1168 0,1 6-304 15,1 2 0-15,-1-1 0 0,-1 2 2880 0,0-1 512 16,-1-2 96-16,-1 3 32 0,0-2-1536 0,1 4-320 16,-1-2-48-16,1-1-16 0,0 2-1280 0,-1 2-320 15,1-4 0-15,0 1 0 0,1 1 0 0,1-3 0 16,0-1 0-16,2-2 0 0,0 3 384 0,0-1 0 0,1 1 0 0,2 0 0 15,0-1-208-15,2 1-48 0,0 2 0 16,1-1 0-16,0-2-128 0,0 1 0 0,2-3 0 0,-1 2-176 16,1-3 48-16,2 1 0 0,-1-2 0 0,-2-2 0 31,-1-2-1696-31,-1 0-336 0,0-3-64 0,-1-1-16 16,-1-2-1888-16,1-5-384 0,-2 2-80 0,-1-4-16 0</inkml:trace>
  <inkml:trace contextRef="#ctx0" brushRef="#br0" timeOffset="-38501.86">24677 9298 35007 0,'0'0'768'0,"0"0"176"0,0 0 16 0,0 0 16 0,-4 7-784 0,2 1-192 0,-1 1 0 0,0 1 0 16,0 3 2048-16,0 2 352 0,-1 3 80 0,3 2 16 0,-1-2-928 0,2 4-176 15,0-1-48-15,2 3 0 0,-1 1-704 0,0-2-160 16,2 1-32-16,0 0 0 0,-1-1-192 0,1-1-64 16,-1-3 0-16,1 0 0 0,0-3-192 0,-1-3 0 15,1-2 0-15,0-1-160 16,-1-3-432-16,-2-7-96 0,0 0-16 0,0 0 0 15,0 0-2816-15,0 0-560 0,0 0-112 0,0 0-32 0</inkml:trace>
  <inkml:trace contextRef="#ctx0" brushRef="#br0" timeOffset="-37104.62">25467 9685 15663 0,'0'0'1392'0,"0"0"-1120"0,0 0-272 0,0 0 0 15,-7 0 2880-15,1 4 512 0,-2-2 96 0,0 2 32 16,-1-4-2368-16,-1 3-448 0,-1-3-112 0,1 0-16 15,-1 0-448-15,2 1-128 0,0-1 0 0,-2 3 0 32,2-3-1104-32,3 0-240 0,-1 2-64 0,7-2-6752 0,0 0-1360 0</inkml:trace>
  <inkml:trace contextRef="#ctx0" brushRef="#br0" timeOffset="-36452.51">25485 9673 5519 0,'0'0'496'0,"7"-1"-496"15,-1 1 0-15,2-3 0 0,1 3 2496 0,-2-1 416 16,-7 1 80-16,8 0 16 0,-2-3-1744 0,1 3-352 15,-7 0-64-15,7 0-16 0,-7 0-656 0,0 0-176 16,6-3 0-16,-6 3 0 0,0 0 0 0,7-1 0 16,-7 1 0-16,0 0-176 15,6-3-656-15,-1 3-144 0,-5 0-32 0,7-2 0 16,-2 2-368-16,2 0-80 0,-7 0-16 0,6 0 0 16,1 0 736-16,-1 0 144 0,1 0 16 0,-1 0 16 0,1 0 560 0,0 2 0 15,-7-2 0-15,7 0 0 0,0 0 0 0,-7 0 0 0,0 0 0 0,8 0 0 16,0 0 416-16,-8 0 96 0,6 0 0 0,-6 0 16 15,0 0 976-15,8 0 192 16,-8 0 32-16,0 0 16 0,0 0 192 0,0 0 48 0,0 0 0 0,0 0 0 16,0 0-128-16,0 0 0 0,0 0-16 0,0 0 0 15,0 0-432-15,0 0-64 0,0 0-32 0,-6-4 0 16,-2-1-400-16,-3 4-80 0,-2-2 0 0,-3 3-16 16,-2 0 32-16,-3 0 16 0,-2 0 0 0,-5 3 0 15,-1-3-384-15,0 0-80 0,-1 4-16 0,-1-4 0 16,1 4 64-16,1-2 0 0,-1-2 0 0,4 4 0 15,1-1-128-15,1 1-32 0,2-1 0 0,1 0 0 16,-3 1-288-16,5-1 0 0,0 0 128 0,1 1-128 16,0-1 368-16,-2 3 16 0,-1-5 0 0,-1 2 0 15,-3 1-384-15,-4-2 0 0,-1-2 0 0,-1 3-128 16,-3-2 256-16,-3 2 48 0,-1-3 16 0,0 4 0 0,-1-4-64 16,-1 2 0-16,-2 0 0 0,1 0 0 0,-3-2 0 0,1 0 0 15,-1 0 0-15,0 0 0 0,1 0-128 0,1 3 128 16,-1-3-128-16,2 1 128 0,1 2 0 0,-2-1 0 15,1 0 0-15,-2 0 0 0,1 1 112 0,-1 1 16 16,0-2 0-16,-1 0 0 0,-1-2-256 0,1 2 0 16,1-2 0-16,0 4 0 0,4-1 144 0,-1-3-16 15,4 1 0-15,-1 2 0 0,-1-1-128 0,3-2 0 16,1 2 0-16,1 0 0 0,3-2 0 0,0 3 128 0,3-3-128 0,3 0 128 16,0 0-128-16,2 0 0 0,0 0 0 0,4 0 0 15,3 0 192-15,2 0 0 16,0 0 0-16,2 0 0 0,11 0-192 0,0 0 128 15,0 0-128-15,0 0 128 0,0 0 0 0,0 0 0 0,0 0 0 0,0 0 0 16,0 0-304-16,12 1-64 16,2 2-16-16,3 1 0 15,0-1-2496-15,3-3-512 0,1 2-112 0,4-2-16 0</inkml:trace>
  <inkml:trace contextRef="#ctx0" brushRef="#br0" timeOffset="-36005.63">25178 9246 9215 0,'0'0'816'0,"0"0"-656"16,0 0-160-16,0 0 0 0,0 0 3104 0,0 0 592 15,5-4 112-15,-5 4 32 0,0 0-1440 0,0 0-288 16,6 1-48-16,-6-1-16 0,0 0-416 0,7 5-96 16,-7-5 0-16,5 11-16 0,-1-1-496 0,-1 1-80 15,-1 1-32-15,-2 1 0 0,2-3-256 0,-1 3-48 16,-1 2-16-16,0-2 0 0,0 0-240 0,0 0-48 16,-1-4-16-16,2-1 0 0,0 1-288 0,1-1 0 15,-2-8 0-15,0 0-144 0,2 9 144 0,-2-9-192 16,0 0 192-16,0 0-192 15,0 0-1600-15,0 0-336 0,0 0-64 0,8 0-8864 16,0-2-1760-16</inkml:trace>
  <inkml:trace contextRef="#ctx0" brushRef="#br0" timeOffset="-35814.64">25336 9339 3679 0,'0'0'320'0,"0"0"-320"0,0 0 0 0,0 0 0 16,0 0 4576-16,-5-3 848 0,-4 2 160 0,-1 1 48 15,-1 0-2272-15,-2 1-448 0,-1 2-96 0,0-3 0 16,0 2-1344-16,-2 0-272 0,-1 0-48 0,0-2-16 0,-1 3-688 0,1-2-128 15,1-1-16-15,-1 0-16 0,1 0-288 0,3 0-144 16,0 0 16-16,2 0 0 0,4 0 128 0,-1-1 0 16,8 1 0-16,0 0 0 15,0 0-496-15,0 0-64 0,0 0-16 0,0 0 0 16,5-3-2912-16,16 3-592 0,0 0-112 0,-11 0-32 0</inkml:trace>
  <inkml:trace contextRef="#ctx0" brushRef="#br0" timeOffset="-35501.86">25476 9252 31263 0,'0'0'688'0,"0"0"144"0,0 0 16 0,0 0 48 0,0 0-720 0,0 0-176 16,0 0 0-16,0 0 0 0,0 0 1168 0,0 0 208 15,0 0 32-15,0 0 16 0,0 0-320 0,0 0-64 0,0 0-16 0,4 10 0 16,-3-4-416-16,2 2-96 0,-2 1 0 0,1 2-16 15,-1-2-288-15,0-1-48 0,1-2-16 16,-1 3 0-16,0-2 304 0,2 3 48 0,-1 0 16 0,2-3 0 16,2-3-320-16,-1 3-48 0,1-1-16 0,2 1 0 15,1-2-128-15,2-1 0 0,1 0 0 0,2-1 0 16,1 1 128-16,-1-2 0 0,2 0 0 0,-2 0 0 16,0-2-128-16,1-2-176 0,-2 0 48 0,0-3 0 15,-1 1-816-15,0-2-144 0,-2-1-48 0,1-1 0 16,-2-1-1680-16,-1 0-352 0,-2-2-64 0,-1-2-11568 15</inkml:trace>
  <inkml:trace contextRef="#ctx0" brushRef="#br0" timeOffset="-35331.65">25772 9175 11967 0,'0'0'1072'0,"0"0"-864"15,0 0-208-15,0 0 0 0,0 0 4288 0,0 0 832 16,-1 7 144-16,0 1 48 0,-1 2-1952 0,1 3-384 16,-2 3-80-16,1 1-16 0,-1 0-1280 0,0 3-272 15,1 2-48-15,1-1-16 0,1 2-512 0,0 1-112 16,-2 1 0-16,2-2-16 0,2-2-240 0,-1 3-64 15,-1-4 0-15,2-1 0 0,0 1-192 0,-1-3-128 16,0-3 128-16,1-1-128 0,0 0 0 0,1-3 0 16,-2-3 0-16,-1-7 0 15,3 7-1216-15,-3-7-272 0,0 0-48 0,0 0-12224 16,0 0-2448-16</inkml:trace>
  <inkml:trace contextRef="#ctx0" brushRef="#br0" timeOffset="-34661.24">24462 9935 26719 0,'0'0'576'0,"0"0"128"0,0 0 32 0,0 0 32 0,0 0-624 0,0 0-144 0,0 0 0 0,4 6 0 16,2 1 2384-16,0-1 448 0,1 1 96 0,-1-1 16 15,2 5-1232-15,1-1-240 0,1 1-64 0,1 2 0 0,1 0-304 0,0 0-64 16,1 4-16-16,1-1 0 16,1-2-816-16,-1 2-208 0,1 1 0 0,-1-1 0 0,0-2 0 0,-3-5 0 15,-1 2 0-15,1-2 0 0,-1-1 0 0,-2-2 144 16,3 1-144-16,-4 0 128 16,1-4-1216-16,-1 0-256 0,-1 0-64 0,0-2 0 15,-1-5-2912-15,7-6-592 0,-12 10-112 0,4-10-32 0</inkml:trace>
  <inkml:trace contextRef="#ctx0" brushRef="#br0" timeOffset="-34436.29">24693 9895 31103 0,'0'0'1376'0,"-3"7"288"0,1 2-1344 0,-2-2-320 16,-3 3 0-16,1 1 0 0,-2 2 2576 0,-1 0 448 0,-2 0 96 0,-1 1 16 15,-1 2-1856-15,2 1-352 0,-1-1-80 0,0 1-16 16,2 3-304-16,-1-1-64 0,1-2-16 0,0-2 0 15,4 0-192-15,-1-2-64 0,2 0 0 16,2-2 0-16,1-3-192 0,1 1 0 0,-1-2 0 0,2-7-160 16,0 0-32-16,4 3 0 0,-4-3 0 0,7 3 0 31,2-3-1632-31,0-3-336 0,0 3-64 0,2-3-16 16,-1-1-3072-16,12-6-608 0,-2 4-128 0,-12 6-32 0</inkml:trace>
  <inkml:trace contextRef="#ctx0" brushRef="#br0" timeOffset="-34210.39">24969 10021 38239 0,'0'0'832'0,"0"0"192"0,15 0 16 0,-7 3 48 0,-2-3-880 0,3 1-208 16,2-1 0-16,-1 0 0 0,1 0 912 0,-1 0 144 15,1 0 32-15,-1 0 0 0,1-1-672 0,-1-2-128 16,1 1-32-16,-2 2 0 0,-1-2-256 0,-1 0 160 15,0-1-160-15,0 3 128 0,-1-1-128 0,-6 1 0 16,7-3 0-16,-7 3-176 16,0 0-1856-16,0 0-368 0,0 0-80 0,0 0-16 15,0 0-2496-15,1 16-512 0,-1-16-112 0,-3 5-16 0</inkml:trace>
  <inkml:trace contextRef="#ctx0" brushRef="#br0" timeOffset="-34017.44">25071 10152 25103 0,'0'0'544'0,"0"0"112"0,0 0 32 0,0 0 32 0,0 0-576 0,0 0-144 0,0 0 0 0,0 0 0 16,0 0 2240-16,7 5 400 0,-7-5 96 0,8 4 16 16,-8-4-1440-16,9 0-288 0,0 3-48 0,-1-6-16 15,1 3-304-15,0-2-64 0,1 0-16 0,-1 2 0 16,1-2-352-16,2-1-80 0,0 2-16 0,0-2 0 16,-2 3-128-16,2-2 0 0,0 0 0 0,-2 2 0 15,1 0-2112-15,-2 0-464 0,0 0-96 16,1 0-16-16</inkml:trace>
  <inkml:trace contextRef="#ctx0" brushRef="#br0" timeOffset="-33572.96">25487 9915 34095 0,'0'0'1504'0,"0"0"320"0,0 0-1456 0,4 7-368 16,0-1 0-16,-4-6 0 0,2 9 2064 0,-2-9 352 15,1 8 64-15,-1-8 16 0,2 7-1344 0,-2 2-256 16,0-3-48-16,0 2-16 0,1 2-192 0,0-4-64 16,1 2 0-16,-2-8 0 0,2 9-304 0,1-2-64 15,0 2-16-15,0-1 0 0,1-2-48 0,2 1-16 16,0-3 0-16,1 2 0 0,1 1-128 0,1-1 0 16,0-2 0-16,1 2 0 0,1-3 128 0,1 0 0 15,-1-2 0-15,3-1 0 0,-3-1-400 0,1-2-96 16,-1 0-16-16,-1-4 0 15,-1-2-1616-15,-1 1-336 0,1-4-64 0,-1 2-16 16,0-1-336-16,-1-2-80 0,-1 3-16 0,-2-3 0 16,1-5 800-16,-1 5 176 0,-1-2 16 0,-1 0 16 15,0 2 608-15,-1 0 112 0,0 0 32 0,1 4 0 0,-2 1 1216 0,0 8 256 0,0 0 64 0,0 0 0 0,0 0 1792 0,0 0 384 16,0 0 64-16,0 0 0 16,-3 8 256-16,0 4 32 0,-1 2 16 0,2 2 0 15,1 1-1376-15,-1 2-272 0,0 1-48 0,0 1-16 16,1 1-304-16,0 2-64 0,1 2-16 0,1 2 0 15,0-2-256-15,2 1-64 0,0-1-16 0,-1 1 0 16,2-2-256-16,0-3-48 0,-3-3-16 0,2-4 0 16,0-2-240-16,1 0 0 0,-1-4 0 0,-3-9 0 15,0 0-1216-15,0 0-272 0,0 0-64 0,0 0-19872 16</inkml:trace>
  <inkml:trace contextRef="#ctx0" brushRef="#br0" timeOffset="-31264.97">27226 9455 30399 0,'0'0'672'0,"0"0"144"0,0 0 16 0,0 0 16 0,0 0-672 0,0 0-176 16,0 0 0-16,0 0 0 0,0 0 1568 0,0 0 288 0,0 0 48 0,0 0 16 15,0 0-464-15,0 0-96 16,-9 3-16-16,9 5 0 0,0 2-560 0,0 2-112 0,-2 3-32 0,2 0 0 15,0 2-256-15,0 4-48 0,2 8-16 0,-1-3 0 16,0-1-48-16,2 4-16 0,-2-5 0 0,2-1 0 16,0-3-256-16,-1-3-144 0,1 2 16 0,-1-5 0 15,1-1 128-15,1-3-128 0,-1-3 128 0,-3-7-128 16,0 0-768-16,5 4-160 0,-5-4-32 0,6 2 0 16,-6-2-1536-16,8-2-304 0,-1-5-64 0,-1 0-16 15,1 1-1216-15,-1-2-256 0,2-1-64 0,0-2 0 0</inkml:trace>
  <inkml:trace contextRef="#ctx0" brushRef="#br0" timeOffset="-31089.68">27374 9639 29023 0,'0'0'640'0,"0"0"128"0,0 0 16 0,0 0 48 0,-1-7-672 0,1 7-160 16,-6-6 0-16,0 2 0 0,-3 1 2240 0,-3-1 400 15,-3 4 96-15,-2 0 16 0,-2 0-1136 0,-2 3-208 16,0-2-64-16,0 2 0 0,0-3-864 0,1 4-176 16,1-4-48-16,-1 2 0 0,0 1-96 0,2-2-32 15,0-1 0-15,1 0 0 0,1 3-128 0,3-3 128 16,2 0-128-16,4 0 128 0,7 0-128 0,0 0 0 0,0 0 0 0,0 0-176 31,0 0-2256-31,7-3-464 0,4 3-96 0,1 0-16 16,1 3-3888-16,4-2-784 0,0 2-144 0,1-1-48 0</inkml:trace>
  <inkml:trace contextRef="#ctx0" brushRef="#br0" timeOffset="-30597.56">27542 9516 35007 0,'0'0'768'0,"0"0"176"0,0 0 16 0,0 0 16 0,0 0-784 0,3-7-192 0,1 1 0 0,-4 6 0 15,0 0 1216-15,3-8 208 0,0 1 48 0,1 1 0 16,-4 6-768-16,3-7-160 0,1 1-32 0,2 2 0 0,-1-2-192 0,1-2-64 16,2 2 0-16,0 1 0 0,1 1-48 0,1 0-16 15,0-3 0-15,2 5 0 0,0-2-192 0,-1 0 0 16,4-1 0-16,-1 3 0 0,1 2 0 0,-2 2 0 15,0 0 0-15,-1 1 0 0,-2-2 144 0,-1 4-16 16,-1 2 0-16,-1-1 0 0,-3 0 64 0,-2 3 0 16,-2-3 0-16,-1 5 0 0,-2 2-64 0,-2 0 0 15,-2-2 0-15,0 2 0 0,-3 0 64 0,1-3 0 16,0 3 0-16,0-3 0 0,1 0-64 0,0 0 0 16,0-3 0-16,2 0 0 0,1-1-128 0,5-6 0 15,-6 3 0-15,6-3-176 0,0 0 176 0,0 0 0 16,0 0 0-16,0 0 0 0,0 0 0 0,8-3 0 15,1 3 0-15,2-4 0 0,1 2 0 0,1 0 0 16,1 0 128-16,2 2-128 0,0 0 0 0,1 2 0 16,1 0 0-16,-1 1-128 0,-3 4 128 0,1 0 0 15,-2 2 128-15,-3 0-128 0,-2 1 176 0,-3 3-48 16,-1 2 0-16,-2 1 0 0,-2-2 112 0,-3 2 16 16,-2 1 0-16,-2-2 0 0,-2 2-256 0,-1 1-160 15,-4-5 32-15,1 0 0 0,-1 1 128 0,1-3 0 16,0-2 0-16,1-3 0 0,0 1 128 0,2-3 48 0,-1-4 16 15,2 0 0-15,1-4-192 0,2 0-272 0,0-5 64 0,4 0 16 32,2-2-2048-32,1 1-416 0,2-1-80 0,3 2-16 0</inkml:trace>
  <inkml:trace contextRef="#ctx0" brushRef="#br0" timeOffset="-30207.89">28422 9403 28799 0,'0'0'640'0,"0"0"128"0,0 0 16 0,2-5 16 0,-2 5-640 0,0 0-160 16,3-5 0-16,-3 5 0 0,0 0 2080 0,0 0 384 15,0 0 80-15,0 0 16 0,0 0-768 0,0 0-160 16,5 5-32-16,0 3 0 0,1 1-704 0,-2 1-160 16,-3 1-32-16,1 2 0 0,1 0-256 0,0 4-48 15,-2-1-16-15,-1 5 0 0,1-4-144 0,1 2-48 16,-2-2 0-16,0 2 0 0,0-2-192 0,0 0-160 15,1 0 32-15,0-4 0 0,1 0 128 0,-1-3-128 16,1 0 128-16,1-4-128 16,-3-6-1280-16,4 7-256 0,-4-7-64 0,7 0 0 15,-2-3-3120-15,1-1-624 0,2-1-128 0,-1-2-32 0</inkml:trace>
  <inkml:trace contextRef="#ctx0" brushRef="#br0" timeOffset="-30040.1">28605 9503 30399 0,'0'0'672'0,"0"0"144"16,0 0 16-16,0 0 16 0,0 0-672 0,-7 0-176 0,0-2 0 0,-3 2 0 0,-1 2 2128 0,-1 0 400 15,1 1 80-15,1-2 16 0,-2-1-1536 0,-1 3-320 16,3-3-48-16,-1 2-16 0,-1 0-448 0,2-2-112 16,-1 2-16-16,1-2 0 0,1 0-128 0,-1 0 0 15,1 0 0-15,1 0 0 0,2 0 0 0,6 0 0 16,-7 0 0-16,7 0-176 16,0 0-2256-16,0 0-464 0,0 0-96 0,0 0-16 0</inkml:trace>
  <inkml:trace contextRef="#ctx0" brushRef="#br0" timeOffset="-29514.62">28646 9419 32703 0,'7'0'720'0,"3"0"160"0,-1 0 16 0,0 0 16 0,1-4-720 0,1 4-192 16,-1-5 0-16,1 1 0 0,1 0 1008 0,-2 1 160 15,1-1 48-15,-1 0 0 0,1-1-464 0,0 1-96 0,1-2-16 16,0 2 0-16,-2 1-256 0,2-1-48 0,-1 4-16 0,-1 0 0 16,1 0 0-16,-1 0 0 0,-1 0 0 0,0 0 0 15,1 1-160-15,-1 2-32 0,-1 0-128 0,-1 1 192 16,0 2-32-16,-2-2-16 0,-1 3 0 0,0 2 0 16,-1-1 144-16,-3 3 32 0,-3 0 0 0,-2 2 0 15,-3 1-32-15,-2 2 0 0,-2-2 0 0,-3 2 0 16,0-1-160-16,-1 0-128 0,-2 1 192 0,1-4-192 15,-2 0 0-15,2-2 0 0,1 1 0 0,3-5 0 0,3 1 0 0,-2-1 0 16,2 1 0-16,2-3 0 0,8-4 0 0,0 0 0 16,0 0 0-16,0 0 0 0,0 0 0 0,0 0 0 15,0 0 0-15,0 0 0 0,6-7 0 0,2 3 0 16,3 2 208-16,-1 0-64 0,3 0-144 0,0-1 0 16,2 2 0-16,-1-2 0 0,1 0 0 0,-1 3 0 15,-1 0 0-15,0 3 0 0,-1-3 0 0,0 3 0 16,-2-2 0-16,-2 4 0 0,3-1 0 0,-4 3 128 15,0-1-128-15,-2 2 128 0,-2 1 64 0,-2 0 0 16,0-1 0-16,-2 3 0 0,-1 1-64 0,-4 1 0 16,-2-3 0-16,-1 1 0 0,-1-2-128 0,-1 4 0 15,-2-3 0-15,0-2 0 0,-1-1 0 0,-2-2-176 16,0-1 48-16,1 0 0 0,0-1 128 0,-1-3 0 0,2 0 0 0,0 2 0 16,-2-1 0-16,1-1 0 15,1 0 128-15,0-1-128 16,-1-1-2336-16,2 2-544 0,1-3-96 0,2 2-32 0</inkml:trace>
  <inkml:trace contextRef="#ctx0" brushRef="#br0" timeOffset="-29128.66">29366 9941 29375 0,'26'4'1296'0,"-14"-1"272"15,1 1-1248-15,0-2-320 0,0-2 0 0,-2 0 0 0,-2 2 1616 16,-9-2 272-16,0 0 48 0,0 0 16 0,0 0-960 0,0 0-192 16,-5-4-32-16,-9 0-16 0,-6 4-336 0,-9 0-64 15,-8 0-16-15,-6 0 0 0,-7-3 96 0,-6 3 16 16,-4 0 0-16,-10 3 0 0,-5 1-64 0,-4 0 0 16,-4-2 0-16,-1 1 0 0,0 1-48 0,-5-2-16 15,-2 2 0-15,-4 3 0 0,-3-3-48 0,3 2-16 16,3 1 0-16,0-3 0 0,4 5-96 0,1-2-32 15,-4-1 0-15,5 1 0 0,1 3-128 0,0-1 128 16,-3 2-128-16,4-1 128 0,2 0 0 0,3-4 0 0,3 2 0 0,4-3 0 16,6-1 0-16,5-1 0 15,3-2 0-15,7-1 0 0,4 0 0 0,8-1 0 16,3 1 0-16,6-3 0 0,5 0 0 0,3 2 0 16,4-1 0-16,3-1 0 0,6-1-128 0,3 4 128 15,6 0-128-15,0 0 128 16,0 0-512-16,0 0-96 0,10-3-32 0,5 3 0 15,2 3-448-15,2-3-112 0,5 3-16 0,1-2-18400 0</inkml:trace>
  <inkml:trace contextRef="#ctx0" brushRef="#br0" timeOffset="-28313.56">27767 8836 28095 0,'0'0'1248'0,"0"0"256"0,0 0-1200 0,6-7-304 16,0 3 0-16,-6 4 0 0,5-6 2048 0,-5 6 368 15,0 0 64-15,0 0 16 0,0 0-768 0,0 0-160 16,0 0-32-16,1 6 0 0,-2 5-352 0,-2 3-80 0,-2 11-16 0,-3 3 0 16,-1 6-400-16,-2 9-96 15,0 9-16-15,-2 6 0 0,-2 5-256 0,1 2-48 16,-1 0-16-16,2 0 0 0,1 2-96 0,1 0-32 15,2-1 0-15,-1-3 0 0,3-6 0 0,0-9 0 16,0-6 0-16,3-5 0 0,2-7-128 0,1-7 0 0,1-3 0 0,1-6 0 16,1-4-176-16,-2-10-64 0,0 0-16 0,8 0 0 31,2-7-2752-31,-1-3-576 0,0-6-96 0,1 1-32 0</inkml:trace>
  <inkml:trace contextRef="#ctx0" brushRef="#br0" timeOffset="-27702.54">27923 10222 28559 0,'0'0'624'0,"0"0"128"0,0 0 16 0,0 0 64 0,0 0-672 0,0 0-160 0,0 0 0 0,5 6 0 0,1 1 2080 0,1-1 384 16,0 5 80-16,-1-2 16 0,1-1-880 0,-1 4-160 15,2-2-48-15,0 0 0 0,0 4-448 0,0-1-112 16,-1 1-16-16,3 2 0 0,-1-1-384 0,0-3-96 16,0 4-16-16,2-3 0 0,-2 0-176 0,1 0-32 15,-1 2-16-15,2 0 0 0,-1 0-176 0,1-2 128 16,-1-3-128-16,1 2 128 0,-1-4-128 0,1 1-176 15,-1-5 48-15,1 0 0 0,-2-1 128 0,0-1-128 16,0-2 128-16,0-2-128 16,1-2-1648-16,-3-3-320 0,1-2-64 0,-1-1-16 15,-1-4-2448-15,5-12-496 0,-6 5-112 0,-4 12-16 0</inkml:trace>
  <inkml:trace contextRef="#ctx0" brushRef="#br0" timeOffset="-27512.76">28200 10294 23951 0,'0'0'1056'0,"0"0"224"0,-9 1-1024 0,0 4-256 15,-2-1 0-15,2 0 0 0,0 0 2736 0,-1 2 480 16,-2 4 112-16,1 0 0 0,1 1-1232 0,-1 0-256 16,0 4-48-16,0-2-16 0,1 3-704 0,-1 1-144 0,2-3-32 0,1 2 0 15,0-2-400-15,3 2-96 0,0 0-16 0,1-6 0 16,1 1-256-16,1-1-128 0,-1 3 128 0,2-4-128 0,1-9 128 0,1 7-128 16,2 1 128-16,-3-8-128 0,0 0 0 0,0 0 0 15,8 0-224-15,-1 0 80 31,3-2-2608-31,0 0-512 0,2-5-96 0,1 1-32 0</inkml:trace>
  <inkml:trace contextRef="#ctx0" brushRef="#br0" timeOffset="-27176.74">28409 10364 32703 0,'0'0'720'0,"0"0"160"0,0 0 16 0,6 0 16 0,2 4-720 0,0-4-192 16,-8 0 0-16,8 0 0 0,0 0 1952 0,-1 0 352 15,1-4 80-15,0 2 16 0,0 0-1696 0,0 0-320 16,1-2-80-16,1-1-16 0,1 1 336 0,-1 1 64 16,1-1 16-16,-1 3 0 0,0-2-544 0,-1 1-160 15,0 2 0-15,0-2 0 0,-1 2 128 0,1 0-128 16,0 2 0-16,-1-2 0 16,0 2-5008-16,-8-2-1120 0,0 0-208 0,0 0-64 0</inkml:trace>
  <inkml:trace contextRef="#ctx0" brushRef="#br0" timeOffset="-26759.12">28437 10485 24879 0,'0'0'544'0,"0"0"112"0,0 0 32 0,0 0 16 0,0 0-576 0,0 0-128 15,0 0 0-15,0 0 0 0,0 0 1984 0,0 0 352 16,0 0 80-16,7 2 16 0,-7-2-720 0,0 0-144 16,8 0-32-16,-2 0 0 0,-6 0-448 0,8-2-112 15,0 1-16-15,0-2 0 0,0-1-304 0,1-1-64 16,1 3-16-16,1 0 0 0,-1-2-400 0,1 1-176 16,-1 2 128-16,2-2-128 0,1 1 128 0,0-2-128 0,0 4 128 15,0-3-128 1,-1 3-320-16,0 0-160 0,0 0-32 0,0 0 0 15,-1 0-4864-15,8-1-960 0,-19 1-208 0,8-3-48 0</inkml:trace>
  <inkml:trace contextRef="#ctx0" brushRef="#br0" timeOffset="-26078.55">28957 10261 30399 0,'0'0'1344'0,"0"0"288"0,0 0-1312 0,0 0-320 16,0 0 0-16,0 0 0 0,0 0 1760 0,0 0 288 16,0 0 48-16,0 0 16 0,0 0-1024 0,0 0-208 15,4-7-48-15,1 1 0 0,1-1-400 0,-1 1-96 16,0-1-16-16,2 1 0 0,1-2-192 0,-1 1-128 16,-1 1 128-16,0-1-128 0,2 1 128 0,1 2-128 15,-1-2 128-15,1 2-128 0,2 0 128 0,-1-2-128 0,1 3 128 0,1-1-128 16,-2 4 128-16,0 0-128 0,0 0 128 0,-1 2-128 15,-1 0 128-15,0 2-128 0,-1 3 128 0,0-1-128 16,-2 1 176-16,-1-1-48 0,-3 4 0 0,-1 0 0 16,-2 3 64-16,0 0 0 0,-3 2 0 0,-1 0 0 15,-3-1-192-15,-1 0 0 0,0-1 0 0,-1-3 0 16,0 4 0-16,-1-5 0 0,-3 1 0 0,5-1 0 0,2-1 0 16,2-1 0-16,-1-5 0 0,2 2 0 0,5-4 0 0,0 0 0 15,0 0 0-15,0 0-176 0,0 0 560 0,0 0 96 16,0 0 32-16,0 0 0 0,4 7-256 0,2-1-64 15,2-3 0-15,1 1 0 0,0-1 0 0,3-2 0 16,0 2 0-16,1 0 0 0,-1 0-192 0,2 1 144 16,1 0-144-16,0 1 128 0,0-1-128 0,-2 0 128 15,-1 3-128-15,-1-1 128 0,-1 1-128 0,-3-1 0 16,1 3 0-16,-2-1 0 0,-2 1 192 0,-2 1 0 16,-1-3 0-16,-2 3 0 0,-3 0 0 0,-1 1 0 15,-2-2 0-15,-2 1 0 0,-3 1-192 0,-1-2 0 16,-1-3 0-16,-2 2 0 0,1 1 0 0,-1-2 128 15,0 0-128-15,0-4 128 0,-2 1-128 0,-2 2 0 16,3-5 0-16,0 2-176 0,0-3 48 0,2 0 0 0,-1 0 0 0,0-4 0 31,-1 1-3488-31,0-4-688 0,0 4-144 0,1-4-32 0</inkml:trace>
  <inkml:trace contextRef="#ctx0" brushRef="#br0" timeOffset="-16689.15">30873 9552 33167 0,'0'0'720'0,"0"0"160"0,0 0 16 0,0 0 64 0,-2-17-768 0,2 17-192 0,0 0 0 0,4-6 0 0,0 2 1264 0,0-3 208 16,1 1 64-16,1-1 0 0,1 1-832 0,-1 2-144 16,1-2-48-16,1 3 0 0,1-1-256 0,1 1-48 15,2-1-16-15,1 0 0 0,2-1 0 0,3 1 0 16,-1 1 0-16,0-1 0 0,0 4-192 0,0-2 144 15,0 0-144-15,-1 4 128 0,-3 0-128 0,-1 1 128 16,0 1-128-16,-3 0 128 0,-4 2 112 0,0 4 16 16,-1-3 0-16,-3 7 0 0,-3 1 256 0,-2 2 48 15,0 0 16-15,-3 6 0 0,-3-2-320 0,-1-2-48 16,-2 2-16-16,-1-1 0 0,1-1-192 0,0-2 0 16,0-1 0-16,0-3-160 0,0 0 160 0,1-2 0 15,3-3 0-15,-1-2 0 0,1-1 0 0,3 2-128 16,6-7 128-16,0 0-128 0,0 0 0 0,0 0 0 15,0 0 0-15,0 0 0 0,0 0 128 0,0 0 0 0,6 0 128 0,2 0-128 16,3-3 176-16,-1 3-48 16,2 3 0-16,0-3 0 0,1 0 0 0,1 1 0 15,3 2 0-15,-1 1 0 0,-2-1 64 0,-1 0 0 0,0 4 0 0,-1 0 0 16,-1 2-192-16,-3 4-272 0,-3-3 64 0,-1 5 16 16,-2 0 192-16,-3 2 256 0,-4 0-48 0,-2-1-16 15,1 1 64-15,-5 0 0 0,-1-1 0 0,-2-2 0 16,0-1-256-16,-2 1 0 0,0-4 0 0,0-1 0 15,1-2 192-15,0-1 0 0,1 2 0 0,0-3 0 16,0-1-192-16,3 0 0 0,0-4 0 0,2 0 0 16,0-1-720-16,2-2-192 0,7 3-48 0,0 0 0 15,0 0-3216-15,0 0-656 0,-1-6-128 0,4-3-32 0</inkml:trace>
  <inkml:trace contextRef="#ctx0" brushRef="#br0" timeOffset="-16484.55">31389 9975 43823 0,'-1'27'960'0,"1"-14"208"0,-1 4 48 0,-1 2 0 0,0 5-960 0,-1 2-256 16,-2 2 0-16,0 0 0 0,-1 0 1216 0,1 1 192 16,-1-6 32-16,0 1 16 0,3-1-688 0,0-3-144 15,-2-3-32-15,1-4 0 0,1-2-592 0,0-2 0 16,0-3-192-16,3-6 64 0,0 0 128 0,0 0 0 15,0 0 0-15,0 0 0 16,-6-2-3280-16,2-5-688 0,3 1-128 0,0-2-16 0</inkml:trace>
  <inkml:trace contextRef="#ctx0" brushRef="#br0" timeOffset="-16154.43">31683 9482 42847 0,'0'0'944'0,"0"0"192"0,8 6 32 0,-2-2 48 15,-6-4-976-15,5 7-240 0,1-1 0 0,-2 3 0 0,-2 2 1024 0,-1-1 144 16,-1 3 48-16,2 1 0 0,-2-1-512 0,-2 1-112 16,-1 2-16-16,0 1 0 0,2 0-400 0,-1-2-176 15,-2 0 128-15,0 1-128 0,2-2 0 0,-1 2 0 16,-1-3 0-16,2 1 0 0,2-3 0 0,-2-2 0 15,2-3 0-15,0 1 0 0,2 0 0 0,0-1 0 16,4 1 0-16,-1-1 0 0,-5-6 0 0,9 4 0 16,3 3 0-16,-1-3 0 0,1 1 0 0,3-4 0 15,2 2 0-15,1-3 0 16,0 0-576-16,1 0 0 0,-1-3 0 0,2-1 0 16,-1-2-848-16,1 2-176 0,1-2-16 0,-3-1-16 15,-1-3-1632-15,0-3-336 0,-1-1-64 0,-2 1-16 0</inkml:trace>
  <inkml:trace contextRef="#ctx0" brushRef="#br0" timeOffset="-15938.43">32039 9451 34895 0,'0'0'768'0,"-4"8"144"0,-1 2 48 0,0 0 32 0,-2 3-800 0,0 0-192 0,1 2 0 0,-2 4 0 16,3 1 1712-16,0 6 288 0,-2 0 64 0,0 2 16 16,4 5-528-16,-1 1-96 0,0 1-32 0,1-1 0 15,0-1-784-15,0 1-176 0,1 0-16 0,1 1-16 16,1-2-96-16,0-2-16 0,1 2 0 0,1 0 0 15,-2-6-192-15,1 2-128 0,1-4 128 0,1-1-128 16,-2-2 128-16,1-5-128 0,-1-1 128 0,2-2-128 16,2-3-640-16,-1-2-208 0,-2-3-48 0,-2-6 0 15,7 0-2816-15,-2-4-560 0,-1-2-112 16,3-1-32-16</inkml:trace>
  <inkml:trace contextRef="#ctx0" brushRef="#br0" timeOffset="-15157.33">32347 9406 13823 0,'0'0'1216'0,"0"0"-960"15,0 0-256-15,0 0 0 0,0 0 3328 0,0 0 608 0,0 0 128 0,0 0 32 16,0 0-1952-16,0 0-384 16,0 0-80-16,-4-4-16 0,1-3-512 0,3 7-128 0,0-6 0 0,0 6-16 15,1-7-240-15,2 1-32 16,0-1-16-16,1 0 0 0,1 1-272 0,1 2-48 0,1-3-16 0,0 3 0 16,0-2 0-16,3 1 0 0,-1 1 0 0,0 0 0 15,1 0 64-15,2 1 0 0,1 1 0 0,0-2 0 16,0 4 48-16,1 0 16 0,-1 0 0 0,0 2 0 15,-1 0-512-15,1 3 0 0,-2-1 0 0,1 2 0 0,-1 2 304 16,-1 1 160-16,-1 2 48 0,-1-2 0 0,0 4-192 0,-3 2-16 16,1 0-16-16,-3 2 0 0,1 0 0 0,-1 3 0 15,-2-3 0-15,1 3 0 0,2-1-128 0,-2 2-32 16,1 2 0-16,-1-3 0 0,2 3-128 0,2 0 128 16,-1 1-128-16,1-4 128 0,1-1-128 0,1-2 0 15,0 0 0-15,2 0 0 0,1-4 160 0,-1 3 0 16,2-3 0-16,1-1 0 0,-1 0-160 0,0-4 0 15,-1 1 0-15,1-1 128 0,-1-2-128 0,-1-1 0 16,-1-1 0-16,0-1-176 0,-9-3 176 0,8 1 0 16,0-1 0-16,-8 0 0 0,0 0 0 0,7-6-128 15,-1 2 128-15,-6 4-128 0,0 0 128 0,2-7-128 16,-2 1 128-16,-2-1-128 0,-2 1 128 0,-1 2-128 16,-3 0 128-16,0 1-128 0,0 0 128 0,-1 3-128 15,-1 0 128-15,-2 3-128 0,0 0 128 0,-1 1 0 16,-1 0 0-16,1 2 0 0,2 1 0 0,2 2-208 15,0-3 48-15,1 2 16 0,0 1 144 0,2 2 176 16,0-1-48-16,2 3 0 0,0-1 0 0,3 0 0 16,1 1 0-16,1 3 0 0,2 1 160 0,1 0 32 15,0-1 0-15,1 1 0 0,-1-3-80 0,1 2-16 16,3 1 0-16,0 0 0 0,0-1-64 0,-2 1-16 16,0 2 0-16,-1-2 0 0,0 3-144 0,-2-3 160 0,-3 3-160 15,-2-1 160-15,0-2-160 0,-3 3 0 0,-3-3 0 0,-1 0 0 0,-2 0-192 0,-1 1 192 16,-2-3-160-16,-3 0 160 0,-1 0 0 0,-1-2 0 15,0 0 0-15,-2-3 0 0,-2 0 0 0,1-2 0 16,0-2 0-16,-2-1 0 0,-1-1 0 0,3-1 0 16,0-2 0-16,0-1 0 0,-1-1 0 0,1 1 0 15,4-3 0-15,1 1 0 16,1-2-1792-16,2 0-256 0,0-5-48 0,3-2-16 16,-1 1-4352-16,1-6-864 0,1 1-176 0,2-3-48 0</inkml:trace>
  <inkml:trace contextRef="#ctx0" brushRef="#br0" timeOffset="-14091.69">30838 9283 28799 0,'0'0'640'0,"0"0"128"0,0 0 16 0,0 0 16 0,0 0-640 0,0 0-160 16,7-3 0-16,-1 2 0 0,-6 1 1408 0,7-3 256 15,-7 3 64-15,0 0 0 0,4-7-672 0,-2 1-128 16,1-2-32-16,-3 1 0 0,-2-2-448 0,0 1-112 15,-3-1-16-15,1 3 0 0,-2-3-96 0,0 2-32 0,-3 3 0 0,0-2 0 16,-2 2 0-16,1 1 0 16,0 2 0-16,0 1 0 0,-3 1 0 0,-2 2 0 0,4 1 0 0,-1 1 0 15,-1 0-48-15,0 4-16 0,1 0 0 0,1 4 0 16,1-2 0-16,-2 2 0 16,0 4 0-16,2-3 0 0,1 6 160 0,0 0 32 15,-2-1 0-15,1 5 0 0,-1 0 304 0,2 2 64 0,-1 0 16 0,-1 1 0 16,1 0-704-16,-1 3 0 0,1 0 0 15,-2 0 0-15,0 0 0 0,0-1 0 16,-1-2 0-16,1 0 128 0,-2-1 0 0,0-3 0 0,-1-3 0 0,-1 1 0 16,2-5-128-16,0-3-176 0,1-1 48 0,-1-1 0 15,0 0 128-15,1-5 0 0,1 1 0 0,2-3 0 16,-1-1 0-16,1-3 0 0,1 0 0 0,-1 0 0 0,5-3-240 0,0 2-16 16,-2-2 0-16,3 0 0 0,4 3 256 15,0 0 160-15,-2-6-32 0,0-1 0 0,2 1-128 0,0 2 0 16,0-3 0-16,2 3 0 0,0-2 0 0,2 2 0 15,0-3 0-15,1 1-176 0,3-1 176 0,2 2 176 16,-3 1-48-16,3 3 0 0,0-5-128 0,2 5 0 16,-2-1 0-16,1 2 0 0,-2 0 288 0,0 0 32 15,0 2 0-15,0-1 0 0,1 5-464 0,-3-1-96 16,-1 4-16-16,-1 4 0 0,0-2 416 0,0 2 80 16,-1 0 16-16,-1 4 0 0,-2-1 400 0,-1 3 96 15,0 0 16-15,-1 3 0 0,-4-3-896 0,1 2-192 16,0-1-16-16,0 0-16 0,-1 1 352 0,-1 1 192 15,1 2-32-15,1-5 0 0,0 2-160 0,0 1 0 16,1-2 0-16,-1-2-176 0,0 1 176 0,1-2 176 16,0 0-48-16,2-2 0 0,1-3 0 0,0 1 0 15,0 3 0-15,1-3 0 0,2 0 64 0,1-2 0 16,0 2 0-16,1-3 0 0,2 1-64 0,1 2 0 16,-1-4 0-16,1 2 0 0,1-1-128 0,2-1 128 15,1-2-128-15,-1 1 128 0,3-2 0 0,0 1 0 0,2-1 0 0,1 1 0 16,1-1-128-16,0 1 0 0,2-1 0 0,0-2 0 15,-1 2 0-15,0-5 0 0,-1 2 0 0,0 0-176 16,1-3 176-16,-1 3 0 0,0-3 128 0,1 0-128 16,-1-5-1520-16,2 1-368 0,1-3-80 0,0 0-18976 15</inkml:trace>
  <inkml:trace contextRef="#ctx0" brushRef="#br0" timeOffset="-11951.05">33410 9145 11967 0,'0'0'1072'0,"0"0"-864"0,0 0-208 0,0 0 0 0,4-7 2816 0,0 5 512 16,0-2 96-16,-4 4 32 0,0 0-1088 0,0 0-224 15,0 0-32-15,0 0-16 0,0 0-320 0,0 0-64 16,5 6-16-16,-1 5 0 0,0-1-640 0,-1 6-128 15,-2 1-32-15,-2 4 0 0,1 1-384 0,-2 2-64 16,1 0-32-16,-2 2 0 0,0 0-96 0,0 1 0 16,-1 0-16-16,0 3 0 0,0 0-16 0,0 3 0 15,2 1 0-15,-1 5 0 0,-2 8 16 0,2 3 0 16,-2-3 0-16,1-4 0 0,1-7-128 0,1-5-32 16,-2 2 0-16,1-3 0 0,1 0-144 0,-1 0 128 15,-1 3-128-15,1 1 128 0,1 1-128 0,-1-1 0 16,0 3 0-16,2 2 128 0,-1 2-128 0,-1-2 0 15,-1-2 0-15,1-3 0 0,-1-1 128 0,1-3-128 16,-1-4 0-16,0 1 128 0,0-3-128 0,0 1 0 16,0-4 0-16,-1 2 0 0,2 0 0 0,-2-2 0 15,0 1 0-15,-1-1 0 0,0-1-128 0,-1 1 128 16,1 1 0-16,-2-3 0 0,-1 1 0 0,-1-3 0 0,1 0 0 0,-4 3 0 16,-1-6 0-16,1-1-176 0,-2 0 176 0,0 0-128 15,-2-2 128-15,-3-2 0 0,0-2 0 0,-2-1-128 16,-3-2 128-16,-2 3-128 0,-1-3 128 15,-2-2-128-15,0 2 128 0,-3 0 0 0,-2-1 0 0,-2-1 0 16,-2 2 0-16,-3-4-192 0,-4 0 192 0,-2 0-192 16,-5-2 192-16,1 0 0 0,1 0 0 0,0 2-128 15,2-3 128-15,1 3 0 0,-2-1 0 0,-1 2 0 16,0 2 0-16,-2-1 0 0,0-2 128 0,0 4-128 16,2-1 0-16,0-2 0 0,0 2 0 0,1 1 0 15,2-2 0-15,-1 2 0 0,-2-1 0 0,0 0 0 16,2-2 0-16,-1-1 0 0,0 2 0 0,3-2 0 0,2 0 176 0,1 0-48 15,1 0 0-15,-2 0 0 0,2 0-128 0,1 2 128 16,0 0-128-16,0-2 128 0,1 0-128 0,2 0 128 16,-1 0-128-16,2 0 128 0,1 0-128 0,0 0 128 15,3 0-128-15,0-2 128 0,0 0 0 0,1 2 0 16,2 0 0-16,-2 0 0 0,-1 0-128 0,1 0 128 16,2 0-128-16,0 0 128 0,-1 0-128 0,2 2 0 15,1 0 0-15,2-2-176 0,-2 0 176 0,1 0 0 16,1 0 128-16,1 0-128 0,-1 0 176 0,3 3-48 15,-3-3 0-15,3 1 0 0,0-1-128 0,2 3 0 16,1-3 0-16,0 3 0 0,-2-3 128 0,4 0 0 16,-1 3 0-16,2-3 0 0,0 0 0 0,-1 0 0 15,3 0 0-15,2 0 0 0,1 0 64 0,0 0 0 16,0 0 0-16,1-2 0 0,2 1-192 0,0 1 128 16,3-3-128-16,-3 0 128 0,2 2-128 0,2-2 128 15,-1-1-128-15,2 1 128 0,-1-3 0 0,0 2 0 16,6 4 0-16,-5-6 0 0,-1-3-128 0,2 1 128 15,1 1-128-15,0 1 128 0,1-3-128 0,-2 1 0 0,3-4 0 16,-1 1 0-16,1 1 0 0,1-1 0 0,0 1 0 16,1-2 0-16,-1-1 0 0,2-1 0 0,-2-2 0 0,0 2 0 15,2 0 0-15,-1-3 0 0,-1 0 0 0,0-2 0 16,2-1 0-16,-1 3 0 0,2-3 0 0,-1 1 0 16,-2 2 0-16,2-6 0 0,-1 0 0 0,-1-5-176 15,-4 2 176-15,3-4 0 0,-1 0 0 0,1-3 0 16,-3-1-176-16,0-1 0 0,2-2 0 0,-2 0 0 15,-3-1 176-15,3 3-160 0,0-2 160 0,-1 6-160 0,1-2 160 16,0 3-128-16,2 4 128 0,-1 0-128 0,-1-2-32 0,3 5 0 16,-1-3 0-16,2 3 0 0,2 0 160 0,-1-1-192 15,2-2 192-15,-1 2-192 0,2-2 192 0,-1 3 0 16,1-4 0-16,1 2 0 0,0-1 0 0,0 0-160 16,1-1 160-16,-2-2 0 0,0 5 0 0,-2-2 0 15,3 2 0-15,-1-2 0 0,-1 3 0 0,1-1 0 16,0-2 0-16,-2 2 0 0,0-2 0 0,-1 1 0 15,0-4 0-15,1 2 0 0,-2-2 0 0,-2 2 0 16,1-1 0-16,0-1 0 0,-1 2 0 0,0 1 0 0,-1 2 0 16,2 0 0-16,0-2 0 0,-2 7 0 15,2-1 0-15,-1 3 0 0,1 0 0 0,0 1 0 16,-1 2 0-16,2 2 0 0,0 2 0 0,2-1 0 0,-2 1 0 0,0 3 0 16,1 0 0-16,-1 7 0 15,1-9 0-15,2 3 0 0,-3 6 144 0,0 0-144 16,5-4 128-16,0 0-128 0,-5 4 128 0,8-3-128 15,1-1 128-15,-1 2-128 0,-1 2 128 0,1 0-128 16,0 0 128-16,-1 0-128 0,1-3 128 0,0 3-128 0,-1 0 128 16,1 0-128-16,-8 0 0 0,9-1 0 0,0 1 0 0,0 0 0 15,0 0 128-15,2 0-128 0,-1 0 128 0,1 1-128 16,-2-1 0-16,1 0 0 0,-1 3 0 0,2-3 0 16,1 2 0-16,0-2 0 0,-2 0 0 0,2 0 0 15,1 0 0-15,0 0 0 0,0 0 0 0,1 0 0 0,4 0 0 0,-1 2 0 16,0-4 0-16,1 4 0 0,2-2 0 15,-1 2 0-15,1-2 0 0,1 0 0 0,1 0 0 0,0 3 0 16,1-3 0-16,0 0 0 0,1 0 128 0,2 0-128 16,0 0 128-16,0 0-128 0,0-3 240 0,2 3-48 15,0 0 0-15,0-2 0 0,0 0-192 0,-1 2 144 16,1-2-144-16,1 2 128 0,1 0-128 0,0 2 0 16,1-2 0-16,1 0 0 0,-1 0 0 0,1 2 0 15,0-2 0-15,4 0 0 0,-2 0 0 0,0 2-176 16,-1-4 48-16,-2 2 0 0,0 0 128 0,1 0 176 15,1 0-48-15,-2 0 0 0,-1 0-128 0,3 0 0 16,0 2 0-16,-2-2-176 0,-1 3 176 0,2-3 0 16,-2 1 0-16,1-1 0 0,-2 0 0 0,1 3 0 15,0-1 0-15,0-2 0 0,-2 2 0 0,-1 0 176 16,1-2-48-16,1 3 0 0,-2-2-128 0,1-1 0 16,-1 3 0-16,2-3-176 0,0 4 176 0,0-2 0 15,-1 1 0-15,1 1 0 0,-1-3 0 0,-1 5 0 16,2-5 0-16,1 4 0 0,-2-1 0 0,-1 0 0 15,1-1 0-15,1 1 0 0,-3-2 0 0,-1 2 0 16,-2-1 0-16,2 1 0 0,1 0 0 0,2 1 0 16,-2-1 0-16,3-2 0 0,-2 2 0 0,2 0 0 0,-1 3 0 15,2-5 0-15,-1 1 0 0,-1-2-128 0,1 2 128 16,-1 1-128-16,-1-2 128 0,2-2 0 0,-2 2 128 0,0 0-128 16,-1-2 0-16,-3 3 128 0,-2-3-128 0,2 0 0 15,-1 0 0-15,1 1 0 0,1 2-160 0,0-3 160 16,-2 3 0-16,1-2 0 0,4 2 128 0,-2-3-128 15,-2 2 0-15,2-1 0 0,3-1 0 0,-1 0 0 16,1 0 0-16,-5 0 0 0,2-1 0 0,0-1 0 0,0 2 0 0,-2-3 0 16,0 3 0-16,0 0 0 0,-2-1 0 0,-1-2 0 15,-1 3 0-15,0-3 0 0,-2 2 0 0,-2 1 0 16,1 0 0-16,0 0 0 0,-2 0 0 0,2 0 0 16,-2 0 0-16,1 0 0 0,-1 1 0 0,1 2 0 15,-1 1 0-15,0-1 0 0,-2-3 0 0,0 2 0 16,-1-1 0-16,-1 2 0 0,-2-3 0 0,0 3 0 15,-2-3 0-15,-1 0 0 0,1 0 0 0,-6 0 0 16,0 0 0-16,4-3 0 16,-4 3-720-16,4-3-96 0,-4 3-16 0,2-3 0 15,0-4-2048-15,-1 0-432 0,-4-2-80 0</inkml:trace>
  <inkml:trace contextRef="#ctx0" brushRef="#br0" timeOffset="39414.11">10639 11459 16127 0,'0'0'704'16,"0"0"160"-16,0 0-688 0,0 0-176 0,0 0 0 0,0 0 0 15,0 8 2688-15,0-8 512 0,0 0 112 0,0 0 16 16,0 0-1232-16,0 0-240 0,0 0-64 0,0 0 0 16,0 0-512-16,5-1-96 0,2-2-32 0,-1 1 0 15,1 0-256-15,-1-3-48 0,2 1-16 0,0 0 0 16,1 2-96-16,3-5-32 0,-2 3 0 0,2 0 0 0,1 1-304 0,2 0-64 16,-1 3-16-16,1-3 0 0,-2 3-192 0,1 0-128 15,-1 3 128-15,0-3-128 0,-1 3 0 0,0 0 0 16,0-2 0-16,-2 2-128 15,-1 1-832-15,0-4-144 0,-1 3-48 0,0-1 0 16,-1-2-3376-16,-1-2-672 0,2-1-144 0,-1-1-32 0</inkml:trace>
  <inkml:trace contextRef="#ctx0" brushRef="#br0" timeOffset="39710.21">11028 11206 32943 0,'0'0'720'0,"0"0"160"0,0 0 16 0,0 0 32 0,6-3-736 0,-6 3-192 15,0 0 0-15,7 3 0 0,-7-3 1776 0,5 4 320 16,-5-4 64-16,5 10 16 0,1-3-1024 0,-4 5-208 16,-2-1-48-16,0 2 0 0,2 1-560 0,-4-1-112 15,0 0-32-15,-1 4 0 0,0-1 0 0,1 1 0 0,-1 3 0 0,2-3 0 16,2 2-192-16,0 2 0 0,-1-4 0 0,0 3-160 15,0 0 160-15,0-1 0 0,0 1 0 0,2-3 0 16,0-1 0-16,1-2 0 0,1-1 0 0,0 0 0 16,0 0 0-16,0-2 0 0,1-1 128 0,0 0-128 15,0-4-128-15,1 2-112 0,-6-8-16 0,5 9 0 16,-1-2-2240-16,-4-7-464 0,0 0-96 16,0 0-16-16,0 0-3984 0,0 0-816 15,5-7-144-15,-5 7-48 0</inkml:trace>
  <inkml:trace contextRef="#ctx0" brushRef="#br0" timeOffset="40355.38">11409 11303 26495 0,'0'0'576'0,"0"0"128"0,0 0 32 0,0 0 0 0,5-4-592 0,-5 4-144 0,0 0 0 0,0 0 0 16,2-6 1104-16,-2 6 192 0,-3-7 48 0,-2 5 0 16,-2-2-576-16,-2 1-96 0,0-1-32 0,-2 2 0 15,-2-2-400-15,0 4-96 0,-1 0-16 0,1 0 0 16,0 2 160-16,-1 0 32 0,-1 0 0 0,3 1 0 16,1 1-160-16,1 0-32 0,-1-2 0 0,1 2 0 15,2 0 64-15,2 1 0 0,0 2 0 0,2 0 0 16,2-1 96-16,2-6 32 0,-4 7 0 0,3 0 0 15,1-7 48-15,2 10 16 0,1-2 0 0,1-2 0 16,-4-6-160-16,8 7-32 0,-2 2 0 0,3-3 0 16,2 1-48-16,1 1-16 0,-1-2 0 0,1 3 0 15,-1-2 0-15,0 0 0 0,3 0 0 0,-1 3 0 0,-2 0 160 16,1 1 32-16,1 0 0 0,-1 0 0 0,-3 2 0 0,0 0 0 16,-1 0 0-16,0 1 0 0,0 0-64 0,-3-1 0 15,-1-3 0-15,-1 3 0 0,-1 3-256 0,0-4 0 16,-2 1 0-16,-2-1 0 15,0-2 0-15,-1 1 160 0,-1-1-160 0,-1-1 128 0,-2 2-128 0,1-5 0 16,-2 1 0-16,0-3-176 0,-1 1 176 0,1-4-128 16,0 2 128-16,-1 0-128 0,-1-3 128 0,0 0 0 15,3 0 0-15,-1-3 0 0,0-1 0 0,0-1 0 16,0-2 128-16,2 3-128 0,-1-2 0 0,2-2 0 16,0-1 0-16,2 2-128 0,2-3 128 0,1 1 0 15,0-2 0-15,-2 2 0 0,4-2 0 0,0 1 176 16,1-3-48-16,1 2 0 0,2 2 0 0,1 0 0 15,1-1 0-15,1-1 0 0,0 1 0 0,2 0 0 16,0 0 0-16,2-1 0 0,1 2-128 0,-3-1 0 16,1 1 0-16,0 1 0 0,0-1 0 0,0-1 128 0,-2 3-128 0,-1 0 128 15,0-2-128-15,2 2 0 0,-2 3 0 0,0-2 0 16,-1 2 0-16,-1 0-272 0,0-1 64 0,0 1 16 31,-2 1-1648-31,0 2-320 0,1-2-64 0,-6 3-16 16,5-2-1888-16,3 0-384 0,-2 2-80 0,1 0-16 0</inkml:trace>
  <inkml:trace contextRef="#ctx0" brushRef="#br0" timeOffset="40615.17">11639 11343 12895 0,'0'0'1152'0,"0"0"-928"0,0 0-224 0,0 0 0 0,0 0 3840 0,0 0 736 16,8 0 144-16,-8 0 16 0,8 8-1792 0,-8-8-384 15,7 6-64-15,1 1 0 0,-1 3-976 0,0 2-192 16,-3 1-48-16,1-3 0 0,0 5-416 0,1 1-96 15,-1 1 0-15,0 0-16 0,2 2-544 0,-2 1-208 16,3-3 176-16,0 0-176 0,-1-1 0 0,3-2 0 16,-1 2 0-16,3-3 0 0,-1-3 0 0,2 3 0 15,1-2 0-15,-1-1 0 0,-2 0 0 0,3-4 0 16,0-2 0-16,0-1 0 16,1 1-1904-16,-2-4-272 0,-1 0-48 0,-2-2-16 15,-1-3-1376-15,-1-1-288 0,1-5-48 0,-1 1-9072 0</inkml:trace>
  <inkml:trace contextRef="#ctx0" brushRef="#br0" timeOffset="40794.31">11905 11400 19743 0,'-14'-6'880'0,"9"6"176"0,-3-4-848 0,1 1-208 15,-1 3 0-15,1 3 0 0,-3-1 2928 0,1 2 528 16,-3 3 128-16,1-1 0 0,-2 5-768 0,-2-1-144 0,-1 6-48 0,2-3 0 16,0 4-1216-16,-1 3-256 0,0-3-64 0,-1 3 0 15,1-1-656-15,2 0-144 0,-2 0-32 0,0-2 0 16,1 3-64-16,1-4 0 0,2 3-16 0,1-4 0 15,-2 0-176-15,1 0 0 0,2-3 0 0,3-2 0 16,-2 0-320-16,0 1 48 0,1-4 16 0,2-4 0 31,5-3-2928-31,0 0-576 0,0 0-112 0,0 0-32 0</inkml:trace>
  <inkml:trace contextRef="#ctx0" brushRef="#br0" timeOffset="41549.21">8301 11550 13119 0,'0'0'576'0,"0"0"128"0,0 0-560 0,0 0-144 16,0 0 0-16,0 0 0 0,0 0 1104 0,0 0 192 15,0 0 48-15,-5-3 0 0,5 3-512 0,0 0-112 16,0 0-16-16,0 0 0 0,-7 0 368 0,7 0 64 15,0 0 16-15,0 0 0 0,0 0 400 0,0 0 96 16,0 0 16-16,0 0 0 0,-5-1-48 0,5 1 0 16,0 0 0-16,0 0 0 0,0 0-352 0,0 0-80 15,0 0-16-15,0 0 0 0,8 1-384 0,0-1-80 16,0 3 0-16,1-1-16 0,1 0-688 0,2-2-192 16,0 0-16-16,0 2 0 0,1-2 976 0,0 3 208 15,-1-6 48-15,-1 3 0 0,1 3-1024 0,-1-2-416 16,-1-1 32-16,1 0 0 0,-2 0 624 0,1-1 128 0,1-2 16 15,-2 3 16-15,-1 0-640 0,1 0-128 16,0-2-16-16,-1 0-16 16,-1 0-608-16,-1 2-112 0,2-3-32 0,1-1 0 15,-1 4-2752-15,8-4-576 0,-16 4-96 0,8-3-32 0</inkml:trace>
  <inkml:trace contextRef="#ctx0" brushRef="#br0" timeOffset="41882.07">8815 11333 28559 0,'0'0'624'0,"0"0"128"0,0 0 16 0,0 0 64 0,0 0-672 0,0 0-160 16,0 0 0-16,3 7 0 0,-3-7 1872 0,4 9 352 15,-2-1 64-15,-1-1 16 0,-1-1-624 0,0 3-112 16,0 2-32-16,-1 2 0 0,-1 0-1216 0,1 1-320 15,-2 2 0-15,2-1 0 0,0 4 480 0,0-3 32 16,-1 1 16-16,1 0 0 0,0 0-16 0,-1 3-16 16,2-3 0-16,2 1 0 0,-1-1-496 0,2-3-160 15,-2 3 0-15,1 2 0 0,1-5 160 0,0 2 0 16,-1-2 0-16,2-1 0 0,-1-2 176 0,1 2-48 0,-2-4 0 0,2-2 0 16,0-1-304-16,0 1-64 0,-4-7-16 0,5 4 0 31,1 0-1216-31,-6-4-256 0,0 0-64 0,6 0 0 15,-6 0-3520-15,13-11-720 0,-5-2-144 0,-8 13-32 0</inkml:trace>
  <inkml:trace contextRef="#ctx0" brushRef="#br0" timeOffset="42549.16">9205 11417 27407 0,'0'0'592'0,"5"-4"128"0,0 0 32 0,1 1 32 16,-1-4-624-16,0 2-160 0,-5 5 0 0,5-7 0 0,-2 1 752 0,-1-1 112 16,-2-1 32-16,0 2 0 0,-1-3-576 0,-1 2-96 15,-2 0-32-15,-2 3 0 0,-1-2 112 0,-3 2 16 16,0 1 0-16,-1-1 0 0,1 2-112 0,-1 2-16 16,0-1 0-16,-1 1 0 0,-1 1 256 0,1-1 64 15,0 0 0-15,2 2 0 0,-1 2-64 0,1 3 0 16,-2-1 0-16,1-3 0 0,1 4-144 0,2-1-48 15,0 1 0-15,2-1 0 0,1 0-48 0,1 0-16 0,1 1 0 0,3-7 0 16,-4 9 64-16,3-3 0 16,1 1 0-16,1 1 0 0,-1-8 48 0,4 9 16 15,-1 0 0-15,2-1 0 0,1-1-128 0,2 2-32 16,1-3 0-16,1-2 0 0,0 3-160 0,1-1 0 16,0 1 0-16,1 1 128 0,1 1-128 0,0 1 0 15,0-3 0-15,0-1 0 0,1 4 0 0,0 0 0 16,-1-3 0-16,0-1 128 0,-1 5 192 0,0-5 16 15,-2 1 16-15,1 2 0 0,-1-1-352 0,-1 1 0 0,-1-1 0 16,0 1 0-16,-1 1 0 0,-2 4 0 0,-1-5 0 0,-2 4 128 16,0 0-128-16,-1-1 0 0,-1 1 0 0,-3-1 0 0,-1-1 0 0,-1 2 0 15,0-1 0-15,-2-1 0 16,0-3 0-16,-1 1 0 0,-1-3 128 0,-1-2-128 0,1 1 0 16,0-1 0-16,-1-2 0 0,0 0-128 15,0-4 128-15,-1 0 0 0,1-2 0 0,-1-1 0 16,2 1 0-16,1 0-128 0,1-2 128 0,0-1-128 0,1-2 128 15,0 1 0-15,2-4 0 0,2 2 0 0,-1-1 0 0,2 2 0 16,1 1 0-16,-2-3 0 0,4 0 0 0,-1 1 0 16,0 1 128-16,3-2-128 0,0 2 128 0,2 1-128 15,-1-1 128-15,0-2-128 0,2 1 128 0,-1 1-128 16,2 2 128-16,0-3-128 0,1 3 176 0,0 1-48 16,-1-1 0-16,0 1 0 0,0-1-128 0,0 0 0 15,-1 0 0-15,3-3-176 0,-3 4-16 0,1 2 0 16,0-3 0-16,-1 1 0 0,2-1 320 0,-1 3 48 15,0-2 16-15,-1-1 0 16,1 5-1232-16,0-5-240 0,-1 3-64 0,-1-2 0 16,1 2-3680-16,7-5-736 0,-14 9-160 0,7-4-32 0</inkml:trace>
  <inkml:trace contextRef="#ctx0" brushRef="#br0" timeOffset="42800.55">9448 11394 32703 0,'0'0'720'0,"0"0"160"0,6 6 16 0,-1 0 16 0,-5-6-720 0,5 3-192 0,0 4 0 0,1 1 0 15,-6-8 1616-15,6 9 304 0,1 2 48 0,-1-2 16 16,1 1-1024-16,-2 3-208 0,0-2-48 0,2 4 0 16,-1 0-560-16,1 1-144 0,1-3 0 0,-2 1 0 15,1 2 640-15,1 1 112 0,1-3 16 0,0 2 0 16,-1 1-592-16,0 0-176 0,0-1 0 0,-1-3 0 15,1 4 160-15,-1-4-160 0,-1 0 128 0,1 0-128 0,-2-2 0 0,2-5 0 16,-3 1 0-16,0-1 0 0,1-2 0 0,-5-4 0 16,0 0-144-16,0 0 144 15,0 0-1744-15,0 0-240 0,6-6-64 0,0 2-15968 16</inkml:trace>
  <inkml:trace contextRef="#ctx0" brushRef="#br0" timeOffset="43056.28">9733 11437 35071 0,'0'0'768'0,"0"0"176"0,-7 5 16 0,-1-1 16 0,-2 3-784 0,-2-1-192 16,-2-2 0-16,-1 5 0 0,1-1 1472 0,-2 1 240 16,-1 2 48-16,0 2 16 0,1 0-1088 0,0 0-224 15,1-2-32-15,-2 2-16 0,2 0-416 0,1 0 0 16,0-3-224-16,0 1 80 0,1 2 528 0,2-3 128 15,-1 4 0-15,1-5 16 0,2-1-352 0,1 1-176 16,0 1 160-16,3-3-160 0,0 2 0 0,1-3 128 16,1 1-128-16,3-7 0 15,0 0-1088-15,2 7-272 0,-2-7-48 0,5 5-16 16,1 0-3824-16,12-1-768 0,-4-4-160 0,-8 3-32 0</inkml:trace>
  <inkml:trace contextRef="#ctx0" brushRef="#br0" timeOffset="44153.28">12199 11906 5519 0,'0'0'496'0,"0"0"-496"0,0 0 0 0,0 0 0 16,0 0 2432-16,0 0 384 0,0 0 64 0,0 0 32 0,0 0-1184 0,0 0-256 15,0 0-32-15,0 0-16 0,-7 4-352 0,-1-4-80 16,-1 2-16-16,-1-2 0 0,-3 3-192 0,-2-2-32 16,-1 2-16-16,-2 3 0 0,-2-4 16 0,-1 3 0 15,-2-1 0-15,-2 0 0 0,-2-2-160 0,-2 2-16 16,-1-1-16-16,-3 1 0 0,0-1 112 0,-1 1 32 16,1-1 0-16,1 0 0 0,-2 1-256 0,-3 1-32 15,-2-1-16-15,-3 0 0 0,-4-1-112 0,-4 1-32 16,-1-4 0-16,-1 2 0 0,-2 1-48 0,2-2-16 15,0 3 0-15,-1 1 0 0,-4-1 32 0,-2-1 0 16,-2 1 0-16,1 0 0 0,-2 1-224 0,3-1 0 16,2-1 0-16,2 0 0 0,0-1 128 0,0 3-128 15,2-4 176-15,-1 2-176 0,1 0 512 0,-1-2-16 16,-1-1 0-16,3 3 0 0,1-1-96 0,3 2-16 16,3-1 0-16,-1 1 0 0,1 0-160 0,1 2-32 15,-2-3-16-15,0 1 0 0,0-2-176 0,2 0 0 16,-1 0 0-16,1-2 0 0,2 3 0 0,2 1 0 15,1 0 0-15,4-2 0 0,1 1 192 0,-2-2 144 0,1 2 48 0,0-1 0 16,-2 0-160-16,2 0-32 0,1-2 0 0,-1 2 0 16,0-2-192-16,2 2 144 0,1-2-144 0,0 3 128 15,2-3-128-15,1 0 0 0,-1 4 144 0,0-2-144 16,1 0 128-16,0 3-128 0,-3-1 160 0,0 0-160 16,1-2 0-16,-1 1 0 0,1-2 0 0,-2 2 0 15,2 1 272-15,-1-4-32 0,1 3-16 0,-1-2 0 16,0 2-224-16,0-1 0 0,2-1 128 0,1 2-128 15,1 0 0-15,1 1 176 0,2 0-176 0,1 1 160 16,-5-1-160-16,1 0 0 0,1 2 0 0,-1-2 0 16,1 1 0-16,-2-1-144 0,1 0 144 0,1-1 0 0,-1 3 0 15,1-2 0-15,-1 0 0 0,0 1 0 0,-1-1 0 0,1-1 176 16,-1 1-176-16,2 3 160 0,1-4 128 0,1 0 32 16,-1 1 0-16,1 1 0 0,0-1-320 0,0-3 0 15,0 2 0-15,0 1 0 0,-1-1 0 0,1-1 160 16,0-2-160-16,2 2 128 0,0 0 16 0,1-2 0 15,0 3 0-15,1-2 0 0,0 2-144 0,1-3 0 16,-1 2 0-16,3 0 0 0,1-2 0 0,0 2 192 16,1 1-64-16,1-2 0 0,-1 2 0 0,2-3 0 15,0 1 0-15,1 2 0 0,2-3-128 0,-1 2 0 16,3-2 0-16,-1 0 0 0,0 0 0 0,1 0 0 0,1 0 0 0,1 2 0 16,1-2 0-16,1 0 0 15,-2 0 0-15,7 0 0 0,0 0 0 0,0 0-176 16,-5-2 48-16,5 2 0 0,0 0 128 0,0 0 0 15,0 0 0-15,0 0 0 16,0 0-544-16,0 0-80 0,0 0-16 0,5-6 0 16,2-1-2832-16,10-12-576 0,0 4-112 0,-8 10-32 0</inkml:trace>
  <inkml:trace contextRef="#ctx0" brushRef="#br0" timeOffset="45538.47">8182 12528 26719 0,'0'0'576'0,"0"0"128"0,0 0 32 0,0 0 32 0,0 0-624 0,0 0-144 15,0 0 0-15,-8 0 0 0,2 0 1664 0,-2 0 320 16,-2 0 48-16,0 0 16 0,0 1-624 0,-2 2-112 16,-3-3-32-16,0 2 0 0,-1-2-608 0,-1 2-128 15,1-2-32-15,0 2 0 0,-1-2-304 0,2 0-64 16,0 0-16-16,0 0 0 0,0 0 0 0,2-2 0 15,1 2 0-15,2-2 0 0,-1 0-128 0,2 2-176 16,0-3 48-16,1 3 0 0,0-1 128 0,2 1 0 16,1 0 0-16,5 0 0 0,-6 0 0 0,6 0 176 15,-5 4-48-15,0 0 0 0,1 1-128 0,-1 2 0 16,-1-2 0-16,2 1 0 0,1 4 0 0,-1-4 0 16,0 5 0-16,0-2 0 0,-1 1 240 0,1 3 16 15,-2-2 0-15,1 2 0 0,0-3-256 0,0 3 0 16,-1-3 0-16,1 0 0 0,0 1 0 0,0 2 0 15,-1-3 0-15,1 2 0 0,-1-2 448 0,0-2 64 16,1 1 0-16,1-2 0 0,0 0-512 0,2-1 0 0,2-6 0 0,0 0 0 16,0 0 0-16,0 0 0 0,0 0 0 0,0 0 0 15,0 0 0-15,0 0 0 0,0 0 0 0,0 0 0 16,0 0 512-16,8-3 0 0,-1 0 0 0,3-1 0 16,-1 1-512-16,0-1 0 0,1-1 0 0,2 3 0 15,1 0-320 1,2 2-144-16,-1-3-48 0,-1 3 0 0,0 3 512 0,2-1 0 0,-1 0 0 0,0 3 0 15,1-1 320-15,1 3 144 0,1 2 48 0,-3-1 0 16,-1 1-512-16,-1 1 0 0,1 3 0 0,-4 0 0 0,-2 2 0 0,-1 0 0 16,2 3 0-16,-4-1 0 15,-3-2-320-15,-2 5-144 0,-3-6-48 0,-1 3 0 0,-3-1 512 0,-2-2 0 16,-5 2 0-16,1-3 0 0,-2 0 0 0,2 2 0 16,-2-6 0-16,2 1 0 0,-2-3 0 0,0 0 0 15,0-4 0-15,1 0 0 0,-1 0 0 0,2-3 0 16,-2-6 0-16,3 3 0 0,1-1-144 0,1-3 144 15,1 0-128-15,2-2 128 16,3-1-640-16,1-3-64 0,3 0 0 0,1 0 0 16,2 2-3120-16,6-16-624 0,0 4-128 0,-3 17-32 0</inkml:trace>
  <inkml:trace contextRef="#ctx0" brushRef="#br0" timeOffset="45905.59">8264 12735 23951 0,'0'0'1056'0,"0"0"224"0,0 0-1024 0,0 0-256 0,0 0 0 0,0 0 0 16,0 0 2112-16,0 0 352 0,0 0 80 0,0 0 16 15,0 0-928-15,4 6-176 0,2 1-48 0,-2 1 0 16,-1 1-192-16,1-2-64 0,0 3 0 0,0-1 0 16,0-1-912-16,1 5-240 0,1-1 0 0,0 0 0 0,1 1 448 0,-1 2 64 15,1-1 0-15,1 3 0 0,1-4-160 0,-1 1-32 16,0 2 0-16,1-3 0 0,1 4-320 0,-1-4 0 16,1 0 0-16,-1 2-128 0,0-4 128 0,1 0 0 15,0-1 0-15,-1-1 0 0,-1-1 0 0,1-1 0 16,1-3 0-16,-2 1 0 0,-8-5 0 0,9 4 0 15,2-1 0-15,-3-3 0 16,-8 0-1568-16,7-6-288 0,1 2-48 0,-1-2-16 16,-3-2-1840-16,1-1-368 0,0-4-80 0,-1 2-16 0</inkml:trace>
  <inkml:trace contextRef="#ctx0" brushRef="#br0" timeOffset="46116.5">8499 12728 24415 0,'0'0'1088'0,"0"0"208"0,-8 4-1040 0,1 1-256 15,1-1 0-15,-2 3 0 0,-1-1 2416 0,0 1 416 16,0 4 96-16,-1-1 16 0,0 0-880 0,-2 4-160 16,0 1-48-16,1 0 0 0,-1 0-768 0,-1 2-144 0,0 0-48 0,-1 0 0 15,3 2-400-15,0-5-96 16,1 2-16-16,1-2 0 0,1 2-96 0,1-3-32 0,1 0 0 0,0-2 0 16,2-1-256-16,2-1 160 0,2-9-160 0,0 8 128 15,0-8-128-15,0 0 0 0,0 0 0 0,8 3-176 16,0-3-2000-16,1-3-416 0,1-1-80 0,2 0-16 15</inkml:trace>
  <inkml:trace contextRef="#ctx0" brushRef="#br0" timeOffset="46656.4">8704 12538 22799 0,'0'0'1008'0,"0"0"208"0,0 0-960 0,0 0-256 15,0 0 0-15,0 0 0 0,0 0 1936 0,0 0 352 0,0 0 64 0,0 0 16 16,-6 4-976-16,6-4-192 15,0 0-48-15,0 0 0 0,0 0-768 0,0 0-144 16,0 0-48-16,0 0 0 0,0 0-48 0,0 0-16 16,0 0 0-16,0 0 0 0,1-6-128 0,-1 6 128 15,5-7-128-15,2 3 128 0,0 0-128 0,-1 2 128 0,1-2-128 0,1 1 128 16,1 1 160-16,0 0 32 0,0 0 0 16,2 0 0-16,-1 2 0 0,0 2 0 0,1-2 0 0,-2 2 0 15,0 2 0-15,-1 3 0 0,0-3 0 0,-1 1 0 16,-2 3 0-16,-1 1 0 0,-2 1 0 0,-3 0 0 15,0 3-112-15,-2-3-16 0,-1 3 0 0,-1 2 0 0,-3-2-192 16,0 0 0-16,-1 0 0 0,0-3 0 0,-2 4 0 0,1-4 0 16,1 2 0-16,1-4 0 0,0 1 0 15,1-3 0-15,1 2 0 0,2-3-160 0,0 2 160 0,4-7 0 16,0 0 128-16,0 0-128 0,0 0 128 0,0 0-128 16,0 0 128-16,8 0-128 0,1 0 320 0,2 0 0 15,-1 0 0-15,2-3 0 0,1 3-560 0,1-2-112 16,1 2-32-16,-2 0 0 0,1 0 1136 0,1 0 208 15,-1 0 64-15,-1 0 0 0,-1 0-1024 0,-2 2-320 16,1-2 0-16,-1 3 0 16,-2-3-2704-16,0 0-560 0,-8 0-96 0,0 0-32 0</inkml:trace>
  <inkml:trace contextRef="#ctx0" brushRef="#br0" timeOffset="47138.95">9183 12922 21423 0,'0'0'464'0,"0"0"112"0,0 0 0 0,0 0 32 0,0 0-480 0,0 0-128 0,0 0 0 0,0 0 0 16,0 0 1408-16,0 0 256 0,0 0 48 0,0 0 16 15,0 0-320-15,0 0-48 0,0 0-16 0,0 0 0 0,0 0 64 0,0 0 0 16,0 0 0-16,0 0 0 0,5-4-368 0,1 0-64 16,2 2-16-16,1-1 0 0,1 2-256 0,0 1-48 15,2 0-16-15,0 0 0 0,1 0-96 0,1 0-32 16,0 0 0-16,2 1 0 0,1-1-512 0,0 3 0 16,0-3 0-16,-1 0 0 0,0 0 0 0,-2 0-192 15,1 0 0-15,-2 2 0 0,0-2 192 0,-2 2-144 16,-1 0 144-16,0-2-128 15,-1 0-3280-15,0 0-656 0,-1 0-128 0,-8 0-32 0</inkml:trace>
  <inkml:trace contextRef="#ctx0" brushRef="#br0" timeOffset="47440.27">9763 12569 27647 0,'0'0'1216'0,"0"0"256"0,0 0-1168 0,2 6-304 0,2 1 0 16,-1-1 0-16,-3-6 2160 0,0 0 368 0,1 11 80 0,-1-2 16 15,0-1-1184-15,-1 1-224 0,0-1-64 0,-1 3 0 16,0 0-512-16,-1 2-96 0,0 0-32 0,2 2 0 16,0 2-192-16,-1 2-64 0,1 1 0 0,0 0 0 15,1-1-256-15,0 2 0 0,1 1 0 0,0-1-144 16,1 2 144-16,-1-4 0 0,0-2 128 0,2 3-128 15,-2-3-288-15,2 0-128 0,1-3-32 0,-2 2 0 0,0 0 672 0,-1-4 128 16,3-1 32-16,0 0 0 0,0-1-256 0,1-1-128 16,0-1 128-16,1-1-128 15,-1-2-1664-15,0-1-416 0,-5-4-80 0,8 3-16 16,0-2-2816-16,9-5-560 0,-17 4-112 0,9-4-32 0</inkml:trace>
  <inkml:trace contextRef="#ctx0" brushRef="#br0" timeOffset="48090.25">10194 12616 25103 0,'6'-4'544'0,"2"1"112"0,0-1 32 0,0 0 32 0,0 2-576 0,1-2-144 16,-3-3 0-16,0 1 0 0,-6 6 1216 0,2-10 192 15,-1 3 64-15,-1 0 0 0,0 7-672 0,-2-7-128 0,-2 1-32 16,-1-1 0-16,-3 1-48 0,-1-1-16 0,-2 3 0 0,-1 2 0 16,1-2-64-16,-3 4-32 0,0 0 0 0,0 0 0 15,-1 1-160-15,1 2-16 0,1-1-16 0,0 2 0 16,1 0-112-16,0 3-32 0,2-2 0 0,0-1 0 0,1 4-144 0,1 1 0 16,1-2 144-16,0 2-144 15,2-1 272-15,1-2-16 0,0 1 0 0,1-1 0 16,2 1 64-16,1-1 0 0,0-6 0 0,4 11 0 0,1-5-112 15,0 3-16-15,2-2 0 0,1 1 0 0,0-2 64 0,0 1 0 16,1 0 0-16,0-1 0 0,0 1-256 0,0 2 0 16,2-1 0-16,-1 1 0 0,2 1 256 0,-2-1 0 15,0 2 0-15,0-1 0 0,1 1-64 0,-2-2 0 16,-1 4 0-16,1-2 0 0,-1-1 64 0,-1 2 0 16,-1 0 0-16,-1 1 0 0,-1 0-256 0,0 0 0 15,-3 0 0-15,-1 1 0 0,-1 2 0 0,-1-3 144 16,-1 0-144-16,-3-2 128 0,0 2-128 0,-2 0 0 15,0-2 0-15,-1-2-176 0,-2 1 176 0,1-3 0 16,1-1 128-16,0 1-128 0,-1-6 0 0,1 4 0 16,0-3-160-16,1 0 160 0,-1-4-192 0,3 0 192 15,-1 0-192-15,2-2 192 0,-1-3 0 0,3 3 0 0,-3-5 0 16,4 3 0-16,-1-4-160 0,2 3 160 16,-2-3-128-16,3 0 128 0,0-3 0 0,1 2 0 15,1-4 0-15,-1 0 0 0,0 2 0 0,3-3 0 16,2 2 0-16,-1 1 0 0,0 0 0 0,2 0 0 15,0 0 0-15,1 0 128 0,-1-2-128 0,2 5 0 16,0-3 0-16,2-1 0 0,-2 5 0 0,1-1 128 16,-1 1-128-16,1 1 128 0,-1 1 304 0,0-2 64 0,1 5 16 0,1-2 0 15,-2 2-512-15,0-2-256 0,0 5 16 0,2-1 16 16,-1-2-48-16,1 1-16 0,-2 0 0 0,0 2 0 16,0-2-2224-1,-1 2-448-15,0-2-96 0,0 1-13520 0</inkml:trace>
  <inkml:trace contextRef="#ctx0" brushRef="#br0" timeOffset="48374.35">10457 12631 25391 0,'0'0'560'0,"0"0"112"0,0 0 32 0,0 0 0 0,0 0-560 0,0 0-144 16,0 0 0-16,5 7 0 0,-1-1 2176 0,0 2 384 15,-1-1 96-15,-1-1 16 0,1 4-1216 0,-1-4-240 16,1 2-64-16,1 1 0 0,1 2-384 0,-1-2-64 15,1 4-32-15,1 0 0 0,-1 1-352 0,1 0-80 16,1 0-16-16,-1 2 0 0,0 1 352 0,0-2 64 16,3 2 0-16,-2-2 16 0,0 1-224 0,-1-3-48 15,1 1-16-15,-1-1 0 0,-1 0-368 0,1 0-128 16,0-4 0-16,1-1 0 0,-2 2 128 0,0-4-128 16,0 1 128-16,1-3-128 0,0 2 256 0,-6-6 48 15,7 3 16-15,-1-3 0 16,2 0-1952-16,0-3-384 0,-1-1-80 0,-1-1-16 15,1 1-2192-15,3-9-448 0,-2-2-96 0,-5 9-16 0</inkml:trace>
  <inkml:trace contextRef="#ctx0" brushRef="#br0" timeOffset="48582.41">10610 12672 29951 0,'0'0'656'0,"0"0"144"0,-5 7 32 0,-2-1 0 0,-2 5-672 0,0-2-160 0,-3 1 0 0,-1 3 0 16,1 0 1984-16,-1 4 352 0,0-1 80 0,0 1 16 15,-1 0-1440-15,-1 3-288 0,2-3-48 0,0 2-16 0,1 1-192 0,0-3-64 16,1 0 0-16,1-1 0 0,3-4-384 0,0-1 0 16,2 3 0-16,1-3 0 0,0-1 288 0,1-1-32 15,3-1 0-15,0-2 0 0,0-6-256 0,0 0 0 16,6 5 0-16,1-3 0 16,4-2-2752-16,1-4-624 0,1 1-112 0,0-1-32 0</inkml:trace>
  <inkml:trace contextRef="#ctx0" brushRef="#br0" timeOffset="49422.3">10939 12851 18879 0,'0'0'416'0,"0"0"96"0,0 0 0 0,0 0 16 0,0 0-528 0,0 0 0 16,0 0 0-16,0 0 0 0,0 0 1904 0,0 0 272 15,0 0 48-15,0 0 16 0,0 0-576 0,0 0-96 16,0 0-32-16,0 0 0 0,0 0-192 0,0 0-64 16,0 0 0-16,6 3 0 0,2-2-560 0,1 2-112 15,1 0-32-15,0-2 0 0,0-1-144 0,2 2-48 16,0-2 0-16,1 0 0 0,-1 0-384 0,2 0 0 15,1 0 0-15,-1 0 0 0,-1 0 0 0,-1 0 0 16,0 0 0-16,-2 0 0 0,-1 2 0 0,-1 0-224 16,0 2 32-16,0 2 0 15,-8-6-3840-15,0 0-768 0,12 7-160 0,-12-7-32 0</inkml:trace>
  <inkml:trace contextRef="#ctx0" brushRef="#br0" timeOffset="50108.25">11671 12652 27759 0,'0'0'608'0,"0"0"128"0,4-6 32 0,0-1 0 0,0 1-608 0,-2-2-160 15,0 1 0-15,-1-2 0 0,0 3 0 0,-1-1 0 16,-1-1 0-16,-2 2 0 0,-1-1 544 0,-1 1 176 15,-1-1 48-15,-2 3 0 16,-1-1-384-16,-2 3-80 0,-1 0-16 0,-1 4 0 16,0-2-32-16,-1 0-16 0,-1 0 0 0,1 4 0 15,-1-1 432-15,1 1 96 0,-2-1 0 0,3 4 16 0,-1 0-592 0,1 0-192 16,1-1 0-16,1 1 0 0,2-1 0 0,0 1 0 16,1-3 0-16,2 2 0 0,1 1 512 0,2-1 208 15,3-6 48-15,-3 7 0 0,3-7-176 0,0 9-16 16,0-9-16-16,3 7 0 0,1-1-336 0,1-2-64 15,0 3-16-15,3-3 0 0,0 2 176 0,1 1 16 16,0-1 16-16,2 1 0 0,1-3-352 0,-1 2 0 16,3 1 0-16,-3-1-128 0,1 3 256 0,0-1 48 15,0-1 16-15,-1-1 0 0,1 1-64 0,-1 2 0 16,-1-1 0-16,-1-1 0 0,1 2-128 0,-3-1 0 16,0 3 0-16,1 0 0 0,-2-1 0 0,0 3 0 15,-3 0 0-15,0 1 0 0,0 0 0 0,-2-1 0 16,-1 3 0-16,0-2 0 0,-1-1 0 0,-2 0 0 15,-1 3 0-15,0-4 0 0,0 0 0 0,-1-2 0 16,0 1 0-16,-2-2 0 0,-1-1 0 0,1-2 0 0,-1 1 0 0,0-5 0 16,0 2 0-16,0-4 0 0,0 3 0 0,0-6 0 15,-1 2 0-15,1-4 0 0,-1 1 0 0,1-3 0 16,1-2 0-16,0 1 0 0,0-1 0 0,1 1 0 16,1 2 0-16,1-3 0 0,1-2 0 0,0 1 0 15,1-4 0-15,1 3 0 0,-1 0 0 0,2-2 0 16,2 3 0-16,0-1 0 0,1 1 0 0,1-3 0 15,0 1 0-15,1 1 0 0,0 1 0 0,2-1 0 16,1-2 768-16,-2 4 240 0,3-1 32 0,0-1 16 16,1-2-1056-16,0 4-224 0,1-2-32 0,0 1-16 0,-2 1 272 15,2-2 0-15,-1 2 0 0,1 1 0 0,-3-1 0 0,1 3 0 16,0-1 192-16,0-1-48 0,-1 2 32 0,0 0 0 16,0 2 0-16,-3 0 0 0,-5 4-384 0,7-2-80 15,-7 2-16-15,5-4 0 16,0 0-1984-16,-5 4-400 0,3-7-64 0,-1 1-32 0</inkml:trace>
  <inkml:trace contextRef="#ctx0" brushRef="#br0" timeOffset="50438.67">12040 12668 14735 0,'0'0'1312'16,"0"0"-1056"-16,0 0-256 0,0 0 0 16,0 0 3648-16,0 0 656 0,0 0 144 0,0 0 32 15,0 0-2160-15,0 0-416 0,7 1-96 0,-1 2-16 16,-6-3-640-16,8 3-144 0,0-3-32 0,0 0 0 15,0 0-464-15,0 0-80 0,-1 0-32 0,1 0 0 16,-1 0-256-16,2-3-144 0,0 6 160 0,0-3-160 16,1 1 128-16,-3 2-128 0,1-1 0 0,0 2 0 15,-8-4-448-15,0 0-176 0,7 7-32 0,-5-1-16 16,-2-6-3088-16,3 7-608 0,-2 12-128 0,-5-4-32 0</inkml:trace>
  <inkml:trace contextRef="#ctx0" brushRef="#br0" timeOffset="50659.52">12069 12931 27407 0,'0'0'592'0,"0"0"128"0,0 0 32 0,0 0 32 0,0 0-624 0,0 0-160 16,0 0 0-16,0 0 0 0,8 0 1408 0,0 0 256 16,-2-2 64-16,1-2 0 0,-1 0-512 0,2 1-80 15,-1 1-32-15,1 0 0 0,1-3-432 0,0 1-96 0,-1 0 0 0,1 0-16 16,-1-1-352-16,2 1-64 15,1 1-16-15,-1 0 0 0,-1-1-128 0,-1 1-176 0,2-1 48 0,-1 4 0 16,0-3 128-16,1 1 0 16,1 2 0-16,1 0-11776 15,-1 0-2304-15</inkml:trace>
  <inkml:trace contextRef="#ctx0" brushRef="#br0" timeOffset="51162.55">12584 12532 22575 0,'14'-3'992'0,"-6"3"224"0,2-1-976 0,1-2-240 0,1 1 0 0,1 0 0 0,1-3 2016 0,1 1 352 16,-1 0 80-16,0 2 16 0,1 2-960 0,-3-4-192 16,1 1-32-16,0 2-16 0,0 1-432 0,0 0-64 15,-2 1-32-15,0 2 0 0,1-3-176 0,0 4-48 16,0 2 0-16,-3 1 0 0,1-1 0 0,1 3 0 15,-2-1 0-15,-1 5 0 0,0 1-80 0,-2-1-32 16,1 1 0-16,-3 2 0 0,0 1 16 0,-2-2 0 16,1 5 0-16,-3-2 0 0,-3 2-416 0,1 0 128 15,-2-1-128-15,-2 1 0 0,-1 0 0 0,-1-3 128 16,0 2-128-16,-1-2 0 0,-2-2 0 0,-1 0 128 16,1-1-128-16,-1-1 0 0,1-3 0 0,-2-2 0 15,-1 1 0-15,0-5 0 0,0 1 0 0,0-3-224 16,-3 0 80-16,0-4 16 0,1-2 128 0,1 0 0 15,-1-3 0-15,0-2-128 0,2 1 128 0,-1-4 0 16,1-2 0-16,1 1 128 0,1 0-128 0,2-3-208 16,0 2 48-16,2 1 16 0,2-3 144 0,1 2 224 15,-1 0-48-15,4 0-16 0,1 1-160 0,1-3 0 0,0 3 0 0,1-1 0 16,0-2 0-16,3 3 0 0,1-2 160 0,2 2-160 16,-1 0 208-16,2 0-64 0,0 3-16 0,0-3 0 15,0 2 160-15,0-1 32 0,0 2 0 0,-1 2 0 16,1-1-320-16,0 2 0 0,-1-2 128 0,-2 3-128 15,-1 2 0-15,-4 4-224 0,6-4 32 0,0 0 16 16,-6 4 176-16,4-5-160 0,-4 5 160 0,2-8-160 31,-2 8-3120-31,0 0-624 0,0 0-128 0,-1-7-32 0</inkml:trace>
  <inkml:trace contextRef="#ctx0" brushRef="#br0" timeOffset="73241">15512 11700 14111 0,'0'0'624'0,"0"0"128"0,-5-4-608 0,1 0-144 16,4 4 0-16,-5-6 0 0,-2-1 704 0,2-2 128 15,0 3 0-15,0-2 16 0,-1-1-80 0,1 2 0 16,1 0-16-16,-1 1 0 0,-2-5-48 0,1 2-16 15,1 1 0-15,-1-1 0 0,1 1 96 0,0-1 32 16,1 0 0-16,-1 4 0 0,5 5 160 0,-6-5 48 16,1-2 0-16,5 7 0 0,0 0 64 0,0 0 32 0,0 0 0 0,0 0 0 15,0 0 96-15,0 0 0 0,0 0 16 0,0 0 0 16,0 0-400-16,5 9-64 0,1-1-32 0,2 4 0 16,1-2-48-16,1 3-16 0,2 2 0 0,1 3 0 15,1-1-256-15,3 4-48 0,3 3-16 0,4 2 0 16,3 3 32-16,5-2 0 0,3 6 0 0,3-2 0 15,1 5-48-15,3 0 0 0,3 4 0 0,-1-2 0 16,1-2-48-16,-2 6-16 0,-1-1 0 0,1-1 0 0,4 4 32 0,3 1 0 16,2 5 0-16,3-3 0 0,3 3-112 0,-2 0-32 15,-1-3 0-15,0 3 0 0,-2 0-160 0,4 1 0 16,4 5 0-16,3 3 128 0,3 1-128 0,2 3 0 16,-2 0 0-16,-2-2 128 0,-1 2-128 0,5 4 160 15,4-1-160-15,3 4 160 0,2 0-16 0,-2 3 0 16,-4-4 0-16,-2 2 0 0,-1-1 96 0,3-1 16 15,2-1 0-15,-2 4 0 0,0-1-112 0,-6-4-16 16,-3-4 0-16,-4-3 0 0,-5-4-128 0,-3 0 160 16,-2-6-160-16,-2-5 160 0,-3-2-160 0,-3-4 0 15,-7-2 0-15,-4-7 0 0,-4-1 0 0,-2-6 0 16,-5-2-160-16,0-1 160 0,-5-3-368 0,-2-4 32 16,-2-4 0-16,0-1 0 15,-5-3-320-15,-1-1-64 0,-4-4-16 0,0 0 0 16,0 0-1152-16,0 0-224 0,-2-9-64 0,-3-5 0 15,-1-2-1456-15,-1-4-288 0</inkml:trace>
  <inkml:trace contextRef="#ctx0" brushRef="#br0" timeOffset="74375.23">18111 11368 11055 0,'0'0'976'0,"0"0"-784"0,0 0-192 0,6-2 0 15,-6 2 0-15,8-2 0 0,-8 2 0 16,0 0 3520-16,7 0 640 0,-7 0 144 0,0 0 32 16,0 0-2800-16,0 0-576 0,0 0-96 0,0 0-32 15,-2 9-656-15,-2-3-176 0,-1 5 0 16,-1-1 1344-16,-4 3 256 0,-1 0 32 0,-5 5 16 15,-4-1-1936-15,-2 5-384 0,-4 1-80 0,-4 1-16 16,-6 2 768-16,1 4 192 0,-3 3 0 0,1 1 16 16,2 5 0-16,-2 5 0 0,1-1 0 0,-4 4 0 0,0 0 48 15,-4-1 0-15,-1 1 0 0,-3 0 0 0,1-1-48 0,1 1 0 16,1-4 0-16,0 5 0 0,4 0-16 0,5-1-16 16,0-1 0-16,1-1 0 0,-2 0-176 0,-1-1 160 15,2 0-160-15,-1-1 160 0,-1-1-160 0,1-1 128 16,2 2-128-16,0-4 128 0,-2 2-128 0,4-4 0 0,2 2 0 0,-1-2 0 15,4-3 368-15,0 0 80 16,3-2 32-16,2 1 0 0,-1 1-64 0,2-4-16 0,0 3 0 0,-1 0 0 16,1-3-400-16,-2 4 0 15,0-1 0-15,-3 1 0 0,3 1-352 0,-3-1 0 0,0 3 0 0,2-8 0 16,0 1 352-16,-1 0 288 0,-2 0-48 0,2 0-16 16,-3-2-16-16,3 1 0 0,0-2 0 0,-4 6 0 15,0 1-208-15,4-1 128 0,-1 1-128 0,6-8 0 16,0 3 144-16,-1-2-144 0,-1 3 128 0,-1 0-128 15,-1 0 0-15,0-1 0 0,0-1 0 0,-2-2 0 16,1 0 192-16,-1-2-64 0,0-3 0 0,2 1 0 16,0 2 368-16,2-5 64 0,-2 1 16 0,2-3 0 15,1 4-448-15,3-2-128 0,-1 4 0 0,2-2 0 16,1 1 192-16,-6 5-192 0,4 0 192 0,0-4-192 16,1 3 0-16,0-2 0 0,1 0 0 0,0-3 0 15,0 3 368-15,1-3-48 0,1-1 0 0,4-3 0 16,-1-1-192-16,-1-2-128 0,1-1 128 0,1 0-128 0,1 0 128 0,0-2-128 15,0-1 128-15,0 0-128 0,2-4 176 0,-1 2-48 16,1 1 0-16,1-5 0 0,0 1-128 0,3-1 0 16,4-4 0-16,0 0 0 0,0 0 128 0,0 0-128 15,0 0 192-15,0 0-64 0,0 0-128 0,0 0 0 16,0 0 0-16,0 0 0 0,0 0 0 0,0 0 0 16,0 0 0-16,0 0 0 15,2-9-832-15,1 5-160 0,-3 4-32 0,5-6 0 16,0-5-1632-16,2 5-336 0,-2-4-64 0,3 3-16 0</inkml:trace>
  <inkml:trace contextRef="#ctx0" brushRef="#br0" timeOffset="81193.15">16637 12042 27407 0,'0'0'1216'0,"0"0"256"0,0 0-1184 0,0 0-288 0,0 0 0 0,0 0 0 16,0 0 1904-16,11 1 320 0,-3 2 1904 15,-8-3-2480-15,0 0-496 0,6 7-112 16,1-4-16-16,-1 4-816 0,1 0-208 16,1-1 816-16,-1 1 112 0,3-1 32 0,-1 1 0 15,0 2-576-15,4 1-96 0,-1 3-32 0,0 2 0 16,-1-2 0-16,-1-4 0 0,1 2 0 0,0-1 0 16,-1 3-48-16,1 0-16 0,1 0 0 0,1 0 0 15,-3 1-192-15,5 3 0 0,-2 0 0 0,-2-4 0 16,3 1 192-16,-4 2 0 0,0-3 0 0,0-3 0 0,-1 1-192 15,-1 1 0-15,-2-4 0 0,1-2-160 0,-1 1 32 0,-2-1 0 16,-4-6 0-16,0 0 0 0,0 0 128 0,0 0 0 16,0 0 128-16,3 4-128 15,-3-4-432-15,0 0-144 0,0 0-48 0,0 0 0 16,0 0-2176-16,0 0-432 0,0 0-96 0,0 0 0 0</inkml:trace>
  <inkml:trace contextRef="#ctx0" brushRef="#br0" timeOffset="81563.89">16997 12083 28095 0,'0'0'624'0,"0"0"128"0,0 0 16 0,0 0 16 0,0 0-624 0,0 0-160 0,7 2 0 0,-7-2 0 15,0 0 1312-15,0 0 224 0,0 0 64 0,0 0 0 16,0 0-928-16,0 0-176 0,0 0-48 0,0 0 0 15,-5 4 112-15,-2 3 16 0,-2-1 0 0,-2 1 0 16,0 3 48-16,-4-1 16 0,3 5 0 0,-2-3 0 16,-7 8-112-16,5-5-16 0,2 2 0 0,0 1 0 15,-2 0-192-15,0-1-64 0,-1 1 0 0,3 0 0 16,-1 0 112-16,-2 2 16 0,2 1 0 0,3 0 0 16,1-3-112-16,0 0-16 0,1-7 0 0,3-1 0 15,-1 2-256-15,1-2 160 0,2-3-160 0,0 1 128 16,1 1-128-16,4-8 0 0,0 0 0 0,0 0-176 15,0 0 176-15,0 0 0 0,0 0 128 0,0 0-128 16,0 0 128-16,0 0-128 0,0 0 128 0,9-4-128 31,-1-3-1568-31,0 1-384 0,-1-3-80 0,0 1-16 0,0-1-4288 0,-1-2-880 0,-2 1-160 16,1 1-48-16</inkml:trace>
  <inkml:trace contextRef="#ctx0" brushRef="#br0" timeOffset="82080.73">16217 11656 23487 0,'0'0'1040'0,"0"0"224"0,0 0-1008 0,0 0-256 15,0 0 0-15,0 0 0 0,0 0 2192 0,0 0 400 16,0 0 80-16,0 0 16 0,0 0-1088 0,0 0-192 16,0 0-64-16,5-7 0 0,-5 7-608 0,4-6-128 15,-4 6-32-15,5-3 0 0,0-1 0 0,-5 4 0 16,7-3 0-16,1 2 0 0,-8 1 64 0,8-3 0 15,0 3 0-15,-1 0 0 0,-7 0-320 0,10 0-48 16,0-2-16-16,1 2 0 0,-2 2-96 0,1-2-32 16,1 0 0-16,-1 3 0 0,1-2-128 0,-1 5 0 15,1-5 0-15,-1 2-176 16,1 1-576-16,-2-2-112 0,0-1-32 0,-1 2 0 16,-2 0-2704-16,1 1-560 0,-1-2-96 0,-6-2-32 0</inkml:trace>
  <inkml:trace contextRef="#ctx0" brushRef="#br0" timeOffset="82442.89">16583 11343 30399 0,'0'0'1344'0,"0"0"288"0,0 0-1312 0,8 1-320 0,2 2 0 0,-3 1 0 16,-7-4 2272-16,8 5 384 0,-8-5 80 0,7 4 16 15,-7-4-1696-15,5 8-336 0,0 1-64 0,-1-3-16 16,-3 5-96-16,-1-2-32 0,0 1 0 0,0 1 0 0,0 1-352 0,0-2-160 16,-1 1 128-16,1-1-128 0,-2-1 128 0,2 2-128 15,-2-2 128-15,2-1-128 0,0 1 240 16,2 1-48-16,-1 0 0 0,0-4 0 0,-1-6-48 0,4 11-16 16,1-2 0-16,1-1 0 0,-1-2 0 0,3 1 0 15,0-1 0-15,1 1 0 0,-1-1-128 0,1 1 0 16,3-1 0-16,-1-2 0 0,1 3 0 0,1-3 0 15,0-2 0-15,0 2-176 0,-1-4 176 0,-1 3 0 16,0-3 0-16,-1 3 0 0,-1-2 0 0,0-1 0 16,1 0 0-16,-2-1 0 15,-1-2-1984-15,-2 0-352 0,0-1-80 0,-1-2-16 16,-1-3-3008-16,-1 1-624 0,-2-1-112 0,0-2-32 0</inkml:trace>
  <inkml:trace contextRef="#ctx0" brushRef="#br0" timeOffset="82696.92">16823 11373 44927 0,'0'0'992'0,"1"10"208"0,-1 3 32 0,-1-2 16 0,2 5-992 0,-1-2-256 0,0-1 0 0,0 4 0 16,0-1 448-16,0 1 64 0,0 0 0 0,0-1 0 15,-1 1-208-15,1 6-48 0,0-1 0 0,0-1 0 16,0 2-96-16,0-2-32 0,0-2 0 0,3 1 0 15,-2 0 0-15,0-3 0 0,1 0 0 0,0 2 0 16,1-4-128-16,0 0 0 0,0 2 0 0,1-4-176 0,0 1 176 0,3-1-128 16,-3-3 128-16,1 1-128 15,-1-5-768-15,1 1-160 0,0-3-32 0,1-2 0 16,0 2-2192-16,1-4-448 0,-1 3-96 0,2-6-16 0</inkml:trace>
  <inkml:trace contextRef="#ctx0" brushRef="#br0" timeOffset="83131.53">17080 11424 18431 0,'0'0'1632'0,"6"-1"-1312"16,2-2-320-16,0-1 0 0,1 1 3760 0,0-1 672 0,1 1 144 0,-1-3 32 15,1 2-2624-15,1 2-512 0,-1-2-96 0,2 0-32 16,0 4-656-16,1 0-144 15,-1 0-32-15,-1 0 0 0,1 1-256 0,-3 2-64 0,1 1-16 0,0 2 0 16,1 1-32-16,-2 2 0 0,0-2 0 0,-1 3 0 16,0 1 192-16,-3-2 48 0,0 1 0 0,-1 1 0 15,-1 2-224-15,-3-3-32 0,-2 3-128 0,-2 3 192 16,-1 1 0-16,-1 0 0 0,-2-1 0 0,-1-2 0 16,-1-1-192-16,3-2 144 0,-3 1-144 0,1-5 128 15,-1 3-128-15,-1-4 0 0,-2 1 0 0,1-1 0 16,1-2 0-16,0 0 0 0,1-1 0 0,0-1 0 15,1-2 0-15,0-2 0 0,0-1 0 0,0 2 0 16,1-4 0-16,0 1 0 0,0-3 0 0,2 1 0 16,0-1 0-16,0-4 0 0,-1 1 0 0,3 1 0 15,0 1 0-15,2-4 0 0,-1 2 0 0,2-1 0 0,0 2 128 0,1 1-128 16,1-4 128-16,2 2-128 0,-3-1 0 0,1 2 0 16,1-1 0-16,1 3 0 0,-2-3 0 0,2 3 192 15,-2-2 0-15,2 1 0 0,0 2-192 0,-1-1 0 16,1 1 0-16,-1-1 0 15,1 0-1200-15,0 1-272 0,-1-1-48 0,-2 7-17520 16</inkml:trace>
  <inkml:trace contextRef="#ctx0" brushRef="#br0" timeOffset="91840.36">16806 13162 18879 0,'0'0'416'0,"0"0"96"0,0 0 0 0,0 0 16 0,0 0-528 0,0 0 0 16,0 0 0-16,0 0 0 0,0 0 1136 0,0 0 112 16,0 0 32-16,0 0 0 0,0 0-256 0,0 0-64 15,0 0 0-15,0 0 0 0,0 0-304 0,0 0-64 16,0 0-16-16,0 0 0 0,0 0 160 0,0 0 32 15,0 0 0-15,4 6 0 0,-1 1-64 0,-1-1 0 16,0 4 0-16,-1-3 0 0,0 3 112 0,1 0 16 16,-2 3 0-16,0 3 0 0,0-2-256 0,0-1-64 15,0 3 0-15,0-1 0 0,1 2 64 0,-1-2 0 16,0 0 0-16,-1 0 0 0,1 0-160 0,1 1-32 0,-1 1 0 0,0-4 0 16,0 2-192-16,0-3-64 0,-1 0 0 0,1-2 0 15,0 4-128-15,0-4 0 0,0-1 0 0,0-1 0 16,0 1 128-16,0-9 0 0,-2 7 0 0,2-7 0 15,0 0-128-15,0 6 0 0,0-6 0 0,0 0-176 16,0 0 176-16,0 0 0 0,-1 7 0 0,1-7 0 16,0 0 0-16,0 0-128 0,0 0 128 0,0 0-128 15,0 0 128-15,0 0 176 0,0 0-48 0,0 0 0 32,0 0-1376-32,0 0-288 0,0 0-48 0,0 0-16 15,0 0-960-15,3-7-208 0,-3 7-48 0,2-6 0 0</inkml:trace>
  <inkml:trace contextRef="#ctx0" brushRef="#br0" timeOffset="92246.06">17007 13418 20159 0,'0'0'896'0,"0"0"176"0,0 0-864 0,0 0-208 15,0 0 0-15,0 0 0 0,0 0 2016 0,0 0 352 16,0 0 80-16,-10 3 16 0,1-3-1248 0,-1 3-256 16,-2-2-64-16,-1 2 0 0,0-3 112 0,-3 0 16 15,0 2 0-15,1-2 0 0,-1 0-512 0,0 0-112 16,-1 0-16-16,0 0 0 0,-1-2-96 0,2 2-32 16,0-4 0-16,-1 4 0 0,2-3 160 0,0 3 32 0,1-3 0 0,1 3 0 15,0 0-112-15,2 0-16 0,-1 0 0 0,3 0 0 16,1 3 64-16,0-3 0 0,2 0 0 0,1 0 0 15,5 0 0-15,0 0 0 0,-7 0 0 0,2 3 0 16,5-3-112-16,0 0-16 0,0 0 0 0,0 0 0 16,-4 1-48-16,4-1-16 0,0 0 0 0,0 0 0 15,0 0 0-15,0 0 0 0,0 0 0 0,0 0 0 16,0 0-192-16,0 0 144 0,0 0-144 0,0 0 128 16,0 0-128-16,0 0 0 0,0 0 0 0,0 0-176 15,0 0 176-15,0 0 0 0,0 0 0 0,0 0 0 16,0 0-2432-16,0 0-464 15,0 0-96-15,0 0-16 0</inkml:trace>
  <inkml:trace contextRef="#ctx0" brushRef="#br0" timeOffset="93808.73">16305 14054 32255 0,'0'0'704'0,"0"0"160"0,0 0 32 0,3 6 0 0,3-2-720 0,0 1-176 0,-6-5 0 0,0 0 0 16,8 2 1312-16,1 0 224 0,-1-2 64 0,-1 3 0 16,-1-3-768-16,2 1-160 0,0-1-32 0,0 0 0 15,0 0-400-15,1-1-96 0,-1-2-16 0,-2 3 0 16,2-2-128-16,0 2 128 0,0-4-128 0,2 4 128 15,1-3-128-15,-3 3 0 0,-2 0 0 0,1 0-176 16,1 0 176-16,-2 0 0 0,1 0 0 0,-2 3 0 16,-5-3 0-16,0 0-128 0,5 0 128 0,2 2-128 15,-7-2-2160-15,6 2-416 0,-6-2-96 0,0 0-16 0</inkml:trace>
  <inkml:trace contextRef="#ctx0" brushRef="#br0" timeOffset="94122.97">16674 13891 34895 0,'0'0'768'0,"0"0"144"0,0 0 48 0,0 0 32 0,0 0-800 0,2 7-192 15,-2-7 0-15,-3 9 0 0,1 1 1040 0,4-3 176 16,-1 2 16-16,0-1 16 0,-1 1-480 0,-1 2-112 15,0-1-16-15,1 2 0 0,0 2-352 0,0-1-80 16,-2 4-16-16,1-1 0 0,0-1 160 0,1 0 32 16,-2 2 0-16,2 0 0 0,0-1-208 0,2 1-48 0,-2 0 0 15,0 0 0-15,-2-1-128 0,1 1 128 0,0-1-128 0,-1-2 128 16,2 2-128-16,0-3 0 0,0 0 0 0,0-3 0 16,0 4 0-16,0-4-176 0,2 0 48 0,0 0 0 31,1-2-320-31,-2-2-48 0,-1-6-16 0,4 7-12224 15,-4-7-2432-15</inkml:trace>
  <inkml:trace contextRef="#ctx0" brushRef="#br0" timeOffset="94808.08">17098 13987 5519 0,'0'0'496'0,"5"-7"-496"15,2 1 0-15,0-1 0 0,-1 1 5264 0,1-2 960 16,-2-1 192-16,-1 0 48 0,-3 1-4096 0,2-2-832 16,-1 0-144-16,0 0-48 0,-4 0-512 0,1 0-96 15,-2 3-32-15,-3-2 0 0,-2 1-560 16,0 2-144-16,0 2 0 0,-1-1 448 0,-1 1 64 0,0 1 16 0,-1 3 0 16,-4 0-368-16,2 0-160 15,0 3 128-15,0-3-128 0,-1 4 176 0,0-2-48 16,1 2-128-16,0 3 192 0,2-3 160 0,0 1 32 0,1 1 0 0,0 1 0 15,1-1-112-15,1 2-16 0,3-1 0 0,1-1 0 16,0 4 112-16,2-3 16 0,0 0 0 0,2 2 0 16,2-2 48-16,0 1 16 0,2 1 0 0,1-3 0 15,1 5-112-15,-1-5-16 0,1 5 0 0,2-2 0 16,1-1-144-16,-2 4-48 0,2-2 0 0,0 1 0 16,-1-2-128-16,1-1-176 0,3 1 48 0,0 0 0 15,-2-1 304-15,1 1 64 0,-3-1 16 0,1 1 0 16,0 0-256-16,2 2 0 0,-1-5 0 0,-1 5 0 15,-2-5 0-15,-1 1 0 0,0 1 0 0,-1 1 0 16,0-3 0-16,0 5 144 0,-1-2-144 0,-1 1 128 16,-1 1-128-16,1 2-176 0,0 0 48 0,-2 0 0 15,-1 3 128-15,0-2 0 0,-1-1 0 0,-1-2 0 0,0-1 0 16,-1 2 0-16,-1-1 0 0,2-5 0 0,-2 1 0 16,-2-1-128-16,1 1 128 0,0 1-128 0,0-3 128 0,-1-1 0 15,0-1 0-15,-2-2 0 0,0-1 0 0,2 0 0 16,-4-4 0-16,3 1 0 0,-3-1-128 0,3 0 0 15,0-2 0-15,2-1 0 0,0 1 128 0,-1-3 0 16,1-2 0-16,1 1 0 0,2-3 0 0,-1 2 0 16,0-2 128-16,2 0-128 0,1 0 0 0,1-3-128 15,1 2 0-15,-1-2 0 0,-1 2 448 0,4-2 112 16,1 3 16-16,2-2 0 0,-1 0 0 0,3 0 0 16,2-1 0-16,-1 3 0 0,-1-1-64 0,1-2 0 15,-2 2 0-15,1 1 0 0,0 0-96 0,0 2-32 0,-1-2 0 0,0 3 0 16,-2-2-48-16,1 1-16 15,-3 1 0-15,1-3 0 0,-1 4-192 0,-1-2 0 0,-1 1 0 0,1 0-160 16,-1 3 160-16,0-3 0 0,-2 4 0 0,0-2 0 16,-2-1 0-16,1 0 0 0,-2 1 128 0,1 1-128 31,-1 1-752-31,1-1-208 0,-4 1-64 0,1-4-13504 0,0 3-2720 16</inkml:trace>
  <inkml:trace contextRef="#ctx0" brushRef="#br0" timeOffset="104827.77">15005 12965 35007 0,'0'0'768'0,"0"0"176"0,0 0 16 0,0 0 16 0,0 0-784 0,0 0-192 15,0 0 0-15,0 0 0 0,8-14 1200 0,-1 18 192 16,-1-2 32-16,1 0 16 0,1 3-624 0,1-4-128 16,0 2-32-16,2-3 0 0,0 0-528 0,1 0-128 15,1 3 0-15,0-2 0 0,0-1 208 0,0 0 16 0,1 0 0 0,-1 0 0 16,0 0-224-16,4-1 0 0,-1-2 0 0,-1 3 0 15,0-3 0-15,-1 3 0 0,-1 0 0 0,-1 0 0 16,0-1 0-16,-2 1 0 0,1-3 0 0,-2 3 0 16,0 0-176-16,0 0-16 0,0 0-16 0,-2 0 0 31,-1 0-2848-31,1 0-560 0,0 0-112 0,-7 0-32 0</inkml:trace>
  <inkml:trace contextRef="#ctx0" brushRef="#br0" timeOffset="105831.51">15642 12795 28671 0,'0'0'640'0,"0"0"128"0,0 0 16 0,0 0 16 0,-4-6-640 0,4 6-160 16,0 0 0-16,-1-4 0 0,-1-3 1456 0,2 7 256 15,0-6 48-15,0-1 16 0,0 3-576 0,2-3-112 16,-2 7-32-16,2-6 0 0,0-3-560 0,0 2-112 16,-1 1-32-16,3-1 0 0,0 3 224 0,0 0 32 0,1-1 16 0,1 1 0 15,-1 0-496-15,2-2-128 16,0-1 0-16,3 3 0 0,-1 2 0 0,0-2 0 15,1 4 128-15,1-3-128 0,-1 3 240 0,2-3-32 0,-1 3 0 0,3 0 0 16,-1 3-208-16,0-3 0 0,-2 3 0 0,0 1 0 16,0-2 128-16,-2 2-128 0,-1 3 0 0,0-1 0 15,-2 1 320-15,-2 3-16 0,-1 1-16 0,-2 2 0 16,-2 2 128-16,0 3 32 0,-2-1 0 0,-1 5 0 16,-3-1-272-16,0 1-48 0,-3 2-128 0,0-1 192 15,-2-2 64-15,0 1 0 0,2-2 0 0,-2-2 0 16,-1 2-256-16,0 0 144 0,0-5-144 0,1 0 128 15,0-2-128-15,3-4 0 0,-1 2 0 0,0-5 0 16,1 1 0-16,1-1 0 0,1-2 0 0,-1 0-176 16,1-1 176-16,-1-3 0 0,8 0 128 0,-5 0-128 15,0 0 0-15,1-4-128 0,0 1 0 0,1-1 0 0,2-2 128 0,0-1 0 16,1 1 0-16,1-1 0 0,0 0 0 16,2 1-128-16,0-1 128 0,1 1-128 0,-1-2 128 0,1 1 0 15,2 1 0-15,-1 3 0 0,1-1 0 0,1 0 0 16,0-1 0-16,0 1 0 0,1 2 0 0,0-2 0 15,0 0 128-15,0 4-128 0,-2 0 128 0,2 0-128 16,0 0 128-16,0 1-128 0,-2 2 0 0,2 1 0 16,1-2 0-16,1 2 0 0,-2-1 176 0,1 3-48 15,0 1 0-15,0-1 0 16,-1-2-448-16,2 0-112 0,1-1-16 0,-1 1 0 0,1 1 624 0,-1-4 112 0,2 2 32 0,0 1 0 16,-2-4-320-16,2 2 0 15,-1-2 0-15,-1 0 0 0,-2-2 0 0,0 2 160 0,0-3-160 0,-1 2 128 16,0-3-128-16,0-1-176 15,-1-2 48-15,1 3 0 0,1-5-192 0,-1 1-16 0,0-2-16 0,0-3 0 16,-2 4 48-16,0-2 16 0,-1 1 0 0,0-2 0 16,0 1 288-16,0-3-160 0,0-2 160 0,0 3-128 15,2-7 128-15,-1 3 0 0,1 0 0 0,0 2 0 16,-1 0 0-16,2 0-128 0,-1 1 128 0,1 4-128 16,0-3 128-16,0 5 0 0,1-1 0 0,1 2 0 15,2 1 128-15,-1 2 48 0,2 0 16 0,0 1 0 16,-2 3 96-16,2 3 32 0,0-2 0 0,1 4 0 15,0-1-160-15,2 4-32 0,-1 1 0 0,0 1 0 16,2 0 0-16,-4-2 0 0,0 4 0 0,-2-2 0 16,1 3 0-16,-1 2 0 0,-2 3 0 0,-1-1 0 15,-2 3 64-15,0 3 0 0,-4 1 0 0,-1-1 0 0,-2-3-192 16,-5 1 0-16,-2-1 0 0,1-7 128 0,-2 0-128 0,-2 0 192 16,-1-3-192-16,-2 0 192 0,0-3-192 0,-2 0 0 15,-2 0 0-15,-4-4 0 0,0 3 0 0,3-6 0 16,-1-3 0-16,2-1 0 0,2 2 0 0,0-5 0 15,1-1 0-15,2-4 0 0,1-1 0 0,1-1 0 16,3-3 0-16,4 1-176 0,1-1 176 0,3-3 0 16,1 1 0-16,2-2-128 0,1 1 128 0,3 1 0 15,1 2 0-15,1-1-128 16,1 3-1536-16,3 0-320 0,-1 2-48 0,4 0-16 16,1 0-6400-16,3 0-1280 0,2 0-256 0,1 2-48 0</inkml:trace>
  <inkml:trace contextRef="#ctx0" brushRef="#br0" timeOffset="107064.71">17365 12661 28559 0,'0'0'624'0,"0"0"128"0,0 0 16 0,0 0 64 0,0 0-672 0,0 0-160 16,0 0 0-16,0 0 0 0,0 0 1360 0,0 0 240 15,0 0 64-15,0 0 0 0,0-6-672 0,0 6-128 16,0-9-32-16,0 9 0 0,3-7-400 0,1 1-96 0,-1-1-16 0,0 3 0 15,-3 4-192-15,6-6-128 0,-1-1 128 16,0 1-128-16,2-1 128 0,-1 3-128 16,2-2 128-16,0 2-128 0,0 1 224 0,1-1-32 0,0 0 0 0,2-1 0 15,-1 4-192-15,-1-2 144 16,2 3-144-16,-1-4 128 0,2 4-128 0,0 4 128 0,-2-1-128 0,1 1 128 16,-2-2-128-16,-1 2-272 0,0 3 64 0,-2 0 16 15,-2 0 560-15,0 2 112 0,-1-2 32 0,-2 6 0 16,0 0-112-16,-1 1-16 0,-1 2 0 0,0 1 0 15,-3 3 224-15,-1-1 32 0,-2 1 16 0,-1-2 0 16,-1 2-304-16,0 0-64 0,0-1-16 0,-2 1 0 16,1 0-272-16,-1-3 0 0,1-3 0 0,-1 2 0 15,1-6 128-15,1 3-128 0,-1-6 192 0,3-1-192 0,-1 1 0 0,0-3 0 16,0 0-192-16,1-2 48 16,1 1 144-16,6-3 0 0,-7 0 0 0,7 0 0 0,0 0 0 0,-5-5-128 15,5 5 128-15,0 0-128 0,0 0 128 0,-4-8 0 16,2-1 128-16,0 2-128 0,2-1 0 0,2 2 0 15,-1-3 0-15,3 2-128 0,0 1 128 0,1-1 0 16,0 0 128-16,0 1-128 0,1 2 0 0,0 0 0 16,1-1 0-16,1 3 0 0,-1 2 0 0,3 0 128 15,-1 4-128-15,1-1 176 0,-1-2 16 0,2 2 16 16,1 4 0-16,1-4 0 0,0 0-16 0,1 0-16 0,-1-2 0 0,2 4 0 16,-2-3 320-16,1 0 64 15,1-1 16-15,-1-1 0 0,1-1-256 0,-1 1-64 16,2-2 0-16,-1-2 0 0,2 1-256 0,0-1 160 0,0-2-160 0,2-1 128 15,-2 0-128-15,1 1 0 0,2-1 0 0,-3-1-176 16,-1-1 176-16,-1 3 0 0,1-1 0 0,0-1 0 31,-2-1-800-31,-1 3-128 0,0-5-32 0,-2 2 0 16,-3 2-3008-16,-3-3-624 0,-2-3-112 0,0 2-32 0</inkml:trace>
  <inkml:trace contextRef="#ctx0" brushRef="#br0" timeOffset="123393.36">7527 13594 32367 0,'0'0'704'0,"0"0"160"0,0 0 32 0,0 0 0 0,0 0-704 0,5 4-192 0,1 2 0 0,-1 1 0 16,-1-3 1664-16,1 5 320 0,-1 0 48 0,0-1 16 15,1 1-848-15,0 2-176 0,-1 2-16 0,3 0-16 16,-2 0-176-16,0 1-48 0,2 0 0 0,-1 1 0 0,1 2-224 0,2 0-48 16,0 3-16-16,-1-3 0 0,0 0 64 0,2 0 16 15,0 1 0-15,0 2 0 0,2-3-432 0,-2-3-128 16,2 2 0-16,0-1 0 0,-2-2 0 0,2 0 0 16,0 0 0-16,0-3 0 0,1 0 0 0,-1-3 0 15,-1 3 0-15,1-4 0 0,-1 1-336 0,-1-1-32 16,1-2 0-16,-1-1 0 15,-1-3-832-15,0 0-160 0,-1 0-48 0,0-7 0 16,0 3-1536-16,-1-2-320 0,-2-3-64 0,0-1-16 0</inkml:trace>
  <inkml:trace contextRef="#ctx0" brushRef="#br0" timeOffset="123606.02">7784 13704 42559 0,'0'0'944'0,"-5"7"192"0,-3-1 32 0,-3 5 16 0,1-2-944 0,-3 5-240 16,-2-1 0-16,1 3 0 0,-1-2 1040 0,1 3 176 16,0 2 16-16,-1-2 16 0,-1 0-864 0,1-2-192 0,-1 0-16 0,0 1-16 15,5-2-160-15,0-1 128 16,2 0-128-16,0 0 128 0,-2-2-128 0,5-2 0 0,3-1 0 0,0-2 0 31,3-6-800-31,0 0-192 0,0 0-32 0,0 0-16 0,0 0-2832 0,10 3-560 16,3 1-112-16,2-1-32 0</inkml:trace>
  <inkml:trace contextRef="#ctx0" brushRef="#br0" timeOffset="123982.05">8031 13900 32015 0,'0'0'704'0,"0"0"128"0,0 0 48 0,0 0 32 0,7-2-720 0,1 1-192 15,1 1 0-15,-1-3 0 0,-8 3 2240 0,0 0 400 16,8-3 96-16,-1 2 16 0,3-2-1232 0,-1-1-240 16,0 2-64-16,0 0 0 0,-1 0-656 0,1-1-144 15,2-1-32-15,-1 0 0 0,-1 2-192 0,2-2-64 0,2 4 0 0,-1-3 0 16,1 3-128-16,1 0 128 0,1 3-128 0,-1-2 128 31,-1 4-960-31,0-3-208 0,-2 0-48 0,0 2 0 16,9-4-6192-16,-20 0-1232 0,0 0-256 0,5 3-64 0</inkml:trace>
  <inkml:trace contextRef="#ctx0" brushRef="#br0" timeOffset="124927.33">8536 13652 25791 0,'0'0'1152'0,"0"0"224"0,0 0-1104 0,0 0-272 16,0 0 0-16,0 0 0 0,0 0 1952 0,0 0 336 15,0 0 64-15,0 0 16 0,0 0-976 0,0 0-192 16,0 0-48-16,0 0 0 0,0 0-512 0,0 0-96 16,0 0-32-16,0 0 0 0,0 0-256 0,0 0-48 15,0 0-16-15,0 0 0 0,5-6-48 0,0 0-16 16,2-1 0-16,-2 1 0 0,0 0 64 0,0 3 0 15,-5 3 0-15,7-7 0 0,1 3 0 0,0 0 0 16,1-1 0-16,1 4 0 0,1-2 0 0,-1 0 0 16,2 3 0-16,0 0 0 0,-3 3 144 0,1-3 48 15,1 3 0-15,1 1 0 0,-3-1-208 0,0 4-48 0,-1 0 0 16,1 2 0-16,-2 1 112 0,-2 3 16 0,-3 2 0 0,1 3 0 16,0-1-112-16,-3 3-16 0,-2 1 0 0,1 2 0 15,-3 0 112-15,-1 1 16 0,-3 3 0 0,1-1 0 16,0 0-112-16,-1-2-16 0,0-1 0 0,-1-1 0 15,-2-3-128-15,1-1 0 0,-2-4 0 0,3 0 0 16,0-4 0-16,1-1 0 0,1-2 0 0,2-3-176 16,0-2 176-16,5-2 0 0,0 0 128 0,-7-2-128 15,2-2 0-15,0-3-240 0,2-2 48 0,2 2 0 0,-2-3 48 0,2 0 16 16,1-1 0-16,2-2 0 16,2 1 128-16,2 2 0 0,-1-1 128 0,0 1-128 0,0 1 0 0,2 1 0 15,-2 2 0-15,3 0 0 16,0-1 0-16,1 3 0 0,0 1 0 0,0 0 0 0,-1 3 176 0,1 0-48 15,2 0 0-15,1 3 0 0,-2 0-128 0,1 0 128 16,-1 4-128-16,1-3 128 0,0 2-128 0,1 1 0 16,0-1 0-16,1 1 0 0,-1-1 192 0,-2-2 0 15,-1 3 0-15,1-3 0 0,-1 2-32 0,1-3 0 16,1 1 0-16,-2-2 0 0,0 2-160 0,0-4 0 16,0 0 0-16,-1 0 0 0,0 0 0 0,0-4 0 15,-1 2 0-15,-2-2 0 0,1-1-208 0,0 1 80 16,-1-3 128-16,0-1-208 0,-1-1 208 0,0 0 0 15,0 1-160-15,0-2 160 0,0-2-192 0,0 0 48 16,-2-1 0-16,2 0 0 0,0 0 144 0,0 2 128 16,0-2-128-16,0 1 176 0,1 2-176 0,2-1 0 15,-2 1 0-15,3-2 0 0,1 4 0 0,0-1 0 16,0 1-192-16,2 2 192 0,1-1 0 0,1 1 0 0,0 3 192 16,1-1-64-16,3 1-128 0,0 3 0 0,-1 3 144 0,0 0-144 15,-3-2 128-15,0 2-128 0,0 3 128 0,0 5-128 16,-1-2 160-16,-3 1-32 0,-2 3-128 0,-2 4 192 15,0 0 80-15,-2 6 16 0,-2-2 0 0,-2 1 0 16,-2 2-128-16,-2-1-32 0,-2-2 0 0,-1 1 0 16,-2-2-128-16,-1-3 0 0,0 0 0 0,-1-1 0 15,-1-4 0-15,0-1 0 0,-2-4 0 0,2 1 0 16,-1-3 0-16,1-4 0 0,0-1 0 0,-2 0-176 16,2-4 176-16,0 0-128 0,1-2 128 0,0-3-128 15,1-2 128-15,-1-2 0 0,3-4 0 0,1 0 0 16,0-5 0-16,1 1-128 0,2-4 128 0,1 1-128 15,2 1 128-15,-1-5 0 0,2 2 0 0,1 0 0 16,0 2-448-16,4 1-48 0,1-1-16 0,3 1 0 16,0 3-2816-16,3-4-560 0,4 2-112 0,0 1-32 0</inkml:trace>
  <inkml:trace contextRef="#ctx0" brushRef="#br0" timeOffset="125844.49">9530 13378 7359 0,'0'0'656'0,"0"0"-528"0,0 0-128 0,0 0 0 0,0 0 2064 0,0 0 384 15,0 0 80-15,0 0 16 0,0 0-400 0,0 0-80 16,-8-4-16-16,8 4 0 0,0 0-352 0,0 0-80 15,0 0-16-15,0 0 0 0,0 0-192 0,0 0-64 16,0 0 0-16,0 0 0 0,0 0 176 0,0 0 16 16,0 0 16-16,0 0 0 0,0 0-528 0,1 7-96 15,3 0-32-15,0 3 0 0,1 0 0 0,2 0 0 16,-1 6 0-16,3 0 0 0,1 1-224 0,0 4-48 16,2 1-16-16,1 2 0 0,1 3-208 0,2-1-32 15,0 5-16-15,-1-1 0 0,0 0-128 0,-1 5-32 16,-1-1 0-16,-2-1 0 0,-2 4-192 0,-1-3 176 15,0-2-176-15,-4-1 160 0,-4-1-160 0,-2 0 0 16,-2-4 0-16,-2-2 0 0,-1-1 0 0,-2-1 0 16,-3-3-176-16,-2 0 176 0,0-2 0 0,-2-1-160 15,-1 0 160-15,0-2 0 0,0-3 0 0,0 2-128 16,0-4 128-16,0 1 0 0,0-3-160 0,0 0 32 16,2-4 0-16,-2 4 0 15,-1-3-1760-15,2 1-352 0,4-3-64 0,1 0 0 0</inkml:trace>
  <inkml:trace contextRef="#ctx0" brushRef="#br0" timeOffset="126494.99">7374 13261 31103 0,'-33'13'688'0,"33"-13"144"0,1-9 16 0,2 3 16 0,-2 0-688 0,1-3-176 0,-2 5 0 0,-2-1 0 16,2 5 2032-16,0 0 368 0,-5-1 80 0,-1 1 16 15,-1 4-768-15,-1 2-160 0,-1 5-32 0,-1-1 0 16,-4 6-512-16,0 1-96 0,-3 7-32 0,0-1 0 15,1 3-144-15,-1 4-48 0,0 3 0 0,0 0 0 0,1 4-256 0,1-3-48 16,0 2-16-16,1 0 0 0,2-2-48 0,4 2-16 16,0-2 0-16,2 3 0 0,1-1-48 0,2-2-16 15,3 0 0-15,1 1 0 0,2-2 64 0,2-2 0 16,3-1 0-16,1-1 0 0,3-8-320 0,2 1 0 16,2-1 0-16,1-4-144 0,1-1-144 0,3-2-32 15,2-2 0-15,0-1 0 16,0-5-1984-16,0-2-416 0,1-1-80 0,-1 1-16 0</inkml:trace>
  <inkml:trace contextRef="#ctx0" brushRef="#br0" timeOffset="127413.22">10135 13443 26031 0,'-25'11'576'0,"25"-11"112"0,0 0 16 0,0 0 32 0,0 0-592 0,0 0-144 15,0 0 0-15,-5-7 0 0,5 7 1040 0,0 0 176 16,0 0 48-16,-8 7 0 0,-1-3 176 0,-1 2 32 15,1 3 16-15,0-1 0 0,0 5-112 0,0 1-32 16,-2-1 0-16,-1 0 0 0,-1 4-464 0,3 0-112 16,-1 0 0-16,0 5-16 0,-1 2-176 0,-3 2-48 15,0-3 0-15,2 4 0 0,-3 0-112 0,3 3-32 16,2 3 0-16,3 0 0 0,4-2 112 0,1 2 16 0,0-3 0 0,3 0 0 16,3-1-208-16,0-4-48 15,4 1 0-15,1-4 0 0,2-2 64 0,2-3 0 16,1-4 0-16,2-2 0 0,-1-4-320 0,3 0 0 15,0-2-128-15,0-1 128 0,0-4-128 0,-1-2 128 16,2 0 0-16,1 0-144 16,-1-2-912-16,2 1-176 0,-1-1-48 0,2 0-12832 15,0-1-2576-15</inkml:trace>
  <inkml:trace contextRef="#ctx0" brushRef="#br0" timeOffset="128513.98">10285 13644 14847 0,'0'0'656'0,"0"0"144"0,0 0-640 0,6-7-160 15,-1 3 0-15,-5 4 0 0,5-6 1728 0,0 0 320 16,-1 3 64-16,-4 3 16 0,5-7-352 0,-5 7-80 16,0 0-16-16,0 0 0 0,0 0 80 0,0 0 16 15,0 0 0-15,0 0 0 0,0 0-128 0,0 0-32 16,0 0 0-16,7 4 0 0,-2 2-560 0,-1 4-112 15,0-1-32-15,-1 1 0 16,-1 1-192-16,2-1-32 0,1 3-16 0,2 0 0 0,-2 1-272 0,0 3-48 16,2-2-16-16,1 2 0 0,1 0 48 0,2 3 0 15,2-3 0-15,-2 0 0 0,1 3-256 0,1-1-128 16,2-2 128-16,-2 0-128 0,-1 2 128 0,2-5-128 16,-1 2 128-16,0-4-128 0,-1 1 0 0,-2-1 0 15,1-5 0-15,-2 0 0 0,-2-1 0 0,0 1 0 16,1 0 0-16,0-4 0 0,-8-3 0 0,7 3 0 15,-7-3 0-15,0 0-128 16,0 0-1744-16,0 0-352 0,6-4-64 0,0-2-17312 0</inkml:trace>
  <inkml:trace contextRef="#ctx0" brushRef="#br0" timeOffset="128736.31">10539 13720 26943 0,'-8'10'1200'0,"5"-3"240"0,-3 1-1152 0,-2 1-288 0,-3 1 0 0,-2 3 0 16,-2 0 2256-16,1 4 400 0,-2-1 80 0,0 1 16 16,-2 0-1232-16,1 0-240 0,0 3-64 0,0 0 0 15,-3-3-560-15,3 2-112 0,2-4-32 0,-2 0 0 16,2 1-352-16,3-4-160 0,2 0 128 0,-1 1-128 16,4-3 192-16,1-3-64 0,2 3 0 0,0-3 0 0,0-1-128 0,4-6 128 15,0 0-128-15,2 9 128 16,-2-9-912-16,0 0-192 0,6 4-48 0,2 0-11392 15,1-1-2304-15</inkml:trace>
  <inkml:trace contextRef="#ctx0" brushRef="#br0" timeOffset="129198.11">10847 13726 14511 0,'0'0'640'0,"0"0"128"0,0 0-608 0,0 0-160 0,5-5 0 0,-5 5 0 16,0 0 1728-16,7-7 304 0,-2 4 64 0,-5 3 16 0,0 0-512 0,0 0-80 16,0 0-32-16,0 0 0 15,7-3-128-15,-7 3-16 0,0 0-16 0,0 0 0 0,0 0 16 0,0 0 0 16,5 6 0-16,0 0 0 0,-1 0-256 0,-1 2-64 16,-2 1 0-16,2-1 0 0,-2 1-192 0,2 4-64 15,-1 1 0-15,1 0 0 0,-1-1-192 0,1 3-64 16,-2-2 0-16,1 2 0 0,0-2-192 0,1 3-64 15,0-1 0-15,0-3 0 0,0 0-256 0,1-2 0 16,0-1 0-16,0 1 0 0,0-2 208 0,1 0-16 16,0-1 0-16,3-2 0 0,-3 1-192 0,2-4-160 15,-1 0 32-15,2-3 0 16,-1 0-880-16,2 0-160 0,-2 0-48 0,0-3-11840 16,0 3-2368-16</inkml:trace>
  <inkml:trace contextRef="#ctx0" brushRef="#br0" timeOffset="129398.28">11080 13790 10127 0,'0'0'448'0,"0"0"96"0,0 0-544 0,-9 4 0 0,-1-1 0 0,-2 0 0 15,-3-2 4912-15,0 4 864 16,-2-4 176-16,1 3 48 0,-1-1-3824 0,0 1-752 16,0 1-144-16,0-4-48 0,0 2-784 0,0 0-176 0,-2-2-16 0,4-1-16 15,2 3-240-15,1-3 0 0,0 0 0 0,3 0 0 16,1 0 192-16,1 0-64 0,1-3-128 0,6 3 192 15,0 0-192-15,0 0 176 0,0 0-176 0,0 0 160 32,0 0-2784-32,6-4-576 0,13-6-96 0,-2 3-32 0</inkml:trace>
  <inkml:trace contextRef="#ctx0" brushRef="#br0" timeOffset="130026.22">11180 13687 4607 0,'0'0'192'0,"0"0"64"0,0 0-256 0,0 0 0 16,0 0 0-16,0 0 0 0,0 0 5760 0,0 0 1120 16,0 0 224-16,0 0 32 0,0 0-4768 0,0 0-960 15,0 0-192-15,0 0-48 0,4-7-560 0,0 1-112 16,-2-1-32-16,2-3 0 0,-1 3-208 0,1 1-32 15,1-1-16-15,0 1 0 0,0-1-64 0,2 1-16 16,0-1 0-16,0 3 0 0,3-2 64 0,-1 3 0 16,-1-1 0-16,2 0 0 0,1 4 192 0,0-3 64 15,4 3 0-15,-3 3 0 0,-1-2-64 0,0 2 0 16,-1 1 0-16,1 2 0 0,-1 4-32 0,1-3-16 0,-3 5 0 0,-2 1 0 16,-1 2-96-16,-1 0-32 0,-1 3 0 0,1 1 0 15,-2 0-16-15,0 0-16 0,-2 3 0 0,1-1 0 16,-2 2-48-16,-2-2 0 15,-1-2 0-15,0 1 0 0,-1 0-128 0,1-3 0 16,-1 0 0-16,-2-2 0 0,-2-2 0 0,0-2 0 0,0-1 0 0,1 1 0 16,0-2 0-16,0-2 0 0,0-4 0 0,2 0 0 15,-1 1 0-15,2-1 0 0,5-3 0 0,0 0 0 16,-5 0-192-16,5 0 192 0,0 0-160 0,0 0 160 16,0 0-384-16,0 0 0 0,0 0 16 0,0 0 0 15,0 0 144-15,-1-7 32 0,1 1 0 0,1-1 0 16,0 0 64-16,2-2 128 0,1 1-208 0,0 2 80 0,-2-3 128 15,3-2 0-15,2 2-144 0,0 1 144 0,0 2 0 0,0 2 0 16,1-2-144-16,0 3 144 0,0-1 0 0,-1 1 0 16,1-1 0-16,1 4 0 0,-1 0 0 0,1 0 0 15,3 1 128-15,-1 2-128 0,-1 1 0 0,1 2 0 16,-1 1 128-16,2-3-128 0,0 1 272 0,1 2 16 16,0-3 0-16,-1 2 0 0,-1-2-96 0,1 3 0 15,-1-3-16-15,-1 1 0 0,1-1-176 0,0-2 0 16,1 2 0-16,0-4 128 0,-3 3-128 0,0-3 0 15,-1 0 0-15,1 0 0 16,-1 0-512-16,0-3-192 0,-1-1-48 0,-1-1-11600 16,-1 1-2304-16</inkml:trace>
  <inkml:trace contextRef="#ctx0" brushRef="#br0" timeOffset="130364.5">11675 13378 30863 0,'0'0'1360'0,"0"0"304"0,6 3-1344 0,2 0-320 0,0 1 0 0,0 2 0 16,0-2 1904-16,0-1 304 0,0 4 64 0,-1 2 16 16,3-1-1008-16,0 4-192 0,1-2-32 0,0 1-16 15,0 2-368-15,1 0-80 0,1 0-16 0,0 4 0 16,1 0-144-16,1 3-48 0,-2-3 0 0,0 2 0 0,-1 5-96 0,1-2-32 15,-2-1 0-15,0 3 0 0,-2-1-64 0,-2 4 0 16,-2-4-16-16,-1 3 0 0,-3 1-176 0,-1-1 0 16,-1-1 0-16,-1 1 0 0,-4 0 0 0,-2-2 0 15,-1-5 0-15,0 2 0 0,-3-1 0 0,0-1 0 16,2-2 0-16,-1-3 0 0,1-1-144 0,-1-3 144 16,-1-1 0-16,1 0 0 0,-1-3 0 0,1-1-128 15,2-1 128-15,0-1 0 16,0-2-1664-16,1-1-256 0,2-1-64 0,6 1-17152 0</inkml:trace>
  <inkml:trace contextRef="#ctx0" brushRef="#br0" timeOffset="130674.49">12216 13707 22687 0,'0'0'1008'0,"0"0"208"0,0 0-976 0,0 0-240 0,0 0 0 0,8 1 0 0,-8-1 2032 0,6 0 352 16,-6 0 80-16,9-1 16 0,-1-2-896 0,-8 3-176 15,9-4-48-15,-1-1 0 0,-1 1-496 0,2 3-96 16,0-5-32-16,0 2 0 0,-2 0-288 0,2 2-48 15,1-2-16-15,1 4 0 0,-1-3-224 0,1 3-160 16,-2-2 192-16,-2 2-192 0,-7 0 160 0,0 0-160 16,7 2 128-16,-7-2-128 15,0 0-1024-15,0 0-272 0,0 0-64 0,-2 7-10000 16,-2 2-2000-16</inkml:trace>
  <inkml:trace contextRef="#ctx0" brushRef="#br0" timeOffset="130916.33">12241 13900 1839 0,'0'0'0'0,"0"0"160"0,0 0-160 0,0 0 0 15,0 0 0-15,0 0 0 0,6 4 6496 0,-6-4 1264 0,0 0 256 16,0 0 48-16,9 6-5200 0,-9-6-1056 0,8 1-208 0,-8-1-32 16,0 0-672-16,9 0-144 15,-9 0-32-15,8-1 0 0,1-2-336 0,-1-1-64 16,0 1 0-16,-1 0-16 0,1 0-176 0,-1 0-128 15,1 2 192-15,1-2-192 0,-1-1 160 0,0 2-160 0,0-2 128 0,0 4-128 16,-8 0 128-16,9-3-128 16,1 3 0-16,0 0 128 15,-1-1-2704-15,0 1-560 0,12-3-96 0,-7-1-32 0</inkml:trace>
  <inkml:trace contextRef="#ctx0" brushRef="#br0" timeOffset="131457.19">12733 13577 8287 0,'16'-3'736'0,"-16"3"-592"0,9-4-144 0,1 2 0 0,1-2 4256 0,-1 0 816 15,2-1 176-15,-1 1 16 0,-2 0-2672 0,1-1-544 16,1 1-96-16,1 0-32 0,-1 0-768 0,1 1-144 16,-1 1-48-16,0 0 0 0,0 2-304 0,-2 0-64 15,0 2-16-15,0 0 0 0,1 1-112 0,-1-2-16 16,-1 3-16-16,2 1 0 0,-1 2-48 0,0 1-16 15,-2-2 0-15,-1 3 0 0,0 2-176 0,-1-2-16 16,0 4-16-16,-1-1 0 0,-3 1-160 0,1 3 192 16,-2-3-192-16,-2 1 192 0,-2 2-192 0,1-2 0 0,-3 2 0 15,0-3 0-15,-2 2 0 0,-1 3 0 16,0-4 0-16,-2 3 0 0,1-1 0 0,-2-2 0 0,-3 2 0 0,2-1 0 16,0-2-128-16,0 0 128 15,0 0 0-15,0-3 0 0,-1 2 0 0,2-4 0 0,0 1-144 0,1-2 144 16,-2 1 0-16,2-2 0 0,-1 1 0 0,0-5 0 15,2 2 0-15,-2-1 0 0,1-3 0 0,1-3 0 16,1-1 0-16,-1 0 0 0,1-2-128 0,1-3 128 16,2-2 0-16,-2 1-128 0,0-2 128 0,0-2 0 15,2-2-144-15,1-1 144 0,-1 0 0 0,4 1-144 16,-1-1 144-16,2 0 0 0,1 1 0 0,1 2 0 16,2-2 0-16,-1-1 0 0,2 3 0 0,1-2 0 0,1-1 0 15,0 4 144-15,-1-3-144 0,2 4 160 0,1-1-32 0,0 0 0 16,1 3 0-16,0-2 0 0,-1 1-128 0,0 1 128 15,-2 1-128-15,4 1 128 0,-4 1-128 0,2 1 192 16,-2 1-192-16,1 1 192 0,-2 0-192 0,-5 4 0 16,6-4 0-16,-6 4 128 0,0 0-128 0,0 0 0 15,6-3 0-15,-6 3 128 0,0 0-128 0,0 0 0 16,0 0 144-16,0 0-144 16,0 0-304-16,0 0-128 0,0 0-16 0,0 0-16 15,0 0-2224-15,0 0-432 0,0 0-80 0</inkml:trace>
  <inkml:trace contextRef="#ctx0" brushRef="#br1" timeOffset="143487.81">7528 12435 1839 0,'0'0'160'0,"0"0"-160"16,0 0 0-16,0 0 0 0,0 0 2096 0,0 0 384 15,0 0 80-15,0 0 0 0,0 0-704 0,0 0-160 16,0 0-32-16,0 0 0 0,0 0-240 0,0 0-48 15,0 0-16-15,0 0 0 0,0 0-16 0,0 0 0 16,0 0 0-16,0 0 0 0,0 0-192 0,2-7-64 16,-2 7 0-16,4-6 0 0,-4 6-128 0,2-7-48 15,4 3 0-15,-3-2 0 0,-3 6-240 0,6-5-48 16,0 1-16-16,1-3 0 0,-3 3-192 0,1 0-32 0,0-1-16 0,0 1 0 16,1 0-80-16,-1 2-16 15,0-2 0-15,3-2 0 0,-1 2-32 0,-2 0-16 0,0 1 0 0,2-3 0 16,0 2-32-16,1 0 0 0,0-1 0 15,0 1 0-15,0 0 96 0,0 2 16 0,1-2 0 0,-1 0 0 16,0-1-64-16,1 1-16 0,1 1 0 0,2-1 0 16,-3 0 16-16,2 2 0 0,-2-1 0 0,0 2 0 15,0-2-32-15,0-1 0 0,-2 4 0 0,1-2 0 16,1 2-16-16,0-2-16 0,-1 2 0 0,0 0 0 16,-2 0 32-16,1 0 16 0,-7 0 0 0,8 2 0 0,-8-2-48 0,8 0-16 15,-1 0 0-15,-7 0 0 0,0 0-160 0,8 2 192 16,-8-2-192-16,8 4 192 0,-8-4-192 0,8 3 0 15,-8-3 0-15,0 0 128 0,0 0-128 0,0 0 128 16,9 4-128-16,-9-4 128 0,0 0 64 0,9 4 0 16,-9-4 0-16,7 5 0 0,-7-5 32 0,8 4 16 15,-8-4 0-15,0 0 0 0,9 6-32 0,-9-6 0 16,6 7 0-16,1-3 0 0,-7-4-80 0,0 0-128 16,8 6 176-16,-2 1-176 0,-6-7 144 0,7 6-144 15,-7-6 0-15,7 7 144 0,-7-7-144 0,6 6 0 16,-6-6 0-16,7 7 0 0,-3 0 0 0,1-1 0 15,-5-6 128-15,5 8-128 0,-5-8 0 0,5 7 0 16,-1 2 0-16,0-3 0 0,-4-6 0 0,4 8 0 16,-4-8 0-16,0 0 0 0,4 9 0 0,1 0 0 15,-1-1 128-15,0-1-128 0,0-1 0 0,0 1 0 16,0-1 0-16,-4-6 128 0,3 11-128 0,-1-4 0 16,2 2 0-16,0-1 128 0,0-2-128 0,0 1 0 0,0-1 0 0,0 1 0 15,-2-1 0-15,1 1 0 0,-3-7 128 0,4 9-128 16,0-2 0-16,0 0 0 0,0 0 0 0,0 0 0 15,0-4 0-15,-2 4 0 0,1 0 0 0,1-1 0 16,0 1 0-16,0-3 0 0,-1 2 0 0,0-1 0 16,0 2 0-16,-1-2 0 0,2 0 0 0,0 2 0 15,-4-7 0-15,4 6 0 0,0 1 0 0,-4-7 0 16,3 7 0-16,-3-7 128 0,4 6-128 0,0 2 0 16,-1-1 0-16,1-4 0 0,-4-3 128 0,4 7-128 0,2 0 0 0,-4-1 0 15,-2-6 0-15,3 7 0 0,-1-1 0 0,0 1 0 16,-1-1 0-16,0 1 0 0,2-1 0 0,-2 1 0 15,-1-1 0-15,0 2 0 0,0 2 0 0,0-4 0 16,0 1 0-16,0-1 0 0,0 2 0 0,0 1 0 16,0-2 0-16,-1 2 0 0,-2-1 0 0,2-2 0 15,1 3 0-15,-1-1 0 0,-2-1 0 0,0 2 0 16,2-1 0-16,0 1 0 0,-2 2 0 0,1-2 0 16,-1-1 0-16,2 3 0 0,-2 0 0 0,0-3 0 15,0 1 0-15,-1 0 0 0,0-1 0 0,0 1 0 16,-3-1 0-16,1 1 0 0,0 0 0 0,1-1 0 15,-1-1 0-15,0 2 0 0,0-3 0 0,-1 1 0 16,-1-1 0-16,2 1 0 0,2-3 0 0,-3 0 0 16,2 2 0-16,0-2 128 0,-2 3-128 0,0-1 0 15,0 0-160-15,0-2 160 0,1 2 0 0,-1-2 0 16,-1 3 0-16,2-3 0 0,-2 1 0 0,0-1 0 16,2 0 0-16,-4 1 0 0,3-1 0 0,-1 0 0 0,1 0-128 15,1 1 128-15,-1-1 0 0,1-2 0 0,-2 0 0 0,0 0 0 16,0 2 0-16,1-1 0 0,1 1 0 0,-1-1 0 15,-1-2 0-15,2 1 0 0,-1 1 0 0,1-3 0 16,-1 1 0-16,-1 2 0 0,1-3 0 0,7 0 0 16,-8 0 0-16,-1 3 0 0,1-3 0 0,0 0 0 15,8 0 0-15,0 0 0 0,-9-3 0 0,0 3 0 16,-1-3 0-16,1 2 0 0,0-2 0 0,1 3 0 0,0 0 0 16,0-2 0-16,2 1 0 0,-2-2 0 0,1-1 0 0,1 4 0 15,-2-3 0-15,2-1 0 0,-1 2 0 0,0 0 0 16,1 0 0-16,-1-2 0 0,1 1 0 0,-2 1 0 15,1-2 0-15,1 0 0 0,-1 1 128 0,2-1-128 16,0-2 0-16,0 2 0 0,-1-1 0 0,1 1 0 16,1 0 0-16,-1 1 0 0,0-1 0 0,-1-2 0 15,1 2 0-15,0-2 0 0,0 3 0 0,-1-1 0 16,1-3 0-16,0 2 0 0,0 1 0 0,1-3 0 16,0 1 0-16,0-1 0 0,-1 1 0 0,1-1 0 15,0 1-176-15,1-2 176 0,-1 1 0 0,2-2 0 16,-4 1 0-16,3 2 0 0,-1-1 0 0,1 1 0 15,0-1 0-15,1-2 0 0,-1 1 0 0,-1-1 0 16,0-2 0-16,2 2 0 0,-1 1 0 0,0-1 0 16,2-1 192-16,-2 0-48 0,0 0-144 0,0 1 160 15,0 1-160-15,2-1 160 0,-2-2-160 0,2 5 0 16,0-2 144-16,-1-1-144 0,1 2 128 0,-1 1-128 16,0-1 128-16,1 1-128 0,1-1 0 0,0 7 144 15,0-10-144-15,0 3 0 0,-1 0 128 0,-1 1-128 16,1-1 0-16,0 1 0 0,1-1 0 0,1-1 0 15,-1 2 0-15,0-1 0 0,0 1 0 0,0-1 0 0,0 1 0 0,-1-1 0 16,1 1 160-16,1-1-32 0,0 0 0 0,1 1 0 16,-2-2-128-16,0 1 0 0,1-2 0 0,0 3 0 15,1-1 160-15,0 1-160 0,1-1 192 0,-2-1-192 16,0 2 176-16,2-1-176 0,1 1 160 0,-1-1-160 16,-1 1 160-16,2-1-160 0,0 0 160 0,0 3-160 15,0-2 208-15,0-1-48 0,1 1-16 0,0 2 0 16,1-3-144-16,-3 1 0 0,1-1 0 0,2 1 0 0,-1 2 0 0,0-1 0 15,0-3 0-15,1 5 128 0,-2-3 0 0,1-1 0 16,-1 0 0-16,0 1 0 0,-2-2-128 0,2 3 0 16,-4 5 0-16,4-4 0 0,-1-3 0 0,1 3 0 15,0-2 0-15,-4 6 0 0,2-7 0 0,-2 7 0 16,2-6 0-16,-2 6 128 0,1-7-128 0,-1 7 0 16,2-4 0-16,-2 4 128 0,0 0-128 0,0 0 0 15,0 0 0-15,0 0 128 0,3-6-128 0,-3 6 0 16,0 0 0-16,0 0 128 0,0 0-128 0,0 0 0 15,4-4 0-15,-4 4 0 0,0 0 0 0,0 0 0 16,0 0 0-16,0 0 128 0,0 0-128 0,0 0 0 16,7-3 0-16,-7 3 0 0,0 0 0 0,0 0 0 15,0 0 0-15,0 0 0 0,0 0 128 0,0 0-128 16,6 0 128-16,-6 0-128 0,0 0 0 0,5 3 0 16,2-2 0-16,-1 2 0 0,0-3 0 0,-6 0-192 15,0 0 0-15,5 4 16 16,1-2-2112-16,-2 0-416 0,-4-2-96 0</inkml:trace>
  <inkml:trace contextRef="#ctx0" brushRef="#br1" timeOffset="145355.53">7480 12921 13823 0,'0'0'1216'0,"0"0"-960"0,0 0-256 0,0 0 0 15,0 0 2896-15,0 0 544 0,0 0 96 0,0 0 32 16,0 0-1520-16,-7 1-288 0,2 2-64 0,-1 1-16 16,-4 1-416-16,1-1-96 0,0-2-16 0,0 2 0 15,-2 0-512-15,1-1-96 0,-2 1-32 0,0 0 0 0,-1-2-48 16,-1 2-16-16,1 2 0 0,0 0 0 15,0-1-144-15,-3 2-48 0,-1 2 0 0,0 0 0 0,0-1 64 0,0-1 0 16,-2 2 0-16,0 1 0 0,-1-1-64 0,-1-1 0 16,0 1 0-16,-1 2 0 0,-2 2 64 0,1-2 0 15,1-2 0-15,-1 1 0 0,1 3-128 0,0-2 0 16,1 2-16-16,1-3 0 0,1 3 32 0,2 1 16 16,1-4 0-16,0 3 0 0,0 3-96 0,1-2 0 15,-1-1-128-15,0 0 192 0,1 3-192 0,-1-1 144 16,-1 0-144-16,1 0 128 0,2-2-128 0,-2 2 128 15,2 0-128-15,-4-2 128 0,1 0-128 0,0 4 0 16,0-4 0-16,0 0-176 0,0-2 176 0,0 2 0 16,0 3 128-16,-1-5-128 0,0 5 128 0,1 0-128 15,-2-2 128-15,2-1-128 0,-1 2 0 0,1-2 0 16,-1 3 0-16,2-2 0 0,0 2 0 0,0 1 0 16,2-4 0-16,1 4 0 0,1-1 128 0,2 1-128 15,-3-2 128-15,2 2-128 0,1 0 128 0,0 3-128 16,1 1 128-16,0-1-128 0,0-3 128 0,1 2-128 15,2 1 128-15,-2 0-128 0,0 0 176 0,0 0-48 0,1 0 0 16,1-1 0-16,1-2 112 0,1 3 16 0,-2-3 0 0,4 0 0 16,-1-1-112-16,2 1-16 0,0-3 0 0,1 2 0 15,1-3-128-15,-1 2 0 0,1-2 0 0,2 2-176 16,-1-2 176-16,0-2 176 0,2-1-48 0,0 3 0 16,0-2-128-16,1 1 0 0,0-4 0 0,0 1 0 15,-2 1 0-15,2-1 128 0,2-1-128 0,1 1 128 16,-2-1-128-16,1 1 128 0,0 1-128 0,1-3 128 0,-1 0-128 0,1 2 0 15,0-1 0-15,1 1 0 0,-1-2 0 0,1-1 128 16,0-2-128-16,1 3 128 0,2-1-128 0,0-2 0 16,0 3 0-16,0-3 0 0,-1 2 0 15,1 0 0-15,1-3 0 0,0 1 0 0,0 3 0 0,2-1 0 16,1-3 0-16,-1 1 0 0,1 0 0 0,0 1 128 16,-2-1-128-16,2 0 128 0,0 1 0 0,1-3 0 15,-2 0 0-15,1 2 0 0,0-1-128 0,-1-3 0 16,1 0 0-16,0 0 0 0,0 0 0 0,-1 0 0 15,1 0 0-15,0 2 0 0,-2-4 0 0,2 2 128 16,0-3-128-16,-2 3 128 0,0-1-128 0,1-2 0 16,1 3 0-16,-1-2 0 0,0 0 0 0,2 0-176 15,0 2 48-15,1 0 0 0,0-4 128 0,3 4 0 16,3-3 128-16,-2 1-128 0,-1 0 0 0,0 0 0 16,0-1 0-16,0 2 0 0,0-2 0 0,0-1 0 15,0 1 0-15,0 3-128 0,-2-3 128 0,1 0 0 16,0-1 128-16,-2 4-128 0,-2-3 128 0,1-1-128 15,0 4 128-15,0-2-128 0,-1-2 0 0,-1 4 0 16,1-3 0-16,1 2-128 0,0-2 128 0,-1 3 0 0,1-2 128 0,1 0-128 16,0 0 0-16,2 1 0 0,0 1 0 0,1-3 0 15,-2 3 0-15,2-3 0 0,0 6 0 0,2-6-128 16,-4 3 128-16,1-1 0 0,-1-2 0 0,1 3 0 16,-2-2 0-16,1 2 0 0,0-2 128 0,0 0-128 15,-2 2 0-15,0-3 0 0,0 2 0 0,0 1 0 16,-1-3 0-16,-1 3 0 0,1-2 0 0,0 0 0 0,-2 2 0 15,3-2 0-15,0 2 0 0,0 0 0 0,0 0 128 0,0 0-128 16,3 0 128-16,-2 0-128 0,2-3 0 0,0 3 0 16,-1 0 0-16,1 0-128 0,-1 3 128 0,1-3 0 15,-2 0 128-15,1 0-128 0,-1 0 0 0,2 0 0 16,-3 0 0-16,-1 0-128 0,-3 0 128 0,0-4 0 16,1 4 0-16,-1 0 0 0,0-3 0 0,-1 3 0 15,-1-1 0-15,-1-2-128 0,-2 1 128 0,0 2 0 16,0-2 0-16,-1 0 0 0,0 2 0 0,0-3 0 15,-7 3 0-15,7 0 0 0,-7 0 0 0,7-4 0 16,-7 4 0-16,0 0 0 0,7-2-144 0,-7 2 144 16,0 0-160-16,0 0 160 0,0 0 0 0,0 0 0 15,0 0 0-15,1-4 0 0,-1 4 0 0,0 0 0 16,-3-7 0-16,-1 3 0 0,-1-2-144 0,-1-1 144 16,-2 4-128-16,0-1 128 0,-1-2 0 0,-1 2 0 15,0 1 0-15,-2-1-128 0,2 2 128 0,-2-2 0 16,-1 0 0-16,0-1 0 0,0 1 0 0,0 0 0 15,-2-1 144-15,3 1-144 0,-1-3 0 0,0 3 0 0,1-1-192 16,2 1 48-16,-2 0 144 0,2 1 0 0,0 0 0 0,3 0 0 16,-1 3 0-16,8 0 0 0,-7-1 0 0,1-2 0 15,6 3 0-15,0 0 0 0,-7 0 128 0,7 0-128 16,0 0 128-16,0 0-128 0,0 0 128 0,0 0-128 16,0 0 176-16,4 9-48 0,1-2 0 0,2-2 0 15,2 2-128-15,1-1 128 0,2 1-128 0,0-1 128 16,2 1-128-16,1-1 0 0,1 1 0 0,-1-3 0 15,0 1 128-15,0 2 0 0,2-4 0 0,0 4 0 16,-2-3-128-16,-1 2 0 0,-1-2 0 0,0 2 0 0,1 0 0 16,-1-2 0-16,-2 0 0 0,-1 1 0 0,0-1 0 0,-2 0 0 15,0-1 0-15,-2 1-176 0,-6-4 176 0,7 6 0 16,-2-2 0-16,0 3 0 0,-1-2 0 0,-4-5 0 16,0 0 0-16,2 7-128 0,-2-2 128 0,-2 4 0 15,0-3 0-15,-1 4-128 0,-1-3 128 0,-1 3 0 16,-2-2 0-16,-1 1 0 0,-2 1 0 0,0-1-128 15,-2 4 128-15,0-2-128 0,0 2 128 0,-1 0-128 16,-1 0 128-16,1-2-128 0,1 2 128 0,0-3 0 16,0 1 0-16,2-1 128 0,-1-1-128 0,3 1 0 15,1-3 0-15,0 0 0 0,0-2 0 0,4 0 0 16,3-5 0-16,0 0-128 0,0 0 128 0,0 0 0 16,0 0 128-16,0 0-128 15,0 0-384-15,0 0-160 0,7 0-32 0,3-1 0 16,-1-2-2096-16,1-3-416 0,1-1-96 0,0 0-16 0</inkml:trace>
  <inkml:trace contextRef="#ctx0" brushRef="#br1" timeOffset="145808.68">9265 14367 6447 0,'0'0'576'0,"7"-3"-576"15,-2 2 0-15,0-3 0 0,0-1 2560 0,1 1 416 16,-6 4 80-16,3-7 16 0,0 3-832 0,-3 4-144 16,0 0-48-16,0-6 0 0,0 6-448 0,-4-7-112 15,-1 4-16-15,-2 0 0 0,-2-1-288 0,-3 1-64 16,-2 0-16-16,-3 2 0 0,-5 1-208 0,-2 0-32 16,-2-3-16-16,-2 6 0 0,-3-2-288 0,1 2-64 15,-2 0-16-15,0 1 0 0,-4-3-208 0,0 1-32 16,-2 1-16-16,0 1 0 0,0-4 0 0,0 3 0 15,0-3 0-15,2 0 0 0,2-3-224 0,4 3 144 16,3 0-144-16,1-4 128 0,2 4-128 0,3-3 128 16,3 1-128-16,2-2 128 0,4 3-128 0,3-2 192 0,1 0-192 15,3-3 192-15,0 2-64 0,5 4-128 0,0 0 192 16,0 0-12480-16,0-4-2512 0</inkml:trace>
  <inkml:trace contextRef="#ctx0" brushRef="#br1" timeOffset="147042.73">9036 14509 28095 0,'0'0'1248'0,"0"0"256"0,0 0-1200 0,0 0-304 0,0 0 0 0,0 0 0 15,0 0 1472-15,0 0 256 0,0 0 32 0,-7 4 16 16,-1-4-832-16,2 0-176 0,-2 3-16 0,0-3-16 16,0 1-544-16,0 2-192 0,1-3 0 0,-1 3 144 15,-1-3-144-15,-1 0 160 0,1 1-160 0,1 1 160 0,1-2-160 0,-1 3 0 16,0-3 0-16,0 1 0 16,0 2 0-16,2 0 0 0,-1 1 0 0,7-4 0 0,-5 4 0 0,5-4 192 15,-5 6-64-15,1-1 0 0,0 1-128 0,0 3 128 16,1-3-128-16,0 3 128 0,1-1 0 0,-1 1 0 15,1-1 0-15,0 1 0 0,1 2 208 0,1-2 48 16,-1-1 0-16,-1 1 0 0,2-9-208 0,0 9-48 16,-1-1 0-16,1-8 0 0,0 9-128 0,1-2 0 15,-1-7 0-15,0 0 0 0,0 0 240 0,0 0 16 16,6 8 0-16,-6-8 0 0,0 0 0 0,0 0 0 16,0 0 0-16,0 0 0 15,6 2-560-15,2-2-96 0,1 0-32 0,0 0 0 0,-1 0 432 0,0 0 0 16,1-2 0-16,0 2 0 0,1-2 0 0,-1 0 0 15,1 2 0-15,1 0-128 0,-1 0 304 0,1 0 64 16,-1 4 16-16,1-2 0 0,-1 2 48 0,-1 3 16 16,0-1 0-16,1 4 0 0,-3-4 96 0,1 2 32 15,-1 1 0-15,-2 2 0 0,-1-1-320 0,-1 3-128 16,-1-2 128-16,-2 2-128 0,-2 0 0 0,-2 0 0 0,-2 0 0 0,0-2 0 16,-2 2 0-16,-1-4 0 0,-2 1 0 0,0-1 0 15,-1-1 0-15,-1-1 0 0,-2-1 0 0,1-3 0 16,0 1-224-16,-3-1 80 0,-1-3 16 0,1 1 0 15,0 1 256-15,0-4 48 0,0 1 16 0,3-6 0 16,-2 2-672-16,2-2-128 16,-1-1-32-16,4-1 0 0,1-5-3728 15,-4-19-752-15,9 7-160 0,7 13-32 0</inkml:trace>
  <inkml:trace contextRef="#ctx0" brushRef="#br1" timeOffset="147958.64">11804 14160 7359 0,'0'0'320'0,"0"0"80"0,0 0-400 0,0 0 0 0,0 0 0 0,0 0 0 15,-6-3 3968-15,-1 3 720 0,-2 0 144 0,0 3 32 16,-1-3-2976-16,-4 2-592 0,0 2-112 0,-3-2-32 16,-1 3-512-16,-2-1-96 0,-4 0-32 0,-2 2 0 15,-1 0-160-15,-3-3-32 0,-2 1-16 0,-2-1 0 16,-1 1-48-16,-2-1-16 0,0 0 0 0,1 0 0 0,3-2-112 0,2 5 0 16,1-2-128-16,2-1 192 0,2 0-192 15,2 1 144-15,2-1-144 0,0 1 128 0,-2-2-128 0,3 2 192 16,4-1-192-16,0-3 192 0,0 0-192 0,3 0 160 15,1 0-160-15,1 0 160 0,3 0 16 0,2 0 0 16,1 0 0-16,6 0 0 0,0 0-32 0,0 0 0 16,0 0 0-16,0 0 0 0,0 0-144 0,0 0 192 15,0 0-192-15,0 0 192 16,0 0-2048-16,3-5-384 0,3 1-96 0,0 4-16 0</inkml:trace>
  <inkml:trace contextRef="#ctx0" brushRef="#br1" timeOffset="148778.47">11438 14427 11967 0,'0'0'1072'15,"0"0"-864"-15,0 0-208 0,0 0 0 0,0 0 2880 0,0 0 544 16,0 0 96-16,0 0 32 0,-8-1-1952 0,0-2-384 15,0 3-64-15,-1 0-32 0,-3 0-320 0,0 0-64 16,-1 3-16-16,2-3 0 0,-1 1-416 0,0 2-96 16,-1-1-16-16,1-1 0 0,-2 2-192 0,1-2 144 15,0 2-144-15,3 0 128 0,1-2-128 0,1 2 0 16,-1-1 144-16,0 2-144 0,2-1 128 0,2 1-128 16,5-4 128-16,-5 4-128 0,5-4 384 0,0 0 16 15,-5 5 0-15,2 1 0 0,3-6 16 0,-3 8 0 16,1-1 0-16,-1 2 0 0,2-1-192 0,0-2-32 15,-1 4-16-15,0-4 0 0,2-6 0 0,0 7 0 16,0 3 0-16,0-1 0 0,0-1-48 0,0 1 0 16,0 2 0-16,0-5 0 0,0-6 0 0,0 8 0 15,0 1 0-15,0-9 0 0,1 7-128 0,-1-7 0 16,1 9 0-16,-1-9 0 0,0 0 0 0,0 0 128 16,0 0-128-16,4 7 0 0,-4-7 0 0,0 0 0 15,0 0 0-15,0 0 0 0,0 0 0 0,0 0 0 0,9 1 128 16,-1-1-128-16,0 0 0 0,0 0 0 0,0 0 0 0,1-1 128 15,1-2 48-15,1 3 0 0,-1-3 0 16,1 3 0-16,-1 0 32 0,2 0 16 0,1 0 0 0,0 0 0 16,-1 3-16-16,1-3 0 0,0 3 0 0,0-2 0 15,-1 4 32-15,0-1 0 0,-1 0 0 0,0 3 0 16,-3-1-64-16,0 1-16 0,-1 2 0 0,-2-1 0 0,0-2-160 16,-2 5 160-16,-2-2-160 0,-1 4 160 0,-3 0-160 0,-1 0 0 15,0-2 0-15,-1 2 0 0,-1 0 0 16,-1-3 0-16,-2 3 0 0,0-2 0 15,-2-1 0-15,0 1 0 0,-3 1 0 0,0-4 0 0,0 1 0 0,-1-3 0 16,0 1-144-16,-1-1 144 0,0-2 0 0,0 0 0 16,-1-1 0-16,2 1 0 0,-1-2-128 0,2-2 128 15,-1 3 0-15,1-3 0 0,2 0 0 0,-1-3-128 16,-2 1 128-16,2 0 0 0,3-3 0 0,-1 4 0 16,0-4 0-16,0 1 0 0,2 0 0 0,4-1 0 15,5 5 0-15,-6-6 0 0,1 0 0 0,5 6 128 16,-4-7-128-16,4 7 0 0,0 0 0 0,0 0 0 15,0 0 128-15,0 0-128 0,0 0 0 0,0 0 0 16,0 0 0-16,0 0 0 16,0 0-1984-16,0 0-384 0,0 0-64 0,0 0-32 0</inkml:trace>
  <inkml:trace contextRef="#ctx0" brushRef="#br0" timeOffset="156949.54">7273 15252 23087 0,'0'0'512'0,"0"0"96"0,0 0 32 0,0 0 0 0,0 0-512 0,0 0-128 16,4-7 0-16,-4 7 0 0,3-6 1344 0,-3 6 256 15,2-7 32-15,-2 7 16 0,3-6-496 0,-3 6-80 16,2-7-32-16,-2 7 0 0,0 0-96 0,0 0-32 15,3-4 0-15,-3 4 0 0,0 0-176 0,0 0-32 16,0 0-16-16,0 0 0 0,0 0 320 0,0 0 64 16,0 0 16-16,0 0 0 0,0 0-560 0,7 4-96 15,-1 2-32-15,1 1 0 0,-1 0 176 0,1 3 16 16,-1 0 16-16,1 3 0 0,-1 0-176 0,1 1-48 16,1 2 0-16,0 1 0 0,-2 0-96 0,2 0-32 15,0 0 0-15,1 1 0 0,0 2 0 0,3-2 0 16,-3 2 0-16,2 0 0 0,-1-3-256 0,1-2 0 15,-2 0 0-15,1 0 0 0,1-1 0 0,-1-1 0 16,2-3 0-16,-1-3-144 0,-1 1 144 0,1-3 0 16,-1 1 0-16,0-2 0 15,1 0-496-15,-2-4-64 0,0 3-16 0,0-3 0 16,1 0-864-16,-1 0-176 0,-1-3-48 0,-1-3 0 16,0-1-2304-16,0 1-448 0,-2-2-112 0,-1-3-16 0</inkml:trace>
  <inkml:trace contextRef="#ctx0" brushRef="#br0" timeOffset="157177.62">7581 15259 33407 0,'0'0'736'0,"0"0"160"0,-9 4 16 0,-1-1 16 15,-1 3-736-15,0 0-192 0,-1 2 0 0,-1-1 0 0,-1-1 1920 0,1 3 368 16,-2 2 64-16,1 2 16 0,1 0-1232 0,-2 4-240 16,2 0-64-16,0-1 0 0,2 1-144 0,-1 2-48 15,1-2 0-15,1 3 0 0,-1-3-304 0,2 3-64 16,1-3-16-16,0 0 0 0,2 0-256 0,-1-1 160 15,2-6-160-15,1 1 128 0,0 0-128 0,2-3 0 16,0 1 0-16,2-1 0 0,0-8-272 0,0 0-96 16,0 0-16-16,0 0 0 15,6 3-2816-15,0-1-560 0,2-2-112 0,-8 0-32 0</inkml:trace>
  <inkml:trace contextRef="#ctx0" brushRef="#br0" timeOffset="157925.94">7945 15451 22799 0,'0'0'1008'0,"0"0"208"16,0 0-960-16,0 0-256 0,9 1 0 0,-1-1 0 15,-2-1 2304-15,-6 1 400 0,0 0 96 0,10-3 16 16,-3 3-976-16,1 0-192 0,0 0-48 0,0 0 0 16,0-2-576-16,0 2-128 0,1 0-32 0,0 0 0 0,0 0-560 0,3 0-112 15,1 2-32-15,0 1 0 0,-1-3 224 0,0 1 64 16,1-1 0-16,0 3 0 0,0-3-320 0,0 4-128 15,0-1 128-15,-1-2-128 0,0 4 0 0,0-4 0 16,-2 2 0-16,1 1 0 16,-2 1-736-16,-1-1-32 0,1 0 0 0,-3 1 0 15,1-3-3936-15,-7-2-800 0,0 0-144 0,0 0-48 0</inkml:trace>
  <inkml:trace contextRef="#ctx0" brushRef="#br0" timeOffset="158301.34">8479 15242 31103 0,'0'0'688'0,"0"0"144"0,0 0 16 0,0 0 16 0,5 3-688 0,-5-3-176 0,0 0 0 0,4 10 0 15,-2-2 1360-15,-1-2 240 0,-1-6 64 0,0 9 0 16,0 2-720-16,0-2-144 0,-1-1-32 0,-1 2 0 15,0 2-304-15,-1-2-64 0,2 1-16 0,-2-1 0 16,1 4-192-16,0-4-64 0,2 2 0 0,0-2 0 16,0 1-128-16,2-2 192 0,-1 1-192 0,2 0 192 15,0-3-192-15,1 3 192 0,2-4-192 0,-1 1 192 16,3-1-192-16,1 2 0 0,0-3 0 0,2-1 0 0,-2 3 0 0,1-3 0 16,3 0 0-16,0-2 0 0,2 1 0 0,-1 1 128 15,2-4-128-15,-2 0 128 0,2-3-128 0,-2 3 0 16,0-1 0-16,-1-2 0 0,1 3 0 15,-2-4 0-15,-2-1 0 0,1 1 0 16,1 0-480-16,-2 0-128 0,-1-2-32 0,-1-3 0 16,0 2-1584-16,0-2-320 0,-3 1-64 0,0-1-16 15,-1 1-3008-15,-1-4-624 0,-2 0-112 0,0-3-32 0</inkml:trace>
  <inkml:trace contextRef="#ctx0" brushRef="#br0" timeOffset="158533.97">8779 15243 31103 0,'0'0'688'0,"0"0"144"0,0 0 16 0,-4 6 16 0,4-6-688 0,-4 12-176 16,-4-1 0-16,3 2 0 0,1-3 1824 0,0 3 336 16,0 2 64-16,0 0 16 0,1 2-880 0,0 1-160 15,0 1-48-15,2 3 0 0,1-1-352 0,0 2-80 16,1-2-16-16,1 2 0 0,-1 1-256 0,0-2-48 16,2-2-16-16,-1-2 0 0,1 4-384 0,0-2 0 0,-1 0 0 0,2-6 0 15,0 2 192-15,1 1-64 0,2-4 0 0,-2 1 0 16,0-2-128-16,-1-2-176 0,2-2 48 0,-1 1 0 15,1 1 128-15,0-5-128 0,-6-5 128 0,0 0-128 32,6 5-2048-32,-6-5-416 0,8 4-80 0,-1-4-16 0</inkml:trace>
  <inkml:trace contextRef="#ctx0" brushRef="#br0" timeOffset="158897.65">9103 15248 8287 0,'0'0'736'0,"7"1"-592"15,3-1-144-15,0 3 0 0,1-3 5136 0,0 3 1008 16,2-2 192-16,2 4 32 0,-3-1-3584 0,-1 0-720 16,3 0-144-16,-3 1-16 0,1 3-880 0,1-1-160 15,-1 2-32-15,0 1-16 0,0-1-400 0,1 5-80 16,1 0-16-16,-2 2 0 0,0-2 112 0,-2 6 16 15,2-1 0-15,-3 5 0 0,0 0-64 0,-2-1 0 16,-2 3 0-16,0-2 0 0,-2 2-64 0,0-2-32 16,-1 2 0-16,-1 0 0 0,-2-2-288 0,0-1 0 15,-3 1-176-15,0-1 176 0,-4-3 0 0,0 1 0 16,-1-1 0-16,0-1 0 0,-3-3 0 0,0-2 0 16,1-1 0-16,-1 3 0 0,-3-3 0 0,0-1 0 15,-1 0 0-15,-2-2 0 16,-3 1-720-16,0-2-240 0,-2-3-64 0,-1 1 0 15,-1-3-3376-15,-2 0-672 0,0-2-144 0,-1 2-32 0</inkml:trace>
  <inkml:trace contextRef="#ctx0" brushRef="#br0" timeOffset="159564.94">7166 14932 33631 0,'0'0'736'0,"0"0"160"0,0 0 16 0,0 0 48 0,0 0-768 0,-7 0-192 0,2 3 0 0,-2 1 0 0,-1 3 1824 0,-1-1 336 15,-1 5 64-15,-1-1 16 0,0 3-1088 0,-3 3-192 16,-1 1-64-16,-5 3 0 0,0 1-304 0,1-2-64 16,0 3-16-16,2-1 0 0,2 2 0 0,-1 0 0 15,0 1 0-15,3 2 0 0,3-2 0 0,-1 0 0 16,3 3 0-16,2 1 0 0,1 4-96 0,1 1-32 16,1-1 0-16,2 2 0 0,1 3-48 0,2-4-16 15,2 1 0-15,1-1 0 0,1-1-48 0,0 1-16 16,2-5 0-16,1-2 0 0,0 1-256 0,2-3 160 15,1-2-160-15,1-1 128 0,-1-1-128 0,2-3 0 16,2 2 0-16,1-2-176 0,-2-1 176 0,3-1-128 16,-3-2 128-16,2-2-128 15,0-3-1136-15,3-1-208 0,-3-1-64 0,1-3 0 16,-1-3-2656-16,16-7-544 0,-12-4-96 0,-13 7-32 0</inkml:trace>
  <inkml:trace contextRef="#ctx0" brushRef="#br0" timeOffset="160129.62">9803 15655 6047 0,'0'0'128'0,"0"0"16"0,0 0 16 0,0 0 32 0,0 0-192 0,-11 0 0 0,11 0 0 0,0 0 0 15,-4-6 0-15,1 2 0 0,-1-3 0 0,4 7 128 16,0 0-128-16,0-6 0 0,1-3 0 0,1 1 128 0,-1-1-128 0,0 1 0 15,1-4 0-15,0 2 128 0,2-1-128 0</inkml:trace>
  <inkml:trace contextRef="#ctx0" brushRef="#br0" timeOffset="160497.81">9837 15342 12495 0,'0'0'544'0,"0"0"128"0,2-6-544 0,-2 6-128 15,1-7 0-15,-1 7 0 0,0-6 1712 0,0-1 304 16,-1 1 64-16,1 6 16 0,-3-4-496 0,3 4-112 15,-5-7-16-15,0 3 0 0,-2 2-96 0,2 0-32 16,0 0 0-16,-2-1 0 0,0 3-144 0,0 3-48 16,-1-1 0-16,-1 0 0 0,-1 0-48 0,0 2-16 15,1 3 0-15,0-5 0 0,-2 5-192 0,-1-1-64 16,2 2 0-16,1 4 0 0,0 0-144 0,-2 4-48 16,2-3 0-16,0 4 0 0,-2 2-48 0,3 1-16 15,-1 0 0-15,4 1 0 0,0 5-144 0,1-3-48 0,-1 4 0 16,1-4 0-16,1 5-96 0,2-5-32 0,-1 2 0 0,1-1 0 15,1-3-256-15,1 1 160 0,2-1-160 0,0-2 128 16,-2-1-128-16,4-1 128 0,2 1-128 0,1-1 128 16,-1 0-128-16,3-3 128 0,0 2-128 0,-1-3 128 15,0 0-128-15,2 2 0 0,-1-6 0 0,1-1 0 16,-1 1 0-16,2-3-272 0,3-2 64 0,-2 2 16 16,0-5-1088-16,1 1-192 15,2-2-64-15,-2-2 0 0,-1 2-2496 0,16-8-512 16,-8-1-112-16,-12 5-16 0</inkml:trace>
  <inkml:trace contextRef="#ctx0" brushRef="#br0" timeOffset="167007.03">11030 14863 6271 0,'0'0'272'0,"0"0"64"0,0 0-336 0,0 0 0 15,0 0 0-15,0 0 0 0,0 0 1408 0,0 0 224 16,0 0 32-16,0 0 16 0,0 0-192 0,0 0-32 16,0 0-16-16,0 0 0 0,-6-1-112 0,6 1-32 15,-4-3 0-15,-1 3 0 0,0 0-464 0,-1 0-112 16,1-2-16-16,-2 2 0 0,2 0-144 0,0 0-48 16,-2-2 0-16,1 0 0 0,-2 2 48 0,2-4 0 15,-1 4 0-15,0-3 0 0,0 3-80 0,0-3-16 16,0 2 0-16,1 1 0 0,-2-3-112 0,0 3-32 15,-1-3 0-15,0 3 0 0,0-3-80 0,-2 2-32 0,1-2 0 0,-1 0 0 16,1-1-64-16,1 1-16 0,-1-3 0 0,0 2 0 16,1 0 0-16,0-2 0 0,1 1 0 0,-1 1 0 15,-1-3 64-15,1 3 16 0,1-2 0 0,1 2 0 16,-1-3-80-16,-1 1-128 0,1-1 176 0,0 3-176 16,1-1 144-16,-1-2-144 0,1 3 0 0,0 1 144 15,2-3-144-15,5 6 0 0,-7-4 0 0,7 4 128 16,-6-4 272-16,6 4 48 0,-7-3 16 0,7 3 0 0,0 0-144 15,-5-6-48-15,-2 0 0 0,2 2 0 0,0 0-144 0,5 4-128 16,-5-5 144-16,-1 1-144 0,1-3 0 0,5 7 128 16,-5-4-128-16,5 4 0 0,-5-6 0 0,5 6 128 15,-4-4-128-15,-2-3 0 0,6 7 192 0,-6-5-64 16,-1 1-128-16,7 4 192 0,-6-7-192 0,-1 1 0 16,2 2 0-16,5 4 0 0,-5-7 0 0,-2 5 0 15,1-2 0-15,6 4 144 0,0 0-144 0,-7-7 0 16,1 3 0-16,6 4 0 0,-6-6 0 0,0 2 128 15,-1-1-128-15,2-2 0 0,0 3 0 0,0 0 0 16,-1-2 0-16,1 3 0 0,5 3 0 0,-6-6 0 16,-1-1 0-16,0 3 0 0,2-2 0 0,0 2 0 15,0-3 0-15,-1 2 0 0,1 1 0 0,0-3 0 16,1 3 0-16,0 1 0 0,-1-3 0 0,0 2 0 16,5 4 128-16,-7-6-128 0,1 2 0 0,-1-3 0 15,2 5 0-15,0-5 0 0,-1 3 0 0,1 0 0 16,1-1 0-16,-1 1 0 0,-2 0 0 0,3-1 0 15,1 1 0-15,-3 0 0 0,1 1 0 0,0 0 128 0,0-1-128 0,-1 1 0 16,6 3 0-16,-5-4 0 0,-1-1 0 0,0 1 0 16,2-3 0-16,0 3 0 0,-2-2 0 0,1-1 0 15,-1 3 0-15,1-2 0 0,0 1 0 0,0 1 0 16,-1 0 0-16,3 1 0 0,3 3 128 0,-6-4-128 16,1 0 0-16,1-1 0 0,0 1 0 0,-1 0 0 15,1 2 0-15,4 2 0 0,-5-4 0 0,1-2 0 0,4 6 0 0,-5-4 0 16,-1 1 0-16,1-1 0 15,5 4 0-15,-4-6 0 0,0 0 0 0,0 2 0 0,-1-3 0 0,1 3 0 16,0 2 0-16,4 2 0 0,-5-7 0 0,-2 3 0 16,7 4 0-16,-5-2 0 0,0-5 0 0,0 3 0 15,0 0 0-15,1 2 0 0,4 2 0 0,0 0 0 16,-6-7 0-16,2 3 0 0,0-1 0 0,4 5 0 16,-5-4 128-16,5 4-128 0,-4-7 0 0,4 7 0 15,-4-6 0-15,4 6 0 0,-4-7 0 0,1 3 0 16,0-2 0-16,3 6 0 0,-1-7 0 0,1 7 0 15,-3-7 0-15,0 0 0 0,1 0 0 0,0 1 0 16,2 6 0-16,-1-7 128 0,0-2-128 0,1 9 0 16,-1-6 0-16,1 6 0 0,-2-7 0 0,2 1 0 15,0 6 128-15,0-4-128 0,0 4 0 0,0 0 0 16,0-7 0-16,0 7 128 0,0 0-128 0,0 0 0 16,0-7 0-16,0 7 0 0,0-6 0 0,0 6 0 15,0 0 128-15,2-7-128 0,-2 7 0 0,0-7 0 16,0 7 0-16,0 0 0 0,2-7 0 0,-1 0 0 15,-1 7 0-15,0 0 0 0,2-6 0 0,-2 6 0 0,0 0 0 0,0 0 0 16,2-7 0-16,-2 7 128 0,0 0-128 0,2-4 0 16,-2 4 0-16,0 0 0 0,2-6 128 0,-2 6-128 15,0 0 0-15,0 0 0 0,2-7 0 0,-2 7 0 16,1-6 0-16,-1 6 0 0,0 0 0 0,-1-5 0 16,1 5 0-16,0 0 0 0,1-6 0 0,-1 6 0 15,0 0 0-15,0 0 0 0,0 0 0 0,0 0 0 16,0 0 0-16,0 0 0 0,0 0 0 0,0 0 0 0,0 0 0 0,0 0 0 15,0 0 0-15,0 0 0 0,0 0 0 16,0 0 0-16,0 0 0 0,0 0 0 0,0 0 128 16,0 0-128-16,0 0 0 0,0 0 128 0,0 0 272 0,0 0 48 15,0 0 16-15,0 0 0 0,6 4-16 0,1 0-16 16,-7-4 0-16,8 7 0 0,0-1 16 0,1 3 0 16,-1-2 0-16,1 1 0 0,0 1-160 0,0-2-32 15,2 0 0-15,-2 3 0 0,-1 0-112 0,0-3-16 16,-1 2-128-16,1-1 192 0,0-2-192 0,-1 3 0 15,-2-5 128-15,2 3-128 0,-2-5 0 0,0 2 0 16,-5-4 0-16,0 0 0 0,0 0 0 0,0 0 0 16,0 0 0-16,0 0 0 0,0 0-160 0,0 0 160 15,0 0-128-15,0 0 128 0,0 0 0 0,-1-6 0 16,-1-1 0-16,-2 1-128 0,-1-2 128 0,0-1-128 16,-2 0 128-16,1 1-128 0,-1-2 128 0,1 3 0 15,-3-3 0-15,1 4-128 0,-1-3 128 0,1 3 0 16,0 0 0-16,0 1 0 0,0-2 0 0,2 3 0 15,-1 2 0-15,1 0 0 0,-1 2 0 0,0 0 0 0,7 0 0 0,-7 2 0 16,0 0 0-16,0 1 0 16,1 1 0-16,-2 0 0 0,0 2 0 0,2-1 0 15,-1 1 0-15,1 0 0 0,-1 1 0 0,0-1 0 0,2 1 0 16,0-1 0-16,0 1 0 0,0 0 0 0,-1-1 0 0,2 3 0 16,-1-2 0-16,1 1 0 0,-1-2 0 0,1 3 0 15,3-1 0-15,-2-1 0 0,0 2 0 0,3-2 128 16,-1-1-128-16,1 1 0 0,0-1 128 0,0 1-128 15,0-2-2896-15,3 2-656 0</inkml:trace>
  <inkml:trace contextRef="#ctx0" brushRef="#br0" timeOffset="167903.37">10284 15319 29023 0,'0'0'640'0,"0"0"128"0,0 0 16 0,0 0 48 0,0 0-672 0,-5-4-160 15,-1-1 0-15,0 3 0 0,-3 0 1248 0,0 0 224 16,-3 0 32-16,0-1 16 0,-4 3-944 0,1-1-192 15,-2-2-48-15,0 3 0 0,1-2-336 0,1 2 0 16,1 0 0-16,0 2 0 0,-2-2 0 0,1 3 0 16,4 1 0-16,-2-2 0 0,-2 0 192 0,3 0-48 15,2 2 0-15,1 0 0 0,2-1 32 0,7-3 0 16,-6 4 0-16,0 2 0 0,6-6-176 0,-4 7 128 16,1-1-128-16,1 1 128 0,1 2 64 0,2-1 0 15,-1 1 0-15,2-1 0 0,-1 4 304 0,0-2 64 16,-1 1 16-16,1-2 0 0,2 1-368 0,1 1-64 15,-3 2-16-15,1-3 0 0,-1 2 64 0,-1-1 0 16,0-1 0-16,0 1 0 0,0 0-192 0,1-3 128 16,1 1-128-16,-2-2 128 0,0 0-128 0,0-7 128 0,0 7-128 0,0-7 128 15,0 0-128-15,0 0 128 0,0 0-128 0,0 0 128 16,6 3-128-16,-6-3-176 0,7 3 48 0,1-2 0 16,1-1 128-16,-3 0 256 0,2-4-64 0,1 1-16 15,2 3-176-15,-1-1 0 0,1-2 0 0,2 3 0 16,0-2 0-16,1 4 0 0,-1-2 0 0,2 4 0 15,1 3 0-15,-1 0 0 0,-2 2 0 0,0-1 0 16,-2 1 0-16,-2 1 0 0,-1 3 0 0,-1 3 0 0,-4-3 0 16,-1 2 0-16,-5-2 0 0,1 4 0 0,-2-2 288 0,-2 0-32 15,-2 2 0-15,-1 1 0 0,-2-3-256 0,-3 0 160 16,0 0-160-16,0-2 128 0,1-4-128 0,-1 1 128 16,3 1-128-16,-1-5 128 0,0 1-128 0,0 0 0 15,0-4 0-15,1 3 0 0,2-5 0 0,-2 2 0 16,-1-3 0-16,2 0-176 0,1 2 176 0,9-2 0 15,0 0 0-15,0 0 0 16,-7-5-1776-16,7 5-320 0,-4-8-64 0,3 2-14800 16</inkml:trace>
  <inkml:trace contextRef="#ctx0" brushRef="#br0" timeOffset="168736.99">10900 15612 26255 0,'0'0'1152'0,"7"3"256"0,1-3-1120 0,0 4-288 16,-1-4 0-16,0 2 0 0,3-2 2368 0,-1 2 432 16,0-2 80-16,1 0 0 0,1 0-1344 0,1 0-288 15,0 0-48-15,-1 0-16 0,1-2-576 0,1 2-112 16,2-2-32-16,0 2 0 0,1-2-208 0,-2 2-64 16,0 0 0-16,-1 0 0 0,0-2-192 0,-1 2 0 15,-3 0 0-15,0 0 0 0,0 0 0 0,-9 0 0 16,8-3 0-16,1 3 0 15,0 0-1568-15,-9 0-352 0,0 0-80 0</inkml:trace>
  <inkml:trace contextRef="#ctx0" brushRef="#br0" timeOffset="169370.8">11044 15412 20383 0,'0'0'896'0,"0"0"192"0,0 0-864 0,0 0-224 0,0 0 0 0,0 0 0 16,0 0 1904-16,0 0 336 0,1 6 64 0,1 2 0 15,1 1-720-15,0 2-160 0,-2 2-16 0,2 0-16 16,-2 0-496-16,2 0-112 0,-1 4-16 0,1 0 0 16,-1 0-160-16,1 3-32 0,-2 2-16 0,1-1 0 15,-1-1 96-15,0 3 32 0,1 0 0 0,-1-2 0 0,-1 2-176 0,0-3-48 16,-1-3 0-16,1 3 0 0,1-5-272 0,0 2-64 16,1-4-128-16,-1-2 192 0,0-1-192 0,0-1 128 15,-1-2-128-15,0-7 0 0,0 0 0 0,0 0 0 16,0 0 0-16,0 0 0 15,0 0-1696-15,0 0-384 0,0 0-80 0</inkml:trace>
  <inkml:trace contextRef="#ctx0" brushRef="#br0" timeOffset="169908.73">11349 15475 15663 0,'0'0'688'0,"0"0"144"0,0 0-656 0,0 0-176 16,0 0 0-16,4-7 0 0,1 1 3776 0,-1-1 704 15,0 0 160-15,-2 1 32 0,1-3-3056 0,1 1-592 16,0 1-128-16,0-2-32 0,-2 1-544 0,1-1-128 16,1 0 0-16,0 1-16 0,1 2-176 0,0-4 0 15,2 3 0-15,-1 0 0 0,1 0 160 0,1 1-160 0,0-1 192 0,1 3-192 16,0 2 288-16,2-2-48 0,2-3-16 0,0 5 0 15,0-2 384-15,0 4 80 0,0 2 16 0,0 0 0 16,-1 2-192-16,0 1-48 0,-3 1 0 0,-1 5 0 16,0-1-112-16,-1 6-32 0,0-1 0 0,-2 4 0 15,-2 5-128-15,-1-1-48 0,1 4 0 0,-4 1 0 16,-3 0 160-16,-1 2 16 0,-1-4 16 0,0 2 0 16,-1-2-336-16,-1 0 0 0,1-2 0 0,-3-5-192 0,0 2 64 0,-1-4 0 15,2-1 0-15,0-3 0 0,-1-2 128 0,0-1 128 16,1-1-128-16,0-2 176 0,0-3-176 0,1-2 0 15,0 1 0-15,2-2 0 0,6-1 0 0,-7 0 0 16,2-1 0-16,5 1 0 0,0 0 0 0,-3-5 0 16,3 5 0-16,2-7 0 0,0-1 0 0,2 2 0 15,1-1 0-15,2 1 0 0,2 2 0 0,2-2 0 16,2 0 128-16,1-1-128 0,2 3 0 0,-1 0 0 16,1 2 0-16,1-2 128 0,3 4-128 0,0-3 0 15,-2 3 144-15,0-1-144 0,1 1 304 0,-1 0-16 16,0 0 0-16,-1 1 0 0,3-1 160 0,0 0 16 15,-2 0 16-15,0 0 0 0,3 0-288 0,0 0-64 16,-1 0-128-16,1-4 192 0,0 2-192 0,0-2 0 16,0-3 0-16,-3 1 0 15,0-3-880-15,-1-2-208 0,0-2-64 0</inkml:trace>
  <inkml:trace contextRef="#ctx0" brushRef="#br0" timeOffset="171511.14">11954 15105 21423 0,'0'0'944'0,"0"0"208"0,0 0-928 0,0 0-224 15,0 0 0-15,0 0 0 0,0 0 2432 0,4-2 432 16,-4 2 80-16,8-2 32 0,-1 2-1168 0,1 2-224 15,0 0-48-15,0 5-16 0,1 1-496 0,2 4-80 16,-1-2-32-16,2 4 0 0,0 2-112 0,-1 4-32 16,0 1 0-16,-1 1 0 0,0 2-112 0,-3-1-16 15,1 3-16-15,-2 2 0 0,-4 2-64 0,1-1-16 16,-1 2 0-16,-2 2 0 0,-1 0-288 0,-3 1-48 16,-2-2-16-16,-2-1 0 0,-3-1-192 0,1-1 0 15,-2-6 0-15,0 1 0 0,-1-1 0 0,0-3 0 0,1-6 0 16,0 2 0-16,1-5 0 0,-1-2-128 15,4-3 128-15,0-4-160 16,0 0-1424-16,0-4-272 0,8 2-64 0,0 0-17584 0</inkml:trace>
  <inkml:trace contextRef="#ctx0" brushRef="#br0" timeOffset="171811.77">12331 15179 5519 0,'0'0'496'0,"7"0"-496"16,-1 2 0-16,2 0 0 0,-2-4 6752 0,1 2 1248 16,1 0 256-16,0 0 64 0,-2 0-5408 0,2 2-1072 15,1-2-224-15,0 0-32 0,-1 0-688 0,3 0-128 16,-1 0-16-16,1 0-16 0,-1 0-480 0,3 0-112 15,-1 0-16-15,1 0 0 0,0-2-128 0,2 2 0 16,-2 2 144-16,1-2-144 0,3 0 0 0,-2 0 0 16,-2 0 0-16,-1 0 128 0,-1 2-128 0,-1 2-192 15,-3-1 64-15,-1 1 0 16,-4 2-1792-16,-2 1-336 0,-1 3-80 0,-4-1-9296 16,-3 5-1856-16</inkml:trace>
  <inkml:trace contextRef="#ctx0" brushRef="#br0" timeOffset="171989.53">12408 15431 8287 0,'15'-2'368'0,"-6"2"80"0,4 0-448 0,-1 2 0 0,-1-2 0 0,3 0 0 16,-1 0 6304-16,1 0 1184 0,-1-2 224 0,0 2 48 16,0-3-5296-16,0 3-1056 0,1 3-224 0,-1-3-32 15,-2 0-800-15,3 2-160 0,-4-2-16 0,1 0-16 16,-2 0-720-16,0 0-144 0,-1 2-16 0,0-2-16752 15</inkml:trace>
  <inkml:trace contextRef="#ctx0" brushRef="#br0" timeOffset="172312.12">12838 15183 26783 0,'22'0'1184'0,"-11"0"240"0,-1 2-1136 0,3-2-288 15,3 0 0-15,2 0 0 0,3 0 2064 0,0 0 368 16,-1 0 64-16,1 4 0 0,2-4-960 0,0 3-192 16,-3-2-32-16,3 4-16 0,-2 2-416 0,-2-1-96 15,0 2-16-15,-4 3 0 0,-1 1-176 0,-3 2-32 16,2 2-16-16,-3 1 0 0,-5 2-176 0,-1-2-48 16,0 3 0-16,-3 4 0 0,-2-1-192 0,-3 1-128 15,-2 2 128-15,-1-2-128 0,-3-2 0 0,-1-1 0 16,-4-2 0-16,1-2-128 0,-3-4 128 0,-1 1-160 15,-1-4 160-15,0-3-160 0,-1-3 160 0,-1-2-208 0,-1-2 80 16,1-4 128-16,1-1-208 0,2-3 80 0,-1-1 128 0,1-2-208 16,2-4 208-16,2 0 0 0,0-2 0 0,3-2-144 15,2-4 144-15,1 0 0 0,1-2 0 0,4-4-128 32,0-1-1216-32,2-3-256 0,-1-1-32 0</inkml:trace>
  <inkml:trace contextRef="#ctx0" brushRef="#br0" timeOffset="193975.64">10453 15511 3679 0,'0'0'160'0,"0"0"32"0,0 0-192 0,0 0 0 0,0 0 0 0,0 0 0 16,0 0 2592-16,0 0 480 16,0 0 80-16,5-6 32 0,-5 6-1472 0,7-3-304 0,-7 3-48 0,0 0-16 15,0 0 64-15,0 0 16 0,0 0 0 0,0 0 0 16,8 0 0-16,-8 0 0 0,0 0 0 0,7 7 0 16,0-1-128-16,0 1-16 0,-1 3-16 0,-2-1 0 15,0 5-48-15,1 0 0 0,3-1 0 0,0 3 0 16,0-6-448-16,-2 5-112 0,2 0-16 0,0 1 0 15,0-4-208-15,-2 4-48 0,2-3-16 0,0 1 0 0,-1-1-208 0,1 3-32 16,-1-3-128-16,0-3 192 0,1 4-192 0,0-1 0 16,-3 0 128-16,1-5-128 0,0 1 0 0,-2-1 0 15,-4-8 0-15,6 9 0 0,-6-9 0 0,0 0 0 16,0 0 0-16,0 0 0 0,8 2 0 0,-8-2 0 16,0 0 0-16,0 0 0 15,0 0-1088-15,0 0-128 0,0 0 0 0,4-6-16 16,-4-3-1792-16,1 2-368 0,-1-3-64 0</inkml:trace>
  <inkml:trace contextRef="#ctx0" brushRef="#br0" timeOffset="194255.08">10624 15519 3679 0,'0'0'320'0,"0"0"-320"15,0 0 0-15,0 0 0 0,0 0 4304 0,0 0 800 16,0 0 144-16,0 0 48 0,-3 7-2848 0,-1-1-560 15,0 3-112-15,-2-1-32 0,1 1-464 0,0 2-112 16,-3-1-16-16,0 2 0 0,0 5-288 0,-2-4-64 0,-1 2-16 0,1 0 0 16,-1 0-272-16,2 1-48 0,-1-1-16 0,-1 0 0 15,1 0-112-15,-1 0-16 0,1-2-16 0,2 3 0 16,-1-5-304-16,1 3 160 0,0-1-160 0,2-3 128 16,0-1-128-16,2 0 128 0,1-2-128 0,3-7 128 15,0 0-128-15,0 0 128 0,0 0-128 0,0 0 128 16,0 0 0-16,0 0 0 0,0 0 0 0,0 0 0 15,0 0-1216-15,0 0-240 0,6-3-48 0,3 1-14944 16</inkml:trace>
  <inkml:trace contextRef="#ctx0" brushRef="#br0" timeOffset="206834.91">6403 16234 9439 0,'0'0'416'0,"-4"-4"96"0,-5-5-512 0,3 0 0 15,1 1 0-15,-1 2 0 0,1-4 2096 0,1 3 320 16,0 0 64-16,4 7 16 0,-4-9-768 0,0 1-160 15,0-1-32-15,3 2 0 0,1 7 416 0,3-6 80 16,-1-1 16-16,-2 7 0 0,0 0-672 0,6-8-128 16,-3 2-32-16,3 1 0 0,2 3 112 0,-8 2 16 15,0 0 0-15,0 0 0 0,0 0-160 0,6 4-32 16,2 0 0-16,-1 3 0 0,-2 2-512 0,3 1-96 16,2 3-32-16,-1 0 0 0,-1 2 0 0,1 1 0 15,2 1 0-15,-2 2 0 0,1 1-96 0,1 0-32 16,1-3 0-16,1 2 0 0,-1-2-384 0,1 0 0 15,0-1-224-15,0-2 80 0,1 0 16 0,1-1 0 16,-2-3 0-16,0 1 0 0,1-2 128 0,-1-3 0 16,-2-2 0-16,1-1 0 0,1-3-128 0,-1 0 0 15,-1 0 0-15,1-3 0 16,-1-3-1792-16,-1-1-368 0,-1-1-64 0,-1-1-16 16,-1-4-2864-16,3-11-576 0,-2 7-112 0,-7 7-32 0</inkml:trace>
  <inkml:trace contextRef="#ctx0" brushRef="#br0" timeOffset="207017.24">6711 16158 26719 0,'0'0'1184'16,"-9"6"240"-16,0-3-1136 0,-2 4-288 0,-2 4 0 0,0-2 0 16,-1-1 2672-16,-1 2 464 0,0 2 112 0,-1-2 16 0,0 1-1744 0,0 2-352 15,1 3-64-15,-1-2-16 0,0-1-256 0,2-2-48 16,0 2-16-16,-1 0 0 0,1 0-400 0,2 0-96 16,1 0-16-16,2 1 0 0,0 0-48 0,3-1-16 15,2 2 0-15,0-2 0 0,0-2-192 0,2-1-160 16,2 1 32-16,3-2 0 15,1-1-416-15,1 1-80 0,2-2-16 0,2-3 0 16,1 1-2816-16,2-1-560 0,0-4-112 0,1 0-32 0</inkml:trace>
  <inkml:trace contextRef="#ctx0" brushRef="#br0" timeOffset="207378.28">6938 16355 32943 0,'0'0'720'0,"0"0"160"0,13 9 16 0,-13-9 32 0,0 0-736 0,6 3-192 0,1 0 0 0,-1-1 0 16,1 0 1664-16,1 1 320 0,0-2 48 0,0 2 16 16,1 0-880-16,0-3-160 0,0 1-48 0,2-1 0 15,-1 0-400-15,1 0-96 0,-1-1-16 0,2 1 0 0,0 0-304 0,-1 0-144 16,2 0 128-16,2 0-128 0,-2 0 128 0,1 0-128 16,1-3 128-16,-2 3-128 0,-1 0 0 0,-1 0 0 15,1 0 0-15,-1 0 0 16,-2-4-576-16,-1 1 0 0,-2 1 0 0,1 0 0 15,-7 2-2720-15,5-3-544 0,-5 3-96 0,4-7-32 0</inkml:trace>
  <inkml:trace contextRef="#ctx0" brushRef="#br0" timeOffset="207690.51">7378 16111 31327 0,'0'0'688'0,"0"0"144"0,0 0 16 0,6 4 48 0,-6-4-720 0,0 0-176 16,6 3 0-16,0 3 0 0,-1 1 1984 0,-1-1 352 16,-4-6 80-16,3 11 16 0,-2-1-928 0,1 2-176 15,-1-1-48-15,0-1 0 0,-2 1-704 0,2 2-160 16,0-3-32-16,1 2 0 0,-2-2 208 0,1 3 48 0,0-2 0 16,2-2 0-16,0-1-416 0,1 1-80 0,-1-2-16 0,-3-7 0 15,7 8-128-15,1-2 0 0,0-1 0 0,2-1 0 16,1 0 0-16,2-1 0 0,0-2 0 0,3 2 0 15,1-3 0-15,0 2 0 0,0-2 0 0,0-2 0 16,0 2 0-16,0-3 0 0,0 2 0 0,-1-2 0 16,-2-1-576-16,0-2-160 15,-1-1-32-15,1-3 0 0,-4 1-1120 0,-1-2-224 0,-1-2-64 16,-1 0 0-16,-2-4-1728 0,0 1-368 0,-2 2-64 16,-2-2-16-16</inkml:trace>
  <inkml:trace contextRef="#ctx0" brushRef="#br0" timeOffset="207902.36">7720 16025 20959 0,'0'0'928'0,"0"0"192"0,0 0-896 0,0 0-224 0,-3 6 0 0,0 3 0 0,2 2 3376 0,-2-1 624 16,1 4 128-16,-1-1 32 0,1 4-1600 0,0 0-304 16,1-2-64-16,0 6-16 0,-1-1-816 0,2 2-160 15,0-1-48-15,0 5 0 0,0 1-512 0,3-4-96 16,-3 1-32-16,3-1 0 0,-1 0-96 0,1-2-32 16,-1 2 0-16,2-1 0 0,0-1-256 0,2-1-128 15,-1-3 128-15,1 0-128 0,0-1 0 0,-1-3 0 16,0 0 0-16,0-3 0 0,-1-3 0 0,0-3 0 15,0 0 0-15,1-2 0 16,-5-2-2112-16,0 0-320 0,0 0-48 0,7-4-16 16,-2-2-3632-16,3-10-720 0,-4-1-160 0,-1 11-32 0</inkml:trace>
  <inkml:trace contextRef="#ctx0" brushRef="#br0" timeOffset="208142.56">7924 16264 37311 0,'0'0'832'0,"0"0"160"0,0 0 32 0,0 0 16 0,5-4-832 0,4 4-208 0,0 2 0 0,1 0 0 16,-1-2 1168-16,0 0 192 0,0 0 48 0,0 0 0 15,2-2-832-15,-1 0-144 0,2 0-48 0,1-1 0 16,-1 2-192-16,2-2-64 0,2-1 0 0,2 0 0 16,-1-1-128-16,-1 5 0 0,-1-4 0 0,0 2 0 0,0 2 0 0,-2 0 0 15,-1 0 0-15,-2 2 0 0,-2-2 0 0,0 4 0 16,-8-4 0-16,0 0 0 15,0 0-688-15,-2 7-160 0,-1 2-48 0,-3-1 0 16,-2-2-2240-16,-1 4-464 0,0-4-96 0</inkml:trace>
  <inkml:trace contextRef="#ctx0" brushRef="#br0" timeOffset="208349.55">8058 16381 26719 0,'0'0'576'0,"3"7"128"0,-3-7 32 0,3 6 32 0,-3-6-624 0,4 7-144 16,-1-1 0-16,-3-6 0 0,0 0 1360 0,6 7 240 15,-6-7 64-15,7 4 0 0,-2 0-416 0,1 1-80 16,-6-5-16-16,8 0 0 0,0-3-400 0,0 3-96 16,0-2-16-16,0 0 0 0,1 0-256 0,0-1-48 15,2 2-16-15,-1-2 0 0,1-1-192 0,-1 2-128 16,1-2 128-16,0 1-128 0,1 2 480 0,0-2 32 16,-2 0 0-16,1 2 0 15,-2-1-832-15,-1 2-144 0,-2 0-48 0,1 0 0 16,-1 0-1088-16,0 2-240 0,-1-1-32 0</inkml:trace>
  <inkml:trace contextRef="#ctx0" brushRef="#br0" timeOffset="210571.56">10593 16120 27183 0,'0'0'1200'0,"0"0"256"0,0 0-1168 0,0 0-288 16,0 0 0-16,0 0 0 0,0 0 2416 0,0 0 416 15,0 0 96-15,0 0 16 0,-7 4-1392 0,1 3-272 16,-3-3-48-16,-2 0-16 0,0 2-560 0,-4-1-112 16,1 2-32-16,-2-3 0 0,-1 2-352 0,0-2-160 15,0-1 128-15,0-2-128 0,0 2 128 0,1-3-128 16,0 0 128-16,2 0-128 0,1 0 0 0,1 0 0 16,3-4 0-16,0 1 0 0,0 2 0 0,2-2 0 15,7 3 0-15,0 0 0 0,-5-2 0 0,5 2 0 16,0 0 0-16,0 0 0 0,0 0 128 0,0 0-128 0,0 0 128 0,1 6-128 15,-1 4 192-15,0-4-64 16,0 2 0-16,1 1 0 0,1 2-128 0,-2-2-176 0,-2 1 48 0,0 3 0 16,1-2 128-16,-2 2 176 0,-1-3-48 0,0 1 0 15,0-2 64-15,2 0 0 16,-1-1 0-16,-1-1 0 0,-1 2-192 0,1-3 128 0,0 1-128 0,1 1 128 16,-1-3-128-16,0 2 0 0,4-7 0 0,0 0 0 15,0 0 128-15,0 0 0 0,0 0 0 0,0 0 0 16,0 0-128-16,0 0-176 0,11 1 48 0,-1 1 0 15,0 0 128-15,0-2 0 0,2-2 0 0,1 2 0 16,0-2 0-16,3 1 0 0,-1-2 0 0,2 0 0 0,3 3 0 0,-2 0 0 16,1-1 128-16,-1 1-128 0,2 1 0 0,-2-1 0 15,-1 3 0-15,-1 1 0 0,-2-2 128 16,-1 5-128-16,-4-3 128 0,1 3-128 0,-4 2 0 0,1 1 0 16,-3 1 0-16,-2 2-128 0,-2 0 128 0,2 0 0 15,-4 1 0-15,-2 2 0 0,-2 1 0 0,-2 0 0 16,0-4 128-16,-1 3-128 0,-2-3 128 0,0-1-128 15,-2 1 128-15,1-4-128 0,1 2 0 0,0-2 0 16,-3-3 0-16,1 2 0 0,2-3 0 0,-3-1 0 16,1-1 0-16,0-2 0 0,4-1 0 0,-1-1 0 15,-1-2 0-15,2 1-128 16,1-2-512-16,2 1-112 0,2-3-16 0,-2 2 0 16,6 4-3936-16,0 0-800 0,-5-20-144 0,5 20-48 0</inkml:trace>
  <inkml:trace contextRef="#ctx0" brushRef="#br0" timeOffset="210883.17">10712 16224 39167 0,'0'0'864'0,"7"4"176"0,-1 2 48 0,0-2 0 0,-1 3-880 0,0-1-208 0,2 3 0 0,-1-2 0 16,-2 4 1120-16,1-2 176 0,3 1 48 0,-1 1 0 15,-1-1-624-15,1-1-112 0,1 2-32 0,-2 2 0 16,2-3-352-16,-1 3-80 0,-1-2-16 0,3 2 0 16,-1-3-128-16,0 2 0 0,0 3 0 0,2-4 0 15,0 0 0-15,0 2 0 0,1 0 0 0,0-2 0 0,0-1 0 0,1 1 128 16,1-2-128-16,-2-1 128 0,1-2-128 16,1-1 0-16,-2 2 0 0,-1-3 0 0,1-2-176 0,-1 0-64 15,2-2-16-15,-3 0 0 16,-1 0-1888-16,0-2-384 0,-2 0-80 0,0-1-16 15,-1-3-2560-15,1-5-512 0,-6 11-96 0,2-9-32 0</inkml:trace>
  <inkml:trace contextRef="#ctx0" brushRef="#br0" timeOffset="211103.87">11008 16228 31327 0,'0'0'688'0,"0"0"144"0,-8 6 16 0,0 1 48 0,-1-1-720 0,0 1-176 16,-1-1 0-16,-1 1 0 0,2 1 2240 0,-3 4 400 15,2-2 96-15,-1 3 16 0,1-2-1536 0,-1-1-320 0,1 3-48 0,-1 0-16 16,0 0-256-16,0 1-48 16,-1 0-16-16,3-1 0 0,0 3-144 0,-1-2-48 15,0-1 0-15,2 0 0 0,3 3-320 0,0-4 0 0,-2 1 0 0,2 0 0 16,3-4 0-16,-1 2 0 16,0-2 0-16,2-1 0 0,0-2 0 0,-1 1 0 0,2-7 0 0,0 0-128 31,0 0-1600-31,0 0-304 0,7 2-64 0,2 0-16672 0</inkml:trace>
  <inkml:trace contextRef="#ctx0" brushRef="#br0" timeOffset="211487.23">11396 16247 32015 0,'0'0'704'0,"0"0"128"0,0 0 48 0,0 0 32 0,0 0-720 0,0 0-192 16,0 0 0-16,0 0 0 0,0 0 1568 0,0 0 288 16,0 0 48-16,0 0 16 0,0 0-512 0,0 0-112 15,5 2-16-15,0 3 0 0,-5-5-400 0,6 6-96 16,-2 5-16-16,-1-1 0 0,1 0-144 0,0 3-48 15,-1 1 0-15,2 2 0 0,-1 1-256 0,0-1-48 16,-1-2-16-16,1 3 0 0,-2-1-256 0,2-2 160 0,0-1-160 0,0 3 128 16,0-2-128-16,0-1 0 0,1-2 0 0,-1 1 0 15,-1-2 0-15,-1 1 0 0,2-5 0 0,0-2-176 32,0 1-672-32,-4-5-144 0,0 0-32 0,5 0 0 15,-5 0-1584-15,8-2-320 0,-1-2-64 0,1-3-16 16,-1-2-2560-16,9-5-512 0,-7 1-96 0,-5 6-32 0</inkml:trace>
  <inkml:trace contextRef="#ctx0" brushRef="#br0" timeOffset="211643.87">11603 16370 21599 0,'0'0'960'0,"0"0"192"0,0 0-928 16,0 0-224-16,0 0 0 0,-5-2 0 0,-3-2 2416 0,-1 4 432 15,-2-3 96-15,-2 2 0 0,-3 1-960 0,1 0-208 16,-1 0-48-16,-1 0 0 0,-2 0-864 0,1 0-176 16,0-3-48-16,-2 3 0 0,3 0-304 0,0 0-64 15,0 3-16-15,0-3 0 0,3 0-256 0,2-3 0 16,0 6 0-16,3-2 0 0,1-1 0 0,1 0 0 15,2 3 0-15,5-3 0 16,-6 0-1120-16,6 0-288 0,0 0-48 0,0 0-15600 16</inkml:trace>
  <inkml:trace contextRef="#ctx0" brushRef="#br0" timeOffset="212190.13">11755 16187 33407 0,'0'0'736'0,"0"0"160"0,0 0 16 0,0 0 16 0,0 0-736 0,0 0-192 0,0 0 0 0,0 0 0 16,0 0 1264-16,0 0 208 0,0 0 64 0,0 0 0 15,-7-9-720-15,7 9-144 0,0 0-32 0,-2-7 0 16,3 1-448-16,-1 6-192 0,1-7 128 0,2-1-128 16,-3 8 128-16,5-6-128 0,0-3 128 0,2 2-128 15,1 1 0-15,0-1 0 0,-1-1 0 0,1 3 0 16,0 1 128-16,0 0-128 0,1-2 128 0,2 3-128 16,0 2 128-16,1-2-128 0,0 3 128 0,0 0-128 0,0 0 128 0,-1 4-128 15,1 3 128-15,-3-1-128 0,-1 1 128 0,-1 2-128 16,-2-1 128-16,-1 5-128 0,-2 2 192 0,-2 2-64 15,0 1 0-15,-3 1 0 0,-4 2 112 0,-1 1 16 16,-1 2 0-16,-1 0 0 0,-2-1-256 0,0-1 0 16,0 2 0-16,0-3 0 0,-1 1 144 0,0-5-16 15,4 0 0-15,0-1 0 0,0-3-128 0,1-2 0 16,1-1 0-16,2-3-176 0,1-1 176 0,4-6-128 16,0 0 128-16,0 0-128 0,0 0 128 0,4 7 176 15,-4-7-48-15,8 4 0 0,1-2-128 0,2 1 128 16,0-2-128-16,4-1 128 0,0 0 0 0,2-1 0 15,0 1 0-15,1 0 0 0,1-3-128 0,-1 3 128 16,0 0-128-16,-1 0 128 0,-2-2-128 0,1 2 0 16,1 0 0-16,-3 0 0 0,-1 0 0 0,-1-2 0 0,-1 0 0 0,-2 2-176 15,0 0 48-15,-2-3 0 0,-7 3 0 0,0 0 0 32,0 0-1792-32,5-1-368 0,-5 1-64 0</inkml:trace>
  <inkml:trace contextRef="#ctx0" brushRef="#br0" timeOffset="213383.65">12275 16217 6447 0,'0'0'576'0,"0"0"-576"16,8 0 0-16,1 2 0 0,0-2 4464 0,0 0 784 16,0 0 144-16,0 0 48 0,1-2-2560 0,-3 2-512 15,1-2-112-15,0 2-16 0,1 0-960 0,0 0-208 16,2-3-48-16,-1 3 0 0,0 0-448 0,0 0-112 16,2 0-16-16,1 0 0 0,-3 3-192 0,2-3-64 15,-1 2 0-15,2 0 0 0,-1-2-192 0,-2 0 144 0,2 0-144 0,-3 0 128 16,0 2-128-16,0-2 0 0,-2 3 0 0,-1 1 0 31,1-4-704-31,-3 4-128 0,-4-4-32 0,0 0-10544 0,0 6-2112 0</inkml:trace>
  <inkml:trace contextRef="#ctx0" brushRef="#br0" timeOffset="213609.37">12370 16405 26143 0,'0'0'1152'0,"7"6"256"0,-1-3-1136 0,0 1-272 16,-6-4 0-16,6 2 0 0,-6-2 1728 0,8 0 272 16,0 0 64-16,0 0 16 0,-2 0-800 0,2 0-144 15,1-2-48-15,-1 2 0 0,0-4-672 0,0 1-144 16,0 0-16-16,-2 2-16 0,1-3-240 0,2 2 0 16,-1-1 0-16,0 2 0 0,-2-2 192 0,1 3-48 15,-7 0-16-15,6 0 0 16,1-3-1040-16,-7 3-224 0,0 0-32 0,0 0-16 0</inkml:trace>
  <inkml:trace contextRef="#ctx0" brushRef="#br0" timeOffset="-213423.51">12894 16101 2751 0,'0'0'128'0,"0"0"16"0,0 0-144 0,0 0 0 0,0 0 0 0,0 0 0 16,0 0 480-16,0 0 64 0,0 0 16 0,0 0 0 0,0 0-560 0,0 0 0 15,0 0 0-15,0 0 0 0,0 0 0 0,0 0 0 16,0 0-192-16,0 0 192 0,0 0-144 0,0 0 144 16,0 0-128-16,0 0 128 0,0 0-128 0,0 0 128 15,0 0-128-15,0 0 128 0,0 0 0 0,0 0 256 16,-2-7-48-16,2 7 0 0,0 0 1072 0,-3-6 192 16,3 6 64-16,0 0 0 0,1-7 0 0,2 1 0 15,-3 6 0-15,4-7 0 0,0 0-224 0,0 1-32 16,0-1-16-16,1 1 0 0,0-1-224 0,0 1-32 15,2-1-16-15,-1 1 0 0,2 0-128 0,1 0-32 16,2 1 0-16,1-2 0 0,2 3 240 0,0 0 32 16,2 2 16-16,0 2 0 0,2 0 112 0,1 2 32 15,-1 2 0-15,0 0 0 0,2 3-256 0,-2 4-48 16,-1 1-16-16,-1 4 0 0,0 3-128 0,-3 1-32 16,-1 4 0-16,-3-1 0 0,-3 3-272 0,0 2-64 15,-6 2-16-15,-4-1 0 0,-3 1-288 0,-3-2-144 16,-5 0 160-16,-1-3-160 0,-3 1 0 0,-3-3 0 0,-3-5 0 15,-2-2 0-15,0-3 0 0,-2-7 0 0,-1-4 0 0,4-4 0 16,1-2-128-16,3-7 128 0,-1-4 0 0,6-7 0 16,3-4 0-16,5-2 0 0,2-4 0 0,5-2 0 15,3-3 0-15,4 0 0 0,3-2 0 0,4 2 0 16,1 4 160-16,5 3-160 0,3 5 160 0,3-1-160 16,1 3-784-16,0 3-256 0,1 0-48 0</inkml:trace>
  <inkml:trace contextRef="#ctx0" brushRef="#br0" timeOffset="-210623.57">8656 16185 15999 0,'0'0'704'0,"0"0"160"0,0 0-688 0,0 0-176 16,0 0 0-16,0 0 0 0,0 0 1552 0,0 0 288 15,3-7 48-15,-1 0 16 0,1 1-768 0,-3 6-160 16,0 0-16-16,3-8-16 0,-1-1-208 0,1 2-32 15,-1-2-16-15,1 1 0 0,0 2-48 0,-1-3 0 16,2 1 0-16,0 1 0 0,0-2-64 0,1 2-32 16,0 0 0-16,1-3 0 0,-2 4-48 0,1-1-16 15,1 1 0-15,2 2 0 0,-1 0 0 0,1-3 0 16,2 5 0-16,1-2 0 0,-1 1 48 0,3 1 16 16,-1 2 0-16,0 2 0 0,1 1 96 0,0 1 0 15,-1 2 16-15,1 3 0 0,-1-1-80 0,-1 5-32 16,0 1 0-16,-1-1 0 0,0 1-96 0,-1 2-32 15,-1 3 0-15,-2 1 0 0,-1-2-64 0,-1 5-16 16,-1-4 0-16,-2 5 0 0,1-3-64 0,-2 1-16 16,-2 2 0-16,0-5 0 0,-2 1-96 0,0-3-32 0,-1 0 0 15,-2-1 0-15,-1-2-128 0,0 2 0 16,-1-3 0-16,-1-3 0 0,-2-2 0 0,0 1 0 0,-1-2 0 0,-1-3 0 16,-2-1-208-16,0-3 16 0,-1 0 16 0,1-3 0 15,-1-1 176-15,0 1 0 0,0-3 0 0,2-2 0 16,0 1 0-16,-1-2 144 0,2-1-16 0,2-3-128 15,0 2 0-15,2-2 0 0,1-3 0 0,1 2 0 16,3-2 128-16,1 2-128 0,-1-3 0 0,3-3 0 16,2 3 144-16,2-3-144 0,-1 3 0 0,3-5 144 0,0 3-144 15,2-2 0-15,1 4 0 0,1-3 128 0,1 3-128 0,1-1 0 16,2 3 0-16,0 2 128 0,-2-3-128 0,1 6 0 16,-1-1 144-16,1 2-144 0,-2 1 0 0,0 2 128 15,0 3-128-15,-1-1 0 0,-1 4 0 0,-1 0 0 16,-6 0 0-16,0 0 128 15,7 2-1952-15,-7-2-384 0,0 0-80 0</inkml:trace>
  <inkml:trace contextRef="#ctx0" brushRef="#br0" timeOffset="-202972.47">7092 16821 3455 0,'0'0'0'0,"2"-7"144"0,2 1-144 0,-2-2 192 0,2-1-192 0,0 1 0 16,-1-1 0-16,-1-2 0 0,1 2 0 0,-1-1 0 16,2-1 0-16,2 2-176 0,-4-1 176 0,1 0 0 15,0 3 0-15,-1 0 0 0,-2 7 1504 0,3-6 336 16,1 2 64-16,-4 4 16 0,0 0 816 0,0 0 160 0,0 0 48 0,0 0 0 15,0 0-416-15,0 0-80 0,0 0-16 0,0 0 0 16,0 0-400-16,0 0-96 16,0 0-16-16,0 0 0 0,0 7-560 0,0 7-112 0,-2-1-32 0,2 0 0 15,0 1-512-15,-1 2-96 0,1 1-32 0,1 0 0 16,1 3-96-16,0-1-32 0,1-2 0 0,1 3 0 16,-2-3-192-16,2 0-64 0,2-1 0 0,-2-2 0 15,-2 2-192-15,2-3 0 0,0-3 0 0,0 3 0 16,0-3 0-16,-1-3 0 0,-1 0 0 0,1 2-160 15,-1-5-688 1,-2-4-144-16,0 0-32 0,0 0 0 0,0 0-2960 0,0 0-608 0,0 0-112 16,7-3-32-16</inkml:trace>
  <inkml:trace contextRef="#ctx0" brushRef="#br0" timeOffset="-202777.93">7291 16841 8287 0,'0'0'736'0,"0"0"-592"15,0 0-144-15,0 0 0 0,0 0 4592 0,0 0 880 16,-5-4 176-16,-1 1 48 0,-1 3-3040 0,-2 0-608 15,-3 3-112-15,-1-3-16 0,-1 2-960 0,-2 0-192 16,0 0-48-16,0 2 0 0,1-1-416 0,-1 1-96 16,0-2-16-16,2-2 0 0,1 2-192 0,0 0 0 15,0-2 0-15,1 0 0 0,3 0 144 0,1 0-16 16,1 0 0-16,7 0 0 16,0 0-1280-16,0 0-256 0,0 0-48 0,0 0-16 15,9-2-4240-15,1-2-864 0,1 1-160 0,4 2-48 0</inkml:trace>
  <inkml:trace contextRef="#ctx0" brushRef="#br0" timeOffset="-202463.83">7543 16660 17503 0,'0'0'1552'15,"0"0"-1232"-15,6 1-320 0,0 6 0 0,-6-7 3584 0,0 0 640 16,0 0 144-16,2 9 32 0,1 1-2336 0,-2 0-464 15,-1 0-80-15,-2 3-32 0,-2-2-672 0,0-1-144 16,-2 3-32-16,3-4 0 0,-1 2-352 0,1-2-80 16,0-1-16-16,1 1 0 0,-2 2-192 0,2-5 144 15,2 5-144-15,2-2 128 0,-1-3-128 0,-1-6 128 16,5 7-128-16,1-1 128 0,-6-6-128 0,9 8 128 16,1-3-128-16,2-1 128 0,-2 0 0 0,2-1 0 15,0-2 0-15,1 2 0 0,0-3-128 0,3 3 0 16,-2-3 0-16,1 0-176 0,0-3 176 0,0 3 0 15,-1-4 0-15,2 1 0 0,-3-1-336 0,-1 0-48 16,-2-1 0-16,0 1 0 16,-1-5-2560-16,-1 1-512 0,-2 2-96 0,1-3-11184 15</inkml:trace>
  <inkml:trace contextRef="#ctx0" brushRef="#br0" timeOffset="-202268.37">7796 16664 4607 0,'0'0'192'0,"0"0"64"0,0 0-256 0,0 0 0 16,0 0 0-16,0 0 0 0,0 0 5680 0,-3 9 1088 0,0 2 208 0,1-1 64 15,-1 3-3808-15,0 4-752 0,1-1-160 0,1-2-16 16,-1 3-912-16,1 3-176 0,0 2-48 0,-1-1 0 16,2 1-464-16,-1 2-112 0,0-3-16 0,1 1 0 15,0 2-144-15,1-1-48 0,0 1 0 0,1-2 0 16,0-1-144-16,0-1-48 0,-1-1 0 0,0-4 0 16,0-2-192-16,1 0 0 0,-1-6 0 0,3-1 0 15,-4-6 0-15,0 0 0 0,0 0 0 0,0 0 0 16,0 0-3168-16,0 0-672 0</inkml:trace>
  <inkml:trace contextRef="#ctx0" brushRef="#br0" timeOffset="-201641.31">8551 16714 13823 0,'0'0'1216'0,"0"0"-960"15,0 0-256-15,0 0 0 0,0 0 3472 0,0 0 656 16,0 7 128-16,2 3 32 0,-4-4-2192 0,2 5-432 15,-1-5-96-15,1 3-16 0,0 2-592 0,0 2-112 16,0 0-16-16,0 0-16 0,-1-2-400 0,1 2-80 16,0 0-16-16,0 1 0 0,0-1-192 0,1 0-128 15,0-2 128-15,1 2-128 0,-1-3 224 0,1 2-32 16,2 3 0-16,-1-2 0 0,0-3-192 0,-1 2 0 0,1-4 0 0,0 2 0 31,0 0-832-31,0-4-192 0,1-2-64 0,-4-4 0 16,0 0-2352-16,7 3-464 0,6-3-112 0,-13 0-16 0</inkml:trace>
  <inkml:trace contextRef="#ctx0" brushRef="#br0" timeOffset="-201461.23">8737 16839 7359 0,'0'0'656'0,"0"0"-528"0,0 0-128 0,0 0 0 16,0 0 3456-16,-9-2 672 0,0 2 128 0,-3 2 32 16,-2 0-1936-16,-1 0-384 0,0 0-80 0,-1 0-16 15,-2 2-848-15,-1-1-160 0,0-1-32 0,0 2-16 16,2 0-512-16,1 1-112 0,1-3 0 0,0 0-16 0,2 2-176 0,1-1 128 15,2-3-128-15,1 1 128 0,1 2-128 0,1-3 128 16,7 0-128-16,0 0 128 0,0 0-128 0,0 0 0 16,-6-3-192-16,6 3-14656 15</inkml:trace>
  <inkml:trace contextRef="#ctx0" brushRef="#br0" timeOffset="-201135.15">8896 16690 24415 0,'0'0'1088'0,"0"0"208"0,6 0-1040 0,-6 0-256 16,0 0 0-16,8 0 0 0,-8 0 1472 0,0 0 224 16,0 0 48-16,4 7 16 0,0-1-736 0,-1 1-128 15,-2-1-48-15,-1 2 0 0,0-1-176 0,-1 2-32 16,-1-1-16-16,1 1 0 0,0 1-112 0,-1-1-32 15,1-1 0-15,1 2 0 0,0 0-96 0,0-1 0 16,1 2-16-16,1-2 0 0,0-3-176 0,1 2-16 16,1-1-16-16,0-1 0 0,-4-6-32 0,5 7-128 15,2-1 192-15,0-2-64 0,1 0-128 0,0-1 0 0,-8-3 0 0,9 3 0 16,0-3 0-16,1-3 0 0,-3 0 0 0,1-1 0 16,0 0 0-16,-1 2 0 0,1-5-192 0,-2 1 192 15,1-1-2432-15,-2 1-352 16,0-2-80-16,0-3-7184 0,2-1-1424 0</inkml:trace>
  <inkml:trace contextRef="#ctx0" brushRef="#br0" timeOffset="-200947.2">9117 16657 5519 0,'0'0'240'0,"0"0"64"0,0 0-304 0,0 0 0 15,0 0 0-15,0 0 0 0,0 0 5136 0,0 0 976 16,0 0 192-16,1 7 32 0,-2 3-3520 0,0 0-704 16,-2 3-128-16,-2 1-48 0,0 2-688 0,-1 1-144 15,1 0-16-15,1 2-16 0,-1 1-192 0,2 0-48 16,1 1 0-16,0-6 0 0,1 5-320 0,1-3-64 15,-1 0 0-15,2 0-16 0,2 3-304 0,-1-6-128 16,0 2 128-16,0-3-128 0,2 0 0 0,0 0 128 16,1-2-128-16,-1-1 0 15,0 1-320-15,0-2-128 0,1 1-48 0,1 1 0 16,-1-2-2720-16,3 1-560 0</inkml:trace>
  <inkml:trace contextRef="#ctx0" brushRef="#br0" timeOffset="-200263.09">9541 17273 18655 0,'0'0'832'0,"0"0"160"0,0 0-800 0,0 0-192 0,0 0 0 0,0 0 0 16,-2 6 1264-16,-3 1 208 0,-3-3 32 0,-3 0 16 15,-2 1-784-15,-3-1-160 0,-5-1-16 0,-2-2-16 16,-7 2-64-16,-6 0-16 0,-2-4 0 0,-4 1 0 15,-3 0-16-15,-1 0 0 0,-1 0 0 0,-1 1 0 16,0 2 96-16,-2 1 16 0,-5-1 0 0,-1 1 0 0,-2-2 96 0,-2-1 32 16,2 2 0-16,3 0 0 0,3-2-192 0,0 4-48 15,3-1 0-15,1 0 0 0,-2-1-96 0,0 1-32 16,-1 2 0-16,0-3 0 0,0 1-192 0,3 0-128 16,0-2 128-16,5-2-128 0,1 4 128 0,3 1-128 15,1-1 128-15,0 0-128 0,0-1 0 0,0 4 0 16,-1-6 0-16,-1 1 0 0,0-2 0 0,1 3 0 15,-2-3 0-15,3 0 0 0,3 0 0 0,-1 1 0 16,4 2 0-16,1-3 0 0,3 3 0 0,1-2 0 16,1 4 0-16,-1-1 0 0,-1-1 0 0,1-2 0 15,-1 3 0-15,-1-1 0 0,-1-3 0 0,0 2 0 16,-3-2 0-16,2-2 0 0,-2 2 224 0,0 0-32 16,1 0 0-16,-1 0 0 0,2 0-192 0,0-3-256 15,3 2 48-15,-1 1 16 0,3 0 192 0,-2 0 0 16,-1 0 0-16,0 0 0 0,1 0 0 0,-2-3 0 15,-1 3 0-15,0 0 0 0,0 0 0 0,-1 0 0 16,1 0 0-16,-1 0 160 0,-2 0-160 0,4 0 0 0,1 0 0 0,0 0 0 16,3 0 0-16,1 0 0 15,1 3 0-15,1 1 0 0,1-2 128 0,-2 0 0 0,0 0 0 16,-1 1 0-16,0 1-128 0,-1-2 128 0,-2 0-128 0,3-2 128 16,0 0-128-16,0 0 0 0,1 0 0 0,-1 0-176 15,0 0 176-15,0 0 176 0,1-2-48 0,2 0 0 16,1-1-128-16,0 2 0 0,0 1 0 0,3-3-176 15,1 3 176-15,0 0 0 0,2 0 128 0,1 0-128 16,0 0 128-16,-1 0-128 0,3 0 128 0,1 0-128 0,-3 0 176 0,1 0-48 16,2 0 0-16,0 0 0 0,1 0-128 0,0 0 128 15,3 0-128-15,-1 0 128 0,3 0 112 16,5 0 16-16,-6 0 0 0,6 0 0 0,0 0-256 0,0 0 0 16,0 0 0-16,0 0 0 15,0 0-1344-15,0 0-304 0,9-4-64 0,5 2-14368 16</inkml:trace>
  <inkml:trace contextRef="#ctx0" brushRef="#br0" timeOffset="-199112.51">8013 16008 17039 0,'0'0'368'0,"0"0"80"0,0 0 0 0,0 0 64 0,0 0-512 0,0 0 0 0,0 0 0 0,0 0 0 16,0 0 1216-16,0 0 160 0,0 0 32 0,-7 2 0 15,2 4-48-15,-1 5 0 0,-4 2 0 0,0 4 0 16,-3 4-144-16,-2 6-16 0,0 3-16 0,-4 2 0 16,0 5-112-16,-2 4-32 0,-3 2 0 0,-1 7 0 15,1 2 240-15,-3 4 64 0,1 5 0 0,1-4 0 16,-1 0-624-16,2-4-112 0,1 0-32 0,1-4 0 16,1-1-48-16,1-5-16 0,0 0 0 0,5-2 0 0,2-5-352 15,1 1-160-15,1-8 128 0,2-2-128 0,1-3 0 0,2-4 0 16,2-3 0-16,0-2 0 15,0-4-1040-15,1-2-304 0,3-3-48 0,0-6-16 0</inkml:trace>
  <inkml:trace contextRef="#ctx0" brushRef="#br0" timeOffset="-198348.22">6959 17722 17967 0,'0'0'384'0,"0"0"96"0,0 0 16 0,0 0 16 0,0 0-512 0,0 0 0 0,4-5 0 0,-4 5 0 16,0 0 1536-16,0 0 192 0,0 0 64 0,0 0 0 16,0 0-256-16,0 0-64 15,0 0 0-15,0 0 0 0,0 0-256 0,7 2-48 16,-7-2-16-16,8 4 0 0,-8-4 160 0,8 10 32 0,0-4 0 15,-1 2 0-15,-1 4-368 0,1-2-64 16,-1 3-16-16,1 0 0 0,-2 2-48 0,2-2-16 0,-2 3 0 0,0 1 0 16,0 0-352-16,2-2-80 0,1 2-16 0,0 0 0 15,-2-1-144-15,1-4-48 0,-1 1 0 0,2 0 0 16,0-4-192-16,0 2 0 0,0-1 0 0,0-1 0 0,1-1 0 16,0-1 0-16,0-1 0 0,1 1-160 0,1 0 32 0,-1-5 0 15,1 2 0-15,-1-4 0 16,1 0-1136-16,-1-4-208 0,0 2-64 0,-1-2 0 15,-1-3-3008-15,5-6-624 0,-4 0-112 0,-8 6-32 0</inkml:trace>
  <inkml:trace contextRef="#ctx0" brushRef="#br0" timeOffset="-198141.96">7139 17754 37775 0,'-5'6'832'0,"0"3"160"0,-2-2 32 0,0 3 64 0,-5 1-880 0,1 1-208 15,1-2 0-15,-2 3 0 0,-1 0 1328 0,0 2 208 16,-2-2 64-16,2 0 0 0,-1 0-928 0,0 0-176 16,-1 0-48-16,3 0 0 0,-1-2-192 0,3 2-64 15,1 0 0-15,2-3 0 0,0 1-192 0,2-1 144 16,-1-1-144-16,2 2 128 0,4-5 0 0,0 4 0 16,-2-2 0-16,2-8 0 0,0 0-304 0,7 5-64 15,-2-1-16-15,2 0 0 16,2-4-2304-16,1 0-448 0,1 0-112 0,2 0-14016 0</inkml:trace>
  <inkml:trace contextRef="#ctx0" brushRef="#br0" timeOffset="-197648.25">7523 17832 26031 0,'0'0'1152'0,"0"0"240"0,0 0-1120 0,0 0-272 15,7 0 0-15,1 0 0 0,-2 0 2160 0,2 0 368 16,0-3 80-16,0 3 16 0,-2-3-1136 0,1 0-208 0,1 2-64 15,0-2 0-15,1 0-608 0,-1-1-128 0,1 2-32 0,0 1 0 16,0-2-448-16,0 0 0 0,2 2 0 0,-1-2 0 16,1 3 0-16,-1-2 0 0,-1 0 0 0,0 2 0 15,-1 0 0-15,0 2 0 0,-1 0 0 0,-1 1 0 16,-6-3-160-16,0 0 160 0,4 7-128 0,-4-7 128 16,0 7-2336-16,-1 0-384 0,-2 2-80 0,-1-2-16 15,-2 1-608-15,-1-2-128 0,-1 1-32 0,-1-1 0 0</inkml:trace>
  <inkml:trace contextRef="#ctx0" brushRef="#br0" timeOffset="-197477.09">7604 17943 14975 0,'0'0'656'0,"0"0"144"0,0 0-640 0,0 0-160 16,-1 10 0-16,1-10 0 0,0 0 1728 0,0 0 304 15,0 0 64-15,0 0 16 0,0 0-368 0,0 0-64 16,0 0-16-16,5 4 0 0,-5-4-400 0,9 5-96 16,1-4-16-16,-3 2 0 0,1-3-304 0,0 0-64 15,1 0-16-15,2-4 0 0,2 4-352 0,0-3-80 16,0-1-16-16,0 2 0 0,0-1-192 0,0 2-128 15,1-5 128-15,-3 5-128 16,2-2-848-16,1 0-240 0,-1-1-64 0,0-2-14080 0</inkml:trace>
  <inkml:trace contextRef="#ctx0" brushRef="#br0" timeOffset="-197177.41">8150 17579 33407 0,'0'0'736'0,"0"0"160"0,2 7 16 0,-1 1 16 0,-1-8-736 0,0 9-192 0,0 1 0 0,-1 2 0 16,-1-1 1312-16,1-1 224 0,-1 1 64 0,-1-1 0 16,-1 2-832-16,3-2-144 0,-1 1-48 0,0-1 0 0,-2-1-304 0,1 1-64 15,3-3-16-15,0 3 0 16,0 0 0-16,2-3 0 0,0 2 0 0,2-1 0 15,0-3-192-15,0 0 144 0,-4-5-144 0,6 7 128 0,4-2-128 0,-1 2 128 16,1-4-128-16,2 0 128 0,1-2-128 0,0 2 0 16,0-3 0-16,2 0 0 0,-1-3-224 0,-1 3-80 15,0-4-16-15,-1 2 0 16,0-5-2048-16,0 3-400 0,0-5-96 0,-1 1-12880 16</inkml:trace>
  <inkml:trace contextRef="#ctx0" brushRef="#br0" timeOffset="-196966.67">8411 17566 2751 0,'0'0'128'0,"0"0"16"0,-1 11-144 0,1 2 0 16,0 0 0-16,-1 0 0 0,-2 4 7616 0,2 3 1472 15,-1 1 320-15,1 1 48 0,-2 1-6032 0,2 1-1200 16,0 0-240-16,-1 2-64 0,1-4-768 0,-2 2-176 16,2 1-16-16,1-1-16 0,0-3-384 0,0 3-80 15,0-4-16-15,0-3 0 0,0 0-320 0,0-2-144 16,0 1 128-16,0-4-128 0,0 1 0 0,0-4 0 15,0-2 0-15,0-7 0 16,0 0-528-16,0 0-192 0,0 0-48 0,0 0 0 16,0 0-2496-16,0 0-512 0,0 0-112 0,0 0-16 0</inkml:trace>
  <inkml:trace contextRef="#ctx0" brushRef="#br0" timeOffset="-188606.72">11359 16977 19295 0,'0'0'848'0,"0"0"176"0,0 0-816 0,0 0-208 16,0 0 0-16,0 0 0 0,0 0 2320 0,0 0 432 15,0 0 64-15,8 0 32 0,-8 0-1024 0,8 0-208 16,0 0-32-16,0 0-16 0,-8 0-592 0,7 0-112 16,3 0-32-16,-1-3 0 0,-1 2-320 0,1 1-64 15,0 0 0-15,1 0-16 0,2 0-272 0,-1 0-160 16,-1 0 192-16,2 0-192 0,0 0 144 0,1 0-144 15,-1 0 0-15,2 0 144 0,-2 1-144 0,0 2 0 16,-3-1 0-16,0 0-11872 16,0 0-2448-16</inkml:trace>
  <inkml:trace contextRef="#ctx0" brushRef="#br0" timeOffset="-187921.07">11850 16850 13823 0,'0'0'608'0,"0"0"128"0,0 0-592 0,0 0-144 16,0 0 0-16,0 0 0 0,0 0 3648 0,0 0 688 16,0 0 144-16,7 0 16 0,1 0-3280 0,-8 0-672 15,0 0-128-15,6-5-32 0,1 1-256 0,-1-3-128 16,1 1 0-16,-1 2 128 0,0-3-128 0,0 1 0 16,1 2 0-16,-1-3 128 0,2 3-128 0,1-1 128 15,1 1-128-15,0 1 128 0,-2-1 64 0,0 4 0 16,1-2 0-16,0 2 0 0,0 0 448 0,0 2 112 15,2 2 16-15,-2-1 0 0,-2 4-144 0,-1-1-32 16,1 1 0-16,-1 3 0 0,-2 1-64 0,-1 2-16 16,-2 2 0-16,-1 0 0 0,-1 2-128 0,-1 2-16 15,-1-2-16-15,-1 6 0 0,-2-2-144 0,0 1-16 16,-1 2-16-16,-1-1 0 0,1-3-176 0,0-1 128 0,-1 1-128 0,0-3 128 16,-1-3-128-16,0 2 0 0,-3-3 0 0,3-2 0 15,0-5 0-15,1 3 0 0,0-2 0 0,2-3 0 16,-1-3 0-16,2 2 0 0,5-3 0 0,-5-3 0 15,5 3 0-15,0 0 0 0,-6-4 0 0,1-2 0 16,5 6 0-16,-1-7 0 0,-1-1 0 0,4 2 0 16,-1-3 0-16,2 2 0 0,-1 1 0 0,2-2 128 15,0 1-128-15,0 1 0 0,0-1 0 0,1 1 0 16,1-1 0-16,0 3 128 0,-1-2-128 0,2 0 0 0,1 2 0 16,0 2 128-16,1 0-128 0,0 0 0 0,0 2 0 0,2 0 128 15,2 0-128-15,-2 2 0 0,1-2 144 0,1 2-144 16,2 0 160-16,-1 1-160 0,3-2 128 0,-1 2-128 15,0-3 0-15,-1 0 0 0,2 0 144 0,-1 0-144 16,-2 0 128-16,1-3-128 0,-1 2 256 0,-1 1-48 16,-1-3 0-16,-1-1 0 0,-2 2-208 0,0 2-288 15,-1-4 64-15,0 1 16 0,0 2 208 0,-2-2 0 16,-6 3 0-16,0 0 0 16,7-6-3264-16,-2 2-544 0</inkml:trace>
  <inkml:trace contextRef="#ctx0" brushRef="#br0" timeOffset="-187452.42">12761 16828 4607 0,'0'0'192'16,"0"0"64"-16,0 0-256 0,0 0 0 0,0 0 0 0,0 0 0 0,0 0 4416 0,0 0 848 16,0 0 176-16,0 0 16 0,0 0-3200 0,1 6-640 15,-1-6-128-15,0 0-16 0,0 0-448 0,2 7-96 16,-2-7-16-16,0 0 0 0,0 0-256 0,0 0-48 16,0 0-16-16,0 0 0 0,0 0-80 0,8 2-32 15,-8-2 0-15,8 0 0 0,-8 0-128 0,9 0-32 16,-1 0 0-16,0-2 0 0,-8 2-80 0,8-2-32 15,1 0 0-15,0-1 0 0,0 2-80 0,-1-2-128 16,1-1 176-16,1 2-176 0,-10 2 128 0,10-4-128 16,-2 1 0-16,1 3 0 15,0-3-384-15,-1 2-176 0,-8 1-32 0,8 0-16160 0</inkml:trace>
  <inkml:trace contextRef="#ctx0" brushRef="#br0" timeOffset="-186875.02">13102 16718 20271 0,'0'0'896'0,"0"0"192"0,0 0-880 0,0 0-208 0,0 0 0 0,0 0 0 15,0 0 1328-15,0 0 208 0,0 0 64 0,0 0 0 0,0 0-864 0,0 0-160 16,7-4-48-16,-2 0 0 0,-5 4-240 0,5-6-48 15,1 3-16-15,-6 3 0 0,5-4-16 0,0-2 0 16,0 2 0-16,1 1 0 0,-1 0 192 0,0-1 48 16,0 0 0-16,-5 4 0 0,8-3-64 0,1 3-16 15,-1-2 0-15,1 2 0 0,-1-2 16 0,0 0 0 16,0 2 0-16,0-3 0 0,-2 3-128 0,2 0-32 16,-1 0 0-16,-1 3 0 0,1-3-64 0,-7 0-16 15,8 4 0-15,-2-2 0 0,-2 5 48 0,0 0 0 16,-1-1 0-16,-1 5 0 0,0-1 16 0,-2 3 16 15,-2 0 0-15,0 0 0 0,-1 4 0 0,-2 0 0 16,-2 0 0-16,-1 2 0 0,1 2-96 0,-3-4 0 16,1 2-128-16,-1-3 192 0,-1 1-192 0,0 0 0 15,-1-4 0-15,1 0 0 0,1-2 0 0,-1-1 0 16,1 2 0-16,-1-4 0 0,2 1 0 0,1-2 0 16,-1-1 0-16,3-2 0 0,-1-1 0 0,2-2 0 15,5-1 0-15,0 0 0 0,-7 0 0 0,7 0 0 0,-5-1 0 0,5 1 0 16,-4-6 128-16,4 6-128 0,0 0 0 0,0 0 144 15,1-7-144-15,2 0 128 0,0 1-128 0,1 2 128 16,1-2-128-16,1 2 128 0,2 2-128 0,3-2 128 16,-1 0-128-16,2 1 160 0,1-1-160 0,0 2 160 15,2-1-160-15,-2 2 128 0,0 1-128 0,1-3 128 16,1 3-128-16,0-1 0 0,1-2 144 0,-2 3-144 16,0-2 128-16,-1 2-128 0,0 0 128 0,-1 2-128 15,-3-2 0-15,1 3 144 0,1-2-144 0,-2 2 0 0,-1-2 0 16,1 4 0-16,-1-1 0 0,0 0 0 15,-2 3-1472-15,-1-1-416 0,3 1-80 0</inkml:trace>
  <inkml:trace contextRef="#ctx0" brushRef="#br0" timeOffset="-186207.36">13570 17279 18431 0,'0'0'816'0,"0"0"160"0,0 0-784 0,-7 4-192 16,0 0 0-16,-3-1 0 0,-1 0 848 0,-3 0 128 15,0-3 32-15,-3 3 0 0,-1-2-464 0,-1 2-96 16,1 0 0-16,-2-2-16 0,-1 2-160 0,0-1-16 16,-1-1-16-16,-1 2 0 0,-2 1 64 0,-4-1 16 15,-2-2 0-15,-1 4 0 0,-2-4 32 0,-4 2 16 16,-4 1 0-16,2-1 0 0,0-3-80 0,1 4-16 15,0-2 0-15,-1 1 0 0,1-2-80 0,-2-1 0 16,-2 0-16-16,0 0 0 0,-5 0-176 0,-1 0 0 0,-1-4 0 0,1 2 0 16,0 0 0-16,2 0 0 0,1-1 0 0,4 3 0 15,0 0 0-15,0 0 0 0,1-1 0 0,-1 1 128 16,1-3-128-16,0 3 0 0,1 3 0 0,-1-2 128 16,1-1-128-16,-1 0 128 0,3 0-128 0,3 0 128 15,2 3-128-15,3 1 0 0,1-4 0 0,0 2 0 16,2 1 0-16,-1-2 0 0,-1-1 0 0,1 3 0 15,-4-3 0-15,1 1 0 0,-1-1 0 0,1 3 0 0,-1-3 0 0,0 0 128 16,0 0-128-16,1 0 128 0,-1-3-128 0,1 3 0 16,2-1 0-16,2 1 0 0,-1 0 0 0,1 4 0 15,0-4 0-15,1 2 0 0,-1-2 0 0,-2 2 0 16,-3-2 0-16,0 2-176 0,-2-2 352 0,-2 0 64 16,2 0 16-16,0 0 0 0,-2 0 352 0,3 0 80 15,1 0 16-15,2 3 0 0,3-3-576 0,1 4-128 16,-2-4 0-16,3 4 0 0,2-2 544 0,-2 2 80 15,-2 1 16-15,0-1 0 0,-2 0-256 0,0-1-64 16,-1 1 0-16,0 0 0 0,0 1-192 0,-3-5-128 16,2 0 128-16,-1 1-128 0,5 2 224 0,-1-3-32 15,1 3 0-15,2-2 0 0,1 2 256 0,1 0 64 16,1 0 0-16,1-3 0 0,-2 3-512 0,2-2 0 16,2-1 0-16,0 3 0 0,1-2 304 0,1-1-48 15,-1 0 0-15,1 3 0 0,1-3-96 0,2 0-32 16,-1 0 0-16,3 0 0 0,3 0-128 0,3-3 128 15,-1 2-128-15,7 1 128 0,0 0 112 0,0 0 16 0,0 0 0 0,0 0 0 32,7 0-1440-32,2-3-288 0,0 6-48 0,3-3-15264 0</inkml:trace>
  <inkml:trace contextRef="#ctx0" brushRef="#br0" timeOffset="-185738.79">12169 16071 11967 0,'0'0'1072'0,"0"0"-864"16,0 0-208-16,0 0 0 0,0 0 3888 0,0 0 720 15,0 0 160-15,0 10 32 0,-2 3-2608 0,0 0-512 0,-4 2-96 16,-1 4-32-16,-4 5-528 0,-2 2-128 0,-4 0 0 0,-1 6-16 16,-3 3-352-16,-4 6-64 0,0-2-16 0,-1 5 0 15,-3 2-48-15,1 4-16 0,2 2 0 0,-1-3 0 16,2-1-176-16,3-3-32 0,1 1-16 0,1-6 0 16,3 0-160-16,3 0 160 0,0-3-160 0,3 0 160 15,0-2-160-15,3 2 128 0,0-6-128 0,2 2 128 16,1-3-128-16,-1-1 160 0,1-2-160 0,3-3 160 15,0-2-2336-15,2-1-448 0,0-4-112 0</inkml:trace>
  <inkml:trace contextRef="#ctx0" brushRef="#br0" timeOffset="-184605.39">10733 17583 26031 0,'0'0'576'0,"0"0"112"0,0 0 16 0,-6 3 32 0,-1-3-592 0,-1 0-144 0,0 0 0 0,1 0 0 15,-3 0 1152-15,0 0 208 0,-1 0 48 0,2-3 0 16,0 2-928-16,0-2-176 0,-2 3-48 0,1-2 0 15,-1 2-256-15,1-2 0 0,-1 0 0 0,1 2-144 16,0 0 144-16,0 0 0 0,1 0 0 0,0 0 0 16,-1 0 0-16,2 2 0 0,8-2 128 0,-8 4-128 0,3-1 176 0,-1 1-48 15,6-4 0-15,-5 4 0 0,0 2 64 0,1 1 0 16,0-1 0-16,0 5 0 0,0-2 192 0,2 2 64 16,0-1 0-16,0 3 0 0,-1 0 400 0,0 0 96 15,1 0 16-15,-1 1 0 0,1 0-368 0,-1 2-64 16,2-3-16-16,-1 0 0 0,1-3-144 0,0 3-48 15,-1-5 0-15,1 1 0 0,1 1-48 0,0-3-16 16,0-7 0-16,0 0 0 0,0 0-96 0,1 7-32 16,-1-7 0-16,0 0 0 0,0 0-128 0,6 7 0 15,0-3 0-15,-6-4-176 0,8 2 176 0,0 1-128 16,0-3 128-16,1-3-128 0,0 3 128 0,2-2 0 16,-1-2 128-16,2 1-128 0,0 2 128 0,-1-2-128 15,2 3 128-15,-1-3-128 0,0 3 128 0,0 0-128 16,0 3 128-16,-2 0-128 0,2-2 224 0,-2 6-32 15,0-1 0-15,-3 1 0 0,1-1-192 0,-1 3 0 16,-2 2 0-16,-1-1 0 0,-1 1 0 0,-2 1 144 16,-2 1-144-16,-2-3 128 0,-1 3-128 0,-1 2 0 15,-2-2 0-15,-1 0 0 0,1 0 0 0,-1 0 0 0,0 0 0 0,0 0 0 16,0-5 0-16,-1 1 0 0,1 2 0 0,0-5-176 16,-1 1 176-16,0-1 0 0,0-2 0 0,2-1 0 15,-1-2 0-15,-1 2 0 0,0-6 128 0,1 2-128 31,3-3-800-31,-2-1-224 0,2 1-64 0,0-3 0 0,5 7-3216 16,-9-19-656-16,6 6-128 0,2 6-32 0</inkml:trace>
  <inkml:trace contextRef="#ctx0" brushRef="#br0" timeOffset="-184332.33">10852 17733 32943 0,'4'3'720'0,"3"0"160"0,-1 0 16 0,1 1 32 0,-2 0-736 0,0 0-192 16,1 1 0-16,0 1 0 0,-1 2 1728 0,1-1 304 15,-2-1 64-15,0 3 16 0,-1-1-1024 0,1 4-208 16,0-4-48-16,2 2 0 0,-3 2-304 0,1-1-64 16,2 2-16-16,-1 0 0 0,0-3-192 0,0 3-64 15,1-2 0-15,-1 2 0 0,1 0-48 0,2 0-16 16,0-2 0-16,0-1 0 0,1-1-128 0,0 2 128 15,-1-2-128-15,1-1 128 0,3-2-128 0,0 1 0 16,0-1 0-16,-1 1 0 0,1-3-272 0,0 1-96 16,0-3-16-16,0 0 0 15,-2-4-2144-15,1-2-432 0,-5 0-96 0,2-6-13936 0</inkml:trace>
  <inkml:trace contextRef="#ctx0" brushRef="#br0" timeOffset="-184104.17">11106 17733 28335 0,'-9'13'1248'0,"5"-7"272"0,-2 5-1216 16,-2-1-304-16,-1 2 0 0,0-2 0 0,-1 5 2256 0,0-2 400 15,-1 0 80-15,0 3 16 16,-1-2-1344-16,0-1-256 0,0 3-48 0,1-2-16 0,0-1-512 0,1 1-96 16,0-1-32-16,1-3 0 0,1 1-448 0,1-2 0 15,0-1 0-15,2 1 0 0,1-3 144 0,1 1-144 16,3-7 128-16,0 0-128 0,0 0 0 0,0 0 0 15,0 0-224-15,0 0 80 16,7 3-2608-16,1-2-512 0,1-1-96 0,1-4-32 0</inkml:trace>
  <inkml:trace contextRef="#ctx0" brushRef="#br0" timeOffset="-183829.22">11323 17833 25103 0,'0'0'544'0,"6"3"112"0,5 4 32 0,-2-5 32 0,0 0-576 0,0 0-144 0,0 1 0 0,0-2 0 15,-1-1 1664-15,1 3 320 0,1-3 48 0,0 0 16 16,-1 0-976-16,3-3-192 0,0 3-48 0,1-1 0 15,-1-2-448-15,1 3-112 0,0-2-16 0,0 2 0 16,0-2-48-16,0 2-16 0,-2-2 0 0,-2 2 0 16,-1 0-192-16,0 0 144 0,-8 0-144 0,7 0 128 15,-7 0-128-15,6 2 0 0,-2 2 0 0</inkml:trace>
  <inkml:trace contextRef="#ctx0" brushRef="#br0" timeOffset="-183607.82">11447 17975 27407 0,'0'0'1216'0,"0"0"256"0,8 1-1184 0,0 2-288 16,-2-1 0-16,2 0 0 0,0-2 1792 0,0 2 320 16,0-2 48-16,1 0 16 0,0-2-1088 0,0 2-192 15,0 0-64-15,0 0 0 0,1-2-512 0,-2 0-96 16,-2 2-32-16,2-3 0 0,1 2-192 0,0-2 144 15,0 3-144-15,-1 0 128 16,0 0-816-16,0 0-160 0,-8 0-48 0,8 0-15616 0</inkml:trace>
  <inkml:trace contextRef="#ctx0" brushRef="#br0" timeOffset="-183248.31">11967 17702 16351 0,'0'0'720'0,"0"0"160"0,0 0-704 0,0 0-176 15,0 0 0-15,0 0 0 0,0 0 1728 0,0 0 304 16,0 0 64-16,0 0 16 0,0 0-432 0,0 0-80 16,0 0 0-16,0 0-16 0,0 0-592 0,6-2-112 15,1 1-32-15,1-2 0 0,0 0 192 0,-2-1 48 16,1 2 0-16,-1 0 0 0,2 0-368 0,0 2-64 16,0-4-16-16,0 4 0 0,0-3-352 0,-1 3-80 15,1-2-16-15,0 0 0 0,0 2-192 0,0 0 0 16,0 0 0-16,-2 0 0 0,2 0 0 0,-8 0 0 15,0 0 0-15,0 0-11792 16,7 7-2256-16</inkml:trace>
  <inkml:trace contextRef="#ctx0" brushRef="#br0" timeOffset="-182650.91">12357 17607 20671 0,'0'0'912'0,"0"0"192"0,0 0-880 0,0 0-224 0,0 0 0 0,0 0 0 16,0 0 1584-16,0 0 272 0,0 0 48 0,0 0 16 0,7-1-928 15,-1-2-176-15,0-1-48 0,-6 4 0 0,5-5-256 0,1 1-64 16,0 0-16-16,0 1 0 0,-6 3-48 0,8-4-16 15,1 2 0-15,0-2 0 0,-1 1-96 0,1 2-16 16,0-2 0-16,2-1 0 0,-2 2-48 0,0 2-16 16,-1 0 0-16,1 0 0 0,0 0 80 0,1 0 16 15,0 2 0-15,-2 2 0 0,0-1-48 0,0 1-16 16,0 0 0-16,-2 1 0 0,2 0 32 0,-3 4 0 16,-1-2 0-16,-1 3 0 0,-1 3 112 0,0 3 16 15,-2-1 16-15,-2 0 0 0,0 2-48 0,-2 0-16 16,-1 3 0-16,-2-3 0 0,-1 3-176 0,-1-3-32 15,0-2-128-15,0 2 192 0,-3-3-192 0,0 0 0 16,0-1 0-16,1 0 0 0,-3-4 0 0,3 2 0 16,0-7 0-16,1 2 0 0,-1 0 0 0,2-3 0 15,0-1 0-15,-2-2 0 0,4 0-128 0,0-2 128 16,0 2 0-16,2-2 0 0,5 2 0 0,-4-7-128 0,0 3 128 0,2-2 0 16,-1-1 0-16,3 1 0 0,3 2 0 0,-1-3 0 15,2 3 0-15,-4 4 0 0,7-5 0 0,-1 4 0 16,1-4 128-16,2 1-128 0,2 4 0 0,-1-3 0 15,1 3 128-15,0 0-128 0,2 3 0 0,0-3 144 16,-1 2-144-16,1 0 0 0,3-2 0 0,-1 2 128 16,-1 2-128-16,-1-1 128 0,0-3-128 0,2 4 128 15,0-4-128-15,0 2 0 0,-2-2 0 0,-1 0 128 16,-2 0-128-16,2 0 0 0,0-2 0 0,1 0-176 0,-3 0 176 16,1-1 0-16,-1-1-144 0,-1 2 144 15,-2-2-3040-15,1 0-544 0</inkml:trace>
  <inkml:trace contextRef="#ctx0" brushRef="#br0" timeOffset="-182100.9">11216 18145 23951 0,'0'0'512'0,"0"0"128"0,0 0 0 0,0 0 64 0,0 0-576 16,0 0-128-16,0 0 0 0,-6-3 0 0,-2 1 848 0,-4 1 144 16,-3-2 32-16,-6-1 0 0,-4 1 0 0,-5 2 16 15,-4-4 0-15,-6 1 0 0,-4 0-528 0,-3-3-128 16,-2 2 0-16,-1 0-16 0,2 0-368 0,2-2 0 16,4 1 0-16,2 2 0 0,-1-3 0 0,3 3 0 15,1 2 0-15,2-2-128 0,0 0-160 0,0-1-32 16,-1 5 0-16,4-2 0 0,4 0 752 0,0 2 144 15,2 0 16-15,2 0 16 0,6 0-256 0,4 0-48 16,0 0-16-16,5 0 0 0</inkml:trace>
  <inkml:trace contextRef="#ctx0" brushRef="#br0" timeOffset="-181402.95">10631 18212 26719 0,'0'0'576'0,"0"0"128"0,0 0 32 0,0 0 32 0,0 0-624 0,0 0-144 16,0 0 0-16,0 0 0 0,-9-3 960 0,1 3 144 16,1 3 48-16,0-3 0 0,-1 0-560 0,-1 3-96 15,-1-3-32-15,1 0 0 0,0 0-464 0,1 1 0 16,-1 1 0-16,0-2 0 0,1 2 0 0,-1 0 0 15,0 1 0-15,2-3 0 0,7 0 128 0,0 0-128 16,-6 4 0-16,6-4 144 0,-7 3-400 0,2 3-96 16,5-6-16-16,-4 7 0 0,1-1 1120 0,2 1 208 15,1-7 64-15,-3 8 0 0,2 1-176 0,0-1-16 16,-1 1-16-16,1 1 0 0,0-1-176 0,1-1-48 16,-2 4 0-16,2-4 0 0,0 1-352 0,0-9-80 15,0 7-16-15,0 1 0 0,0-8-144 0,0 9 0 16,0-9-192-16,0 6 192 0,0-6 0 0,0 0 192 0,0 0 0 0,0 0 0 15,0 0-352-15,3 7-64 0,-3-7-16 0,0 0 0 16,0 0 240-16,0 0 240 0,7 6-48 0,0-2-16 16,1-1 16-16,2-3 0 0,-1 0 0 0,0 0 0 15,0 0-192-15,1 0-176 0,2-3 48 0,0 3 0 16,0 0 432-16,0 0 80 0,-1 0 32 0,1 0 0 16,0 3-560-16,1-2-112 0,0 4-32 0,-1-1 0 15,0 0 288-15,-2 3 0 0,-1-1 0 0,-1 1 0 0,-1-1 0 0,-5 4 0 16,-2-2 0-16,-2 1 0 0,-2-3-160 0,-1 5 32 15,-2-2 0-15,-1-1 0 0,-1 1 128 0,-1 1-128 16,-2 0 128-16,0-3-128 0,0 3 128 0,0-4 0 16,-1 1 0-16,0-3 0 0,1 0 0 0,2 2-128 15,-2-3 128-15,2-3-128 0,-2 1-112 0,1-1-16 16,2-1 0-16,3 1 0 16,6 0-912-16,0 0-192 0,-7-4-48 0,7 4 0 0</inkml:trace>
  <inkml:trace contextRef="#ctx0" brushRef="#br0" timeOffset="-180869.22">12923 17938 6447 0,'0'0'576'0,"0"0"-576"15,0 0 0-15,0 0 0 0,0 0 2480 0,0 0 384 16,0 0 80-16,-11 0 0 0,-4-2-1280 0,-1 2-272 16,0 2-48-16,-1-1-16 0,0 2-560 0,-4-2-128 15,-1 2 0-15,-2 0-16 0,0-2-432 0,-5 4-192 16,-3-5 160-16,1 2-160 0,2 0 0 0,-1-2 0 16,-1 0 0-16,0 0 0 0,0 0 224 0,3 0-48 15,2 3-16-15,3-3 0 0,0 0 16 0,3 1 0 16,0 2 0-16,4-1 0 0,3 0 48 0,1 0 16 0,2 1 0 15,2-2-11888-15</inkml:trace>
  <inkml:trace contextRef="#ctx0" brushRef="#br0" timeOffset="-180258.19">12711 18142 13823 0,'0'0'608'0,"0"0"128"0,0 0-592 0,0 0-144 15,0 0 0-15,0 0 0 0,0 0 2720 0,0 0 512 16,0 0 96-16,0 0 32 0,0 0-2304 0,-7 0-464 15,-1 3-80-15,1 1-32 0,-4-1-128 0,1-2-32 16,-4 2 0-16,1 1 0 0,-1 1-320 0,0-1 0 16,0 2 0-16,0-2 0 0,0 0 128 0,-1 1-128 15,1-1 128-15,2 0-128 0,0 1 128 0,2-1-128 16,-1 0 128-16,2-1-128 0,0 1 176 0,1 0-48 16,2-2 0-16,0 1 0 0,1 1-128 0,5-4 192 15,0 0-192-15,-5 4 192 0,5-4 272 0,0 0 64 16,0 0 16-16,0 0 0 0,-3 6-32 0,3-6-16 15,0 0 0-15,0 10 0 0,0-10-128 0,0 0-32 16,0 0 0-16,0 0 0 0,0 0-16 0,7 3 0 0,-1 4 0 0,1-4 0 16,1 1 64-16,0 0 0 15,-2-2 0-15,3-2 0 0,2 3 96 0,2-2 32 0,-1 2 0 0,1-1 0 16,1 0 0-16,1-2 0 0,0 2 0 0,1 2 0 16,0-1-192-16,-1 1-16 0,1-2-16 0,0 2 0 15,-2 3-48-15,1-3-16 0,-2 2 0 0,-1 0 0 16,-2-3-224-16,-1 1 128 0,-1 3-128 0,0 2 0 15,-2-2 0-15,-2 1 128 0,-1-2-128 0,-3 3 0 16,0-1 0-16,-1 1 0 0,-2 2 0 0,-1-2 0 0,-1 1 0 16,-2 1-128-16,0-2 128 0,-4 2 0 0,-2-2-192 0,0-3 64 15,0 2 128-15,-3-3-208 0,-2-1 208 0,-1 0 0 16,0-4 0-16,-1 0 0 0,0-4 0 0,-1 2-144 16,-1 0 144-16,-1-3-128 15,-1 1-416-15,0-2-80 0,0-1-16 0,1 1-11520 16,2-2-2320-16</inkml:trace>
  <inkml:trace contextRef="#ctx0" brushRef="#br0" timeOffset="-179690.58">10404 17497 32015 0,'0'0'704'0,"0"0"128"0,0 0 48 0,0 0 32 0,0 0-720 16,0 0-192-16,0 0 0 0,0 0 0 0,4 9 1872 0,2 1 352 15,-1 4 64-15,0 1 16 0,-1 2-976 0,1 7-192 16,0 2-48-16,2 2 0 0,0 4-256 0,-1 1-48 16,1 1-16-16,-2 0 0 0,1 3-144 0,2 2-48 15,2-2 0-15,0 3 0 0,0 4-256 0,1 1-48 16,-1-1-16-16,1-1 0 0,-2 0-96 0,-1-5-32 15,0 1 0-15,0-3 0 0,-1-2-128 0,0-4 0 16,-3-4 0-16,1-2 0 0,-1-3 0 0,0-2 0 0,0-2 0 16,-1-1-176-1,-1-5-928-15,0-1-192 0,-1-1-48 0,-1-9 0 16,0 0-1888-16,0 0-384 0,0 0-80 0,0 0-16 0</inkml:trace>
  <inkml:trace contextRef="#ctx0" brushRef="#br0" timeOffset="-176652.01">13616 17979 20447 0,'0'0'896'0,"0"0"192"0,0 0-864 0,0 0-224 15,-3-9 0-15,3 5 0 0,0-3 1040 0,0 1 176 16,-1 2 16-16,1-3 16 0,1 3-160 0,0-2-16 16,-1 0-16-16,0 2 0 0,0 4 544 0,0 0 128 15,0 0 0-15,0 0 16 0,0 0-272 0,0 0-48 16,0 0-16-16,0 0 0 0,0 0-224 0,0 0-48 16,7 4-16-16,1-1 0 0,0 4-256 0,-2-1-48 15,1 5-16-15,1-2 0 0,1 1-496 0,1 1-112 16,-1 2 0-16,2 4-16 0,-1-4 336 0,2 4 80 15,0-1 16-15,0 3 0 0,0 1-480 0,-1-3-128 16,1 0 0-16,0 0 0 0,0 0 0 0,0-1 0 16,-2-3 0-16,0 1 0 15,2-3-288-15,-1 1-128 0,-2-5-32 0,1 0 0 0,2-2 80 0,0-1 16 16,0-1 0-16,-2-3 0 16,-1-3-1568-16,2 3-304 0,-1-4-64 0,2-1-16 15,-1-2-3312-15,-2 1-656 0,0-1-144 0,-1-1-32 0</inkml:trace>
  <inkml:trace contextRef="#ctx0" brushRef="#br0" timeOffset="-176440.58">13903 17882 38015 0,'0'0'832'0,"-4"10"192"0,1-3 16 0,-1 3 16 0,-1 1-848 0,-2 2-208 0,1-3 0 0,-1 2 0 16,1 3 1376-16,-2 0 224 0,0 0 64 0,0 3 0 15,-1-1-976-15,0 0-192 0,0 3-48 0,-2-3 0 0,1 2-256 0,0-2-48 16,0 3-16-16,0-3 0 0,-1 0-128 0,2-1 0 15,0 1 0-15,1-4 0 0,1 0 0 0,3-2 0 16,0-5 0-16,2 2 128 16,2-8-1872-16,0 5-384 0,0-5-80 0,4 4-16 15,1 0-2816-15,3-1-560 0,0-3-112 0,1 0-32 0</inkml:trace>
  <inkml:trace contextRef="#ctx0" brushRef="#br0" timeOffset="-176197.59">14171 18030 34319 0,'0'0'1520'0,"5"5"320"0,2-1-1472 0,1-1-368 16,-2-2 0-16,1 2 0 0,1 1 1552 0,0-4 240 15,-1 2 64-15,1-2 0 0,0 0-976 0,1 0-192 16,0 0-48-16,1 0 0 0,-1 0-512 0,0-2-128 0,1 2 0 0,0-2 0 15,-1 2 0-15,0-2 0 16,-1 4 0-16,0 0 0 16,-1-2-640-16,-7 0-144 0,7 5-48 0,0-1 0 15,-2 2-2608-15,-1 1-528 0,-2-1-96 0,-2 2-32 0</inkml:trace>
  <inkml:trace contextRef="#ctx0" brushRef="#br0" timeOffset="-175995.61">14280 18222 29023 0,'0'0'1280'16,"0"0"272"-16,0 0-1232 0,6 3-320 0,1 1 0 0,-7-4 0 0,8 3 2208 0,0-3 384 15,-1 1 80-15,1-1 16 0,-8 0-1312 0,9-1-256 16,-1 1-48-16,0-3-16 0,0 0-848 0,0 2-208 16,0-2 0-16,0-1 0 0,-1 4 0 0,0-2 0 15,1 2 0-15,0-1 0 16,2 1-4768-16,-1-3-896 0,1 3-176 0,-3 0-48 15</inkml:trace>
  <inkml:trace contextRef="#ctx0" brushRef="#br0" timeOffset="-175746.63">14684 18013 36863 0,'0'0'816'0,"0"0"160"0,0 0 48 0,0 0 0 0,8 0-832 0,-8 0-192 0,8 2 0 0,0-2 0 16,-8 0 960-16,9 0 160 0,0 0 32 0,-1-2 0 15,0 1-720-15,1-2-144 0,0 3-32 0,1-3 0 16,-1 3-256-16,-1 0 0 0,1 0 0 0,1 0 0 16,1 0 0-16,1-1 160 0,-2 1-160 0,0 1 128 31,1-1-1360-31,-2 0-288 0,0 0-48 0,0 0-16 0,-1 3-4944 15,-8-3-976-15,0 0-208 0,0 0-32 0</inkml:trace>
  <inkml:trace contextRef="#ctx0" brushRef="#br0" timeOffset="-175143.3">15195 17746 26943 0,'0'0'592'0,"0"0"128"0,0 0 32 0,0 0 0 0,0 0-608 0,0 0-144 15,0 0 0-15,0 0 0 0,4-4 1008 0,1-2 160 0,1 3 48 0,-1 0 0 16,-5 3-368-16,4-7-64 0,0 1-16 0,0 2 0 16,1-3-400-16,0 3-96 15,2 1-16-15,-1-3 0 0,1 2 32 0,-1 0 0 16,1-1 0-16,1 4 0 0,0-2-288 0,-1 1-192 16,1 0 16-16,0 2 16 0,0 0 480 0,0 0 112 0,-2 2 16 15,-6-2 0-15,7 5 224 0,0 1 48 0,-2 2 16 0,-1-1 0 16,0 3-608-16,-2 2-128 0,0-1 0 0,-2-1 0 15,-2 6 304-15,0-2 112 0,-2 2 32 0,-2-2 0 16,0 2-80-16,-2 1-16 0,0-4 0 0,-1 2 0 0,0-4-352 0,0 2 0 16,0-2 0-16,-1-3 0 15,0 1 0-15,1-3 0 0,1 1 0 0,0-3 0 0,1-1-192 16,7-3-64-16,0 0-16 0,-6 3 0 16,6-3 448-16,0 0 80 0,0 0 32 0,0 0 0 0,0 0-288 15,0 0 0-15,0 0 0 0,0 0 0 0,0 0-176 16,5-3-80-16,3 0-32 0,0-1 0 0,0 4 432 0,1-3 96 15,0 2 16-15,0 1 0 0,2 0-256 0,0 0-256 16,1-3 48-16,-1 3 16 0,-1 0 192 0,1 0 0 16,2 0 0-16,-1 0 0 0,-1 0 0 0,-1 0 0 15,0 0 0-15,-1 0 160 0,0 0-32 0,-1 0 0 16,0 0 0-16,-8 0 0 16,9 0-1488-16,-1 3-304 0,-8-3-64 0,0 0-16 15,8 4-3984-15,-8-4-800 0,0 0-144 0,0 0-48 0</inkml:trace>
  <inkml:trace contextRef="#ctx0" brushRef="#br0" timeOffset="-174904.82">15630 18106 31327 0,'0'0'688'0,"0"0"144"0,0 0 16 0,0 0 48 0,-6 2-720 0,-2 0-176 0,-3-2 0 0,-3-2 0 16,-3 2 704-16,-2 0 96 15,0 0 32-15,-1 0 0 0,-1 0-400 0,-2 0-80 0,-2 0-16 0,-1 0 0 16,-2 0-336-16,0 2 0 0,1 0 0 0,-1-2-128 16,2 3 128-16,0-3 0 0,1 4 0 15,2 0 128-15,2-4 96 0,1 2 32 0,0 1 0 0,5 1 0 16,0 0-256-16,3-1 144 0,2 0-144 0,2 1 128 16,2-1-2144-16,6-3-432 15,0 0-96-15,-2 9-16 0</inkml:trace>
  <inkml:trace contextRef="#ctx0" brushRef="#br0" timeOffset="-174298.64">15494 18259 26943 0,'0'0'1200'0,"0"0"240"0,0 0-1152 0,0 0-288 16,0 0 0-16,0 0 0 0,-7-4 1232 0,1 1 192 16,-1 3 48-16,1-1 0 0,-1-1-880 0,-1-1-160 0,0 2-48 0,1-2 0 15,-3 3-192-15,1 0-64 0,0-3 0 16,-1 6 0-16,2 0 0 0,0-2 0 16,0 2 0-16,1 0 0 0,1 3-128 0,-1-2-176 0,2 2 48 0,0 1 0 15,0-3 704-15,-1 2 160 0,2 3 32 0,1-1 0 16,-1-1 0-16,0 3 0 0,1-1 0 15,0-1 0-15,1 1-320 0,0 1-48 0,1 0-16 0,0-1 0 16,0-3 0-16,-1 3 0 0,2-9 0 0,-1 6 0 16,1-6-256-16,0 0-128 0,-1 11 128 0,1-11-128 15,0 0 0-15,0 0 0 0,0 0 0 0,0 0 0 16,0 0 0-16,0 0 0 0,0 0 0 0,0 0 0 16,0 0 0-16,0 0 0 0,5 6 0 0,-5-6 0 15,8 3 0-15,0 1 0 0,-1-2 0 0,3 2 0 0,-3-1 480 16,4 1 160-16,1-4 48 0,0 3 0 0,-1-2-496 15,1 1-192-15,0 2 128 0,1-1-128 0,-1 1 288 16,0 3-32-16,-2-5 0 0,2 5 0 0,0 1 0 0,-2 1 0 16,-1-3 0-16,0 1 0 0,-1 1-256 0,0 1 128 15,-3 1-128-15,-1-1 0 0,0 2 128 0,-1 2-128 16,-2-2 0-16,-1 2 0 0,-2 0 0 0,-1 0 0 16,-1 0 0-16,-1 0 0 0,-2-3 0 0,1 1-144 15,-2-1 16-15,0 0 0 0,-1-1 128 0,1-1 0 16,-3-2-144-16,1 1 144 0,-2-5 0 0,0 2 0 15,2-4 0-15,-2 0 0 0,-1 0 0 0,0 0-224 16,0-4 32-16,1-1 0 0,-1 1 192 0,1-4 0 16,0-1 0-16,1-1 0 15,0 0-448-15,2-3-64 0,1-4 0 0,2 2 0 16,0-2-2448-16,2 0-496 0,2-3-112 0,0-1-16 0</inkml:trace>
  <inkml:trace contextRef="#ctx0" brushRef="#br0" timeOffset="-157885.9">16060 15885 39551 0,'0'0'1024'0,"0"0"48"0,0 0 16 0,9 0-880 0,-1 0-208 0,-8 0 0 0,6 4 0 0,2-4 1632 0,0 2 288 16,0-4 48-16,1 2 16 0,0 2-1440 0,3 1-288 16,1-6-48-16,1 3-16 0,1 0-192 0,1 0 144 15,1 0-144-15,2 0 128 0,-4 0-128 0,0-2 0 16,2 2 0-16,0-2 0 0,-1 0 0 0,1 2-176 16,-1 0 48-16,0-3 0 15,1 3-1952-15,-2-1-384 0,-2 1-80 0,-1 0-16 16,-4-3-3264-16,-1 3-672 0,-7 0-128 0,0 0-32 0</inkml:trace>
  <inkml:trace contextRef="#ctx0" brushRef="#br0" timeOffset="-156897.33">17148 16178 31327 0,'0'0'1392'0,"0"0"272"0,0 0-1328 0,0 0-336 15,-7 3 0-15,0-3 0 0,-3 1 1968 0,0 2 320 16,-3-3 64-16,-3 2 16 0,-2-2-1024 0,-2 0-208 0,-3 0-48 0,-2 0 0 15,-3-2-560-15,1-1-112 0,-1 2-32 0,1 1 0 16,-2-3-192-16,1 3-64 0,1-3 0 0,1 3 0 16,-1 0-128-16,3 3 128 0,-1-3-128 0,2 3 128 15,2-2-128-15,3 2 0 0,1-1 0 0,1-1-176 16,2 5 176-16,2-2 0 0,2-2 128 0,1 2-128 31,1 0-1008-31,0-1-272 0,1 1-48 0,7-4-16 0,-5 4-3840 0,5-4-768 16,-10 9-144-16,10-9-48 0</inkml:trace>
  <inkml:trace contextRef="#ctx0" brushRef="#br0" timeOffset="-156248.75">16904 16487 24639 0,'0'0'1088'0,"0"0"240"0,0 0-1072 0,-1-6-256 0,0-1 0 0,-2 3 0 15,-1-3 1952-15,-1 5 336 0,0-5 64 0,-1 3 16 16,0 2-576-16,-2-2-96 0,-1 1-32 0,0 2 0 15,0 1-816-15,-2 1-160 0,1-1-48 0,-1 3 0 16,1-1-352-16,-1 0-80 0,1 0-16 0,-1 2 0 16,2 0-192-16,0 1 0 0,0 2 0 0,1-3 0 15,0 3 144-15,0-1-16 0,0 1 0 0,2-1 0 16,1 2-128-16,1 1 0 0,0-2 0 0,0 1 0 16,1 1 0-16,0 0 128 0,2-1-128 0,0 1 128 0,0-1-128 15,-1 1 128-15,2-2-128 0,0-1 128 0,-1 1 64 0,1-7 0 16,0 0 0-16,0 7 0 0,0-7-64 0,1 7 0 15,-1-7 0-15,0 0 0 0,0 0-128 0,0 0 0 16,4 5 0-16,-4-5 0 0,0 0 0 0,8 4-176 16,0-1 48-16,0-2 0 0,1-1 128 0,0 0 176 15,-1 0-48-15,1 0 0 0,3 0-128 0,-2 3 0 16,1-3 0-16,1 0 0 0,1 2 0 0,1 0 128 16,1 3-128-16,-1-1 128 0,0 2 0 0,2-2 0 15,-3 3 0-15,2-1 0 0,-2 4 0 0,0 0 0 16,-1 1 0-16,-3-1 0 0,-3 0 64 0,1 4 0 15,-2 1 0-15,-2-2 0 0,-5 0-192 0,1 2 128 16,-2 1-128-16,0-3 128 0,-4 0-128 0,-1-1 0 16,-4 1 0-16,-1-2 0 0,0 0 0 0,-1-3 128 15,-1 1-128-15,0 0 128 0,-1-2-128 0,0-3 0 0,0 0 0 16,2-2 0-16,0-2 0 0,-1 0 128 0,1 0-128 0,1-2 128 16,0-2-128-16,0-3-272 0,1 1 64 15,1 2 16-15,1-3 192 0,3 1 0 0,-1-4 0 0,3 0 0 31,1-3-2144-31,2 0-384 0,0 0-80 0,2-2-16 0</inkml:trace>
  <inkml:trace contextRef="#ctx0" brushRef="#br0" timeOffset="-155892.78">17516 16135 41231 0,'0'0'896'0,"0"0"192"0,5 9 48 0,0-1 32 0,-1 1-928 0,-1 4-240 16,0 0 0-16,-2 2 0 0,0 0 1024 0,1 2 144 15,-2 0 48-15,-2 3 0 0,2 1-672 0,-1 1-128 16,0-2-32-16,-1-1 0 0,0 0-192 0,-1 0-64 16,0 1 0-16,1-3 0 0,-1-1-352 0,2 1-80 15,-2-4-16-15,2-3 0 16,0 1-1024-16,-1 1-192 0,1-4-64 0,0-2 0 0</inkml:trace>
  <inkml:trace contextRef="#ctx0" brushRef="#br0" timeOffset="-154354.07">18061 15751 28559 0,'0'0'1264'0,"0"0"272"0,0 0-1232 0,0 0-304 16,0 0 0-16,0 0 0 0,0 0 1856 0,0 0 304 0,0 0 64 0,0 0 16 15,0 0-832-15,5 10-144 0,-1 1-48 16,-1 2 0-16,-3-4-400 0,1 6-96 0,0-2-16 0,1 0 0 16,-2 0-304-16,0 1-64 0,-2 2-16 0,2 1 0 15,0-1-144-15,2-2-48 0,0-1 0 0,-1-2 0 16,1 2-128-16,-1-1 0 0,0-2 0 0,2-2-176 16,1 1 176-16,1 0 0 0,0-3 0 0,2-1 0 15,1 1 0-15,1-2 0 0,-1 0 0 0,2-1 0 16,1-1 0-16,1 0 0 0,-1-2 128 0,1 0-128 15,0-2 0-15,1 0 0 0,1-2 0 0,2-3 0 16,2 1 0-16,1-1 0 0,-2-2 0 0,1-1-128 16,1-3-832-1,-1-2-144-15,-1-1-48 0,-1-1 0 0,-2 2-1376 0,-1-2-288 16,-1 0-48-16,-3 0-16 0,-2 0 320 16,-1-2 48-16,1 2 16 0,-3-2 0 0,-3 2 1472 0,0-1 320 15,1 1 48-15,-4 4 16 0,0-2 352 0,-1 4 80 0,0 1 16 16,1 1 0-16,-3 1 1472 0,-1 2 320 0,6 6 48 0,0 0 16 0,-6 3 816 0,-1 0 160 15,-1 5 48-15,0 3 0 0,1 1-160 0,-1 6-32 16,-1 3 0-16,-1 3 0 0,3 5-1168 0,-3 1-240 16,3 7-64-16,0 3 0 0,0 3-192 0,2 3-64 15,1 1 0-15,-1-1 0 0,1-1-192 0,2-5-64 16,0 2 0-16,2-1 0 0,0-4-144 0,0-1-48 16,0 1 0-16,2-4 0 0,-1-3-320 0,-1-4 0 15,0 0 0-15,0-5 0 0,2-4 0 0,1 3-128 16,-2-7 0-16,2-3 0 15,1-1-1280-15,1-2-256 0,3-3-64 0,1-4 0 16,2-3-3840-16,12-5-768 0,1-1-144 0,-11 5-48 0</inkml:trace>
  <inkml:trace contextRef="#ctx0" brushRef="#br0" timeOffset="-150644.81">16688 15582 25791 0,'0'0'1152'0,"0"0"224"0,0 0-1104 0,0 0-272 0,0 0 0 0,0 0 0 15,0 0 2000-15,0 0 352 0,0 0 64 0,0 0 16 0,0 0-1088 0,0 0-192 16,0 0-64-16,0 0 0 0,0 0-400 0,0 0-96 15,4-4-16-15,0 0 0 0,0-1-448 0,0-2-128 16,0 3 0-16,1-2 0 0,-2 2 0 0,2-3 0 16,2-2 0-16,-1 3 0 0,1-2 0 0,2 1 0 15,-1 1 0-15,0-1 0 0,1 1 0 0,0 2 128 16,-1-1-128-16,1 1 128 0,0 0 0 0,-1 1 0 16,0 3 0-16,0 0 0 0,-1 0 0 0,1 3 0 15,0 1 0-15,-1-2 0 0,-1 5-128 0,0-1 0 16,-1 2 0-16,-1 1 0 0,0 2 0 0,-2 2 128 15,0 0-128-15,-2 1 128 0,-2 0 48 0,1 3 16 16,-2 2 0-16,1-2 0 0,-2 3-64 0,0-3 0 16,-1 3 0-16,1-3 0 0,-2 2 64 0,1-2 0 15,0 2 0-15,-2-5 0 0,1 3 0 0,-1-1 0 16,1-2 0-16,-1 2 0 0,1 1-192 0,-2-1 128 16,-3-2-128-16,2-1 128 0,0 3-128 0,0-2 0 0,-2-3 0 15,1 0-176-15,-1 0 176 0,2-1 0 0,0 0 0 16,1-4 0-16,-1 1 0 0,3-1-128 0,0-2 128 0,6-4-128 15,-8 0 128-15,8 0 0 0,0 0 0 0,0 0 0 16,-5-2 0-16,5 2-128 0,0 0 128 0,3-7-128 16,-2 0 128-16,3 1 0 0,1 1 0 0,2-1 0 15,1 0 0-15,0 2 0 0,-1 0 128 0,3 1-128 16,-1-1 128-16,0 2-128 0,-1-1 128 0,1 2-128 16,1 1 128-16,0 0-128 0,-1 0 128 0,0 0-128 15,1 0 176-15,0 0-48 0,-1 1 0 0,0 2 0 16,0-3 64-16,0 0 0 0,0 2 0 0,1-2 0 0,-1 2 0 15,0 0 0-15,-1-2 0 0,0 3 0 0,1-3-192 16,0 0 0-16,-1 0 0 0,-2 0-176 0,-6 0 352 0,10-3 64 16,-1 3 16-16,0-2 0 0,0 0-256 0,0 0-160 15,0-1 32-15,1 2 0 0,-3-2 128 0,1-1 176 16,-1 2-48-16,1-5 0 0,-1 3-128 0,1-2-176 16,-1-1 48-16,-1 1 0 15,1-1-3072-15,0-1-624 0,-4 2-112 0,1-3-32 0</inkml:trace>
  <inkml:trace contextRef="#ctx0" brushRef="#br0" timeOffset="-148974.07">18612 15312 19583 0,'0'0'864'0,"0"0"176"0,0 0-832 0,0 0-208 0,0 0 0 0,0 0 0 16,0 0 1840-16,0 0 320 0,0 0 64 0,0 0 16 15,0 0-768-15,0 0-160 0,0 0-32 0,0 0 0 16,0 0-304-16,0 0-64 0,0 0-16 0,0 0 0 15,0 0-144-15,0 0-48 0,0 0 0 0,0 0 0 16,0 0-192-16,0 0-64 0,1-4 0 0,2 2 0 0,-2-5-96 0,3 3-32 16,2 0 0-16,0-1 0 0,2 1-128 0,0 0-16 15,1-2-16-15,1 3 0 0,4-1 304 0,-1-2 64 16,-2 3 16-16,3-1 0 0,0 4-176 16,0-3-48-16,1 3 0 0,1 0 0 0,-1 3-96 0,2 0-32 15,-1-2 0-15,0 6 0 0,-1-4 160 0,1 7 32 16,0-1 0-16,0 1 0 0,-1 1-384 0,0 2 0 15,-2 0 0-15,-1 4-128 0,1 0 400 0,-3 0 96 16,-1 1 16-16,2 3 0 0,-2-1-160 0,-1 0-32 16,0 1 0-16,1 1 0 0,-3-1-192 0,1-2 0 15,-1 1 0-15,1-3 0 0,0 3 0 0,2-3 0 16,-1 0 0-16,-1 1 0 0,1-1 0 0,1-2 0 16,1-2 0-16,-1 0 0 0,-1 0 256 0,1 0 0 0,1-3 0 15,1 1 0-15,2 2-128 0,-1-4 0 0,-2-2-128 16,2-1 192-16,0 1-192 0,0-3 0 0,-2 2 0 0,0-2 0 15,0-1 0-15,-3-2 0 0,1 2 0 16,2-1 0-16,-1-4 0 0,-1-1 0 0,-8 3 0 16,7-1 0-16,-7 1 0 0,8-3 0 0,-1-1 0 15,-7 4 0-15,2-4-176 0,-2 4 32 0,3-6 0 0,-3 6 0 16,0-7 144-16,-3 1 0 0,-2-1 0 0,0 1 0 16,-2 3 0-16,1 2-128 0,-2-5 128 0,-1 6-128 15,0 0 128-15,-2 0 0 0,1 3 0 0,-1 1 0 16,-1 3 0-16,2-4-128 0,-2 3 128 0,2 0-128 15,-1 2 128-15,3 1 256 0,1-1-64 0,0 4-16 16,2-2-176-16,1 1-256 0,1 2 64 0,2-3 16 16,0 4 416-16,3 1 80 0,2 0 0 0,3 2 16 0,2 1-96 15,1-1-32-15,1 3 0 0,1-1 0 0,1 0 16 16,1 0 0-16,0 1 0 0,1 0 0 0,-2-1-48 16,3 2-16-16,-1-5 0 0,1 4 0 0,0-3-32 0,1 2-128 15,-3-2 192-15,1 3-64 0,-2-3-128 0,0 0 0 16,-1 0 0-16,-2-1 0 0,-1 3 0 0,-2-2 0 15,-2 0 0-15,-1 0 0 0,0 3 0 0,-3 0 0 16,-2 1 0-16,-2-2 0 0,-2 4 0 0,-1-2 0 16,-1-2 0-16,-2 1 0 0,-2 1 0 0,0-2 0 15,-1-2-176-15,-3 0 176 0,-2-1 0 0,-1 0 0 16,0-2 0-16,-3-1-128 0,0-2 128 0,-2-1-160 16,-1 0 160-16,-4-4-160 0,1 1 160 0,-1-3-192 15,1-2 192-15,-1-1-192 0,-1-2 192 0,2-1 0 16,1-2 0-16,1 0 0 0,0-5 0 0,3-1-128 0,2 0 128 0,3-3-128 31,0-2-1696-31,1-4-336 0,3-1-64 0,1-1-16 0</inkml:trace>
  <inkml:trace contextRef="#ctx0" brushRef="#br0" timeOffset="-147844.05">15790 15405 26719 0,'0'0'576'0,"0"0"128"0,0 0 32 0,0 0 32 0,0 0-624 0,8-4-144 0,0-1 0 0,-1 1 0 16,-1-2 1264-16,-1-1 208 0,-1 1 64 0,0-2 0 0,-2-2-1088 0,0 4-192 15,-1-5-64-15,-1 2 0 0,0 1-192 16,-1-3 144-16,-2 0-144 0,0 1 128 0,0 1-128 0,-3 1 0 16,1-1 0-16,-2 2-176 0,1 0 304 0,-1 3 48 15,1-2 16-15,-2 2 0 0,0 4 448 0,0 0 112 16,0 4 16-16,1-1 0 0,-3 4 256 0,1 3 48 15,0 0 16-15,0 3 0 0,-2 3-416 16,2 1-80-16,0 6-16 0,0 1 0 0,-2 0-96 0,1 2-32 16,1 4 0-16,-2-3 0 0,1 6-48 0,-1-3-16 15,0 3 0-15,-1-3 0 0,0 3-96 0,-1-3-32 16,-2 3 0-16,2-2 0 0,0-2-96 0,0 1-32 16,-1-2 0-16,-1 0 0 0,2 0-128 0,-1-2 0 15,-1 0 0-15,1-2 0 0,-2-3 0 0,1 1-272 16,-1-1 64-16,0-4 16 0,2 3 192 0,-1-5 0 0,1 3 0 0,0-5 160 15,-1 0-160-15,2 0 128 0,0-5-128 16,1 1 128-16,0-1-128 0,2-2 0 0,1-1 0 16,1-1 0-16,0-1 0 0,1-2 128 15,1-1-128-15,6 0 128 0,0 0-128 0,0 0 0 16,-5-4 0-16,5 4-176 0,0 0-160 0,0 0-48 0,-2-9 0 0,4-1 0 16,-1-1 112-16,2 2 16 0,1-1 0 0,-1-1 0 15,3 2 256-15,0 1-160 0,1-1 160 0,-1 0-128 16,2 1 128-16,0 1 0 0,0 1 0 0,1-1 0 15,-1 3 0-15,1 2 0 0,-1-1 0 0,1 3 0 16,-1 3 224-16,-1-1 80 0,0 2 16 0,1 3 0 16,0-1-112-16,0 2-16 0,-1 4 0 0,-1 1 0 15,-1 2 0-15,-1 0 0 0,0 2 0 0,-1 0 0 16,-1 3-48-16,0-3-16 0,-4 3 0 0,2-3 0 16,0 2 64-16,-1 1 0 0,0 0 0 0,-1-2 0 0,0 2 96 15,1-1 32-15,-2-2 0 0,2 3 0 0,-1-3-160 16,1 3-32-16,0 2 0 0,1-1 0 0,-2-2-128 15,4 1 0-15,-1 0 0 0,2-3 0 0,-1 2 0 0,3 1 0 16,2-3 0-16,0 0 0 0,0 0 0 0,3-4 0 16,0 0 0-16,2-2 0 0,1-2 0 0,1-1 128 15,1 1-128-15,2-1 128 0,0-2-128 0,1 0-176 16,1-2 48-16,0-1 0 0,1 0 128 0,1 1 0 16,0-1 0-16,-2-3 0 0,2 2 0 0,0 0 0 15,0 0 0-15,0-2 0 0,0 0-128 0,1 0 0 16,2-2 0-16,1-2 0 15,-2-3-2208-15,2 1-432 0,2-1-96 0,-3-2-16 0</inkml:trace>
  <inkml:trace contextRef="#ctx0" brushRef="#br0" timeOffset="-145278.85">19919 15189 23839 0,'9'3'1056'0,"-3"-2"224"0,-1 4-1024 0,1-1-256 0,2 3 0 0,0-1 0 16,0 4 1264-16,1 0 208 0,0 3 32 0,1 0 16 15,-3 2-464-15,3 4-96 0,-3 7 0 0,1-1-16 16,-1 7-80-16,1 2-16 0,-3 2 0 0,1 4 0 16,0-2-16-16,-1 5-16 0,-1-1 0 0,1 1 0 0,-1 2-144 0,3-2-32 15,-1 3 0-15,1-2 0 16,-1 5-80-16,-1-2-32 0,1 4 0 0,0-1 0 0,-1-1-128 0,3 0-16 15,-2-2-16-15,0 0 0 0,1-1-48 0,1 1-16 16,-2 0 0-16,1-1 0 0,-2-1-144 16,0 1-32-16,0-1 0 0,1-4 0 0,-1 0-128 0,0-2 192 15,-1-6-192-15,0 1 192 0,-1-4-192 0,-1 0 0 16,-1-4-160-16,1-2 160 0,-2-1 0 0,0 0 0 16,-2 0 176-16,0-3-48 0,-3-1-128 0,-1 0 0 15,0 0 0-15,-2 4 0 0,-3-4 0 0,0-2-128 16,-2 0 128-16,-3 3 0 0,-1-3-128 0,-3 0 128 15,-3-1-128-15,-2-2 128 0,-4-3-176 0,0 2 176 16,-2 0-208-16,-2 0 80 0,2 0 128 0,-4-3 0 16,-1 2-144-16,-3-4 144 0,-3 1 0 0,-4-1-176 15,-4-1 176-15,-5-1-128 0,-1-3 128 0,-1 1 0 16,1 0 0-16,-2 1 128 0,-1 2-256 0,1-4-64 16,-4-3 0-16,-2 4 0 0,-2-4 192 0,1 3 0 15,1-3 0-15,-1 3 0 0,4 1 0 0,-1-2-128 0,-2-1 128 16,-3 2 0-16,-5-3 0 0,3 0 192 0,0 1 0 15,-1 2-16-15,3 1-176 0,1-1-144 0,-1 0 144 0,-1 0-208 16,-2-3 208-16,2 0 128 0,1 4 0 0,4 1-128 16,3-1-256-1,1 0-144-15,2-1-48 0,-1 1 0 0,0 0 624 0,2 1 112 0,-2-1 32 0,3-2 0 16,2 0-320-16,2 3 0 0,0-1 0 0,1 0 0 16,1-2 0-16,2 2 0 0,0-4 0 0,1 0 0 0,0 0 0 0,-2 0 0 15,0 0 0-15,0 3 0 0,4-3 0 16,-1 1 0-16,5-1 0 0,0 3-144 0,0 0 144 0,2-2 0 15,1 1 128-15,2-2-128 0,-2 0 176 0,3-2-48 16,1 1 0-16,2 1 0 0,-2 0-128 0,2 0 0 16,-1-3 0-16,2 3 0 0,1 0 0 0,1 3 128 15,3-3-128-15,0 3 128 0,1-3-128 0,-1 0 128 16,2 0-128-16,0 0 128 0,1 0-128 0,-1 0 128 16,0 0-128-16,2-2 128 0,-1 1 0 0,1 1 0 15,2-3 0-15,-1 3 0 0,-1-3-128 0,1 2 0 16,1-2 0-16,-1 3 0 0,-1-4 192 0,1 4 0 15,1-2 0-15,-1 2 0 0,2-4-192 0,1 4 0 16,-2-3 0-16,1 2-176 0,1-2 176 0,1 3 0 16,1-2 128-16,0 2-128 0,0 0 0 0,0-2 0 0,2 0 0 15,0 2 0-15,-1-3 176 0,0 2-48 0,1 1 0 16,-1-3 0-16,0 3-128 0,0-2 128 0,1 0-128 0,-1 2 128 16,0 0-128-16,0 0-176 0,1-2 48 0,-1 2 0 15,1 0 128-15,1-3 0 0,0 2 128 0,2 1-128 16,-2-3 176-16,2 3-48 0,-1-4 0 0,2 2 0 15,-2-2-128-15,2 1 0 0,0-1 0 0,0 0 0 16,1-1 0-16,0 1 128 0,-1 0-128 0,1 1 128 16,2-3-128-16,-2 2 0 0,0-3 0 0,1 4 0 15,1-3 0-15,-2 2 0 0,1-2 0 0,1 2-176 16,-1-3 176-16,2 3 0 0,-2-1 0 0,2-1 0 16,-1 2 0-16,2-3 0 0,4 7 128 0,-4-4-128 15,-3-2 0-15,3-1 0 0,2 1 0 0,-1-1 0 0,3 7 0 16,-2-10 0-16,-4 0 0 0,4 2 0 0,0-3 0 0,1 0 0 15,0-2 0-15,1 0-128 0,0-1 128 0,0 1 0 16,-2-4 0-16,2 1 0 0,0-4-128 0,-1 3 0 16,1-4 0-16,0-1 0 0,-1 1 128 0,1-1-128 15,0-2 128-15,-2 1-128 0,1 0 128 0,0 2-128 16,1-5 128-16,-1 3-128 0,-2-1 128 0,2 0 0 16,-1 1 0-16,1-3 0 0,-2-3-128 0,2 1 0 15,0-2 0-15,-1-3 0 0,0 3 128 0,1-4 0 16,1-2 0-16,0 0 0 0,-2 2 0 0,2 0-128 15,0 1 128-15,0-1-128 0,0-1 128 0,0 1 0 16,0 1 0-16,0 0 0 0,-1-1 0 0,1-2-128 16,-1 3 128-16,-1-1-128 0,0 1 128 0,-1-1 0 15,2-1 128-15,-1 5-128 0,0 0 0 0,0 2 0 16,2 2 0-16,-1-2 0 0,0 2 0 0,0 0 0 16,-1 0 0-16,1 0 0 0,0 1 0 0,1 1 0 15,-2-2 0-15,2 0 0 0,-1 2 128 0,1-2-128 16,-1 0 128-16,1-2-128 0,0 2 0 0,-2-1 0 0,1 0 0 15,0 1-128-15,-1 0 128 0,1 2 0 0,0 1 0 16,0-1 0-16,-1 5 0 0,1-2 0 0,0-2 0 16,1 4 0-16,0-2 0 0,0 4 0 0,0-2 0 0,0 2 0 0,0 0 0 15,1 0 0-15,0 2 128 0,1 2-128 0,-1-2 0 0,0 2 0 16,0 0 0-16,2 2 0 16,0-2 0-16,-1 3 0 0,2 1 0 0,0-2 0 15,1 2 0-15,1 1-128 0,-2 2 0 0,-4 6 0 0,5-9 128 0,0 5 0 16,0-3 128-16,2 0-128 0,-1 4 0 0,1 0 0 15,-7 3 0-15,9-4 0 0,0-1 0 0,0 3 0 16,-1 0 0-16,1-1-128 0,2 2 128 0,-1 1 0 16,0-3 0-16,-1 3 0 0,1-4 0 0,2 2 0 15,-1 2 128-15,-1-4-128 0,0 4 0 0,2-3 0 16,0 3 0-16,0-1-128 0,0-2 128 0,-1 3 0 16,3-2 0-16,-1 0 0 0,1 2 0 0,0-2 0 15,1 2 0-15,1 0 0 0,-1 0 0 0,2 0 0 16,0-3 0-16,2 3 0 0,-1 0 0 0,0 0-128 15,1 0 128-15,0 0-128 0,4 0 128 0,-1 0 0 0,1 0 0 16,1 0 0-16,1-1 0 0,1 1 0 0,0 0 0 16,2 0 0-16,-1-3 0 0,1 3-128 15,-1 0 128-15,2 0-128 0,0 0 128 0,0 0 0 16,1 0 0-16,0 0 0 0,0 0 0 0,1-2 0 0,2 0 128 16,0 0-128-16,-2-2 0 0,2 1 0 15,1-1 0-15,0 0 0 0,-1-2 0 0,0 0 0 0,1 2 0 16,0 1 0-16,0-4 0 0,-1 4 0 0,-1-1 0 15,1 1 0-15,0 0 0 0,-2-1 0 0,-1 4 0 0,3-3 0 16,1 3 0-16,0 0 0 0,0 0 0 0,2 0 0 16,-1 3 0-16,0-2 0 0,-1 2 0 0,0 1 0 0,1-2 0 15,-3-2 144-15,0 0-144 0,-2 0 0 16,-1 0 0-16,-2 0 0 0,-1 0 0 0,-1-2 0 16,-1 2 128-16,1-4-128 0,0 1 0 0,-1 2 0 15,1-2 0-15,0 1 0 0,1 2 0 0,1 2-144 0,-3-2 144 0,3 3 0 16,-2-3 128-16,1 1-128 0,-1 2 0 0,1 1 128 15,0-2-128-15,0 1 0 0,0-2 0 16,-1 5 0-16,0-2 0 0,0-1 0 0,-1 0 0 0,-1 1 0 16,1-1 0-16,-1-3 128 0,0 1-128 0,0 4 144 15,3-3-144-15,1 0 160 0,-3 1-160 0,1-2 0 16,2-1 0-16,-3 3 0 0,1-1 0 0,2 0 0 16,-3-2 0-16,1 0 0 0,0 0 0 0,0 0-144 15,-1 0 144-15,-1 0 0 0,1 0 0 0,-1 0 0 16,-2 0 0-16,0 0 0 0,-1 0 0 0,0 0 0 15,1 0 0-15,1 0 0 0,-1-2 0 0,1 2 0 16,2 2 0-16,-1-2 0 0,1 0 0 0,-1 0 128 16,0 0-128-16,0 2 0 0,-1-2 0 0,2 0 0 15,-2 0 0-15,2 2 0 0,-1 0 192 0,2-2-16 16,-1 0 0-16,-1 0 0 0,1 0-176 0,-2 0 0 16,1 0 0-16,-3 0 0 0,3 3 0 0,-1-3 0 0,2 0 0 0,-1 1 0 15,1-1 0-15,1 3 0 0,2-3 0 0,-1 0 0 16,-1 0-176-16,0 2 176 15,1-2-128-15,-1 2 128 0,0 0 0 0,0 1 224 16,0-2-32-16,1-1 0 0,-2 0-192 0,-1 0 0 0,1 0 0 16,-2 0 0-16,-1 0 0 0,0 0 0 0,-1 0 0 15,0 0 0-15,-1-1 0 0,0-2 0 0,2 1 0 16,0 0 0-16,0 2 0 0,3-2 0 0,-1-1 0 0,1 2 0 16,-2-2 0-16,2-1 0 0,-3 2 0 0,0-2 0 15,-2 1 0-15,2-1 0 0,-2 0 0 0,-1 2 0 16,0-2 0-16,-1 1-128 0,-1 0 128 0,0 2 0 0,-2-2-128 15,-1 0 128-15,0 0 0 0,1 2 0 0,-3-5 0 16,1 5-128-16,0-2 128 0,-2 3 0 0,0 0-128 16,-1 3 128-16,0-2-192 0,0 2 192 0,0 1-176 15,0 2 176-15,1-2-160 0,-1 2 160 0,0-2-240 0,0 0 48 16,0-2 16-16,3 2 0 16,-3-4-1376-16,0 0-288 0,1 0-48 0,0-4-16432 0</inkml:trace>
  <inkml:trace contextRef="#ctx0" brushRef="#br0" timeOffset="-106570.2">28919 11210 21711 0,'0'0'464'0,"-14"-10"112"15,14 10 0-15,0 0 64 0,0-7-512 0,0 1-128 0,-1-3 0 0,-1 1 0 0,0-1 1376 0,-1 2 256 16,0-1 48-16,0 2 16 0,-3-1-368 0,2 4-80 16,-1-3-16-16,0 2 0 0,0 1-128 0,-2 2-16 15,-1-2-16-15,0 1 0 0,-1 2-256 0,-3 2-48 16,1-2-16-16,0 4 0 0,-2-1-304 0,1 1-48 16,-1 2-16-16,4 1 0 0,-3-4-64 0,0 3-32 15,-1 5 0-15,0-1 0 0,-1-1-128 0,1 2-32 16,1 5 0-16,-4 1 0 0,-1 4-128 0,3-2 128 15,3 5-128-15,0-2 128 0,-3 2-128 0,4-3 0 16,2 1 0-16,3 1 0 0,-3-3 0 0,3 0 128 16,2-3-128-16,2-3 128 0,1-1 208 0,1 0 48 0,0 0 0 15,5 3 0-15,0-2-64 0,1 0 0 0,-1-1 0 16,2 0 0-16,1 0-320 0,2-3 0 0,1 1 0 0,-1-2 0 16,1 1 128-16,1 0-128 0,-1-2 128 0,0 1-128 15,1-5 0-15,0 0 0 0,0 1 0 0,2-4-128 16,-1-1 0-16,4-4 0 0,1 2 0 0,-2-2 0 15,0-3 128-15,-4 3 0 0,0-2 0 0,-1-1 0 16,-2 0 0-16,1-2 0 0,-1 1 0 0,-1-1 0 16,-1 3 0-16,-1-5 0 0,-3 1 0 0,0-2 0 15,-2 2 0-15,-1-1 0 0,-2 1 0 0,-3 0 0 16,0 3 0-16,0 0-128 0,-1 0 128 0,-1 1-128 0,-2 3 128 16,0-1 176-16,-1 4-48 0,-2-2 0 0,1 2-128 15,-1 0 128-15,1 0-128 0,-1 2 128 0,2-2-128 16,-1 2 128-16,0 0-128 0,1 1 128 0,1-3-128 0,1 1 128 15,7-1-128-15,-7 3 128 0,7-3-128 0,0 0 0 16,-5 0 0-16,5 0 0 0,0 0 0 0,0 0 0 16,0 0 0-16,0 0-176 15,0 0-2832-15,0 0-560 0,0 0-112 0,6 0-32 0</inkml:trace>
  <inkml:trace contextRef="#ctx0" brushRef="#br0" timeOffset="-105913.24">29287 11357 27647 0,'0'0'608'0,"0"0"128"0,0 0 32 0,0 0 0 0,2-6-624 0,0-1-144 0,-2-1 0 0,2 3 0 0,-4-3 1104 0,1 1 192 16,0 1 48-16,-2-3 0 0,-1 1-576 0,0 1-96 15,-1 1-32-15,-2 2 0 0,0-1-256 0,0 1-48 16,-1 1-16-16,0 2 0 0,-2-2 256 0,1 6 64 15,-1-2 0-15,1 4 0 0,-3-1-112 0,1 3-16 16,0 1 0-16,2 1 0 0,-1 0 0 0,0 1 0 16,1 5 0-16,1-2 0 0,1 3-192 0,-1-3-64 15,0 4 0-15,3-1 0 0,1 1-48 0,1 0-16 16,-1 2 0-16,4-2 0 0,1 3 0 0,2-3 0 16,0 0 0-16,2 0 0 0,1-1-192 0,0-3 144 0,0 1-144 0,2-1 128 15,0 0-128-15,1 0 0 0,2 1 0 0,-1-4 0 16,2 1 0-16,0-2 128 0,1 0-128 0,1-1 128 15,-1-2-128-15,2-2 0 0,-1 1 0 0,0-3-176 16,0 0 176-16,-1-2 0 0,0 0 0 0,0 0 0 16,0 0 0-16,0 0-128 0,-1 0 128 0,0-2-128 31,-1 0-1344-31,0 0-256 0,-1-2-48 0,0 1-16 16,-1-1-4448-16,0-2-896 0,-3-3-176 0,1-2-48 0</inkml:trace>
  <inkml:trace contextRef="#ctx0" brushRef="#br0" timeOffset="-105213.14">29823 11290 28335 0,'0'0'1248'0,"0"0"272"0,0 0-1216 0,0 0-304 16,0 0 0-16,8 0 0 0,-8 0 1904 0,0 0 320 15,0 0 64-15,0 0 16 0,0 0-1344 0,0 0-256 16,0 0-48-16,0 0-16 0,-4-2-304 0,-3 0-64 16,0 0-16-16,-3-2 0 0,0 4-96 0,-3-3-32 0,-2 2 0 0,2 1 0 15,0 0 0-15,0 0 0 16,-3-3 0-16,3 3 0 0,1 0-128 0,1 0 0 0,-4 0 0 0,2 0 0 16,3 3 0-16,1-2 128 0,-2-1-128 0,2 3 128 15,1 1 0-15,1-2 0 0,1 2 0 0,1-1 0 16,-1 1-128-16,3 0 0 0,0 1 0 0,0 3 0 15,-1-2 0-15,0 5 128 0,3-2-128 0,1 2 128 16,-1 0 0-16,1 0 0 0,1 2 0 0,0 1 0 16,1-1-128-16,-1 4 128 0,-1-3-128 0,3 3 128 15,2 2-128-15,-1-2 128 0,-3-1-128 0,3 1 128 16,1 0-128-16,-1 3 128 0,-1-3-128 0,-1 1 128 16,2-1 160-16,0 0 32 0,-1 0 0 0,1-1 0 15,0-2-64-15,-2-1 0 0,1 0 0 0,-2 0 0 16,-1-2-256-16,0-1 0 0,3 0 0 0,-2-3 0 15,-1-7 0-15,0 10 0 0,0-4 0 0,0-6-144 0,0 0 144 0,-2 7 0 16,2-7 0-16,0 0 0 0,0 0 0 0,0 0 0 16,0 0 0-16,0 0 0 0,-7-3 0 0,2-1-128 15,-2-2 128-15,2-1-128 0,2-1 128 0,0-4-128 16,-3 2 128-16,2-3-128 0,2 0 128 0,-1 0 0 16,-1 2 0-16,2-2 0 0,-1-1 0 0,2 2 0 15,-2 4 0-15,2-1 0 0,-1-2-128 0,2 2 0 16,2 4 0-16,0-2 0 0,-2 1 256 0,0 6 48 15,6-7 16-15,-6 7 0 0,0 0-192 0,7-2-176 16,3-5 48-16,0 5 0 0,-2 0 304 0,2 0 64 16,2 2 16-16,0 0 0 0,0 2-256 0,0-2-160 15,-2 0 32-15,2 0 0 0,1 0 400 0,-1 0 96 16,-2 0 16-16,1 0 0 0,-1 0-112 0,2 0-16 0,-2 0 0 16,1 0 0-16,-2 0-256 0,0-2 160 0,0 2-160 15,1-3 128-15,-3 2-128 0,3-2 0 0,-1 3 0 16,0-1 0-16,-1-2 128 0,0 1 0 0,-2 2 0 0,1 0 0 31,-1-4-608-31,1 1-128 0,-7 3-32 0,6-4 0 16,-6 4-3008-16,7-3-624 0,0 2-112 0,0-4-32 0</inkml:trace>
  <inkml:trace contextRef="#ctx0" brushRef="#br0" timeOffset="-104886.9">30201 11517 35007 0,'0'0'768'0,"0"0"176"0,0 0 16 0,0 0 16 0,19 5-784 0,-11-5-192 0,-8 0 0 0,6-3 0 0,2 1 656 0,-8 2 96 15,8-1 16-15,-8 1 0 0,9-6-416 0,-2 6-80 16,1-1-16-16,-1-2 0 0,3 3 160 0,0-2 32 15,1 0 0-15,0 2 0 0,1 0 48 0,0 2 16 16,1 0 0-16,0-2 0 0,1 0-256 0,2 0-64 16,-1 3 0-16,-1-2 0 0,0 2 64 0,-1 0 0 15,1-2 0-15,-3-1 0 0,0 2-256 0,-2 2-256 16,-9-4 48-16,8 3 16 0,-2 1 192 0,0-1 0 16,-6-3 0-16,0 0 0 15,0 0-560-15,0 0-64 0,0 0-16 0,-3 6 0 16,-2 1-2864-16,-2-1-576 0,1 1-112 0,0-2-32 0</inkml:trace>
  <inkml:trace contextRef="#ctx0" brushRef="#br0" timeOffset="-104615.05">30302 11703 27407 0,'0'0'592'0,"0"0"128"0,0 0 32 0,0 0 32 0,0 0-624 0,0 0-160 0,0 0 0 0,7 4 0 16,-7-4 1728-16,8 0 304 0,-2 0 64 0,1 0 16 15,1 0-576-15,-8 0-96 0,6-4-32 0,2 0 0 16,0 1-704-16,0 1-160 0,0-2-32 0,0 0 0 16,-1 1 0-16,1-3 0 0,0 2 0 0,1 1 0 0,0 2-192 0,1-2-64 15,-1 1 0-15,-1 2 0 0,2 0-48 0,-1 0-16 16,-1 0 0-16,-1 2 0 0,-1-2-192 0,1 3 144 16,-1-2-144-16,1-1 128 0,-2 3-128 0,0-1 0 15,1 2 0-15,-1 0 0 16,0 0-896-16,-5-4-192 0,5 5-64 0,-5-5 0 15,0 0-4608-15,15 2-912 0,-15-2-192 0,6-4-48 0</inkml:trace>
  <inkml:trace contextRef="#ctx0" brushRef="#br0" timeOffset="-103927.63">31091 11639 14735 0,'0'0'1312'0,"0"0"-1056"0,5-3-256 0,2-1 0 16,-1-1 2256-16,1-2 400 0,-1-1 80 0,-1-1 16 15,1 3-1344-15,-2-5-256 0,0 1-48 0,-2 1-16 16,1-4-432-16,-2 2-80 0,-1-2-32 0,-1 0 0 16,-1 2-48-16,0 1-16 0,-3 1 0 0,1 1 0 15,-2-1 208-15,1 2 32 0,-3 1 16 0,0-1 0 16,-1 3-256-16,-1 0-48 0,-1-1-16 0,1 4 0 15,-2-2 32-15,0 3 0 0,1 0 0 0,-1 4 0 16,1-1 0-16,-1 3 0 0,-1-2 0 0,0 3 0 0,4 2-112 0,0-1-16 16,0 1 0-16,1 1 0 0,-1 3 0 15,2 0 0-15,1-2 0 0,0-1 0 0,1 4-96 0,1-1-32 16,2 0 0-16,-2-3 0 0,1 2-192 0,2-2 144 16,1 4-144-16,1-4 128 0,0 1-128 0,2-1 0 15,2 2 0-15,0-2 0 0,-1-3 128 0,3 1 0 16,-1 1 0-16,4-3 0 0,-1-2-128 0,1 2 0 15,-1-3 0-15,2-3 0 0,1 0 0 0,0 0 0 16,-1-2 0-16,2 1 0 0,1-5 0 0,-1 2 128 16,-2-2-128-16,1-1 128 0,0-2-128 0,0 1 0 15,-2-2-192-15,-1 1 192 0,2-2-128 0,-2 2 128 16,-1 1 0-16,-2-1 0 0,0-2 0 0,-1 2 0 16,-1 1 0-16,0-1 0 0,0-1 0 0,-2 1 0 0,0 1 0 0,-1-1 0 15,-1 2 0-15,0 7 0 16,0 0 0-16,0 0 0 0,-1-7 0 0,1 7 0 15,0 0 0-15,0 0 0 0,0 0 240 0,0 0 160 0,0 0 48 0,0 0 0 16,0 0 48-16,0 0 16 0,0 0 0 0,0 0 0 16,-2 11-48-16,4 1 0 0,-1-4 0 0,0 1 0 15,2 1-144-15,0-1-16 0,-3-9-16 0,3 8 0 16,3 3-96-16,-1 1 0 0,-1-5-16 0,1 3 0 16,2 0-48-16,-1-1-128 0,-1-1 192 0,1 1-64 15,2-1-128-15,1 1 0 0,0-2 0 0,1-1 0 16,1 4 0-16,1-5 0 0,1 4 0 0,0-5 0 15,-1 1 0-15,1-1 192 0,1-1-64 0,2-2 0 0,0 2-128 16,-1-1 0-16,0 0 0 0,2-2 0 16,-2 0 0-16,0 0 0 0,-2 0 0 0,0 0 0 15,-1 0 0-15,-2-2 0 0,-1 0 0 0,-1-1 0 16,-1-1-448-16,-7 4-80 0,4-4-16 0,-4 4-14128 16,0-6-2832-16</inkml:trace>
  <inkml:trace contextRef="#ctx0" brushRef="#br0" timeOffset="-90366.69">24316 11107 4607 0,'0'0'400'0,"0"0"-400"0,0 0 0 0,0 0 0 16,0 0 3776-16,0 0 656 0,0 0 144 0,5-4 32 16,-5 4-1536-16,0 0-320 0,-4-7-48 0,4 7-16 15,-5-2-800-15,-2-2-160 0,-2 1-48 0,-1 3 0 16,-2-1-528-16,1 1-128 0,-2 1 0 0,-1 2-16 16,-4-2-304-16,-2 4-48 0,-2-1-16 0,-2 3 0 0,1-4-304 0,-4 0-64 15,-1 1-16-15,-1 2 0 0,-3-5-256 0,1 4 160 16,1-1-160-16,-2 0 128 15,3-1-128-15,3-3 128 0,1 4-128 0,1 0 128 0,1-2-128 0,2 1 0 16,3-2 0-16,-3 2-176 0,3-1 176 0,2 0 176 16,2-2-48-16,3 0 0 0,2 0 64 0,2 0 0 15,2 0 0-15,5 0 0 0,-4-2-192 0,4 2 128 16,0 0-128-16,0 0 128 0,0 0-304 0,0 0-64 16,0 0-16-16,0 0 0 15,0 0-2240-15,0 0-464 0,9-2-96 0,-1 2-16 16,1 0-3680-16,3 0-736 0,1 4-160 0,-1-2-32 0</inkml:trace>
  <inkml:trace contextRef="#ctx0" brushRef="#br0" timeOffset="-89701.75">23956 11580 28559 0,'0'0'624'0,"0"0"128"0,6-4 16 0,-1 4 64 0,-5 0-672 0,6 0-160 0,-1-3 0 0,0 1 0 0,-5 2 960 0,5-2 144 15,2-4 48-15,-2-1 0 0,0 1-416 0,1-1-80 16,-2 0-16-16,0 1 0 0,-2-1-400 0,-1 1-96 16,1-2-16-16,-2-1 0 0,-2 0 64 0,1 1 0 15,-1-1 0-15,-2-2 0 0,0 5 48 0,-3-5 16 16,-2 1 0-16,1 0 0 0,-1 1-64 0,-2 5 0 16,0 0 0-16,-1 2 0 0,-1 2 320 0,2 2 48 15,0 2 16-15,-1 0 0 0,-3 3 0 0,2 2 0 16,0 0 0-16,0 2 0 0,-3-1-256 0,3 1-64 15,1-2 0-15,1 1 0 0,0 3-48 0,2 3-16 16,1-2 0-16,2 4 0 0,0-3-192 0,0 6 144 16,2-1-144-16,3-1 128 0,2-1 0 0,1-1 0 15,1-4 0-15,1 0 0 0,1 0 0 0,2-3 0 0,1-1 0 0,1-2 0 16,1-3-128-16,2 0 0 0,0-2 0 0,2-2 0 16,-2 0 0-16,0-3 0 0,0-3 0 0,-1 2-176 15,1-2 48-15,1-2 0 0,2-1 0 16,-3-2 0-16,-1-2 128 0,0 0 0 0,-1 0 0 0,1 0 0 15,-2-1-128-15,-1-2 0 0,0 3 0 0,-2-2 0 16,1 2 128-16,-2 3-128 0,0-2 128 0,-1 4-128 16,-1 2 128-16,-3 6-128 0,0 0 128 0,0 0-128 15,0 0 256-15,0 0 48 0,0 0 16 0,0 0 0 16,4 10-64-16,-2 1 0 0,0-2 0 0,-1 1 0 16,0 1 160-16,2 4 32 0,-1-2 0 0,1 1 0 0,0-1 0 15,-1-2 0-15,0 3 0 0,3-3 0 16,0 0-64-16,2 2 0 0,1-3 0 0,-1 1 0 0,1-2-48 0,1-1-16 15,-1-2 0-15,0 1 0 0,1-4-192 0,-1 1 144 16,1-2-144-16,2-2 128 16,-1 0-1984-16,2 0-416 0,1 0-80 0,2 0-16 0</inkml:trace>
  <inkml:trace contextRef="#ctx0" brushRef="#br0" timeOffset="-88958.71">25863 11267 4607 0,'0'0'400'0,"0"0"-400"15,0 0 0-15,0 0 0 0,0 0 4480 0,0 0 832 0,0 0 144 0,0 0 48 16,0 0-2672-16,0 0-528 0,-7-7-96 0,-1 5-32 16,-2 0-656-16,-2 0-144 0,-5-2-32 0,-4 1 0 15,-4 3-144-15,-1 0-48 0,-3-1 0 0,-1 1 0 16,-2 0-448-16,0 0-112 0,-2 0-16 0,0 1 0 16,-2-1-192-16,5 3-64 0,1-6 0 0,1 6 0 15,0-3-192-15,9 0-128 0,2 0 128 0,0-3-128 16,1 3 128-16,2 0-128 0,1 3 128 0,1-3-128 15,1 1 0-15,-2 2-240 0,2-1 48 0,4 0 0 16,1 0-1280-16,1 1-256 0,1-3-64 0,5 0 0 16,0 0-2752-16,0 0-576 0,0 0-96 0,0 0-32 0</inkml:trace>
  <inkml:trace contextRef="#ctx0" brushRef="#br0" timeOffset="-88251.71">25598 11626 27647 0,'0'0'608'0,"0"0"128"0,0 0 32 0,0 0 0 0,0 0-624 0,7-6-144 0,0 2 0 0,-7 4 0 15,0 0 1664-15,6-4 320 0,-1-2 48 0,-1-3 16 16,-2 2-1024-16,1-3-208 0,-2-1-48 0,-1 2 0 16,0-1-400-16,-1 0-96 0,-2 3-16 0,-1-3 0 15,-1 0 112-15,-1-1 16 0,-2 5 0 0,-1-1 0 16,0 1-112-16,-1 2-16 0,1 1 0 0,-1 1 0 15,-2 2 0-15,-1 0 0 0,-2 0 0 0,2 2 0 0,-1 5 0 0,-2-1 0 16,2 1 0-16,-1 3 0 0,1 1-48 0,1-1-16 16,1 3 0-16,0 3 0 0,4-1 0 0,1-2 0 15,-1 2 0-15,1 0 0 0,1 3-192 0,2-1 144 16,-2-2-144-16,5 0 128 0,1 0-128 0,1 0 128 16,2-2-128-16,1-2 128 0,-1-1 112 0,2 2 16 15,1-4 0-15,1 1 0 0,-2-5-256 0,2 0 0 16,1-1 0-16,1-1-160 0,0-2 160 0,1-2-128 15,4 2 128-15,-1-4-128 0,-2-3 304 0,2-2 64 16,1-1 16-16,-4 0 0 0,2 0-512 0,0-3-112 16,2-2-16-16,-1 0 0 0,-1 2 624 0,0-2 112 0,0 2 32 0,-2 0 0 31,0 0-720-31,0 0-144 0,-1 0-32 0,-1 2 0 0,0-2 512 0,-2 3 0 16,-1 1 0-16,1-2 0 0,-3 4 0 0,1 1 0 15,-4 6 0-15,3-7 0 0,-3 7 0 0,0 0 0 0,0 0 0 0,0 0 0 16,0 0 0-16,0 0 256 0,0 0-16 0,0 0-16 15,4 7-224-15,0-1 128 0,-2 4-128 0,2-2 0 16,2 1 208-16,-1 1-48 0,0 1-16 0,0 2 0 16,3 0 160-16,-1 0 16 0,-1 0 16 0,3 4 0 15,-1-1-160-15,0-2-48 0,1 2 0 0,1-3 0 16,-3-3-128-16,0 1 0 0,2-1 0 0,0 0 0 16,-1-4 0-16,1 1-256 0,2-1 64 0,1-2 16 15,-1 0 176-15,2-1 176 0,1-3-48 0,-1-4 0 16,1 1-1440-16,0-3-288 0,2-5-64 0,3 1-17664 15</inkml:trace>
  <inkml:trace contextRef="#ctx0" brushRef="#br0" timeOffset="-78522.76">24046 12942 23039 0,'0'0'512'0,"0"0"96"0,0 0 32 0,0 0 0 0,0 0-512 0,0 0-128 0,0 0 0 0,0 0 0 16,0 0 1552-16,3-7 304 0,-3 7 48 0,2-6 16 15,1-2-512-15,-1-1-112 0,0-2-16 0,-1 2 0 16,0-4-768-16,1 2-144 0,-4-2-48 0,2 0 0 16,-1-1-48-16,0 1-16 0,-1-3 0 0,1 2 0 15,0 1-96-15,-3-1-32 0,0 1 0 0,1 0 0 16,-1 3-128-16,1-1 128 0,-1 2-128 0,-2 1 128 0,0 2 112 0,-1-1 16 15,-1 5 0-15,1-2 0 0,0 1 144 0,-1 0 48 16,0 3 0-16,-1 3 0 0,0 0-64 0,-2 1 0 16,1-2 0-16,0 6 0 0,-2-1 112 0,-1 2 16 15,0 1 0-15,-4 3 0 0,-1 0-112 0,3 0-16 16,2 2 0-16,-2 1 0 0,1-2-384 0,2 2 0 16,2 1 0-16,-1 0 0 0,1 0 336 0,2 1-16 15,3-1 0-15,-1-2 0 0,1 0-192 0,1-2-128 0,3 0 128 16,0 2-128-16,-1-2 176 0,1-4-48 15,1 2 0-15,1-2 0 0,1-1-128 0,0 1 0 16,1-3 0-16,1 2 0 0,0-3 0 0,-4-5 0 16,0 0 0-16,6 4 0 0,1-1 0 0,-1-2 0 0,2-1 0 0,3-1 0 15,-2-2 0-15,1-1 0 0,-1-1 0 0,2-3-176 16,-1 2 176-16,2-5 0 0,0 0 128 0,0-3-128 16,0 1 0-16,-1 2 0 0,1-5 0 0,0-1-128 15,0 1 128-15,-1 2 0 0,3-2 0 0,-3-1 0 16,0 3 0-16,-1-2 0 0,-1 3 0 0,1 0 0 15,-3 0 0-15,0 2 0 0,-3 1 0 0,0 3 0 16,0-2-128-16,-2 2 0 0,-2 7 0 0,0 0 0 16,0 0 128-16,0 0 0 0,0 0 128 0,0 0-128 15,0 0 0-15,0 0 0 0,0 0 0 0,0 0 0 16,0 0 176-16,2 10-48 0,-1 0 0 0,-1-1 0 16,0 4-128-16,1-2 0 0,-1 2 0 0,0 1 0 0,0 2 240 15,2-3 16-15,-1 1 0 0,2 2 0 0,-1-3 144 16,2 2 48-16,1-4 0 0,1 1 0 0,-1 1-64 0,1 0 0 15,1 1 0-15,0-4 0 0,-2-1-48 0,1 2-16 16,2-2 0-16,0 1 0 0,0-3-144 0,0-1-48 16,-8-6 0-16,8 4 0 0,-1 0-128 0,0-1 128 15,1-1-128-15,0 0 128 0,-8-2-128 0,8 0 0 16,-1-2 0-16,0 0 0 0,0-2 0 0,-2 0 0 16,-1-1 0-16,1 1-176 15,-1-3-1488-15,1-2-320 0,0 1-48 0,-1-1-16 0</inkml:trace>
  <inkml:trace contextRef="#ctx0" brushRef="#br0" timeOffset="-75596.81">24532 12922 12207 0,'0'0'256'0,"0"0"64"0,0 0 16 0,0 0 16 0,0 0-352 0,0 0 0 16,0 0 0-16,0 0 0 0,0 0 1248 0,0 0 176 0,0 0 48 0,0 0 0 15,0 0-208-15,0 0-48 0,0 0 0 0,0 0 0 16,0 0-192-16,0 0-64 16,0 0 0-16,0 0 0 0,0 0 208 0,0 0 48 0,0 0 0 0,0 0 0 15,0 0-160-15,0 0-32 16,0 0 0-16,0 0 0 0,0 0 0 0,0 0 0 15,0 0 0-15,0 0 0 0,0 0-144 0,5-1-48 0,2 1 0 0,1 0 0 16,-1 0-192-16,1 0-64 0,0 0 0 0,0 0 0 16,0 0-400-16,4 0-176 0,-1-3 128 0,1 3-128 15,0 0 800-15,-2 0 80 0,1 0 16 0,-1 0 0 16,1 0-624-16,-1 0-112 0,0 0-32 0,-10 0 0 16,7 0-128-16,3 3 128 0,-10-3-128 0,0 0 128 15,9 1-128-15,-9-1 0 0,0 0 0 0,0 0 0 16,0 0 0-16,8 3 0 0,-8-3 0 0,0 0 0 15,0 0 192-15,0 0 0 0,0 0 0 0,0 0 0 32,0 0-1744-32,0 0-352 0,0 0-64 0,0 0-10768 0,0 0-2144 0</inkml:trace>
  <inkml:trace contextRef="#ctx0" brushRef="#br0" timeOffset="-75041.48">25117 12689 17503 0,'0'0'384'0,"0"0"64"0,0 0 32 0,0 0 32 0,0 0-512 0,0 0 0 16,0 0 0-16,4-7 0 0,-2 1 512 0,-2 6 0 0,0 0 0 0,1-7 0 16,-1 7-160-16,0 0-32 0,0 0 0 0,0 0 0 15,0 0 320-15,0 0 48 0,0 0 16 0,0 0 0 16,0 0 192-16,0 0 64 0,0 0 0 0,0 0 0 15,0 0 256-15,-5 7 48 0,-1-1 16 0,1 4 0 16,1-1-112-16,0-1-16 0,2 1 0 0,-1 1 0 16,0 1-48-16,2-2-16 0,0 4 0 0,1-2 0 15,0-1-144-15,1 0-48 0,0 4 0 0,2-5 0 0,0 1-704 0,-1-1-192 16,0-1 0-16,0 1 0 0,2-2 336 16,1 1 48-16,1 1 0 0,-1-2 0 0,1-1-208 0,1 1-48 15,-2-1 0-15,2-2 0 0,1-1-128 0,1 1 0 16,0-2 0-16,0 0 0 0,0 0 128 0,0-2-128 15,1 0 128-15,-1 0-128 0,-1 0 0 0,0-2 0 16,-2 0-224-16,2 0 80 0,0-2 144 0,-8 4 144 16,8-3-16-16,-8 3-128 0,7-4 0 0,0 2 0 15,1-2 0-15,-8 4 0 0,0 0 0 0,5-7-144 16,-5 7 144-16,5-6-128 16,-5 6-2432-16,3-7-464 0,-2 0-112 0,1 1-13296 15</inkml:trace>
  <inkml:trace contextRef="#ctx0" brushRef="#br0" timeOffset="-74741.84">25306 12603 33567 0,'0'0'736'0,"0"0"160"0,5 6 16 0,0 1 48 0,-1-1-768 0,0 3-192 0,0-1 0 0,-1 1 0 16,-2 4 1632-16,0-2 288 0,1-1 64 0,-2 4 16 15,0 1-1088-15,-2 2-208 0,1 3-64 0,0-3 0 16,-1 3-304-16,1 1-64 0,-1 1-16 0,-1-1 0 15,0 1-96-15,1 2-32 0,-2-3 0 0,1 1 0 16,1-1 0-16,-1 1 0 0,2-2 0 0,-1-1 0 16,1-2-128-16,1 0 0 0,1 0 0 0,-1 0 128 15,0-3-128-15,0-1 0 0,2 0 0 0,-1-3 0 16,2 1 0-16,-2 0 0 0,1-3 0 0,2 2 0 16,0-3 0-16,0 0 0 0,-4-7 0 0,0 0 0 0,7 5 0 0,-7-5 0 15,8 7 128-15,-2-6-128 0,-6-1 0 0,0 0 0 16,0 0 0-16,7 0-176 15,-7 0-2912-15,6-7-592 0</inkml:trace>
  <inkml:trace contextRef="#ctx0" brushRef="#br0" timeOffset="-74341.51">25756 12476 9215 0,'0'0'816'0,"7"0"-656"16,1-3-160-16,0 3 0 0,1 0 4800 0,0 0 944 16,0 0 176-16,0 3 32 0,1-3-3440 0,-3 2-688 0,4 2-144 15,-1-1-16-15,1 5-576 0,-1-2-96 0,3 3-32 0,-1 2 0 16,0 2-336-16,-3 0-80 0,2 4-16 0,0 3 0 15,0-1-240-15,1 2-48 0,-1 3-16 0,1 2 0 16,0 0-64-16,0 2-16 0,0 2 0 0,-2 3 0 16,-2-3 64-16,0 2 16 0,-2-1 0 0,-2 1 0 15,-1-2-32-15,-2 1 0 0,-1-1 0 0,-1 0 0 16,-2 0-192-16,-2 0 144 0,-4-4-144 0,-2 2 128 16,-2-2-128-16,0 0 0 0,-1 0 0 0,-1-2 128 15,1-3-128-15,-2 1 0 0,-2-2 0 0,-2-3 0 16,2 0 0-16,0-4 0 0,-1 0 0 0,1-3 0 15,1 1 0-15,-1-2 0 0,-2-2 0 0,2-3 0 16,-1-2-2768-16,2 2-544 0,-18-4-96 0,3-6-32 0</inkml:trace>
  <inkml:trace contextRef="#ctx0" brushRef="#br0" timeOffset="-73742.47">23534 12549 32703 0,'0'0'720'0,"0"0"160"0,0 0 16 0,0 0 16 0,0 0-720 0,0 0-192 15,0 0 0-15,-8 2 0 0,3 5 1728 0,-3 0 304 16,-1 3 64-16,-2 3 16 0,-2 0-1024 0,-1 4-208 15,-2 0-48-15,0 3 0 0,-6 6-400 0,1-1-96 16,2 4-16-16,0-2 0 0,1 6-48 0,1-3-16 16,1 3 0-16,3-3 0 0,3 0-48 0,0 0-16 15,3 3 0-15,1-3 0 0,4-2 0 0,2 0 0 16,2 0 0-16,4-2 0 0,1 0-192 0,4 2 0 0,2-5 0 0,1 1 0 16,3 1 0-16,2-4 144 0,0 1-144 0,4-5 128 15,0 0-128-15,2-4 0 0,0 0 0 0,2-5-176 31,1-3-2976-31,-1-3-608 0,1-2-112 0,1-2-32 0</inkml:trace>
  <inkml:trace contextRef="#ctx0" brushRef="#br0" timeOffset="-72272.33">23577 11612 3679 0,'0'0'320'15,"0"0"-320"-15,0 0 0 0,7 4 0 0,-7-4 3904 0,0 0 720 16,0 0 144-16,5 0 32 0,-5 0-2480 0,0 0-480 16,0 0-112-16,0 0 0 0,0 0-912 0,0 0-176 15,0 0-48-15,0 0 0 0,0 0-224 0,0 0-48 16,0 0-16-16,0 0 0 0,0 0-32 0,-7 3 0 16,0 1 0-16,-1-1 0 0,-1 0-16 0,-1 0 0 15,0-2 0-15,1 2 0 0,-2 1-400 0,2-1-96 16,-3-2-16-16,0 2 0 0,1 0 256 0,0 0 0 15,1 0 0-15,-1 1 0 0,1-4 768 0,-1 4 208 16,1-2 48-16,-1 1 0 0,2-2-832 0,0 2-192 16,-1 1 0-16,0-2 0 0,3 1 0 0,-1 1 0 15,0 0 0-15,-1-2 0 0,-1 2 0 0,3-1 0 16,-1-2 0-16,0 4 0 0,0-1 144 0,0-1-16 0,0-2 0 0,0 2 0 16,-1 1-128-16,1-2-176 15,2 0 48-15,-1 3 0 0,1-1 448 0,1 2 112 0,-2-2 16 0,2 2 0 16,0-2-208-16,-1 2-48 0,1-2 0 0,1 3 0 15,0-1 0-15,-1 1 0 0,0-1 0 16,-2 1 0-16,3 1 112 0,0 1 16 0,0 0 0 0,0-1 0 16,1 2 0-16,0 2 0 0,-1-1 0 0,1-1 0 15,-1-1 192-15,2 2 64 0,-2-1 0 0,0-1 0 16,-1 2-576-16,2-2-304 0,0-1 48 0,1 1 0 16,-1-1 256-16,-1 1 0 0,2 0 0 0,-1-1 0 15,0 1 144-15,0-1 96 0,0 1 16 0,0 0 0 16,1-1-256-16,0 1 0 0,-2-1 0 0,3 2 0 15,-2-4 0-15,2 3 0 0,0-2 128 0,0-2-128 16,-2 2 0-16,-1-1 0 0,3 1 0 0,-1 2 0 16,0-3 0-16,-1 2 0 0,2 1 0 15,0 1 0-15,-1-3 0 0,1 0 0 0,0 0 0 16,-2-1 0-16,2 1 0 0,-1-1 0 0,2 1 0 0,-1 1 0 16,1-2 0-16,0-6 0 0,0 9 0 15,-1-2 0-15,-1 2 0 0,1-1 0 0,0-2 256 0,-1 4 96 16,2-3 336-16,-1 0-560 0,1 2-128 15,-1-2 0-15,0-1 0 0,-1 2 0 0,2 1 128 16,0-2-128-16,0-1 128 0,0 1-128 0,0-1 0 16,-1 1 0-16,1 1 0 15,0-8-320-15,-1 6-112 0,1 1-368 0,0 0 944 0,0-7 192 16,1 6 48-16,-1-6 0 0,0 0-384 0,-1 7 0 0,1-7 0 16,0 0 0-16,0 0 0 15,0 0 0-15,0 0 0 0,0 0 0 0,0 0 0 16,0 0 0-16,0 0 0 0,0 0-240 0,0 0-112 15,0 0-32-15,0 0 0 0,0 0 384 0,0 0 0 0,5-7 0 16,0 1 0-16,0-1 0 0,-1 0 0 0,0 1 0 0,0-1 0 16,1-1 240-16,1 2 112 0,-4-1 32 0,3 1 0 15,1-1-384-15,-1 3 0 0,0-2 0 0,0-1 0 16,-1 2 128-16,2 1-128 0,-1-2 128 0,-5 6-128 16,6-4 0-16,-6 4 0 0,6-7 0 0,-6 7 0 15,6-4 0-15,-6 4 0 0,0 0 0 0,0 0 128 16,7-5-128-16,-7 5 0 0,0 0 0 0,0 0 0 15,0 0 0-15,0 0-128 0,0 0 128 0,0 0-128 16,0 0 128-16,0 0 0 0,0 0 0 0,0 0 0 16,-4 6 0-16,1 0 0 0,-1-2 0 0,0 2 0 15,0 1 0-15,0-1 176 0,-1 2-48 0,-1-1 0 16,2-2 0-16,0-1 0 0,0 2 0 0,0-2 0 0,0 3-128 0,0-1 0 16,0-2 0-16,0 3 128 0,4-7-128 0,-4 5 192 15,4-5-192-15,0 0 192 0,0 0-192 0,0 0 0 16,-5 4 0-16,5-4 0 0,-5 1 0 0,5-1 0 15,-7 3 0-15,7-3 0 0,-6 0 0 0,6 0 0 16,-7-4-160-16,2 1 160 0,0 2 0 0,-1-4 0 16,1 1-128-16,0-3 128 0,0 1 0 0,-2-1 0 0,2 1 0 0,0-1-144 15,1 1 416-15,0-1 96 0,0 3 16 16,1 0 0-16,1-2-512 0,-1-1-112 0,2 1-208 16,-2-4 448-16,2 4 0 0,1 6 0 0,0-7 0 31,0 1-1072-31,0 6-112 0,-1-7-32 0,1 7-17632 0</inkml:trace>
  <inkml:trace contextRef="#ctx0" brushRef="#br0" timeOffset="-71188.51">22856 13041 19807 0,'0'0'880'0,"0"0"176"0,0 0-848 0,0 0-208 16,0 0 0-16,0 0 0 0,5-4 2048 0,0 2 352 16,0-2 80-16,0 1 16 0,-1-3-1088 0,0-1-192 15,0 3-64-15,0-2 0 0,0-5-400 0,-3-2-96 16,2 0-16-16,-2-3 0 0,-1 2-400 0,0-2-96 15,-1 2-16-15,-2 1 0 0,1 0-128 0,-2-1 0 16,-3 1 0-16,2 0-176 0,-1 3 176 0,-1 3 0 16,-1 1 128-16,0-1-128 0,0 1 432 0,-1 4 16 15,0 0 0-15,1 2 0 0,-1 4 0 0,0-2 0 16,0 2 0-16,-3 5 0 0,-1-2 0 0,1 3 0 16,2 3 0-16,-2-2 0 0,0 2-256 0,0 3-64 15,0-2 0-15,2 3 0 0,1 1 160 0,1-1 32 0,0 1 0 0,2-1 0 16,-1-2-112-16,2 2-16 0,-2 0 0 0,3-1 0 15,2-2-192-15,0 0 0 0,2-1 0 0,2 0 0 16,-1-3 0-16,0 1 144 0,2-2-144 0,1-3 128 16,-4-6-128-16,8 7 128 0,0 1-128 0,1-3 128 15,0-1-128-15,1-4 0 0,1 0 0 0,-1 0-176 16,2-3 176-16,0-1-128 0,0 0 128 0,-1-2-128 16,1-1 128-16,0-2 0 0,0-1 0 0,-2-1 0 15,1-4 0-15,-1 1-128 0,1 1 128 0,-2-1-128 16,-1-2 128-16,0 2 0 0,-2-2 128 0,-1 6-128 15,-1-3 0-15,0 2 0 0,-1 2 0 0,-1-2-128 0,0 2 128 16,-1 1 0-16,0 2 0 0,-1 6 0 0,0 0 0 16,0 0 0-16,0 0 128 0,0 0-128 0,0 0 176 0,0 0-48 15,0 0 0-15,-1 8 0 0,-2 1 160 16,1 0 32-16,-1-1 0 0,2 1 0 0,-2 4 48 0,2 2 16 16,0-2 0-16,1 0 0 0,0 2-208 0,-2 0-48 15,4-2 0-15,-1 3 0 0,2-5 256 0,-1 3 64 16,1-1 0-16,1 0 0 0,0-3-160 0,-2 3-32 15,2-3 0-15,2 0 0 0,-1-1-256 0,0-1 160 16,2 1-160-16,-1-2 128 0,-6-7-128 0,7 6 0 16,-1-2 0-16,2 0 0 0,0-1 0 0,0-3 0 15,0 0 0-15,1 0-176 16,0-4-576-16,-1 1-112 0,1-3-32 0,0-1-19904 0</inkml:trace>
  <inkml:trace contextRef="#ctx0" brushRef="#br0" timeOffset="-67769.29">26329 12741 24127 0,'0'0'1072'0,"0"0"208"0,0 0-1024 0,0 0-256 0,0 0 0 0,0 0 0 16,0 0 1904-16,0 0 320 0,0 0 64 0,0 0 16 0,0 0-736 0,5 7-144 15,-5-7-16-15,7 1-16 0,-7-1-496 0,5 5-112 16,-5-5-16-16,6 2 0 0,1 0 112 0,1 1 16 15,1 1 0-15,1-4 0 0,0 3-368 0,3-2-64 16,1-1-16-16,2 0 0 0,0 0 96 0,1 0 16 16,0-1 0-16,1-2 0 0,0 3-432 0,1-3-128 15,-2 2 0-15,0 1 0 0,-2-3 0 0,1 3 0 16,-3 3 0-16,0-2 0 0,-2 2 0 0,-3 1 0 16,-2 1 0-16,-1-1 0 15,-5-4-1488-15,0 7-368 0,-2-1-64 0,-1 2-10880 0,-5 1-2176 16</inkml:trace>
  <inkml:trace contextRef="#ctx0" brushRef="#br0" timeOffset="-67472.58">26388 12992 23263 0,'0'0'1024'0,"0"0"224"0,0 0-992 0,0 0-256 0,6 6 0 0,1-3 0 16,-7-3 2144-16,0 0 384 0,8 4 80 0,-8-4 16 15,8 0-1184-15,-8 0-224 0,7 0-64 0,1 0 0 16,-8 0-192-16,8-3-64 0,-1 3 0 0,-1-1 0 16,-6 1-256-16,8-3-48 0,0 3-16 0,0 0 0 15,-2-4 64-15,2 4 0 0,0-2 0 0,1 2 0 16,0 0-160-16,1 0-32 0,0 0 0 0,0 0 0 16,0 2-304-16,-1-2-144 0,0 0 128 0,1 0-128 15,0 0 0-15,-1 1 0 0,0 2 0 0,0-3 0 16,0 3 0-16,-1-2 0 0,0 2 192 0,-1-3-64 15,-1 0-3008-15,1 0-624 0,-2 0-112 0,1-3-32 0</inkml:trace>
  <inkml:trace contextRef="#ctx0" brushRef="#br0" timeOffset="-66852.9">26902 12748 30639 0,'16'-9'672'0,"-8"5"144"0,0 1 16 0,2-1 32 0,3 0-688 0,1-2-176 16,-1-1 0-16,6 1 0 0,1-3 0 0,-2 2 0 0,1 0 0 15,-1 4 1616-15,-4-1 304 16,2-3 48-16,1 4 16 0,-1-1-1392 0,-1 2-272 0,3 2-48 0,-3-1-16 16,1 1 208-16,2 0 48 15,-2 0 0-15,-4 1 0 0,0 1-112 0,1 2-16 16,-2-1 0-16,0 1 0 0,-1 3 0 0,0-4 0 15,-1 7 0-15,-1 0 0 0,-1-1 64 0,0 4 0 0,-2 2 0 0,-1 0 0 16,-1 0-112-16,-1 2-16 0,0 3 0 0,-2-2 0 16,0 0-96-16,-4 6-32 0,-1 1 0 0,-2-4 0 15,-2 1-48-15,-2-4-16 0,-2 2 0 0,0-4 0 16,0-2-128-16,0 2 128 0,-1-3-128 0,-1-3 128 16,-1 1-128-16,2-2 0 0,-2-1 0 0,2-3 0 15,0-1 0-15,-1 0 0 0,1-4 0 0,-1 0-176 16,1-4 176-16,-1 0-128 0,1-1 128 0,0-2-128 15,-1-1 128-15,2-1-128 0,3-1 128 0,1-1-128 16,-1-2 128-16,1 3 176 0,0 1-48 0,1-2 0 16,2-2-128-16,0-3 0 0,1 2 0 0,3 1-176 15,-1-4 176-15,2 1 176 0,-1-1-48 0,2 3 0 16,0-2 64-16,2-1 0 0,-1 0 0 0,3 1 0 16,0 2 48-16,2-6 16 0,1 4 192 0,-2 3-48 0,2 0-16 15,0 3 0-15,3-3 0 0,-1 2-144 0,1 2-48 16,1 1 0-16,-1-1 0 0,2 1-48 0,0-1-16 15,0 2 0-15,2-2 0 0,2 1-128 0,-3 2 0 0,0-1 0 16,0 3 128-16,-2-1 0 0,-1 4 0 0,-1-2 0 16,-1 0 64-16,0 2 0 15,-2 1 0-15,-6 0 0 0,0 0-192 0,7 0-176 16,-7 0 48-16,0 0 0 0,0 0 128 0,0 0 0 0,7 4 128 0,-7-4-128 16,0 0 0-16,0 0 0 15,0 0 0-15,0 0-128 16,0 0-720-16,0 0-144 0,0 0-32 0,0 0 0 15,0 0-1424-15,0 0-304 0,0 0-48 0,0 0-16 16,0 0-5168-16,-3-17-1040 0,2 11-192 0,2-1-64 0</inkml:trace>
  <inkml:trace contextRef="#ctx0" brushRef="#br0" timeOffset="-60748.32">22815 14077 20735 0,'0'0'448'0,"0"0"112"0,0 0 16 0,0 0 0 0,0 0-576 0,0 0 0 15,4-6 0-15,0-1 0 0,-2 1 928 0,1-2 80 16,0-1 16-16,-1 1 0 0,0-4-512 0,-1 1-112 16,0 1-16-16,-1-3 0 0,0 0 160 0,-2 2 32 0,-1 2 0 0,0-1 0 15,1-1 48-15,-2 2 16 16,0 2 0-16,-1 0 0 0,-2 0 0 0,-2-2 0 16,0 2 0-16,-2 1 0 0,-1 2-64 0,1 1 0 0,-1 3 0 0,-1 0 0 15,-2 3-96-15,1 1-32 0,0 1 0 0,-2 3 0 16,1 1 64-16,1 2 0 0,0-1 0 0,-1 1 0 15,1 2-320-15,1 2-48 0,1-2-16 0,1 4 0 16,2-2 112-16,-1 3 16 0,2-1 0 0,1 0 0 16,2-1 0-16,1 1 0 0,0-3 0 0,3 2 0 15,1-3-112-15,1 2-16 0,1 0 0 0,0-2 0 16,0 1-128-16,1-4 0 0,1 0 0 0,2 0 0 16,0-4 0-16,1 1 0 0,-1-3 0 0,3 0-176 15,2-2 176-15,1-2-128 0,0-2 128 0,1-1-128 16,0 2-64-16,1-6 0 0,1 1 0 0,-1-1 0 15,0 0 320-15,-1-3 48 0,1 1 16 0,-3-2 0 0,1 1-192 0,-1-3 0 16,-1 2 0-16,-1-2 0 0,-1 0 0 0,0 0-176 16,-2 0 48-16,1 0 0 0,0 0 128 0,-3 0 0 15,-1 5 0-15,1-1 0 0,-1 1 0 0,0 1 0 16,-3 7 128-16,0 0-128 0,0 0 128 0,0 0-128 16,0 0 128-16,0 0-128 0,0 0 128 0,0 0-128 15,0 0 128-15,0 0-128 0,0 0 272 0,-2 8-16 16,1 1 0-16,0 2 0 0,-2-1 64 0,2 3 0 15,1-2 0-15,0 1 0 0,0 1 0 0,0-3 0 16,1 3 0-16,0-2 0 0,1 2 0 0,0 0 0 0,1-3 0 0,1 3 0 16,0-2-160-16,0-2-32 15,1-1 0-15,0 1 0 0,0-2-128 0,1 1 128 0,0-2-128 0,1 1 128 16,-1-1-128-16,1-6 0 16,-1 3 0-16,2-3 0 0,-1 0 0 0,1 0-176 0,0 0 48 0,1-3 0 31,0 2-1952-31,-1-2-384 0,0-1-80 0,-1 2-16 0</inkml:trace>
  <inkml:trace contextRef="#ctx0" brushRef="#br0" timeOffset="-60476.74">23131 14082 43311 0,'0'0'960'0,"0"0"192"0,7-2 32 0,0-1 32 0,-7 3-976 0,7-4-240 0,0 0 0 0,1-1 0 0,-1 1 144 0,-1-2-16 15,1 2 0-15,1-1 0 0,0 1-128 0,-1 2 0 16,1 0 0-16,0-1 0 0,1 3 0 0,2 0 128 16,1 0-128-16,-2 0 128 0,1 0-128 0,-1 0 128 15,1 3-128-15,-2-1 128 0,-1 2-128 0,-1 0 128 16,0 0-128-16,-1 1 128 0,1 2-128 0,-3-3 0 15,-4-4 0-15,4 6 0 16,-4-6-1920-16,0 0-400 0,0 0-96 0,0 0-16 0</inkml:trace>
  <inkml:trace contextRef="#ctx0" brushRef="#br0" timeOffset="-60114.9">23137 14224 29487 0,'0'0'640'0,"0"0"144"0,0 0 32 0,0 0 16 0,1 5-672 0,2-1-160 0,-3-4 0 0,0 0 0 15,3 4 2128-15,1 0 400 0,-4-4 80 0,0 0 16 16,7 3-1136-16,0-3-208 0,-7 0-64 0,8 0 0 16,-8 0-608-16,8 2-128 0,-2-2-32 0,1 0 0 15,-1 0-144-15,1 0-48 0,-1 0 0 0,1 2 0 16,1-2-256-16,-2-2 160 0,-6 2-160 0,8 0 128 0,0 0-128 0,-3-2 0 16,3 2 0-16,0-4 0 0,0 4 0 0,1 0 128 15,0 0-128-15,0 0 128 0,1 0-128 0,0 1 0 16,1-1 0-16,-1 0-176 0,2 0-160 0,-2 0-48 15,-1 0 0-15,1 0-13040 16,-3-1-2608-16</inkml:trace>
  <inkml:trace contextRef="#ctx0" brushRef="#br0" timeOffset="-59547.34">23631 14000 22335 0,'0'0'992'0,"0"0"208"0,5-3-960 0,0-3-240 0,2 2 0 0,-1-3 0 16,1 3 1424-16,-2-2 240 0,2-1 64 0,1 1 0 15,-2-1-720-15,1 1-144 0,1-1-32 0,-2 1 0 16,2-1-48-16,-1 0-16 0,2 4 0 0,1-1 0 15,2-2 112-15,0 2 16 0,1 2 0 0,0 1 0 16,0-2-64-16,3 3 0 0,-1 0 0 0,2 3 0 16,-1 0-256-16,1 1-48 0,0 3-16 0,2 2 0 0,-2-1 0 0,-2 4 0 15,0-2 0-15,-2 3 0 0,-3 0-144 16,-1 2-48-16,-1 1 0 0,-1 1 0 0,-2 0 0 0,-1 2 0 16,-1 1 0-16,-3 0 0 0,-4-3-96 0,-3 2-32 15,2-2 0-15,0 3 0 0,-2 0-192 0,-1-3 0 16,-1 0 0-16,-1 0-160 0,-2-4 160 0,0 0 0 15,0-3 128-15,2 1-128 0,-3-2 0 0,1-3 0 16,-1-2 0-16,0-1 0 0,-2 1 0 0,2-4 0 16,-1 0 0-16,1 0 0 0,0 0 0 0,0-4 0 15,-1 1 0-15,3-3 0 0,-1-2 128 0,0 1-128 0,3 1 128 16,1-1-128-16,0-3 0 0,2-2 0 16,-1 2 0-16,2-1-128 0,1-2 128 0,1 0 176 15,1-4-48-15,0 4 0 0,2-4-128 0,0 4 0 16,2-4 0-16,0 1-176 0,2-1 176 0,0 0 176 0,1 1-48 0,2 2 0 15,-2-2-128-15,2 2 128 0,-1 1-128 0,1-1 128 16,-1 4-128-16,0 1 0 0,-1-2 0 0,1 5 0 16,1 2 0-16,0-1 128 0,-1 1-128 0,1 1 128 15,-1 2-128-15,1-2 0 0,-1 3 0 0,1 0-176 32,-1 0-3392-32,1 3-672 0,-2-3-144 0,2 4-32 0</inkml:trace>
  <inkml:trace contextRef="#ctx0" brushRef="#br0" timeOffset="-58400.21">25159 14119 20495 0,'0'0'448'0,"0"0"80"0,0 0 32 0,0 0 32 0,0 0-464 0,7-2-128 16,-2-5 0-16,-1 3 0 0,-4 4 1088 0,8-6 208 0,-3-1 48 0,0-2 0 15,-1-2-64-15,0 1 0 16,0-2 0-16,0 2 0 0,-1-4-256 0,-2 0-48 16,-1 1-16-16,0 0 0 0,0 2 64 0,-1 0 0 15,-1 0 0-15,0 3 0 0,-1-1-112 0,-2 0-16 16,0 4 0-16,-2-1 0 0,1 3-256 0,-2 3-48 0,-2 0-16 0,0 2 0 16,-3 2 64-16,0 3 16 0,0 1 0 0,0 3 0 15,-2 0-400-15,-3 6-96 0,1 2 96 16,2-2-256-16,2 0 0 0,2 1 0 0,0 0 0 15,2 1 0-15,1-1 0 0,2-1 0 0,0 0 0 16,2 0 0-16,2 0 256 0,-1-2-48 0,2 2-16 16,2-4-192-16,0-2-256 0,2 2 48 0,1-2 16 15,1-2 352-15,2 1 80 0,-1-3 16 0,2-1 0 16,1-2-256-16,2 1 0 0,-1-3 0 0,2 0 0 16,0-4 0-16,1-2 144 0,0 0-144 0,1-3 128 15,1 1-304-15,3-10-64 0,1-1-208 16,-5 3 304-16,0-2 144 0,-2-1-128 0,-1 1 128 0,-2-1 0 15,-1 0 128-15,-1 1 0 0,0 2 0 0,-2-3-128 0,1 1 0 16,-3 2-128-16,1 2 128 0,-1 2 0 0,0 2 0 16,-2-1 0-16,-1 9 128 0,0 0-128 0,0 0 0 15,0 0 0-15,0 0 0 0,0 0 0 0,0 0-128 16,0 0 128-16,0 0-192 0,0 0 336 0,-3 10 64 16,1-1 16-16,0 2 0 0,1-2 80 0,0 4 16 15,-1-3 0-15,2 1 0 0,0 2 0 0,3 4 0 16,1-4 256-16,-1 0-368 0,1-2-64 0,-1-1 96 15,1-1-96-15,0-2-16 0,2 2 0 0,-1-4 0 16,1 1-128-16,1-3 0 0,2 1 0 0,-1-1 0 16,0 1 0-16,0-4 0 15,-1 3 0-15,1-3-176 16,2 0-464-16,-1 0-112 0,-1 0-16 0,2 0 0 16,3-4-2240-16,-4 1-464 0,0-4-96 0,1 1-16 0</inkml:trace>
  <inkml:trace contextRef="#ctx0" brushRef="#br0" timeOffset="-58108.83">25598 14033 36399 0,'0'0'800'0,"0"0"160"0,0 0 48 0,0 0 16 0,0 0-832 0,0 0-192 0,0 0 0 0,12 4 0 15,-12-4 816-15,0 0 112 0,5 0 32 0,-5 0 0 16,7-4-512-16,-2 1-112 0,-5 3-16 0,5-4 0 16,-5 4 208-16,8-5 48 0,0 4 0 0,-2-2 0 0,1 3 48 0,1 0 16 15,0-4 0-15,-1 4 0 16,3-3-320-16,1 3-48 0,1-2 192 0,0 1-160 0,-2-2-48 16,1 3 0-16,-1-1 0 0,0 1-256 0,-1 0 0 15,0 0 0-15,-1 1 0 0,0-1 0 0,-2 3 0 16,-6-3 0-16,0 0-144 15,0 0-752-15,7 0-160 0,-2-3-32 0,-5 3 0 16,0 0-6144-16,1-7-1216 0,-1 1-7280 0</inkml:trace>
  <inkml:trace contextRef="#ctx0" brushRef="#br0" timeOffset="-57779.4">26003 13654 37775 0,'10'9'832'0,"-6"-5"160"0,0 0 32 0,1 3 64 0,2-5-880 0,-2 2-208 0,-5-4 0 0,0 0 0 16,5 6 1216-16,2-2 208 0,-2 2 48 15,-1 1 0-15,-1-1-1184 0,-2 1-288 16,0-1 576-16,-1 0 48 0,-1 0 16 0,0 3 0 16,-1-2-640-16,0 2 0 0,-1-1 0 0,0 1 0 15,2 1 0-15,0 1 0 0,0 2 0 0,-1-3 128 16,2 4 96-16,0-5 32 0,0 1 0 0,2 3 0 15,-1 0-256-15,1-2 0 0,2-1 0 0,0 0 0 0,0 0 0 0,1-1 144 16,1-2-144-16,-1 1 128 16,1-3-128-16,1-1 128 0,1 2-128 0,1-2 128 0,0-1-128 0,0-3-176 15,1 1 48-15,0-1 0 0,1-1 128 0,-1 1 176 16,0-3-48-16,1-1 0 16,1 2-704-16,2-6-160 0,-1-4-640 15,-1 2-3040-15,-1-5-624 0,-2-4-4256 0</inkml:trace>
  <inkml:trace contextRef="#ctx0" brushRef="#br0" timeOffset="-57513.08">26271 13614 41471 0,'0'10'912'0,"0"-1"192"0,-1-1 48 0,0-1 0 0,-2 2-928 0,0-1-224 16,1 3 0-16,-1 0 0 0,0 2 1120 0,1 4 176 0,-2 0 48 0,1 0 0 15,1 3-512-15,-1 3-112 16,-1 1-16-16,1 2 0 0,0 4-352 0,0-1-80 0,0-1-16 0,1-2 0 15,-1 0-256-15,2-1 0 0,-1 1 0 0,1 3 0 16,0-6 0-16,1 1 160 0,0-7-160 0,0 3 128 16,1-3-128-16,0-2 0 0,2 0 0 0,1-6 0 15,0 1 0-15,1 0 0 0,0-3 0 16,1-1 0-16,-6-6 128 0,6 1-128 0,-6-1 128 31,7-1-1936-31,-1-5-400 0,1-1-80 0,-1-3-16 16,1 0-3728-16,5-16-752 0,-4 0-160 0,-6 15-32 0</inkml:trace>
  <inkml:trace contextRef="#ctx0" brushRef="#br0" timeOffset="-57256.26">26523 13923 27647 0,'0'0'1216'0,"6"4"256"0,1-3-1168 0,-7-1-304 16,0 0 0-16,6 0 0 0,3 3 1744 0,-2-3 304 15,-7 0 48-15,7-3 16 0,-1 2-1088 0,1-2-192 16,-1-1-64-16,1 1 0 0,-1 0-304 0,2 0-64 0,-1-1-16 0,-1 0 0 16,2 1 112-16,0 1 16 15,1 1 0-15,2-2 0 0,-1-1-160 0,2 4-32 16,-2-3 0-16,1 3 0 0,2-1-320 0,-3 1 0 0,-2 0 0 0,0 0 0 16,0 1 432-16,0-1 16 15,-8 0 0-15,8 4 0 0,-2 2-448 0,-6-6 0 16,0 0 0-16,2 6 0 15,-1 2-2288-15,-4-2-336 0,-1 4-64 0,0-4 0 0</inkml:trace>
  <inkml:trace contextRef="#ctx0" brushRef="#br0" timeOffset="-57043.27">26596 14120 25103 0,'0'0'1104'0,"0"0"240"0,0 0-1072 0,0 7-272 0,0-7 0 0,0 0 0 16,4 7 2112-16,-4-7 352 0,0 0 80 0,0 0 16 15,6 2-1088-15,2 2-192 0,-1-1-64 0,-1-2 0 16,-6-1-560-16,10 0-112 0,-1-1-32 0,0-2 0 0,0-1-256 0,0 2-48 16,2-2-16-16,-1 1 0 0,1-1-192 0,-1 1 0 15,2 0 0-15,0 0-160 0,-1 2 160 0,1-2-128 16,0 3 128-16,0-3-128 16,0 3-992-16,-3-1-192 0,-1-2-32 0,0 3-15424 0</inkml:trace>
  <inkml:trace contextRef="#ctx0" brushRef="#br0" timeOffset="-56594.57">27179 13788 16575 0,'0'0'736'0,"10"0"160"0,-1-1-720 0,2-2-176 0,-1-1 0 0,2 1 0 15,0 1 3616-15,1 0 688 0,-1 0 144 0,1-2 32 16,0 1-2624-16,0-1-512 0,0 2-96 0,0 2-32 15,0-2-512-15,-1 2-96 0,-1-2-32 0,0 4 0 16,0 0-128-16,-2 3-48 0,0-1 0 0,-1 4 0 16,0 4-80-16,0-2 0 0,-2 3-16 0,0 0 0 15,-1 4-96-15,-1 0-16 0,-3 0 0 0,0 3 0 16,-2 2-192-16,0 2 144 0,-1-1-144 0,-1 1 128 16,-4-1-128-16,0-3 128 0,1 1-128 0,-2-1 128 15,0-1-128-15,-1-2-176 0,0-1 48 0,0-3 0 16,-2 2 128-16,1-6 0 0,-2 1 128 0,1-3-128 15,0-3 0-15,-1 1 0 0,0-1 0 0,0 0 0 16,-2-4 0-16,0-1 0 0,-1-2 0 0,1-1 0 16,-1-3 0-16,4 1 0 0,-1-1 0 0,1-2 0 15,2-1 0-15,0 1 0 0,1-2 0 0,1 1 0 0,2-4 0 0,3 1 0 16,0 0 0-16,2-1-128 0,0-2 128 0,7-4 0 16,1-3 0-16,-2 2 0 0,2 1 0 15,1 3 128-15,2-2-128 0,1 3 128 0,-1-1-128 16,1 4 128-16,0-2-128 0,0 2 128 0,0 3-128 15,-2-2 128-15,0 4-128 0,1-1 128 0,-2 2-128 16,0 4 128-16,-2-1-128 0,-1-3 0 0,0 1 0 16,-1 3 0-16,0-1-12768 0,-1-3-2624 0</inkml:trace>
  <inkml:trace contextRef="#ctx0" brushRef="#br0" timeOffset="-55261.2">25550 15039 26943 0,'0'0'592'0,"0"0"128"0,0 0 32 0,0 0 0 0,0 0-608 0,5-7-144 0,0 3 0 0,0-2 0 16,0-4 1312-16,1 1 224 0,-2-1 64 0,1-3 0 16,-1 0-720-16,-2-1-144 0,1 0-32 0,0-3 0 15,-1 1-400-15,0-1-96 0,-2 0-16 0,0 4 0 16,0 0 64-16,-2 0 0 0,0 0 0 0,-1 2 0 16,-1 5 0-16,-1-1 0 0,-2 1 0 0,1 2 0 15,-1 4-64-15,1-3 0 0,-2 3 0 0,-1 0 0 16,-2 3 160-16,-1 3 32 0,1-2 0 0,-1 5 0 15,-1-1 0-15,1 5 0 0,0 0 0 0,0 3 0 16,1 1-160-16,-1 0-32 0,0 0 0 0,2 3 0 16,-1 0 112-16,2-1 16 0,2-2 0 0,2 0 0 0,1 3-320 0,0-3 0 15,2-4 0-15,0 3 0 0,2-2 160 0,2-1-32 16,-1-2 0-16,2-2 0 0,2-1-128 16,1 1 0-16,1-5 0 0,1 2-176 15,1-3 176-15,1 1 0 0,2-4 0 0,0 0 0 0,0 0 0 0,1-4-128 16,1 1 128-16,-1-3-128 0,0-1 128 15,1-1 0-15,-1 2 0 0,0-3 0 0,0 1 0 16,3-8-128-16,-3-1 0 0,-2 4 128 0,0-3-128 16,-2 2 128-16,-1-3-128 0,-2 1 128 0,0 3 0 15,-2-1 0-15,0 3 0 0,0-1 0 0,-2 2 176 16,-2 3-48-16,0 1 0 0,0 6-128 0,0 0 0 0,0 0 0 0,0 0 0 16,0 0 0-16,0 0-176 0,0 0-64 15,-2 6 240-15,-1 4 0 16,2 0 0-16,-1 1 160 0,1 2 128 0,1-3 32 15,0-1 0-15,0 4 0 0,0-2 96 0,1 2 32 0,1 0 0 0,0 0 0 16,1 2-160-16,-1-5-32 0,2 2 0 0,2-2 0 16,-1-1-256-16,1-3 160 0,1 0-160 0,2 3 128 15,-1-5-128-15,2-1 0 0,1 0-176 16,-1-3 176-16,3-3 0 0,1-1 0 31,-3 4-1056-31,0-3-176 0,-2-1-48 0,0 2 0 16,0-2-5680-16,-1-3-1136 0,-1 1-224 0,-3-1-64 0</inkml:trace>
  <inkml:trace contextRef="#ctx0" brushRef="#br0" timeOffset="-54994.24">26045 14849 35935 0,'0'0'784'0,"0"0"176"0,0 0 16 0,6 1 48 0,-6-1-832 0,0 0-192 16,5 3 0-16,1-3 0 0,-6 0 768 0,6-3 96 16,-1 2 32-16,2 1 0 0,-1-3-576 0,1-1-96 15,2 1-32-15,-1 3 0 0,0-2 0 0,1 2 0 16,0 0 0-16,2 0 0 0,-1 0 64 0,1 2 0 0,-2-2 0 0,3 0 0 16,-2 3-256-16,1-3 0 15,-2 1 0-15,-1 2 0 0,-8-3 0 0,7 4 144 16,0 1-144-16,-7-5 128 15,4 7-1728-15,-3-3-368 0,-1-4-1696 0</inkml:trace>
  <inkml:trace contextRef="#ctx0" brushRef="#br0" timeOffset="-54727.48">26092 15039 25103 0,'0'0'1104'0,"0"0"240"0,0 0-1072 0,-2 6-272 0,2-6 0 0,0 0 0 16,0 0 2000-16,0 0 352 0,0 0 64 0,0 0 16 0,0 0-1088 0,0 0-192 16,0 0-64-16,0 0 0 0,0 0-560 0,8 1-112 15,-8-1-32-15,9 0 0 0,-1-1 112 0,0 1 16 16,-1-5 0-16,1 4 0 0,-1-2-256 0,1-1-64 16,-1 1 0-16,1 3 0 0,0-4 0 0,-1 4 0 15,1-2 0-15,1 2 0 0,1 0-192 0,-1 0 144 16,-1 0-144-16,-1 0 128 0,1 0-128 0,0 0 0 15,-8 0 0-15,8 2 0 16,-1 2-1968-16,-7-4-416 0,6 3-96 0,-6-3-16 0</inkml:trace>
  <inkml:trace contextRef="#ctx0" brushRef="#br0" timeOffset="-54244.6">26765 14699 26031 0,'0'0'576'0,"0"0"112"0,0 0 16 0,0 0 32 0,0 0-592 0,0 0-144 0,0 0 0 0,0 0 0 16,3 7 1568-16,-1-3 288 0,-2-4 48 0,1 6 16 16,-1 1-416-16,0 2-80 0,-1-1-16 0,0-1 0 0,-2 2-608 0,1 1-128 15,-2 1-32-15,1-2 0 0,2-3-192 0,-2 5-64 16,0-2 0-16,2-1 0 0,0-2-96 0,0 1-32 16,1-1 0-16,1 1 0 0,-1-7-96 0,0 9-32 15,0-1 0-15,1-1 0 0,0-1-128 0,2 1 128 16,-3-7-128-16,4 6 128 0,0 1-128 0,1-1 128 15,0-2-128-15,1-1 128 0,0 1-128 0,1-2 128 16,-7-2-128-16,9 4 128 0,-1-1-128 0,1-3 128 16,-1 1-128-16,1-1 128 0,-1 0 0 0,1-1 0 15,-1 1 0-15,0-3 0 0,0 1-128 0,1 0 128 16,0 2-128-16,0-2 128 0,-1-5-128 0,0 6-176 16,-2-2 48-16,2 1 0 0,0-2 128 0,0 4 0 15,-8 0 128-15,6-4-128 16,-6 4-496-16,7-5-160 0,-7 5-48 0,0 0 0 15,0 0-2752-15,0 0-576 0,3-7-96 0,-2-1-32 0</inkml:trace>
  <inkml:trace contextRef="#ctx0" brushRef="#br0" timeOffset="-53843.47">27044 14626 31103 0,'0'0'688'0,"0"0"144"0,0 0 16 0,0 0 16 0,8 0-688 0,-8 0-176 0,0 0 0 0,0 0 0 0,0 0 1104 0,0 0 192 15,0 0 48-15,0 0 0 0,4 7-208 0,0-1-48 16,-4-6 0-16,1 8 0 0,0 4-400 0,-1-2-96 16,0 5-16-16,0 0 0 0,-1-2-48 0,0 4-16 15,-1 1 0-15,1 1 0 0,0 1-48 0,-1-1-16 16,0 5 0-16,-1 0 0 0,0-1-96 0,1 1-32 15,-1-1 0-15,2 2 0 0,0-1-144 0,1-1-48 16,0-2 0-16,1 2 0 0,-2-6 64 0,1 0 0 16,0-2 0-16,1-2 0 0,0-1-64 0,1 0 0 15,-1 1 0-15,0-2 0 0,-1-5-128 0,0 2 0 16,0-8 0-16,0 0-176 0,0 0 176 0,1 7 0 0,-1-7 0 0,0 0 0 16,0 0 0-16,0 0 0 15,0 0 128-15,0 0-128 0,0 0 0 0,0 0 0 16,0 0 0-16,0 0-128 0,7 2 128 0,-7-2-128 15,0 0 128-15,0 0-128 0,7-4 128 0,-2-2 0 16,-5 6 0-16,2-7 0 16,1 1-2176-16,-3-1-416 0,-1-3-80 0,-1 0-16 0</inkml:trace>
  <inkml:trace contextRef="#ctx0" brushRef="#br0" timeOffset="-49056.26">23137 15556 7359 0,'-1'6'656'0,"2"1"-528"15,-2 0-128-15,1-4 0 0,0 4 1920 0,-2-2 368 16,2-5 64-16,0 0 16 0,0 0-960 0,0 7-192 16,0-7-48-16,0 0 0 0,0 0-96 0,0 0-32 15,0 0 0-15,0 0 0 0,0 0-176 0,0 0-32 16,0 0-16-16,0 0 0 0,0 0-48 0,0 0-16 15,0 0 0-15,0 0 0 0,0 0-16 0,0 0 0 16,0 0 0-16,0 0 0 0,0-9-272 0,2-2-48 16,-1 5-16-16,0-5 0 0,-1-2-192 0,-1 0-32 15,1 0-16-15,0-4 0 0,0 1-160 0,-1-5 0 16,-1 1 144-16,1-3-144 0,0-1 128 0,0-2-128 0,-1 3 128 16,0-4-128-16,2 0 0 0,0-2 0 0,0 3 0 0,-2 5 128 15,1-1-128-15,1-2 0 0,0 0 0 0,0-3 0 16,0-2 0-16,0 2 0 0,-1-3 0 0,-1-7 128 15,1 4-128-15,1 0 128 0,-3 3-128 0,3 0 128 16,0 7-128-16,2-1 0 0,-1 4 0 0,0 1 0 16,1 2 0-16,-1 6 0 0,0-2 128 0,1 0-128 15,0 3 0-15,1-4 0 0,-2 5 0 0,0-1 128 16,1 3-128-16,-1 1 0 0,0-1 128 0,1 3-128 16,-1 0 512-16,-1 4 16 0,1-5 16 0,-1 5 0 15,0 0-192-15,0 0-32 0,0 0-16 0,0 0 0 16,0 0-48-16,0 0 0 0,0 0 0 0,0 0 0 15,0 0-96-15,0 0-32 0,0 0 0 0,0 0 0 0,6 0 64 0,0 0 16 16,-6 0 0-16,5 5 0 0,1-1 16 0,-1 0 0 16,0 3 0-16,0-1 0 0,2 5-64 0,-1 1-16 15,1-5 0-15,0 6 0 0,-1-2-144 16,2 2 0-16,-2 0 0 0,2 0 128 0,-1 2-128 0,1 0 0 16,1-2 0-16,-1 2 0 0,0 1 0 0,-1-3 0 15,3 4 128-15,-2-2-128 0,-2 0 0 0,2 2 0 16,1-1 0-16,-2 1 0 0,-1-2 0 0,1 0 0 15,-2 0 0-15,-1 0 0 0,0-2 0 0,1-3 0 0,-1 0 0 16,-1-1 0-16,-1-4 0 0,1 2 0 16,-3-7 0-16,0 0 0 0,0 0 0 0,0 0 0 15,0 0 0-15,0 0 0 0,0 0-176 0,0 0 176 16,0 0-128-16,-1-7 128 0,-1-1 0 0,0-5-128 16,-1 0 128-16,-1-1 0 0,0-2 0 0,0-1 0 15,-1-3 0-15,1 4-128 0,-3-1 128 0,2 0 0 0,-1 0 0 0,-2 0 0 16,0-2 0-16,0 3 0 0,-1 2 0 0,0-2 0 15,0 1 0-15,1 2 0 0,0 3 0 0,-1-3 0 16,1 6 0-16,0 1 0 0,0-1 0 0,0 5 0 16,0-2 0-16,2 1 0 0,-3 3 0 0,1 0 0 15,0 3 0-15,0 3 0 0,0 1 0 0,-2 3 0 16,-1 1 0-16,3-2 128 0,1 1-128 0,-1 1 128 16,-1 2 128-16,-1 3 48 0,3-3 0 0,-3 1 0 15,1 2 48-15,-4 1 16 0,0 2 0 0,3-2 0 16,2-1-144-16,-1-1-32 0,1-2 0 0,2-3 0 15,1-1-192-15,1 2 0 0,-1-5 0 0,1 1 0 16,1-1 0-16,1 1 0 0,2-7 0 0,0 0 0 0,0 0 0 0,0 0 0 16,0 0 128-16,2 7-128 15,-2-7-1600-15,4 3-384 16,2 0-64-16</inkml:trace>
  <inkml:trace contextRef="#ctx0" brushRef="#br0" timeOffset="-47589.13">22673 16238 9439 0,'0'0'416'0,"0"0"96"0,0 0-512 0,0 0 0 16,0 0 0-16,0 0 0 0,0 0 1376 0,0 0 176 0,0 0 48 0,0 0 0 16,0 0-672-16,0 0-128 15,0 0-32-15,0 0 0 0,4-6-192 0,0-2-64 16,0-1 0-16,-1-2 0 0,0 2 160 0,-2-1 32 0,-1-4 0 0,0 4 0 16,-1-3-208-16,-1 2-48 15,0-2 0-15,-2 0 0 0,-2 3 112 0,1 1 16 0,0 1 0 0,-2 1 0 16,0 2 48-16,-1 4 16 0,-2 1 0 0,1 4 0 15,-1-1 0-15,1 4 0 0,0 2 0 0,-1 2 0 16,-1-1-320-16,1 3-48 0,1 3-16 0,1 1 0 16,-1-4-96-16,1 4-32 0,0-1 0 0,2-2 0 15,1 3-128-15,-1-1 128 0,3-2-128 0,-1 2 128 16,1-3 64-16,0 0 0 0,2-2 0 0,0-1 0 16,1 3 0-16,1-2 0 0,0-2 0 0,1-1 0 15,0-2-192-15,1 1 128 0,1-1-128 0,-4-6 128 16,6 7-128-16,2 0 128 0,-8-7-128 0,7 2 128 0,-1 2-128 15,2-4 128-15,-8 0-128 0,9 0 128 16,1-4-128-16,-1 2 0 0,0-5 0 0,1 0-176 0,1 0 176 16,1-3 0-16,-1 3 0 0,1-5 0 0,0 1-128 0,-3 1 0 15,0-3 0-15,0 2 0 0,-1-2 128 0,0 0 0 16,-1 0 0-16,-1 2 0 0,0 2 0 0,-3-1 0 16,0 3 0-16,0-2 0 0,-2 3-128 0,-1 6 0 15,1-7 0-15,-1 7 0 0,0 0 128 0,-2-5 176 0,2 5 64 16,0 0-240-16,0 0 0 15,0 0 0-15,0 0-160 0,-6 1 544 0,6-1 96 16,-6 3 32-16,2 3 0 0,1 1 96 0,1-1 32 16,0 1 0-16,2 1 0 0,0-8 48 0,2 9 16 15,-1 1 0-15,0 1 0 0,1-2-256 0,2-1-64 0,0 1 0 0,1 2 0 16,1-2-192-16,1-1-64 16,1-2 0-16,0 3 0 0,1-2-128 0,0-1 128 15,0-2-128-15,0 2 128 0,0-5-128 0,2 1 128 0,1 0-128 0,-2 0 128 16,-1-2-128-16,0 0-176 0,1-2 48 0,0 0 0 31,2 0-1280-31,-2 1-256 0,0-5-64 0,0 0 0 16,1-1-3424-16,-1 1-688 0,-2-1-144 0,0-3-32 0</inkml:trace>
  <inkml:trace contextRef="#ctx0" brushRef="#br0" timeOffset="-47361.62">23021 15919 16575 0,'0'0'1472'0,"0"0"-1168"16,0 0-304-16,0 0 0 0,0 0 3472 0,0 0 640 15,0 0 128-15,0 0 32 0,0 0-2224 0,-2 6-448 16,1 5-96-16,-2 0-16 0,1 4-848 0,-1 1-192 16,0 1-16-16,0 2-16 0,-1 5-256 0,0-3-160 15,0 1 192-15,-2 2-192 0,3 2 256 0,0-3-48 16,0 1-16-16,2 0 0 0,1-5-192 0,0 1-160 16,-1-1 32-16,1-1 0 0,0-1 128 0,0-2 0 15,0-2 128-15,1-2-128 0,0-1 128 0,1 1-128 16,-1-5 128-16,-1-6-128 0,0 0 0 0,4 6 0 15,-4-6 0-15,0 0-128 16,0 0-2624-16,6 1-512 0</inkml:trace>
  <inkml:trace contextRef="#ctx0" brushRef="#br0" timeOffset="-46904.37">23163 16111 2751 0,'0'0'256'0,"0"0"-256"0,4-4 0 0,-4 4 0 0,4-6 4864 0,-4 6 912 15,0 0 192-15,0 0 48 0,0 0-3232 0,0 0-640 16,0 0-128-16,0 0-32 15,0 0-656-15,5 6-144 0,-1 2-32 0,-1 1 0 0,0 2-608 0,-1-2-128 16,-1 5-32-16,-1-1 0 0,2 1-144 0,-1-1-48 16,-1 1 0-16,1-1 0 0,-1 0 112 0,2 0 16 15,-2 0 0-15,0 1 0 0,0-4 0 0,0-1 0 16,0-1 0-16,0 1 0 0,0-9-320 0,0 0 160 16,0 0-160-16,0 0 128 0,0 0-128 0,0 0 0 15,0 0 0-15,0 0 0 0,0 0 0 0,0 0 0 16,0 0 0-16,0-10-176 0,1 1 176 0,0-2-128 15,2 1 128-15,0-4-128 0,1 1 128 0,1 0 0 16,1 0 128-16,2 0-128 0,0 0 128 0,1 3-128 16,2-1 128-16,0 1-128 0,1 0 128 0,1 0-128 15,0 3 128-15,1 1-128 0,-1 2 128 0,1-1-128 0,0 1 128 16,0 4-128-16,-1-3 0 0,-2 3 0 0,1 3 0 16,-3-1 0-1,1 0-2720-15,-1 4-512 0,-4-2-96 0,0 1-11392 0</inkml:trace>
  <inkml:trace contextRef="#ctx0" brushRef="#br0" timeOffset="-46149.33">23436 16224 4607 0,'0'0'192'0,"1"6"64"0,0 1-256 0,2 1 0 0,1-2 0 0,0 1 0 16,-4-7 4240-16,5 6 816 0,0-2 144 0,2 2 48 15,1-5-2896-15,0 2-576 0,-1-1-112 0,3-2-32 16,-3-2-672-16,3-1-128 0,0 2-16 0,1-5-16 16,-1 0-400-16,1-1-80 0,-1-1 0 0,0 2-16 0,1-3-176 0,-3-2-128 15,0 1 144-15,0-1-144 16,-2-2 0-16,-1 4 0 0,-1-2 0 0,1 2 0 0,-3 1 0 0,-2-1 0 15,-2 3 0-15,2 6 0 0,-3-7 0 0,-3 3 0 16,-2 4 0-16,-1 0 0 0,-1 4 0 0,-2-1 144 16,-2 3-16-16,-1 1 0 0,1 3 144 0,-2 3 32 15,-1 1 0-15,1 0 0 0,1-1 16 0,0 3 0 16,1-2 0-16,1 2 0 0,2 1-32 0,2-1 0 16,1-2 0-16,3-1 0 0,0 2 48 0,2 0 16 15,2-2 0-15,3 0 0 0,0 1 32 0,3-4 0 16,2 3 0-16,2-2 0 0,1-1-256 0,3-1-128 15,4 0 128-15,-1-1-128 0,1-1 0 0,1-5 0 16,1 2 0-16,-1-1-128 0,0-2-224 0,1-1-32 16,-1-1-16-16,0-2 0 15,1-1-848-15,0 2-160 0,2-2-48 0,-1-3 0 16,0-2 64-16,-1 1 16 0,1-1 0 0,-2-1 0 16,2-1 560-16,-2-1 112 0,-1 2 32 0,-1-3 0 0,-3 2 432 0,-1-2 96 0,-2-2 16 15,-2 0 0-15,-1 2 0 0,-3 0 0 0,-3 0 0 16,0-2 0-16,-1 4 128 0,-2 0 0 0,-2 1 160 0,-3 1-160 15,-1 1 512-15,-1 1 0 0,0 1 0 0,-3 3 0 16,0-1 208-16,1 4 48 0,-1 0 16 0,0 4 0 16,0-1-80-16,0 3-32 0,-1-2 0 0,2 3 0 15,-3 2-160-15,3-1-16 0,0 3-16 0,1 0 0 16,1 2-112-16,1 1-32 0,1-3 0 0,2 2 0 16,1 0-80-16,1 0 0 0,1-2-16 0,0 0 0 15,2 0-64-15,2-3-16 0,-1 1 0 0,3-2 0 0,1 2-160 0,0-3 192 16,3-2-192-16,2 0 192 0,-1-1-192 15,1-2 0-15,2-1 144 0,1-1-144 0,0-5 0 16,3 3 0-16,0-4 0 0,-1-1 0 0,1-1 0 0,0 0 0 16,-2 1 0-16,1-3-128 0,-1-2 128 0,-1 0 0 15,0 0 0-15,-2 0 0 0,-2 0 0 0,-1 0-128 16,-1 2 128-16,0 2 0 0,-2 1 0 0,-1 2 0 16,-4 6 0-16,0 0 0 0,0 0 0 0,0 0 0 15,0 0 0-15,0 0 0 0,0 0 0 0,0 0 0 16,0 0 0-16,0 6 0 0,0 1 0 0,0 3 0 0,-1 1 0 15,1 1 128-15,1-2-128 0,1 1 0 16,-1-1 0-16,1-1 128 0,1 2-128 0,0-2 0 16,-1-1 0-16,4 1 128 0,-1-3-128 0,1-2 0 0,2 3 0 15,1-4 128-15,1-3-128 0,-1 1 0 0,0-1 0 0,3-1 0 16,-1-2 0-16,1-1 0 16,0-3 0-16,0-2 0 15,0 1-1728-15,-2-3-352 0,1 0-80 0,0-3-7584 16,1-5-1520-16</inkml:trace>
  <inkml:trace contextRef="#ctx0" brushRef="#br0" timeOffset="-45295.87">24387 15845 20783 0,'11'-6'912'0,"-11"6"208"0,0 0-896 0,7 0-224 0,-7 0 0 0,6 0 0 16,1 5 2496-16,-2-1 448 0,-1 2 80 0,0 1 32 16,-3 0-1120-16,-1 3-208 0,0 3-64 0,-1 4 0 15,0 3-832-15,-2 1-160 0,1 1-32 0,-1 2-16 16,-2-1-288-16,-1 3-48 0,1 1-16 0,-1-4 0 0,-2 1-80 0,1-5-32 15,-1 2 0-15,2-5 0 0,-1 1-160 0,2-6 0 16,0 2 0-16,-2-4 128 16,3-1-128-16,0-2 0 0,4-6 0 0,0 0 0 15,0 0 0-15,0 0 0 0,-5 0 0 0,5 0 0 0,0 0 0 0,-5-4 0 16,0-2 0-16,-1-1 0 0,1 1 0 0,-1-1 0 16,-5-1 0-16,2-1 0 0,-1 3 0 0,-1-1 0 15,-1 3 0-15,0 0 0 0,1 1 0 0,-2 3 0 16,2 3 0-16,-1 1 0 0,1 0 0 0,-1 3 0 15,1-1 0-15,1 5 0 0,-1-2 0 0,2 4 0 16,1-3 0-16,0 3 0 0,1 0 0 0,1 1 0 16,2 0 0-16,2-1 0 0,-1 3 0 0,3-2 0 15,1-1 144-15,3-2-144 0,0 1 0 0,2-2 0 16,-1 1 0-16,3-2 0 0,0-1 0 0,1-2 128 0,0 1 0 0,1-3 0 16,1 1-128-16,-1-4 128 15,2-1-128-15,1-1 128 0,3-4-128 0,2 1 0 0,1-3 0 0,-2-3-128 16,1-1-128-16,2-2-32 0,1 0 0 0,-1 0 0 15,1-3 48-15,-2 2 16 0,-2-3 0 16,-1 1 0-16,-2 2 224 0,-2-2 0 0,-2 3-160 0,1 2 160 16,-3 1 0-16,-2 3 0 0,-1 1 0 0,-5 6 0 15,0 0 0-15,0 0 0 0,0 0 0 0,0 0 0 16,0 0 0-16,0 0 0 0,0 0 0 0,0 8 0 16,-1 3 0-16,0 0 0 0,1-1 0 0,-2 1 0 15,1 2 0-15,0-1 0 0,-1-2 0 0,2 3 0 16,-1-2 0-16,1-1 0 0,1-1 0 0,2-1 0 0,1 1 0 0,1-2 0 15,2-3 0-15,1 0 0 0,0-2 0 0,-1 1 0 16,3-6 0-16,0 1 0 0,0-2-192 16,2 0-64-16,0-3 0 0,1-3-16 0,0 1-32 15,0-4 0-15,0 2 0 0,2-2 0 0,-1-1 112 0,1 1 0 16,-2-1 16-16,0 5 0 0,0-1 176 16,-1 1 0-16,-2 1 0 0,2 3 0 0,1 1 0 0,0 4 0 15,0 0 0-15,0 2 0 0,-1 5 0 0,0 1 0 16,-2 1 128-16,1 4-128 0,-2 4 128 0,-1 3-128 15,-3 1 160-15,-1 5-160 0,-1 0 0 0,-2 4 128 16,-1 3-128-16,-1 1 0 0,-3-1 0 0,-1 3 128 16,-5-2-128-16,0 3 0 0,-3-4 0 0,-2 1 0 15,0-4 0-15,-2 0 0 0,1-1 0 0,0-3 0 16,1-2 0-16,0-3 0 0,2-4 0 0,-1-2 0 16,-1-4 0-16,1-2 0 0,-1-2 0 0,2-6 0 15,2-2-128-15,0-2 128 0,2-4 0 0,0-3-160 16,1-6 160-16,1 2-128 0,3-2 128 0,3-1-128 0,2-4 128 15,3 1-128-15,2-3 128 0,1 1 0 0,3-6-144 16,1 2 144-16,2 0 0 0,2-1 0 0,-2 4 0 0,0-1 0 16,-2 3 0-16,0 2 0 0,0 2 0 0,-2 1 128 15,-1 3-128-15,0 2 0 0,-2 5 144 0,-2-1-144 32,-4 7-2048-32,0 0-496 0</inkml:trace>
  <inkml:trace contextRef="#ctx0" brushRef="#br0" timeOffset="-44636.27">22498 16897 18879 0,'10'-9'416'0,"-10"9"96"0,6-7 0 0,-1 2 16 0,-1-4-528 0,-2 2 0 0,0-2 0 0,-1 3 0 15,-1 0 1488-15,0 6 192 0,0 0 48 0,-5-5 0 16,-3-1-112-16,1 2-16 0,0 0 0 0,-3 4 0 16,-1 1-560-16,-2 2-112 0,1 3-32 0,-1-2 0 15,2 3-144-15,-1-1-48 0,1 3 0 0,-1-1 0 16,0-1-352-16,3 2-80 0,0-1-16 0,1 4 0 15,1-5 0-15,3 3 0 0,2-3 0 0,0 3 0 16,2-1 256-16,4-1 64 0,0 1 0 0,2-1 0 0,0 1-368 0,2 1-64 16,1 0-16-16,3 3 0 15,0-6 0-15,1 5 0 0,2-1 0 0,3-1 0 0,-3-1-128 0,1 2 0 16,-2-1 0-16,1 3 0 0,-1-2 0 16,1 1 0-16,-4-2 0 0,0 1-176 0,-3-1 352 15,-2 3 64-15,-2-2 16 0,-1 2 0 0,-3-3-256 0,-3 2 144 16,-1 1-144-16,-1-2 128 0,-3 2-128 0,0-3 128 15,-1 1-128-15,-3-2 128 0,1 1-128 0,-1-3 0 16,0-1 0-16,0 1 0 0,-1-3 0 0,1-1 0 16,1-1 0-16,-1-1-176 0,1-1 176 0,1 0 176 15,1-1-48-15,-1-1 0 0,3-2-128 0,0-2 0 16,7 6 0-16,-5-7-176 16,1 0-1808-16,1-2-352 0,2-2-80 0,2 2-16 0</inkml:trace>
  <inkml:trace contextRef="#ctx0" brushRef="#br0" timeOffset="-42964.66">22659 17057 18655 0,'0'0'400'0,"0"0"96"0,0 0 16 0,0 0 16 0,5-7-528 0,1 1 0 0,-1-1 0 0,1 1 0 15,0-1 1344-15,-1 0 144 16,0 1 48-16,2 2 0 0,-1-3-416 0,2 1-80 15,-1 2-16-15,0 0 0 0,1 1-48 0,0 1-16 16,0-2 0-16,0 4 0 0,1 0-192 0,0 0-64 16,0 2 0-16,1 2 0 0,0 0 208 0,0 3 48 15,0 2 0-15,0-2 0 0,1 3-320 0,-2 1-48 0,-1-1-16 0,-1 3 0 16,0 3-96-16,-2-3-32 0,-1 4 0 0,-2 0 0 16,-4-1-192-16,0 1-64 0,-2 0 0 0,-2 0 0 15,0-1-48-15,-1-3-16 0,2-3 0 0,-3 3 0 16,-2-2-128-16,-1-5 0 0,1 1 0 0,-1-3 0 15,3 1 0-15,1-4 0 0,-1-5 0 0,-1 4-176 16,2-2 48-16,0-5 0 0,0-1 0 0,1 2 0 16,2-3 128-16,3 1 0 0,-1-5 128 0,0 0-128 0,4-1 0 15,0-3 0-15,1 2 0 0,1-2 0 16,1 0 0-16,1 1 0 0,1-1 0 0,2 2 0 16,2 0 0-16,-1-2-240 0,1 4 48 0,0 0 0 15,1-1-2160 1,1 1-416-16,2 3-96 0,-1 1-16 0,1 1-512 0,-1-1-96 0,-1 2-32 15,0-1 0-15,0 3 1440 0,-1 1 288 0,0-2 48 0,0 2 16 16,-2 4 704 0,1-3 160-16,-2 3 32 0,-1 0 0 0,-8 0 2144 0,7 0 432 15,-7 0 96-15,7 4 16 0,-1 1 656 0,0 2 144 0,-2-1 32 0,-2 5 0 0,1-2-464 0,-2 1-96 16,1 5-16-16,-1 1 0 0,0 1-256 0,0 0-48 16,1 2-16-16,-1 1 0 0,2 0-656 15,-2-1-144-15,0-1-32 0,1 2 0 0,-1-4-304 0,0 1-64 16,-1-3-16-16,2 2 0 0,-1 0-352 0,1-4-80 0,0-1-16 15,0-3 0-15,1-1-128 0,-3-7 128 16,0 0-128-16,0 0 128 0,0 0-128 0,7 5 128 16,-7-5-128-16,6 0 128 0,2-3-128 0,0-3 0 0,1-1 0 15,0-3 0-15,0-1 0 0,1-2 0 0,-1-3 0 0,0-1-176 16,-1-2 176-16,0 2-128 0,-1-3 128 0,1 0-128 16,0 0 128-16,0 0 0 0,0 0 128 0,0 3-128 15,-2 0 0-15,2 1 0 0,0-1 0 0,0 7-128 16,-3-2 128-16,2 4 0 0,-1-1 128 0,1 5-128 15,-7 4 0-15,5-4 0 0,0-1 0 0,-5 5 0 16,0 0-704 0,0 0-192-16,0 0-64 0,0 0 0 0,0 0-1632 15,7 5-336-15,-3 3-64 0,-2-1-16 0,0 2 1648 0,-1 1 320 16,2 3 64-16,-2 1 16 0,0 0 192 0,0 2 64 0,1-3 0 16,2 1 0-16,-2-1 512 0,1 0 192 0,1 0-144 0,2 1 144 0,0-4 0 15,0-1 0-15,1-2 0 0,1 1 0 0,-2-2 176 0,2 1 112 16,0-1 32-16,1-3 0 0,2 1 400 0,-1-4 96 15,2 0 16-15,0 0 0 0,1-4-112 0,0 1-16 16,0-3 0-16,1-1 0 0,-1 1-320 0,0-2-64 16,1-1 0-16,-3-2-16 0,1 2-96 0,-1-4-16 15,-4 2 0-15,1-2 0 0,-1 0-192 0,-3 3 0 16,0-1 0-16,-2 2-160 0,-2-1-16 0,-1 0 0 16,-2 3 0-16,-1 3 0 0,-2-2 176 0,-2 5 256 15,-1-2-64-15,-3 3-16 0,0 4-176 0,-1-1 128 16,0 4-128-16,-1 3 128 0,-2-3-128 0,0 3-144 15,2 2 144-15,-1-2-208 0,2 5 368 0,2-2 80 0,0 0 16 16,2 0 0-16,2 0 48 0,2 1 16 16,3 2 0-16,-1-3 0 0,2-2-112 0,2 2-16 0,2-3 0 0,0 0 0 15,3-3 0-15,2 3 0 0,1-1 0 0,1-1 0 16,2-4-192-16,1 1 144 0,0 1-144 16,2-2 128-16,0-1-128 0,1-2 0 0,0-1 0 15,-1-1 0-15,3-2 0 0,-1-1 0 0,-2-1 0 0,1 1-176 31,0-2-528-31,-1-1-128 0,2-1 0 0,0-4-16 16,0 2-2352-16,-1-1-448 0,0-2-112 0,0 0-16 0</inkml:trace>
  <inkml:trace contextRef="#ctx0" brushRef="#br0" timeOffset="-42021.52">23028 16750 19119 0,'0'0'416'0,"0"0"96"0,0 0 0 0,0 0 32 0,0 0-544 0,0 0 0 0,0 0 0 0,0 0 0 15,0 0 1232-15,0 0 144 0,0 0 32 16,0 0 0-16,0 0-320 0,0 0-48 0,0 0-16 0,0 0 0 15,0 0-256-15,0 0-48 0,0 0-16 0,0 0 0 16,-5 7-96-16,1 3-32 0,2-1 0 0,-1 6 0 16,0-2 112-16,2 3 16 0,0 3 0 0,1 0 0 15,0 3-208-15,1-1-48 0,2 5 0 0,-2 0 0 16,2 2 0-16,-1 1 0 0,2 1 0 0,-1-3 0 16,-1 3 0-16,1-3 0 0,0-1 0 0,-1-3 0 0,1 1-304 15,-1-2-144-15,0-3 128 0,-1 0-128 0,0-3 0 0,1-3 0 16,-2-3 0-16,0 1 0 0,0-2 0 15,0-9 0-15,0 0 0 0,-2 7 0 0,2-7 0 16,0 0 0-16,0 0 0 0,0 0 0 16,0 0-2176-16,0 0-512 0,0 0-96 0,0-7-12208 0</inkml:trace>
  <inkml:trace contextRef="#ctx0" brushRef="#br0" timeOffset="-40857.02">24007 16834 7359 0,'0'0'320'0,"0"0"80"0,0 0-400 0,2-6 0 16,1 2 0-16,-3 4 0 0,3-7 2496 0,-1 1 432 16,-2 6 80-16,4-7 0 0,-4 7-1600 0,4-7-320 15,-4 7-64-15,0 0 0 0,4-3 32 0,-4 3 16 16,0 0 0-16,0 0 0 0,0 0 64 0,0 0 16 15,0 0 0-15,0 0 0 0,0 0 48 0,0 0 16 16,0 0 0-16,5 6 0 0,-1 5-352 0,-1-2-64 16,-2 4-16-16,0-1 0 0,-1 3-272 0,0 1-64 0,0-2-16 0,0 3 0 15,-1 0-64-15,0 3-16 16,1 2 0-16,-2-1 0 0,1-1-144 0,0 0-16 16,0-1-16-16,-1-2 0 0,1 3-176 0,0-3 0 0,-1-1 144 0,2-2-144 15,-2-3 0-15,0 0 0 16,1-3 0-16,2-1 0 0,-1-7 0 0,0 0 0 0,0 0 0 15,0 0 0-15,0 0 0 0,0 0-160 0,0 0 160 0,0 0 0 16,0 0 0-16,-4-9-128 0,1 1 128 0,-3-1 0 16,1-5 0-16,-2 4 0 15,0-3 0-15,-3 2 144 0,1 1-144 0,-2-1 0 0,-1 0 0 0,-1 3-176 16,-2-1 176-16,2 2-128 0,-1 1 128 0,-1 2-128 16,-2 4 128-16,3 0-128 0,-1 0 128 0,2 4-128 15,-1-2 128-15,2 5 0 0,0 1 128 0,2 1-128 16,-1 1 128-16,1-1-128 0,1 5 128 0,1-1-128 0,0 0 0 0,2 1 0 15,-1-1 0-15,3 2 0 0,1-2 128 0,2 0-128 16,0-4 128-16,0 1-128 0,2 1 128 0,3 1-128 16,1-4 128-16,3-2-128 0,0 1 176 0,1-1-48 15,0-2 0-15,3-1 0 0,1 1-128 0,1-4 0 16,3 2 0-16,0-2-176 0,0 0 176 0,2-2 144 16,0-2-16-16,1 0-128 0,0-3 0 0,1-2 0 15,-2 1 0-15,1 2 0 0,-2-1 0 0,-2 1 0 16,-2-1 0-16,-2 1-18416 0</inkml:trace>
  <inkml:trace contextRef="#ctx0" brushRef="#br0" timeOffset="-34630.39">29803 13641 34095 0,'0'0'752'0,"0"0"144"0,4 7 48 0,-4-7 16 0,0 0-768 0,0 0-192 0,0 0 0 0,7 0 0 0,-7 0 848 0,0 0 144 16,8 0 32-16,-2-4 0 0,-6 4-720 0,5-7-144 15,1 1-32-15,-2-1 0 0,0 1-128 0,-2-1 0 16,-1-1 0-16,1-1-176 0,-1 0 176 0,-1 1-128 16,-1-3 128-16,-1 0-128 0,0 0 128 0,-2-2 0 15,-1 0 0-15,1 5 0 0,-1-1 0 0,-1 1 0 16,0 2 0-16,-1 0 0 0,-1 5 176 0,0-2 64 16,1 6 16-16,-4-2 0 0,-1 5 352 0,1 0 80 15,-3 2 16-15,3 5 0 0,-2 0-368 0,3 0-64 16,1 4-16-16,-1 0 0 0,-3-1 0 0,2 5 0 15,2-1 0-15,0-1 0 0,0 5 112 0,-4 3 16 16,2 4 0-16,3-7 0 0,0 0-160 0,-1 2-32 16,0-1 0-16,-1-1 0 0,-1 2-192 0,1-4 144 15,-2 2-144-15,-1-1 128 0,0-3 112 0,1 1 16 0,-3-4 0 0,1-1 0 16,0-1-464-16,-1-4-96 0,0-1-16 0,1 1 0 16,0-2 320-16,1-3 0 0,0 1 0 0,0 0 144 15,1 0-144-15,0-1 0 0,2-2 0 0,-1-1 0 16,2 4 0-16,-1-4-176 0,0-2 48 0,3 2 0 15,7-3 128-15,0 0 0 0,0 0 0 0,0 0 0 16,0 0 0-16,0 0 176 0,0 0-48 0,0 0 0 16,0 0-128-16,0 0 0 0,0 0 0 0,0 0 0 15,7-7 0-15,1 3 0 0,0 1 0 0,0-3-176 16,0 2 176-16,2-3 0 0,1 1 128 0,1 2-128 0,-1-3 128 0,2 1-128 16,1-1 128-16,-1 5-128 0,-2-2 0 15,3 4-128-15,-3-3 0 0,1 6 0 0,-1-3 128 0,2 4 0 16,-2 2 128-16,-3-1-128 0,-2 1 128 0,-2 0-128 15,2 1 128-15,-1 2-128 0,-2 0 0 0,0 2 0 16,-3-1 0-16,-3 6-128 0,0 1 0 0,-1 0 0 16,-1 3 0-16,-1-3 0 0,-1 2 128 0,-1 1 0 15,0-2 128-15,0 2-128 0,1 2 128 0,0-5-128 16,0 0 128-16,1 0-128 0,1-1 224 0,1-3-32 0,0 0 0 0,1-2 0 16,2 2 112-16,0-3 16 15,1 3 0-15,1-2 0 0,0 2-320 0,2-3 160 16,1 3-160-16,1 0 128 0,2-2 64 0,0 2 0 15,4-2 0-15,1 0 0 0,-1 0-64 0,1-1 0 0,1-1 0 0,2-2 0 16,-2 1-128-16,0-3 128 0,1-1-128 0,2 0 128 16,2-1-128-16,-1-3-176 15,-2 0 48-15,-2 0 0 0,0 0 128 0,0-3 0 0,0-1 128 16,0-3-128-16,2 4-128 0,-1-7-112 0,-1 1-16 0,0-1 0 31,4-5-1680-31,-1-2-352 0,0-2-64 0,0-4-16 16,-1 0-4800-16,0-3-976 0,-1-5-192 0,-1 1-48 0</inkml:trace>
  <inkml:trace contextRef="#ctx0" brushRef="#br0" timeOffset="-33996.32">30127 14060 32479 0,'0'0'704'0,"0"0"160"0,0 0 32 0,0 0 16 0,0 0-720 0,0-4-192 16,0 4 0-16,0 0 0 0,-4-13 1104 0,5 4 192 16,3-1 48-16,-1-1 0 0,-2-2-832 0,2 4-144 15,-1-2-48-15,2 2 0 0,0 1-96 0,1 2-32 16,1-3 0-16,0 1 0 0,1 1-192 0,-1 1 144 0,1-1-144 0,-1 1 128 16,2 2 0-16,3-2 0 0,-2 2 0 0,1 2 0 15,2 1 0-15,0 1 0 0,1 0 0 0,0 3 0 16,-1 0 256-16,1 4 64 0,0-1 0 0,-1 2 0 15,-2 3-112-15,1 2-16 0,-1 2 0 0,1 2 0 16,-3 3-48-16,0 6-16 0,-3-1 0 0,-1 1 0 16,-3 0 0-16,-2-2 0 0,-2 0 0 0,-1 2 0 15,-2-7-96-15,-2 5-32 0,-1 0 0 0,-3 2 0 16,-1-3-128-16,-2 1 0 0,0-2 0 0,3-5 0 16,0 0 128-16,-1-1 0 0,0-6 0 0,-2 1 0 15,0-2-128-15,0-5 0 0,1 0 0 0,-1-4-176 0,0 0 176 0,-2-7-128 16,2 0 128-16,5 0-128 0,-2-2 128 0,2-2-128 15,2-2 128-15,0-1-128 0,0-2 304 0,3-1 64 16,0 0 16-16,1-5 0 0,1-2-416 0,3 2-80 16,0 1-16-16,3-3 0 0,1 5 256 0,-1-1 0 15,4 3 0-15,0 0 0 0,2 0 0 0,0 1 0 16,-1 2 0-16,1 1 0 0,3 0 0 0,-1 4 160 16,1 1-32-16,0-1 0 15,-1 5-864-15,-1 1-176 0,0-1-48 0,1 1 0 16,-1 3-2960-16,1-2-608 0,1 2-112 0,1 2-32 0</inkml:trace>
  <inkml:trace contextRef="#ctx0" brushRef="#br0" timeOffset="-33707.96">30554 14432 26719 0,'0'0'1184'0,"0"8"240"0,0-1-1136 0,0-1-288 0,-2 3 0 0,1-1 0 15,0-1 1952-15,-2 2 336 0,-1 1 64 0,2 3 16 16,-2-2-832-16,0 2-144 0,-1-2-48 0,1 0 0 16,0 1-400-16,0 4-96 0,-1-6-16 0,1 6 0 15,-2-3-448-15,2 0-112 0,1-2-16 0,-1 2 0 0,0-3 0 0,1-2 0 16,0 1 0-16,3-9 0 15,-3 7-256-15,3-7 160 0,-2 9-160 0,2-9 128 0,0 0-128 0,0 0 0 16,0 0 0-16,0 0-176 16,0 0-1696-16,0 0-352 0,7-5-64 0,-1-3-16 0</inkml:trace>
  <inkml:trace contextRef="#ctx0" brushRef="#br0" timeOffset="-33295.36">30821 13838 34319 0,'16'2'752'0,"-8"1"144"0,-1-2 48 0,1 2 32 0,0 1-784 0,0-2-192 16,0 0 0-16,0 0 0 0,-2 2 1280 0,-1 1 192 15,1 2 64-15,-2-1 0 0,-2 2-720 0,1-1-144 0,-1 2-32 0,-2 2 0 16,0 2-144-16,-1 0-48 0,-1 4 0 0,-2 2 0 15,0 2-192-15,-2-1-64 0,0 0 0 0,1-7 0 16,-1 1 0-16,1-1 0 0,0 0 0 0,-2-2 0 16,1 2-192-16,1-4 144 0,-1 2-144 0,1-5 128 15,1 3-128-15,0-2 0 0,0-1 0 0,4-6 0 16,0 0 0-16,0 0 128 0,0 0-128 0,4 8 128 16,2-1-128-16,0-1 0 0,2-2 0 0,1 2-176 15,0-3 400-15,2 0 80 0,-1-2 16 0,2 2 0 16,0 1-320-16,1-1 0 0,0-3 0 0,0 1-144 15,0 1 144-15,0-2 0 0,0 0 0 0,-2 0 0 0,-1 0 0 16,0-2-128-16,-1 1 128 0,0-2-128 0,0 3 128 0,-1-3-128 16,0 2 128-16,0-2-128 15,-1-1-2560-15,1-2-512 0,-1-3-112 0,-2 1-16 16,2-1-4240-16,-2-2-864 0,-3-2-160 0,1-3-48 0</inkml:trace>
  <inkml:trace contextRef="#ctx0" brushRef="#br0" timeOffset="-33062.49">31164 13861 34095 0,'0'0'752'0,"0"0"144"0,0 0 48 0,0 0 16 0,0 0-768 0,-3 9-192 16,1 4 0-16,1 1 0 0,-2 0 1664 0,-1 2 320 0,0 1 48 0,-1 4 16 15,0 1-768-15,-1 4-160 0,0-2-32 0,1-3 0 16,-1 1-512-16,1-1-96 0,0 2-32 0,1 2 0 16,0-1 0-16,0 2 0 0,0-1 0 0,0 5 0 15,0 3-256-15,2-10-48 0,-1 0-16 0,0 0 0 16,1 1 64-16,-1-1 0 0,3 4 0 0,-1-6 0 15,0 1-192-15,-1-5 0 0,2 0 0 0,0-1-176 16,0-6 176-16,0 1 0 0,0-2 128 0,2 1-128 31,0-3-1312-31,-2-7-336 0,0 0-64 0,0 0-16 16,8-3-4752-16,-3 2-960 0,1-6-192 0,-3 1-48 0</inkml:trace>
  <inkml:trace contextRef="#ctx0" brushRef="#br0" timeOffset="-32193.65">31254 13781 20735 0,'0'0'912'0,"0"0"192"0,0 0-880 0,0 0-224 16,0 0 0-16,0 0 0 0,-2-8 1472 0,3 2 256 15,2-1 64-15,-1 1 0 0,-2-1-624 0,2 1-112 16,2-1-32-16,0 1 0 0,-1-1-512 0,1 3-96 16,0-5-32-16,2 2 0 0,-1 1 416 0,0 2 80 15,0-3 16-15,2 3 0 0,1 2-208 0,1-2-48 0,1 0 0 0,1 1 0 16,-2 1 0-16,1 2 0 16,2 0 0-16,-1 2 0 0,-1-2-48 0,2 3-16 0,0 1 0 0,-2 0 0 15,2 2-96-15,-1 0-32 0,-2-1 0 0,-1 0 0 16,-1 2-96-16,3 0-32 0,-3 3 0 15,1-2 0-15,0 1 0 0,-1 1 0 0,1-1 0 0,-2 6 0 16,1-2-144-16,-2 0-48 0,0 0 0 0,0 3 0 16,-1-2 112-16,0-1 16 0,-1 3 0 0,1-2 0 15,0 2-64-15,0-2 0 0,-2 0 0 0,2 1 0 16,1-2-192-16,-1-1 144 0,-1 0-144 0,1 1 128 16,1-2-128-16,-1-1 0 0,-1-1 0 0,1-1 0 15,0-1 128-15,-1 2 0 0,3-3 0 0,-6-6 0 16,0 0-128-16,6 7 0 0,1-3 0 0,-7-4 0 15,0 0 0-15,0 0 0 0,8 4 0 0,-2 1 0 16,-6-5 0-16,0 0 0 0,0 0 0 0,0 0 0 0,0 0 0 16,0 0 0-16,0 0-144 0,0 0 144 0,0 0 0 15,0 0 0-15,-2-7-128 0,-2 1 128 0,-2-1 0 0,0 5-192 16,-2-5 192-16,0 3-160 0,-1 2 16 16,1 0 0-16,-1 2 0 0,-1 2 0 0,-1-2 144 0,3 2 0 15,-1 2 0-15,0 3 0 0,0-1 0 0,1 1 0 16,0 2 0-16,3-1 0 0,-2 1 0 0,1-1 0 15,-1 4 128-15,2-2-128 0,1 1 0 0,1-2 0 16,2-1 0-16,0 7-128 0,1 0 256 0,1 0 48 16,0-4 16-16,2 2 0 0,0 0-192 0,-1-5 128 0,2 1-128 15,0 2 128-15,0 2-128 0,0-3 128 16,1 3-128-16,-1 0 128 0,0 0-128 0,1 5-176 16,-1-3 48-16,-1-2 0 0,-1 2 256 0,1 0 48 15,-2-1 16-15,1 0 0 0,-1-1-192 0,0 0 128 16,-1 0-128-16,0 0 128 0,0-2-128 0,-1-1 0 0,0-1 0 15,-1 2 0-15,2-5 128 0,-1 1 0 0,1-7 0 0,-3 9 0 16,1-2-128-16,-1 1 0 0,-2-2 0 16,0 1-176-16,-2 2 176 0,-1-1-128 0,-2-2 128 0,-2 1-128 15,-2 2 128-15,-2-1-128 0,-4 1 128 0,1-2-128 16,-1 0 128-16,0 0 0 0,-1-2 0 0,0-1 0 16,0-1 0-16,2-2-128 0,0 2 128 0,2-3-128 15,0-3 128-15,4 3 0 0,1-4 128 0,2 0-128 16,0-5 0-16,2 2 0 0,5 1 0 0,0-2-128 31,2-5-624-31,2 4-112 0,3-4-32 0,2-4 0 0,-1 0-3984 16,12-33-816-16,-1 13-144 0,-9 27-48 0</inkml:trace>
  <inkml:trace contextRef="#ctx0" brushRef="#br0" timeOffset="-29638.99">32245 13663 10127 0,'0'0'448'0,"0"0"96"0,0 0-544 0,0 0 0 0,7-2 0 0,-7 2 0 15,0 0 4048-15,7-4 704 16,1 4 144-16,-8 0 32 0,0 0-2432 0,9 0-464 16,-9 0-112-16,9 4 0 0,-2 0-400 0,1 2-80 15,-3 3-16-15,1 1 0 0,1 0-464 0,-3 4-112 16,-2 0-16-16,2 3 0 0,0 2-192 0,-1 1-32 16,-2 3-16-16,1 1 0 0,-1 2-272 0,-1 4-64 0,-1 0-16 0,-2 3 0 15,-1 0-96-15,0 1-16 0,-1-1 0 16,0-1 0-16,-2 0 48 0,2 1 0 0,0 1 0 0,-1-2 0 15,1-1-176-15,0 1 0 0,1 1 0 0,0-1 0 16,0 3 0-16,1-5 128 0,1 0 32 0,-1 0 0 16,1-4-160-16,0 2 0 0,-2-4 0 0,4 2 0 15,2-3 0-15,-1 3 0 0,-1-2-192 0,1 0 192 16,2-2 0-16,-3 3 160 0,0 0 16 0,1-4 0 0,2 2-176 16,-1-1-256-16,0-1 64 0,-1 2 16 0,-1 0 176 0,0-2 0 15,0 1 128-15,-1 2-128 0,-2-3 144 16,1 1-144-16,0-2 192 0,-2-3-192 0,-1 0 0 15,-1 0-144-15,2-1-16 0,-2 1 0 0,-3-2 160 0,0 0 144 16,-1-2-16-16,-1 0-128 0,1 0 0 0,-2-2 0 16,-3 2-160-16,-2-3 160 0,-1-3-176 0,-2 2 176 15,-1-3-128-15,-1-2 128 0,-1 0 0 0,-4 2 0 16,0-5 0-16,-2 1 0 0,-1 2-192 0,-3-4 64 16,-1 3 0-16,-1-2 0 0,-2 2 128 0,7 0 0 15,-4 0 0-15,-4 1 0 0,-3-4 0 0,1 3 0 16,-2-3 0-16,-1-3 0 0,-2 3 0 0,1-1 0 15,0 2 0-15,1-1 0 0,0 0 0 0,-3 3 0 0,2 1 0 16,-2 1 0-16,-1-3 0 0,1 1 0 0,0 0 0 0,1 0 0 16,0 1 0-16,-12-2 0 0,5 2 0 15,2 0 0-15,6-1 0 0,8 1-128 0,-2 1 128 0,0-1-128 16,0-2 128-16,-1 0 176 0,1 0-48 0,0-2 0 16,0 0-128-16,0-2 0 0,-3 2 0 0,2-2-176 15,0 2 176-15,0-2 0 0,1 2 128 0,-2 2-128 16,1 0 0-16,0 0 0 0,-1-2 0 0,1 2 0 15,2-2 0-15,1 0 0 0,-1-2 0 0,-7 2-128 16,0 0 128-16,5 0 0 0,1 0 128 0,4 2-128 16,1 0 0-16,1-2 0 0,-1 0 0 0,0 3 0 15,0-3 0-15,1 1 0 0,0-1 0 0,-2 0 0 0,1-1 0 16,2 1 0-16,1-3 0 0,0-1-128 16,-3 2 128-16,3 0 0 0,1 0 128 0,0-1-128 0,0 3 0 0,2-1 0 15,1-2 0-15,-1 1 0 0,3 2 128 16,-1 0-128-16,-1 0 128 0,2-2-128 0,0 0 0 0,1-1 0 15,-1 2 0-15,1-2 0 0,2-1 0 0,1 2 0 16,0 2 0-16,1-3 0 0,0 3 0 0,2-1 0 16,2-2 0-16,-1 3-128 0,2-3 128 0,0 2 0 15,1 1 128-15,3-2-128 0,-2 2 128 0,2 0-128 16,2-2 128-16,1 0-128 0,-1-1 352 0,2 3 0 16,-1-4 0-16,2 1 0 0,0 2-352 0,0-4 128 15,5 5-128-15,-3-4 0 0,3 4 0 0,-4-7 0 0,1 1 0 0,1-1 0 16,0-1 0-16,1-1 0 15,-3 0 0-15,3 1 0 0,1-1 0 0,0-1 0 16,-1-1 0-16,1-2 0 0,0 0 0 0,0 2 0 0,0 0 0 16,0-1-128-16,0-4 128 0,0 3 0 0,1-4 0 0,-1 0 0 15,-1 0 0-15,2-3 0 0,0 3 0 16,-1-2 0-16,0-4 0 0,0 2 0 0,-1-2 128 16,1-1-128-16,0 2 0 0,1-2 0 0,1 2 0 0,-2 1-128 15,1 2 128-15,0-2 0 0,-1-2 128 16,1 4-128-16,1-2 0 0,-2 1 0 0,1 0 0 0,0 0-128 15,2 0 128-15,0 0 0 0,-2-3 128 0,0 0-128 16,2 2 128-16,-1-2-128 0,1 1 128 0,0 1-128 16,-1 1 0-16,0-2 0 0,-1 1 0 0,0 1 0 15,1 1 0-15,0 4 0 0,-1 2 0 0,2-3 0 16,-2 2 128-16,1-2-128 0,0 3 128 0,1 3-128 16,-3-4 0-16,3 4 0 0,-1-6 0 0,2 6-128 0,-1-3 128 15,-1 2 0-15,0-2 0 0,0 3 0 0,2-1 0 0,0-1 0 16,-1 2 128-16,1-1-128 0,0 1 0 0,0-3 0 15,-2 0 0-15,1 0 0 0,-1 0 0 16,2-1 0-16,-2 1 0 0,-1 2 0 0,2-5 0 0,-1 3 0 16,1 0 0-16,-2 2-128 0,-1-2 128 0,1 0 0 15,1 0 0-15,-1 0 0 0,0 2 0 0,1-2 0 16,0 3 128-16,0-3-128 0,-2 0 0 0,1 2 0 16,2 1 0-16,-1-1-128 0,-1-1 128 0,1 2 0 15,-1-3 128-15,2 2-128 0,-2 2 0 0,2 1 0 16,-2-3 0-16,0 3 0 0,2-2 0 0,0 3 0 15,-2-3 0-15,1 4-128 0,1-2 128 0,-2-1 0 16,-1 2 128-16,0 1-128 0,2-1 0 0,-1 1 0 16,-1-5 0-16,0 5 0 0,0-4 0 0,1 3 0 0,-1 0 0 15,0 1-128-15,0-1 128 0,2 0 0 16,-1-2 128-16,0 1-128 0,-1 2 0 0,2-3 0 0,-1 1 0 0,0-1 0 16,0-2 0-16,1 2 0 0,-1-1 0 0,0-1 0 15,1 1 272-15,-1-2-16 0,0 1 0 0,2 1 0 16,-2-3-256-16,1 2-256 0,-2 2 64 0,1-1 0 15,0 0 192-15,0 0 0 0,-1 3 0 0,2-3 0 16,-1 1 0-16,0 1-144 0,-1-5 144 0,2 4-128 16,-1 2 128-16,0-1-128 0,1-1 128 0,-1 3-128 15,0-4 128-15,1 3 176 0,0 0-48 0,1-2 0 16,-3 2-128-16,2 1 0 0,1-2 0 0,0-1-176 16,-1 1 176-16,1 1 0 0,0 1 0 0,-1-1 0 0,1 1 0 15,-1-1 0-15,1 1 0 0,1 2 0 0,-1-3 0 16,0 1 0-16,1 2 0 0,-1-2 0 0,2 0 0 15,-5 6 0-15,4-7 128 0,0 3-128 0,0-2 0 0,1 2 0 16,-1-3 0-16,0 1-128 0,-4 6 128 0,5-4 176 16,1-3-48-16,-1 2 0 0,0 1-128 0,0 0 128 15,1-1-128-15,0 4 128 0,2-2-128 0,-1 3 128 16,-1-4-128-16,1 1 128 0,-1 0-128 0,-1 3 0 16,2-3 0-16,0 3 0 0,-1-1 0 0,1-2 128 15,-1 3-128-15,1-3 128 0,-1 2-128 0,2-2 0 16,1 1 0-16,0 0 0 0,1 0 0 0,0 2 128 15,2-3-128-15,2 3 128 0,-1-1-128 0,2 1 0 16,1 0 0-16,-2 1 0 0,0-1 0 0,2 3 0 16,0-3 0-16,-1 2 0 0,1 2 0 0,0-1 128 0,0-3-128 0,-1 4 128 15,1-1-128-15,0-2 0 0,3-1 0 16,0 3-176-16,-1-3 176 0,-2 0 0 16,1 2 128-16,1-2-128 0,2 0 128 0,1 1-128 0,0-2 128 15,0-1-128-15,-2 2 0 0,4-3 0 0,-2 3 0 0,-2 0-128 16,1-1 128-16,6-2 0 0,0 3 128 0,0 0-128 15,-2 4 0-15,1-4 0 0,1 3 0 0,0 0-128 16,2 0 128-16,1 1 0 0,1-4 0 0,1 3 0 16,1 1 0-16,-2-4 0 0,0 0 128 0,0 2-128 15,1-2 0-15,-3 1 0 0,-3 2 0 0,-6 0-128 16,2-3 128-16,0 1 0 0,0 2 128 0,0-3-128 16,3 2 0-16,-2 0 0 0,-1 0 0 0,0 1-128 0,4-2 128 15,-2 4 0-15,1-3 128 0,1 0-128 16,-2-2 0-16,1 3 0 0,0-2 0 0,-1-1-128 0,1 3 128 15,-1-3 176-15,1 1-48 0,-4 2 0 0,-2-3-128 16,0 2-176-16,2-2 48 0,0 2 0 0,-1 0 128 0,1-2-128 16,1 0 128-16,0 3-128 0,0-3 128 0,1 4 0 15,0-2 0-15,2 0 0 0,-3 0 0 0,0 2 0 16,1-1 128-16,2 1-128 0,-2 2 0 0,0-3 0 16,2-2 0-16,3 2 0 0,-2 0 0 0,-1 1 0 15,0-4 0-15,-1 2-128 0,-4-2 128 0,1 0-128 16,-2 0 128-16,-1 0-128 0,-1 0 128 0,1 0 0 15,1 1 128-15,2 2-128 0,-3-3 0 0,1 3 0 16,1-2 0-16,-1-1 0 0,0 3 0 0,2-3 0 16,0 2 0-16,-1 2 0 0,0-4 0 0,0 3 0 15,0-2 0-15,-1 2-128 0,3-2 128 0,-1 4 0 0,-1-3 0 16,2 0 0-16,-1 1 0 0,-2 1 0 0,2-4 0 0,-3 2 0 16,0 0 0-16,1 0 0 0,-2 1 0 0,0-2 0 15,-1-1 0-15,-3 3 0 0,0-3 0 0,0 0 0 16,-2 0 0-16,5 0 0 0,-1 2 128 0,0 0-128 15,1-2 0-15,-1 0 0 0,1 2 0 0,-1-2 0 16,1 2 0-16,0 0 0 0,0-2 0 0,2 3-128 16,-3-3 128-16,4 4 0 0,-2-4 128 0,1 2-128 15,-2-2 0-15,-1 4 0 0,3-4 0 0,-3 3-128 16,-1-2 128-16,3 2-128 0,-1-3 128 0,-1 3-128 16,0-3 128-16,0 0 0 0,-1 0 0 0,1 0 0 15,-2 1 0-15,0-1-128 0,1 0 128 0,-3 0-128 16,1 0 128-16,-1 0 0 0,2 0 128 0,-3 0-128 0,-1-1 0 15,1 1 0-15,2-3 0 0,-2 3 0 0,-1 0 0 16,-1 0 0-16,1-3 0 0,0 3 0 0,0 0 0 0,0 0 0 16,0 3 0-16,0-3 0 0,-1 3 128 15,-7-3-128-15,0 0 128 0,10 1-128 0,0-1 0 0,-1 3 0 16,-1-1 0-16,-1-1-128 0,-1 2 128 0,-6-3 0 16,7 1 0-16,-7-1 0 0,8 6 0 0,-2-5-128 15,1 2 128-15,-1 0-128 0,0 0 128 0,-1 1 0 16,1 1 0-16,-6-5 0 0,6 4 0 0,-1 3 0 15,1-1 0-15,1 2 0 0,-2 1 0 0,-1 2 0 16,1 2 0-16,-2 3 0 0,0 1 0 0,-2 0 0 16,-2 5 0-16,-1 1 0 0,1 1 0 0,-2 4 0 15,-1-2 0-15,0 0 0 0,1 1 0 0,-1 4 0 16,0-1 0-16,1 2 0 0,0 1 0 0,1 0 0 0,-2 1 0 16,1-1 0-16,1-2 0 0,-2-1 0 0,0-1 0 0,0-5 0 15,-1-1-336-15,-1 0-48 0,1-6 0 0,-3 3-14064 16,-2-4-2816-16</inkml:trace>
  <inkml:trace contextRef="#ctx0" brushRef="#br0" timeOffset="-15955.62">16959 9449 21423 0,'0'0'944'0,"7"2"208"0,-1 2-928 0,1 0-224 0,0 2 0 0,-1-2 0 16,-1 2 1792-16,2-2 304 0,-2 3 64 0,0 2 16 16,1-1-1088-16,-2 5-192 0,-1 0-64 0,1 0 0 15,-1 1 112-15,-2 2 16 0,1 0 0 0,-1 1 0 0,-1 4-256 0,0 2-32 16,1 1-16-16,1 1 0 0,-2-4-176 0,1 9-32 15,0 0-16-15,0-1 0 0,-1-2-96 0,0-1-16 16,0 2 0-16,2 1 0 0,-1-2-48 0,0-1-16 16,2 2 0-16,0 1 0 0,-2 1-48 0,2 0-16 15,-1 3 0-15,2-3 0 0,0 4-192 0,0-4 144 16,-1 0-144-16,1 0 128 0,-2 0 0 0,-1 2 0 16,2-5 0-16,0 1 0 0,-2 1-128 0,0-3 0 15,2-1 0-15,0 1 0 0,-2 0 0 0,-1-2 0 16,-1 2 0-16,1-3-176 0,-2 1 176 0,1 0 0 15,0-2 128-15,-1-1-128 0,0 1 0 0,-1-1 0 16,-1-1 0-16,0-1 0 0,-1-2 176 0,1-1-48 16,-1-2 0-16,0 2 0 0,-1 1-128 0,0 0-176 15,-1-1 48-15,1-2 0 0,-1 2 128 0,1-3 0 0,-2-2 128 0,-1 2-128 16,-1-3 0-16,-1 1 0 0,-2-5 0 0,-1 3-128 16,0-1 0-16,-4 1 0 0,-3-2 0 0,-2 0 0 15,3-4 128-15,-3 4-128 0,-2 0 128 0,0-1-128 16,-1-2 128-16,0 1 0 0,0-3 0 0,1 2 0 15,-1 1 0-15,1-1 0 0,-1 2 0 0,-2-2 0 16,-2 1 0-16,0-1 0 0,1 0 0 0,-1-1 0 16,-1 1 0-16,-2-4 0 0,-1 0 0 0,0 2 0 15,-4-2 0-15,1 2 0 0,0-2 0 0,1 0 0 16,3 2 0-16,0 1 0 0,2 1 0 0,-3-1 0 16,0-2 0-16,0 4 0 0,0-4 128 0,0-1-128 15,0 0 0-15,-3 0 0 0,2 0 0 0,-1 0 0 16,1 0 0-16,1 0 0 0,0-1 0 0,1 1-128 15,-2 0 128-15,3-3 0 0,2 7 0 0,0-4 0 0,-3 0 0 0,3-1 0 16,0 2 128-16,1 2-128 0,-1-3 0 0,1 0 0 16,0-3 0-16,1 3 0 0,0-1 128 0,-1-2-128 15,-1 0 128-15,1 0-128 0,2 0 128 0,1 2-128 16,-3-2 128-16,3 3-128 0,1-2 0 0,0 0 0 16,0 0 0-16,1-1-128 0,1 2 128 0,-1 1 0 15,-1-3 128-15,-1 2-128 0,1-2 0 0,0 1 0 16,-1-2 0-16,1 1-128 0,0 2 128 0,1-2 176 15,-3 6-48-15,1-6 0 0,-1 1-128 0,0 0 0 16,3 2 0-16,-1 0-176 0,0 0 176 0,0 2 0 16,3 0 128-16,-2-2-128 0,2 0 176 0,0 0-48 15,-2 0 0-15,2 0 0 0,-1 0-128 0,1 3 0 0,-1-6 0 0,-2 3 0 16,2-2 0-16,0 0 0 0,-1 2 0 16,1-2-176-16,0-1 176 0,0 2 0 0,-1-2 0 0,1 1 0 15,-3 0 176-15,2 2 64 0,0-2 16 0,2 2 0 16,-1-2 0-16,2 0 0 0,0 2 0 0,0 0 0 15,-2 0-256-15,4 2 0 0,0 0 0 0,1-2 0 16,-3 0 0-16,3 0 144 0,0 0-144 0,0-2 128 16,-1 0-128-16,2 2 0 0,0 0 0 0,0-3 0 15,0 3 0-15,1-4 128 0,0 2-128 0,2 0 128 16,0 0 0-16,-1-2 0 0,1 1 0 0,-1-4 0 16,1 7 0-16,-1-2 0 0,1 1 0 0,1-5 0 15,0 5-128-15,-2-6-144 0,1 4 144 0,0-3-208 16,1 2 208-16,1 0 0 0,-1-1 0 0,2 1 0 0,2 0 0 15,0 2 0-15,0-5 0 0,1 3 0 0,-1-2-144 0,2-1 144 16,1 3-128-16,-1-2 128 0,0-1 0 0,2 3 224 16,0-1-32-16,1-2 0 0,0 1-192 0,-1-1-160 15,1 1 32-15,0 1 0 0,0-1 128 0,1 0 0 16,3 6 128-16,-2-8-128 0,2 8 0 0,-4-9 0 16,0 2 0-16,1-3-128 0,-1-1 128 0,3 2 0 15,0-1 128-15,0 0-128 0,-1-3 128 0,1 3-128 16,0-3 128-16,1-2-128 0,0 2 0 0,0-3 0 15,-2-1 0-15,2-2 0 0,0 2 0 0,-1 0 0 16,1-3 0-16,0 3 0 0,0 0 0 0,-1-1 0 16,1 3 0-16,0-2 0 0,0 2 0 0,-2-2-128 15,1 1 0-15,0-1 0 0,-2 2 128 0,2 0 0 16,0 0 0-16,-1 0 0 0,1-2 0 0,1 1 0 0,-3 1 128 16,2-2-128-16,0 2 0 0,-1 0 0 0,1-4 0 0,0 3-128 15,-1-4 128-15,1 3 0 0,-2-4 128 0,2 4-128 16,0-1 0-16,0 1 0 0,-1-4 0 0,1 3-128 15,-2 1 128-15,3 2-128 0,0-1 128 0,0-1-128 16,-1 3 128-16,1-2 176 0,0 3-48 0,0 0 0 16,0 3-128-16,-1-6-176 0,1 4 48 0,0 0 0 15,0 2 128-15,0-1 176 0,0 2-48 0,0 1 0 16,-2-1-128-16,4-1 128 0,-2-1-128 0,1 2 128 16,0-1-128-16,1-3 128 0,-2-1-128 0,1 5 128 15,0-5-128-15,1 3 0 0,-2 0 0 0,1 0 0 0,0 1 0 16,0 0 0-16,1-3 0 0,-1 3 0 0,-1-1 128 15,1-2 0-15,1 3 0 0,-1-2 0 0,0 2-128 0,1-1 0 16,-2 1 0-16,1 0 0 0,0 0 0 0,1 1 0 16,-1-2 0-16,2 1-176 0,-2 1 176 0,1 2 0 15,0-1 128-15,-1-1-128 0,0 3 0 0,1-2 0 16,-1-1 0-16,2 2 0 0,-2-2 128 0,0 2-128 16,1 2 128-16,-1-4-128 0,0 0 0 0,0 1 0 15,-1 1 0-15,0 1-128 0,0-3 128 0,0 1 176 16,0 1-48-16,0 1 0 0,-1-1-128 0,2 3 0 15,-1 4 0-15,0-5-176 0,0-2 176 0,0 7-128 16,0 0 128-16,0 0-128 0,0-8 128 0,0 8 0 16,2-6 0-16,-2 6 0 0,0 0 0 0,0 0 0 15,1-7 128-15,-1 7-128 0,1-6 0 0,1-1 0 16,-2 7 0-16,1-4-128 0,-1 4 128 0,0 0 0 0,1-6 128 0,1-1-128 16,-2 7-192-16,0 0-96 0,0 0-32 0,1-9 0 15,-1 9 320-15,1-6 256 0,-1 6-64 0,2-7 0 16,-2 7-48-16,2-4-16 0,1 0 0 0,-3 4 0 15,2-6-128-15,1 0 0 0,-3 6 0 0,3-4-176 16,-3 4 176-16,0 0 0 0,2-6 0 0,-2 6 0 16,0 0 128-16,4-4 48 0,-4 4 16 0,5-7 0 15,-5 7-64-15,6-2 0 0,-6 2 0 0,6-4 0 16,-6 4-128-16,7-4 128 0,-2-1-128 0,0 3 128 16,1 0-128-16,-6 2 0 0,5-4 0 0,0 1 0 15,2 2 0-15,-1 1 128 0,-1-3-128 0,2 1 128 16,-1-2 0-16,1 1 0 0,0 2 0 0,-7 1 0 15,6-3 0-15,2 3 0 0,0-2 0 0,0 2 0 16,-2-2-128-16,1 0 0 0,1 2 0 0,1 0-176 0,-1 0 176 0,-1 0 176 16,3 2-48-16,-1 0 0 0,0 0-128 0,0 1 0 15,0-2 0-15,0 2-176 0,2-3 176 0,-1 2-128 16,0 0 128-16,0-2-128 0,1 0 128 0,-1 0 0 16,1 0 128-16,2 0-128 0,0 2 128 0,0-2-128 15,-1-2 128-15,-1 2-128 0,0-2 0 0,1 2 0 16,1 0 0-16,0 0-128 0,0 2 128 0,-3-2 0 15,1 0 128-15,-1 0-128 0,1 0 128 0,-1 2-128 16,2-2 128-16,-1-2-128 0,-1 2 0 0,1-2 0 16,-1 0 0-16,0 2-128 0,1-3 128 0,1-1 0 15,0 4 128-15,3-2-128 0,0 0 0 0,-2 2 0 16,-1 0 0-16,1 0-128 0,1 2 128 0,0 0 0 16,-2-4 0-16,3 2 0 0,0 2 0 0,1-2 0 0,-2 0 128 0,1-2-128 15,1 2 0-15,-2 2 0 0,-1-4 0 0,0 2 0 16,0 2 0-16,2-2 0 0,-1 0 0 0,1 0 0 15,-1-2 0-15,-1 2 0 0,0-2 0 0,2 2-128 16,0-2 0-16,1 2 0 0,-2 0 0 0,1 0 0 16,0 0 128-16,1 0 0 0,0 0 128 0,0 0-128 15,-1 0 0-15,0 0 0 0,-1-3 0 0,2 2 0 16,1 1 128-16,0 0-128 0,-1 0 128 0,1-3-128 16,-2 3 0-16,2 0 0 0,0 0 0 0,0 0 0 15,2 0 0-15,-2-3 0 0,0 6 0 0,-1-3 0 16,-1 3 0-16,1-3 0 0,0 0 0 0,1 0-128 15,-2 0-64-15,2 0 0 0,2 0 0 0,-2-3 0 0,1 3 192 0,1 0 0 16,0 0 0-16,0 0 0 0,-2 0 0 0,0-3 0 16,0 2 128-16,0 1-128 0,-2-2 128 0,2 2-128 15,-2 0 128-15,0 0-128 0,1 0 0 0,1 0 0 16,0 0 0-16,-1 0-128 0,-3 0 128 0,1 0 0 16,1 0 128-16,-1 2-128 0,3-2 0 0,-1 1 0 15,0-1 0-15,-1 3 0 0,1 0 0 0,0-3 0 16,1 0 0-16,0 0 0 0,1 0 0 0,1 0 0 15,-1 0 0-15,2 0 0 0,-1 0 0 0,1 0 0 16,1 0 0-16,0 0 0 0,0 0 128 0,0 0-128 16,-2 0 128-16,1 0-128 0,0 0 0 0,1 0 0 15,1 4 0-15,1-4 0 0,-2 0 0 0,2 0 0 16,-1 0 0-16,1 0-128 0,1 2 128 0,0-2 0 16,-2 0 0-16,0 2 0 0,0 3 0 0,-1-4 0 0,0-1 0 15,-1 0 0-15,0 0 0 0,-5 3-128 0,1-3 128 0,2 2-128 16,-1 0 128-16,-1 0 0 0,-1 1 128 0,0-2-128 15,1-1 0-15,1 0 0 0,-1 0 0 0,1 0 0 16,0 3 0-16,0 1 0 0,1-2 0 0,6 0 0 16,-1 0 0-16,0 1 0 0,0 1 0 0,-1-2 0 15,1 0 0-15,-1-2 0 0,-1 2 0 0,0-2 0 16,0 3 0-16,-2-2 0 0,1-1 0 0,0 3-128 16,-1-3 128-16,0 0 0 0,-2 3 0 0,2-2 0 15,1-2 0-15,-2 2 0 0,1 1 128 0,-2-2-128 16,-2 2 0-16,1 0 0 0,1-2 0 0,-1 3 0 15,0 1 128-15,-1-1-128 0,1-3 128 0,1 1-128 16,0-2 0-16,1 2 0 0,1 2 0 0,0-3 0 0,2 0 0 0,0 2 0 16,0-2 0-16,3 1-128 0,-3 2 128 0,0-3 0 15,0 3 128-15,1-2-128 0,-1 2 0 0,-1-3 0 16,-2 0 0-16,0 0 0 0,-2 0 0 0,-3 0-128 16,1 0 0-16,1 0 0 0,-1 2 128 0,-2 0 0 15,-1-4 128-15,-2 2-128 0,-3 2 0 0,1-2-128 16,-7 0 0-16,0 0 0 0,0 0 128 0,0 0 0 15,0 0 0-15,0 0 0 0,0 0-128 0,0 0 0 16,0 0 0-16,0 0 0 16,0 0-1088-16,0 0-192 0,0 0-64 0,0 0 0 15,0 0-3936-15,0 0-800 0,0 0-144 0,0 0-48 0</inkml:trace>
  <inkml:trace contextRef="#ctx0" brushRef="#br0" timeOffset="-9491.97">2028 6984 7359 0,'0'0'656'0,"0"0"-528"15,0 0-128-15,0 0 0 0,0 0 4016 0,0 0 768 0,0 0 144 0,0 0 48 16,0-6-1840-16,0 6-352 16,1-7-80-16,0 0-16 0,-1 7-1024 0,0 0-224 0,3-6-32 0,0-1-16 15,-3 1-576-15,1 2-112 0,3-3-32 0,0 2 0 16,-4 5-336-16,5-6-64 0,3-1-16 0,-2 2 0 15,-3-2-256-15,4-2 128 0,2-1-128 0,1 3 0 16,-1 0 160-16,2-2-160 0,-1 1 128 0,2 2-128 16,-1-1 0-16,-2 1 0 0,0-1 0 0,1 1 0 15,0 3 0-15,-1-1-176 0,-1 1 176 0,0 2-128 16,1 2 128-16,-1 2 176 0,-2 1-48 0,-1 3 0 16,2 2-128-16,-3 1 0 0,-2 6 0 0,0-2 0 0,0 3 0 15,-2 6 128-15,-1 3-128 0,-2 1 128 0,1 0-128 0,-1 3 0 16,1-3 144-16,-1 2-144 0,-1-2 0 0,1 0 0 15,2-1 0-15,0-3 128 0,-2-3-128 0,3 1 0 16,1-5 0-16,1 1 128 0,-2-4-128 0,4-3 144 16,0 1-144-16,1-2 160 0,0 0-16 0,3-4 0 15,2 1 0-15,0-5 0 0,0 2-144 0,1-3 192 16,0-3-192-16,1-1 192 0,-1 0-192 0,0 0 0 16,2-1 0-16,1-2 0 0,-3 1 0 0,2-1 0 15,-1-1 0-15,0-1 0 0,0 3-128 0,-2-1 128 16,-1 1-160-16,-1-1 160 15,-2-1-1360-15,-2 2-176 0,-1-1-48 0,0 1 0 16,0-1-1792-16,-2 0-352 0,-1 1-80 0</inkml:trace>
  <inkml:trace contextRef="#ctx0" brushRef="#br0" timeOffset="-8855.94">2449 7139 4607 0,'0'0'400'0,"0"0"-400"15,0 0 0-15,6-4 0 0,-1 0 5616 0,-5 4 1040 0,7-3 192 0,-1 1 64 16,1-2-3552-16,-1 0-704 0,-1-6-144 0,2 4-16 15,1-5-1152-15,0 2-208 0,0-1-48 0,-2-3-16 16,-1 2-560-16,-1-2-96 0,3 3-32 0,-1-3 0 16,1-3-384-16,-3 1 0 0,-2 2 0 0,0 3 0 15,-1-3 0-15,-1 2 0 0,-1 0 0 0,-2 0 0 16,-1 3 0-16,2 2 0 0,2 6 0 0,-8-6 0 16,-3 5 0-16,3 2 0 0,1 5 0 0,-1-2 128 15,0 2 0-15,0 1 0 0,0 1 0 0,2 3 0 0,0 4 208 0,1-2 48 16,2 4 0-16,1-1 0 15,1 1-160-15,-1 0-32 0,2 0 0 0,2 1 0 16,0-4-192-16,2-1 0 0,0 1 0 0,1-1 0 0,2 0 0 0,1-3 224 16,-1-1-16-16,3-1 0 0,1-1-208 0,3-3 0 15,0 1 0-15,0-4 0 0,1-1 0 0,0 0 0 16,1-4-176-16,1 0 176 16,2-1-448-16,-4-3 16 0,0-1 16 0,-2-4 0 15,0 0-144-15,-3-1-16 0,0-3-16 0,-1-1 0 16,-3-1-176-16,-1-1-16 0,-2-3-16 0,1 0 0 0,-3 2 384 0,-1 2 80 15,-1-1 16-15,-2 0 0 0,1 3 320 0,-2 0 0 16,1 0 0-16,1 4 0 0,-2 4 0 0,1 1 0 16,0 2 128-16,3 6-128 0,0 0 368 0,0 0 32 15,0 0 16-15,0 0 0 0,0 0 144 0,2 8 16 16,-1 1 16-16,3 1 0 0,1 3-144 0,0 3-48 16,2-2 0-16,0 3 0 0,0-1 0 0,1 4 0 0,-1-3 0 0,-1 3 0 15,1-3-112-15,-1 0-32 16,1 0 0-16,0 0 0 0,-1-2 0 0,-1-2-16 0,-1 1 0 0,0-4 0 15,-1-3-96-15,-3-7-16 16,2 6 0-16,-2-6 0 0,0 0-128 0,0 0 0 16,0 0 0-16,0 0 0 0,-2-6-240 0,1-4 80 0,-3-3 16 0,0-1 0 15,0-3 144-15,0-3 0 0,0 1-144 16,1-5 144-16,1 0 0 0,-1 2 0 0,0 1-144 16,2-1 144-16,2 1 0 0,2 1 0 0,1 1 0 0,1 2 0 15,2 0 0-15,1 4 0 0,-1-1 0 0,4 4 0 16,-1 1 0-16,1 2 0 0,-1 1 0 0,1 4-160 15,-1 0-1088-15,1 2-224 0,1 4-32 16,-2-2-16-16,-1 2-2640 0,0 3-512 16</inkml:trace>
  <inkml:trace contextRef="#ctx0" brushRef="#br0" timeOffset="-8526.42">3023 6778 12895 0,'0'0'576'0,"0"0"112"15,0 0-560-15,0 0-128 0,5-3 0 0,1-4 0 0,-1 2 5376 0,0 1 1024 16,0-3 224-16,1 3 32 0,-1-2-4192 0,1 2-848 16,2-3-160-16,0 1-48 0,1 3-784 0,2-1-176 15,-1 0-16-15,2 2-16 0,1-1-176 0,1 2-48 16,1 1 0-16,-1 1 0 0,3 2-192 0,-1 1 0 16,-2 2 0-16,2 1 0 0,-3 2 0 0,-1 1 144 15,-3 3-144-15,0 1 192 0,-2 3 0 0,-3 2 16 0,-4 1 0 0,0-2 0 16,-4 2 112-16,-1-1 0 15,-3 1 16-15,-1 0 0 0,-2-3-96 0,-1-4-32 0,-1 0 0 0,2-5 0 16,-4-2-208-16,1-3 0 0,1 0 128 16,-1-6-128-16,1-4 0 0,-1-3 0 0,2-6 0 15,2-1 0-15,1-2 0 0,1-2 0 0,1-3 0 0,2-1 0 16,0 2 0-16,3-1 0 0,4-2 0 16,0 2 0-16,1 3-1408 15,1 2-160-15,2-1-32 0,1 6-11392 0,1-2-2288 0</inkml:trace>
  <inkml:trace contextRef="#ctx0" brushRef="#br0" timeOffset="-8000.44">2127 7683 11967 0,'0'0'1072'0,"0"0"-864"0,0 0-208 0,0 0 0 16,0 0 4544-16,0 0 880 0,0 0 160 0,0 0 48 15,9 7-2304-15,1 1-448 0,-2-2-80 0,-2 5-32 16,3 2-1184-16,0 3-240 0,-1 1-64 0,0 0 0 15,1 5-576-15,2-1-128 0,2-1-32 0,0 3 0 16,-1 3-224-16,0-2-32 0,-1 2-16 0,1 0 0 16,0-2-144-16,-2-1-128 0,1 1 144 0,-2-2-144 15,-1-1 0-15,-2-1 0 0,-2-3 0 0,0-1 0 16,0-6-640-16,-1-3-112 0,-1 1-16 16,-2-8-16-16,0 0-1280 0,0 0-256 15,0 0-48-15,0 0-10176 0,-4-8-2016 0</inkml:trace>
  <inkml:trace contextRef="#ctx0" brushRef="#br0" timeOffset="-7715.63">2104 7787 9215 0,'-9'-11'400'0,"3"5"96"0,-2-3-496 0,2 2 0 15,-1-2 0-15,2-1 0 0,1 2 5232 0,2-2 944 16,2 0 192-16,1 1 32 0,0-2-3584 0,2 2-704 0,2 1-160 0,2-1-32 16,-1-1-672-16,3-1-144 0,3-2-16 15,1 3-16-15,3-2-432 0,1 4-96 0,0-1-16 0,0-2 0 16,1 5-208-16,3 2-32 15,2-1-16-15,-1 3 0 0,-3 2-272 0,1 2 0 0,-2 3 0 0,-1 3 0 16,-2-2 128-16,-3 3-128 16,-3 2 0-16,-3 2 0 0,0 0 416 0,-2 2 32 0,-4 0 0 0,-3 2 0 15,-2 3-256-15,-1-3-32 0,1 0-16 0,-3 0 0 16,0-1-144-16,-1-3 0 0,0 4 0 0,1-4 0 16,-2-3 0-16,1 1 0 0,1-2-128 0,0-2 128 15,0-1-192-15,2-2 16 0,6-4 16 0,0 0 0 16,-7 0-1728-1,7 0-352-15,0 0-64 0,0 0-16448 0</inkml:trace>
  <inkml:trace contextRef="#ctx0" brushRef="#br0" timeOffset="-7360.55">2470 7683 14735 0,'0'0'1312'0,"0"0"-1056"0,0 0-256 0,0 0 0 0,0 0 5184 0,4 7 960 16,-4-7 208-16,0 0 48 0,4 7-3488 0,2 0-688 16,-3 0-144-16,1 2-32 0,3-1-880 0,-2-1-176 15,-1 2-32-15,1 1-16 0,2 3-400 0,1-2-80 16,2 2-16-16,-1 0 0 0,-1 3-176 0,1-2-32 16,-1-1-16-16,1 4 0 0,1-1-32 0,-3 1-16 15,-1-4 0-15,-1 1 0 0,0-2-48 0,-1-4-128 16,-1 1 192-16,-2-2-64 0,-1-7-128 0,0 0 0 15,0 0 0-15,0 0 0 0,0 0 0 0,0 0 0 16,0 0-176-16,-4-12 176 0,-2 2-160 0,-1-4 160 16,2 0-192-16,0-3 192 0,1-3-144 0,0-2 144 15,0 1 0-15,0-2-144 0,0 0 144 0,1 0 0 0,2 2 0 0,2-2-128 16,2 4 128-16,1-1 0 16,1 2 0-16,2-2 0 0,0 4-160 0,3-1 0 0,0 4 0 15,2 3 0-15,2 1-112 0,1 1-32 0,0 3 0 0,0 3 0 31,-3 0-912-31,-1 4-192 0,3-2-48 0,-3 2 0 0,0 3-2560 16,-1-1-512-16</inkml:trace>
  <inkml:trace contextRef="#ctx0" brushRef="#br0" timeOffset="-6843.71">2852 7594 21423 0,'0'0'944'0,"0"0"208"0,0 0-928 0,0 0-224 16,1-6 0-16,-1 6 0 0,1-7 2416 0,-1 7 432 0,3-6 96 0,-1-2 0 15,0 1-960-15,-2 1-208 16,0 6-48-16,4-7 0 0,0 3-672 0,-4 4-144 0,6-5-16 0,2 1-16 16,-8 4-304-16,7-2-48 0,0 0-16 0,1 2 0 15,-8 0-192-15,12 2-64 0,0 0 0 0,-2 5 0 16,1-3-256-16,1 5 160 0,-1-1-160 0,0 5 128 15,-3 0 16-15,0 0 0 0,-3 0 0 0,0 1 0 16,-1 2 64-16,-3 0 16 0,-1-2 0 0,-1 2 0 16,-2-2-224-16,-1-1 144 0,0 1-144 0,-1-4 128 15,-1-1-128-15,-1-1 128 0,-1-1-128 0,0-2 128 0,1-4-128 16,-1-1 0-16,-1 0 0 0,1-4 0 0,0 0 0 16,0-2 0-16,1-3-128 0,1-2 128 0,1-2-128 0,-1 0 128 15,2-4-160-15,1 1 160 0,1 2-192 0,1-2 48 16,1-1 16-16,1 3 0 15,2-2-1424-15,-1 2-288 0,2 0-48 0,0 1-16 16,2 4-1808-16,0-1-384 0,2 3-64 0,0 1 0 16</inkml:trace>
  <inkml:trace contextRef="#ctx0" brushRef="#br0" timeOffset="-6410.96">3017 7501 31967 0,'0'0'704'0,"0"0"128"0,4 7 48 0,1 2 16 0,-3 2-704 0,4 2-192 15,0 0 0-15,1 4 0 0,1 0 2400 0,-2 2 448 0,2 1 96 0,1 1 0 16,0 1-1216-16,2-1-240 0,-1 2-48 0,1 0-16 15,-2-2-512-15,0 1-96 16,0-1-32-16,0-1 0 0,-1 0-352 0,0-1-80 0,0-2-16 0,-1-1 0 16,-4-2-208-16,1-1-128 0,0 1 128 0,0-7-128 15,-1 0 0-15,-3-7 0 0,0 0 0 0,0 0 0 16,0 0-192-16,0 0 64 0,0 0 0 0,-4-7 0 16,0 0-128-16,-1-7 0 0,-4-1-16 0,1 0 0 31,0-2-288-31,0-2-48 0,-1-1-16 0,0-4 0 0,-3 1 304 0,1-1 48 0,0 2 16 0,1-2 0 15,4 1-48-15,-1 1 0 0,1-2 0 0,1 0 0 16,1 4 304-16,1-3-192 0,0 2 192 0,3 2-160 16,2-1 160-16,0 3 0 0,2 0 0 0,2 1 128 15,0 2-128-15,2-2 0 0,1 3 0 0,2 3 0 0,0-4 0 16,2 5 0-16,2 3 0 0,1 2 0 16,-1-3 128-16,1 7 0 0,0-1 0 0,-2 2 0 0,-1 2-128 15,-1 3 192-15,-3 2-64 0,-1 4 0 0,-3-1 160 16,-2 3 32-16,-2 4 16 0,-1-1 0 0,-2 3-96 0,-2 1-32 15,-2 3 0-15,0-2 0 0,-3-1-64 0,0 1-16 16,-1-5 0-16,1 0 0 0,-1-4-128 0,1 0 0 16,-1-2 0-16,1-2 0 0,1-1 0 0,2-2 0 15,6-6 0-15,0 0-176 16,-5 0-528-16,5 0-128 0,-6-4 0 0,4-2-16 16,0-1-1904-16,4-2-384 0,0 4-80 0,4-4-14000 0</inkml:trace>
  <inkml:trace contextRef="#ctx0" brushRef="#br0" timeOffset="-5630.63">3358 7478 4607 0,'0'0'192'0,"0"0"64"0,0 0-256 0,0 0 0 0,0 0 0 0,7 2 0 0,-7-2 5312 16,8 4 1008-16,-8-4 208 0,8 3 32 16,0-3-3360-16,-8 0-688 0,7 0-128 0,1-3-16 0,-1-1-880 15,-1-2-160-15,0-1-48 0,0 1 0 0,1-5-512 0,-1-2-96 16,-1 0-32-16,2 0 0 0,-2-3-336 0,0 2-80 15,1-2-16-15,-2 2 0 0,-3-2-208 0,2-1 0 16,-2 0 128-16,-1 0-128 0,-1 1 0 0,-1 3 0 16,0-1 128-16,-2 3-128 0,1 2 0 0,-1 3 0 15,-1 2-144-15,0 1 144 0,-2 0 0 0,1 6 0 16,-2 4 0-16,1-1 0 0,-1 5 0 0,2 2 208 16,-1-3-64-16,2 6-16 0,0 4 48 0,1-3 0 15,1 2 0-15,3-2 0 0,2 3-48 0,0 1 0 16,1-2 0-16,1 1 0 0,1 0 0 0,1-3 0 15,2 2 0-15,0-2 0 0,0-2-128 0,0 1 128 16,-2-1-128-16,2-4 128 0,3-1-128 0,-1-3 0 16,-1-1 0-16,3-6 0 0,-1 0 0 0,-1-2-144 0,1-5 144 0,-1-1-160 15,-1-1-144-15,-2-4-16 0,-2-1-16 0,0-3 0 32,1-3-208-32,-3 0-32 0,0-6-16 0,-3 3 0 15,0-1 144-15,0 2 16 0,-1-2 16 0,-1 3 0 0,1-1 208 0,-3 1 32 0,2 1 16 0,-1 3 0 16,0 2 160-16,1 1 0 0,0 4 0 0,1 1 0 15,1 2 0-15,0 7 0 0,0 0 0 0,0 0 0 16,0 0 208-16,0 0 32 0,4 9 0 0,1 1 0 16,1 0 288-16,0 3 64 0,1 0 16 0,-1 4 0 15,-1 3-32-15,2 0 0 0,0 1 0 0,0-2 0 16,1 5-32-16,0-5-16 0,0 1 0 0,0-3 0 16,-4 3-96-16,1-3-32 0,-1 0 0 0,0-7 0 0,-2 3-160 0,1-3-48 15,-2-3 0-15,-1-7 0 0,0 0-192 0,0 0 0 16,-6 6 0-16,6-6 0 0,-5-3 0 0,-1-4 0 15,1 0-144-15,0-5 144 0,1-3-160 0,0 0 160 16,-1-5-160-16,1 2 160 0,0-5 0 16,3 3 0-16,1-3 0 0,1 0 0 0,2 3 0 0,1 0 0 15,1 3 0-15,1 0 0 0,3 0 0 0,-1 2 0 16,3 1 0-16,-1 4 160 0,1 0-160 0,1 0 0 16,-1 3 0-16,2 0 0 15,2 0-912-15,-2 5-112 0,-3-1-32 0,1 2 0 16,-1 1-1504-16,-2 0-288 0,0 0-64 0,-3 4-14592 0</inkml:trace>
  <inkml:trace contextRef="#ctx0" brushRef="#br0" timeOffset="-5313.26">3910 6789 9215 0,'0'0'816'0,"0"9"-656"0,1 2-160 0,2 2 0 16,-1 0 6336-16,1 4 1216 0,-3 2 256 0,3 1 64 0,-1 4-4864 0,1 3-976 16,-1 2-192-16,4 1-48 15,-1 0-800-15,0 0-160 0,-1 0-48 0,1 1 0 0,1-3-384 0,-1 0-80 16,0-2 0-16,0 2-16 0,2-5-176 0,-1-3-128 15,0-4 192-15,-1 1-192 0,0-4 0 16,0 1 0-16,1-1 0 0,-1-4 0 0,-1 2 0 0,1-5 0 16,0-2-160-16,-5-4 160 15,0 0-1888-15,0 0-256 0,9-4-48 0,-1-5-16 16,-3-1-2528-16,1-1-512 0</inkml:trace>
  <inkml:trace contextRef="#ctx0" brushRef="#br0" timeOffset="-5103.21">4079 7046 6447 0,'-4'-15'576'0,"4"15"-576"15,-3-9 0-15,1 2 0 0,2 7 4400 0,-6-6 768 16,-2 2 144-16,2 0 48 0,-1 4-2192 0,-2 0-432 16,-1 4-96-16,-2 0-16 0,-2 2-1008 0,-2 4-208 0,0-1-32 0,-1 1-16 15,-1 1-656-15,-1 2-144 0,1-3-32 0,0 1 0 16,-1 1-336-16,4-2-64 16,0 1 0-16,2-2-128 0,1 1 128 0,-1-3-128 0,1 1 0 0,5-2 0 15,0-1 0-15,2 2 0 16,5-7-208-16,0 0 80 15,0 0-2640-15,0 0-528 0,0 0-96 0</inkml:trace>
  <inkml:trace contextRef="#ctx0" brushRef="#br0" timeOffset="-4407.45">4100 7124 7359 0,'0'0'320'0,"0"0"80"0,0 0-400 0,0 0 0 15,4-6 0-15,0-4 0 0,-2 0 2944 0,2-3 512 16,-3 2 112-16,2-2 16 0,-2-2-2064 0,1 3-416 16,-1-1-80-16,-1-3 0 0,1 3-48 0,1 0 0 15,-4-2 0-15,2 5 0 0,0-2 304 0,0 4 48 16,-1-1 16-16,1 3 0 0,0 6 208 0,0 0 48 16,0 0 16-16,0 0 0 0,0 0-416 0,0 0-96 0,0 0-16 0,0 9 0 15,0 4-320-15,1 1-64 16,2 2 0-16,1 4-16 0,0 1-160 0,0 1-16 0,0-1-16 15,1 2 0-15,0 0-80 0,3-2-16 0,1-2 0 16,0 1 0-16,0 0-80 0,-1-6-32 0,1-1 0 0,1-3 0 16,-3 4-160-16,1-5-128 0,0 1 144 0,0-6-144 15,-1 1 0-15,-7-5 0 0,9 0 0 0,0-2 0 16,-1-1 0-16,0-3-128 0,0-1 128 0,1-1-160 16,-3-5-80-16,-1-4-16 0,1 1 0 0,-1-3 0 15,0 0-48-15,-1-3-16 0,-1-1 0 0,-2 0 0 16,-1 0 320-16,0-1-160 0,-1 1 160 0,-1 2-128 0,1-2 128 0,0 6 0 15,-1 0 0-15,0 2 0 0,-1 1 0 0,2 7 0 16,1-3 0-16,0 10 0 0,0 0 0 0,0 0 0 16,0 0 0-16,3 7 128 0,0 0 0 0,3 3 0 15,0 6 0-15,1 1 0 0,1 2 32 0,1 2 16 16,1 6 0-16,-1-1 0 0,2 1 112 0,-2 2 32 16,0 1 0-16,0 0 0 0,1 3-112 0,-2-2-16 15,1 2 0-15,-3 0 0 0,1-2 0 0,-2 5 0 16,0-2 0-16,-1 2 0 0,-3 1-192 0,1 0 128 15,-4 0-128-15,1 2 0 0,-3-3 0 0,0 1 0 16,-1-3 0-16,-1-1 0 0,-2 0 0 0,0-3 0 16,0-4 0-16,-1-2 0 0,-2-3 0 0,2-6-128 15,0 0 128-15,0-4 0 0,-3-3-192 0,0-2 192 0,0-5-192 0,1-5 192 32,-4-3-448-32,1-6 32 0,-2-2 0 0,2-6 0 15,-2-3-1824-15,-1-5-352 0,3 2-80 0</inkml:trace>
  <inkml:trace contextRef="#ctx0" brushRef="#br0" timeOffset="-503.52">4652 7627 15263 0,'0'0'672'0,"13"-6"144"0,1 2-656 0,-4-2-160 0,-10 6 0 0,13-4 0 0,-2 1 1200 0,-11 3 208 16,0 0 32-16,0 0 16 0,0 0-320 0,0 0-64 15,0 0-16-15,0 0 0 0,0 0-240 0,0 0-48 16,0 0-16-16,-8 6 0 0,-3 1-16 0,-2 3 0 16,-4 1 0-16,-5 2 0 0,-6 0-32 0,5-3-16 15,-6 1 0-15,-5 4 0 0,-5 0-224 0,-6 3-32 16,-5-1-16-16,1 3 0 0,-1-3-80 0,1 3-16 15,4-2 0-15,-1 4 0 0,-3-2-80 0,-1 1-32 16,-1 1 0-16,-1 2 0 0,-3-1 32 0,1 1 0 16,3-1 0-16,4 0 0 0,1 0-32 0,3 3 0 15,0-2 0-15,0-1 0 0,-1-2-64 0,1 2-16 16,-1-4 0-16,-1 1 0 0,-2-3-128 0,1 0 128 0,0 0-128 16,4-1 128-16,0 1-128 0,4 0 0 15,3-1 144-15,0-2-144 0,-1 2 0 0,1 1 144 0,2-3-144 0,-1 2 0 16,1-3 192-16,-1 0-192 15,-1 1 192-15,1 0-192 0,0 1 192 0,-1 0-192 0,2 0 192 0,3-2-192 16,1-2 432-16,1 2-32 0,5-2 0 0,1-1 0 16,1 2-128-16,1-2-16 0,-1 1-16 0,1-1 0 15,-1-1-112-15,2 2 0 0,-1-2-128 0,0 1 192 16,1 1 0-16,-1-1-16 0,1 4 0 0,-1-5 0 16,2-3-48-16,-2 1-128 0,2 3 192 0,-1-1-64 15,2-2 64-15,0 0 16 0,1-2 0 0,1 1 0 16,-1 0-64-16,3 0-16 0,1-2 0 0,-1-1 0 15,1-2 0-15,2 2-128 0,1-3 192 0,1 2-64 0,-3-2 0 16,3 0-128-16,2-2 192 0,-1 2-64 16,1-3 0-16,-1 2-128 0,1-2 192 0,-1 0-64 0,3 0 32 15,0-1 0-15,-1-3 0 0,0 2 0 0,5 5-160 0,-4-5 128 16,0-2-128-16,0-2 128 0,0 0-128 0,1-2 0 16,0 1 144-16,-1-3-144 0,1 0 0 0,2-1 144 15,-1 0-144-15,1-2 0 0,-3-1 128 0,2-2-128 16,-1 2 0-16,-4-14 0 0,1 1 0 0,1 11 160 15,-1-1-160-15,0-7 128 0,-3 0-128 0,5 12 0 16,0 0 0-16,-1-2-176 0,1-1 176 0,0 1 0 16,-3-4 0-16,2 1 0 0,0 1 0 0,-6-15 0 15,2 1 0-15,0 5 0 0,1 0 0 0,1 4 0 16,1-2 0-16,1 5 0 0,-2-3 0 0,2 2 128 16,-2-2-128-16,2 1 0 0,-3 3 0 0,3-1 0 15,-2-1 0-15,3 11 0 0,-1-4 0 0,-1 0 0 16,0-2 0-16,0-1 0 0,-1 1 0 0,1-3 0 15,-2 3 0-15,-6-19 0 0,0 5 0 0,3 8 0 16,3-1 0-16,-1 2 0 0,-2-2 0 0,2 4 0 0,1 0 0 0,0 0 0 16,-1 1 0-16,1-1 0 0,2 6 0 15,-1-3 0-15,-2-3 0 0,1 3 0 16,3-3 0-16,0 3 0 0,-1-2 0 0,0 3 0 0,-1-1 0 0,3 1 0 16,2 2 0-16,-1-2 0 0,-1 2 0 0,0 0 0 15,0-3 0-15,2 2 0 0,0 0 0 0,1 2 0 16,0 0 0-16,0 0 0 0,-1 3 0 0,2-4 0 15,-1-1 0-15,0 2 0 0,3-2 0 0,0 2 128 16,-2 0-128-16,2-1 0 0,1 1 0 0,-1-1 128 0,1 1-128 16,1 3 0-16,0 1 128 0,-2-2-128 0,1 2 0 15,-3 9 144-15,5-10-144 0,2 0 0 0,-7 10 144 0,6-10-144 16,0 2 0-16,-1 2 144 0,-5 6-144 0,9-7 0 16,0 2 144-16,0 1-144 0,-1 0 128 0,0-3-128 15,0 5 160-15,2-2-160 0,0 0 128 0,-1 1-128 16,-1-1 0-16,2 2 144 0,1-5-144 0,0 3 0 15,2 2 0-15,1-2 128 0,-1-3-128 0,0 3 0 16,-1-1 0-16,1-3 128 0,0 2-128 0,0-1 0 16,0 0 0-16,1 4 0 0,-1-4 0 0,1 0 0 15,-1-2 0-15,0 3 0 0,0-1 0 0,0 1 128 0,-1-1-128 16,0 3 0-16,1-5 0 0,1 1 0 0,3 2 128 16,0-4-128-16,-1 3 0 0,1 0 0 0,0 2 0 0,2-1 0 15,2-5 0-15,0 3 0 0,2-1 0 16,-2 0 0-16,0 1 0 0,0-2 0 0,-2 3 0 0,3-3 0 15,-2 0 0-15,1 3 0 0,-1-3 0 0,2 1 0 16,-2-2 0-16,-1 2 0 0,0-1 0 0,-1-1 0 16,0 2 0-16,-2-4 0 0,0 2 0 0,-1-2 0 15,2 3 0-15,0-1 0 0,0-2 0 0,2 4 0 16,0 1 0-16,1-1 0 0,-2-1 0 0,3 3 0 16,2-2 0-16,-2 2 0 0,-2-3 0 0,1 1 0 15,2 1 0-15,-1-1 0 0,-1 1 0 0,-1-1 0 16,1-1 0-16,1 3 0 0,-1-3 0 0,-1 0 0 15,-3 3 0-15,1 0 0 0,1-3 0 0,-1 4 0 16,-1-5 0-16,-2 5 0 0,0-5 0 0,-1 2 0 0,-2 3-128 16,1-1 128-16,0 3 0 0,0-2 0 0,1 2 0 15,0-3 0-15,0 2 0 0,2-2 0 0,-1 3 0 0,0 1 0 16,-1-3 0-16,2 2 0 0,-1 2 0 0,1 0 0 16,0-2 0-16,1 2 0 0,0-2 0 0,-2-1 0 15,1 1 0-15,-2 0 0 0,0 1-128 0,1-1 128 16,-2-1 0-16,2 1 0 0,0 0 0 0,-1 2 0 15,1-2 0-15,-1 0 0 0,2-2 0 0,-2 3 0 16,0-4 0-16,1 3 0 0,-2-2 0 0,1 2 0 16,-1-3 0-16,0 0 0 0,-2 2 0 0,1 1 0 15,-1-2 0-15,-2 2 0 0,0 1 0 0,0-1 0 16,-8 4 0-16,10-6 0 0,-2 3 0 0,0-1 0 0,-8 4 0 16,10-2 0-16,-10 2 0 0,11-2 0 0,-11 2 0 0,10-5 0 15,-10 5-128-15,9-1 128 0,-9 1 0 0,11-3 0 16,-11 3 0-16,10-3 0 0,-10 3 0 0,11-3 0 15,-11 3 0-15,10-4 0 0,-1 1 0 0,-9 3 0 16,10-1 0-16,-10 1 0 0,9-6 0 0,-9 6 0 16,9-1 0-16,-9 1 0 0,9-2 0 0,-9 2 0 15,9 0 0-15,-9 0 0 0,11 0 0 0,-3 0 0 16,-8 0 0-16,9 2 0 0,1-4 0 0,-10 2 0 16,11 2 0-16,-3-2 0 0,-8 0 0 0,10 1 0 15,-1-1 0-15,0 3 0 0,-9-3 0 0,10 3 0 16,-3-2 0-16,3 2 0 0,-10-3 0 0,7 2 0 15,1 0 0-15,-8-2 0 0,10 2 0 0,-1-1 0 16,-1 2 0-16,-2 0 0 0,-6-3 0 0,9 1 0 16,-9-1 0-16,8 3 0 0,0-1 0 0,0 0 0 0,-8-2 0 15,0 0 0-15,9 5 0 0,-1-1 0 0,-8-4 0 0,10 2 0 16,-2 2 0-16,0 0 0 0,0 3 0 0,-2-3 0 16,1 2 0-16,1 1 0 0,-2-1 0 0,2 1 0 15,0-1 0-15,0 1 0 0,-8-7 0 0,8 10 0 16,2 0 0-16,1 0 0 0,-1-1 0 0,2 2 0 15,-4-1 0-15,2 1 0 0,1 1 0 0,-1 2 0 16,1-1 0-16,1 0 0 0,-1 4 0 0,0 3 0 16,2-1 0-16,1 2 0 0,5 4 0 0,2-1 0 15,0-1 0-15,2 4 0 0,2 3 0 0,1 0 0 16,0-3 0-16,1 2 0 0,-4 1 0 0,1 0 0 16,-1-2 0-16,1 2 0 0,-2-1 0 0,2 1 0 0,-2 0 0 15,-2 0 0-15,-2 3 0 0,0-2 0 0,1 5 144 16,-2 0-144-16,-2 1 176 0,1 1-48 0,-1-1 0 15,-2-2 0-15,-3-1-128 0,3-4 0 0,-1 0 0 0,0-1 128 16,-2-1-128-16,1-2 0 0,2-3 0 0,-1-3 0 16,-3 0 0-16,-1-6 0 0,0 2 0 0,-1-3 0 15,1 0 0-15,-1 0 0 16,-2-2 0-16,-5-11 0 0,0 0 0 0,0 0 0 0,0 0 0 0,0 0 0 16,0 0 0-16,0 0 0 0,0 0-176 0,0 0 176 15,-8-7-192-15,-2-2 32 0,-1-2 16 0,-2-2 0 16,-1-1-1824-1,-2-2-352-15,0-1-80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4.690"/>
    </inkml:context>
    <inkml:brush xml:id="br0">
      <inkml:brushProperty name="width" value="0.1" units="cm"/>
      <inkml:brushProperty name="height" value="0.1" units="cm"/>
      <inkml:brushProperty name="color" value="#E71224"/>
    </inkml:brush>
  </inkml:definitions>
  <inkml:trace contextRef="#ctx0" brushRef="#br0">285 0 13823 0 0,'-18'38'1065'0'0,"-34"55"-1"0"0,20-40 1161 0 0,-2 1-472 0 0,-9 16-384 0 0,-30 45-1209 0 0,54-89-148 0 0,16-22-12 0 0,2-2 0 0 0,0 0 0 0 0,-1 0 0 0 0,1-1 0 0 0,0 1 0 0 0,1 0 0 0 0,-1 0 0 0 0,0 0 0 0 0,0 0 0 0 0,1 0 0 0 0,-1 0 0 0 0,1 0 0 0 0,0 0 0 0 0,-1 0 0 0 0,1 0 0 0 0,0 0 0 0 0,1 3 0 0 0,-1-4-268 0 0,0 0-1 0 0,0 0 1 0 0,0-1-1 0 0,0 1 1 0 0,0 0-1 0 0,1-1 1 0 0,-1 1-1 0 0,0 0 1 0 0,1-1-1 0 0,-1 1 1 0 0,0 0-1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5.052"/>
    </inkml:context>
    <inkml:brush xml:id="br0">
      <inkml:brushProperty name="width" value="0.1" units="cm"/>
      <inkml:brushProperty name="height" value="0.1" units="cm"/>
      <inkml:brushProperty name="color" value="#E71224"/>
    </inkml:brush>
  </inkml:definitions>
  <inkml:trace contextRef="#ctx0" brushRef="#br0">1 49 15663 0 0,'0'0'1572'0'0,"2"0"-1438"0"0,6 0-49 0 0,-7 0-49 0 0,-1 1 0 0 0,0-1 0 0 0,1 0 0 0 0,-1 0 0 0 0,1 0 0 0 0,-1 0 0 0 0,1 0 0 0 0,-1 0 0 0 0,1 1 0 0 0,-1-1 0 0 0,0 0 0 0 0,1 0 0 0 0,-1 1 0 0 0,1-1 0 0 0,-1 0 0 0 0,0 0 0 0 0,1 1 0 0 0,-1-1 0 0 0,0 1 0 0 0,0-1 0 0 0,1 0 0 0 0,-1 1 0 0 0,1 0 13 0 0,-1-1 0 0 0,0 1 0 0 0,0-1 0 0 0,1 0-1 0 0,-1 1 1 0 0,0-1 0 0 0,1 1 0 0 0,-1-1 0 0 0,1 0 0 0 0,-1 1 0 0 0,1-1 0 0 0,-1 0 0 0 0,0 0 0 0 0,1 1 0 0 0,-1-1 0 0 0,1 0 0 0 0,-1 0 0 0 0,1 0 0 0 0,-1 0-1 0 0,1 1 1 0 0,-1-1 0 0 0,2 0 0 0 0,7-1-43 0 0,0 0-1 0 0,16-5 0 0 0,-1 1-5 0 0,-9 1 0 0 0,0 0 0 0 0,19-9 0 0 0,20-5 0 0 0,-42 14-19 0 0,-8 3-4 0 0,0-1 0 0 0,0 1 1 0 0,0 1-1 0 0,0-1 0 0 0,0 0 0 0 0,0 1 1 0 0,1 0-1 0 0,-1 0 0 0 0,0 0 1 0 0,8 2-1 0 0,-7 17-7364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5.398"/>
    </inkml:context>
    <inkml:brush xml:id="br0">
      <inkml:brushProperty name="width" value="0.1" units="cm"/>
      <inkml:brushProperty name="height" value="0.1" units="cm"/>
      <inkml:brushProperty name="color" value="#E71224"/>
    </inkml:brush>
  </inkml:definitions>
  <inkml:trace contextRef="#ctx0" brushRef="#br0">1 186 13823 0 0,'0'1'82'0'0,"0"-1"0"0"0,0 1-1 0 0,0-1 1 0 0,1 1 0 0 0,-1-1-1 0 0,0 1 1 0 0,0-1-1 0 0,1 1 1 0 0,-1-1 0 0 0,0 1-1 0 0,0-1 1 0 0,1 1 0 0 0,-1-1-1 0 0,1 1 1 0 0,-1-1 0 0 0,1 1-1 0 0,20 3-196 0 0,-10-2 688 0 0,0 0 0 0 0,-1 0 0 0 0,1-1 0 0 0,0-1 0 0 0,21-1 0 0 0,8 0-1268 0 0,-32 1 1050 0 0,1 0-1 0 0,0 0 1 0 0,12-3 0 0 0,-12 2-328 0 0,0 0-1 0 0,0 1 1 0 0,0 0-1 0 0,1 0 1 0 0,16 3 0 0 0,4 1-22 0 0,24-2-2798 0 0,-37-1 1770 0 0</inkml:trace>
  <inkml:trace contextRef="#ctx0" brushRef="#br0" timeOffset="1">684 1 11975 0 0,'5'23'547'0'0,"-4"-18"-11"0"0,27 5 549 0 0,-21-9-517 0 0,0-1 0 0 0,0 0 0 0 0,0-1-1 0 0,1 1 1 0 0,-1-2 0 0 0,10-2 0 0 0,-9 2-351 0 0,0 1 1 0 0,0-1-1 0 0,0 1 1 0 0,0 1 0 0 0,14 0-1 0 0,-2 2-493 0 0,-1 2-1 0 0,31 9 1 0 0,-27-11-1688 0 0,-11-2 941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6.001"/>
    </inkml:context>
    <inkml:brush xml:id="br0">
      <inkml:brushProperty name="width" value="0.1" units="cm"/>
      <inkml:brushProperty name="height" value="0.1" units="cm"/>
      <inkml:brushProperty name="color" value="#E71224"/>
    </inkml:brush>
  </inkml:definitions>
  <inkml:trace contextRef="#ctx0" brushRef="#br0">206 222 10135 0 0,'4'-4'97'0'0,"0"0"-1"0"0,0 0 0 0 0,1 0 0 0 0,-1 1 0 0 0,1-1 0 0 0,0 1 1 0 0,6-3-1 0 0,-5 3 47 0 0,-1-1 1 0 0,1 1-1 0 0,-1-2 1 0 0,0 1 0 0 0,0 0-1 0 0,-1-1 1 0 0,1 0-1 0 0,-1 0 1 0 0,0-1 0 0 0,0 1-1 0 0,-1-1 1 0 0,1 1-1 0 0,-1-1 1 0 0,-1 0 0 0 0,1-1-1 0 0,-1 1 1 0 0,0 0-1 0 0,0-1 1 0 0,-1 1 0 0 0,0-1-1 0 0,0 1 1 0 0,0-12-1 0 0,-1 16-124 0 0,0-1 0 0 0,-1 1 0 0 0,1 0-1 0 0,-1 0 1 0 0,1 0 0 0 0,-1 0 0 0 0,0 0-1 0 0,1 0 1 0 0,-1 1 0 0 0,0-1 0 0 0,0 0-1 0 0,-1 0 1 0 0,1 1 0 0 0,0-1 0 0 0,-1 0 0 0 0,-2-2-1 0 0,1 2 19 0 0,0 0 0 0 0,0 0 0 0 0,0 0 0 0 0,0 1 0 0 0,0-1 0 0 0,0 1 0 0 0,-1 0-1 0 0,1 0 1 0 0,-5-1 0 0 0,-1 0 17 0 0,0 1 0 0 0,0 1 0 0 0,0 0 0 0 0,0 0 0 0 0,0 0 0 0 0,0 1 0 0 0,-9 3 0 0 0,4-1 60 0 0,1 0 0 0 0,0 2 0 0 0,1-1-1 0 0,-1 2 1 0 0,1 0 0 0 0,0 0 0 0 0,0 1-1 0 0,-14 11 1 0 0,21-13-57 0 0,-1-1 0 0 0,1 1 0 0 0,0 0 0 0 0,0 1 0 0 0,1-1 0 0 0,0 1-1 0 0,0 0 1 0 0,0 0 0 0 0,1 0 0 0 0,-1 0 0 0 0,2 1 0 0 0,-1-1 0 0 0,1 1 0 0 0,0 0 0 0 0,0 0-1 0 0,1 0 1 0 0,-2 11 0 0 0,3-12-57 0 0,0-1 0 0 0,0 1 0 0 0,0-1 0 0 0,1 1 0 0 0,0-1 0 0 0,0 1 0 0 0,0-1 0 0 0,0 0 0 0 0,1 1 0 0 0,0-1 0 0 0,3 5 0 0 0,-3-7 0 0 0,0 0 0 0 0,0 0 0 0 0,0 0 0 0 0,0-1 0 0 0,1 1 0 0 0,-1-1 0 0 0,1 0 0 0 0,0 0 0 0 0,-1 0 0 0 0,1 0 0 0 0,0 0 0 0 0,0 0 0 0 0,0-1 0 0 0,1 1 0 0 0,-1-1 0 0 0,0 0 0 0 0,0 0 0 0 0,7 1 0 0 0,-4-1 0 0 0,0 0 0 0 0,1 0 0 0 0,-1-1 0 0 0,0 0 0 0 0,1 0 0 0 0,-1-1 0 0 0,0 1 0 0 0,1-1 0 0 0,-1-1 0 0 0,0 1 0 0 0,0-1 0 0 0,0 0 0 0 0,0 0 0 0 0,0-1 0 0 0,9-5 0 0 0,9-6 0 0 0,-2 0 0 0 0,1-1 0 0 0,-2-1 0 0 0,30-28 0 0 0,-21 12 0 0 0,37-51 0 0 0,-90 133 443 0 0,15-32-93 0 0,0 1 0 0 0,1-1 0 0 0,1 1 0 0 0,-5 25 0 0 0,-9 82 662 0 0,12-68 295 0 0,-1 24 39 0 0,-1 11-1060 0 0,4-60-286 0 0,-1 55 0 0 0,1-53 0 0 0,7-26-64 0 0,-1-8-273 0 0,8-5-2044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6.387"/>
    </inkml:context>
    <inkml:brush xml:id="br0">
      <inkml:brushProperty name="width" value="0.1" units="cm"/>
      <inkml:brushProperty name="height" value="0.1" units="cm"/>
      <inkml:brushProperty name="color" value="#E71224"/>
    </inkml:brush>
  </inkml:definitions>
  <inkml:trace contextRef="#ctx0" brushRef="#br0">78 0 11975 0 0,'0'0'267'0'0,"0"9"368"0"0,2-1-406 0 0,-1-6-211 0 0,-1 0 0 0 0,1 0 0 0 0,-1 1 0 0 0,0-1 1 0 0,0 1-1 0 0,0-1 0 0 0,0 0 0 0 0,0 1 0 0 0,-1 2 0 0 0,-3 29 664 0 0,-2 0-1 0 0,-2 0 0 0 0,-1-1 1 0 0,-1 0-1 0 0,-21 42 0 0 0,18-47-1450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6.825"/>
    </inkml:context>
    <inkml:brush xml:id="br0">
      <inkml:brushProperty name="width" value="0.1" units="cm"/>
      <inkml:brushProperty name="height" value="0.1" units="cm"/>
      <inkml:brushProperty name="color" value="#E71224"/>
    </inkml:brush>
  </inkml:definitions>
  <inkml:trace contextRef="#ctx0" brushRef="#br0">1 64 11975 0 0,'0'0'3256'0'0,"1"-2"-2744"0"0,5-1-330 0 0,-1 1 0 0 0,1-1-1 0 0,-1 1 1 0 0,1 0-1 0 0,0 1 1 0 0,0-1 0 0 0,0 1-1 0 0,8 0 1 0 0,22-6 746 0 0,78-28 2237 0 0,-109 34-3190 0 0,1 0 0 0 0,-1 0 0 0 0,0 1 0 0 0,0 0-1 0 0,1 0 1 0 0,-1 1 0 0 0,7 0 0 0 0,-10 0-213 0 0,-1 0 0 0 0,0 0 0 0 0,1 0 0 0 0,-1 0 1 0 0,0 0-1 0 0,1 0 0 0 0,-1 0 0 0 0,0 1 0 0 0,0-1 0 0 0,0 0 1 0 0,0 1-1 0 0,0-1 0 0 0,0 0 0 0 0,1 4 0 0 0,-1-3-195 0 0,7 14-1101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7.172"/>
    </inkml:context>
    <inkml:brush xml:id="br0">
      <inkml:brushProperty name="width" value="0.1" units="cm"/>
      <inkml:brushProperty name="height" value="0.1" units="cm"/>
      <inkml:brushProperty name="color" value="#E71224"/>
    </inkml:brush>
  </inkml:definitions>
  <inkml:trace contextRef="#ctx0" brushRef="#br0">21 1 11975 0 0,'0'0'2744'0'0,"0"2"-2232"0"0,1 9-156 0 0,0 1-1 0 0,-2 0 1 0 0,1 0-1 0 0,-2 0 0 0 0,1 0 1 0 0,-6 16-1 0 0,3-12 158 0 0,1 1 0 0 0,-1 29 0 0 0,4-39-614 0 0,0 24 704 0 0,4 32 1 0 0,-3-55-494 0 0,0 0 1 0 0,1 0 0 0 0,0 0 0 0 0,0 0-1 0 0,1 0 1 0 0,0-1 0 0 0,0 1 0 0 0,1-1-1 0 0,5 9 1 0 0,-6-13-111 0 0,0 0 0 0 0,0 0 0 0 0,0 0 0 0 0,0 0 0 0 0,0 0 0 0 0,1-1 0 0 0,0 1 0 0 0,-1-1 0 0 0,1 0 0 0 0,0 0 0 0 0,0 0 0 0 0,0-1 0 0 0,0 1 0 0 0,0-1 0 0 0,0 0 0 0 0,1 0 0 0 0,-1-1 0 0 0,0 1 0 0 0,1-1 0 0 0,-1 0 0 0 0,0 0 0 0 0,1 0 0 0 0,7-2 0 0 0,-2 0 0 0 0,-1 0 0 0 0,1-1 0 0 0,0 0 0 0 0,-1 0 0 0 0,0-1 0 0 0,0-1 0 0 0,0 1 0 0 0,0-1 0 0 0,10-9 0 0 0,-8 6-326 0 0,-1-1 0 0 0,1 0 0 0 0,-2-1 0 0 0,11-13 0 0 0,-15 16-473 0 0,0 0 0 0 0,-1 0 0 0 0,0-1 0 0 0,6-14 0 0 0,-3 0-1233 0 0,0 0-15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47.537"/>
    </inkml:context>
    <inkml:brush xml:id="br0">
      <inkml:brushProperty name="width" value="0.1" units="cm"/>
      <inkml:brushProperty name="height" value="0.1" units="cm"/>
      <inkml:brushProperty name="color" value="#E71224"/>
    </inkml:brush>
  </inkml:definitions>
  <inkml:trace contextRef="#ctx0" brushRef="#br0">75 0 11975 0 0,'0'0'1200'0'0,"-1"2"-1098"0"0,-14 46 1792 0 0,2 1 1 0 0,3 1 0 0 0,-7 74-1 0 0,9-44-542 0 0,1-16-696 0 0,3 112 0 0 0,8-147-656 0 0,1 1 0 0 0,15 52 0 0 0,-19-78 0 0 0,8 14-44 0 0,-6-13 24 0 0,-2-5-28 0 0,0 0 1 0 0,0 0-1 0 0,-1 0 0 0 0,1-1 1 0 0,0 1-1 0 0,-1 0 0 0 0,1 0 0 0 0,0-1 1 0 0,-1 1-1 0 0,1-1 0 0 0,0 1 0 0 0,-1 0 1 0 0,1-1-1 0 0,-1 1 0 0 0,2-2 1 0 0,-2 2-2 0 0,10-10-1857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51.398"/>
    </inkml:context>
    <inkml:brush xml:id="br0">
      <inkml:brushProperty name="width" value="0.1" units="cm"/>
      <inkml:brushProperty name="height" value="0.1" units="cm"/>
      <inkml:brushProperty name="color" value="#E71224"/>
    </inkml:brush>
  </inkml:definitions>
  <inkml:trace contextRef="#ctx0" brushRef="#br0">6 15 10135 0 0,'12'-14'4584'0'0,"-11"15"-4538"0"0,-1 0 0 0 0,0 0 0 0 0,1 0 0 0 0,-1 0 0 0 0,0 0 0 0 0,0 0 0 0 0,0 0 0 0 0,0 0 0 0 0,0 0 0 0 0,0 0 0 0 0,0 2 0 0 0,0 0-6 0 0,1 14 251 0 0,-1 0 1 0 0,-4 33-1 0 0,2-37-93 0 0,1 0 1 0 0,0 1-1 0 0,1-1 0 0 0,0 0 1 0 0,4 25-1 0 0,-2-31-195 0 0,0-1 41 0 0,-1 0 0 0 0,0 0 0 0 0,0 0 0 0 0,0 0 0 0 0,0 1 0 0 0,-1-1 0 0 0,0 0 0 0 0,-1 0 0 0 0,-1 9 0 0 0,-6 39 469 0 0,1 0-1 0 0,1 75 1 0 0,5-82-446 0 0,1 50 155 0 0,5-121-390 0 0,-2 12 170 0 0,7-32-2 0 0,-5 20 0 0 0,0 1 0 0 0,1 0 0 0 0,1 1 0 0 0,16-33 0 0 0,-18 46 0 0 0,0 1 0 0 0,0 0 0 0 0,0 0 0 0 0,1 0 0 0 0,1 1 0 0 0,-1 0 0 0 0,1 0 0 0 0,8-5 0 0 0,-9 7 0 0 0,0 1 0 0 0,0 1 0 0 0,0-1 0 0 0,1 1 0 0 0,-1 0 0 0 0,1 1 0 0 0,0-1 0 0 0,0 1 0 0 0,0 1 0 0 0,0-1 0 0 0,9 0 0 0 0,-4 1 0 0 0,-9 0 0 0 0,0 1 0 0 0,0-1 0 0 0,-1 1 0 0 0,1 0 0 0 0,0 0 0 0 0,-1 0 0 0 0,1 1 0 0 0,0-1 0 0 0,0 1 0 0 0,-1-1 0 0 0,1 1 0 0 0,-1 0 0 0 0,1 0 0 0 0,-1 0 0 0 0,1 0 0 0 0,3 3 0 0 0,-4-3 83 0 0,0 1 0 0 0,0 0 0 0 0,0-1 0 0 0,0 1 0 0 0,-1 0 0 0 0,1 0 0 0 0,-1 0 0 0 0,1 0 0 0 0,-1 1 0 0 0,0-1 0 0 0,2 4 0 0 0,-1-1 116 0 0,0 0 1 0 0,0 1-1 0 0,0-1 0 0 0,1 8 0 0 0,0 15-199 0 0,8 64 0 0 0,-10-82 306 0 0,1 0-1 0 0,4 16 0 0 0,1 2 662 0 0,-6-19-852 0 0,0-3-108 0 0,0-1 0 0 0,1 0 0 0 0,-1 1 1 0 0,1-1-1 0 0,0 0 0 0 0,5 9 0 0 0,-2-6-7 0 0,-5-7-6 0 0,1 0 0 0 0,-1-1 0 0 0,1 1 0 0 0,-1 0 0 0 0,0-1 0 0 0,1 1 0 0 0,-1 0 0 0 0,1-1 0 0 0,0 1 0 0 0,-1-1 0 0 0,1 1 0 0 0,-1-1 0 0 0,1 1 0 0 0,0-1 0 0 0,-1 1 0 0 0,1-1 0 0 0,0 0 0 0 0,0 1 0 0 0,-1-1 0 0 0,1 0-1 0 0,0 0 1 0 0,0 1 0 0 0,-1-1 0 0 0,1 0 0 0 0,0 0 0 0 0,0 0 0 0 0,0 0 0 0 0,-1 0 0 0 0,1 0 0 0 0,0 0 0 0 0,0 0 0 0 0,0-1 0 0 0,-1 1 0 0 0,1 0 0 0 0,1-1 0 0 0,0 1-178 0 0,19-7-2197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51.774"/>
    </inkml:context>
    <inkml:brush xml:id="br0">
      <inkml:brushProperty name="width" value="0.1" units="cm"/>
      <inkml:brushProperty name="height" value="0.1" units="cm"/>
      <inkml:brushProperty name="color" value="#E71224"/>
    </inkml:brush>
  </inkml:definitions>
  <inkml:trace contextRef="#ctx0" brushRef="#br0">1 22 15663 0 0,'0'0'1572'0'0,"2"1"-1438"0"0,3 0 48 0 0,-1 0 1 0 0,1 0-1 0 0,0 0 0 0 0,0-1 1 0 0,0 0-1 0 0,0 1 1 0 0,-1-2-1 0 0,1 1 1 0 0,0 0-1 0 0,0-1 1 0 0,5-2-1 0 0,7 0-317 0 0,29-4 69 0 0,43-4 211 0 0,-79 10-281 0 0,0 1-1 0 0,0 0 1 0 0,0 1 0 0 0,0 0-1 0 0,0 1 1 0 0,15 4-1 0 0,-18-3 132 0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6T19:54:12.6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18764 11560 38751 0,'-40'7'848'0,"40"-7"176"0,0 0 48 0,0 0 16 0,0 0-864 0,7 2-224 16,3-2 0-16,-1 0 0 0,-9 0 1088 0,10 2 192 15,2-2 16-15,-2 0 16 0,1 2-864 0,1-2-160 16,2-2-32-16,3 2-16 0,1 2 192 0,2 1 32 15,1-3 16-15,1 0 0 0,3 0-480 0,1 0 128 16,2 0-128-16,2 0 0 0,3-3 0 0,1 3 0 16,1-4 0-16,3-1 0 0,1 1 0 0,1 3 0 0,-1-4 0 15,0 3 0-15,1 0 0 0,-1-1 0 16,-2 6 0-16,-3-3 0 0,-3 2 0 0,-3 0 128 16,-4-2-128-16,-3 0 0 0,-4 2 0 0,-3 2 0 15,-4-4 0-15,-10 0 0 0,0 0 224 0,0 0 0 16,0 0 0-16,-8 7 0 0,-6-1-224 0,-6-2 0 15,-3 1 0-15,-8-3 0 0,-5 0 0 0,-5 2 0 16,-3-1 0-16,-1-1 0 0,3 0 0 0,0 0 0 0,0 1 0 16,2-2 0-16,0-1 160 0,2 0-16 0,2 0 0 0,2-1 0 15,1-2-144-15,3 1-176 0,1-2 48 0,4 1 0 16,3 2 128-16,4-2 0 0,3-1 0 0,3 2 0 0,2 2 0 0,3-4 0 16,7 4 0-16,0 0-128 0,0 0 128 15,0 0 176-15,0 0-48 0,8-3 0 16,3-1-128-16,2 2 0 0,3-2 0 0,3 4 0 15,3 0 0-15,3 0 0 0,4 4 0 0,3-2 0 16,2-2 0-16,1 2 0 0,0 0 128 0,2 1-128 0,0-3 0 0,-2 0 0 16,-1 0 0-16,-1 0 0 0,-3 0 0 15,-3 1 0-15,-2 2 0 0,-4-1 0 0,-4-2 0 0,-1 0 0 16,-72-13 0-16,137 26 0 16,-73-15-640-16,-8 2-96 0,0 0-32 0,0 0 0 15,0 0-4976-15,0 0-992 0,-3-7-208 0,-1 3-32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52.105"/>
    </inkml:context>
    <inkml:brush xml:id="br0">
      <inkml:brushProperty name="width" value="0.1" units="cm"/>
      <inkml:brushProperty name="height" value="0.1" units="cm"/>
      <inkml:brushProperty name="color" value="#E71224"/>
    </inkml:brush>
  </inkml:definitions>
  <inkml:trace contextRef="#ctx0" brushRef="#br0">1 9 17503 0 0,'1'3'119'0'0,"0"1"1"0"0,1-1-1 0 0,0-1 0 0 0,-1 1 0 0 0,1 0 0 0 0,0 0 1 0 0,1-1-1 0 0,-1 1 0 0 0,0-1 0 0 0,1 1 0 0 0,-1-1 0 0 0,1 0 1 0 0,0 0-1 0 0,-1 0 0 0 0,5 1 0 0 0,-2-1 71 0 0,-1 0-1 0 0,1 0 1 0 0,0-1-1 0 0,0 0 1 0 0,0 0 0 0 0,0 0-1 0 0,0 0 1 0 0,0-1-1 0 0,10-1 1 0 0,27-1-46 0 0,-2 1-133 0 0,73-13-1 0 0,-83 8 250 0 0,-1 1-2491 0 0,54-18 0 0 0,-61 14 697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52.671"/>
    </inkml:context>
    <inkml:brush xml:id="br0">
      <inkml:brushProperty name="width" value="0.1" units="cm"/>
      <inkml:brushProperty name="height" value="0.1" units="cm"/>
      <inkml:brushProperty name="color" value="#E71224"/>
    </inkml:brush>
  </inkml:definitions>
  <inkml:trace contextRef="#ctx0" brushRef="#br0">107 6 919 0 0,'-2'-5'16864'0'0,"-41"103"-14781"0"0,27-59-987 0 0,8-20-994 0 0,0 0 0 0 0,2 0 0 0 0,0 0-1 0 0,-6 40 1 0 0,7 34-102 0 0,5-79 0 0 0,1 1 0 0 0,0-1 0 0 0,1 0 0 0 0,6 20 0 0 0,-5-26 0 0 0,0-1 0 0 0,0 0 0 0 0,1 0 0 0 0,-1-1 0 0 0,2 1 0 0 0,-1-1 0 0 0,1 0 0 0 0,0 0 0 0 0,0 0 0 0 0,0 0 0 0 0,1-1 0 0 0,0 0 0 0 0,7 5 0 0 0,-3-4 0 0 0,0 0 0 0 0,0 0 0 0 0,0-1 0 0 0,0-1 0 0 0,1 1 0 0 0,0-2 0 0 0,0 0 0 0 0,14 3 0 0 0,-16-5 0 0 0,-1 0 0 0 0,0-1 0 0 0,1 0 0 0 0,-1-1 0 0 0,0 0 0 0 0,0 0 0 0 0,1-1 0 0 0,-1 0 0 0 0,13-5 0 0 0,-7 2 0 0 0,-1-1 0 0 0,1-1 0 0 0,-2-1 0 0 0,20-13 0 0 0,-26 16 0 0 0,0 0 0 0 0,-1-1 0 0 0,1 1 0 0 0,-1-1 0 0 0,0-1 0 0 0,4-7 0 0 0,-6 10 0 0 0,-1 0 0 0 0,1-1 0 0 0,-1 0 0 0 0,0 0 0 0 0,0 1 0 0 0,-1-1 0 0 0,1 0 0 0 0,-1 0 0 0 0,0-1 0 0 0,0-4 0 0 0,0 0 0 0 0,-1 8 0 0 0,1 1 0 0 0,-1 0 0 0 0,0-1 0 0 0,0 1 0 0 0,0 0 0 0 0,0-1 0 0 0,0 1 0 0 0,0 0 0 0 0,0-1 0 0 0,0 1 0 0 0,0-1 0 0 0,-1 1 0 0 0,1 0 0 0 0,-1-1 0 0 0,1 1 0 0 0,-1 0 0 0 0,1 0 0 0 0,-1 0 0 0 0,0-1 0 0 0,0 1 0 0 0,1 0 0 0 0,-1 0 0 0 0,0 0 0 0 0,0 0 0 0 0,0 0 0 0 0,0 0 0 0 0,0 0 0 0 0,-1 1 0 0 0,1-1 0 0 0,0 0 0 0 0,0 0 0 0 0,-2 0 0 0 0,0 0 0 0 0,0 0 0 0 0,0-1 0 0 0,0 1 0 0 0,1 1 0 0 0,-1-1 0 0 0,-1 0 0 0 0,1 1 0 0 0,0-1 0 0 0,0 1 0 0 0,0 0 0 0 0,0 0 0 0 0,0 0 0 0 0,-6 2 0 0 0,-3 0 0 0 0,0 1 0 0 0,-13 5 0 0 0,17-5 0 0 0,-4 1 0 0 0,0 1 0 0 0,0 1 0 0 0,0 0 0 0 0,1 0 0 0 0,-1 1 0 0 0,1 1 0 0 0,-14 12 0 0 0,21-16 0 0 0,0-1 0 0 0,0 1 0 0 0,1 0 0 0 0,-1 0 0 0 0,1 0 0 0 0,0 1 0 0 0,0-1 0 0 0,1 1 0 0 0,-1-1 0 0 0,1 1 0 0 0,0 0 0 0 0,0 0 0 0 0,0 0 0 0 0,1 0 0 0 0,0 1 0 0 0,0-1 0 0 0,0 0 0 0 0,1 1 0 0 0,0-1 0 0 0,0 0 0 0 0,0 6 0 0 0,1-8-5 0 0,-1 0 0 0 0,1-1 1 0 0,0 1-1 0 0,-1-1 0 0 0,1 1 0 0 0,0-1 0 0 0,1 0 0 0 0,-1 1 0 0 0,0-1 1 0 0,1 0-1 0 0,-1 0 0 0 0,1 0 0 0 0,-1 0 0 0 0,1 0 0 0 0,0 0 1 0 0,0 0-1 0 0,0 0 0 0 0,0-1 0 0 0,0 1 0 0 0,4 1 0 0 0,-1-1-763 0 0,1 0-1 0 0,-1 0 0 0 0,1-1 1 0 0,-1 1-1 0 0,1-1 0 0 0,-1-1 1 0 0,1 1-1 0 0,8-1 0 0 0,2 0-1787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53.019"/>
    </inkml:context>
    <inkml:brush xml:id="br0">
      <inkml:brushProperty name="width" value="0.1" units="cm"/>
      <inkml:brushProperty name="height" value="0.1" units="cm"/>
      <inkml:brushProperty name="color" value="#E71224"/>
    </inkml:brush>
  </inkml:definitions>
  <inkml:trace contextRef="#ctx0" brushRef="#br0">6 0 11975 0 0,'1'2'547'0'0,"5"8"-190"0"0,0 0 0 0 0,0 1 0 0 0,-1 0 0 0 0,4 14 0 0 0,-4 8 2873 0 0,-5-14-2258 0 0,-1 1 0 0 0,-1-1 1 0 0,-6 32-1 0 0,-1 1-927 0 0,-1 1 514 0 0,6-29-84 0 0,0 0 0 0 0,-1 44 0 0 0,5-66-812 0 0,12-5-3786 0 0,-10 2 3585 0 0,0 0-1 0 0,0 0 1 0 0,-1 0 0 0 0,1 0-1 0 0,0-1 1 0 0,-1 1 0 0 0,1 0-1 0 0,1-3 1 0 0,1 0-569 0 0,7-6-1961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58.912"/>
    </inkml:context>
    <inkml:brush xml:id="br0">
      <inkml:brushProperty name="width" value="0.1" units="cm"/>
      <inkml:brushProperty name="height" value="0.1" units="cm"/>
      <inkml:brushProperty name="color" value="#E71224"/>
    </inkml:brush>
  </inkml:definitions>
  <inkml:trace contextRef="#ctx0" brushRef="#br0">4 1 11975 0 0,'-4'9'6330'0'0,"69"-4"-3180"0"0,13-10-3132 0 0,-51 3-19 0 0,46 0 0 0 0,40 5 1 0 0,-55-1-699 0 0,-34-2-5574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59.291"/>
    </inkml:context>
    <inkml:brush xml:id="br0">
      <inkml:brushProperty name="width" value="0.1" units="cm"/>
      <inkml:brushProperty name="height" value="0.1" units="cm"/>
      <inkml:brushProperty name="color" value="#E71224"/>
    </inkml:brush>
  </inkml:definitions>
  <inkml:trace contextRef="#ctx0" brushRef="#br0">32 1 15663 0 0,'0'0'1188'0'0,"3"1"-804"0"0,-2-1-378 0 0,-1 0 0 0 0,1 0 0 0 0,0 1 0 0 0,0-1 0 0 0,-1 0 0 0 0,1 1 0 0 0,0-1 1 0 0,0 1-1 0 0,-1-1 0 0 0,1 1 0 0 0,0-1 0 0 0,-1 1 0 0 0,1 0 0 0 0,-1-1 0 0 0,1 1 0 0 0,-1 0 0 0 0,1-1 0 0 0,-1 1 0 0 0,1 0 0 0 0,-1-1 0 0 0,0 1 0 0 0,1 0 0 0 0,-1 1 0 0 0,1 0 0 0 0,-1 0 0 0 0,0 0 1 0 0,0 0-1 0 0,0 0 0 0 0,-1 0 0 0 0,1 0 0 0 0,0 0 0 0 0,-1 0 0 0 0,1 0 1 0 0,-1 0-1 0 0,0 3 0 0 0,-9 22 997 0 0,-6 38 0 0 0,14-58-1040 0 0,-3 15 37 0 0,1-9 0 0 0,1 1 0 0 0,1 0 0 0 0,0-1 0 0 0,0 28 0 0 0,2-34 0 0 0,1 0 0 0 0,0 0 0 0 0,0 0 0 0 0,0-1 0 0 0,1 1 0 0 0,0 0 0 0 0,3 6 0 0 0,-3-10 0 0 0,0 1 0 0 0,0-1 0 0 0,0 0 0 0 0,1 0 0 0 0,-1 1 0 0 0,1-2 0 0 0,0 1 0 0 0,0 0 0 0 0,0 0 0 0 0,0-1 0 0 0,0 0 0 0 0,0 1 0 0 0,6 1 0 0 0,0 0 0 0 0,1 0 0 0 0,-1-1 0 0 0,1 0 0 0 0,0-1 0 0 0,-1 0 0 0 0,1-1 0 0 0,0 0 0 0 0,0 0 0 0 0,0-1 0 0 0,0-1 0 0 0,0 1 0 0 0,0-2 0 0 0,0 1 0 0 0,0-1 0 0 0,-1-1 0 0 0,15-5 0 0 0,-18 4-89 0 0,0 1 0 0 0,0-1 1 0 0,0-1-1 0 0,-1 1 0 0 0,0-1 0 0 0,0 0 0 0 0,0 0 0 0 0,6-9 0 0 0,-1 2-893 0 0,-4 4-270 0 0,-1 0 0 0 0,0 0 0 0 0,7-15 1 0 0,-4 6-1665 0 0,-2 2 869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59.624"/>
    </inkml:context>
    <inkml:brush xml:id="br0">
      <inkml:brushProperty name="width" value="0.1" units="cm"/>
      <inkml:brushProperty name="height" value="0.1" units="cm"/>
      <inkml:brushProperty name="color" value="#E71224"/>
    </inkml:brush>
  </inkml:definitions>
  <inkml:trace contextRef="#ctx0" brushRef="#br0">80 1 15663 0 0,'0'0'762'0'0,"-1"1"-336"0"0,-4 32 95 0 0,2-16 92 0 0,0 0 0 0 0,-8 23 0 0 0,1-12 618 0 0,2 1 0 0 0,-6 31-1 0 0,7-27-709 0 0,4-17-489 0 0,0-1-1 0 0,-1 20 1 0 0,0 2-32 0 0,3-27 0 0 0,0 1 0 0 0,0-1 0 0 0,1 12 0 0 0,1-8 0 0 0,0 0 0 0 0,1-1 0 0 0,1 1 0 0 0,0-1 0 0 0,0 1 0 0 0,8 16 0 0 0,-6-17 0 0 0,-4-10 0 0 0,0-1 0 0 0,1 1 0 0 0,-1 0 0 0 0,0-1 0 0 0,1 1 0 0 0,-1-1 0 0 0,1 1 0 0 0,0-1 0 0 0,0 0 0 0 0,0 0 0 0 0,0 0 0 0 0,0 0 0 0 0,0 0 0 0 0,5 2 0 0 0,-4-2-227 0 0,-1-1 1 0 0,0 1-1 0 0,1-1 0 0 0,-1 0 0 0 0,1 0 0 0 0,-1 0 0 0 0,1-1 1 0 0,0 1-1 0 0,-1 0 0 0 0,1-1 0 0 0,4 0 0 0 0,15-3-9237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4:59.953"/>
    </inkml:context>
    <inkml:brush xml:id="br0">
      <inkml:brushProperty name="width" value="0.1" units="cm"/>
      <inkml:brushProperty name="height" value="0.1" units="cm"/>
      <inkml:brushProperty name="color" value="#E71224"/>
    </inkml:brush>
  </inkml:definitions>
  <inkml:trace contextRef="#ctx0" brushRef="#br0">3 1 17503 0 0,'0'0'399'0'0,"0"2"60"0"0,-2 43 4338 0 0,2-45-4793 0 0,0 1 0 0 0,0-1-1 0 0,0 0 1 0 0,0 1 0 0 0,0-1 0 0 0,0 0 0 0 0,0 1 0 0 0,0-1-1 0 0,0 0 1 0 0,0 1 0 0 0,0-1 0 0 0,0 0 0 0 0,0 0 0 0 0,1 1 0 0 0,-1-1-1 0 0,0 0 1 0 0,0 1 0 0 0,0-1 0 0 0,0 0 0 0 0,1 0 0 0 0,-1 0 0 0 0,0 1-1 0 0,0-1 1 0 0,1 0 0 0 0,-1 0 0 0 0,0 0 0 0 0,0 1 0 0 0,1-1 0 0 0,-1 0-1 0 0,0 0 1 0 0,1 0 0 0 0,-1 0 0 0 0,0 0 0 0 0,1 0 0 0 0,-1 0-1 0 0,0 0 1 0 0,0 1 0 0 0,1-1 0 0 0,-1 0 0 0 0,0 0 0 0 0,1-1 0 0 0,-1 1-1 0 0,0 0 1 0 0,1 0 0 0 0,-1 0 0 0 0,0 0 0 0 0,1 0 0 0 0,-1 0 0 0 0,0 0-1 0 0,0 0 1 0 0,1-1 0 0 0,-1 1 0 0 0,1 0 0 0 0,2-1-341 0 0,1-1 1 0 0,-1 1-1 0 0,1 0 1 0 0,-1-1-1 0 0,5-3 1 0 0,-2 1-285 0 0,5-3-402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00.434"/>
    </inkml:context>
    <inkml:brush xml:id="br0">
      <inkml:brushProperty name="width" value="0.1" units="cm"/>
      <inkml:brushProperty name="height" value="0.1" units="cm"/>
      <inkml:brushProperty name="color" value="#E71224"/>
    </inkml:brush>
  </inkml:definitions>
  <inkml:trace contextRef="#ctx0" brushRef="#br0">1 168 13823 0 0,'0'0'1388'0'0,"2"-4"-1276"0"0,10-13 1775 0 0,-12 13-1879 0 0,1-1 1 0 0,0 1 0 0 0,0-1-1 0 0,0 1 1 0 0,0 0-1 0 0,1 0 1 0 0,-1 0-1 0 0,1 0 1 0 0,0 0 0 0 0,1 0-1 0 0,-1 0 1 0 0,1 1-1 0 0,-1-1 1 0 0,1 1 0 0 0,0 0-1 0 0,1-1 1 0 0,5-4-1 0 0,7-4-4 0 0,1 0 0 0 0,28-15 0 0 0,-33 21-5 0 0,-8 3 1 0 0,0 1 0 0 0,1 0 0 0 0,-1 1 0 0 0,1-1 0 0 0,0 1 0 0 0,-1 0 0 0 0,1 0 0 0 0,0 0 0 0 0,0 1 0 0 0,8-1 0 0 0,-12 1 0 0 0,-1 0 0 0 0,1 0 0 0 0,-1 0 0 0 0,1 0 0 0 0,-1 0 0 0 0,1 0 0 0 0,-1 0 0 0 0,1 0 0 0 0,-1 0 0 0 0,1 0 0 0 0,0 1 0 0 0,-1-1 0 0 0,1 0 0 0 0,-1 0 0 0 0,1 0 0 0 0,-1 1 0 0 0,1-1 0 0 0,-1 0 0 0 0,1 1 0 0 0,-1-1 0 0 0,0 0 0 0 0,1 1 0 0 0,-1-1 0 0 0,1 0 0 0 0,-1 1 0 0 0,0-1 0 0 0,1 1 0 0 0,-1-1 0 0 0,0 1 0 0 0,0-1 0 0 0,1 1 0 0 0,-1-1 0 0 0,0 1 0 0 0,0 0 0 0 0,1 0 0 0 0,0 2 0 0 0,0 0 0 0 0,0 1 0 0 0,0-1 0 0 0,0 0 0 0 0,-1 0 0 0 0,1 1 0 0 0,-1-1 0 0 0,0 0 0 0 0,0 0 0 0 0,0 1 0 0 0,0-1 0 0 0,0 0 0 0 0,-1 1 0 0 0,0-1 0 0 0,1 0 0 0 0,-4 7 0 0 0,-1 4 0 0 0,-1-1 0 0 0,-10 18 0 0 0,0-7 299 0 0,0 0 0 0 0,-2-1 1 0 0,-1-1-1 0 0,-26 24 0 0 0,-18 21 253 0 0,50-47-552 0 0,13-20 0 0 0,0 0 0 0 0,0 0 0 0 0,0 0 0 0 0,-1 0 0 0 0,1 0 0 0 0,0 0 0 0 0,0 0 0 0 0,0 1 0 0 0,0-1 0 0 0,0 0 0 0 0,0 0 0 0 0,0 0 0 0 0,0 0 0 0 0,-1 0 0 0 0,1 1 0 0 0,0-1 0 0 0,0 0 0 0 0,0 0 0 0 0,0 0 0 0 0,0 0 0 0 0,0 1 0 0 0,0-1 0 0 0,0 0 0 0 0,0 0 0 0 0,0 0 0 0 0,0 0 0 0 0,0 1 0 0 0,0-1 0 0 0,0 0 0 0 0,0 0 0 0 0,0 0 0 0 0,0 0 0 0 0,1 1 0 0 0,-1-1 0 0 0,0 0 0 0 0,0 0 0 0 0,0 0 0 0 0,0 0 0 0 0,0 0 0 0 0,0 1 0 0 0,0-1 0 0 0,0 0 0 0 0,1 0 0 0 0,-1 0 0 0 0,0 0 0 0 0,0 0 0 0 0,0 0 0 0 0,0 0 0 0 0,0 1 0 0 0,1-1 0 0 0,-1 0 0 0 0,8 0 0 0 0,-8 0 0 0 0,16-1 38 0 0,25-4 0 0 0,-25 2 644 0 0,27 0 0 0 0,-7 1-107 0 0,-25 1-571 0 0,-1 0 0 0 0,0 1 0 0 0,1 0 0 0 0,-1 1 1 0 0,0 0-1 0 0,1 1 0 0 0,19 5 0 0 0,-27-6 46 0 0,1 1 0 0 0,-1-1 0 0 0,0 1 0 0 0,0 0 0 0 0,0 0 0 0 0,0 0 0 0 0,0 0-1 0 0,-1 1 1 0 0,1-1 0 0 0,0 1 0 0 0,-1 0 0 0 0,0-1 0 0 0,0 1 0 0 0,0 0 0 0 0,0 0 0 0 0,0 1 0 0 0,0-1-1 0 0,-1 0 1 0 0,0 0 0 0 0,0 1 0 0 0,0-1 0 0 0,0 1 0 0 0,0-1 0 0 0,0 1 0 0 0,-1-1 0 0 0,0 1 0 0 0,0 0 0 0 0,0-1-1 0 0,0 1 1 0 0,-1 6 0 0 0,-2 2 13 0 0,0 1-1 0 0,0-1 1 0 0,-1 0 0 0 0,0 1-1 0 0,-1-2 1 0 0,-1 1 0 0 0,-8 14-1 0 0,-32 44-62 0 0,39-60 0 0 0,-1-1 0 0 0,-1 1 0 0 0,1-1 0 0 0,-17 12 0 0 0,20-17 0 0 0,3-2 0 0 0,-1 0 0 0 0,1-1 0 0 0,0 1 0 0 0,-1-1 0 0 0,1 1 0 0 0,-1-1 0 0 0,-3 1 0 0 0,5-1 0 0 0,0-1 0 0 0,0 0 0 0 0,1 1 0 0 0,-1-1 0 0 0,0 0 0 0 0,0 0 0 0 0,0 0 0 0 0,0 0 0 0 0,0 0 0 0 0,1 0 0 0 0,-1 0 0 0 0,0 0 0 0 0,0 0 0 0 0,0 0 0 0 0,0-1 0 0 0,1 1 0 0 0,-1 0 0 0 0,0-1 0 0 0,0 1 0 0 0,0 0 0 0 0,1-1 0 0 0,-1 1 0 0 0,0-1 0 0 0,0 1 0 0 0,1-1 0 0 0,-1 1 0 0 0,1-1 0 0 0,-1 0 0 0 0,0 1 0 0 0,1-1 0 0 0,-1 0 0 0 0,1 1 0 0 0,0-1 0 0 0,-1 0 0 0 0,1 0 0 0 0,-1 0 0 0 0,1 1 0 0 0,0-1 0 0 0,0 0 0 0 0,-1 0 0 0 0,1-1 0 0 0,0 1 0 0 0,-2-19-295 0 0,2 15-378 0 0,1 1 1 0 0,-1 0-1 0 0,1 0 1 0 0,0 0-1 0 0,1 0 1 0 0,-1 0 0 0 0,1 0-1 0 0,0 0 1 0 0,2-4-1 0 0,6-9-1883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00.936"/>
    </inkml:context>
    <inkml:brush xml:id="br0">
      <inkml:brushProperty name="width" value="0.1" units="cm"/>
      <inkml:brushProperty name="height" value="0.1" units="cm"/>
      <inkml:brushProperty name="color" value="#E71224"/>
    </inkml:brush>
  </inkml:definitions>
  <inkml:trace contextRef="#ctx0" brushRef="#br0">60 91 11975 0 0,'1'1'1083'0'0,"9"12"2873"0"0,-9-14-3652 0 0,11-8-301 0 0,-1-2 0 0 0,14-14-1 0 0,-21 19 158 0 0,1 1 0 0 0,-1 0 1 0 0,1 1-1 0 0,0-1 0 0 0,0 1 0 0 0,1 0 0 0 0,-1 0 0 0 0,1 1 0 0 0,0 0 0 0 0,-1 0 0 0 0,2 0 0 0 0,8-3 0 0 0,-10 5-142 0 0,0 0-1 0 0,0 0 1 0 0,0 1-1 0 0,0-1 1 0 0,0 1-1 0 0,0 0 1 0 0,0 1 0 0 0,0-1-1 0 0,0 1 1 0 0,-1 0-1 0 0,1 0 1 0 0,0 1-1 0 0,0-1 1 0 0,6 4-1 0 0,-6-2 132 0 0,1 0 0 0 0,-1 1 0 0 0,0-1-1 0 0,0 1 1 0 0,-1 0 0 0 0,1 0-1 0 0,-1 1 1 0 0,0 0 0 0 0,0 0 0 0 0,0 0-1 0 0,3 7 1 0 0,-1-2-148 0 0,-1 1 1 0 0,0 1-1 0 0,-1-1 0 0 0,-1 0 0 0 0,1 1 1 0 0,-2 0-1 0 0,0 0 0 0 0,0 0 0 0 0,-1 0 1 0 0,-1 0-1 0 0,0 0 0 0 0,0 0 0 0 0,-4 17 1 0 0,0-7-3 0 0,0 0 1 0 0,-2-1 0 0 0,-1 0 0 0 0,0 0 0 0 0,-2 0-1 0 0,-15 27 1 0 0,15-33 0 0 0,-1 0 0 0 0,0 0 0 0 0,-2-1 0 0 0,1 0 0 0 0,-2-1 0 0 0,1 0 0 0 0,-26 19 0 0 0,34-30 0 0 0,1 0 0 0 0,0 0 0 0 0,-1 0 0 0 0,1 0 0 0 0,-1-1 0 0 0,1 1 0 0 0,-1-1 0 0 0,0 0 0 0 0,0 0 0 0 0,0-1 0 0 0,1 1 0 0 0,-1-1 0 0 0,0 1 0 0 0,0-1 0 0 0,-7-1 0 0 0,7 0 0 0 0,-1 0 0 0 0,0-1 0 0 0,1 1 0 0 0,-1-1 0 0 0,1 0 0 0 0,-1 0 0 0 0,1-1 0 0 0,0 1 0 0 0,0-1 0 0 0,0 0 0 0 0,-5-4 0 0 0,3 1 0 0 0,0-1 0 0 0,0 0 0 0 0,0 0 0 0 0,1 0 0 0 0,0-1 0 0 0,0 1 0 0 0,1-1 0 0 0,0 0 0 0 0,1 0 0 0 0,-1-1 0 0 0,2 1 0 0 0,-1-1 0 0 0,-1-11 0 0 0,2 2 0 0 0,1-1 0 0 0,0 0 0 0 0,2 0 0 0 0,0 0 0 0 0,1 1 0 0 0,5-22 0 0 0,-4 28 0 0 0,0-1 0 0 0,1 1 0 0 0,1 0 0 0 0,0 1 0 0 0,0-1 0 0 0,2 1 0 0 0,-1 0 0 0 0,1 0 0 0 0,16-18 0 0 0,-11 19-320 0 0,0 0 0 0 0,0 1-1 0 0,0 1 1 0 0,1 0 0 0 0,0 0-1 0 0,17-5 1 0 0,-11 3-1111 0 0,17-5-2553 0 0,-18 8 1937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3T15:05:01.315"/>
    </inkml:context>
    <inkml:brush xml:id="br0">
      <inkml:brushProperty name="width" value="0.1" units="cm"/>
      <inkml:brushProperty name="height" value="0.1" units="cm"/>
      <inkml:brushProperty name="color" value="#E71224"/>
    </inkml:brush>
  </inkml:definitions>
  <inkml:trace contextRef="#ctx0" brushRef="#br0">27 1 15663 0 0,'0'0'762'0'0,"3"5"48"0"0,1 14-662 0 0,-3-10 63 0 0,0 0-1 0 0,0-1 1 0 0,0 1 0 0 0,-1 0-1 0 0,-2 16 1 0 0,-12 46 1926 0 0,5-24-1450 0 0,5-25-747 0 0,1-6-132 0 0,0 0-1 0 0,2 1 1 0 0,0 17 0 0 0,9-40-1772 0 0,-1 0 941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AAD347D-5ACD-4C99-B74B-A9C85AD731AF}" type="datetimeFigureOut">
              <a:rPr lang="en-US" smtClean="0"/>
              <a:t>10/29/2020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02111984F56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666195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61235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32411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01221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509A250-FF31-4206-8172-F9D3106AACB1}" type="datetimeFigureOut">
              <a:rPr lang="en-US" smtClean="0"/>
              <a:t>10/29/2020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02111984F56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834601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9A250-FF31-4206-8172-F9D3106AACB1}"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1088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10567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09A250-FF31-4206-8172-F9D3106AACB1}"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36449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56060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509A250-FF31-4206-8172-F9D3106AACB1}" type="datetimeFigureOut">
              <a:rPr lang="en-US" smtClean="0"/>
              <a:t>10/29/2020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02111984F56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431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509A250-FF31-4206-8172-F9D3106AACB1}" type="datetimeFigureOut">
              <a:rPr lang="en-US" smtClean="0"/>
              <a:t>10/29/2020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02111984F56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516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509A250-FF31-4206-8172-F9D3106AACB1}" type="datetimeFigureOut">
              <a:rPr lang="en-US" smtClean="0"/>
              <a:t>10/29/2020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02111984F56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604678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pngimg.com/download/51571" TargetMode="External"/><Relationship Id="rId18" Type="http://schemas.openxmlformats.org/officeDocument/2006/relationships/image" Target="../media/image10.png"/><Relationship Id="rId3" Type="http://schemas.openxmlformats.org/officeDocument/2006/relationships/image" Target="../media/image2.png"/><Relationship Id="rId21" Type="http://schemas.openxmlformats.org/officeDocument/2006/relationships/customXml" Target="../ink/ink3.xml"/><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customXml" Target="../ink/ink1.xml"/><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www.pngall.com/oval-png" TargetMode="External"/><Relationship Id="rId11" Type="http://schemas.openxmlformats.org/officeDocument/2006/relationships/hyperlink" Target="http://pngimg.com/download/5911" TargetMode="External"/><Relationship Id="rId5" Type="http://schemas.openxmlformats.org/officeDocument/2006/relationships/image" Target="../media/image4.png"/><Relationship Id="rId15" Type="http://schemas.openxmlformats.org/officeDocument/2006/relationships/hyperlink" Target="http://www.cordovacarter.weebly.com" TargetMode="External"/><Relationship Id="rId10" Type="http://schemas.openxmlformats.org/officeDocument/2006/relationships/image" Target="../media/image7.png"/><Relationship Id="rId19" Type="http://schemas.openxmlformats.org/officeDocument/2006/relationships/customXml" Target="../ink/ink2.xml"/><Relationship Id="rId4" Type="http://schemas.openxmlformats.org/officeDocument/2006/relationships/image" Target="../media/image3.png"/><Relationship Id="rId9" Type="http://schemas.openxmlformats.org/officeDocument/2006/relationships/hyperlink" Target="http://pngimg.com/download/6981" TargetMode="External"/><Relationship Id="rId14" Type="http://schemas.openxmlformats.org/officeDocument/2006/relationships/hyperlink" Target="http://www.deltamath.com" TargetMode="External"/><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117" Type="http://schemas.openxmlformats.org/officeDocument/2006/relationships/image" Target="../media/image143.png"/><Relationship Id="rId21" Type="http://schemas.openxmlformats.org/officeDocument/2006/relationships/image" Target="../media/image95.png"/><Relationship Id="rId42" Type="http://schemas.openxmlformats.org/officeDocument/2006/relationships/customXml" Target="../ink/ink86.xml"/><Relationship Id="rId63" Type="http://schemas.openxmlformats.org/officeDocument/2006/relationships/image" Target="../media/image116.png"/><Relationship Id="rId84" Type="http://schemas.openxmlformats.org/officeDocument/2006/relationships/customXml" Target="../ink/ink107.xml"/><Relationship Id="rId138" Type="http://schemas.openxmlformats.org/officeDocument/2006/relationships/customXml" Target="../ink/ink134.xml"/><Relationship Id="rId107" Type="http://schemas.openxmlformats.org/officeDocument/2006/relationships/image" Target="../media/image138.png"/><Relationship Id="rId11" Type="http://schemas.openxmlformats.org/officeDocument/2006/relationships/image" Target="../media/image90.png"/><Relationship Id="rId32" Type="http://schemas.openxmlformats.org/officeDocument/2006/relationships/customXml" Target="../ink/ink81.xml"/><Relationship Id="rId53" Type="http://schemas.openxmlformats.org/officeDocument/2006/relationships/image" Target="../media/image111.png"/><Relationship Id="rId74" Type="http://schemas.openxmlformats.org/officeDocument/2006/relationships/customXml" Target="../ink/ink102.xml"/><Relationship Id="rId128" Type="http://schemas.openxmlformats.org/officeDocument/2006/relationships/customXml" Target="../ink/ink129.xml"/><Relationship Id="rId149" Type="http://schemas.openxmlformats.org/officeDocument/2006/relationships/image" Target="../media/image159.png"/><Relationship Id="rId5" Type="http://schemas.openxmlformats.org/officeDocument/2006/relationships/image" Target="../media/image87.png"/><Relationship Id="rId95" Type="http://schemas.openxmlformats.org/officeDocument/2006/relationships/image" Target="../media/image132.png"/><Relationship Id="rId22" Type="http://schemas.openxmlformats.org/officeDocument/2006/relationships/customXml" Target="../ink/ink76.xml"/><Relationship Id="rId27" Type="http://schemas.openxmlformats.org/officeDocument/2006/relationships/image" Target="../media/image98.png"/><Relationship Id="rId43" Type="http://schemas.openxmlformats.org/officeDocument/2006/relationships/image" Target="../media/image106.png"/><Relationship Id="rId48" Type="http://schemas.openxmlformats.org/officeDocument/2006/relationships/customXml" Target="../ink/ink89.xml"/><Relationship Id="rId64" Type="http://schemas.openxmlformats.org/officeDocument/2006/relationships/customXml" Target="../ink/ink97.xml"/><Relationship Id="rId69" Type="http://schemas.openxmlformats.org/officeDocument/2006/relationships/image" Target="../media/image119.png"/><Relationship Id="rId113" Type="http://schemas.openxmlformats.org/officeDocument/2006/relationships/image" Target="../media/image141.png"/><Relationship Id="rId118" Type="http://schemas.openxmlformats.org/officeDocument/2006/relationships/customXml" Target="../ink/ink124.xml"/><Relationship Id="rId134" Type="http://schemas.openxmlformats.org/officeDocument/2006/relationships/customXml" Target="../ink/ink132.xml"/><Relationship Id="rId139" Type="http://schemas.openxmlformats.org/officeDocument/2006/relationships/image" Target="../media/image154.png"/><Relationship Id="rId80" Type="http://schemas.openxmlformats.org/officeDocument/2006/relationships/customXml" Target="../ink/ink105.xml"/><Relationship Id="rId85" Type="http://schemas.openxmlformats.org/officeDocument/2006/relationships/image" Target="../media/image127.png"/><Relationship Id="rId150" Type="http://schemas.openxmlformats.org/officeDocument/2006/relationships/customXml" Target="../ink/ink140.xml"/><Relationship Id="rId12" Type="http://schemas.openxmlformats.org/officeDocument/2006/relationships/customXml" Target="../ink/ink71.xml"/><Relationship Id="rId17" Type="http://schemas.openxmlformats.org/officeDocument/2006/relationships/image" Target="../media/image93.png"/><Relationship Id="rId33" Type="http://schemas.openxmlformats.org/officeDocument/2006/relationships/image" Target="../media/image101.png"/><Relationship Id="rId38" Type="http://schemas.openxmlformats.org/officeDocument/2006/relationships/customXml" Target="../ink/ink84.xml"/><Relationship Id="rId59" Type="http://schemas.openxmlformats.org/officeDocument/2006/relationships/image" Target="../media/image114.png"/><Relationship Id="rId103" Type="http://schemas.openxmlformats.org/officeDocument/2006/relationships/image" Target="../media/image136.png"/><Relationship Id="rId108" Type="http://schemas.openxmlformats.org/officeDocument/2006/relationships/customXml" Target="../ink/ink119.xml"/><Relationship Id="rId124" Type="http://schemas.openxmlformats.org/officeDocument/2006/relationships/customXml" Target="../ink/ink127.xml"/><Relationship Id="rId129" Type="http://schemas.openxmlformats.org/officeDocument/2006/relationships/image" Target="../media/image149.png"/><Relationship Id="rId54" Type="http://schemas.openxmlformats.org/officeDocument/2006/relationships/customXml" Target="../ink/ink92.xml"/><Relationship Id="rId70" Type="http://schemas.openxmlformats.org/officeDocument/2006/relationships/customXml" Target="../ink/ink100.xml"/><Relationship Id="rId75" Type="http://schemas.openxmlformats.org/officeDocument/2006/relationships/image" Target="../media/image122.png"/><Relationship Id="rId91" Type="http://schemas.openxmlformats.org/officeDocument/2006/relationships/image" Target="../media/image130.png"/><Relationship Id="rId96" Type="http://schemas.openxmlformats.org/officeDocument/2006/relationships/customXml" Target="../ink/ink113.xml"/><Relationship Id="rId140" Type="http://schemas.openxmlformats.org/officeDocument/2006/relationships/customXml" Target="../ink/ink135.xml"/><Relationship Id="rId145"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customXml" Target="../ink/ink68.xml"/><Relationship Id="rId23" Type="http://schemas.openxmlformats.org/officeDocument/2006/relationships/image" Target="../media/image96.png"/><Relationship Id="rId28" Type="http://schemas.openxmlformats.org/officeDocument/2006/relationships/customXml" Target="../ink/ink79.xml"/><Relationship Id="rId49" Type="http://schemas.openxmlformats.org/officeDocument/2006/relationships/image" Target="../media/image109.png"/><Relationship Id="rId114" Type="http://schemas.openxmlformats.org/officeDocument/2006/relationships/customXml" Target="../ink/ink122.xml"/><Relationship Id="rId119" Type="http://schemas.openxmlformats.org/officeDocument/2006/relationships/image" Target="../media/image144.png"/><Relationship Id="rId44" Type="http://schemas.openxmlformats.org/officeDocument/2006/relationships/customXml" Target="../ink/ink87.xml"/><Relationship Id="rId60" Type="http://schemas.openxmlformats.org/officeDocument/2006/relationships/customXml" Target="../ink/ink95.xml"/><Relationship Id="rId65" Type="http://schemas.openxmlformats.org/officeDocument/2006/relationships/image" Target="../media/image117.png"/><Relationship Id="rId81" Type="http://schemas.openxmlformats.org/officeDocument/2006/relationships/image" Target="../media/image125.png"/><Relationship Id="rId86" Type="http://schemas.openxmlformats.org/officeDocument/2006/relationships/customXml" Target="../ink/ink108.xml"/><Relationship Id="rId130" Type="http://schemas.openxmlformats.org/officeDocument/2006/relationships/customXml" Target="../ink/ink130.xml"/><Relationship Id="rId135" Type="http://schemas.openxmlformats.org/officeDocument/2006/relationships/image" Target="../media/image152.png"/><Relationship Id="rId151" Type="http://schemas.openxmlformats.org/officeDocument/2006/relationships/image" Target="../media/image160.png"/><Relationship Id="rId13" Type="http://schemas.openxmlformats.org/officeDocument/2006/relationships/image" Target="../media/image91.png"/><Relationship Id="rId18" Type="http://schemas.openxmlformats.org/officeDocument/2006/relationships/customXml" Target="../ink/ink74.xml"/><Relationship Id="rId39" Type="http://schemas.openxmlformats.org/officeDocument/2006/relationships/image" Target="../media/image104.png"/><Relationship Id="rId109" Type="http://schemas.openxmlformats.org/officeDocument/2006/relationships/image" Target="../media/image139.png"/><Relationship Id="rId34" Type="http://schemas.openxmlformats.org/officeDocument/2006/relationships/customXml" Target="../ink/ink82.xml"/><Relationship Id="rId50" Type="http://schemas.openxmlformats.org/officeDocument/2006/relationships/customXml" Target="../ink/ink90.xml"/><Relationship Id="rId55" Type="http://schemas.openxmlformats.org/officeDocument/2006/relationships/image" Target="../media/image112.png"/><Relationship Id="rId76" Type="http://schemas.openxmlformats.org/officeDocument/2006/relationships/customXml" Target="../ink/ink103.xml"/><Relationship Id="rId97" Type="http://schemas.openxmlformats.org/officeDocument/2006/relationships/image" Target="../media/image133.png"/><Relationship Id="rId104" Type="http://schemas.openxmlformats.org/officeDocument/2006/relationships/customXml" Target="../ink/ink117.xml"/><Relationship Id="rId120" Type="http://schemas.openxmlformats.org/officeDocument/2006/relationships/customXml" Target="../ink/ink125.xml"/><Relationship Id="rId125" Type="http://schemas.openxmlformats.org/officeDocument/2006/relationships/image" Target="../media/image147.png"/><Relationship Id="rId141" Type="http://schemas.openxmlformats.org/officeDocument/2006/relationships/image" Target="../media/image155.png"/><Relationship Id="rId146" Type="http://schemas.openxmlformats.org/officeDocument/2006/relationships/customXml" Target="../ink/ink138.xml"/><Relationship Id="rId7" Type="http://schemas.openxmlformats.org/officeDocument/2006/relationships/image" Target="../media/image88.png"/><Relationship Id="rId71" Type="http://schemas.openxmlformats.org/officeDocument/2006/relationships/image" Target="../media/image120.png"/><Relationship Id="rId92" Type="http://schemas.openxmlformats.org/officeDocument/2006/relationships/customXml" Target="../ink/ink111.xml"/><Relationship Id="rId2" Type="http://schemas.openxmlformats.org/officeDocument/2006/relationships/image" Target="../media/image85.png"/><Relationship Id="rId29" Type="http://schemas.openxmlformats.org/officeDocument/2006/relationships/image" Target="../media/image99.png"/><Relationship Id="rId24" Type="http://schemas.openxmlformats.org/officeDocument/2006/relationships/customXml" Target="../ink/ink77.xml"/><Relationship Id="rId40" Type="http://schemas.openxmlformats.org/officeDocument/2006/relationships/customXml" Target="../ink/ink85.xml"/><Relationship Id="rId45" Type="http://schemas.openxmlformats.org/officeDocument/2006/relationships/image" Target="../media/image107.png"/><Relationship Id="rId66" Type="http://schemas.openxmlformats.org/officeDocument/2006/relationships/customXml" Target="../ink/ink98.xml"/><Relationship Id="rId87" Type="http://schemas.openxmlformats.org/officeDocument/2006/relationships/image" Target="../media/image128.png"/><Relationship Id="rId110" Type="http://schemas.openxmlformats.org/officeDocument/2006/relationships/customXml" Target="../ink/ink120.xml"/><Relationship Id="rId115" Type="http://schemas.openxmlformats.org/officeDocument/2006/relationships/image" Target="../media/image142.png"/><Relationship Id="rId131" Type="http://schemas.openxmlformats.org/officeDocument/2006/relationships/image" Target="../media/image150.png"/><Relationship Id="rId136" Type="http://schemas.openxmlformats.org/officeDocument/2006/relationships/customXml" Target="../ink/ink133.xml"/><Relationship Id="rId61" Type="http://schemas.openxmlformats.org/officeDocument/2006/relationships/image" Target="../media/image115.png"/><Relationship Id="rId82" Type="http://schemas.openxmlformats.org/officeDocument/2006/relationships/customXml" Target="../ink/ink106.xml"/><Relationship Id="rId19" Type="http://schemas.openxmlformats.org/officeDocument/2006/relationships/image" Target="../media/image94.png"/><Relationship Id="rId14" Type="http://schemas.openxmlformats.org/officeDocument/2006/relationships/customXml" Target="../ink/ink72.xml"/><Relationship Id="rId30" Type="http://schemas.openxmlformats.org/officeDocument/2006/relationships/customXml" Target="../ink/ink80.xml"/><Relationship Id="rId35" Type="http://schemas.openxmlformats.org/officeDocument/2006/relationships/image" Target="../media/image102.png"/><Relationship Id="rId56" Type="http://schemas.openxmlformats.org/officeDocument/2006/relationships/customXml" Target="../ink/ink93.xml"/><Relationship Id="rId77" Type="http://schemas.openxmlformats.org/officeDocument/2006/relationships/image" Target="../media/image123.png"/><Relationship Id="rId100" Type="http://schemas.openxmlformats.org/officeDocument/2006/relationships/customXml" Target="../ink/ink115.xml"/><Relationship Id="rId105" Type="http://schemas.openxmlformats.org/officeDocument/2006/relationships/image" Target="../media/image137.png"/><Relationship Id="rId126" Type="http://schemas.openxmlformats.org/officeDocument/2006/relationships/customXml" Target="../ink/ink128.xml"/><Relationship Id="rId147" Type="http://schemas.openxmlformats.org/officeDocument/2006/relationships/image" Target="../media/image158.png"/><Relationship Id="rId8" Type="http://schemas.openxmlformats.org/officeDocument/2006/relationships/customXml" Target="../ink/ink69.xml"/><Relationship Id="rId51" Type="http://schemas.openxmlformats.org/officeDocument/2006/relationships/image" Target="../media/image110.png"/><Relationship Id="rId72" Type="http://schemas.openxmlformats.org/officeDocument/2006/relationships/customXml" Target="../ink/ink101.xml"/><Relationship Id="rId93" Type="http://schemas.openxmlformats.org/officeDocument/2006/relationships/image" Target="../media/image131.png"/><Relationship Id="rId98" Type="http://schemas.openxmlformats.org/officeDocument/2006/relationships/customXml" Target="../ink/ink114.xml"/><Relationship Id="rId121" Type="http://schemas.openxmlformats.org/officeDocument/2006/relationships/image" Target="../media/image145.png"/><Relationship Id="rId142" Type="http://schemas.openxmlformats.org/officeDocument/2006/relationships/customXml" Target="../ink/ink136.xml"/><Relationship Id="rId3" Type="http://schemas.openxmlformats.org/officeDocument/2006/relationships/image" Target="../media/image86.png"/><Relationship Id="rId25" Type="http://schemas.openxmlformats.org/officeDocument/2006/relationships/image" Target="../media/image97.png"/><Relationship Id="rId46" Type="http://schemas.openxmlformats.org/officeDocument/2006/relationships/customXml" Target="../ink/ink88.xml"/><Relationship Id="rId67" Type="http://schemas.openxmlformats.org/officeDocument/2006/relationships/image" Target="../media/image118.png"/><Relationship Id="rId116" Type="http://schemas.openxmlformats.org/officeDocument/2006/relationships/customXml" Target="../ink/ink123.xml"/><Relationship Id="rId137" Type="http://schemas.openxmlformats.org/officeDocument/2006/relationships/image" Target="../media/image153.png"/><Relationship Id="rId20" Type="http://schemas.openxmlformats.org/officeDocument/2006/relationships/customXml" Target="../ink/ink75.xml"/><Relationship Id="rId41" Type="http://schemas.openxmlformats.org/officeDocument/2006/relationships/image" Target="../media/image105.png"/><Relationship Id="rId62" Type="http://schemas.openxmlformats.org/officeDocument/2006/relationships/customXml" Target="../ink/ink96.xml"/><Relationship Id="rId83" Type="http://schemas.openxmlformats.org/officeDocument/2006/relationships/image" Target="../media/image126.png"/><Relationship Id="rId88" Type="http://schemas.openxmlformats.org/officeDocument/2006/relationships/customXml" Target="../ink/ink109.xml"/><Relationship Id="rId111" Type="http://schemas.openxmlformats.org/officeDocument/2006/relationships/image" Target="../media/image140.png"/><Relationship Id="rId132" Type="http://schemas.openxmlformats.org/officeDocument/2006/relationships/customXml" Target="../ink/ink131.xml"/><Relationship Id="rId15" Type="http://schemas.openxmlformats.org/officeDocument/2006/relationships/image" Target="../media/image92.png"/><Relationship Id="rId36" Type="http://schemas.openxmlformats.org/officeDocument/2006/relationships/customXml" Target="../ink/ink83.xml"/><Relationship Id="rId57" Type="http://schemas.openxmlformats.org/officeDocument/2006/relationships/image" Target="../media/image113.png"/><Relationship Id="rId106" Type="http://schemas.openxmlformats.org/officeDocument/2006/relationships/customXml" Target="../ink/ink118.xml"/><Relationship Id="rId127" Type="http://schemas.openxmlformats.org/officeDocument/2006/relationships/image" Target="../media/image148.png"/><Relationship Id="rId10" Type="http://schemas.openxmlformats.org/officeDocument/2006/relationships/customXml" Target="../ink/ink70.xml"/><Relationship Id="rId31" Type="http://schemas.openxmlformats.org/officeDocument/2006/relationships/image" Target="../media/image100.png"/><Relationship Id="rId52" Type="http://schemas.openxmlformats.org/officeDocument/2006/relationships/customXml" Target="../ink/ink91.xml"/><Relationship Id="rId73" Type="http://schemas.openxmlformats.org/officeDocument/2006/relationships/image" Target="../media/image121.png"/><Relationship Id="rId78" Type="http://schemas.openxmlformats.org/officeDocument/2006/relationships/customXml" Target="../ink/ink104.xml"/><Relationship Id="rId94" Type="http://schemas.openxmlformats.org/officeDocument/2006/relationships/customXml" Target="../ink/ink112.xml"/><Relationship Id="rId99" Type="http://schemas.openxmlformats.org/officeDocument/2006/relationships/image" Target="../media/image134.png"/><Relationship Id="rId101" Type="http://schemas.openxmlformats.org/officeDocument/2006/relationships/image" Target="../media/image135.png"/><Relationship Id="rId122" Type="http://schemas.openxmlformats.org/officeDocument/2006/relationships/customXml" Target="../ink/ink126.xml"/><Relationship Id="rId143" Type="http://schemas.openxmlformats.org/officeDocument/2006/relationships/image" Target="../media/image156.png"/><Relationship Id="rId148" Type="http://schemas.openxmlformats.org/officeDocument/2006/relationships/customXml" Target="../ink/ink139.xml"/><Relationship Id="rId4" Type="http://schemas.openxmlformats.org/officeDocument/2006/relationships/customXml" Target="../ink/ink67.xml"/><Relationship Id="rId9" Type="http://schemas.openxmlformats.org/officeDocument/2006/relationships/image" Target="../media/image89.png"/><Relationship Id="rId26" Type="http://schemas.openxmlformats.org/officeDocument/2006/relationships/customXml" Target="../ink/ink78.xml"/><Relationship Id="rId47" Type="http://schemas.openxmlformats.org/officeDocument/2006/relationships/image" Target="../media/image108.png"/><Relationship Id="rId68" Type="http://schemas.openxmlformats.org/officeDocument/2006/relationships/customXml" Target="../ink/ink99.xml"/><Relationship Id="rId89" Type="http://schemas.openxmlformats.org/officeDocument/2006/relationships/image" Target="../media/image129.png"/><Relationship Id="rId112" Type="http://schemas.openxmlformats.org/officeDocument/2006/relationships/customXml" Target="../ink/ink121.xml"/><Relationship Id="rId133" Type="http://schemas.openxmlformats.org/officeDocument/2006/relationships/image" Target="../media/image151.png"/><Relationship Id="rId16" Type="http://schemas.openxmlformats.org/officeDocument/2006/relationships/customXml" Target="../ink/ink73.xml"/><Relationship Id="rId37" Type="http://schemas.openxmlformats.org/officeDocument/2006/relationships/image" Target="../media/image103.png"/><Relationship Id="rId58" Type="http://schemas.openxmlformats.org/officeDocument/2006/relationships/customXml" Target="../ink/ink94.xml"/><Relationship Id="rId79" Type="http://schemas.openxmlformats.org/officeDocument/2006/relationships/image" Target="../media/image124.png"/><Relationship Id="rId102" Type="http://schemas.openxmlformats.org/officeDocument/2006/relationships/customXml" Target="../ink/ink116.xml"/><Relationship Id="rId123" Type="http://schemas.openxmlformats.org/officeDocument/2006/relationships/image" Target="../media/image146.png"/><Relationship Id="rId144" Type="http://schemas.openxmlformats.org/officeDocument/2006/relationships/customXml" Target="../ink/ink137.xml"/><Relationship Id="rId90" Type="http://schemas.openxmlformats.org/officeDocument/2006/relationships/customXml" Target="../ink/ink1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3.png"/><Relationship Id="rId4" Type="http://schemas.openxmlformats.org/officeDocument/2006/relationships/customXml" Target="../ink/ink141.xml"/></Relationships>
</file>

<file path=ppt/slides/_rels/slide14.xml.rels><?xml version="1.0" encoding="UTF-8" standalone="yes"?>
<Relationships xmlns="http://schemas.openxmlformats.org/package/2006/relationships"><Relationship Id="rId13" Type="http://schemas.openxmlformats.org/officeDocument/2006/relationships/customXml" Target="../ink/ink146.xml"/><Relationship Id="rId18" Type="http://schemas.openxmlformats.org/officeDocument/2006/relationships/image" Target="../media/image172.png"/><Relationship Id="rId26" Type="http://schemas.openxmlformats.org/officeDocument/2006/relationships/image" Target="../media/image176.png"/><Relationship Id="rId3" Type="http://schemas.openxmlformats.org/officeDocument/2006/relationships/image" Target="../media/image164.png"/><Relationship Id="rId21" Type="http://schemas.openxmlformats.org/officeDocument/2006/relationships/customXml" Target="../ink/ink150.xml"/><Relationship Id="rId34" Type="http://schemas.openxmlformats.org/officeDocument/2006/relationships/image" Target="../media/image180.png"/><Relationship Id="rId7" Type="http://schemas.openxmlformats.org/officeDocument/2006/relationships/customXml" Target="../ink/ink143.xml"/><Relationship Id="rId12" Type="http://schemas.openxmlformats.org/officeDocument/2006/relationships/image" Target="../media/image169.png"/><Relationship Id="rId17" Type="http://schemas.openxmlformats.org/officeDocument/2006/relationships/customXml" Target="../ink/ink148.xml"/><Relationship Id="rId25" Type="http://schemas.openxmlformats.org/officeDocument/2006/relationships/customXml" Target="../ink/ink152.xml"/><Relationship Id="rId33" Type="http://schemas.openxmlformats.org/officeDocument/2006/relationships/customXml" Target="../ink/ink156.xml"/><Relationship Id="rId2" Type="http://schemas.openxmlformats.org/officeDocument/2006/relationships/image" Target="../media/image17.png"/><Relationship Id="rId16" Type="http://schemas.openxmlformats.org/officeDocument/2006/relationships/image" Target="../media/image171.png"/><Relationship Id="rId20" Type="http://schemas.openxmlformats.org/officeDocument/2006/relationships/image" Target="../media/image173.png"/><Relationship Id="rId29" Type="http://schemas.openxmlformats.org/officeDocument/2006/relationships/customXml" Target="../ink/ink154.xml"/><Relationship Id="rId1" Type="http://schemas.openxmlformats.org/officeDocument/2006/relationships/slideLayout" Target="../slideLayouts/slideLayout2.xml"/><Relationship Id="rId6" Type="http://schemas.openxmlformats.org/officeDocument/2006/relationships/image" Target="../media/image166.png"/><Relationship Id="rId11" Type="http://schemas.openxmlformats.org/officeDocument/2006/relationships/customXml" Target="../ink/ink145.xml"/><Relationship Id="rId24" Type="http://schemas.openxmlformats.org/officeDocument/2006/relationships/image" Target="../media/image175.png"/><Relationship Id="rId32" Type="http://schemas.openxmlformats.org/officeDocument/2006/relationships/image" Target="../media/image179.png"/><Relationship Id="rId5" Type="http://schemas.openxmlformats.org/officeDocument/2006/relationships/customXml" Target="../ink/ink142.xml"/><Relationship Id="rId15" Type="http://schemas.openxmlformats.org/officeDocument/2006/relationships/customXml" Target="../ink/ink147.xml"/><Relationship Id="rId23" Type="http://schemas.openxmlformats.org/officeDocument/2006/relationships/customXml" Target="../ink/ink151.xml"/><Relationship Id="rId28" Type="http://schemas.openxmlformats.org/officeDocument/2006/relationships/image" Target="../media/image177.png"/><Relationship Id="rId10" Type="http://schemas.openxmlformats.org/officeDocument/2006/relationships/image" Target="../media/image168.png"/><Relationship Id="rId19" Type="http://schemas.openxmlformats.org/officeDocument/2006/relationships/customXml" Target="../ink/ink149.xml"/><Relationship Id="rId31" Type="http://schemas.openxmlformats.org/officeDocument/2006/relationships/customXml" Target="../ink/ink155.xml"/><Relationship Id="rId4" Type="http://schemas.openxmlformats.org/officeDocument/2006/relationships/image" Target="../media/image165.png"/><Relationship Id="rId9" Type="http://schemas.openxmlformats.org/officeDocument/2006/relationships/customXml" Target="../ink/ink144.xml"/><Relationship Id="rId14" Type="http://schemas.openxmlformats.org/officeDocument/2006/relationships/image" Target="../media/image170.png"/><Relationship Id="rId22" Type="http://schemas.openxmlformats.org/officeDocument/2006/relationships/image" Target="../media/image174.png"/><Relationship Id="rId27" Type="http://schemas.openxmlformats.org/officeDocument/2006/relationships/customXml" Target="../ink/ink153.xml"/><Relationship Id="rId30" Type="http://schemas.openxmlformats.org/officeDocument/2006/relationships/image" Target="../media/image178.png"/><Relationship Id="rId8" Type="http://schemas.openxmlformats.org/officeDocument/2006/relationships/image" Target="../media/image167.png"/></Relationships>
</file>

<file path=ppt/slides/_rels/slide15.xml.rels><?xml version="1.0" encoding="UTF-8" standalone="yes"?>
<Relationships xmlns="http://schemas.openxmlformats.org/package/2006/relationships"><Relationship Id="rId8" Type="http://schemas.openxmlformats.org/officeDocument/2006/relationships/customXml" Target="../ink/ink159.xml"/><Relationship Id="rId3" Type="http://schemas.openxmlformats.org/officeDocument/2006/relationships/image" Target="../media/image181.png"/><Relationship Id="rId7" Type="http://schemas.openxmlformats.org/officeDocument/2006/relationships/image" Target="../media/image18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ustomXml" Target="../ink/ink158.xml"/><Relationship Id="rId5" Type="http://schemas.openxmlformats.org/officeDocument/2006/relationships/image" Target="../media/image182.png"/><Relationship Id="rId4" Type="http://schemas.openxmlformats.org/officeDocument/2006/relationships/customXml" Target="../ink/ink157.xml"/><Relationship Id="rId9" Type="http://schemas.openxmlformats.org/officeDocument/2006/relationships/image" Target="../media/image184.png"/></Relationships>
</file>

<file path=ppt/slides/_rels/slide16.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6" Type="http://schemas.openxmlformats.org/officeDocument/2006/relationships/customXml" Target="../ink/ink171.xml"/><Relationship Id="rId21" Type="http://schemas.openxmlformats.org/officeDocument/2006/relationships/image" Target="../media/image194.png"/><Relationship Id="rId42" Type="http://schemas.openxmlformats.org/officeDocument/2006/relationships/customXml" Target="../ink/ink179.xml"/><Relationship Id="rId47" Type="http://schemas.openxmlformats.org/officeDocument/2006/relationships/image" Target="../media/image207.png"/><Relationship Id="rId63" Type="http://schemas.openxmlformats.org/officeDocument/2006/relationships/image" Target="../media/image215.png"/><Relationship Id="rId68" Type="http://schemas.openxmlformats.org/officeDocument/2006/relationships/customXml" Target="../ink/ink192.xml"/><Relationship Id="rId16" Type="http://schemas.openxmlformats.org/officeDocument/2006/relationships/customXml" Target="../ink/ink166.xml"/><Relationship Id="rId11" Type="http://schemas.openxmlformats.org/officeDocument/2006/relationships/image" Target="../media/image189.png"/><Relationship Id="rId24" Type="http://schemas.openxmlformats.org/officeDocument/2006/relationships/customXml" Target="../ink/ink170.xml"/><Relationship Id="rId32" Type="http://schemas.openxmlformats.org/officeDocument/2006/relationships/customXml" Target="../ink/ink174.xml"/><Relationship Id="rId37" Type="http://schemas.openxmlformats.org/officeDocument/2006/relationships/image" Target="../media/image202.png"/><Relationship Id="rId40" Type="http://schemas.openxmlformats.org/officeDocument/2006/relationships/customXml" Target="../ink/ink178.xml"/><Relationship Id="rId45" Type="http://schemas.openxmlformats.org/officeDocument/2006/relationships/image" Target="../media/image206.png"/><Relationship Id="rId53" Type="http://schemas.openxmlformats.org/officeDocument/2006/relationships/image" Target="../media/image210.png"/><Relationship Id="rId58" Type="http://schemas.openxmlformats.org/officeDocument/2006/relationships/customXml" Target="../ink/ink187.xml"/><Relationship Id="rId66" Type="http://schemas.openxmlformats.org/officeDocument/2006/relationships/customXml" Target="../ink/ink191.xml"/><Relationship Id="rId74" Type="http://schemas.openxmlformats.org/officeDocument/2006/relationships/customXml" Target="../ink/ink195.xml"/><Relationship Id="rId79" Type="http://schemas.openxmlformats.org/officeDocument/2006/relationships/image" Target="../media/image223.png"/><Relationship Id="rId5" Type="http://schemas.openxmlformats.org/officeDocument/2006/relationships/image" Target="../media/image186.png"/><Relationship Id="rId61" Type="http://schemas.openxmlformats.org/officeDocument/2006/relationships/image" Target="../media/image214.png"/><Relationship Id="rId19" Type="http://schemas.openxmlformats.org/officeDocument/2006/relationships/image" Target="../media/image193.png"/><Relationship Id="rId14" Type="http://schemas.openxmlformats.org/officeDocument/2006/relationships/customXml" Target="../ink/ink165.xml"/><Relationship Id="rId22" Type="http://schemas.openxmlformats.org/officeDocument/2006/relationships/customXml" Target="../ink/ink169.xml"/><Relationship Id="rId27" Type="http://schemas.openxmlformats.org/officeDocument/2006/relationships/image" Target="../media/image197.png"/><Relationship Id="rId30" Type="http://schemas.openxmlformats.org/officeDocument/2006/relationships/customXml" Target="../ink/ink173.xml"/><Relationship Id="rId35" Type="http://schemas.openxmlformats.org/officeDocument/2006/relationships/image" Target="../media/image201.png"/><Relationship Id="rId43" Type="http://schemas.openxmlformats.org/officeDocument/2006/relationships/image" Target="../media/image205.png"/><Relationship Id="rId48" Type="http://schemas.openxmlformats.org/officeDocument/2006/relationships/customXml" Target="../ink/ink182.xml"/><Relationship Id="rId56" Type="http://schemas.openxmlformats.org/officeDocument/2006/relationships/customXml" Target="../ink/ink186.xml"/><Relationship Id="rId64" Type="http://schemas.openxmlformats.org/officeDocument/2006/relationships/customXml" Target="../ink/ink190.xml"/><Relationship Id="rId69" Type="http://schemas.openxmlformats.org/officeDocument/2006/relationships/image" Target="../media/image218.png"/><Relationship Id="rId77" Type="http://schemas.openxmlformats.org/officeDocument/2006/relationships/image" Target="../media/image222.png"/><Relationship Id="rId8" Type="http://schemas.openxmlformats.org/officeDocument/2006/relationships/customXml" Target="../ink/ink162.xml"/><Relationship Id="rId51" Type="http://schemas.openxmlformats.org/officeDocument/2006/relationships/image" Target="../media/image209.png"/><Relationship Id="rId72" Type="http://schemas.openxmlformats.org/officeDocument/2006/relationships/customXml" Target="../ink/ink194.xml"/><Relationship Id="rId3" Type="http://schemas.openxmlformats.org/officeDocument/2006/relationships/image" Target="../media/image185.png"/><Relationship Id="rId12" Type="http://schemas.openxmlformats.org/officeDocument/2006/relationships/customXml" Target="../ink/ink164.xml"/><Relationship Id="rId17" Type="http://schemas.openxmlformats.org/officeDocument/2006/relationships/image" Target="../media/image192.png"/><Relationship Id="rId25" Type="http://schemas.openxmlformats.org/officeDocument/2006/relationships/image" Target="../media/image196.png"/><Relationship Id="rId33" Type="http://schemas.openxmlformats.org/officeDocument/2006/relationships/image" Target="../media/image200.png"/><Relationship Id="rId38" Type="http://schemas.openxmlformats.org/officeDocument/2006/relationships/customXml" Target="../ink/ink177.xml"/><Relationship Id="rId46" Type="http://schemas.openxmlformats.org/officeDocument/2006/relationships/customXml" Target="../ink/ink181.xml"/><Relationship Id="rId59" Type="http://schemas.openxmlformats.org/officeDocument/2006/relationships/image" Target="../media/image213.png"/><Relationship Id="rId67" Type="http://schemas.openxmlformats.org/officeDocument/2006/relationships/image" Target="../media/image217.png"/><Relationship Id="rId20" Type="http://schemas.openxmlformats.org/officeDocument/2006/relationships/customXml" Target="../ink/ink168.xml"/><Relationship Id="rId41" Type="http://schemas.openxmlformats.org/officeDocument/2006/relationships/image" Target="../media/image204.png"/><Relationship Id="rId54" Type="http://schemas.openxmlformats.org/officeDocument/2006/relationships/customXml" Target="../ink/ink185.xml"/><Relationship Id="rId62" Type="http://schemas.openxmlformats.org/officeDocument/2006/relationships/customXml" Target="../ink/ink189.xml"/><Relationship Id="rId70" Type="http://schemas.openxmlformats.org/officeDocument/2006/relationships/customXml" Target="../ink/ink193.xml"/><Relationship Id="rId75"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customXml" Target="../ink/ink161.xml"/><Relationship Id="rId15" Type="http://schemas.openxmlformats.org/officeDocument/2006/relationships/image" Target="../media/image191.png"/><Relationship Id="rId23" Type="http://schemas.openxmlformats.org/officeDocument/2006/relationships/image" Target="../media/image195.png"/><Relationship Id="rId28" Type="http://schemas.openxmlformats.org/officeDocument/2006/relationships/customXml" Target="../ink/ink172.xml"/><Relationship Id="rId36" Type="http://schemas.openxmlformats.org/officeDocument/2006/relationships/customXml" Target="../ink/ink176.xml"/><Relationship Id="rId49" Type="http://schemas.openxmlformats.org/officeDocument/2006/relationships/image" Target="../media/image208.png"/><Relationship Id="rId57" Type="http://schemas.openxmlformats.org/officeDocument/2006/relationships/image" Target="../media/image212.png"/><Relationship Id="rId10" Type="http://schemas.openxmlformats.org/officeDocument/2006/relationships/customXml" Target="../ink/ink163.xml"/><Relationship Id="rId31" Type="http://schemas.openxmlformats.org/officeDocument/2006/relationships/image" Target="../media/image199.png"/><Relationship Id="rId44" Type="http://schemas.openxmlformats.org/officeDocument/2006/relationships/customXml" Target="../ink/ink180.xml"/><Relationship Id="rId52" Type="http://schemas.openxmlformats.org/officeDocument/2006/relationships/customXml" Target="../ink/ink184.xml"/><Relationship Id="rId60" Type="http://schemas.openxmlformats.org/officeDocument/2006/relationships/customXml" Target="../ink/ink188.xml"/><Relationship Id="rId65" Type="http://schemas.openxmlformats.org/officeDocument/2006/relationships/image" Target="../media/image216.png"/><Relationship Id="rId73" Type="http://schemas.openxmlformats.org/officeDocument/2006/relationships/image" Target="../media/image220.png"/><Relationship Id="rId78" Type="http://schemas.openxmlformats.org/officeDocument/2006/relationships/customXml" Target="../ink/ink197.xml"/><Relationship Id="rId4" Type="http://schemas.openxmlformats.org/officeDocument/2006/relationships/customXml" Target="../ink/ink160.xml"/><Relationship Id="rId9" Type="http://schemas.openxmlformats.org/officeDocument/2006/relationships/image" Target="../media/image188.png"/><Relationship Id="rId13" Type="http://schemas.openxmlformats.org/officeDocument/2006/relationships/image" Target="../media/image190.png"/><Relationship Id="rId18" Type="http://schemas.openxmlformats.org/officeDocument/2006/relationships/customXml" Target="../ink/ink167.xml"/><Relationship Id="rId39" Type="http://schemas.openxmlformats.org/officeDocument/2006/relationships/image" Target="../media/image203.png"/><Relationship Id="rId34" Type="http://schemas.openxmlformats.org/officeDocument/2006/relationships/customXml" Target="../ink/ink175.xml"/><Relationship Id="rId50" Type="http://schemas.openxmlformats.org/officeDocument/2006/relationships/customXml" Target="../ink/ink183.xml"/><Relationship Id="rId55" Type="http://schemas.openxmlformats.org/officeDocument/2006/relationships/image" Target="../media/image211.png"/><Relationship Id="rId76" Type="http://schemas.openxmlformats.org/officeDocument/2006/relationships/customXml" Target="../ink/ink196.xml"/><Relationship Id="rId7" Type="http://schemas.openxmlformats.org/officeDocument/2006/relationships/image" Target="../media/image187.png"/><Relationship Id="rId71" Type="http://schemas.openxmlformats.org/officeDocument/2006/relationships/image" Target="../media/image219.png"/><Relationship Id="rId2" Type="http://schemas.openxmlformats.org/officeDocument/2006/relationships/image" Target="../media/image85.png"/><Relationship Id="rId29" Type="http://schemas.openxmlformats.org/officeDocument/2006/relationships/image" Target="../media/image198.png"/></Relationships>
</file>

<file path=ppt/slides/_rels/slide1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27.png"/><Relationship Id="rId13" Type="http://schemas.openxmlformats.org/officeDocument/2006/relationships/customXml" Target="../ink/ink202.xml"/><Relationship Id="rId18" Type="http://schemas.openxmlformats.org/officeDocument/2006/relationships/image" Target="../media/image232.png"/><Relationship Id="rId26" Type="http://schemas.openxmlformats.org/officeDocument/2006/relationships/image" Target="../media/image236.png"/><Relationship Id="rId3" Type="http://schemas.openxmlformats.org/officeDocument/2006/relationships/image" Target="../media/image224.png"/><Relationship Id="rId21" Type="http://schemas.openxmlformats.org/officeDocument/2006/relationships/customXml" Target="../ink/ink206.xml"/><Relationship Id="rId7" Type="http://schemas.openxmlformats.org/officeDocument/2006/relationships/customXml" Target="../ink/ink199.xml"/><Relationship Id="rId12" Type="http://schemas.openxmlformats.org/officeDocument/2006/relationships/image" Target="../media/image229.png"/><Relationship Id="rId17" Type="http://schemas.openxmlformats.org/officeDocument/2006/relationships/customXml" Target="../ink/ink204.xml"/><Relationship Id="rId25" Type="http://schemas.openxmlformats.org/officeDocument/2006/relationships/customXml" Target="../ink/ink208.xml"/><Relationship Id="rId2" Type="http://schemas.openxmlformats.org/officeDocument/2006/relationships/image" Target="../media/image17.png"/><Relationship Id="rId16" Type="http://schemas.openxmlformats.org/officeDocument/2006/relationships/image" Target="../media/image231.png"/><Relationship Id="rId20" Type="http://schemas.openxmlformats.org/officeDocument/2006/relationships/image" Target="../media/image233.png"/><Relationship Id="rId1" Type="http://schemas.openxmlformats.org/officeDocument/2006/relationships/slideLayout" Target="../slideLayouts/slideLayout2.xml"/><Relationship Id="rId6" Type="http://schemas.openxmlformats.org/officeDocument/2006/relationships/image" Target="../media/image226.png"/><Relationship Id="rId11" Type="http://schemas.openxmlformats.org/officeDocument/2006/relationships/customXml" Target="../ink/ink201.xml"/><Relationship Id="rId24" Type="http://schemas.openxmlformats.org/officeDocument/2006/relationships/image" Target="../media/image235.png"/><Relationship Id="rId5" Type="http://schemas.openxmlformats.org/officeDocument/2006/relationships/customXml" Target="../ink/ink198.xml"/><Relationship Id="rId15" Type="http://schemas.openxmlformats.org/officeDocument/2006/relationships/customXml" Target="../ink/ink203.xml"/><Relationship Id="rId23" Type="http://schemas.openxmlformats.org/officeDocument/2006/relationships/customXml" Target="../ink/ink207.xml"/><Relationship Id="rId28" Type="http://schemas.openxmlformats.org/officeDocument/2006/relationships/image" Target="../media/image237.png"/><Relationship Id="rId10" Type="http://schemas.openxmlformats.org/officeDocument/2006/relationships/image" Target="../media/image228.png"/><Relationship Id="rId19" Type="http://schemas.openxmlformats.org/officeDocument/2006/relationships/customXml" Target="../ink/ink205.xml"/><Relationship Id="rId4" Type="http://schemas.openxmlformats.org/officeDocument/2006/relationships/image" Target="../media/image225.png"/><Relationship Id="rId9" Type="http://schemas.openxmlformats.org/officeDocument/2006/relationships/customXml" Target="../ink/ink200.xml"/><Relationship Id="rId14" Type="http://schemas.openxmlformats.org/officeDocument/2006/relationships/image" Target="../media/image230.png"/><Relationship Id="rId22" Type="http://schemas.openxmlformats.org/officeDocument/2006/relationships/image" Target="../media/image234.png"/><Relationship Id="rId27" Type="http://schemas.openxmlformats.org/officeDocument/2006/relationships/customXml" Target="../ink/ink209.xml"/></Relationships>
</file>

<file path=ppt/slides/_rels/slide21.xml.rels><?xml version="1.0" encoding="UTF-8" standalone="yes"?>
<Relationships xmlns="http://schemas.openxmlformats.org/package/2006/relationships"><Relationship Id="rId13" Type="http://schemas.openxmlformats.org/officeDocument/2006/relationships/customXml" Target="../ink/ink214.xml"/><Relationship Id="rId18" Type="http://schemas.openxmlformats.org/officeDocument/2006/relationships/image" Target="../media/image246.png"/><Relationship Id="rId26" Type="http://schemas.openxmlformats.org/officeDocument/2006/relationships/image" Target="../media/image250.png"/><Relationship Id="rId39" Type="http://schemas.openxmlformats.org/officeDocument/2006/relationships/customXml" Target="../ink/ink227.xml"/><Relationship Id="rId21" Type="http://schemas.openxmlformats.org/officeDocument/2006/relationships/customXml" Target="../ink/ink218.xml"/><Relationship Id="rId34" Type="http://schemas.openxmlformats.org/officeDocument/2006/relationships/image" Target="../media/image254.png"/><Relationship Id="rId42" Type="http://schemas.openxmlformats.org/officeDocument/2006/relationships/image" Target="../media/image258.png"/><Relationship Id="rId7" Type="http://schemas.openxmlformats.org/officeDocument/2006/relationships/customXml" Target="../ink/ink211.xml"/><Relationship Id="rId2" Type="http://schemas.openxmlformats.org/officeDocument/2006/relationships/image" Target="../media/image17.png"/><Relationship Id="rId16" Type="http://schemas.openxmlformats.org/officeDocument/2006/relationships/image" Target="../media/image245.png"/><Relationship Id="rId20" Type="http://schemas.openxmlformats.org/officeDocument/2006/relationships/image" Target="../media/image247.png"/><Relationship Id="rId29" Type="http://schemas.openxmlformats.org/officeDocument/2006/relationships/customXml" Target="../ink/ink222.xml"/><Relationship Id="rId41" Type="http://schemas.openxmlformats.org/officeDocument/2006/relationships/customXml" Target="../ink/ink228.xml"/><Relationship Id="rId1" Type="http://schemas.openxmlformats.org/officeDocument/2006/relationships/slideLayout" Target="../slideLayouts/slideLayout2.xml"/><Relationship Id="rId6" Type="http://schemas.openxmlformats.org/officeDocument/2006/relationships/image" Target="../media/image240.png"/><Relationship Id="rId11" Type="http://schemas.openxmlformats.org/officeDocument/2006/relationships/customXml" Target="../ink/ink213.xml"/><Relationship Id="rId24" Type="http://schemas.openxmlformats.org/officeDocument/2006/relationships/image" Target="../media/image249.png"/><Relationship Id="rId32" Type="http://schemas.openxmlformats.org/officeDocument/2006/relationships/image" Target="../media/image253.png"/><Relationship Id="rId37" Type="http://schemas.openxmlformats.org/officeDocument/2006/relationships/customXml" Target="../ink/ink226.xml"/><Relationship Id="rId40" Type="http://schemas.openxmlformats.org/officeDocument/2006/relationships/image" Target="../media/image257.png"/><Relationship Id="rId5" Type="http://schemas.openxmlformats.org/officeDocument/2006/relationships/customXml" Target="../ink/ink210.xml"/><Relationship Id="rId15" Type="http://schemas.openxmlformats.org/officeDocument/2006/relationships/customXml" Target="../ink/ink215.xml"/><Relationship Id="rId23" Type="http://schemas.openxmlformats.org/officeDocument/2006/relationships/customXml" Target="../ink/ink219.xml"/><Relationship Id="rId28" Type="http://schemas.openxmlformats.org/officeDocument/2006/relationships/image" Target="../media/image251.png"/><Relationship Id="rId36" Type="http://schemas.openxmlformats.org/officeDocument/2006/relationships/image" Target="../media/image255.png"/><Relationship Id="rId10" Type="http://schemas.openxmlformats.org/officeDocument/2006/relationships/image" Target="../media/image242.png"/><Relationship Id="rId19" Type="http://schemas.openxmlformats.org/officeDocument/2006/relationships/customXml" Target="../ink/ink217.xml"/><Relationship Id="rId31" Type="http://schemas.openxmlformats.org/officeDocument/2006/relationships/customXml" Target="../ink/ink223.xml"/><Relationship Id="rId4" Type="http://schemas.openxmlformats.org/officeDocument/2006/relationships/image" Target="../media/image239.png"/><Relationship Id="rId9" Type="http://schemas.openxmlformats.org/officeDocument/2006/relationships/customXml" Target="../ink/ink212.xml"/><Relationship Id="rId14" Type="http://schemas.openxmlformats.org/officeDocument/2006/relationships/image" Target="../media/image244.png"/><Relationship Id="rId22" Type="http://schemas.openxmlformats.org/officeDocument/2006/relationships/image" Target="../media/image248.png"/><Relationship Id="rId27" Type="http://schemas.openxmlformats.org/officeDocument/2006/relationships/customXml" Target="../ink/ink221.xml"/><Relationship Id="rId30" Type="http://schemas.openxmlformats.org/officeDocument/2006/relationships/image" Target="../media/image252.png"/><Relationship Id="rId35" Type="http://schemas.openxmlformats.org/officeDocument/2006/relationships/customXml" Target="../ink/ink225.xml"/><Relationship Id="rId8" Type="http://schemas.openxmlformats.org/officeDocument/2006/relationships/image" Target="../media/image241.png"/><Relationship Id="rId3" Type="http://schemas.openxmlformats.org/officeDocument/2006/relationships/image" Target="../media/image238.png"/><Relationship Id="rId12" Type="http://schemas.openxmlformats.org/officeDocument/2006/relationships/image" Target="../media/image243.png"/><Relationship Id="rId17" Type="http://schemas.openxmlformats.org/officeDocument/2006/relationships/customXml" Target="../ink/ink216.xml"/><Relationship Id="rId25" Type="http://schemas.openxmlformats.org/officeDocument/2006/relationships/customXml" Target="../ink/ink220.xml"/><Relationship Id="rId33" Type="http://schemas.openxmlformats.org/officeDocument/2006/relationships/customXml" Target="../ink/ink224.xml"/><Relationship Id="rId38" Type="http://schemas.openxmlformats.org/officeDocument/2006/relationships/image" Target="../media/image256.png"/></Relationships>
</file>

<file path=ppt/slides/_rels/slide22.xml.rels><?xml version="1.0" encoding="UTF-8" standalone="yes"?>
<Relationships xmlns="http://schemas.openxmlformats.org/package/2006/relationships"><Relationship Id="rId8" Type="http://schemas.openxmlformats.org/officeDocument/2006/relationships/image" Target="../media/image262.png"/><Relationship Id="rId13" Type="http://schemas.openxmlformats.org/officeDocument/2006/relationships/customXml" Target="../ink/ink233.xml"/><Relationship Id="rId18" Type="http://schemas.openxmlformats.org/officeDocument/2006/relationships/image" Target="../media/image267.png"/><Relationship Id="rId3" Type="http://schemas.openxmlformats.org/officeDocument/2006/relationships/image" Target="../media/image259.png"/><Relationship Id="rId21" Type="http://schemas.openxmlformats.org/officeDocument/2006/relationships/customXml" Target="../ink/ink237.xml"/><Relationship Id="rId7" Type="http://schemas.openxmlformats.org/officeDocument/2006/relationships/customXml" Target="../ink/ink230.xml"/><Relationship Id="rId12" Type="http://schemas.openxmlformats.org/officeDocument/2006/relationships/image" Target="../media/image264.png"/><Relationship Id="rId17" Type="http://schemas.openxmlformats.org/officeDocument/2006/relationships/customXml" Target="../ink/ink235.xml"/><Relationship Id="rId2" Type="http://schemas.openxmlformats.org/officeDocument/2006/relationships/image" Target="../media/image17.png"/><Relationship Id="rId16" Type="http://schemas.openxmlformats.org/officeDocument/2006/relationships/image" Target="../media/image266.png"/><Relationship Id="rId20" Type="http://schemas.openxmlformats.org/officeDocument/2006/relationships/image" Target="../media/image268.png"/><Relationship Id="rId1" Type="http://schemas.openxmlformats.org/officeDocument/2006/relationships/slideLayout" Target="../slideLayouts/slideLayout2.xml"/><Relationship Id="rId6" Type="http://schemas.openxmlformats.org/officeDocument/2006/relationships/image" Target="../media/image261.png"/><Relationship Id="rId11" Type="http://schemas.openxmlformats.org/officeDocument/2006/relationships/customXml" Target="../ink/ink232.xml"/><Relationship Id="rId5" Type="http://schemas.openxmlformats.org/officeDocument/2006/relationships/customXml" Target="../ink/ink229.xml"/><Relationship Id="rId15" Type="http://schemas.openxmlformats.org/officeDocument/2006/relationships/customXml" Target="../ink/ink234.xml"/><Relationship Id="rId10" Type="http://schemas.openxmlformats.org/officeDocument/2006/relationships/image" Target="../media/image263.png"/><Relationship Id="rId19" Type="http://schemas.openxmlformats.org/officeDocument/2006/relationships/customXml" Target="../ink/ink236.xml"/><Relationship Id="rId4" Type="http://schemas.openxmlformats.org/officeDocument/2006/relationships/image" Target="../media/image260.png"/><Relationship Id="rId9" Type="http://schemas.openxmlformats.org/officeDocument/2006/relationships/customXml" Target="../ink/ink231.xml"/><Relationship Id="rId14" Type="http://schemas.openxmlformats.org/officeDocument/2006/relationships/image" Target="../media/image265.png"/><Relationship Id="rId22" Type="http://schemas.openxmlformats.org/officeDocument/2006/relationships/image" Target="../media/image269.png"/></Relationships>
</file>

<file path=ppt/slides/_rels/slide2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17" Type="http://schemas.openxmlformats.org/officeDocument/2006/relationships/image" Target="../media/image327.png"/><Relationship Id="rId21" Type="http://schemas.openxmlformats.org/officeDocument/2006/relationships/image" Target="../media/image279.png"/><Relationship Id="rId42" Type="http://schemas.openxmlformats.org/officeDocument/2006/relationships/customXml" Target="../ink/ink257.xml"/><Relationship Id="rId63" Type="http://schemas.openxmlformats.org/officeDocument/2006/relationships/image" Target="../media/image300.png"/><Relationship Id="rId84" Type="http://schemas.openxmlformats.org/officeDocument/2006/relationships/customXml" Target="../ink/ink278.xml"/><Relationship Id="rId138" Type="http://schemas.openxmlformats.org/officeDocument/2006/relationships/customXml" Target="../ink/ink305.xml"/><Relationship Id="rId107" Type="http://schemas.openxmlformats.org/officeDocument/2006/relationships/image" Target="../media/image322.png"/><Relationship Id="rId11" Type="http://schemas.openxmlformats.org/officeDocument/2006/relationships/image" Target="../media/image274.png"/><Relationship Id="rId32" Type="http://schemas.openxmlformats.org/officeDocument/2006/relationships/customXml" Target="../ink/ink252.xml"/><Relationship Id="rId53" Type="http://schemas.openxmlformats.org/officeDocument/2006/relationships/image" Target="../media/image295.png"/><Relationship Id="rId74" Type="http://schemas.openxmlformats.org/officeDocument/2006/relationships/customXml" Target="../ink/ink273.xml"/><Relationship Id="rId128" Type="http://schemas.openxmlformats.org/officeDocument/2006/relationships/customXml" Target="../ink/ink300.xml"/><Relationship Id="rId149" Type="http://schemas.openxmlformats.org/officeDocument/2006/relationships/image" Target="../media/image343.png"/><Relationship Id="rId5" Type="http://schemas.openxmlformats.org/officeDocument/2006/relationships/image" Target="../media/image271.png"/><Relationship Id="rId95" Type="http://schemas.openxmlformats.org/officeDocument/2006/relationships/image" Target="../media/image316.png"/><Relationship Id="rId22" Type="http://schemas.openxmlformats.org/officeDocument/2006/relationships/customXml" Target="../ink/ink247.xml"/><Relationship Id="rId27" Type="http://schemas.openxmlformats.org/officeDocument/2006/relationships/image" Target="../media/image282.png"/><Relationship Id="rId43" Type="http://schemas.openxmlformats.org/officeDocument/2006/relationships/image" Target="../media/image290.png"/><Relationship Id="rId48" Type="http://schemas.openxmlformats.org/officeDocument/2006/relationships/customXml" Target="../ink/ink260.xml"/><Relationship Id="rId64" Type="http://schemas.openxmlformats.org/officeDocument/2006/relationships/customXml" Target="../ink/ink268.xml"/><Relationship Id="rId69" Type="http://schemas.openxmlformats.org/officeDocument/2006/relationships/image" Target="../media/image303.png"/><Relationship Id="rId113" Type="http://schemas.openxmlformats.org/officeDocument/2006/relationships/image" Target="../media/image325.png"/><Relationship Id="rId118" Type="http://schemas.openxmlformats.org/officeDocument/2006/relationships/customXml" Target="../ink/ink295.xml"/><Relationship Id="rId134" Type="http://schemas.openxmlformats.org/officeDocument/2006/relationships/customXml" Target="../ink/ink303.xml"/><Relationship Id="rId139" Type="http://schemas.openxmlformats.org/officeDocument/2006/relationships/image" Target="../media/image338.png"/><Relationship Id="rId80" Type="http://schemas.openxmlformats.org/officeDocument/2006/relationships/customXml" Target="../ink/ink276.xml"/><Relationship Id="rId85" Type="http://schemas.openxmlformats.org/officeDocument/2006/relationships/image" Target="../media/image311.png"/><Relationship Id="rId150" Type="http://schemas.openxmlformats.org/officeDocument/2006/relationships/customXml" Target="../ink/ink311.xml"/><Relationship Id="rId12" Type="http://schemas.openxmlformats.org/officeDocument/2006/relationships/customXml" Target="../ink/ink242.xml"/><Relationship Id="rId17" Type="http://schemas.openxmlformats.org/officeDocument/2006/relationships/image" Target="../media/image277.png"/><Relationship Id="rId33" Type="http://schemas.openxmlformats.org/officeDocument/2006/relationships/image" Target="../media/image285.png"/><Relationship Id="rId38" Type="http://schemas.openxmlformats.org/officeDocument/2006/relationships/customXml" Target="../ink/ink255.xml"/><Relationship Id="rId59" Type="http://schemas.openxmlformats.org/officeDocument/2006/relationships/image" Target="../media/image298.png"/><Relationship Id="rId103" Type="http://schemas.openxmlformats.org/officeDocument/2006/relationships/image" Target="../media/image320.png"/><Relationship Id="rId108" Type="http://schemas.openxmlformats.org/officeDocument/2006/relationships/customXml" Target="../ink/ink290.xml"/><Relationship Id="rId124" Type="http://schemas.openxmlformats.org/officeDocument/2006/relationships/customXml" Target="../ink/ink298.xml"/><Relationship Id="rId129" Type="http://schemas.openxmlformats.org/officeDocument/2006/relationships/image" Target="../media/image333.png"/><Relationship Id="rId54" Type="http://schemas.openxmlformats.org/officeDocument/2006/relationships/customXml" Target="../ink/ink263.xml"/><Relationship Id="rId70" Type="http://schemas.openxmlformats.org/officeDocument/2006/relationships/customXml" Target="../ink/ink271.xml"/><Relationship Id="rId75" Type="http://schemas.openxmlformats.org/officeDocument/2006/relationships/image" Target="../media/image306.png"/><Relationship Id="rId91" Type="http://schemas.openxmlformats.org/officeDocument/2006/relationships/image" Target="../media/image314.png"/><Relationship Id="rId96" Type="http://schemas.openxmlformats.org/officeDocument/2006/relationships/customXml" Target="../ink/ink284.xml"/><Relationship Id="rId140" Type="http://schemas.openxmlformats.org/officeDocument/2006/relationships/customXml" Target="../ink/ink306.xml"/><Relationship Id="rId145" Type="http://schemas.openxmlformats.org/officeDocument/2006/relationships/image" Target="../media/image341.png"/><Relationship Id="rId1" Type="http://schemas.openxmlformats.org/officeDocument/2006/relationships/slideLayout" Target="../slideLayouts/slideLayout2.xml"/><Relationship Id="rId6" Type="http://schemas.openxmlformats.org/officeDocument/2006/relationships/customXml" Target="../ink/ink239.xml"/><Relationship Id="rId23" Type="http://schemas.openxmlformats.org/officeDocument/2006/relationships/image" Target="../media/image280.png"/><Relationship Id="rId28" Type="http://schemas.openxmlformats.org/officeDocument/2006/relationships/customXml" Target="../ink/ink250.xml"/><Relationship Id="rId49" Type="http://schemas.openxmlformats.org/officeDocument/2006/relationships/image" Target="../media/image293.png"/><Relationship Id="rId114" Type="http://schemas.openxmlformats.org/officeDocument/2006/relationships/customXml" Target="../ink/ink293.xml"/><Relationship Id="rId119" Type="http://schemas.openxmlformats.org/officeDocument/2006/relationships/image" Target="../media/image328.png"/><Relationship Id="rId44" Type="http://schemas.openxmlformats.org/officeDocument/2006/relationships/customXml" Target="../ink/ink258.xml"/><Relationship Id="rId60" Type="http://schemas.openxmlformats.org/officeDocument/2006/relationships/customXml" Target="../ink/ink266.xml"/><Relationship Id="rId65" Type="http://schemas.openxmlformats.org/officeDocument/2006/relationships/image" Target="../media/image301.png"/><Relationship Id="rId81" Type="http://schemas.openxmlformats.org/officeDocument/2006/relationships/image" Target="../media/image309.png"/><Relationship Id="rId86" Type="http://schemas.openxmlformats.org/officeDocument/2006/relationships/customXml" Target="../ink/ink279.xml"/><Relationship Id="rId130" Type="http://schemas.openxmlformats.org/officeDocument/2006/relationships/customXml" Target="../ink/ink301.xml"/><Relationship Id="rId135" Type="http://schemas.openxmlformats.org/officeDocument/2006/relationships/image" Target="../media/image336.png"/><Relationship Id="rId151" Type="http://schemas.openxmlformats.org/officeDocument/2006/relationships/image" Target="../media/image344.png"/><Relationship Id="rId13" Type="http://schemas.openxmlformats.org/officeDocument/2006/relationships/image" Target="../media/image275.png"/><Relationship Id="rId18" Type="http://schemas.openxmlformats.org/officeDocument/2006/relationships/customXml" Target="../ink/ink245.xml"/><Relationship Id="rId39" Type="http://schemas.openxmlformats.org/officeDocument/2006/relationships/image" Target="../media/image288.png"/><Relationship Id="rId109" Type="http://schemas.openxmlformats.org/officeDocument/2006/relationships/image" Target="../media/image323.png"/><Relationship Id="rId34" Type="http://schemas.openxmlformats.org/officeDocument/2006/relationships/customXml" Target="../ink/ink253.xml"/><Relationship Id="rId50" Type="http://schemas.openxmlformats.org/officeDocument/2006/relationships/customXml" Target="../ink/ink261.xml"/><Relationship Id="rId55" Type="http://schemas.openxmlformats.org/officeDocument/2006/relationships/image" Target="../media/image296.png"/><Relationship Id="rId76" Type="http://schemas.openxmlformats.org/officeDocument/2006/relationships/customXml" Target="../ink/ink274.xml"/><Relationship Id="rId97" Type="http://schemas.openxmlformats.org/officeDocument/2006/relationships/image" Target="../media/image317.png"/><Relationship Id="rId104" Type="http://schemas.openxmlformats.org/officeDocument/2006/relationships/customXml" Target="../ink/ink288.xml"/><Relationship Id="rId120" Type="http://schemas.openxmlformats.org/officeDocument/2006/relationships/customXml" Target="../ink/ink296.xml"/><Relationship Id="rId125" Type="http://schemas.openxmlformats.org/officeDocument/2006/relationships/image" Target="../media/image331.png"/><Relationship Id="rId141" Type="http://schemas.openxmlformats.org/officeDocument/2006/relationships/image" Target="../media/image339.png"/><Relationship Id="rId146" Type="http://schemas.openxmlformats.org/officeDocument/2006/relationships/customXml" Target="../ink/ink309.xml"/><Relationship Id="rId7" Type="http://schemas.openxmlformats.org/officeDocument/2006/relationships/image" Target="../media/image272.png"/><Relationship Id="rId71" Type="http://schemas.openxmlformats.org/officeDocument/2006/relationships/image" Target="../media/image304.png"/><Relationship Id="rId92" Type="http://schemas.openxmlformats.org/officeDocument/2006/relationships/customXml" Target="../ink/ink282.xml"/><Relationship Id="rId2" Type="http://schemas.openxmlformats.org/officeDocument/2006/relationships/image" Target="../media/image85.png"/><Relationship Id="rId29" Type="http://schemas.openxmlformats.org/officeDocument/2006/relationships/image" Target="../media/image283.png"/><Relationship Id="rId24" Type="http://schemas.openxmlformats.org/officeDocument/2006/relationships/customXml" Target="../ink/ink248.xml"/><Relationship Id="rId40" Type="http://schemas.openxmlformats.org/officeDocument/2006/relationships/customXml" Target="../ink/ink256.xml"/><Relationship Id="rId45" Type="http://schemas.openxmlformats.org/officeDocument/2006/relationships/image" Target="../media/image291.png"/><Relationship Id="rId66" Type="http://schemas.openxmlformats.org/officeDocument/2006/relationships/customXml" Target="../ink/ink269.xml"/><Relationship Id="rId87" Type="http://schemas.openxmlformats.org/officeDocument/2006/relationships/image" Target="../media/image312.png"/><Relationship Id="rId110" Type="http://schemas.openxmlformats.org/officeDocument/2006/relationships/customXml" Target="../ink/ink291.xml"/><Relationship Id="rId115" Type="http://schemas.openxmlformats.org/officeDocument/2006/relationships/image" Target="../media/image326.png"/><Relationship Id="rId131" Type="http://schemas.openxmlformats.org/officeDocument/2006/relationships/image" Target="../media/image334.png"/><Relationship Id="rId136" Type="http://schemas.openxmlformats.org/officeDocument/2006/relationships/customXml" Target="../ink/ink304.xml"/><Relationship Id="rId61" Type="http://schemas.openxmlformats.org/officeDocument/2006/relationships/image" Target="../media/image299.png"/><Relationship Id="rId82" Type="http://schemas.openxmlformats.org/officeDocument/2006/relationships/customXml" Target="../ink/ink277.xml"/><Relationship Id="rId152" Type="http://schemas.openxmlformats.org/officeDocument/2006/relationships/customXml" Target="../ink/ink312.xml"/><Relationship Id="rId19" Type="http://schemas.openxmlformats.org/officeDocument/2006/relationships/image" Target="../media/image278.png"/><Relationship Id="rId14" Type="http://schemas.openxmlformats.org/officeDocument/2006/relationships/customXml" Target="../ink/ink243.xml"/><Relationship Id="rId30" Type="http://schemas.openxmlformats.org/officeDocument/2006/relationships/customXml" Target="../ink/ink251.xml"/><Relationship Id="rId35" Type="http://schemas.openxmlformats.org/officeDocument/2006/relationships/image" Target="../media/image286.png"/><Relationship Id="rId56" Type="http://schemas.openxmlformats.org/officeDocument/2006/relationships/customXml" Target="../ink/ink264.xml"/><Relationship Id="rId77" Type="http://schemas.openxmlformats.org/officeDocument/2006/relationships/image" Target="../media/image307.png"/><Relationship Id="rId100" Type="http://schemas.openxmlformats.org/officeDocument/2006/relationships/customXml" Target="../ink/ink286.xml"/><Relationship Id="rId105" Type="http://schemas.openxmlformats.org/officeDocument/2006/relationships/image" Target="../media/image321.png"/><Relationship Id="rId126" Type="http://schemas.openxmlformats.org/officeDocument/2006/relationships/customXml" Target="../ink/ink299.xml"/><Relationship Id="rId147" Type="http://schemas.openxmlformats.org/officeDocument/2006/relationships/image" Target="../media/image342.png"/><Relationship Id="rId8" Type="http://schemas.openxmlformats.org/officeDocument/2006/relationships/customXml" Target="../ink/ink240.xml"/><Relationship Id="rId51" Type="http://schemas.openxmlformats.org/officeDocument/2006/relationships/image" Target="../media/image294.png"/><Relationship Id="rId72" Type="http://schemas.openxmlformats.org/officeDocument/2006/relationships/customXml" Target="../ink/ink272.xml"/><Relationship Id="rId93" Type="http://schemas.openxmlformats.org/officeDocument/2006/relationships/image" Target="../media/image315.png"/><Relationship Id="rId98" Type="http://schemas.openxmlformats.org/officeDocument/2006/relationships/customXml" Target="../ink/ink285.xml"/><Relationship Id="rId121" Type="http://schemas.openxmlformats.org/officeDocument/2006/relationships/image" Target="../media/image329.png"/><Relationship Id="rId142" Type="http://schemas.openxmlformats.org/officeDocument/2006/relationships/customXml" Target="../ink/ink307.xml"/><Relationship Id="rId3" Type="http://schemas.openxmlformats.org/officeDocument/2006/relationships/image" Target="../media/image270.png"/><Relationship Id="rId25" Type="http://schemas.openxmlformats.org/officeDocument/2006/relationships/image" Target="../media/image281.png"/><Relationship Id="rId46" Type="http://schemas.openxmlformats.org/officeDocument/2006/relationships/customXml" Target="../ink/ink259.xml"/><Relationship Id="rId67" Type="http://schemas.openxmlformats.org/officeDocument/2006/relationships/image" Target="../media/image302.png"/><Relationship Id="rId116" Type="http://schemas.openxmlformats.org/officeDocument/2006/relationships/customXml" Target="../ink/ink294.xml"/><Relationship Id="rId137" Type="http://schemas.openxmlformats.org/officeDocument/2006/relationships/image" Target="../media/image337.png"/><Relationship Id="rId20" Type="http://schemas.openxmlformats.org/officeDocument/2006/relationships/customXml" Target="../ink/ink246.xml"/><Relationship Id="rId41" Type="http://schemas.openxmlformats.org/officeDocument/2006/relationships/image" Target="../media/image289.png"/><Relationship Id="rId62" Type="http://schemas.openxmlformats.org/officeDocument/2006/relationships/customXml" Target="../ink/ink267.xml"/><Relationship Id="rId83" Type="http://schemas.openxmlformats.org/officeDocument/2006/relationships/image" Target="../media/image310.png"/><Relationship Id="rId88" Type="http://schemas.openxmlformats.org/officeDocument/2006/relationships/customXml" Target="../ink/ink280.xml"/><Relationship Id="rId111" Type="http://schemas.openxmlformats.org/officeDocument/2006/relationships/image" Target="../media/image324.png"/><Relationship Id="rId132" Type="http://schemas.openxmlformats.org/officeDocument/2006/relationships/customXml" Target="../ink/ink302.xml"/><Relationship Id="rId153" Type="http://schemas.openxmlformats.org/officeDocument/2006/relationships/image" Target="../media/image345.png"/><Relationship Id="rId15" Type="http://schemas.openxmlformats.org/officeDocument/2006/relationships/image" Target="../media/image276.png"/><Relationship Id="rId36" Type="http://schemas.openxmlformats.org/officeDocument/2006/relationships/customXml" Target="../ink/ink254.xml"/><Relationship Id="rId57" Type="http://schemas.openxmlformats.org/officeDocument/2006/relationships/image" Target="../media/image297.png"/><Relationship Id="rId106" Type="http://schemas.openxmlformats.org/officeDocument/2006/relationships/customXml" Target="../ink/ink289.xml"/><Relationship Id="rId127" Type="http://schemas.openxmlformats.org/officeDocument/2006/relationships/image" Target="../media/image332.png"/><Relationship Id="rId10" Type="http://schemas.openxmlformats.org/officeDocument/2006/relationships/customXml" Target="../ink/ink241.xml"/><Relationship Id="rId31" Type="http://schemas.openxmlformats.org/officeDocument/2006/relationships/image" Target="../media/image284.png"/><Relationship Id="rId52" Type="http://schemas.openxmlformats.org/officeDocument/2006/relationships/customXml" Target="../ink/ink262.xml"/><Relationship Id="rId73" Type="http://schemas.openxmlformats.org/officeDocument/2006/relationships/image" Target="../media/image305.png"/><Relationship Id="rId78" Type="http://schemas.openxmlformats.org/officeDocument/2006/relationships/customXml" Target="../ink/ink275.xml"/><Relationship Id="rId94" Type="http://schemas.openxmlformats.org/officeDocument/2006/relationships/customXml" Target="../ink/ink283.xml"/><Relationship Id="rId99" Type="http://schemas.openxmlformats.org/officeDocument/2006/relationships/image" Target="../media/image318.png"/><Relationship Id="rId101" Type="http://schemas.openxmlformats.org/officeDocument/2006/relationships/image" Target="../media/image319.png"/><Relationship Id="rId122" Type="http://schemas.openxmlformats.org/officeDocument/2006/relationships/customXml" Target="../ink/ink297.xml"/><Relationship Id="rId143" Type="http://schemas.openxmlformats.org/officeDocument/2006/relationships/image" Target="../media/image340.png"/><Relationship Id="rId148" Type="http://schemas.openxmlformats.org/officeDocument/2006/relationships/customXml" Target="../ink/ink310.xml"/><Relationship Id="rId4" Type="http://schemas.openxmlformats.org/officeDocument/2006/relationships/customXml" Target="../ink/ink238.xml"/><Relationship Id="rId9" Type="http://schemas.openxmlformats.org/officeDocument/2006/relationships/image" Target="../media/image273.png"/><Relationship Id="rId26" Type="http://schemas.openxmlformats.org/officeDocument/2006/relationships/customXml" Target="../ink/ink249.xml"/><Relationship Id="rId47" Type="http://schemas.openxmlformats.org/officeDocument/2006/relationships/image" Target="../media/image292.png"/><Relationship Id="rId68" Type="http://schemas.openxmlformats.org/officeDocument/2006/relationships/customXml" Target="../ink/ink270.xml"/><Relationship Id="rId89" Type="http://schemas.openxmlformats.org/officeDocument/2006/relationships/image" Target="../media/image313.png"/><Relationship Id="rId112" Type="http://schemas.openxmlformats.org/officeDocument/2006/relationships/customXml" Target="../ink/ink292.xml"/><Relationship Id="rId133" Type="http://schemas.openxmlformats.org/officeDocument/2006/relationships/image" Target="../media/image335.png"/><Relationship Id="rId16" Type="http://schemas.openxmlformats.org/officeDocument/2006/relationships/customXml" Target="../ink/ink244.xml"/><Relationship Id="rId37" Type="http://schemas.openxmlformats.org/officeDocument/2006/relationships/image" Target="../media/image287.png"/><Relationship Id="rId58" Type="http://schemas.openxmlformats.org/officeDocument/2006/relationships/customXml" Target="../ink/ink265.xml"/><Relationship Id="rId79" Type="http://schemas.openxmlformats.org/officeDocument/2006/relationships/image" Target="../media/image308.png"/><Relationship Id="rId102" Type="http://schemas.openxmlformats.org/officeDocument/2006/relationships/customXml" Target="../ink/ink287.xml"/><Relationship Id="rId123" Type="http://schemas.openxmlformats.org/officeDocument/2006/relationships/image" Target="../media/image330.png"/><Relationship Id="rId144" Type="http://schemas.openxmlformats.org/officeDocument/2006/relationships/customXml" Target="../ink/ink308.xml"/><Relationship Id="rId90" Type="http://schemas.openxmlformats.org/officeDocument/2006/relationships/customXml" Target="../ink/ink28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customXml" Target="../ink/ink5.xm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customXml" Target="../ink/ink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customXml" Target="../ink/ink8.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6" Type="http://schemas.openxmlformats.org/officeDocument/2006/relationships/customXml" Target="../ink/ink20.xml"/><Relationship Id="rId21" Type="http://schemas.openxmlformats.org/officeDocument/2006/relationships/image" Target="../media/image34.png"/><Relationship Id="rId42" Type="http://schemas.openxmlformats.org/officeDocument/2006/relationships/customXml" Target="../ink/ink28.xml"/><Relationship Id="rId47" Type="http://schemas.openxmlformats.org/officeDocument/2006/relationships/image" Target="../media/image47.png"/><Relationship Id="rId63" Type="http://schemas.openxmlformats.org/officeDocument/2006/relationships/image" Target="../media/image55.png"/><Relationship Id="rId68" Type="http://schemas.openxmlformats.org/officeDocument/2006/relationships/customXml" Target="../ink/ink41.xml"/><Relationship Id="rId84" Type="http://schemas.openxmlformats.org/officeDocument/2006/relationships/customXml" Target="../ink/ink49.xml"/><Relationship Id="rId89" Type="http://schemas.openxmlformats.org/officeDocument/2006/relationships/image" Target="../media/image68.png"/><Relationship Id="rId16" Type="http://schemas.openxmlformats.org/officeDocument/2006/relationships/customXml" Target="../ink/ink15.xml"/><Relationship Id="rId11" Type="http://schemas.openxmlformats.org/officeDocument/2006/relationships/image" Target="../media/image29.png"/><Relationship Id="rId32" Type="http://schemas.openxmlformats.org/officeDocument/2006/relationships/customXml" Target="../ink/ink23.xml"/><Relationship Id="rId37" Type="http://schemas.openxmlformats.org/officeDocument/2006/relationships/image" Target="../media/image42.png"/><Relationship Id="rId53" Type="http://schemas.openxmlformats.org/officeDocument/2006/relationships/image" Target="../media/image50.png"/><Relationship Id="rId58" Type="http://schemas.openxmlformats.org/officeDocument/2006/relationships/customXml" Target="../ink/ink36.xml"/><Relationship Id="rId74" Type="http://schemas.openxmlformats.org/officeDocument/2006/relationships/customXml" Target="../ink/ink44.xml"/><Relationship Id="rId79" Type="http://schemas.openxmlformats.org/officeDocument/2006/relationships/image" Target="../media/image63.png"/><Relationship Id="rId102" Type="http://schemas.openxmlformats.org/officeDocument/2006/relationships/customXml" Target="../ink/ink58.xml"/><Relationship Id="rId5" Type="http://schemas.openxmlformats.org/officeDocument/2006/relationships/image" Target="../media/image26.png"/><Relationship Id="rId90" Type="http://schemas.openxmlformats.org/officeDocument/2006/relationships/customXml" Target="../ink/ink52.xml"/><Relationship Id="rId95" Type="http://schemas.openxmlformats.org/officeDocument/2006/relationships/image" Target="../media/image71.png"/><Relationship Id="rId22" Type="http://schemas.openxmlformats.org/officeDocument/2006/relationships/customXml" Target="../ink/ink18.xml"/><Relationship Id="rId27"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customXml" Target="../ink/ink31.xml"/><Relationship Id="rId64" Type="http://schemas.openxmlformats.org/officeDocument/2006/relationships/customXml" Target="../ink/ink39.xml"/><Relationship Id="rId69" Type="http://schemas.openxmlformats.org/officeDocument/2006/relationships/image" Target="../media/image58.png"/><Relationship Id="rId80" Type="http://schemas.openxmlformats.org/officeDocument/2006/relationships/customXml" Target="../ink/ink47.xml"/><Relationship Id="rId85" Type="http://schemas.openxmlformats.org/officeDocument/2006/relationships/image" Target="../media/image66.png"/><Relationship Id="rId12" Type="http://schemas.openxmlformats.org/officeDocument/2006/relationships/customXml" Target="../ink/ink13.xml"/><Relationship Id="rId17"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customXml" Target="../ink/ink26.xml"/><Relationship Id="rId59" Type="http://schemas.openxmlformats.org/officeDocument/2006/relationships/image" Target="../media/image53.png"/><Relationship Id="rId103" Type="http://schemas.openxmlformats.org/officeDocument/2006/relationships/image" Target="../media/image75.png"/><Relationship Id="rId20" Type="http://schemas.openxmlformats.org/officeDocument/2006/relationships/customXml" Target="../ink/ink17.xml"/><Relationship Id="rId41" Type="http://schemas.openxmlformats.org/officeDocument/2006/relationships/image" Target="../media/image44.png"/><Relationship Id="rId54" Type="http://schemas.openxmlformats.org/officeDocument/2006/relationships/customXml" Target="../ink/ink34.xml"/><Relationship Id="rId62" Type="http://schemas.openxmlformats.org/officeDocument/2006/relationships/customXml" Target="../ink/ink38.xml"/><Relationship Id="rId70" Type="http://schemas.openxmlformats.org/officeDocument/2006/relationships/customXml" Target="../ink/ink42.xml"/><Relationship Id="rId75" Type="http://schemas.openxmlformats.org/officeDocument/2006/relationships/image" Target="../media/image61.png"/><Relationship Id="rId83" Type="http://schemas.openxmlformats.org/officeDocument/2006/relationships/image" Target="../media/image65.png"/><Relationship Id="rId88" Type="http://schemas.openxmlformats.org/officeDocument/2006/relationships/customXml" Target="../ink/ink51.xml"/><Relationship Id="rId91" Type="http://schemas.openxmlformats.org/officeDocument/2006/relationships/image" Target="../media/image69.png"/><Relationship Id="rId96" Type="http://schemas.openxmlformats.org/officeDocument/2006/relationships/customXml" Target="../ink/ink55.xml"/><Relationship Id="rId1" Type="http://schemas.openxmlformats.org/officeDocument/2006/relationships/slideLayout" Target="../slideLayouts/slideLayout2.xml"/><Relationship Id="rId6" Type="http://schemas.openxmlformats.org/officeDocument/2006/relationships/customXml" Target="../ink/ink10.xml"/><Relationship Id="rId15" Type="http://schemas.openxmlformats.org/officeDocument/2006/relationships/image" Target="../media/image31.png"/><Relationship Id="rId23" Type="http://schemas.openxmlformats.org/officeDocument/2006/relationships/image" Target="../media/image35.png"/><Relationship Id="rId28" Type="http://schemas.openxmlformats.org/officeDocument/2006/relationships/customXml" Target="../ink/ink21.xml"/><Relationship Id="rId36" Type="http://schemas.openxmlformats.org/officeDocument/2006/relationships/customXml" Target="../ink/ink25.xml"/><Relationship Id="rId49" Type="http://schemas.openxmlformats.org/officeDocument/2006/relationships/image" Target="../media/image48.png"/><Relationship Id="rId57" Type="http://schemas.openxmlformats.org/officeDocument/2006/relationships/image" Target="../media/image52.png"/><Relationship Id="rId10" Type="http://schemas.openxmlformats.org/officeDocument/2006/relationships/customXml" Target="../ink/ink12.xml"/><Relationship Id="rId31" Type="http://schemas.openxmlformats.org/officeDocument/2006/relationships/image" Target="../media/image39.png"/><Relationship Id="rId44" Type="http://schemas.openxmlformats.org/officeDocument/2006/relationships/customXml" Target="../ink/ink29.xml"/><Relationship Id="rId52" Type="http://schemas.openxmlformats.org/officeDocument/2006/relationships/customXml" Target="../ink/ink33.xml"/><Relationship Id="rId60" Type="http://schemas.openxmlformats.org/officeDocument/2006/relationships/customXml" Target="../ink/ink37.xml"/><Relationship Id="rId65" Type="http://schemas.openxmlformats.org/officeDocument/2006/relationships/image" Target="../media/image56.png"/><Relationship Id="rId73" Type="http://schemas.openxmlformats.org/officeDocument/2006/relationships/image" Target="../media/image60.png"/><Relationship Id="rId78" Type="http://schemas.openxmlformats.org/officeDocument/2006/relationships/customXml" Target="../ink/ink46.xml"/><Relationship Id="rId81" Type="http://schemas.openxmlformats.org/officeDocument/2006/relationships/image" Target="../media/image64.png"/><Relationship Id="rId86" Type="http://schemas.openxmlformats.org/officeDocument/2006/relationships/customXml" Target="../ink/ink50.xml"/><Relationship Id="rId94" Type="http://schemas.openxmlformats.org/officeDocument/2006/relationships/customXml" Target="../ink/ink54.xml"/><Relationship Id="rId99" Type="http://schemas.openxmlformats.org/officeDocument/2006/relationships/image" Target="../media/image73.png"/><Relationship Id="rId101" Type="http://schemas.openxmlformats.org/officeDocument/2006/relationships/image" Target="../media/image74.png"/><Relationship Id="rId4" Type="http://schemas.openxmlformats.org/officeDocument/2006/relationships/customXml" Target="../ink/ink9.xml"/><Relationship Id="rId9" Type="http://schemas.openxmlformats.org/officeDocument/2006/relationships/image" Target="../media/image28.png"/><Relationship Id="rId13" Type="http://schemas.openxmlformats.org/officeDocument/2006/relationships/image" Target="../media/image30.png"/><Relationship Id="rId18" Type="http://schemas.openxmlformats.org/officeDocument/2006/relationships/customXml" Target="../ink/ink16.xml"/><Relationship Id="rId39" Type="http://schemas.openxmlformats.org/officeDocument/2006/relationships/image" Target="../media/image43.png"/><Relationship Id="rId34" Type="http://schemas.openxmlformats.org/officeDocument/2006/relationships/customXml" Target="../ink/ink24.xml"/><Relationship Id="rId50" Type="http://schemas.openxmlformats.org/officeDocument/2006/relationships/customXml" Target="../ink/ink32.xml"/><Relationship Id="rId55" Type="http://schemas.openxmlformats.org/officeDocument/2006/relationships/image" Target="../media/image51.png"/><Relationship Id="rId76" Type="http://schemas.openxmlformats.org/officeDocument/2006/relationships/customXml" Target="../ink/ink45.xml"/><Relationship Id="rId97" Type="http://schemas.openxmlformats.org/officeDocument/2006/relationships/image" Target="../media/image72.png"/><Relationship Id="rId104" Type="http://schemas.openxmlformats.org/officeDocument/2006/relationships/customXml" Target="../ink/ink59.xml"/><Relationship Id="rId7" Type="http://schemas.openxmlformats.org/officeDocument/2006/relationships/image" Target="../media/image27.png"/><Relationship Id="rId71" Type="http://schemas.openxmlformats.org/officeDocument/2006/relationships/image" Target="../media/image59.png"/><Relationship Id="rId92" Type="http://schemas.openxmlformats.org/officeDocument/2006/relationships/customXml" Target="../ink/ink53.xml"/><Relationship Id="rId2" Type="http://schemas.openxmlformats.org/officeDocument/2006/relationships/image" Target="../media/image17.png"/><Relationship Id="rId29" Type="http://schemas.openxmlformats.org/officeDocument/2006/relationships/image" Target="../media/image38.png"/><Relationship Id="rId24" Type="http://schemas.openxmlformats.org/officeDocument/2006/relationships/customXml" Target="../ink/ink19.xml"/><Relationship Id="rId40" Type="http://schemas.openxmlformats.org/officeDocument/2006/relationships/customXml" Target="../ink/ink27.xml"/><Relationship Id="rId45" Type="http://schemas.openxmlformats.org/officeDocument/2006/relationships/image" Target="../media/image46.png"/><Relationship Id="rId66" Type="http://schemas.openxmlformats.org/officeDocument/2006/relationships/customXml" Target="../ink/ink40.xml"/><Relationship Id="rId87" Type="http://schemas.openxmlformats.org/officeDocument/2006/relationships/image" Target="../media/image67.png"/><Relationship Id="rId61" Type="http://schemas.openxmlformats.org/officeDocument/2006/relationships/image" Target="../media/image54.png"/><Relationship Id="rId82" Type="http://schemas.openxmlformats.org/officeDocument/2006/relationships/customXml" Target="../ink/ink48.xml"/><Relationship Id="rId19" Type="http://schemas.openxmlformats.org/officeDocument/2006/relationships/image" Target="../media/image33.png"/><Relationship Id="rId14" Type="http://schemas.openxmlformats.org/officeDocument/2006/relationships/customXml" Target="../ink/ink14.xml"/><Relationship Id="rId30" Type="http://schemas.openxmlformats.org/officeDocument/2006/relationships/customXml" Target="../ink/ink22.xml"/><Relationship Id="rId35" Type="http://schemas.openxmlformats.org/officeDocument/2006/relationships/image" Target="../media/image41.png"/><Relationship Id="rId56" Type="http://schemas.openxmlformats.org/officeDocument/2006/relationships/customXml" Target="../ink/ink35.xml"/><Relationship Id="rId77" Type="http://schemas.openxmlformats.org/officeDocument/2006/relationships/image" Target="../media/image62.png"/><Relationship Id="rId100" Type="http://schemas.openxmlformats.org/officeDocument/2006/relationships/customXml" Target="../ink/ink57.xml"/><Relationship Id="rId105" Type="http://schemas.openxmlformats.org/officeDocument/2006/relationships/image" Target="../media/image76.png"/><Relationship Id="rId8" Type="http://schemas.openxmlformats.org/officeDocument/2006/relationships/customXml" Target="../ink/ink11.xml"/><Relationship Id="rId51" Type="http://schemas.openxmlformats.org/officeDocument/2006/relationships/image" Target="../media/image49.png"/><Relationship Id="rId72" Type="http://schemas.openxmlformats.org/officeDocument/2006/relationships/customXml" Target="../ink/ink43.xml"/><Relationship Id="rId93" Type="http://schemas.openxmlformats.org/officeDocument/2006/relationships/image" Target="../media/image70.png"/><Relationship Id="rId98" Type="http://schemas.openxmlformats.org/officeDocument/2006/relationships/customXml" Target="../ink/ink56.xml"/><Relationship Id="rId3" Type="http://schemas.openxmlformats.org/officeDocument/2006/relationships/image" Target="../media/image25.png"/><Relationship Id="rId25" Type="http://schemas.openxmlformats.org/officeDocument/2006/relationships/image" Target="../media/image36.png"/><Relationship Id="rId46" Type="http://schemas.openxmlformats.org/officeDocument/2006/relationships/customXml" Target="../ink/ink30.xml"/><Relationship Id="rId67" Type="http://schemas.openxmlformats.org/officeDocument/2006/relationships/image" Target="../media/image57.png"/></Relationships>
</file>

<file path=ppt/slides/_rels/slide8.xml.rels><?xml version="1.0" encoding="UTF-8" standalone="yes"?>
<Relationships xmlns="http://schemas.openxmlformats.org/package/2006/relationships"><Relationship Id="rId8" Type="http://schemas.openxmlformats.org/officeDocument/2006/relationships/customXml" Target="../ink/ink62.xml"/><Relationship Id="rId13"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79.png"/><Relationship Id="rId12" Type="http://schemas.openxmlformats.org/officeDocument/2006/relationships/customXml" Target="../ink/ink64.xml"/><Relationship Id="rId17" Type="http://schemas.openxmlformats.org/officeDocument/2006/relationships/image" Target="../media/image84.png"/><Relationship Id="rId2" Type="http://schemas.openxmlformats.org/officeDocument/2006/relationships/image" Target="../media/image17.png"/><Relationship Id="rId16" Type="http://schemas.openxmlformats.org/officeDocument/2006/relationships/customXml" Target="../ink/ink66.xml"/><Relationship Id="rId1" Type="http://schemas.openxmlformats.org/officeDocument/2006/relationships/slideLayout" Target="../slideLayouts/slideLayout2.xml"/><Relationship Id="rId6" Type="http://schemas.openxmlformats.org/officeDocument/2006/relationships/customXml" Target="../ink/ink61.xml"/><Relationship Id="rId11" Type="http://schemas.openxmlformats.org/officeDocument/2006/relationships/image" Target="../media/image81.png"/><Relationship Id="rId5" Type="http://schemas.openxmlformats.org/officeDocument/2006/relationships/image" Target="../media/image78.png"/><Relationship Id="rId15" Type="http://schemas.openxmlformats.org/officeDocument/2006/relationships/image" Target="../media/image83.png"/><Relationship Id="rId10" Type="http://schemas.openxmlformats.org/officeDocument/2006/relationships/customXml" Target="../ink/ink63.xml"/><Relationship Id="rId4" Type="http://schemas.openxmlformats.org/officeDocument/2006/relationships/customXml" Target="../ink/ink60.xml"/><Relationship Id="rId9" Type="http://schemas.openxmlformats.org/officeDocument/2006/relationships/image" Target="../media/image80.png"/><Relationship Id="rId14" Type="http://schemas.openxmlformats.org/officeDocument/2006/relationships/customXml" Target="../ink/ink65.xml"/></Relationships>
</file>

<file path=ppt/slides/_rels/slide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bird standing on a beach&#10;&#10;Description automatically generated">
            <a:extLst>
              <a:ext uri="{FF2B5EF4-FFF2-40B4-BE49-F238E27FC236}">
                <a16:creationId xmlns:a16="http://schemas.microsoft.com/office/drawing/2014/main" id="{79579AE7-F3A7-418C-802A-CF538CFA534A}"/>
              </a:ext>
            </a:extLst>
          </p:cNvPr>
          <p:cNvPicPr>
            <a:picLocks noChangeAspect="1"/>
          </p:cNvPicPr>
          <p:nvPr/>
        </p:nvPicPr>
        <p:blipFill>
          <a:blip r:embed="rId2"/>
          <a:stretch>
            <a:fillRect/>
          </a:stretch>
        </p:blipFill>
        <p:spPr>
          <a:xfrm>
            <a:off x="-5750" y="4736494"/>
            <a:ext cx="12203501" cy="2115163"/>
          </a:xfrm>
          <a:prstGeom prst="rect">
            <a:avLst/>
          </a:prstGeom>
        </p:spPr>
      </p:pic>
      <p:pic>
        <p:nvPicPr>
          <p:cNvPr id="8" name="Picture 8" descr="A close up of a keyboard&#10;&#10;Description automatically generated">
            <a:extLst>
              <a:ext uri="{FF2B5EF4-FFF2-40B4-BE49-F238E27FC236}">
                <a16:creationId xmlns:a16="http://schemas.microsoft.com/office/drawing/2014/main" id="{EBBD0567-1717-4706-9322-03153A6E7C7A}"/>
              </a:ext>
            </a:extLst>
          </p:cNvPr>
          <p:cNvPicPr>
            <a:picLocks noChangeAspect="1"/>
          </p:cNvPicPr>
          <p:nvPr/>
        </p:nvPicPr>
        <p:blipFill>
          <a:blip r:embed="rId3"/>
          <a:stretch>
            <a:fillRect/>
          </a:stretch>
        </p:blipFill>
        <p:spPr>
          <a:xfrm>
            <a:off x="-5750" y="-9"/>
            <a:ext cx="12160367" cy="4730167"/>
          </a:xfrm>
          <a:prstGeom prst="rect">
            <a:avLst/>
          </a:prstGeom>
        </p:spPr>
      </p:pic>
      <p:pic>
        <p:nvPicPr>
          <p:cNvPr id="9" name="Picture 9" descr="A close up of a logo&#10;&#10;Description automatically generated">
            <a:extLst>
              <a:ext uri="{FF2B5EF4-FFF2-40B4-BE49-F238E27FC236}">
                <a16:creationId xmlns:a16="http://schemas.microsoft.com/office/drawing/2014/main" id="{B7B42429-07B5-493B-81EA-645AC0D05E63}"/>
              </a:ext>
            </a:extLst>
          </p:cNvPr>
          <p:cNvPicPr>
            <a:picLocks noChangeAspect="1"/>
          </p:cNvPicPr>
          <p:nvPr/>
        </p:nvPicPr>
        <p:blipFill rotWithShape="1">
          <a:blip r:embed="rId4"/>
          <a:srcRect l="19895" t="14737" r="20419" b="-1053"/>
          <a:stretch/>
        </p:blipFill>
        <p:spPr>
          <a:xfrm>
            <a:off x="483079" y="2057400"/>
            <a:ext cx="2801873" cy="4064345"/>
          </a:xfrm>
          <a:prstGeom prst="rect">
            <a:avLst/>
          </a:prstGeom>
        </p:spPr>
      </p:pic>
      <p:sp>
        <p:nvSpPr>
          <p:cNvPr id="10" name="Rectangle 9">
            <a:extLst>
              <a:ext uri="{FF2B5EF4-FFF2-40B4-BE49-F238E27FC236}">
                <a16:creationId xmlns:a16="http://schemas.microsoft.com/office/drawing/2014/main" id="{01ED9A6F-3462-4772-AE40-E246396641E8}"/>
              </a:ext>
            </a:extLst>
          </p:cNvPr>
          <p:cNvSpPr/>
          <p:nvPr/>
        </p:nvSpPr>
        <p:spPr>
          <a:xfrm>
            <a:off x="3122762" y="700177"/>
            <a:ext cx="5707809" cy="2846715"/>
          </a:xfrm>
          <a:prstGeom prst="rect">
            <a:avLst/>
          </a:prstGeom>
          <a:solidFill>
            <a:schemeClr val="bg1">
              <a:lumMod val="50000"/>
            </a:schemeClr>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Calibri"/>
                <a:ea typeface="Calibri"/>
                <a:cs typeface="Calibri"/>
              </a:rPr>
              <a:t>​</a:t>
            </a:r>
            <a:endParaRPr lang="en-US"/>
          </a:p>
        </p:txBody>
      </p:sp>
      <p:pic>
        <p:nvPicPr>
          <p:cNvPr id="14" name="Picture 14" descr="A picture containing bowl, plate, cup, food&#10;&#10;Description automatically generated">
            <a:extLst>
              <a:ext uri="{FF2B5EF4-FFF2-40B4-BE49-F238E27FC236}">
                <a16:creationId xmlns:a16="http://schemas.microsoft.com/office/drawing/2014/main" id="{6EAD7B4E-CF42-465B-AFE8-B224AFFCA105}"/>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967" t="3279" r="984" b="-1422"/>
          <a:stretch/>
        </p:blipFill>
        <p:spPr>
          <a:xfrm>
            <a:off x="2910643" y="4770954"/>
            <a:ext cx="6197359" cy="2125090"/>
          </a:xfrm>
          <a:prstGeom prst="rect">
            <a:avLst/>
          </a:prstGeom>
        </p:spPr>
      </p:pic>
      <p:sp>
        <p:nvSpPr>
          <p:cNvPr id="15" name="TextBox 14">
            <a:extLst>
              <a:ext uri="{FF2B5EF4-FFF2-40B4-BE49-F238E27FC236}">
                <a16:creationId xmlns:a16="http://schemas.microsoft.com/office/drawing/2014/main" id="{57D94AB2-B6F6-4739-96FB-8EBC22EE8ECB}"/>
              </a:ext>
            </a:extLst>
          </p:cNvPr>
          <p:cNvSpPr txBox="1"/>
          <p:nvPr/>
        </p:nvSpPr>
        <p:spPr>
          <a:xfrm>
            <a:off x="5270740" y="6354583"/>
            <a:ext cx="2743200" cy="317500"/>
          </a:xfrm>
          <a:prstGeom prst="rect">
            <a:avLst/>
          </a:prstGeom>
        </p:spPr>
        <p:txBody>
          <a:bodyPr lIns="91440" tIns="45720" rIns="91440" bIns="45720" anchor="t">
            <a:normAutofit fontScale="92500" lnSpcReduction="20000"/>
          </a:bodyPr>
          <a:lstStyle/>
          <a:p>
            <a:endParaRPr lang="en-US">
              <a:cs typeface="Calibri"/>
            </a:endParaRPr>
          </a:p>
        </p:txBody>
      </p:sp>
      <p:sp>
        <p:nvSpPr>
          <p:cNvPr id="24" name="TextBox 23">
            <a:extLst>
              <a:ext uri="{FF2B5EF4-FFF2-40B4-BE49-F238E27FC236}">
                <a16:creationId xmlns:a16="http://schemas.microsoft.com/office/drawing/2014/main" id="{BEF27C15-63EA-4F81-831D-84F92DFCAD27}"/>
              </a:ext>
            </a:extLst>
          </p:cNvPr>
          <p:cNvSpPr txBox="1"/>
          <p:nvPr/>
        </p:nvSpPr>
        <p:spPr>
          <a:xfrm>
            <a:off x="4724400" y="4367213"/>
            <a:ext cx="2743200" cy="317500"/>
          </a:xfrm>
          <a:prstGeom prst="rect">
            <a:avLst/>
          </a:prstGeom>
        </p:spPr>
        <p:txBody>
          <a:bodyPr lIns="91440" tIns="45720" rIns="91440" bIns="45720" anchor="t">
            <a:normAutofit fontScale="92500" lnSpcReduction="20000"/>
          </a:bodyPr>
          <a:lstStyle/>
          <a:p>
            <a:endParaRPr lang="en-US">
              <a:cs typeface="Calibri"/>
            </a:endParaRPr>
          </a:p>
        </p:txBody>
      </p:sp>
      <p:pic>
        <p:nvPicPr>
          <p:cNvPr id="29" name="Picture 29">
            <a:extLst>
              <a:ext uri="{FF2B5EF4-FFF2-40B4-BE49-F238E27FC236}">
                <a16:creationId xmlns:a16="http://schemas.microsoft.com/office/drawing/2014/main" id="{B8A87B96-117F-475B-9698-3DEE51504F2A}"/>
              </a:ext>
            </a:extLst>
          </p:cNvPr>
          <p:cNvPicPr>
            <a:picLocks noChangeAspect="1"/>
          </p:cNvPicPr>
          <p:nvPr/>
        </p:nvPicPr>
        <p:blipFill>
          <a:blip r:embed="rId7"/>
          <a:stretch>
            <a:fillRect/>
          </a:stretch>
        </p:blipFill>
        <p:spPr>
          <a:xfrm>
            <a:off x="9885871" y="1978694"/>
            <a:ext cx="2743199" cy="3446952"/>
          </a:xfrm>
          <a:prstGeom prst="rect">
            <a:avLst/>
          </a:prstGeom>
        </p:spPr>
      </p:pic>
      <p:pic>
        <p:nvPicPr>
          <p:cNvPr id="23" name="Picture 23" descr="A table that has some furniture in it&#10;&#10;Description automatically generated">
            <a:extLst>
              <a:ext uri="{FF2B5EF4-FFF2-40B4-BE49-F238E27FC236}">
                <a16:creationId xmlns:a16="http://schemas.microsoft.com/office/drawing/2014/main" id="{F85CBA25-68D1-4641-AB09-8B0F2232CF1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rot="120000">
            <a:off x="7556739" y="4201254"/>
            <a:ext cx="2743199" cy="1877301"/>
          </a:xfrm>
          <a:prstGeom prst="rect">
            <a:avLst/>
          </a:prstGeom>
        </p:spPr>
      </p:pic>
      <p:pic>
        <p:nvPicPr>
          <p:cNvPr id="26" name="Picture 26" descr="A screen shot of an open computer sitting on top of a table&#10;&#10;Description automatically generated">
            <a:extLst>
              <a:ext uri="{FF2B5EF4-FFF2-40B4-BE49-F238E27FC236}">
                <a16:creationId xmlns:a16="http://schemas.microsoft.com/office/drawing/2014/main" id="{C9262316-85F7-470E-988D-3A6E6AE84941}"/>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8433758" y="3551773"/>
            <a:ext cx="1506747" cy="890265"/>
          </a:xfrm>
          <a:prstGeom prst="rect">
            <a:avLst/>
          </a:prstGeom>
        </p:spPr>
      </p:pic>
      <p:pic>
        <p:nvPicPr>
          <p:cNvPr id="30" name="Picture 30" descr="A clock is shown at the time&#10;&#10;Description automatically generated">
            <a:extLst>
              <a:ext uri="{FF2B5EF4-FFF2-40B4-BE49-F238E27FC236}">
                <a16:creationId xmlns:a16="http://schemas.microsoft.com/office/drawing/2014/main" id="{ED6CC4EC-9CCF-40E3-A292-BFA9728ABFF6}"/>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10892287" y="1576016"/>
            <a:ext cx="715992" cy="974268"/>
          </a:xfrm>
          <a:prstGeom prst="rect">
            <a:avLst/>
          </a:prstGeom>
        </p:spPr>
      </p:pic>
      <p:sp>
        <p:nvSpPr>
          <p:cNvPr id="31" name="TextBox 30">
            <a:extLst>
              <a:ext uri="{FF2B5EF4-FFF2-40B4-BE49-F238E27FC236}">
                <a16:creationId xmlns:a16="http://schemas.microsoft.com/office/drawing/2014/main" id="{8424835F-5AB4-4849-A0E2-1DB0E0DEBE61}"/>
              </a:ext>
            </a:extLst>
          </p:cNvPr>
          <p:cNvSpPr txBox="1"/>
          <p:nvPr/>
        </p:nvSpPr>
        <p:spPr>
          <a:xfrm>
            <a:off x="4724400" y="5267325"/>
            <a:ext cx="2743200" cy="317500"/>
          </a:xfrm>
          <a:prstGeom prst="rect">
            <a:avLst/>
          </a:prstGeom>
        </p:spPr>
        <p:txBody>
          <a:bodyPr lIns="91440" tIns="45720" rIns="91440" bIns="45720" anchor="t">
            <a:normAutofit fontScale="92500" lnSpcReduction="20000"/>
          </a:bodyPr>
          <a:lstStyle/>
          <a:p>
            <a:endParaRPr lang="en-US">
              <a:cs typeface="Calibri"/>
            </a:endParaRPr>
          </a:p>
        </p:txBody>
      </p:sp>
      <p:sp>
        <p:nvSpPr>
          <p:cNvPr id="33" name="TextBox 32">
            <a:extLst>
              <a:ext uri="{FF2B5EF4-FFF2-40B4-BE49-F238E27FC236}">
                <a16:creationId xmlns:a16="http://schemas.microsoft.com/office/drawing/2014/main" id="{346BF07D-9D51-4082-A084-0B48DAB2B72D}"/>
              </a:ext>
            </a:extLst>
          </p:cNvPr>
          <p:cNvSpPr txBox="1"/>
          <p:nvPr/>
        </p:nvSpPr>
        <p:spPr>
          <a:xfrm>
            <a:off x="4214191" y="740973"/>
            <a:ext cx="32525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cs typeface="Calibri"/>
              </a:rPr>
              <a:t>  Welcome to Algebra 2</a:t>
            </a:r>
          </a:p>
        </p:txBody>
      </p:sp>
      <p:sp>
        <p:nvSpPr>
          <p:cNvPr id="34" name="Rectangle: Rounded Corners 33">
            <a:extLst>
              <a:ext uri="{FF2B5EF4-FFF2-40B4-BE49-F238E27FC236}">
                <a16:creationId xmlns:a16="http://schemas.microsoft.com/office/drawing/2014/main" id="{405499A8-4AA8-4DE7-92DA-A87AB109820D}"/>
              </a:ext>
            </a:extLst>
          </p:cNvPr>
          <p:cNvSpPr/>
          <p:nvPr/>
        </p:nvSpPr>
        <p:spPr>
          <a:xfrm>
            <a:off x="5356802" y="1608088"/>
            <a:ext cx="920150" cy="920150"/>
          </a:xfrm>
          <a:prstGeom prst="round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solidFill>
                  <a:srgbClr val="92D050"/>
                </a:solidFill>
                <a:cs typeface="Calibri"/>
                <a:hlinkClick r:id="rId14">
                  <a:extLst>
                    <a:ext uri="{A12FA001-AC4F-418D-AE19-62706E023703}">
                      <ahyp:hlinkClr xmlns:ahyp="http://schemas.microsoft.com/office/drawing/2018/hyperlinkcolor" val="tx"/>
                    </a:ext>
                  </a:extLst>
                </a:hlinkClick>
              </a:rPr>
              <a:t>Delta Math</a:t>
            </a:r>
            <a:endParaRPr lang="en-US">
              <a:solidFill>
                <a:srgbClr val="92D050"/>
              </a:solidFill>
              <a:cs typeface="Calibri"/>
            </a:endParaRPr>
          </a:p>
        </p:txBody>
      </p:sp>
      <p:sp>
        <p:nvSpPr>
          <p:cNvPr id="38" name="Rectangle: Rounded Corners 37">
            <a:extLst>
              <a:ext uri="{FF2B5EF4-FFF2-40B4-BE49-F238E27FC236}">
                <a16:creationId xmlns:a16="http://schemas.microsoft.com/office/drawing/2014/main" id="{37DB9AF1-8308-4041-B151-11C162461989}"/>
              </a:ext>
            </a:extLst>
          </p:cNvPr>
          <p:cNvSpPr/>
          <p:nvPr/>
        </p:nvSpPr>
        <p:spPr>
          <a:xfrm>
            <a:off x="3597013" y="1630134"/>
            <a:ext cx="1408978" cy="920150"/>
          </a:xfrm>
          <a:prstGeom prst="round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lIns="91440" tIns="45720" rIns="91440" bIns="45720" rtlCol="0" anchor="ctr"/>
          <a:lstStyle/>
          <a:p>
            <a:pPr algn="ctr"/>
            <a:r>
              <a:rPr lang="en-US">
                <a:solidFill>
                  <a:srgbClr val="92D050"/>
                </a:solidFill>
                <a:cs typeface="Calibri"/>
                <a:hlinkClick r:id="rId15">
                  <a:extLst>
                    <a:ext uri="{A12FA001-AC4F-418D-AE19-62706E023703}">
                      <ahyp:hlinkClr xmlns:ahyp="http://schemas.microsoft.com/office/drawing/2018/hyperlinkcolor" val="tx"/>
                    </a:ext>
                  </a:extLst>
                </a:hlinkClick>
              </a:rPr>
              <a:t>Mrs. Carter's Website</a:t>
            </a:r>
            <a:endParaRPr lang="en-US">
              <a:solidFill>
                <a:srgbClr val="92D050"/>
              </a:solidFill>
            </a:endParaRPr>
          </a:p>
        </p:txBody>
      </p:sp>
      <p:pic>
        <p:nvPicPr>
          <p:cNvPr id="3" name="Picture 3" descr="A picture containing frog&#10;&#10;Description automatically generated">
            <a:extLst>
              <a:ext uri="{FF2B5EF4-FFF2-40B4-BE49-F238E27FC236}">
                <a16:creationId xmlns:a16="http://schemas.microsoft.com/office/drawing/2014/main" id="{81D682ED-8359-4566-AA1D-E6432E9FEEB1}"/>
              </a:ext>
            </a:extLst>
          </p:cNvPr>
          <p:cNvPicPr>
            <a:picLocks noChangeAspect="1"/>
          </p:cNvPicPr>
          <p:nvPr/>
        </p:nvPicPr>
        <p:blipFill>
          <a:blip r:embed="rId16"/>
          <a:stretch>
            <a:fillRect/>
          </a:stretch>
        </p:blipFill>
        <p:spPr>
          <a:xfrm>
            <a:off x="6627763" y="1215383"/>
            <a:ext cx="1682935" cy="1997546"/>
          </a:xfrm>
          <a:prstGeom prst="rect">
            <a:avLst/>
          </a:prstGeom>
        </p:spPr>
      </p:pic>
      <mc:AlternateContent xmlns:mc="http://schemas.openxmlformats.org/markup-compatibility/2006" xmlns:p14="http://schemas.microsoft.com/office/powerpoint/2010/main">
        <mc:Choice Requires="p14">
          <p:contentPart p14:bwMode="auto" r:id="rId17">
            <p14:nvContentPartPr>
              <p14:cNvPr id="2" name="Ink 1">
                <a:extLst>
                  <a:ext uri="{FF2B5EF4-FFF2-40B4-BE49-F238E27FC236}">
                    <a16:creationId xmlns:a16="http://schemas.microsoft.com/office/drawing/2014/main" id="{4D84624E-AAAB-433A-B9CC-D8B9E97D71D2}"/>
                  </a:ext>
                </a:extLst>
              </p14:cNvPr>
              <p14:cNvContentPartPr/>
              <p14:nvPr/>
            </p14:nvContentPartPr>
            <p14:xfrm>
              <a:off x="6791035" y="1980779"/>
              <a:ext cx="29880" cy="26280"/>
            </p14:xfrm>
          </p:contentPart>
        </mc:Choice>
        <mc:Fallback xmlns="">
          <p:pic>
            <p:nvPicPr>
              <p:cNvPr id="2" name="Ink 1">
                <a:extLst>
                  <a:ext uri="{FF2B5EF4-FFF2-40B4-BE49-F238E27FC236}">
                    <a16:creationId xmlns:a16="http://schemas.microsoft.com/office/drawing/2014/main" id="{4D84624E-AAAB-433A-B9CC-D8B9E97D71D2}"/>
                  </a:ext>
                </a:extLst>
              </p:cNvPr>
              <p:cNvPicPr/>
              <p:nvPr/>
            </p:nvPicPr>
            <p:blipFill>
              <a:blip r:embed="rId18"/>
              <a:stretch>
                <a:fillRect/>
              </a:stretch>
            </p:blipFill>
            <p:spPr>
              <a:xfrm>
                <a:off x="6782035" y="1971779"/>
                <a:ext cx="47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 name="Ink 3">
                <a:extLst>
                  <a:ext uri="{FF2B5EF4-FFF2-40B4-BE49-F238E27FC236}">
                    <a16:creationId xmlns:a16="http://schemas.microsoft.com/office/drawing/2014/main" id="{2DD93712-751C-4C2E-90F0-C553C01745FF}"/>
                  </a:ext>
                </a:extLst>
              </p14:cNvPr>
              <p14:cNvContentPartPr/>
              <p14:nvPr/>
            </p14:nvContentPartPr>
            <p14:xfrm>
              <a:off x="6947275" y="2176979"/>
              <a:ext cx="12240" cy="22320"/>
            </p14:xfrm>
          </p:contentPart>
        </mc:Choice>
        <mc:Fallback xmlns="">
          <p:pic>
            <p:nvPicPr>
              <p:cNvPr id="4" name="Ink 3">
                <a:extLst>
                  <a:ext uri="{FF2B5EF4-FFF2-40B4-BE49-F238E27FC236}">
                    <a16:creationId xmlns:a16="http://schemas.microsoft.com/office/drawing/2014/main" id="{2DD93712-751C-4C2E-90F0-C553C01745FF}"/>
                  </a:ext>
                </a:extLst>
              </p:cNvPr>
              <p:cNvPicPr/>
              <p:nvPr/>
            </p:nvPicPr>
            <p:blipFill>
              <a:blip r:embed="rId20"/>
              <a:stretch>
                <a:fillRect/>
              </a:stretch>
            </p:blipFill>
            <p:spPr>
              <a:xfrm>
                <a:off x="6938275" y="2167979"/>
                <a:ext cx="29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 name="Ink 4">
                <a:extLst>
                  <a:ext uri="{FF2B5EF4-FFF2-40B4-BE49-F238E27FC236}">
                    <a16:creationId xmlns:a16="http://schemas.microsoft.com/office/drawing/2014/main" id="{B9DE6D27-1649-47ED-8493-B92C1E12C9CB}"/>
                  </a:ext>
                </a:extLst>
              </p14:cNvPr>
              <p14:cNvContentPartPr/>
              <p14:nvPr/>
            </p14:nvContentPartPr>
            <p14:xfrm>
              <a:off x="6790315" y="2441939"/>
              <a:ext cx="360" cy="360"/>
            </p14:xfrm>
          </p:contentPart>
        </mc:Choice>
        <mc:Fallback xmlns="">
          <p:pic>
            <p:nvPicPr>
              <p:cNvPr id="5" name="Ink 4">
                <a:extLst>
                  <a:ext uri="{FF2B5EF4-FFF2-40B4-BE49-F238E27FC236}">
                    <a16:creationId xmlns:a16="http://schemas.microsoft.com/office/drawing/2014/main" id="{B9DE6D27-1649-47ED-8493-B92C1E12C9CB}"/>
                  </a:ext>
                </a:extLst>
              </p:cNvPr>
              <p:cNvPicPr/>
              <p:nvPr/>
            </p:nvPicPr>
            <p:blipFill>
              <a:blip r:embed="rId22"/>
              <a:stretch>
                <a:fillRect/>
              </a:stretch>
            </p:blipFill>
            <p:spPr>
              <a:xfrm>
                <a:off x="6781315" y="2432939"/>
                <a:ext cx="18000" cy="18000"/>
              </a:xfrm>
              <a:prstGeom prst="rect">
                <a:avLst/>
              </a:prstGeom>
            </p:spPr>
          </p:pic>
        </mc:Fallback>
      </mc:AlternateContent>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lstStyle/>
          <a:p>
            <a:r>
              <a:rPr lang="en-US">
                <a:latin typeface="Calibri"/>
                <a:cs typeface="Calibri"/>
              </a:rPr>
              <a:t>Independent Practice/Lesson Check 4-5</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DF96793F-2D7B-4568-A9A7-ED25B8EDCD86}"/>
              </a:ext>
            </a:extLst>
          </p:cNvPr>
          <p:cNvPicPr>
            <a:picLocks noChangeAspect="1"/>
          </p:cNvPicPr>
          <p:nvPr/>
        </p:nvPicPr>
        <p:blipFill>
          <a:blip r:embed="rId3"/>
          <a:stretch>
            <a:fillRect/>
          </a:stretch>
        </p:blipFill>
        <p:spPr>
          <a:xfrm>
            <a:off x="860573" y="1349478"/>
            <a:ext cx="10685316" cy="5055804"/>
          </a:xfrm>
          <a:prstGeom prst="rect">
            <a:avLst/>
          </a:prstGeom>
        </p:spPr>
      </p:pic>
      <p:grpSp>
        <p:nvGrpSpPr>
          <p:cNvPr id="27" name="Group 26">
            <a:extLst>
              <a:ext uri="{FF2B5EF4-FFF2-40B4-BE49-F238E27FC236}">
                <a16:creationId xmlns:a16="http://schemas.microsoft.com/office/drawing/2014/main" id="{0F188368-2165-45BB-87D9-B91870BE782D}"/>
              </a:ext>
            </a:extLst>
          </p:cNvPr>
          <p:cNvGrpSpPr/>
          <p:nvPr/>
        </p:nvGrpSpPr>
        <p:grpSpPr>
          <a:xfrm>
            <a:off x="1780769" y="2531485"/>
            <a:ext cx="377640" cy="259920"/>
            <a:chOff x="1780769" y="2531485"/>
            <a:chExt cx="377640" cy="259920"/>
          </a:xfrm>
        </p:grpSpPr>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08B7E694-4EA2-45EB-BEFD-4B7F5C7C1687}"/>
                    </a:ext>
                  </a:extLst>
                </p14:cNvPr>
                <p14:cNvContentPartPr/>
                <p14:nvPr/>
              </p14:nvContentPartPr>
              <p14:xfrm>
                <a:off x="1818569" y="2531485"/>
                <a:ext cx="128880" cy="199800"/>
              </p14:xfrm>
            </p:contentPart>
          </mc:Choice>
          <mc:Fallback xmlns="">
            <p:pic>
              <p:nvPicPr>
                <p:cNvPr id="13" name="Ink 12">
                  <a:extLst>
                    <a:ext uri="{FF2B5EF4-FFF2-40B4-BE49-F238E27FC236}">
                      <a16:creationId xmlns:a16="http://schemas.microsoft.com/office/drawing/2014/main" id="{08B7E694-4EA2-45EB-BEFD-4B7F5C7C1687}"/>
                    </a:ext>
                  </a:extLst>
                </p:cNvPr>
                <p:cNvPicPr/>
                <p:nvPr/>
              </p:nvPicPr>
              <p:blipFill>
                <a:blip r:embed="rId5"/>
                <a:stretch>
                  <a:fillRect/>
                </a:stretch>
              </p:blipFill>
              <p:spPr>
                <a:xfrm>
                  <a:off x="1800569" y="2513485"/>
                  <a:ext cx="1645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1AA63164-740F-4BAA-8013-5A2EA6DFE63C}"/>
                    </a:ext>
                  </a:extLst>
                </p14:cNvPr>
                <p14:cNvContentPartPr/>
                <p14:nvPr/>
              </p14:nvContentPartPr>
              <p14:xfrm>
                <a:off x="1780769" y="2553085"/>
                <a:ext cx="111600" cy="238320"/>
              </p14:xfrm>
            </p:contentPart>
          </mc:Choice>
          <mc:Fallback xmlns="">
            <p:pic>
              <p:nvPicPr>
                <p:cNvPr id="14" name="Ink 13">
                  <a:extLst>
                    <a:ext uri="{FF2B5EF4-FFF2-40B4-BE49-F238E27FC236}">
                      <a16:creationId xmlns:a16="http://schemas.microsoft.com/office/drawing/2014/main" id="{1AA63164-740F-4BAA-8013-5A2EA6DFE63C}"/>
                    </a:ext>
                  </a:extLst>
                </p:cNvPr>
                <p:cNvPicPr/>
                <p:nvPr/>
              </p:nvPicPr>
              <p:blipFill>
                <a:blip r:embed="rId7"/>
                <a:stretch>
                  <a:fillRect/>
                </a:stretch>
              </p:blipFill>
              <p:spPr>
                <a:xfrm>
                  <a:off x="1762769" y="2535085"/>
                  <a:ext cx="1472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4E75B30E-91C3-48C4-AD95-EC5498C48E84}"/>
                    </a:ext>
                  </a:extLst>
                </p14:cNvPr>
                <p14:cNvContentPartPr/>
                <p14:nvPr/>
              </p14:nvContentPartPr>
              <p14:xfrm>
                <a:off x="2051849" y="2603845"/>
                <a:ext cx="92160" cy="5040"/>
              </p14:xfrm>
            </p:contentPart>
          </mc:Choice>
          <mc:Fallback xmlns="">
            <p:pic>
              <p:nvPicPr>
                <p:cNvPr id="15" name="Ink 14">
                  <a:extLst>
                    <a:ext uri="{FF2B5EF4-FFF2-40B4-BE49-F238E27FC236}">
                      <a16:creationId xmlns:a16="http://schemas.microsoft.com/office/drawing/2014/main" id="{4E75B30E-91C3-48C4-AD95-EC5498C48E84}"/>
                    </a:ext>
                  </a:extLst>
                </p:cNvPr>
                <p:cNvPicPr/>
                <p:nvPr/>
              </p:nvPicPr>
              <p:blipFill>
                <a:blip r:embed="rId9"/>
                <a:stretch>
                  <a:fillRect/>
                </a:stretch>
              </p:blipFill>
              <p:spPr>
                <a:xfrm>
                  <a:off x="2033849" y="2585845"/>
                  <a:ext cx="127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374B68D2-54CE-47E8-A572-FF33F292016E}"/>
                    </a:ext>
                  </a:extLst>
                </p14:cNvPr>
                <p14:cNvContentPartPr/>
                <p14:nvPr/>
              </p14:nvContentPartPr>
              <p14:xfrm>
                <a:off x="2059049" y="2675125"/>
                <a:ext cx="99360" cy="33120"/>
              </p14:xfrm>
            </p:contentPart>
          </mc:Choice>
          <mc:Fallback xmlns="">
            <p:pic>
              <p:nvPicPr>
                <p:cNvPr id="16" name="Ink 15">
                  <a:extLst>
                    <a:ext uri="{FF2B5EF4-FFF2-40B4-BE49-F238E27FC236}">
                      <a16:creationId xmlns:a16="http://schemas.microsoft.com/office/drawing/2014/main" id="{374B68D2-54CE-47E8-A572-FF33F292016E}"/>
                    </a:ext>
                  </a:extLst>
                </p:cNvPr>
                <p:cNvPicPr/>
                <p:nvPr/>
              </p:nvPicPr>
              <p:blipFill>
                <a:blip r:embed="rId11"/>
                <a:stretch>
                  <a:fillRect/>
                </a:stretch>
              </p:blipFill>
              <p:spPr>
                <a:xfrm>
                  <a:off x="2041049" y="2657125"/>
                  <a:ext cx="135000" cy="68760"/>
                </a:xfrm>
                <a:prstGeom prst="rect">
                  <a:avLst/>
                </a:prstGeom>
              </p:spPr>
            </p:pic>
          </mc:Fallback>
        </mc:AlternateContent>
      </p:grpSp>
      <p:grpSp>
        <p:nvGrpSpPr>
          <p:cNvPr id="26" name="Group 25">
            <a:extLst>
              <a:ext uri="{FF2B5EF4-FFF2-40B4-BE49-F238E27FC236}">
                <a16:creationId xmlns:a16="http://schemas.microsoft.com/office/drawing/2014/main" id="{771A200A-E5D6-4DA3-9555-DEB00127F319}"/>
              </a:ext>
            </a:extLst>
          </p:cNvPr>
          <p:cNvGrpSpPr/>
          <p:nvPr/>
        </p:nvGrpSpPr>
        <p:grpSpPr>
          <a:xfrm>
            <a:off x="2317529" y="2410165"/>
            <a:ext cx="225720" cy="500400"/>
            <a:chOff x="2317529" y="2410165"/>
            <a:chExt cx="225720" cy="500400"/>
          </a:xfrm>
        </p:grpSpPr>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5F5D6EB3-D878-4AB7-8FB1-45B00564565B}"/>
                    </a:ext>
                  </a:extLst>
                </p14:cNvPr>
                <p14:cNvContentPartPr/>
                <p14:nvPr/>
              </p14:nvContentPartPr>
              <p14:xfrm>
                <a:off x="2379089" y="2410165"/>
                <a:ext cx="11880" cy="135720"/>
              </p14:xfrm>
            </p:contentPart>
          </mc:Choice>
          <mc:Fallback xmlns="">
            <p:pic>
              <p:nvPicPr>
                <p:cNvPr id="17" name="Ink 16">
                  <a:extLst>
                    <a:ext uri="{FF2B5EF4-FFF2-40B4-BE49-F238E27FC236}">
                      <a16:creationId xmlns:a16="http://schemas.microsoft.com/office/drawing/2014/main" id="{5F5D6EB3-D878-4AB7-8FB1-45B00564565B}"/>
                    </a:ext>
                  </a:extLst>
                </p:cNvPr>
                <p:cNvPicPr/>
                <p:nvPr/>
              </p:nvPicPr>
              <p:blipFill>
                <a:blip r:embed="rId13"/>
                <a:stretch>
                  <a:fillRect/>
                </a:stretch>
              </p:blipFill>
              <p:spPr>
                <a:xfrm>
                  <a:off x="2361618" y="2392213"/>
                  <a:ext cx="46472" cy="17126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8BFCD86A-376E-4772-96D7-B0B514098C6B}"/>
                    </a:ext>
                  </a:extLst>
                </p14:cNvPr>
                <p14:cNvContentPartPr/>
                <p14:nvPr/>
              </p14:nvContentPartPr>
              <p14:xfrm>
                <a:off x="2317529" y="2598085"/>
                <a:ext cx="148680" cy="15480"/>
              </p14:xfrm>
            </p:contentPart>
          </mc:Choice>
          <mc:Fallback xmlns="">
            <p:pic>
              <p:nvPicPr>
                <p:cNvPr id="18" name="Ink 17">
                  <a:extLst>
                    <a:ext uri="{FF2B5EF4-FFF2-40B4-BE49-F238E27FC236}">
                      <a16:creationId xmlns:a16="http://schemas.microsoft.com/office/drawing/2014/main" id="{8BFCD86A-376E-4772-96D7-B0B514098C6B}"/>
                    </a:ext>
                  </a:extLst>
                </p:cNvPr>
                <p:cNvPicPr/>
                <p:nvPr/>
              </p:nvPicPr>
              <p:blipFill>
                <a:blip r:embed="rId15"/>
                <a:stretch>
                  <a:fillRect/>
                </a:stretch>
              </p:blipFill>
              <p:spPr>
                <a:xfrm>
                  <a:off x="2299529" y="2580085"/>
                  <a:ext cx="1843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E17E2C89-2781-49A9-8F50-FB4C42CEED70}"/>
                    </a:ext>
                  </a:extLst>
                </p14:cNvPr>
                <p14:cNvContentPartPr/>
                <p14:nvPr/>
              </p14:nvContentPartPr>
              <p14:xfrm>
                <a:off x="2332649" y="2682685"/>
                <a:ext cx="104040" cy="218520"/>
              </p14:xfrm>
            </p:contentPart>
          </mc:Choice>
          <mc:Fallback xmlns="">
            <p:pic>
              <p:nvPicPr>
                <p:cNvPr id="19" name="Ink 18">
                  <a:extLst>
                    <a:ext uri="{FF2B5EF4-FFF2-40B4-BE49-F238E27FC236}">
                      <a16:creationId xmlns:a16="http://schemas.microsoft.com/office/drawing/2014/main" id="{E17E2C89-2781-49A9-8F50-FB4C42CEED70}"/>
                    </a:ext>
                  </a:extLst>
                </p:cNvPr>
                <p:cNvPicPr/>
                <p:nvPr/>
              </p:nvPicPr>
              <p:blipFill>
                <a:blip r:embed="rId17"/>
                <a:stretch>
                  <a:fillRect/>
                </a:stretch>
              </p:blipFill>
              <p:spPr>
                <a:xfrm>
                  <a:off x="2314649" y="2664685"/>
                  <a:ext cx="1396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27062CE2-61E1-438A-9293-3B4BD95E81CB}"/>
                    </a:ext>
                  </a:extLst>
                </p14:cNvPr>
                <p14:cNvContentPartPr/>
                <p14:nvPr/>
              </p14:nvContentPartPr>
              <p14:xfrm>
                <a:off x="2526689" y="2793205"/>
                <a:ext cx="16560" cy="117360"/>
              </p14:xfrm>
            </p:contentPart>
          </mc:Choice>
          <mc:Fallback xmlns="">
            <p:pic>
              <p:nvPicPr>
                <p:cNvPr id="20" name="Ink 19">
                  <a:extLst>
                    <a:ext uri="{FF2B5EF4-FFF2-40B4-BE49-F238E27FC236}">
                      <a16:creationId xmlns:a16="http://schemas.microsoft.com/office/drawing/2014/main" id="{27062CE2-61E1-438A-9293-3B4BD95E81CB}"/>
                    </a:ext>
                  </a:extLst>
                </p:cNvPr>
                <p:cNvPicPr/>
                <p:nvPr/>
              </p:nvPicPr>
              <p:blipFill>
                <a:blip r:embed="rId19"/>
                <a:stretch>
                  <a:fillRect/>
                </a:stretch>
              </p:blipFill>
              <p:spPr>
                <a:xfrm>
                  <a:off x="2509072" y="2775205"/>
                  <a:ext cx="51442" cy="153000"/>
                </a:xfrm>
                <a:prstGeom prst="rect">
                  <a:avLst/>
                </a:prstGeom>
              </p:spPr>
            </p:pic>
          </mc:Fallback>
        </mc:AlternateContent>
      </p:grpSp>
      <p:grpSp>
        <p:nvGrpSpPr>
          <p:cNvPr id="25" name="Group 24">
            <a:extLst>
              <a:ext uri="{FF2B5EF4-FFF2-40B4-BE49-F238E27FC236}">
                <a16:creationId xmlns:a16="http://schemas.microsoft.com/office/drawing/2014/main" id="{53D980F3-4727-42C6-A1C9-375887526D3D}"/>
              </a:ext>
            </a:extLst>
          </p:cNvPr>
          <p:cNvGrpSpPr/>
          <p:nvPr/>
        </p:nvGrpSpPr>
        <p:grpSpPr>
          <a:xfrm>
            <a:off x="2699129" y="2414485"/>
            <a:ext cx="364320" cy="515520"/>
            <a:chOff x="2699129" y="2414485"/>
            <a:chExt cx="364320" cy="515520"/>
          </a:xfrm>
        </p:grpSpPr>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000FF974-768A-4C15-B833-2D1A42935F04}"/>
                    </a:ext>
                  </a:extLst>
                </p14:cNvPr>
                <p14:cNvContentPartPr/>
                <p14:nvPr/>
              </p14:nvContentPartPr>
              <p14:xfrm>
                <a:off x="2699129" y="2585125"/>
                <a:ext cx="101880" cy="8640"/>
              </p14:xfrm>
            </p:contentPart>
          </mc:Choice>
          <mc:Fallback xmlns="">
            <p:pic>
              <p:nvPicPr>
                <p:cNvPr id="21" name="Ink 20">
                  <a:extLst>
                    <a:ext uri="{FF2B5EF4-FFF2-40B4-BE49-F238E27FC236}">
                      <a16:creationId xmlns:a16="http://schemas.microsoft.com/office/drawing/2014/main" id="{000FF974-768A-4C15-B833-2D1A42935F04}"/>
                    </a:ext>
                  </a:extLst>
                </p:cNvPr>
                <p:cNvPicPr/>
                <p:nvPr/>
              </p:nvPicPr>
              <p:blipFill>
                <a:blip r:embed="rId21"/>
                <a:stretch>
                  <a:fillRect/>
                </a:stretch>
              </p:blipFill>
              <p:spPr>
                <a:xfrm>
                  <a:off x="2681129" y="2567125"/>
                  <a:ext cx="137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9900FCE7-BD5B-449B-AD9B-810666DD8478}"/>
                    </a:ext>
                  </a:extLst>
                </p14:cNvPr>
                <p14:cNvContentPartPr/>
                <p14:nvPr/>
              </p14:nvContentPartPr>
              <p14:xfrm>
                <a:off x="2968409" y="2414485"/>
                <a:ext cx="38880" cy="164880"/>
              </p14:xfrm>
            </p:contentPart>
          </mc:Choice>
          <mc:Fallback xmlns="">
            <p:pic>
              <p:nvPicPr>
                <p:cNvPr id="22" name="Ink 21">
                  <a:extLst>
                    <a:ext uri="{FF2B5EF4-FFF2-40B4-BE49-F238E27FC236}">
                      <a16:creationId xmlns:a16="http://schemas.microsoft.com/office/drawing/2014/main" id="{9900FCE7-BD5B-449B-AD9B-810666DD8478}"/>
                    </a:ext>
                  </a:extLst>
                </p:cNvPr>
                <p:cNvPicPr/>
                <p:nvPr/>
              </p:nvPicPr>
              <p:blipFill>
                <a:blip r:embed="rId23"/>
                <a:stretch>
                  <a:fillRect/>
                </a:stretch>
              </p:blipFill>
              <p:spPr>
                <a:xfrm>
                  <a:off x="2950241" y="2396485"/>
                  <a:ext cx="74853"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6317090B-A049-4DE0-B2FE-A2FAE9B400D4}"/>
                    </a:ext>
                  </a:extLst>
                </p14:cNvPr>
                <p14:cNvContentPartPr/>
                <p14:nvPr/>
              </p14:nvContentPartPr>
              <p14:xfrm>
                <a:off x="2891729" y="2640565"/>
                <a:ext cx="171720" cy="8640"/>
              </p14:xfrm>
            </p:contentPart>
          </mc:Choice>
          <mc:Fallback xmlns="">
            <p:pic>
              <p:nvPicPr>
                <p:cNvPr id="23" name="Ink 22">
                  <a:extLst>
                    <a:ext uri="{FF2B5EF4-FFF2-40B4-BE49-F238E27FC236}">
                      <a16:creationId xmlns:a16="http://schemas.microsoft.com/office/drawing/2014/main" id="{6317090B-A049-4DE0-B2FE-A2FAE9B400D4}"/>
                    </a:ext>
                  </a:extLst>
                </p:cNvPr>
                <p:cNvPicPr/>
                <p:nvPr/>
              </p:nvPicPr>
              <p:blipFill>
                <a:blip r:embed="rId25"/>
                <a:stretch>
                  <a:fillRect/>
                </a:stretch>
              </p:blipFill>
              <p:spPr>
                <a:xfrm>
                  <a:off x="2873729" y="2622565"/>
                  <a:ext cx="207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A943E281-68CF-4F55-9D48-16311447F610}"/>
                    </a:ext>
                  </a:extLst>
                </p14:cNvPr>
                <p14:cNvContentPartPr/>
                <p14:nvPr/>
              </p14:nvContentPartPr>
              <p14:xfrm>
                <a:off x="2874089" y="2719765"/>
                <a:ext cx="144360" cy="210240"/>
              </p14:xfrm>
            </p:contentPart>
          </mc:Choice>
          <mc:Fallback xmlns="">
            <p:pic>
              <p:nvPicPr>
                <p:cNvPr id="24" name="Ink 23">
                  <a:extLst>
                    <a:ext uri="{FF2B5EF4-FFF2-40B4-BE49-F238E27FC236}">
                      <a16:creationId xmlns:a16="http://schemas.microsoft.com/office/drawing/2014/main" id="{A943E281-68CF-4F55-9D48-16311447F610}"/>
                    </a:ext>
                  </a:extLst>
                </p:cNvPr>
                <p:cNvPicPr/>
                <p:nvPr/>
              </p:nvPicPr>
              <p:blipFill>
                <a:blip r:embed="rId27"/>
                <a:stretch>
                  <a:fillRect/>
                </a:stretch>
              </p:blipFill>
              <p:spPr>
                <a:xfrm>
                  <a:off x="2856089" y="2701765"/>
                  <a:ext cx="180000" cy="245880"/>
                </a:xfrm>
                <a:prstGeom prst="rect">
                  <a:avLst/>
                </a:prstGeom>
              </p:spPr>
            </p:pic>
          </mc:Fallback>
        </mc:AlternateContent>
      </p:grpSp>
      <p:grpSp>
        <p:nvGrpSpPr>
          <p:cNvPr id="39" name="Group 38">
            <a:extLst>
              <a:ext uri="{FF2B5EF4-FFF2-40B4-BE49-F238E27FC236}">
                <a16:creationId xmlns:a16="http://schemas.microsoft.com/office/drawing/2014/main" id="{2BA7B4B2-CF08-41A5-A27A-049B55A26650}"/>
              </a:ext>
            </a:extLst>
          </p:cNvPr>
          <p:cNvGrpSpPr/>
          <p:nvPr/>
        </p:nvGrpSpPr>
        <p:grpSpPr>
          <a:xfrm>
            <a:off x="5510369" y="2635525"/>
            <a:ext cx="994320" cy="375840"/>
            <a:chOff x="5510369" y="2635525"/>
            <a:chExt cx="994320" cy="375840"/>
          </a:xfrm>
        </p:grpSpPr>
        <mc:AlternateContent xmlns:mc="http://schemas.openxmlformats.org/markup-compatibility/2006" xmlns:p14="http://schemas.microsoft.com/office/powerpoint/2010/main">
          <mc:Choice Requires="p14">
            <p:contentPart p14:bwMode="auto" r:id="rId28">
              <p14:nvContentPartPr>
                <p14:cNvPr id="28" name="Ink 27">
                  <a:extLst>
                    <a:ext uri="{FF2B5EF4-FFF2-40B4-BE49-F238E27FC236}">
                      <a16:creationId xmlns:a16="http://schemas.microsoft.com/office/drawing/2014/main" id="{FD2E88D9-D8DD-436E-A02B-9C96AE68EF5C}"/>
                    </a:ext>
                  </a:extLst>
                </p14:cNvPr>
                <p14:cNvContentPartPr/>
                <p14:nvPr/>
              </p14:nvContentPartPr>
              <p14:xfrm>
                <a:off x="5510369" y="2652445"/>
                <a:ext cx="180720" cy="190440"/>
              </p14:xfrm>
            </p:contentPart>
          </mc:Choice>
          <mc:Fallback xmlns="">
            <p:pic>
              <p:nvPicPr>
                <p:cNvPr id="28" name="Ink 27">
                  <a:extLst>
                    <a:ext uri="{FF2B5EF4-FFF2-40B4-BE49-F238E27FC236}">
                      <a16:creationId xmlns:a16="http://schemas.microsoft.com/office/drawing/2014/main" id="{FD2E88D9-D8DD-436E-A02B-9C96AE68EF5C}"/>
                    </a:ext>
                  </a:extLst>
                </p:cNvPr>
                <p:cNvPicPr/>
                <p:nvPr/>
              </p:nvPicPr>
              <p:blipFill>
                <a:blip r:embed="rId29"/>
                <a:stretch>
                  <a:fillRect/>
                </a:stretch>
              </p:blipFill>
              <p:spPr>
                <a:xfrm>
                  <a:off x="5492369" y="2634445"/>
                  <a:ext cx="216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Ink 28">
                  <a:extLst>
                    <a:ext uri="{FF2B5EF4-FFF2-40B4-BE49-F238E27FC236}">
                      <a16:creationId xmlns:a16="http://schemas.microsoft.com/office/drawing/2014/main" id="{872260F8-E8B1-4EE1-8892-65FF2D32FB5A}"/>
                    </a:ext>
                  </a:extLst>
                </p14:cNvPr>
                <p14:cNvContentPartPr/>
                <p14:nvPr/>
              </p14:nvContentPartPr>
              <p14:xfrm>
                <a:off x="5552489" y="2660725"/>
                <a:ext cx="102960" cy="179640"/>
              </p14:xfrm>
            </p:contentPart>
          </mc:Choice>
          <mc:Fallback xmlns="">
            <p:pic>
              <p:nvPicPr>
                <p:cNvPr id="29" name="Ink 28">
                  <a:extLst>
                    <a:ext uri="{FF2B5EF4-FFF2-40B4-BE49-F238E27FC236}">
                      <a16:creationId xmlns:a16="http://schemas.microsoft.com/office/drawing/2014/main" id="{872260F8-E8B1-4EE1-8892-65FF2D32FB5A}"/>
                    </a:ext>
                  </a:extLst>
                </p:cNvPr>
                <p:cNvPicPr/>
                <p:nvPr/>
              </p:nvPicPr>
              <p:blipFill>
                <a:blip r:embed="rId31"/>
                <a:stretch>
                  <a:fillRect/>
                </a:stretch>
              </p:blipFill>
              <p:spPr>
                <a:xfrm>
                  <a:off x="5534489" y="2642725"/>
                  <a:ext cx="1386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Ink 29">
                  <a:extLst>
                    <a:ext uri="{FF2B5EF4-FFF2-40B4-BE49-F238E27FC236}">
                      <a16:creationId xmlns:a16="http://schemas.microsoft.com/office/drawing/2014/main" id="{69DDE1E9-7B14-4800-9A37-0E6E05131336}"/>
                    </a:ext>
                  </a:extLst>
                </p14:cNvPr>
                <p14:cNvContentPartPr/>
                <p14:nvPr/>
              </p14:nvContentPartPr>
              <p14:xfrm>
                <a:off x="5812769" y="2679445"/>
                <a:ext cx="102960" cy="22680"/>
              </p14:xfrm>
            </p:contentPart>
          </mc:Choice>
          <mc:Fallback xmlns="">
            <p:pic>
              <p:nvPicPr>
                <p:cNvPr id="30" name="Ink 29">
                  <a:extLst>
                    <a:ext uri="{FF2B5EF4-FFF2-40B4-BE49-F238E27FC236}">
                      <a16:creationId xmlns:a16="http://schemas.microsoft.com/office/drawing/2014/main" id="{69DDE1E9-7B14-4800-9A37-0E6E05131336}"/>
                    </a:ext>
                  </a:extLst>
                </p:cNvPr>
                <p:cNvPicPr/>
                <p:nvPr/>
              </p:nvPicPr>
              <p:blipFill>
                <a:blip r:embed="rId33"/>
                <a:stretch>
                  <a:fillRect/>
                </a:stretch>
              </p:blipFill>
              <p:spPr>
                <a:xfrm>
                  <a:off x="5794769" y="2661445"/>
                  <a:ext cx="138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Ink 30">
                  <a:extLst>
                    <a:ext uri="{FF2B5EF4-FFF2-40B4-BE49-F238E27FC236}">
                      <a16:creationId xmlns:a16="http://schemas.microsoft.com/office/drawing/2014/main" id="{ED6C1820-6F6A-42C1-A36F-87E292230772}"/>
                    </a:ext>
                  </a:extLst>
                </p14:cNvPr>
                <p14:cNvContentPartPr/>
                <p14:nvPr/>
              </p14:nvContentPartPr>
              <p14:xfrm>
                <a:off x="5837969" y="2716525"/>
                <a:ext cx="347040" cy="75240"/>
              </p14:xfrm>
            </p:contentPart>
          </mc:Choice>
          <mc:Fallback xmlns="">
            <p:pic>
              <p:nvPicPr>
                <p:cNvPr id="31" name="Ink 30">
                  <a:extLst>
                    <a:ext uri="{FF2B5EF4-FFF2-40B4-BE49-F238E27FC236}">
                      <a16:creationId xmlns:a16="http://schemas.microsoft.com/office/drawing/2014/main" id="{ED6C1820-6F6A-42C1-A36F-87E292230772}"/>
                    </a:ext>
                  </a:extLst>
                </p:cNvPr>
                <p:cNvPicPr/>
                <p:nvPr/>
              </p:nvPicPr>
              <p:blipFill>
                <a:blip r:embed="rId35"/>
                <a:stretch>
                  <a:fillRect/>
                </a:stretch>
              </p:blipFill>
              <p:spPr>
                <a:xfrm>
                  <a:off x="5819969" y="2698525"/>
                  <a:ext cx="382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Ink 32">
                  <a:extLst>
                    <a:ext uri="{FF2B5EF4-FFF2-40B4-BE49-F238E27FC236}">
                      <a16:creationId xmlns:a16="http://schemas.microsoft.com/office/drawing/2014/main" id="{9D3D25CF-8A7F-4A7F-866E-6DC1E5ECFA79}"/>
                    </a:ext>
                  </a:extLst>
                </p14:cNvPr>
                <p14:cNvContentPartPr/>
                <p14:nvPr/>
              </p14:nvContentPartPr>
              <p14:xfrm>
                <a:off x="6280409" y="2635525"/>
                <a:ext cx="150840" cy="269640"/>
              </p14:xfrm>
            </p:contentPart>
          </mc:Choice>
          <mc:Fallback xmlns="">
            <p:pic>
              <p:nvPicPr>
                <p:cNvPr id="33" name="Ink 32">
                  <a:extLst>
                    <a:ext uri="{FF2B5EF4-FFF2-40B4-BE49-F238E27FC236}">
                      <a16:creationId xmlns:a16="http://schemas.microsoft.com/office/drawing/2014/main" id="{9D3D25CF-8A7F-4A7F-866E-6DC1E5ECFA79}"/>
                    </a:ext>
                  </a:extLst>
                </p:cNvPr>
                <p:cNvPicPr/>
                <p:nvPr/>
              </p:nvPicPr>
              <p:blipFill>
                <a:blip r:embed="rId37"/>
                <a:stretch>
                  <a:fillRect/>
                </a:stretch>
              </p:blipFill>
              <p:spPr>
                <a:xfrm>
                  <a:off x="6262409" y="2617501"/>
                  <a:ext cx="186480" cy="30532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Ink 33">
                  <a:extLst>
                    <a:ext uri="{FF2B5EF4-FFF2-40B4-BE49-F238E27FC236}">
                      <a16:creationId xmlns:a16="http://schemas.microsoft.com/office/drawing/2014/main" id="{DA4C1CA9-0AFD-4B88-928D-2C6AB8008660}"/>
                    </a:ext>
                  </a:extLst>
                </p14:cNvPr>
                <p14:cNvContentPartPr/>
                <p14:nvPr/>
              </p14:nvContentPartPr>
              <p14:xfrm>
                <a:off x="6474809" y="2897965"/>
                <a:ext cx="29880" cy="113400"/>
              </p14:xfrm>
            </p:contentPart>
          </mc:Choice>
          <mc:Fallback xmlns="">
            <p:pic>
              <p:nvPicPr>
                <p:cNvPr id="34" name="Ink 33">
                  <a:extLst>
                    <a:ext uri="{FF2B5EF4-FFF2-40B4-BE49-F238E27FC236}">
                      <a16:creationId xmlns:a16="http://schemas.microsoft.com/office/drawing/2014/main" id="{DA4C1CA9-0AFD-4B88-928D-2C6AB8008660}"/>
                    </a:ext>
                  </a:extLst>
                </p:cNvPr>
                <p:cNvPicPr/>
                <p:nvPr/>
              </p:nvPicPr>
              <p:blipFill>
                <a:blip r:embed="rId39"/>
                <a:stretch>
                  <a:fillRect/>
                </a:stretch>
              </p:blipFill>
              <p:spPr>
                <a:xfrm>
                  <a:off x="6456809" y="2879965"/>
                  <a:ext cx="65520" cy="149040"/>
                </a:xfrm>
                <a:prstGeom prst="rect">
                  <a:avLst/>
                </a:prstGeom>
              </p:spPr>
            </p:pic>
          </mc:Fallback>
        </mc:AlternateContent>
      </p:grpSp>
      <p:grpSp>
        <p:nvGrpSpPr>
          <p:cNvPr id="38" name="Group 37">
            <a:extLst>
              <a:ext uri="{FF2B5EF4-FFF2-40B4-BE49-F238E27FC236}">
                <a16:creationId xmlns:a16="http://schemas.microsoft.com/office/drawing/2014/main" id="{5A13EDB5-0915-4110-88EA-4249477AF1EB}"/>
              </a:ext>
            </a:extLst>
          </p:cNvPr>
          <p:cNvGrpSpPr/>
          <p:nvPr/>
        </p:nvGrpSpPr>
        <p:grpSpPr>
          <a:xfrm>
            <a:off x="6667049" y="2662525"/>
            <a:ext cx="297720" cy="274320"/>
            <a:chOff x="6667049" y="2662525"/>
            <a:chExt cx="297720" cy="274320"/>
          </a:xfrm>
        </p:grpSpPr>
        <mc:AlternateContent xmlns:mc="http://schemas.openxmlformats.org/markup-compatibility/2006" xmlns:p14="http://schemas.microsoft.com/office/powerpoint/2010/main">
          <mc:Choice Requires="p14">
            <p:contentPart p14:bwMode="auto" r:id="rId40">
              <p14:nvContentPartPr>
                <p14:cNvPr id="35" name="Ink 34">
                  <a:extLst>
                    <a:ext uri="{FF2B5EF4-FFF2-40B4-BE49-F238E27FC236}">
                      <a16:creationId xmlns:a16="http://schemas.microsoft.com/office/drawing/2014/main" id="{67BF3719-22B0-48B2-88F6-CA6AF8B65903}"/>
                    </a:ext>
                  </a:extLst>
                </p14:cNvPr>
                <p14:cNvContentPartPr/>
                <p14:nvPr/>
              </p14:nvContentPartPr>
              <p14:xfrm>
                <a:off x="6667049" y="2748565"/>
                <a:ext cx="104040" cy="23400"/>
              </p14:xfrm>
            </p:contentPart>
          </mc:Choice>
          <mc:Fallback xmlns="">
            <p:pic>
              <p:nvPicPr>
                <p:cNvPr id="35" name="Ink 34">
                  <a:extLst>
                    <a:ext uri="{FF2B5EF4-FFF2-40B4-BE49-F238E27FC236}">
                      <a16:creationId xmlns:a16="http://schemas.microsoft.com/office/drawing/2014/main" id="{67BF3719-22B0-48B2-88F6-CA6AF8B65903}"/>
                    </a:ext>
                  </a:extLst>
                </p:cNvPr>
                <p:cNvPicPr/>
                <p:nvPr/>
              </p:nvPicPr>
              <p:blipFill>
                <a:blip r:embed="rId41"/>
                <a:stretch>
                  <a:fillRect/>
                </a:stretch>
              </p:blipFill>
              <p:spPr>
                <a:xfrm>
                  <a:off x="6649049" y="2730565"/>
                  <a:ext cx="139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 name="Ink 35">
                  <a:extLst>
                    <a:ext uri="{FF2B5EF4-FFF2-40B4-BE49-F238E27FC236}">
                      <a16:creationId xmlns:a16="http://schemas.microsoft.com/office/drawing/2014/main" id="{CAB8DC81-BE58-499E-A8C1-CD0361B003E0}"/>
                    </a:ext>
                  </a:extLst>
                </p14:cNvPr>
                <p14:cNvContentPartPr/>
                <p14:nvPr/>
              </p14:nvContentPartPr>
              <p14:xfrm>
                <a:off x="6833369" y="2668645"/>
                <a:ext cx="122760" cy="146160"/>
              </p14:xfrm>
            </p:contentPart>
          </mc:Choice>
          <mc:Fallback xmlns="">
            <p:pic>
              <p:nvPicPr>
                <p:cNvPr id="36" name="Ink 35">
                  <a:extLst>
                    <a:ext uri="{FF2B5EF4-FFF2-40B4-BE49-F238E27FC236}">
                      <a16:creationId xmlns:a16="http://schemas.microsoft.com/office/drawing/2014/main" id="{CAB8DC81-BE58-499E-A8C1-CD0361B003E0}"/>
                    </a:ext>
                  </a:extLst>
                </p:cNvPr>
                <p:cNvPicPr/>
                <p:nvPr/>
              </p:nvPicPr>
              <p:blipFill>
                <a:blip r:embed="rId43"/>
                <a:stretch>
                  <a:fillRect/>
                </a:stretch>
              </p:blipFill>
              <p:spPr>
                <a:xfrm>
                  <a:off x="6815369" y="2650645"/>
                  <a:ext cx="158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Ink 36">
                  <a:extLst>
                    <a:ext uri="{FF2B5EF4-FFF2-40B4-BE49-F238E27FC236}">
                      <a16:creationId xmlns:a16="http://schemas.microsoft.com/office/drawing/2014/main" id="{D164F498-9651-42D7-8950-628E0F3EFC1E}"/>
                    </a:ext>
                  </a:extLst>
                </p14:cNvPr>
                <p14:cNvContentPartPr/>
                <p14:nvPr/>
              </p14:nvContentPartPr>
              <p14:xfrm>
                <a:off x="6937409" y="2662525"/>
                <a:ext cx="27360" cy="274320"/>
              </p14:xfrm>
            </p:contentPart>
          </mc:Choice>
          <mc:Fallback xmlns="">
            <p:pic>
              <p:nvPicPr>
                <p:cNvPr id="37" name="Ink 36">
                  <a:extLst>
                    <a:ext uri="{FF2B5EF4-FFF2-40B4-BE49-F238E27FC236}">
                      <a16:creationId xmlns:a16="http://schemas.microsoft.com/office/drawing/2014/main" id="{D164F498-9651-42D7-8950-628E0F3EFC1E}"/>
                    </a:ext>
                  </a:extLst>
                </p:cNvPr>
                <p:cNvPicPr/>
                <p:nvPr/>
              </p:nvPicPr>
              <p:blipFill>
                <a:blip r:embed="rId45"/>
                <a:stretch>
                  <a:fillRect/>
                </a:stretch>
              </p:blipFill>
              <p:spPr>
                <a:xfrm>
                  <a:off x="6919409" y="2644525"/>
                  <a:ext cx="63000" cy="309960"/>
                </a:xfrm>
                <a:prstGeom prst="rect">
                  <a:avLst/>
                </a:prstGeom>
              </p:spPr>
            </p:pic>
          </mc:Fallback>
        </mc:AlternateContent>
      </p:grpSp>
      <p:grpSp>
        <p:nvGrpSpPr>
          <p:cNvPr id="50" name="Group 49">
            <a:extLst>
              <a:ext uri="{FF2B5EF4-FFF2-40B4-BE49-F238E27FC236}">
                <a16:creationId xmlns:a16="http://schemas.microsoft.com/office/drawing/2014/main" id="{C058E0AF-2506-49CA-A431-10B459127DAF}"/>
              </a:ext>
            </a:extLst>
          </p:cNvPr>
          <p:cNvGrpSpPr/>
          <p:nvPr/>
        </p:nvGrpSpPr>
        <p:grpSpPr>
          <a:xfrm>
            <a:off x="9128729" y="2498005"/>
            <a:ext cx="813600" cy="355680"/>
            <a:chOff x="9128729" y="2498005"/>
            <a:chExt cx="813600" cy="355680"/>
          </a:xfrm>
        </p:grpSpPr>
        <mc:AlternateContent xmlns:mc="http://schemas.openxmlformats.org/markup-compatibility/2006" xmlns:p14="http://schemas.microsoft.com/office/powerpoint/2010/main">
          <mc:Choice Requires="p14">
            <p:contentPart p14:bwMode="auto" r:id="rId46">
              <p14:nvContentPartPr>
                <p14:cNvPr id="40" name="Ink 39">
                  <a:extLst>
                    <a:ext uri="{FF2B5EF4-FFF2-40B4-BE49-F238E27FC236}">
                      <a16:creationId xmlns:a16="http://schemas.microsoft.com/office/drawing/2014/main" id="{B80D3176-A64F-471A-8B31-F7F579B9F0F3}"/>
                    </a:ext>
                  </a:extLst>
                </p14:cNvPr>
                <p14:cNvContentPartPr/>
                <p14:nvPr/>
              </p14:nvContentPartPr>
              <p14:xfrm>
                <a:off x="9128729" y="2498005"/>
                <a:ext cx="146520" cy="240120"/>
              </p14:xfrm>
            </p:contentPart>
          </mc:Choice>
          <mc:Fallback xmlns="">
            <p:pic>
              <p:nvPicPr>
                <p:cNvPr id="40" name="Ink 39">
                  <a:extLst>
                    <a:ext uri="{FF2B5EF4-FFF2-40B4-BE49-F238E27FC236}">
                      <a16:creationId xmlns:a16="http://schemas.microsoft.com/office/drawing/2014/main" id="{B80D3176-A64F-471A-8B31-F7F579B9F0F3}"/>
                    </a:ext>
                  </a:extLst>
                </p:cNvPr>
                <p:cNvPicPr/>
                <p:nvPr/>
              </p:nvPicPr>
              <p:blipFill>
                <a:blip r:embed="rId47"/>
                <a:stretch>
                  <a:fillRect/>
                </a:stretch>
              </p:blipFill>
              <p:spPr>
                <a:xfrm>
                  <a:off x="9110729" y="2480005"/>
                  <a:ext cx="1821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Ink 40">
                  <a:extLst>
                    <a:ext uri="{FF2B5EF4-FFF2-40B4-BE49-F238E27FC236}">
                      <a16:creationId xmlns:a16="http://schemas.microsoft.com/office/drawing/2014/main" id="{DE2ED720-6CD4-43E9-9A79-1C632E8ADA78}"/>
                    </a:ext>
                  </a:extLst>
                </p14:cNvPr>
                <p14:cNvContentPartPr/>
                <p14:nvPr/>
              </p14:nvContentPartPr>
              <p14:xfrm>
                <a:off x="9396209" y="2580445"/>
                <a:ext cx="111960" cy="10080"/>
              </p14:xfrm>
            </p:contentPart>
          </mc:Choice>
          <mc:Fallback xmlns="">
            <p:pic>
              <p:nvPicPr>
                <p:cNvPr id="41" name="Ink 40">
                  <a:extLst>
                    <a:ext uri="{FF2B5EF4-FFF2-40B4-BE49-F238E27FC236}">
                      <a16:creationId xmlns:a16="http://schemas.microsoft.com/office/drawing/2014/main" id="{DE2ED720-6CD4-43E9-9A79-1C632E8ADA78}"/>
                    </a:ext>
                  </a:extLst>
                </p:cNvPr>
                <p:cNvPicPr/>
                <p:nvPr/>
              </p:nvPicPr>
              <p:blipFill>
                <a:blip r:embed="rId49"/>
                <a:stretch>
                  <a:fillRect/>
                </a:stretch>
              </p:blipFill>
              <p:spPr>
                <a:xfrm>
                  <a:off x="9378151" y="2562445"/>
                  <a:ext cx="147715"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Ink 41">
                  <a:extLst>
                    <a:ext uri="{FF2B5EF4-FFF2-40B4-BE49-F238E27FC236}">
                      <a16:creationId xmlns:a16="http://schemas.microsoft.com/office/drawing/2014/main" id="{209672E9-804D-4FF9-9C45-04CEFC5F1C9D}"/>
                    </a:ext>
                  </a:extLst>
                </p14:cNvPr>
                <p14:cNvContentPartPr/>
                <p14:nvPr/>
              </p14:nvContentPartPr>
              <p14:xfrm>
                <a:off x="9401249" y="2649205"/>
                <a:ext cx="164520" cy="22320"/>
              </p14:xfrm>
            </p:contentPart>
          </mc:Choice>
          <mc:Fallback xmlns="">
            <p:pic>
              <p:nvPicPr>
                <p:cNvPr id="42" name="Ink 41">
                  <a:extLst>
                    <a:ext uri="{FF2B5EF4-FFF2-40B4-BE49-F238E27FC236}">
                      <a16:creationId xmlns:a16="http://schemas.microsoft.com/office/drawing/2014/main" id="{209672E9-804D-4FF9-9C45-04CEFC5F1C9D}"/>
                    </a:ext>
                  </a:extLst>
                </p:cNvPr>
                <p:cNvPicPr/>
                <p:nvPr/>
              </p:nvPicPr>
              <p:blipFill>
                <a:blip r:embed="rId51"/>
                <a:stretch>
                  <a:fillRect/>
                </a:stretch>
              </p:blipFill>
              <p:spPr>
                <a:xfrm>
                  <a:off x="9383249" y="2631205"/>
                  <a:ext cx="200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F12FDF86-C26F-4FF6-97B1-1E0FEAED7D8C}"/>
                    </a:ext>
                  </a:extLst>
                </p14:cNvPr>
                <p14:cNvContentPartPr/>
                <p14:nvPr/>
              </p14:nvContentPartPr>
              <p14:xfrm>
                <a:off x="9665129" y="2520685"/>
                <a:ext cx="157320" cy="222480"/>
              </p14:xfrm>
            </p:contentPart>
          </mc:Choice>
          <mc:Fallback xmlns="">
            <p:pic>
              <p:nvPicPr>
                <p:cNvPr id="43" name="Ink 42">
                  <a:extLst>
                    <a:ext uri="{FF2B5EF4-FFF2-40B4-BE49-F238E27FC236}">
                      <a16:creationId xmlns:a16="http://schemas.microsoft.com/office/drawing/2014/main" id="{F12FDF86-C26F-4FF6-97B1-1E0FEAED7D8C}"/>
                    </a:ext>
                  </a:extLst>
                </p:cNvPr>
                <p:cNvPicPr/>
                <p:nvPr/>
              </p:nvPicPr>
              <p:blipFill>
                <a:blip r:embed="rId53"/>
                <a:stretch>
                  <a:fillRect/>
                </a:stretch>
              </p:blipFill>
              <p:spPr>
                <a:xfrm>
                  <a:off x="9647088" y="2502685"/>
                  <a:ext cx="193042"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Ink 43">
                  <a:extLst>
                    <a:ext uri="{FF2B5EF4-FFF2-40B4-BE49-F238E27FC236}">
                      <a16:creationId xmlns:a16="http://schemas.microsoft.com/office/drawing/2014/main" id="{94E8EEE1-3F1A-41D8-910F-6F387F4F7CC7}"/>
                    </a:ext>
                  </a:extLst>
                </p14:cNvPr>
                <p14:cNvContentPartPr/>
                <p14:nvPr/>
              </p14:nvContentPartPr>
              <p14:xfrm>
                <a:off x="9926129" y="2697085"/>
                <a:ext cx="16200" cy="156600"/>
              </p14:xfrm>
            </p:contentPart>
          </mc:Choice>
          <mc:Fallback xmlns="">
            <p:pic>
              <p:nvPicPr>
                <p:cNvPr id="44" name="Ink 43">
                  <a:extLst>
                    <a:ext uri="{FF2B5EF4-FFF2-40B4-BE49-F238E27FC236}">
                      <a16:creationId xmlns:a16="http://schemas.microsoft.com/office/drawing/2014/main" id="{94E8EEE1-3F1A-41D8-910F-6F387F4F7CC7}"/>
                    </a:ext>
                  </a:extLst>
                </p:cNvPr>
                <p:cNvPicPr/>
                <p:nvPr/>
              </p:nvPicPr>
              <p:blipFill>
                <a:blip r:embed="rId55"/>
                <a:stretch>
                  <a:fillRect/>
                </a:stretch>
              </p:blipFill>
              <p:spPr>
                <a:xfrm>
                  <a:off x="9908129" y="2679085"/>
                  <a:ext cx="51840" cy="192240"/>
                </a:xfrm>
                <a:prstGeom prst="rect">
                  <a:avLst/>
                </a:prstGeom>
              </p:spPr>
            </p:pic>
          </mc:Fallback>
        </mc:AlternateContent>
      </p:grpSp>
      <p:grpSp>
        <p:nvGrpSpPr>
          <p:cNvPr id="58" name="Group 57">
            <a:extLst>
              <a:ext uri="{FF2B5EF4-FFF2-40B4-BE49-F238E27FC236}">
                <a16:creationId xmlns:a16="http://schemas.microsoft.com/office/drawing/2014/main" id="{D31CE4AB-0074-4707-B4C5-48874123BD44}"/>
              </a:ext>
            </a:extLst>
          </p:cNvPr>
          <p:cNvGrpSpPr/>
          <p:nvPr/>
        </p:nvGrpSpPr>
        <p:grpSpPr>
          <a:xfrm>
            <a:off x="1635329" y="4216645"/>
            <a:ext cx="1013760" cy="335520"/>
            <a:chOff x="1635329" y="4216645"/>
            <a:chExt cx="1013760" cy="335520"/>
          </a:xfrm>
        </p:grpSpPr>
        <mc:AlternateContent xmlns:mc="http://schemas.openxmlformats.org/markup-compatibility/2006" xmlns:p14="http://schemas.microsoft.com/office/powerpoint/2010/main">
          <mc:Choice Requires="p14">
            <p:contentPart p14:bwMode="auto" r:id="rId56">
              <p14:nvContentPartPr>
                <p14:cNvPr id="51" name="Ink 50">
                  <a:extLst>
                    <a:ext uri="{FF2B5EF4-FFF2-40B4-BE49-F238E27FC236}">
                      <a16:creationId xmlns:a16="http://schemas.microsoft.com/office/drawing/2014/main" id="{F8F59DFC-4BF0-4DBD-8453-DF89A79EF2B2}"/>
                    </a:ext>
                  </a:extLst>
                </p14:cNvPr>
                <p14:cNvContentPartPr/>
                <p14:nvPr/>
              </p14:nvContentPartPr>
              <p14:xfrm>
                <a:off x="1635329" y="4369285"/>
                <a:ext cx="157680" cy="5400"/>
              </p14:xfrm>
            </p:contentPart>
          </mc:Choice>
          <mc:Fallback xmlns="">
            <p:pic>
              <p:nvPicPr>
                <p:cNvPr id="51" name="Ink 50">
                  <a:extLst>
                    <a:ext uri="{FF2B5EF4-FFF2-40B4-BE49-F238E27FC236}">
                      <a16:creationId xmlns:a16="http://schemas.microsoft.com/office/drawing/2014/main" id="{F8F59DFC-4BF0-4DBD-8453-DF89A79EF2B2}"/>
                    </a:ext>
                  </a:extLst>
                </p:cNvPr>
                <p:cNvPicPr/>
                <p:nvPr/>
              </p:nvPicPr>
              <p:blipFill>
                <a:blip r:embed="rId57"/>
                <a:stretch>
                  <a:fillRect/>
                </a:stretch>
              </p:blipFill>
              <p:spPr>
                <a:xfrm>
                  <a:off x="1617370" y="4351285"/>
                  <a:ext cx="193239"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2" name="Ink 51">
                  <a:extLst>
                    <a:ext uri="{FF2B5EF4-FFF2-40B4-BE49-F238E27FC236}">
                      <a16:creationId xmlns:a16="http://schemas.microsoft.com/office/drawing/2014/main" id="{8C176554-FFF1-44D1-9E85-47849D369369}"/>
                    </a:ext>
                  </a:extLst>
                </p14:cNvPr>
                <p14:cNvContentPartPr/>
                <p14:nvPr/>
              </p14:nvContentPartPr>
              <p14:xfrm>
                <a:off x="1875809" y="4229605"/>
                <a:ext cx="123840" cy="137880"/>
              </p14:xfrm>
            </p:contentPart>
          </mc:Choice>
          <mc:Fallback xmlns="">
            <p:pic>
              <p:nvPicPr>
                <p:cNvPr id="52" name="Ink 51">
                  <a:extLst>
                    <a:ext uri="{FF2B5EF4-FFF2-40B4-BE49-F238E27FC236}">
                      <a16:creationId xmlns:a16="http://schemas.microsoft.com/office/drawing/2014/main" id="{8C176554-FFF1-44D1-9E85-47849D369369}"/>
                    </a:ext>
                  </a:extLst>
                </p:cNvPr>
                <p:cNvPicPr/>
                <p:nvPr/>
              </p:nvPicPr>
              <p:blipFill>
                <a:blip r:embed="rId59"/>
                <a:stretch>
                  <a:fillRect/>
                </a:stretch>
              </p:blipFill>
              <p:spPr>
                <a:xfrm>
                  <a:off x="1857809" y="4211605"/>
                  <a:ext cx="159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Ink 52">
                  <a:extLst>
                    <a:ext uri="{FF2B5EF4-FFF2-40B4-BE49-F238E27FC236}">
                      <a16:creationId xmlns:a16="http://schemas.microsoft.com/office/drawing/2014/main" id="{CDDA79E4-70CF-4A86-9B72-A9ACC70534C1}"/>
                    </a:ext>
                  </a:extLst>
                </p14:cNvPr>
                <p14:cNvContentPartPr/>
                <p14:nvPr/>
              </p14:nvContentPartPr>
              <p14:xfrm>
                <a:off x="1976249" y="4242205"/>
                <a:ext cx="42120" cy="212040"/>
              </p14:xfrm>
            </p:contentPart>
          </mc:Choice>
          <mc:Fallback xmlns="">
            <p:pic>
              <p:nvPicPr>
                <p:cNvPr id="53" name="Ink 52">
                  <a:extLst>
                    <a:ext uri="{FF2B5EF4-FFF2-40B4-BE49-F238E27FC236}">
                      <a16:creationId xmlns:a16="http://schemas.microsoft.com/office/drawing/2014/main" id="{CDDA79E4-70CF-4A86-9B72-A9ACC70534C1}"/>
                    </a:ext>
                  </a:extLst>
                </p:cNvPr>
                <p:cNvPicPr/>
                <p:nvPr/>
              </p:nvPicPr>
              <p:blipFill>
                <a:blip r:embed="rId61"/>
                <a:stretch>
                  <a:fillRect/>
                </a:stretch>
              </p:blipFill>
              <p:spPr>
                <a:xfrm>
                  <a:off x="1958249" y="4224174"/>
                  <a:ext cx="77760" cy="247741"/>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 name="Ink 53">
                  <a:extLst>
                    <a:ext uri="{FF2B5EF4-FFF2-40B4-BE49-F238E27FC236}">
                      <a16:creationId xmlns:a16="http://schemas.microsoft.com/office/drawing/2014/main" id="{0C0A9BDA-CA05-498D-B7FE-868872318946}"/>
                    </a:ext>
                  </a:extLst>
                </p14:cNvPr>
                <p14:cNvContentPartPr/>
                <p14:nvPr/>
              </p14:nvContentPartPr>
              <p14:xfrm>
                <a:off x="2109809" y="4409605"/>
                <a:ext cx="19800" cy="20520"/>
              </p14:xfrm>
            </p:contentPart>
          </mc:Choice>
          <mc:Fallback xmlns="">
            <p:pic>
              <p:nvPicPr>
                <p:cNvPr id="54" name="Ink 53">
                  <a:extLst>
                    <a:ext uri="{FF2B5EF4-FFF2-40B4-BE49-F238E27FC236}">
                      <a16:creationId xmlns:a16="http://schemas.microsoft.com/office/drawing/2014/main" id="{0C0A9BDA-CA05-498D-B7FE-868872318946}"/>
                    </a:ext>
                  </a:extLst>
                </p:cNvPr>
                <p:cNvPicPr/>
                <p:nvPr/>
              </p:nvPicPr>
              <p:blipFill>
                <a:blip r:embed="rId63"/>
                <a:stretch>
                  <a:fillRect/>
                </a:stretch>
              </p:blipFill>
              <p:spPr>
                <a:xfrm>
                  <a:off x="2091809" y="4391605"/>
                  <a:ext cx="55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5" name="Ink 54">
                  <a:extLst>
                    <a:ext uri="{FF2B5EF4-FFF2-40B4-BE49-F238E27FC236}">
                      <a16:creationId xmlns:a16="http://schemas.microsoft.com/office/drawing/2014/main" id="{EF8BA3D3-5B18-409F-BE58-64513CDCB671}"/>
                    </a:ext>
                  </a:extLst>
                </p14:cNvPr>
                <p14:cNvContentPartPr/>
                <p14:nvPr/>
              </p14:nvContentPartPr>
              <p14:xfrm>
                <a:off x="2237609" y="4216645"/>
                <a:ext cx="116280" cy="257040"/>
              </p14:xfrm>
            </p:contentPart>
          </mc:Choice>
          <mc:Fallback xmlns="">
            <p:pic>
              <p:nvPicPr>
                <p:cNvPr id="55" name="Ink 54">
                  <a:extLst>
                    <a:ext uri="{FF2B5EF4-FFF2-40B4-BE49-F238E27FC236}">
                      <a16:creationId xmlns:a16="http://schemas.microsoft.com/office/drawing/2014/main" id="{EF8BA3D3-5B18-409F-BE58-64513CDCB671}"/>
                    </a:ext>
                  </a:extLst>
                </p:cNvPr>
                <p:cNvPicPr/>
                <p:nvPr/>
              </p:nvPicPr>
              <p:blipFill>
                <a:blip r:embed="rId65"/>
                <a:stretch>
                  <a:fillRect/>
                </a:stretch>
              </p:blipFill>
              <p:spPr>
                <a:xfrm>
                  <a:off x="2219553" y="4198645"/>
                  <a:ext cx="152031"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6" name="Ink 55">
                  <a:extLst>
                    <a:ext uri="{FF2B5EF4-FFF2-40B4-BE49-F238E27FC236}">
                      <a16:creationId xmlns:a16="http://schemas.microsoft.com/office/drawing/2014/main" id="{2D7B8FA3-7BC8-421F-A5F3-B297E3562DBB}"/>
                    </a:ext>
                  </a:extLst>
                </p14:cNvPr>
                <p14:cNvContentPartPr/>
                <p14:nvPr/>
              </p14:nvContentPartPr>
              <p14:xfrm>
                <a:off x="2422649" y="4246165"/>
                <a:ext cx="133560" cy="206640"/>
              </p14:xfrm>
            </p:contentPart>
          </mc:Choice>
          <mc:Fallback xmlns="">
            <p:pic>
              <p:nvPicPr>
                <p:cNvPr id="56" name="Ink 55">
                  <a:extLst>
                    <a:ext uri="{FF2B5EF4-FFF2-40B4-BE49-F238E27FC236}">
                      <a16:creationId xmlns:a16="http://schemas.microsoft.com/office/drawing/2014/main" id="{2D7B8FA3-7BC8-421F-A5F3-B297E3562DBB}"/>
                    </a:ext>
                  </a:extLst>
                </p:cNvPr>
                <p:cNvPicPr/>
                <p:nvPr/>
              </p:nvPicPr>
              <p:blipFill>
                <a:blip r:embed="rId67"/>
                <a:stretch>
                  <a:fillRect/>
                </a:stretch>
              </p:blipFill>
              <p:spPr>
                <a:xfrm>
                  <a:off x="2404649" y="4228196"/>
                  <a:ext cx="169200" cy="242218"/>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7" name="Ink 56">
                  <a:extLst>
                    <a:ext uri="{FF2B5EF4-FFF2-40B4-BE49-F238E27FC236}">
                      <a16:creationId xmlns:a16="http://schemas.microsoft.com/office/drawing/2014/main" id="{DEB87CC7-EF47-40FA-B9E7-1F9440DC1D1D}"/>
                    </a:ext>
                  </a:extLst>
                </p14:cNvPr>
                <p14:cNvContentPartPr/>
                <p14:nvPr/>
              </p14:nvContentPartPr>
              <p14:xfrm>
                <a:off x="2635409" y="4438045"/>
                <a:ext cx="13680" cy="114120"/>
              </p14:xfrm>
            </p:contentPart>
          </mc:Choice>
          <mc:Fallback xmlns="">
            <p:pic>
              <p:nvPicPr>
                <p:cNvPr id="57" name="Ink 56">
                  <a:extLst>
                    <a:ext uri="{FF2B5EF4-FFF2-40B4-BE49-F238E27FC236}">
                      <a16:creationId xmlns:a16="http://schemas.microsoft.com/office/drawing/2014/main" id="{DEB87CC7-EF47-40FA-B9E7-1F9440DC1D1D}"/>
                    </a:ext>
                  </a:extLst>
                </p:cNvPr>
                <p:cNvPicPr/>
                <p:nvPr/>
              </p:nvPicPr>
              <p:blipFill>
                <a:blip r:embed="rId69"/>
                <a:stretch>
                  <a:fillRect/>
                </a:stretch>
              </p:blipFill>
              <p:spPr>
                <a:xfrm>
                  <a:off x="2617409" y="4420045"/>
                  <a:ext cx="49320" cy="149760"/>
                </a:xfrm>
                <a:prstGeom prst="rect">
                  <a:avLst/>
                </a:prstGeom>
              </p:spPr>
            </p:pic>
          </mc:Fallback>
        </mc:AlternateContent>
      </p:grpSp>
      <p:grpSp>
        <p:nvGrpSpPr>
          <p:cNvPr id="65" name="Group 64">
            <a:extLst>
              <a:ext uri="{FF2B5EF4-FFF2-40B4-BE49-F238E27FC236}">
                <a16:creationId xmlns:a16="http://schemas.microsoft.com/office/drawing/2014/main" id="{DC22E526-B7F7-434C-AD4C-4A4EF77FCCB2}"/>
              </a:ext>
            </a:extLst>
          </p:cNvPr>
          <p:cNvGrpSpPr/>
          <p:nvPr/>
        </p:nvGrpSpPr>
        <p:grpSpPr>
          <a:xfrm>
            <a:off x="2868329" y="4202605"/>
            <a:ext cx="1071720" cy="327960"/>
            <a:chOff x="2868329" y="4202605"/>
            <a:chExt cx="1071720" cy="327960"/>
          </a:xfrm>
        </p:grpSpPr>
        <mc:AlternateContent xmlns:mc="http://schemas.openxmlformats.org/markup-compatibility/2006" xmlns:p14="http://schemas.microsoft.com/office/powerpoint/2010/main">
          <mc:Choice Requires="p14">
            <p:contentPart p14:bwMode="auto" r:id="rId70">
              <p14:nvContentPartPr>
                <p14:cNvPr id="59" name="Ink 58">
                  <a:extLst>
                    <a:ext uri="{FF2B5EF4-FFF2-40B4-BE49-F238E27FC236}">
                      <a16:creationId xmlns:a16="http://schemas.microsoft.com/office/drawing/2014/main" id="{6E7C2E1C-7072-4601-B27C-91B6510E5677}"/>
                    </a:ext>
                  </a:extLst>
                </p14:cNvPr>
                <p14:cNvContentPartPr/>
                <p14:nvPr/>
              </p14:nvContentPartPr>
              <p14:xfrm>
                <a:off x="2868329" y="4329325"/>
                <a:ext cx="128160" cy="7200"/>
              </p14:xfrm>
            </p:contentPart>
          </mc:Choice>
          <mc:Fallback xmlns="">
            <p:pic>
              <p:nvPicPr>
                <p:cNvPr id="59" name="Ink 58">
                  <a:extLst>
                    <a:ext uri="{FF2B5EF4-FFF2-40B4-BE49-F238E27FC236}">
                      <a16:creationId xmlns:a16="http://schemas.microsoft.com/office/drawing/2014/main" id="{6E7C2E1C-7072-4601-B27C-91B6510E5677}"/>
                    </a:ext>
                  </a:extLst>
                </p:cNvPr>
                <p:cNvPicPr/>
                <p:nvPr/>
              </p:nvPicPr>
              <p:blipFill>
                <a:blip r:embed="rId71"/>
                <a:stretch>
                  <a:fillRect/>
                </a:stretch>
              </p:blipFill>
              <p:spPr>
                <a:xfrm>
                  <a:off x="2850329" y="4311325"/>
                  <a:ext cx="163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0" name="Ink 59">
                  <a:extLst>
                    <a:ext uri="{FF2B5EF4-FFF2-40B4-BE49-F238E27FC236}">
                      <a16:creationId xmlns:a16="http://schemas.microsoft.com/office/drawing/2014/main" id="{425C7A46-5F28-4688-8A42-C0CFE862BBE8}"/>
                    </a:ext>
                  </a:extLst>
                </p14:cNvPr>
                <p14:cNvContentPartPr/>
                <p14:nvPr/>
              </p14:nvContentPartPr>
              <p14:xfrm>
                <a:off x="3070289" y="4218805"/>
                <a:ext cx="114120" cy="193680"/>
              </p14:xfrm>
            </p:contentPart>
          </mc:Choice>
          <mc:Fallback xmlns="">
            <p:pic>
              <p:nvPicPr>
                <p:cNvPr id="60" name="Ink 59">
                  <a:extLst>
                    <a:ext uri="{FF2B5EF4-FFF2-40B4-BE49-F238E27FC236}">
                      <a16:creationId xmlns:a16="http://schemas.microsoft.com/office/drawing/2014/main" id="{425C7A46-5F28-4688-8A42-C0CFE862BBE8}"/>
                    </a:ext>
                  </a:extLst>
                </p:cNvPr>
                <p:cNvPicPr/>
                <p:nvPr/>
              </p:nvPicPr>
              <p:blipFill>
                <a:blip r:embed="rId73"/>
                <a:stretch>
                  <a:fillRect/>
                </a:stretch>
              </p:blipFill>
              <p:spPr>
                <a:xfrm>
                  <a:off x="3052289" y="4200805"/>
                  <a:ext cx="1497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1" name="Ink 60">
                  <a:extLst>
                    <a:ext uri="{FF2B5EF4-FFF2-40B4-BE49-F238E27FC236}">
                      <a16:creationId xmlns:a16="http://schemas.microsoft.com/office/drawing/2014/main" id="{879FEF5D-7D47-4BDB-8034-837F5F742B15}"/>
                    </a:ext>
                  </a:extLst>
                </p14:cNvPr>
                <p14:cNvContentPartPr/>
                <p14:nvPr/>
              </p14:nvContentPartPr>
              <p14:xfrm>
                <a:off x="3237689" y="4378285"/>
                <a:ext cx="22320" cy="10800"/>
              </p14:xfrm>
            </p:contentPart>
          </mc:Choice>
          <mc:Fallback xmlns="">
            <p:pic>
              <p:nvPicPr>
                <p:cNvPr id="61" name="Ink 60">
                  <a:extLst>
                    <a:ext uri="{FF2B5EF4-FFF2-40B4-BE49-F238E27FC236}">
                      <a16:creationId xmlns:a16="http://schemas.microsoft.com/office/drawing/2014/main" id="{879FEF5D-7D47-4BDB-8034-837F5F742B15}"/>
                    </a:ext>
                  </a:extLst>
                </p:cNvPr>
                <p:cNvPicPr/>
                <p:nvPr/>
              </p:nvPicPr>
              <p:blipFill>
                <a:blip r:embed="rId75"/>
                <a:stretch>
                  <a:fillRect/>
                </a:stretch>
              </p:blipFill>
              <p:spPr>
                <a:xfrm>
                  <a:off x="3219689" y="4360285"/>
                  <a:ext cx="57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2" name="Ink 61">
                  <a:extLst>
                    <a:ext uri="{FF2B5EF4-FFF2-40B4-BE49-F238E27FC236}">
                      <a16:creationId xmlns:a16="http://schemas.microsoft.com/office/drawing/2014/main" id="{EDE361AE-8E2A-4D56-8A4C-E926D6499D8D}"/>
                    </a:ext>
                  </a:extLst>
                </p14:cNvPr>
                <p14:cNvContentPartPr/>
                <p14:nvPr/>
              </p14:nvContentPartPr>
              <p14:xfrm>
                <a:off x="3384209" y="4202605"/>
                <a:ext cx="155880" cy="239040"/>
              </p14:xfrm>
            </p:contentPart>
          </mc:Choice>
          <mc:Fallback xmlns="">
            <p:pic>
              <p:nvPicPr>
                <p:cNvPr id="62" name="Ink 61">
                  <a:extLst>
                    <a:ext uri="{FF2B5EF4-FFF2-40B4-BE49-F238E27FC236}">
                      <a16:creationId xmlns:a16="http://schemas.microsoft.com/office/drawing/2014/main" id="{EDE361AE-8E2A-4D56-8A4C-E926D6499D8D}"/>
                    </a:ext>
                  </a:extLst>
                </p:cNvPr>
                <p:cNvPicPr/>
                <p:nvPr/>
              </p:nvPicPr>
              <p:blipFill>
                <a:blip r:embed="rId77"/>
                <a:stretch>
                  <a:fillRect/>
                </a:stretch>
              </p:blipFill>
              <p:spPr>
                <a:xfrm>
                  <a:off x="3366209" y="4184578"/>
                  <a:ext cx="191520" cy="274734"/>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Ink 62">
                  <a:extLst>
                    <a:ext uri="{FF2B5EF4-FFF2-40B4-BE49-F238E27FC236}">
                      <a16:creationId xmlns:a16="http://schemas.microsoft.com/office/drawing/2014/main" id="{B58BAE8D-FD86-4ED4-A264-42928412A5F4}"/>
                    </a:ext>
                  </a:extLst>
                </p14:cNvPr>
                <p14:cNvContentPartPr/>
                <p14:nvPr/>
              </p14:nvContentPartPr>
              <p14:xfrm>
                <a:off x="3613529" y="4253005"/>
                <a:ext cx="105480" cy="263880"/>
              </p14:xfrm>
            </p:contentPart>
          </mc:Choice>
          <mc:Fallback xmlns="">
            <p:pic>
              <p:nvPicPr>
                <p:cNvPr id="63" name="Ink 62">
                  <a:extLst>
                    <a:ext uri="{FF2B5EF4-FFF2-40B4-BE49-F238E27FC236}">
                      <a16:creationId xmlns:a16="http://schemas.microsoft.com/office/drawing/2014/main" id="{B58BAE8D-FD86-4ED4-A264-42928412A5F4}"/>
                    </a:ext>
                  </a:extLst>
                </p:cNvPr>
                <p:cNvPicPr/>
                <p:nvPr/>
              </p:nvPicPr>
              <p:blipFill>
                <a:blip r:embed="rId79"/>
                <a:stretch>
                  <a:fillRect/>
                </a:stretch>
              </p:blipFill>
              <p:spPr>
                <a:xfrm>
                  <a:off x="3595529" y="4235005"/>
                  <a:ext cx="1411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4" name="Ink 63">
                  <a:extLst>
                    <a:ext uri="{FF2B5EF4-FFF2-40B4-BE49-F238E27FC236}">
                      <a16:creationId xmlns:a16="http://schemas.microsoft.com/office/drawing/2014/main" id="{E919C4A8-DB89-41CD-8613-28925CE781B1}"/>
                    </a:ext>
                  </a:extLst>
                </p14:cNvPr>
                <p14:cNvContentPartPr/>
                <p14:nvPr/>
              </p14:nvContentPartPr>
              <p14:xfrm>
                <a:off x="3793169" y="4290805"/>
                <a:ext cx="146880" cy="239760"/>
              </p14:xfrm>
            </p:contentPart>
          </mc:Choice>
          <mc:Fallback xmlns="">
            <p:pic>
              <p:nvPicPr>
                <p:cNvPr id="64" name="Ink 63">
                  <a:extLst>
                    <a:ext uri="{FF2B5EF4-FFF2-40B4-BE49-F238E27FC236}">
                      <a16:creationId xmlns:a16="http://schemas.microsoft.com/office/drawing/2014/main" id="{E919C4A8-DB89-41CD-8613-28925CE781B1}"/>
                    </a:ext>
                  </a:extLst>
                </p:cNvPr>
                <p:cNvPicPr/>
                <p:nvPr/>
              </p:nvPicPr>
              <p:blipFill>
                <a:blip r:embed="rId81"/>
                <a:stretch>
                  <a:fillRect/>
                </a:stretch>
              </p:blipFill>
              <p:spPr>
                <a:xfrm>
                  <a:off x="3775169" y="4272805"/>
                  <a:ext cx="182520" cy="275400"/>
                </a:xfrm>
                <a:prstGeom prst="rect">
                  <a:avLst/>
                </a:prstGeom>
              </p:spPr>
            </p:pic>
          </mc:Fallback>
        </mc:AlternateContent>
      </p:grpSp>
      <p:grpSp>
        <p:nvGrpSpPr>
          <p:cNvPr id="70" name="Group 69">
            <a:extLst>
              <a:ext uri="{FF2B5EF4-FFF2-40B4-BE49-F238E27FC236}">
                <a16:creationId xmlns:a16="http://schemas.microsoft.com/office/drawing/2014/main" id="{0058151D-472A-4AF9-9820-9149300047ED}"/>
              </a:ext>
            </a:extLst>
          </p:cNvPr>
          <p:cNvGrpSpPr/>
          <p:nvPr/>
        </p:nvGrpSpPr>
        <p:grpSpPr>
          <a:xfrm>
            <a:off x="5498489" y="4181725"/>
            <a:ext cx="576000" cy="342360"/>
            <a:chOff x="5498489" y="4181725"/>
            <a:chExt cx="576000" cy="342360"/>
          </a:xfrm>
        </p:grpSpPr>
        <mc:AlternateContent xmlns:mc="http://schemas.openxmlformats.org/markup-compatibility/2006" xmlns:p14="http://schemas.microsoft.com/office/powerpoint/2010/main">
          <mc:Choice Requires="p14">
            <p:contentPart p14:bwMode="auto" r:id="rId82">
              <p14:nvContentPartPr>
                <p14:cNvPr id="66" name="Ink 65">
                  <a:extLst>
                    <a:ext uri="{FF2B5EF4-FFF2-40B4-BE49-F238E27FC236}">
                      <a16:creationId xmlns:a16="http://schemas.microsoft.com/office/drawing/2014/main" id="{3656B53C-9DA8-4F04-BED7-D82CB5DE5531}"/>
                    </a:ext>
                  </a:extLst>
                </p14:cNvPr>
                <p14:cNvContentPartPr/>
                <p14:nvPr/>
              </p14:nvContentPartPr>
              <p14:xfrm>
                <a:off x="5498489" y="4220245"/>
                <a:ext cx="165600" cy="191880"/>
              </p14:xfrm>
            </p:contentPart>
          </mc:Choice>
          <mc:Fallback xmlns="">
            <p:pic>
              <p:nvPicPr>
                <p:cNvPr id="66" name="Ink 65">
                  <a:extLst>
                    <a:ext uri="{FF2B5EF4-FFF2-40B4-BE49-F238E27FC236}">
                      <a16:creationId xmlns:a16="http://schemas.microsoft.com/office/drawing/2014/main" id="{3656B53C-9DA8-4F04-BED7-D82CB5DE5531}"/>
                    </a:ext>
                  </a:extLst>
                </p:cNvPr>
                <p:cNvPicPr/>
                <p:nvPr/>
              </p:nvPicPr>
              <p:blipFill>
                <a:blip r:embed="rId83"/>
                <a:stretch>
                  <a:fillRect/>
                </a:stretch>
              </p:blipFill>
              <p:spPr>
                <a:xfrm>
                  <a:off x="5480489" y="4202245"/>
                  <a:ext cx="201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7" name="Ink 66">
                  <a:extLst>
                    <a:ext uri="{FF2B5EF4-FFF2-40B4-BE49-F238E27FC236}">
                      <a16:creationId xmlns:a16="http://schemas.microsoft.com/office/drawing/2014/main" id="{1957ACCD-02B8-478F-A9E0-E4D40DBCE9E2}"/>
                    </a:ext>
                  </a:extLst>
                </p14:cNvPr>
                <p14:cNvContentPartPr/>
                <p14:nvPr/>
              </p14:nvContentPartPr>
              <p14:xfrm>
                <a:off x="5710169" y="4366405"/>
                <a:ext cx="30240" cy="22680"/>
              </p14:xfrm>
            </p:contentPart>
          </mc:Choice>
          <mc:Fallback xmlns="">
            <p:pic>
              <p:nvPicPr>
                <p:cNvPr id="67" name="Ink 66">
                  <a:extLst>
                    <a:ext uri="{FF2B5EF4-FFF2-40B4-BE49-F238E27FC236}">
                      <a16:creationId xmlns:a16="http://schemas.microsoft.com/office/drawing/2014/main" id="{1957ACCD-02B8-478F-A9E0-E4D40DBCE9E2}"/>
                    </a:ext>
                  </a:extLst>
                </p:cNvPr>
                <p:cNvPicPr/>
                <p:nvPr/>
              </p:nvPicPr>
              <p:blipFill>
                <a:blip r:embed="rId85"/>
                <a:stretch>
                  <a:fillRect/>
                </a:stretch>
              </p:blipFill>
              <p:spPr>
                <a:xfrm>
                  <a:off x="5692169" y="4348405"/>
                  <a:ext cx="65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8" name="Ink 67">
                  <a:extLst>
                    <a:ext uri="{FF2B5EF4-FFF2-40B4-BE49-F238E27FC236}">
                      <a16:creationId xmlns:a16="http://schemas.microsoft.com/office/drawing/2014/main" id="{9BC621F8-FDC5-4DF3-8152-3DE39C503815}"/>
                    </a:ext>
                  </a:extLst>
                </p14:cNvPr>
                <p14:cNvContentPartPr/>
                <p14:nvPr/>
              </p14:nvContentPartPr>
              <p14:xfrm>
                <a:off x="5853449" y="4181725"/>
                <a:ext cx="120240" cy="248400"/>
              </p14:xfrm>
            </p:contentPart>
          </mc:Choice>
          <mc:Fallback xmlns="">
            <p:pic>
              <p:nvPicPr>
                <p:cNvPr id="68" name="Ink 67">
                  <a:extLst>
                    <a:ext uri="{FF2B5EF4-FFF2-40B4-BE49-F238E27FC236}">
                      <a16:creationId xmlns:a16="http://schemas.microsoft.com/office/drawing/2014/main" id="{9BC621F8-FDC5-4DF3-8152-3DE39C503815}"/>
                    </a:ext>
                  </a:extLst>
                </p:cNvPr>
                <p:cNvPicPr/>
                <p:nvPr/>
              </p:nvPicPr>
              <p:blipFill>
                <a:blip r:embed="rId87"/>
                <a:stretch>
                  <a:fillRect/>
                </a:stretch>
              </p:blipFill>
              <p:spPr>
                <a:xfrm>
                  <a:off x="5835449" y="4163725"/>
                  <a:ext cx="1558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9" name="Ink 68">
                  <a:extLst>
                    <a:ext uri="{FF2B5EF4-FFF2-40B4-BE49-F238E27FC236}">
                      <a16:creationId xmlns:a16="http://schemas.microsoft.com/office/drawing/2014/main" id="{7B08079D-4F28-4413-B031-F379D5C62B4D}"/>
                    </a:ext>
                  </a:extLst>
                </p14:cNvPr>
                <p14:cNvContentPartPr/>
                <p14:nvPr/>
              </p14:nvContentPartPr>
              <p14:xfrm>
                <a:off x="6037769" y="4376485"/>
                <a:ext cx="36720" cy="147600"/>
              </p14:xfrm>
            </p:contentPart>
          </mc:Choice>
          <mc:Fallback xmlns="">
            <p:pic>
              <p:nvPicPr>
                <p:cNvPr id="69" name="Ink 68">
                  <a:extLst>
                    <a:ext uri="{FF2B5EF4-FFF2-40B4-BE49-F238E27FC236}">
                      <a16:creationId xmlns:a16="http://schemas.microsoft.com/office/drawing/2014/main" id="{7B08079D-4F28-4413-B031-F379D5C62B4D}"/>
                    </a:ext>
                  </a:extLst>
                </p:cNvPr>
                <p:cNvPicPr/>
                <p:nvPr/>
              </p:nvPicPr>
              <p:blipFill>
                <a:blip r:embed="rId89"/>
                <a:stretch>
                  <a:fillRect/>
                </a:stretch>
              </p:blipFill>
              <p:spPr>
                <a:xfrm>
                  <a:off x="6019769" y="4358529"/>
                  <a:ext cx="72360" cy="183153"/>
                </a:xfrm>
                <a:prstGeom prst="rect">
                  <a:avLst/>
                </a:prstGeom>
              </p:spPr>
            </p:pic>
          </mc:Fallback>
        </mc:AlternateContent>
      </p:grpSp>
      <p:grpSp>
        <p:nvGrpSpPr>
          <p:cNvPr id="75" name="Group 74">
            <a:extLst>
              <a:ext uri="{FF2B5EF4-FFF2-40B4-BE49-F238E27FC236}">
                <a16:creationId xmlns:a16="http://schemas.microsoft.com/office/drawing/2014/main" id="{F763C0FB-7EA9-4C09-B3C2-C899CB7C85A7}"/>
              </a:ext>
            </a:extLst>
          </p:cNvPr>
          <p:cNvGrpSpPr/>
          <p:nvPr/>
        </p:nvGrpSpPr>
        <p:grpSpPr>
          <a:xfrm>
            <a:off x="6229649" y="4177405"/>
            <a:ext cx="705600" cy="269640"/>
            <a:chOff x="6229649" y="4177405"/>
            <a:chExt cx="705600" cy="269640"/>
          </a:xfrm>
        </p:grpSpPr>
        <mc:AlternateContent xmlns:mc="http://schemas.openxmlformats.org/markup-compatibility/2006" xmlns:p14="http://schemas.microsoft.com/office/powerpoint/2010/main">
          <mc:Choice Requires="p14">
            <p:contentPart p14:bwMode="auto" r:id="rId90">
              <p14:nvContentPartPr>
                <p14:cNvPr id="71" name="Ink 70">
                  <a:extLst>
                    <a:ext uri="{FF2B5EF4-FFF2-40B4-BE49-F238E27FC236}">
                      <a16:creationId xmlns:a16="http://schemas.microsoft.com/office/drawing/2014/main" id="{152A43C3-9951-44C4-A828-05C38E5CB33C}"/>
                    </a:ext>
                  </a:extLst>
                </p14:cNvPr>
                <p14:cNvContentPartPr/>
                <p14:nvPr/>
              </p14:nvContentPartPr>
              <p14:xfrm>
                <a:off x="6229649" y="4284325"/>
                <a:ext cx="102240" cy="21600"/>
              </p14:xfrm>
            </p:contentPart>
          </mc:Choice>
          <mc:Fallback xmlns="">
            <p:pic>
              <p:nvPicPr>
                <p:cNvPr id="71" name="Ink 70">
                  <a:extLst>
                    <a:ext uri="{FF2B5EF4-FFF2-40B4-BE49-F238E27FC236}">
                      <a16:creationId xmlns:a16="http://schemas.microsoft.com/office/drawing/2014/main" id="{152A43C3-9951-44C4-A828-05C38E5CB33C}"/>
                    </a:ext>
                  </a:extLst>
                </p:cNvPr>
                <p:cNvPicPr/>
                <p:nvPr/>
              </p:nvPicPr>
              <p:blipFill>
                <a:blip r:embed="rId91"/>
                <a:stretch>
                  <a:fillRect/>
                </a:stretch>
              </p:blipFill>
              <p:spPr>
                <a:xfrm>
                  <a:off x="6211712" y="4266325"/>
                  <a:ext cx="137755"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2" name="Ink 71">
                  <a:extLst>
                    <a:ext uri="{FF2B5EF4-FFF2-40B4-BE49-F238E27FC236}">
                      <a16:creationId xmlns:a16="http://schemas.microsoft.com/office/drawing/2014/main" id="{E85977A9-6C8E-4102-A0EF-1AF9D15B5FF6}"/>
                    </a:ext>
                  </a:extLst>
                </p14:cNvPr>
                <p14:cNvContentPartPr/>
                <p14:nvPr/>
              </p14:nvContentPartPr>
              <p14:xfrm>
                <a:off x="6431249" y="4193965"/>
                <a:ext cx="147240" cy="214920"/>
              </p14:xfrm>
            </p:contentPart>
          </mc:Choice>
          <mc:Fallback xmlns="">
            <p:pic>
              <p:nvPicPr>
                <p:cNvPr id="72" name="Ink 71">
                  <a:extLst>
                    <a:ext uri="{FF2B5EF4-FFF2-40B4-BE49-F238E27FC236}">
                      <a16:creationId xmlns:a16="http://schemas.microsoft.com/office/drawing/2014/main" id="{E85977A9-6C8E-4102-A0EF-1AF9D15B5FF6}"/>
                    </a:ext>
                  </a:extLst>
                </p:cNvPr>
                <p:cNvPicPr/>
                <p:nvPr/>
              </p:nvPicPr>
              <p:blipFill>
                <a:blip r:embed="rId93"/>
                <a:stretch>
                  <a:fillRect/>
                </a:stretch>
              </p:blipFill>
              <p:spPr>
                <a:xfrm>
                  <a:off x="6413249" y="4175965"/>
                  <a:ext cx="1828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3" name="Ink 72">
                  <a:extLst>
                    <a:ext uri="{FF2B5EF4-FFF2-40B4-BE49-F238E27FC236}">
                      <a16:creationId xmlns:a16="http://schemas.microsoft.com/office/drawing/2014/main" id="{06D3DE80-E465-4D28-A4A7-E3584FD7EADF}"/>
                    </a:ext>
                  </a:extLst>
                </p14:cNvPr>
                <p14:cNvContentPartPr/>
                <p14:nvPr/>
              </p14:nvContentPartPr>
              <p14:xfrm>
                <a:off x="6635009" y="4356325"/>
                <a:ext cx="21600" cy="34200"/>
              </p14:xfrm>
            </p:contentPart>
          </mc:Choice>
          <mc:Fallback xmlns="">
            <p:pic>
              <p:nvPicPr>
                <p:cNvPr id="73" name="Ink 72">
                  <a:extLst>
                    <a:ext uri="{FF2B5EF4-FFF2-40B4-BE49-F238E27FC236}">
                      <a16:creationId xmlns:a16="http://schemas.microsoft.com/office/drawing/2014/main" id="{06D3DE80-E465-4D28-A4A7-E3584FD7EADF}"/>
                    </a:ext>
                  </a:extLst>
                </p:cNvPr>
                <p:cNvPicPr/>
                <p:nvPr/>
              </p:nvPicPr>
              <p:blipFill>
                <a:blip r:embed="rId95"/>
                <a:stretch>
                  <a:fillRect/>
                </a:stretch>
              </p:blipFill>
              <p:spPr>
                <a:xfrm>
                  <a:off x="6617304" y="4338512"/>
                  <a:ext cx="56656" cy="69469"/>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4" name="Ink 73">
                  <a:extLst>
                    <a:ext uri="{FF2B5EF4-FFF2-40B4-BE49-F238E27FC236}">
                      <a16:creationId xmlns:a16="http://schemas.microsoft.com/office/drawing/2014/main" id="{F000E392-0392-462F-866E-C5E9252F5010}"/>
                    </a:ext>
                  </a:extLst>
                </p14:cNvPr>
                <p14:cNvContentPartPr/>
                <p14:nvPr/>
              </p14:nvContentPartPr>
              <p14:xfrm>
                <a:off x="6741569" y="4177405"/>
                <a:ext cx="193680" cy="269640"/>
              </p14:xfrm>
            </p:contentPart>
          </mc:Choice>
          <mc:Fallback xmlns="">
            <p:pic>
              <p:nvPicPr>
                <p:cNvPr id="74" name="Ink 73">
                  <a:extLst>
                    <a:ext uri="{FF2B5EF4-FFF2-40B4-BE49-F238E27FC236}">
                      <a16:creationId xmlns:a16="http://schemas.microsoft.com/office/drawing/2014/main" id="{F000E392-0392-462F-866E-C5E9252F5010}"/>
                    </a:ext>
                  </a:extLst>
                </p:cNvPr>
                <p:cNvPicPr/>
                <p:nvPr/>
              </p:nvPicPr>
              <p:blipFill>
                <a:blip r:embed="rId97"/>
                <a:stretch>
                  <a:fillRect/>
                </a:stretch>
              </p:blipFill>
              <p:spPr>
                <a:xfrm>
                  <a:off x="6723602" y="4159405"/>
                  <a:ext cx="229254" cy="305280"/>
                </a:xfrm>
                <a:prstGeom prst="rect">
                  <a:avLst/>
                </a:prstGeom>
              </p:spPr>
            </p:pic>
          </mc:Fallback>
        </mc:AlternateContent>
      </p:grpSp>
      <p:grpSp>
        <p:nvGrpSpPr>
          <p:cNvPr id="80" name="Group 79">
            <a:extLst>
              <a:ext uri="{FF2B5EF4-FFF2-40B4-BE49-F238E27FC236}">
                <a16:creationId xmlns:a16="http://schemas.microsoft.com/office/drawing/2014/main" id="{0BBC61DE-25AB-43F1-B234-E8077EB700E5}"/>
              </a:ext>
            </a:extLst>
          </p:cNvPr>
          <p:cNvGrpSpPr/>
          <p:nvPr/>
        </p:nvGrpSpPr>
        <p:grpSpPr>
          <a:xfrm>
            <a:off x="9194969" y="4191805"/>
            <a:ext cx="428040" cy="319320"/>
            <a:chOff x="9194969" y="4191805"/>
            <a:chExt cx="428040" cy="319320"/>
          </a:xfrm>
        </p:grpSpPr>
        <mc:AlternateContent xmlns:mc="http://schemas.openxmlformats.org/markup-compatibility/2006" xmlns:p14="http://schemas.microsoft.com/office/powerpoint/2010/main">
          <mc:Choice Requires="p14">
            <p:contentPart p14:bwMode="auto" r:id="rId98">
              <p14:nvContentPartPr>
                <p14:cNvPr id="76" name="Ink 75">
                  <a:extLst>
                    <a:ext uri="{FF2B5EF4-FFF2-40B4-BE49-F238E27FC236}">
                      <a16:creationId xmlns:a16="http://schemas.microsoft.com/office/drawing/2014/main" id="{CD7CC5DA-50E0-4978-8A43-36080F642EC3}"/>
                    </a:ext>
                  </a:extLst>
                </p14:cNvPr>
                <p14:cNvContentPartPr/>
                <p14:nvPr/>
              </p14:nvContentPartPr>
              <p14:xfrm>
                <a:off x="9194969" y="4323565"/>
                <a:ext cx="150840" cy="11160"/>
              </p14:xfrm>
            </p:contentPart>
          </mc:Choice>
          <mc:Fallback xmlns="">
            <p:pic>
              <p:nvPicPr>
                <p:cNvPr id="76" name="Ink 75">
                  <a:extLst>
                    <a:ext uri="{FF2B5EF4-FFF2-40B4-BE49-F238E27FC236}">
                      <a16:creationId xmlns:a16="http://schemas.microsoft.com/office/drawing/2014/main" id="{CD7CC5DA-50E0-4978-8A43-36080F642EC3}"/>
                    </a:ext>
                  </a:extLst>
                </p:cNvPr>
                <p:cNvPicPr/>
                <p:nvPr/>
              </p:nvPicPr>
              <p:blipFill>
                <a:blip r:embed="rId99"/>
                <a:stretch>
                  <a:fillRect/>
                </a:stretch>
              </p:blipFill>
              <p:spPr>
                <a:xfrm>
                  <a:off x="9176969" y="4305565"/>
                  <a:ext cx="186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7" name="Ink 76">
                  <a:extLst>
                    <a:ext uri="{FF2B5EF4-FFF2-40B4-BE49-F238E27FC236}">
                      <a16:creationId xmlns:a16="http://schemas.microsoft.com/office/drawing/2014/main" id="{DE4F9622-1943-475B-8FD2-A696EB125A2F}"/>
                    </a:ext>
                  </a:extLst>
                </p14:cNvPr>
                <p14:cNvContentPartPr/>
                <p14:nvPr/>
              </p14:nvContentPartPr>
              <p14:xfrm>
                <a:off x="9486929" y="4191805"/>
                <a:ext cx="38160" cy="190440"/>
              </p14:xfrm>
            </p:contentPart>
          </mc:Choice>
          <mc:Fallback xmlns="">
            <p:pic>
              <p:nvPicPr>
                <p:cNvPr id="77" name="Ink 76">
                  <a:extLst>
                    <a:ext uri="{FF2B5EF4-FFF2-40B4-BE49-F238E27FC236}">
                      <a16:creationId xmlns:a16="http://schemas.microsoft.com/office/drawing/2014/main" id="{DE4F9622-1943-475B-8FD2-A696EB125A2F}"/>
                    </a:ext>
                  </a:extLst>
                </p:cNvPr>
                <p:cNvPicPr/>
                <p:nvPr/>
              </p:nvPicPr>
              <p:blipFill>
                <a:blip r:embed="rId101"/>
                <a:stretch>
                  <a:fillRect/>
                </a:stretch>
              </p:blipFill>
              <p:spPr>
                <a:xfrm>
                  <a:off x="9468758" y="4173805"/>
                  <a:ext cx="74139"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8" name="Ink 77">
                  <a:extLst>
                    <a:ext uri="{FF2B5EF4-FFF2-40B4-BE49-F238E27FC236}">
                      <a16:creationId xmlns:a16="http://schemas.microsoft.com/office/drawing/2014/main" id="{A34A2664-4818-45CE-A527-243BE9188C01}"/>
                    </a:ext>
                  </a:extLst>
                </p14:cNvPr>
                <p14:cNvContentPartPr/>
                <p14:nvPr/>
              </p14:nvContentPartPr>
              <p14:xfrm>
                <a:off x="9592769" y="4376485"/>
                <a:ext cx="30240" cy="134640"/>
              </p14:xfrm>
            </p:contentPart>
          </mc:Choice>
          <mc:Fallback xmlns="">
            <p:pic>
              <p:nvPicPr>
                <p:cNvPr id="78" name="Ink 77">
                  <a:extLst>
                    <a:ext uri="{FF2B5EF4-FFF2-40B4-BE49-F238E27FC236}">
                      <a16:creationId xmlns:a16="http://schemas.microsoft.com/office/drawing/2014/main" id="{A34A2664-4818-45CE-A527-243BE9188C01}"/>
                    </a:ext>
                  </a:extLst>
                </p:cNvPr>
                <p:cNvPicPr/>
                <p:nvPr/>
              </p:nvPicPr>
              <p:blipFill>
                <a:blip r:embed="rId103"/>
                <a:stretch>
                  <a:fillRect/>
                </a:stretch>
              </p:blipFill>
              <p:spPr>
                <a:xfrm>
                  <a:off x="9574769" y="4358485"/>
                  <a:ext cx="65880" cy="170280"/>
                </a:xfrm>
                <a:prstGeom prst="rect">
                  <a:avLst/>
                </a:prstGeom>
              </p:spPr>
            </p:pic>
          </mc:Fallback>
        </mc:AlternateContent>
      </p:grpSp>
      <p:grpSp>
        <p:nvGrpSpPr>
          <p:cNvPr id="84" name="Group 83">
            <a:extLst>
              <a:ext uri="{FF2B5EF4-FFF2-40B4-BE49-F238E27FC236}">
                <a16:creationId xmlns:a16="http://schemas.microsoft.com/office/drawing/2014/main" id="{5AD721BC-C6FC-447F-A6CA-109BECC4AC9B}"/>
              </a:ext>
            </a:extLst>
          </p:cNvPr>
          <p:cNvGrpSpPr/>
          <p:nvPr/>
        </p:nvGrpSpPr>
        <p:grpSpPr>
          <a:xfrm>
            <a:off x="9783569" y="4226725"/>
            <a:ext cx="432000" cy="232920"/>
            <a:chOff x="9783569" y="4226725"/>
            <a:chExt cx="432000" cy="232920"/>
          </a:xfrm>
        </p:grpSpPr>
        <mc:AlternateContent xmlns:mc="http://schemas.openxmlformats.org/markup-compatibility/2006" xmlns:p14="http://schemas.microsoft.com/office/powerpoint/2010/main">
          <mc:Choice Requires="p14">
            <p:contentPart p14:bwMode="auto" r:id="rId104">
              <p14:nvContentPartPr>
                <p14:cNvPr id="81" name="Ink 80">
                  <a:extLst>
                    <a:ext uri="{FF2B5EF4-FFF2-40B4-BE49-F238E27FC236}">
                      <a16:creationId xmlns:a16="http://schemas.microsoft.com/office/drawing/2014/main" id="{CFF686C5-B120-4CDA-AEC6-105025FB766A}"/>
                    </a:ext>
                  </a:extLst>
                </p14:cNvPr>
                <p14:cNvContentPartPr/>
                <p14:nvPr/>
              </p14:nvContentPartPr>
              <p14:xfrm>
                <a:off x="9783569" y="4226725"/>
                <a:ext cx="135360" cy="195480"/>
              </p14:xfrm>
            </p:contentPart>
          </mc:Choice>
          <mc:Fallback xmlns="">
            <p:pic>
              <p:nvPicPr>
                <p:cNvPr id="81" name="Ink 80">
                  <a:extLst>
                    <a:ext uri="{FF2B5EF4-FFF2-40B4-BE49-F238E27FC236}">
                      <a16:creationId xmlns:a16="http://schemas.microsoft.com/office/drawing/2014/main" id="{CFF686C5-B120-4CDA-AEC6-105025FB766A}"/>
                    </a:ext>
                  </a:extLst>
                </p:cNvPr>
                <p:cNvPicPr/>
                <p:nvPr/>
              </p:nvPicPr>
              <p:blipFill>
                <a:blip r:embed="rId105"/>
                <a:stretch>
                  <a:fillRect/>
                </a:stretch>
              </p:blipFill>
              <p:spPr>
                <a:xfrm>
                  <a:off x="9765569" y="4208692"/>
                  <a:ext cx="171000" cy="231186"/>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2" name="Ink 81">
                  <a:extLst>
                    <a:ext uri="{FF2B5EF4-FFF2-40B4-BE49-F238E27FC236}">
                      <a16:creationId xmlns:a16="http://schemas.microsoft.com/office/drawing/2014/main" id="{59618DA4-2C6A-4A6F-AE87-AE463AC63BEA}"/>
                    </a:ext>
                  </a:extLst>
                </p14:cNvPr>
                <p14:cNvContentPartPr/>
                <p14:nvPr/>
              </p14:nvContentPartPr>
              <p14:xfrm>
                <a:off x="9966089" y="4402045"/>
                <a:ext cx="33120" cy="19440"/>
              </p14:xfrm>
            </p:contentPart>
          </mc:Choice>
          <mc:Fallback xmlns="">
            <p:pic>
              <p:nvPicPr>
                <p:cNvPr id="82" name="Ink 81">
                  <a:extLst>
                    <a:ext uri="{FF2B5EF4-FFF2-40B4-BE49-F238E27FC236}">
                      <a16:creationId xmlns:a16="http://schemas.microsoft.com/office/drawing/2014/main" id="{59618DA4-2C6A-4A6F-AE87-AE463AC63BEA}"/>
                    </a:ext>
                  </a:extLst>
                </p:cNvPr>
                <p:cNvPicPr/>
                <p:nvPr/>
              </p:nvPicPr>
              <p:blipFill>
                <a:blip r:embed="rId107"/>
                <a:stretch>
                  <a:fillRect/>
                </a:stretch>
              </p:blipFill>
              <p:spPr>
                <a:xfrm>
                  <a:off x="9948089" y="4384045"/>
                  <a:ext cx="68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3" name="Ink 82">
                  <a:extLst>
                    <a:ext uri="{FF2B5EF4-FFF2-40B4-BE49-F238E27FC236}">
                      <a16:creationId xmlns:a16="http://schemas.microsoft.com/office/drawing/2014/main" id="{F15E7EF3-1881-4FAE-BD8A-0A9ED6A828CC}"/>
                    </a:ext>
                  </a:extLst>
                </p14:cNvPr>
                <p14:cNvContentPartPr/>
                <p14:nvPr/>
              </p14:nvContentPartPr>
              <p14:xfrm>
                <a:off x="10118369" y="4249765"/>
                <a:ext cx="97200" cy="209880"/>
              </p14:xfrm>
            </p:contentPart>
          </mc:Choice>
          <mc:Fallback xmlns="">
            <p:pic>
              <p:nvPicPr>
                <p:cNvPr id="83" name="Ink 82">
                  <a:extLst>
                    <a:ext uri="{FF2B5EF4-FFF2-40B4-BE49-F238E27FC236}">
                      <a16:creationId xmlns:a16="http://schemas.microsoft.com/office/drawing/2014/main" id="{F15E7EF3-1881-4FAE-BD8A-0A9ED6A828CC}"/>
                    </a:ext>
                  </a:extLst>
                </p:cNvPr>
                <p:cNvPicPr/>
                <p:nvPr/>
              </p:nvPicPr>
              <p:blipFill>
                <a:blip r:embed="rId109"/>
                <a:stretch>
                  <a:fillRect/>
                </a:stretch>
              </p:blipFill>
              <p:spPr>
                <a:xfrm>
                  <a:off x="10100369" y="4231765"/>
                  <a:ext cx="132840" cy="245520"/>
                </a:xfrm>
                <a:prstGeom prst="rect">
                  <a:avLst/>
                </a:prstGeom>
              </p:spPr>
            </p:pic>
          </mc:Fallback>
        </mc:AlternateContent>
      </p:grpSp>
      <p:grpSp>
        <p:nvGrpSpPr>
          <p:cNvPr id="93" name="Group 92">
            <a:extLst>
              <a:ext uri="{FF2B5EF4-FFF2-40B4-BE49-F238E27FC236}">
                <a16:creationId xmlns:a16="http://schemas.microsoft.com/office/drawing/2014/main" id="{B656418A-1701-485E-B0DB-1F39C31FCE4C}"/>
              </a:ext>
            </a:extLst>
          </p:cNvPr>
          <p:cNvGrpSpPr/>
          <p:nvPr/>
        </p:nvGrpSpPr>
        <p:grpSpPr>
          <a:xfrm>
            <a:off x="982649" y="4246885"/>
            <a:ext cx="378720" cy="182520"/>
            <a:chOff x="982649" y="4246885"/>
            <a:chExt cx="378720" cy="182520"/>
          </a:xfrm>
        </p:grpSpPr>
        <mc:AlternateContent xmlns:mc="http://schemas.openxmlformats.org/markup-compatibility/2006" xmlns:p14="http://schemas.microsoft.com/office/powerpoint/2010/main">
          <mc:Choice Requires="p14">
            <p:contentPart p14:bwMode="auto" r:id="rId110">
              <p14:nvContentPartPr>
                <p14:cNvPr id="85" name="Ink 84">
                  <a:extLst>
                    <a:ext uri="{FF2B5EF4-FFF2-40B4-BE49-F238E27FC236}">
                      <a16:creationId xmlns:a16="http://schemas.microsoft.com/office/drawing/2014/main" id="{CC260040-D7E3-4BD6-80BA-54A61E2D0316}"/>
                    </a:ext>
                  </a:extLst>
                </p14:cNvPr>
                <p14:cNvContentPartPr/>
                <p14:nvPr/>
              </p14:nvContentPartPr>
              <p14:xfrm>
                <a:off x="982649" y="4277485"/>
                <a:ext cx="162720" cy="136080"/>
              </p14:xfrm>
            </p:contentPart>
          </mc:Choice>
          <mc:Fallback xmlns="">
            <p:pic>
              <p:nvPicPr>
                <p:cNvPr id="85" name="Ink 84">
                  <a:extLst>
                    <a:ext uri="{FF2B5EF4-FFF2-40B4-BE49-F238E27FC236}">
                      <a16:creationId xmlns:a16="http://schemas.microsoft.com/office/drawing/2014/main" id="{CC260040-D7E3-4BD6-80BA-54A61E2D0316}"/>
                    </a:ext>
                  </a:extLst>
                </p:cNvPr>
                <p:cNvPicPr/>
                <p:nvPr/>
              </p:nvPicPr>
              <p:blipFill>
                <a:blip r:embed="rId111"/>
                <a:stretch>
                  <a:fillRect/>
                </a:stretch>
              </p:blipFill>
              <p:spPr>
                <a:xfrm>
                  <a:off x="964649" y="4259485"/>
                  <a:ext cx="198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 name="Ink 85">
                  <a:extLst>
                    <a:ext uri="{FF2B5EF4-FFF2-40B4-BE49-F238E27FC236}">
                      <a16:creationId xmlns:a16="http://schemas.microsoft.com/office/drawing/2014/main" id="{3B887161-ECA7-46D9-86F4-B01A12915B38}"/>
                    </a:ext>
                  </a:extLst>
                </p14:cNvPr>
                <p14:cNvContentPartPr/>
                <p14:nvPr/>
              </p14:nvContentPartPr>
              <p14:xfrm>
                <a:off x="1006769" y="4246885"/>
                <a:ext cx="78120" cy="182520"/>
              </p14:xfrm>
            </p:contentPart>
          </mc:Choice>
          <mc:Fallback xmlns="">
            <p:pic>
              <p:nvPicPr>
                <p:cNvPr id="86" name="Ink 85">
                  <a:extLst>
                    <a:ext uri="{FF2B5EF4-FFF2-40B4-BE49-F238E27FC236}">
                      <a16:creationId xmlns:a16="http://schemas.microsoft.com/office/drawing/2014/main" id="{3B887161-ECA7-46D9-86F4-B01A12915B38}"/>
                    </a:ext>
                  </a:extLst>
                </p:cNvPr>
                <p:cNvPicPr/>
                <p:nvPr/>
              </p:nvPicPr>
              <p:blipFill>
                <a:blip r:embed="rId113"/>
                <a:stretch>
                  <a:fillRect/>
                </a:stretch>
              </p:blipFill>
              <p:spPr>
                <a:xfrm>
                  <a:off x="988852" y="4228885"/>
                  <a:ext cx="113597"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Ink 86">
                  <a:extLst>
                    <a:ext uri="{FF2B5EF4-FFF2-40B4-BE49-F238E27FC236}">
                      <a16:creationId xmlns:a16="http://schemas.microsoft.com/office/drawing/2014/main" id="{4BE5FC16-7C69-41E7-9CE4-E77C153371D2}"/>
                    </a:ext>
                  </a:extLst>
                </p14:cNvPr>
                <p14:cNvContentPartPr/>
                <p14:nvPr/>
              </p14:nvContentPartPr>
              <p14:xfrm>
                <a:off x="1221689" y="4273885"/>
                <a:ext cx="89640" cy="13680"/>
              </p14:xfrm>
            </p:contentPart>
          </mc:Choice>
          <mc:Fallback xmlns="">
            <p:pic>
              <p:nvPicPr>
                <p:cNvPr id="87" name="Ink 86">
                  <a:extLst>
                    <a:ext uri="{FF2B5EF4-FFF2-40B4-BE49-F238E27FC236}">
                      <a16:creationId xmlns:a16="http://schemas.microsoft.com/office/drawing/2014/main" id="{4BE5FC16-7C69-41E7-9CE4-E77C153371D2}"/>
                    </a:ext>
                  </a:extLst>
                </p:cNvPr>
                <p:cNvPicPr/>
                <p:nvPr/>
              </p:nvPicPr>
              <p:blipFill>
                <a:blip r:embed="rId115"/>
                <a:stretch>
                  <a:fillRect/>
                </a:stretch>
              </p:blipFill>
              <p:spPr>
                <a:xfrm>
                  <a:off x="1203689" y="4256347"/>
                  <a:ext cx="125280" cy="48406"/>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8" name="Ink 87">
                  <a:extLst>
                    <a:ext uri="{FF2B5EF4-FFF2-40B4-BE49-F238E27FC236}">
                      <a16:creationId xmlns:a16="http://schemas.microsoft.com/office/drawing/2014/main" id="{A521616A-DEDC-429A-86A6-7450A79B983F}"/>
                    </a:ext>
                  </a:extLst>
                </p14:cNvPr>
                <p14:cNvContentPartPr/>
                <p14:nvPr/>
              </p14:nvContentPartPr>
              <p14:xfrm>
                <a:off x="1257689" y="4386565"/>
                <a:ext cx="103680" cy="10800"/>
              </p14:xfrm>
            </p:contentPart>
          </mc:Choice>
          <mc:Fallback xmlns="">
            <p:pic>
              <p:nvPicPr>
                <p:cNvPr id="88" name="Ink 87">
                  <a:extLst>
                    <a:ext uri="{FF2B5EF4-FFF2-40B4-BE49-F238E27FC236}">
                      <a16:creationId xmlns:a16="http://schemas.microsoft.com/office/drawing/2014/main" id="{A521616A-DEDC-429A-86A6-7450A79B983F}"/>
                    </a:ext>
                  </a:extLst>
                </p:cNvPr>
                <p:cNvPicPr/>
                <p:nvPr/>
              </p:nvPicPr>
              <p:blipFill>
                <a:blip r:embed="rId117"/>
                <a:stretch>
                  <a:fillRect/>
                </a:stretch>
              </p:blipFill>
              <p:spPr>
                <a:xfrm>
                  <a:off x="1239689" y="4369146"/>
                  <a:ext cx="139320" cy="45290"/>
                </a:xfrm>
                <a:prstGeom prst="rect">
                  <a:avLst/>
                </a:prstGeom>
              </p:spPr>
            </p:pic>
          </mc:Fallback>
        </mc:AlternateContent>
      </p:grpSp>
      <p:grpSp>
        <p:nvGrpSpPr>
          <p:cNvPr id="92" name="Group 91">
            <a:extLst>
              <a:ext uri="{FF2B5EF4-FFF2-40B4-BE49-F238E27FC236}">
                <a16:creationId xmlns:a16="http://schemas.microsoft.com/office/drawing/2014/main" id="{439A765F-1682-47E3-B856-25F5C4977369}"/>
              </a:ext>
            </a:extLst>
          </p:cNvPr>
          <p:cNvGrpSpPr/>
          <p:nvPr/>
        </p:nvGrpSpPr>
        <p:grpSpPr>
          <a:xfrm>
            <a:off x="4854449" y="4300165"/>
            <a:ext cx="426960" cy="198720"/>
            <a:chOff x="4854449" y="4300165"/>
            <a:chExt cx="426960" cy="198720"/>
          </a:xfrm>
        </p:grpSpPr>
        <mc:AlternateContent xmlns:mc="http://schemas.openxmlformats.org/markup-compatibility/2006" xmlns:p14="http://schemas.microsoft.com/office/powerpoint/2010/main">
          <mc:Choice Requires="p14">
            <p:contentPart p14:bwMode="auto" r:id="rId118">
              <p14:nvContentPartPr>
                <p14:cNvPr id="89" name="Ink 88">
                  <a:extLst>
                    <a:ext uri="{FF2B5EF4-FFF2-40B4-BE49-F238E27FC236}">
                      <a16:creationId xmlns:a16="http://schemas.microsoft.com/office/drawing/2014/main" id="{5D3D4823-C808-40E7-A126-2F0AC5AD5285}"/>
                    </a:ext>
                  </a:extLst>
                </p14:cNvPr>
                <p14:cNvContentPartPr/>
                <p14:nvPr/>
              </p14:nvContentPartPr>
              <p14:xfrm>
                <a:off x="4874609" y="4320685"/>
                <a:ext cx="172800" cy="145080"/>
              </p14:xfrm>
            </p:contentPart>
          </mc:Choice>
          <mc:Fallback xmlns="">
            <p:pic>
              <p:nvPicPr>
                <p:cNvPr id="89" name="Ink 88">
                  <a:extLst>
                    <a:ext uri="{FF2B5EF4-FFF2-40B4-BE49-F238E27FC236}">
                      <a16:creationId xmlns:a16="http://schemas.microsoft.com/office/drawing/2014/main" id="{5D3D4823-C808-40E7-A126-2F0AC5AD5285}"/>
                    </a:ext>
                  </a:extLst>
                </p:cNvPr>
                <p:cNvPicPr/>
                <p:nvPr/>
              </p:nvPicPr>
              <p:blipFill>
                <a:blip r:embed="rId119"/>
                <a:stretch>
                  <a:fillRect/>
                </a:stretch>
              </p:blipFill>
              <p:spPr>
                <a:xfrm>
                  <a:off x="4856609" y="4302730"/>
                  <a:ext cx="208440" cy="180632"/>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0" name="Ink 89">
                  <a:extLst>
                    <a:ext uri="{FF2B5EF4-FFF2-40B4-BE49-F238E27FC236}">
                      <a16:creationId xmlns:a16="http://schemas.microsoft.com/office/drawing/2014/main" id="{108DF4E8-5596-4573-A6D5-DFF05D12F9CE}"/>
                    </a:ext>
                  </a:extLst>
                </p14:cNvPr>
                <p14:cNvContentPartPr/>
                <p14:nvPr/>
              </p14:nvContentPartPr>
              <p14:xfrm>
                <a:off x="4854449" y="4300165"/>
                <a:ext cx="159120" cy="198720"/>
              </p14:xfrm>
            </p:contentPart>
          </mc:Choice>
          <mc:Fallback xmlns="">
            <p:pic>
              <p:nvPicPr>
                <p:cNvPr id="90" name="Ink 89">
                  <a:extLst>
                    <a:ext uri="{FF2B5EF4-FFF2-40B4-BE49-F238E27FC236}">
                      <a16:creationId xmlns:a16="http://schemas.microsoft.com/office/drawing/2014/main" id="{108DF4E8-5596-4573-A6D5-DFF05D12F9CE}"/>
                    </a:ext>
                  </a:extLst>
                </p:cNvPr>
                <p:cNvPicPr/>
                <p:nvPr/>
              </p:nvPicPr>
              <p:blipFill>
                <a:blip r:embed="rId121"/>
                <a:stretch>
                  <a:fillRect/>
                </a:stretch>
              </p:blipFill>
              <p:spPr>
                <a:xfrm>
                  <a:off x="4836449" y="4282165"/>
                  <a:ext cx="1947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1" name="Ink 90">
                  <a:extLst>
                    <a:ext uri="{FF2B5EF4-FFF2-40B4-BE49-F238E27FC236}">
                      <a16:creationId xmlns:a16="http://schemas.microsoft.com/office/drawing/2014/main" id="{CD404E98-F427-44A3-A995-0765641A55D4}"/>
                    </a:ext>
                  </a:extLst>
                </p14:cNvPr>
                <p14:cNvContentPartPr/>
                <p14:nvPr/>
              </p14:nvContentPartPr>
              <p14:xfrm>
                <a:off x="5155049" y="4348045"/>
                <a:ext cx="126360" cy="95040"/>
              </p14:xfrm>
            </p:contentPart>
          </mc:Choice>
          <mc:Fallback xmlns="">
            <p:pic>
              <p:nvPicPr>
                <p:cNvPr id="91" name="Ink 90">
                  <a:extLst>
                    <a:ext uri="{FF2B5EF4-FFF2-40B4-BE49-F238E27FC236}">
                      <a16:creationId xmlns:a16="http://schemas.microsoft.com/office/drawing/2014/main" id="{CD404E98-F427-44A3-A995-0765641A55D4}"/>
                    </a:ext>
                  </a:extLst>
                </p:cNvPr>
                <p:cNvPicPr/>
                <p:nvPr/>
              </p:nvPicPr>
              <p:blipFill>
                <a:blip r:embed="rId123"/>
                <a:stretch>
                  <a:fillRect/>
                </a:stretch>
              </p:blipFill>
              <p:spPr>
                <a:xfrm>
                  <a:off x="5136998" y="4330045"/>
                  <a:ext cx="162102" cy="130680"/>
                </a:xfrm>
                <a:prstGeom prst="rect">
                  <a:avLst/>
                </a:prstGeom>
              </p:spPr>
            </p:pic>
          </mc:Fallback>
        </mc:AlternateContent>
      </p:grpSp>
      <p:grpSp>
        <p:nvGrpSpPr>
          <p:cNvPr id="99" name="Group 98">
            <a:extLst>
              <a:ext uri="{FF2B5EF4-FFF2-40B4-BE49-F238E27FC236}">
                <a16:creationId xmlns:a16="http://schemas.microsoft.com/office/drawing/2014/main" id="{CBAB2811-6346-41E4-82BE-9C9AD4B15ADE}"/>
              </a:ext>
            </a:extLst>
          </p:cNvPr>
          <p:cNvGrpSpPr/>
          <p:nvPr/>
        </p:nvGrpSpPr>
        <p:grpSpPr>
          <a:xfrm>
            <a:off x="8339609" y="4278925"/>
            <a:ext cx="542160" cy="187560"/>
            <a:chOff x="8339609" y="4278925"/>
            <a:chExt cx="542160" cy="187560"/>
          </a:xfrm>
        </p:grpSpPr>
        <mc:AlternateContent xmlns:mc="http://schemas.openxmlformats.org/markup-compatibility/2006" xmlns:p14="http://schemas.microsoft.com/office/powerpoint/2010/main">
          <mc:Choice Requires="p14">
            <p:contentPart p14:bwMode="auto" r:id="rId124">
              <p14:nvContentPartPr>
                <p14:cNvPr id="94" name="Ink 93">
                  <a:extLst>
                    <a:ext uri="{FF2B5EF4-FFF2-40B4-BE49-F238E27FC236}">
                      <a16:creationId xmlns:a16="http://schemas.microsoft.com/office/drawing/2014/main" id="{38E8807D-1F58-4DA6-A7ED-3995AFDFCC38}"/>
                    </a:ext>
                  </a:extLst>
                </p14:cNvPr>
                <p14:cNvContentPartPr/>
                <p14:nvPr/>
              </p14:nvContentPartPr>
              <p14:xfrm>
                <a:off x="8339609" y="4278925"/>
                <a:ext cx="223200" cy="154080"/>
              </p14:xfrm>
            </p:contentPart>
          </mc:Choice>
          <mc:Fallback xmlns="">
            <p:pic>
              <p:nvPicPr>
                <p:cNvPr id="94" name="Ink 93">
                  <a:extLst>
                    <a:ext uri="{FF2B5EF4-FFF2-40B4-BE49-F238E27FC236}">
                      <a16:creationId xmlns:a16="http://schemas.microsoft.com/office/drawing/2014/main" id="{38E8807D-1F58-4DA6-A7ED-3995AFDFCC38}"/>
                    </a:ext>
                  </a:extLst>
                </p:cNvPr>
                <p:cNvPicPr/>
                <p:nvPr/>
              </p:nvPicPr>
              <p:blipFill>
                <a:blip r:embed="rId125"/>
                <a:stretch>
                  <a:fillRect/>
                </a:stretch>
              </p:blipFill>
              <p:spPr>
                <a:xfrm>
                  <a:off x="8321609" y="4260925"/>
                  <a:ext cx="258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5" name="Ink 94">
                  <a:extLst>
                    <a:ext uri="{FF2B5EF4-FFF2-40B4-BE49-F238E27FC236}">
                      <a16:creationId xmlns:a16="http://schemas.microsoft.com/office/drawing/2014/main" id="{A3F23042-A624-4E93-AB34-D4058C1D3D8D}"/>
                    </a:ext>
                  </a:extLst>
                </p14:cNvPr>
                <p14:cNvContentPartPr/>
                <p14:nvPr/>
              </p14:nvContentPartPr>
              <p14:xfrm>
                <a:off x="8431409" y="4294045"/>
                <a:ext cx="110520" cy="172440"/>
              </p14:xfrm>
            </p:contentPart>
          </mc:Choice>
          <mc:Fallback xmlns="">
            <p:pic>
              <p:nvPicPr>
                <p:cNvPr id="95" name="Ink 94">
                  <a:extLst>
                    <a:ext uri="{FF2B5EF4-FFF2-40B4-BE49-F238E27FC236}">
                      <a16:creationId xmlns:a16="http://schemas.microsoft.com/office/drawing/2014/main" id="{A3F23042-A624-4E93-AB34-D4058C1D3D8D}"/>
                    </a:ext>
                  </a:extLst>
                </p:cNvPr>
                <p:cNvPicPr/>
                <p:nvPr/>
              </p:nvPicPr>
              <p:blipFill>
                <a:blip r:embed="rId127"/>
                <a:stretch>
                  <a:fillRect/>
                </a:stretch>
              </p:blipFill>
              <p:spPr>
                <a:xfrm>
                  <a:off x="8413350" y="4276045"/>
                  <a:ext cx="146276"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6" name="Ink 95">
                  <a:extLst>
                    <a:ext uri="{FF2B5EF4-FFF2-40B4-BE49-F238E27FC236}">
                      <a16:creationId xmlns:a16="http://schemas.microsoft.com/office/drawing/2014/main" id="{D6999C78-6554-4F18-AEE6-317B176D57E3}"/>
                    </a:ext>
                  </a:extLst>
                </p14:cNvPr>
                <p14:cNvContentPartPr/>
                <p14:nvPr/>
              </p14:nvContentPartPr>
              <p14:xfrm>
                <a:off x="8711489" y="4335085"/>
                <a:ext cx="128880" cy="9360"/>
              </p14:xfrm>
            </p:contentPart>
          </mc:Choice>
          <mc:Fallback xmlns="">
            <p:pic>
              <p:nvPicPr>
                <p:cNvPr id="96" name="Ink 95">
                  <a:extLst>
                    <a:ext uri="{FF2B5EF4-FFF2-40B4-BE49-F238E27FC236}">
                      <a16:creationId xmlns:a16="http://schemas.microsoft.com/office/drawing/2014/main" id="{D6999C78-6554-4F18-AEE6-317B176D57E3}"/>
                    </a:ext>
                  </a:extLst>
                </p:cNvPr>
                <p:cNvPicPr/>
                <p:nvPr/>
              </p:nvPicPr>
              <p:blipFill>
                <a:blip r:embed="rId129"/>
                <a:stretch>
                  <a:fillRect/>
                </a:stretch>
              </p:blipFill>
              <p:spPr>
                <a:xfrm>
                  <a:off x="8693539" y="4317085"/>
                  <a:ext cx="164421"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7" name="Ink 96">
                  <a:extLst>
                    <a:ext uri="{FF2B5EF4-FFF2-40B4-BE49-F238E27FC236}">
                      <a16:creationId xmlns:a16="http://schemas.microsoft.com/office/drawing/2014/main" id="{AAE15C11-4E5A-4B1F-A054-21B975F1088F}"/>
                    </a:ext>
                  </a:extLst>
                </p14:cNvPr>
                <p14:cNvContentPartPr/>
                <p14:nvPr/>
              </p14:nvContentPartPr>
              <p14:xfrm>
                <a:off x="8757569" y="4404565"/>
                <a:ext cx="124200" cy="23760"/>
              </p14:xfrm>
            </p:contentPart>
          </mc:Choice>
          <mc:Fallback xmlns="">
            <p:pic>
              <p:nvPicPr>
                <p:cNvPr id="97" name="Ink 96">
                  <a:extLst>
                    <a:ext uri="{FF2B5EF4-FFF2-40B4-BE49-F238E27FC236}">
                      <a16:creationId xmlns:a16="http://schemas.microsoft.com/office/drawing/2014/main" id="{AAE15C11-4E5A-4B1F-A054-21B975F1088F}"/>
                    </a:ext>
                  </a:extLst>
                </p:cNvPr>
                <p:cNvPicPr/>
                <p:nvPr/>
              </p:nvPicPr>
              <p:blipFill>
                <a:blip r:embed="rId131"/>
                <a:stretch>
                  <a:fillRect/>
                </a:stretch>
              </p:blipFill>
              <p:spPr>
                <a:xfrm>
                  <a:off x="8739621" y="4386565"/>
                  <a:ext cx="159737" cy="59400"/>
                </a:xfrm>
                <a:prstGeom prst="rect">
                  <a:avLst/>
                </a:prstGeom>
              </p:spPr>
            </p:pic>
          </mc:Fallback>
        </mc:AlternateContent>
      </p:grpSp>
      <p:grpSp>
        <p:nvGrpSpPr>
          <p:cNvPr id="102" name="Group 101">
            <a:extLst>
              <a:ext uri="{FF2B5EF4-FFF2-40B4-BE49-F238E27FC236}">
                <a16:creationId xmlns:a16="http://schemas.microsoft.com/office/drawing/2014/main" id="{25FDC73B-55CD-4130-8955-093AE11AEFA8}"/>
              </a:ext>
            </a:extLst>
          </p:cNvPr>
          <p:cNvGrpSpPr/>
          <p:nvPr/>
        </p:nvGrpSpPr>
        <p:grpSpPr>
          <a:xfrm>
            <a:off x="10126649" y="2541565"/>
            <a:ext cx="224640" cy="231480"/>
            <a:chOff x="10126649" y="2541565"/>
            <a:chExt cx="224640" cy="231480"/>
          </a:xfrm>
        </p:grpSpPr>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22615CD7-2EEF-4D1B-908F-641D8054291C}"/>
                    </a:ext>
                  </a:extLst>
                </p14:cNvPr>
                <p14:cNvContentPartPr/>
                <p14:nvPr/>
              </p14:nvContentPartPr>
              <p14:xfrm>
                <a:off x="10126649" y="2635885"/>
                <a:ext cx="93240" cy="12960"/>
              </p14:xfrm>
            </p:contentPart>
          </mc:Choice>
          <mc:Fallback xmlns="">
            <p:pic>
              <p:nvPicPr>
                <p:cNvPr id="100" name="Ink 99">
                  <a:extLst>
                    <a:ext uri="{FF2B5EF4-FFF2-40B4-BE49-F238E27FC236}">
                      <a16:creationId xmlns:a16="http://schemas.microsoft.com/office/drawing/2014/main" id="{22615CD7-2EEF-4D1B-908F-641D8054291C}"/>
                    </a:ext>
                  </a:extLst>
                </p:cNvPr>
                <p:cNvPicPr/>
                <p:nvPr/>
              </p:nvPicPr>
              <p:blipFill>
                <a:blip r:embed="rId133"/>
                <a:stretch>
                  <a:fillRect/>
                </a:stretch>
              </p:blipFill>
              <p:spPr>
                <a:xfrm>
                  <a:off x="10108649" y="2617885"/>
                  <a:ext cx="128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1" name="Ink 100">
                  <a:extLst>
                    <a:ext uri="{FF2B5EF4-FFF2-40B4-BE49-F238E27FC236}">
                      <a16:creationId xmlns:a16="http://schemas.microsoft.com/office/drawing/2014/main" id="{EFF95251-FB26-48D3-BD57-3DC5A1C8B43A}"/>
                    </a:ext>
                  </a:extLst>
                </p14:cNvPr>
                <p14:cNvContentPartPr/>
                <p14:nvPr/>
              </p14:nvContentPartPr>
              <p14:xfrm>
                <a:off x="10335089" y="2541565"/>
                <a:ext cx="16200" cy="231480"/>
              </p14:xfrm>
            </p:contentPart>
          </mc:Choice>
          <mc:Fallback xmlns="">
            <p:pic>
              <p:nvPicPr>
                <p:cNvPr id="101" name="Ink 100">
                  <a:extLst>
                    <a:ext uri="{FF2B5EF4-FFF2-40B4-BE49-F238E27FC236}">
                      <a16:creationId xmlns:a16="http://schemas.microsoft.com/office/drawing/2014/main" id="{EFF95251-FB26-48D3-BD57-3DC5A1C8B43A}"/>
                    </a:ext>
                  </a:extLst>
                </p:cNvPr>
                <p:cNvPicPr/>
                <p:nvPr/>
              </p:nvPicPr>
              <p:blipFill>
                <a:blip r:embed="rId135"/>
                <a:stretch>
                  <a:fillRect/>
                </a:stretch>
              </p:blipFill>
              <p:spPr>
                <a:xfrm>
                  <a:off x="10316680" y="2523565"/>
                  <a:ext cx="52650" cy="267120"/>
                </a:xfrm>
                <a:prstGeom prst="rect">
                  <a:avLst/>
                </a:prstGeom>
              </p:spPr>
            </p:pic>
          </mc:Fallback>
        </mc:AlternateContent>
      </p:grpSp>
      <p:grpSp>
        <p:nvGrpSpPr>
          <p:cNvPr id="111" name="Group 110">
            <a:extLst>
              <a:ext uri="{FF2B5EF4-FFF2-40B4-BE49-F238E27FC236}">
                <a16:creationId xmlns:a16="http://schemas.microsoft.com/office/drawing/2014/main" id="{EA78EA0D-2AFE-40C3-A7A9-D123CB59189A}"/>
              </a:ext>
            </a:extLst>
          </p:cNvPr>
          <p:cNvGrpSpPr/>
          <p:nvPr/>
        </p:nvGrpSpPr>
        <p:grpSpPr>
          <a:xfrm>
            <a:off x="7887809" y="5922325"/>
            <a:ext cx="452880" cy="280800"/>
            <a:chOff x="7887809" y="5922325"/>
            <a:chExt cx="452880" cy="280800"/>
          </a:xfrm>
        </p:grpSpPr>
        <mc:AlternateContent xmlns:mc="http://schemas.openxmlformats.org/markup-compatibility/2006" xmlns:p14="http://schemas.microsoft.com/office/powerpoint/2010/main">
          <mc:Choice Requires="p14">
            <p:contentPart p14:bwMode="auto" r:id="rId136">
              <p14:nvContentPartPr>
                <p14:cNvPr id="103" name="Ink 102">
                  <a:extLst>
                    <a:ext uri="{FF2B5EF4-FFF2-40B4-BE49-F238E27FC236}">
                      <a16:creationId xmlns:a16="http://schemas.microsoft.com/office/drawing/2014/main" id="{F3C1FDD2-4DA1-458B-9AA4-72A47A6BFFFB}"/>
                    </a:ext>
                  </a:extLst>
                </p14:cNvPr>
                <p14:cNvContentPartPr/>
                <p14:nvPr/>
              </p14:nvContentPartPr>
              <p14:xfrm>
                <a:off x="7977089" y="5922325"/>
                <a:ext cx="60840" cy="280800"/>
              </p14:xfrm>
            </p:contentPart>
          </mc:Choice>
          <mc:Fallback xmlns="">
            <p:pic>
              <p:nvPicPr>
                <p:cNvPr id="103" name="Ink 102">
                  <a:extLst>
                    <a:ext uri="{FF2B5EF4-FFF2-40B4-BE49-F238E27FC236}">
                      <a16:creationId xmlns:a16="http://schemas.microsoft.com/office/drawing/2014/main" id="{F3C1FDD2-4DA1-458B-9AA4-72A47A6BFFFB}"/>
                    </a:ext>
                  </a:extLst>
                </p:cNvPr>
                <p:cNvPicPr/>
                <p:nvPr/>
              </p:nvPicPr>
              <p:blipFill>
                <a:blip r:embed="rId137"/>
                <a:stretch>
                  <a:fillRect/>
                </a:stretch>
              </p:blipFill>
              <p:spPr>
                <a:xfrm>
                  <a:off x="7959089" y="5904348"/>
                  <a:ext cx="96480" cy="316394"/>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4" name="Ink 103">
                  <a:extLst>
                    <a:ext uri="{FF2B5EF4-FFF2-40B4-BE49-F238E27FC236}">
                      <a16:creationId xmlns:a16="http://schemas.microsoft.com/office/drawing/2014/main" id="{6CF48165-1436-40FA-B541-5305B3DAFBCF}"/>
                    </a:ext>
                  </a:extLst>
                </p14:cNvPr>
                <p14:cNvContentPartPr/>
                <p14:nvPr/>
              </p14:nvContentPartPr>
              <p14:xfrm>
                <a:off x="7887809" y="6033205"/>
                <a:ext cx="222120" cy="61560"/>
              </p14:xfrm>
            </p:contentPart>
          </mc:Choice>
          <mc:Fallback xmlns="">
            <p:pic>
              <p:nvPicPr>
                <p:cNvPr id="104" name="Ink 103">
                  <a:extLst>
                    <a:ext uri="{FF2B5EF4-FFF2-40B4-BE49-F238E27FC236}">
                      <a16:creationId xmlns:a16="http://schemas.microsoft.com/office/drawing/2014/main" id="{6CF48165-1436-40FA-B541-5305B3DAFBCF}"/>
                    </a:ext>
                  </a:extLst>
                </p:cNvPr>
                <p:cNvPicPr/>
                <p:nvPr/>
              </p:nvPicPr>
              <p:blipFill>
                <a:blip r:embed="rId139"/>
                <a:stretch>
                  <a:fillRect/>
                </a:stretch>
              </p:blipFill>
              <p:spPr>
                <a:xfrm>
                  <a:off x="7869809" y="6015205"/>
                  <a:ext cx="257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5" name="Ink 104">
                  <a:extLst>
                    <a:ext uri="{FF2B5EF4-FFF2-40B4-BE49-F238E27FC236}">
                      <a16:creationId xmlns:a16="http://schemas.microsoft.com/office/drawing/2014/main" id="{19542EC3-41DD-4A66-AE3B-C2565EA0298D}"/>
                    </a:ext>
                  </a:extLst>
                </p14:cNvPr>
                <p14:cNvContentPartPr/>
                <p14:nvPr/>
              </p14:nvContentPartPr>
              <p14:xfrm>
                <a:off x="8241329" y="6033565"/>
                <a:ext cx="99360" cy="14760"/>
              </p14:xfrm>
            </p:contentPart>
          </mc:Choice>
          <mc:Fallback xmlns="">
            <p:pic>
              <p:nvPicPr>
                <p:cNvPr id="105" name="Ink 104">
                  <a:extLst>
                    <a:ext uri="{FF2B5EF4-FFF2-40B4-BE49-F238E27FC236}">
                      <a16:creationId xmlns:a16="http://schemas.microsoft.com/office/drawing/2014/main" id="{19542EC3-41DD-4A66-AE3B-C2565EA0298D}"/>
                    </a:ext>
                  </a:extLst>
                </p:cNvPr>
                <p:cNvPicPr/>
                <p:nvPr/>
              </p:nvPicPr>
              <p:blipFill>
                <a:blip r:embed="rId141"/>
                <a:stretch>
                  <a:fillRect/>
                </a:stretch>
              </p:blipFill>
              <p:spPr>
                <a:xfrm>
                  <a:off x="8223329" y="6015565"/>
                  <a:ext cx="135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Ink 105">
                  <a:extLst>
                    <a:ext uri="{FF2B5EF4-FFF2-40B4-BE49-F238E27FC236}">
                      <a16:creationId xmlns:a16="http://schemas.microsoft.com/office/drawing/2014/main" id="{88D540EF-ED92-4CE8-8CB7-D47C611A7691}"/>
                    </a:ext>
                  </a:extLst>
                </p14:cNvPr>
                <p14:cNvContentPartPr/>
                <p14:nvPr/>
              </p14:nvContentPartPr>
              <p14:xfrm>
                <a:off x="8230529" y="6130045"/>
                <a:ext cx="106200" cy="6120"/>
              </p14:xfrm>
            </p:contentPart>
          </mc:Choice>
          <mc:Fallback xmlns="">
            <p:pic>
              <p:nvPicPr>
                <p:cNvPr id="106" name="Ink 105">
                  <a:extLst>
                    <a:ext uri="{FF2B5EF4-FFF2-40B4-BE49-F238E27FC236}">
                      <a16:creationId xmlns:a16="http://schemas.microsoft.com/office/drawing/2014/main" id="{88D540EF-ED92-4CE8-8CB7-D47C611A7691}"/>
                    </a:ext>
                  </a:extLst>
                </p:cNvPr>
                <p:cNvPicPr/>
                <p:nvPr/>
              </p:nvPicPr>
              <p:blipFill>
                <a:blip r:embed="rId143"/>
                <a:stretch>
                  <a:fillRect/>
                </a:stretch>
              </p:blipFill>
              <p:spPr>
                <a:xfrm>
                  <a:off x="8212468" y="6113045"/>
                  <a:ext cx="141961" cy="39780"/>
                </a:xfrm>
                <a:prstGeom prst="rect">
                  <a:avLst/>
                </a:prstGeom>
              </p:spPr>
            </p:pic>
          </mc:Fallback>
        </mc:AlternateContent>
      </p:grpSp>
      <p:grpSp>
        <p:nvGrpSpPr>
          <p:cNvPr id="110" name="Group 109">
            <a:extLst>
              <a:ext uri="{FF2B5EF4-FFF2-40B4-BE49-F238E27FC236}">
                <a16:creationId xmlns:a16="http://schemas.microsoft.com/office/drawing/2014/main" id="{72B15CFC-E674-4138-AE88-3A1777D02366}"/>
              </a:ext>
            </a:extLst>
          </p:cNvPr>
          <p:cNvGrpSpPr/>
          <p:nvPr/>
        </p:nvGrpSpPr>
        <p:grpSpPr>
          <a:xfrm>
            <a:off x="8498009" y="5954365"/>
            <a:ext cx="276120" cy="222840"/>
            <a:chOff x="8498009" y="5954365"/>
            <a:chExt cx="276120" cy="222840"/>
          </a:xfrm>
        </p:grpSpPr>
        <mc:AlternateContent xmlns:mc="http://schemas.openxmlformats.org/markup-compatibility/2006" xmlns:p14="http://schemas.microsoft.com/office/powerpoint/2010/main">
          <mc:Choice Requires="p14">
            <p:contentPart p14:bwMode="auto" r:id="rId144">
              <p14:nvContentPartPr>
                <p14:cNvPr id="107" name="Ink 106">
                  <a:extLst>
                    <a:ext uri="{FF2B5EF4-FFF2-40B4-BE49-F238E27FC236}">
                      <a16:creationId xmlns:a16="http://schemas.microsoft.com/office/drawing/2014/main" id="{6D0C229A-D4E7-4438-B2FA-0738A8117251}"/>
                    </a:ext>
                  </a:extLst>
                </p14:cNvPr>
                <p14:cNvContentPartPr/>
                <p14:nvPr/>
              </p14:nvContentPartPr>
              <p14:xfrm>
                <a:off x="8498009" y="5954365"/>
                <a:ext cx="168480" cy="222840"/>
              </p14:xfrm>
            </p:contentPart>
          </mc:Choice>
          <mc:Fallback xmlns="">
            <p:pic>
              <p:nvPicPr>
                <p:cNvPr id="107" name="Ink 106">
                  <a:extLst>
                    <a:ext uri="{FF2B5EF4-FFF2-40B4-BE49-F238E27FC236}">
                      <a16:creationId xmlns:a16="http://schemas.microsoft.com/office/drawing/2014/main" id="{6D0C229A-D4E7-4438-B2FA-0738A8117251}"/>
                    </a:ext>
                  </a:extLst>
                </p:cNvPr>
                <p:cNvPicPr/>
                <p:nvPr/>
              </p:nvPicPr>
              <p:blipFill>
                <a:blip r:embed="rId145"/>
                <a:stretch>
                  <a:fillRect/>
                </a:stretch>
              </p:blipFill>
              <p:spPr>
                <a:xfrm>
                  <a:off x="8479970" y="5936336"/>
                  <a:ext cx="204196" cy="258538"/>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8" name="Ink 107">
                  <a:extLst>
                    <a:ext uri="{FF2B5EF4-FFF2-40B4-BE49-F238E27FC236}">
                      <a16:creationId xmlns:a16="http://schemas.microsoft.com/office/drawing/2014/main" id="{8B2474C3-C32C-4870-9B82-7653170327EF}"/>
                    </a:ext>
                  </a:extLst>
                </p14:cNvPr>
                <p14:cNvContentPartPr/>
                <p14:nvPr/>
              </p14:nvContentPartPr>
              <p14:xfrm>
                <a:off x="8763689" y="6146245"/>
                <a:ext cx="10440" cy="30600"/>
              </p14:xfrm>
            </p:contentPart>
          </mc:Choice>
          <mc:Fallback xmlns="">
            <p:pic>
              <p:nvPicPr>
                <p:cNvPr id="108" name="Ink 107">
                  <a:extLst>
                    <a:ext uri="{FF2B5EF4-FFF2-40B4-BE49-F238E27FC236}">
                      <a16:creationId xmlns:a16="http://schemas.microsoft.com/office/drawing/2014/main" id="{8B2474C3-C32C-4870-9B82-7653170327EF}"/>
                    </a:ext>
                  </a:extLst>
                </p:cNvPr>
                <p:cNvPicPr/>
                <p:nvPr/>
              </p:nvPicPr>
              <p:blipFill>
                <a:blip r:embed="rId147"/>
                <a:stretch>
                  <a:fillRect/>
                </a:stretch>
              </p:blipFill>
              <p:spPr>
                <a:xfrm>
                  <a:off x="8745689" y="6128245"/>
                  <a:ext cx="46080" cy="66240"/>
                </a:xfrm>
                <a:prstGeom prst="rect">
                  <a:avLst/>
                </a:prstGeom>
              </p:spPr>
            </p:pic>
          </mc:Fallback>
        </mc:AlternateContent>
      </p:grpSp>
      <p:grpSp>
        <p:nvGrpSpPr>
          <p:cNvPr id="115" name="Group 114">
            <a:extLst>
              <a:ext uri="{FF2B5EF4-FFF2-40B4-BE49-F238E27FC236}">
                <a16:creationId xmlns:a16="http://schemas.microsoft.com/office/drawing/2014/main" id="{DE204915-684B-474A-8EE2-65D3581E12D2}"/>
              </a:ext>
            </a:extLst>
          </p:cNvPr>
          <p:cNvGrpSpPr/>
          <p:nvPr/>
        </p:nvGrpSpPr>
        <p:grpSpPr>
          <a:xfrm>
            <a:off x="8915609" y="5953645"/>
            <a:ext cx="293760" cy="233640"/>
            <a:chOff x="8915609" y="5953645"/>
            <a:chExt cx="293760" cy="233640"/>
          </a:xfrm>
        </p:grpSpPr>
        <mc:AlternateContent xmlns:mc="http://schemas.openxmlformats.org/markup-compatibility/2006" xmlns:p14="http://schemas.microsoft.com/office/powerpoint/2010/main">
          <mc:Choice Requires="p14">
            <p:contentPart p14:bwMode="auto" r:id="rId148">
              <p14:nvContentPartPr>
                <p14:cNvPr id="113" name="Ink 112">
                  <a:extLst>
                    <a:ext uri="{FF2B5EF4-FFF2-40B4-BE49-F238E27FC236}">
                      <a16:creationId xmlns:a16="http://schemas.microsoft.com/office/drawing/2014/main" id="{199C96E3-4A6B-40CB-BF58-395C1A672089}"/>
                    </a:ext>
                  </a:extLst>
                </p14:cNvPr>
                <p14:cNvContentPartPr/>
                <p14:nvPr/>
              </p14:nvContentPartPr>
              <p14:xfrm>
                <a:off x="8915609" y="5953645"/>
                <a:ext cx="156240" cy="222120"/>
              </p14:xfrm>
            </p:contentPart>
          </mc:Choice>
          <mc:Fallback xmlns="">
            <p:pic>
              <p:nvPicPr>
                <p:cNvPr id="113" name="Ink 112">
                  <a:extLst>
                    <a:ext uri="{FF2B5EF4-FFF2-40B4-BE49-F238E27FC236}">
                      <a16:creationId xmlns:a16="http://schemas.microsoft.com/office/drawing/2014/main" id="{199C96E3-4A6B-40CB-BF58-395C1A672089}"/>
                    </a:ext>
                  </a:extLst>
                </p:cNvPr>
                <p:cNvPicPr/>
                <p:nvPr/>
              </p:nvPicPr>
              <p:blipFill>
                <a:blip r:embed="rId149"/>
                <a:stretch>
                  <a:fillRect/>
                </a:stretch>
              </p:blipFill>
              <p:spPr>
                <a:xfrm>
                  <a:off x="8897650" y="5935674"/>
                  <a:ext cx="191798" cy="257702"/>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4" name="Ink 113">
                  <a:extLst>
                    <a:ext uri="{FF2B5EF4-FFF2-40B4-BE49-F238E27FC236}">
                      <a16:creationId xmlns:a16="http://schemas.microsoft.com/office/drawing/2014/main" id="{7F990179-F7E0-4DCC-A78E-BD117247B055}"/>
                    </a:ext>
                  </a:extLst>
                </p14:cNvPr>
                <p14:cNvContentPartPr/>
                <p14:nvPr/>
              </p14:nvContentPartPr>
              <p14:xfrm>
                <a:off x="9173729" y="5969485"/>
                <a:ext cx="35640" cy="217800"/>
              </p14:xfrm>
            </p:contentPart>
          </mc:Choice>
          <mc:Fallback xmlns="">
            <p:pic>
              <p:nvPicPr>
                <p:cNvPr id="114" name="Ink 113">
                  <a:extLst>
                    <a:ext uri="{FF2B5EF4-FFF2-40B4-BE49-F238E27FC236}">
                      <a16:creationId xmlns:a16="http://schemas.microsoft.com/office/drawing/2014/main" id="{7F990179-F7E0-4DCC-A78E-BD117247B055}"/>
                    </a:ext>
                  </a:extLst>
                </p:cNvPr>
                <p:cNvPicPr/>
                <p:nvPr/>
              </p:nvPicPr>
              <p:blipFill>
                <a:blip r:embed="rId151"/>
                <a:stretch>
                  <a:fillRect/>
                </a:stretch>
              </p:blipFill>
              <p:spPr>
                <a:xfrm>
                  <a:off x="9155729" y="5951485"/>
                  <a:ext cx="71280" cy="253440"/>
                </a:xfrm>
                <a:prstGeom prst="rect">
                  <a:avLst/>
                </a:prstGeom>
              </p:spPr>
            </p:pic>
          </mc:Fallback>
        </mc:AlternateContent>
      </p:grpSp>
    </p:spTree>
    <p:extLst>
      <p:ext uri="{BB962C8B-B14F-4D97-AF65-F5344CB8AC3E}">
        <p14:creationId xmlns:p14="http://schemas.microsoft.com/office/powerpoint/2010/main" val="287013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1157990"/>
          </a:xfrm>
        </p:spPr>
        <p:txBody>
          <a:bodyPr>
            <a:normAutofit fontScale="90000"/>
          </a:bodyPr>
          <a:lstStyle/>
          <a:p>
            <a:r>
              <a:rPr lang="en-US"/>
              <a:t> </a:t>
            </a:r>
            <a:r>
              <a:rPr lang="en-US" sz="4900"/>
              <a:t>4-6 Completing the Square</a:t>
            </a:r>
            <a:br>
              <a:rPr lang="en-US" sz="3600"/>
            </a:br>
            <a:r>
              <a:rPr lang="en-US" sz="3600"/>
              <a:t>     Standards                                   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5" name="Content Placeholder 4">
            <a:extLst>
              <a:ext uri="{FF2B5EF4-FFF2-40B4-BE49-F238E27FC236}">
                <a16:creationId xmlns:a16="http://schemas.microsoft.com/office/drawing/2014/main" id="{A43857B7-717E-4058-9011-A4B062405E08}"/>
              </a:ext>
            </a:extLst>
          </p:cNvPr>
          <p:cNvSpPr>
            <a:spLocks noGrp="1"/>
          </p:cNvSpPr>
          <p:nvPr>
            <p:ph sz="half" idx="2"/>
          </p:nvPr>
        </p:nvSpPr>
        <p:spPr/>
        <p:txBody>
          <a:bodyPr vert="horz" lIns="91440" tIns="45720" rIns="91440" bIns="45720" rtlCol="0" anchor="t">
            <a:normAutofit/>
          </a:bodyPr>
          <a:lstStyle/>
          <a:p>
            <a:endParaRPr lang="en-US"/>
          </a:p>
          <a:p>
            <a:endParaRPr lang="en-US"/>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740115" y="2063426"/>
                <a:ext cx="4396341" cy="420024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b="1"/>
                  <a:t>A2.A.REI.B.3</a:t>
                </a:r>
                <a:r>
                  <a:rPr lang="en-US"/>
                  <a:t> Solve quadratic equations and inequalities in one variable. Solve quadratic equations by inspection (e.g.,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a:t>= 49), taking square roots, completing the square, knowing and applying the quadratic formula, and factoring, as appropriate to the initial form of the equation. Recognize when the quadratic formula gives complex solutions and write them as a ± b</a:t>
                </a:r>
                <a:r>
                  <a:rPr lang="en-US" i="1"/>
                  <a:t>i</a:t>
                </a:r>
                <a:r>
                  <a:rPr lang="en-US"/>
                  <a:t> for real numbers a and b.</a:t>
                </a:r>
              </a:p>
              <a:p>
                <a:endParaRPr lang="en-US"/>
              </a:p>
            </p:txBody>
          </p:sp>
        </mc:Choice>
        <mc:Fallback xmlns="">
          <p:sp>
            <p:nvSpPr>
              <p:cNvPr id="7" name="Content Placeholder 4">
                <a:extLst>
                  <a:ext uri="{FF2B5EF4-FFF2-40B4-BE49-F238E27FC236}">
                    <a16:creationId xmlns:a16="http://schemas.microsoft.com/office/drawing/2014/main" id="{F8B571CE-0DEE-4036-80A7-8E1B97756F42}"/>
                  </a:ext>
                </a:extLst>
              </p:cNvPr>
              <p:cNvSpPr txBox="1">
                <a:spLocks noRot="1" noChangeAspect="1" noMove="1" noResize="1" noEditPoints="1" noAdjustHandles="1" noChangeArrowheads="1" noChangeShapeType="1" noTextEdit="1"/>
              </p:cNvSpPr>
              <p:nvPr/>
            </p:nvSpPr>
            <p:spPr>
              <a:xfrm>
                <a:off x="740115" y="2063426"/>
                <a:ext cx="4396341" cy="4200245"/>
              </a:xfrm>
              <a:prstGeom prst="rect">
                <a:avLst/>
              </a:prstGeom>
              <a:blipFill>
                <a:blip r:embed="rId3"/>
                <a:stretch>
                  <a:fillRect l="-554" t="-725" r="-1939"/>
                </a:stretch>
              </a:blipFill>
            </p:spPr>
            <p:txBody>
              <a:bodyPr/>
              <a:lstStyle/>
              <a:p>
                <a:r>
                  <a:rPr lang="en-US">
                    <a:noFill/>
                  </a:rPr>
                  <a:t> </a:t>
                </a:r>
              </a:p>
            </p:txBody>
          </p:sp>
        </mc:Fallback>
      </mc:AlternateContent>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6096000" y="2063426"/>
            <a:ext cx="4954617"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complete the square IOT solve quadratic equations.</a:t>
            </a:r>
          </a:p>
          <a:p>
            <a:r>
              <a:rPr lang="en-US"/>
              <a:t>SWBAT identify the zeros of a polynomial when given an expression IOT graph the function.</a:t>
            </a:r>
          </a:p>
        </p:txBody>
      </p:sp>
    </p:spTree>
    <p:extLst>
      <p:ext uri="{BB962C8B-B14F-4D97-AF65-F5344CB8AC3E}">
        <p14:creationId xmlns:p14="http://schemas.microsoft.com/office/powerpoint/2010/main" val="2810866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4-6 Completing the Square</a:t>
            </a:r>
            <a:br>
              <a:rPr lang="en-US" sz="3600"/>
            </a:br>
            <a:br>
              <a:rPr lang="en-US" sz="3600"/>
            </a:br>
            <a:r>
              <a:rPr lang="en-US" sz="3600"/>
              <a:t>      Objective</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070754" y="2459058"/>
            <a:ext cx="9822922"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a:t>
            </a:r>
            <a:r>
              <a:rPr lang="en-US">
                <a:highlight>
                  <a:srgbClr val="00FFFF"/>
                </a:highlight>
              </a:rPr>
              <a:t>complete the square</a:t>
            </a:r>
            <a:r>
              <a:rPr lang="en-US"/>
              <a:t> IOT </a:t>
            </a:r>
            <a:r>
              <a:rPr lang="en-US">
                <a:highlight>
                  <a:srgbClr val="FFFF00"/>
                </a:highlight>
              </a:rPr>
              <a:t>solve</a:t>
            </a:r>
            <a:r>
              <a:rPr lang="en-US"/>
              <a:t> quadratic equations.</a:t>
            </a:r>
          </a:p>
          <a:p>
            <a:endParaRPr lang="en-US"/>
          </a:p>
          <a:p>
            <a:endParaRPr lang="en-US"/>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B916BA0-95E2-4379-9287-6B45B63B5A8C}"/>
              </a:ext>
            </a:extLst>
          </p:cNvPr>
          <p:cNvCxnSpPr>
            <a:cxnSpLocks/>
          </p:cNvCxnSpPr>
          <p:nvPr/>
        </p:nvCxnSpPr>
        <p:spPr>
          <a:xfrm flipH="1">
            <a:off x="4859701" y="1895655"/>
            <a:ext cx="984509" cy="56340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4859701" y="1162193"/>
            <a:ext cx="2472597"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Find an answer by isolating the variable</a:t>
            </a:r>
          </a:p>
        </p:txBody>
      </p:sp>
      <p:cxnSp>
        <p:nvCxnSpPr>
          <p:cNvPr id="29" name="Straight Arrow Connector 28">
            <a:extLst>
              <a:ext uri="{FF2B5EF4-FFF2-40B4-BE49-F238E27FC236}">
                <a16:creationId xmlns:a16="http://schemas.microsoft.com/office/drawing/2014/main" id="{64B8349C-04CF-4953-AAED-05B4869C5F50}"/>
              </a:ext>
            </a:extLst>
          </p:cNvPr>
          <p:cNvCxnSpPr>
            <a:cxnSpLocks/>
          </p:cNvCxnSpPr>
          <p:nvPr/>
        </p:nvCxnSpPr>
        <p:spPr>
          <a:xfrm flipH="1" flipV="1">
            <a:off x="3114132" y="2901318"/>
            <a:ext cx="119398" cy="49805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1978EC70-1FF4-4AB2-AA08-96092C1D220C}"/>
              </a:ext>
            </a:extLst>
          </p:cNvPr>
          <p:cNvSpPr txBox="1"/>
          <p:nvPr/>
        </p:nvSpPr>
        <p:spPr>
          <a:xfrm>
            <a:off x="2431326" y="3475613"/>
            <a:ext cx="3081578"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FF"/>
                </a:highlight>
              </a:rPr>
              <a:t>The process used to convert a quadratic to a perfect square quadratic</a:t>
            </a:r>
          </a:p>
        </p:txBody>
      </p:sp>
    </p:spTree>
    <p:extLst>
      <p:ext uri="{BB962C8B-B14F-4D97-AF65-F5344CB8AC3E}">
        <p14:creationId xmlns:p14="http://schemas.microsoft.com/office/powerpoint/2010/main" val="3776282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4-6 </a:t>
            </a:r>
            <a:r>
              <a:rPr lang="en-US" sz="4000">
                <a:latin typeface="Calibri"/>
                <a:cs typeface="Calibri"/>
              </a:rPr>
              <a:t>Completing the Square</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646111" y="1260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244" name="TextBox 243">
            <a:extLst>
              <a:ext uri="{FF2B5EF4-FFF2-40B4-BE49-F238E27FC236}">
                <a16:creationId xmlns:a16="http://schemas.microsoft.com/office/drawing/2014/main" id="{9993EFF6-6150-4168-BA9C-EA671BCBF5C1}"/>
              </a:ext>
            </a:extLst>
          </p:cNvPr>
          <p:cNvSpPr txBox="1"/>
          <p:nvPr/>
        </p:nvSpPr>
        <p:spPr>
          <a:xfrm>
            <a:off x="772004" y="26343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p:sp>
        <p:nvSpPr>
          <p:cNvPr id="3" name="Rectangle 2">
            <a:extLst>
              <a:ext uri="{FF2B5EF4-FFF2-40B4-BE49-F238E27FC236}">
                <a16:creationId xmlns:a16="http://schemas.microsoft.com/office/drawing/2014/main" id="{1D1DD746-CDBF-4A65-90EF-19146F61B551}"/>
              </a:ext>
            </a:extLst>
          </p:cNvPr>
          <p:cNvSpPr/>
          <p:nvPr/>
        </p:nvSpPr>
        <p:spPr>
          <a:xfrm>
            <a:off x="772004" y="1828820"/>
            <a:ext cx="8862325" cy="390684"/>
          </a:xfrm>
          <a:prstGeom prst="rect">
            <a:avLst/>
          </a:prstGeom>
        </p:spPr>
        <p:txBody>
          <a:bodyPr wrap="square">
            <a:spAutoFit/>
          </a:bodyPr>
          <a:lstStyle/>
          <a:p>
            <a:pPr>
              <a:lnSpc>
                <a:spcPct val="115000"/>
              </a:lnSpc>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___________________________- the product you obtain when you square a binomial.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23C1C6C-88F2-41D0-AD95-BDA5D3E2AED2}"/>
              </a:ext>
            </a:extLst>
          </p:cNvPr>
          <p:cNvSpPr txBox="1"/>
          <p:nvPr/>
        </p:nvSpPr>
        <p:spPr>
          <a:xfrm>
            <a:off x="954157" y="1759866"/>
            <a:ext cx="2941982" cy="369332"/>
          </a:xfrm>
          <a:prstGeom prst="rect">
            <a:avLst/>
          </a:prstGeom>
          <a:noFill/>
        </p:spPr>
        <p:txBody>
          <a:bodyPr wrap="square" rtlCol="0">
            <a:spAutoFit/>
          </a:bodyPr>
          <a:lstStyle/>
          <a:p>
            <a:r>
              <a:rPr lang="en-US">
                <a:solidFill>
                  <a:srgbClr val="FF0000"/>
                </a:solidFill>
              </a:rPr>
              <a:t>Perfect Square Trinomial</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E611FFF-CDAE-4E1B-8D16-B36B8DC36F7B}"/>
                  </a:ext>
                </a:extLst>
              </p:cNvPr>
              <p:cNvSpPr/>
              <p:nvPr/>
            </p:nvSpPr>
            <p:spPr>
              <a:xfrm>
                <a:off x="1099929" y="3232049"/>
                <a:ext cx="10866784" cy="1757725"/>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pPr>
                <a:r>
                  <a:rPr lang="en-US">
                    <a:latin typeface="Times New Roman" panose="02020603050405020304" pitchFamily="18" charset="0"/>
                    <a:ea typeface="Times New Roman" panose="02020603050405020304" pitchFamily="18" charset="0"/>
                    <a:cs typeface="Times New Roman" panose="02020603050405020304" pitchFamily="18" charset="0"/>
                  </a:rPr>
                  <a:t>(I do) Solve by finding the square roots</a:t>
                </a:r>
                <a:r>
                  <a:rPr lang="en-US" sz="1600">
                    <a:latin typeface="Calibri" panose="020F0502020204030204" pitchFamily="34" charset="0"/>
                    <a:ea typeface="Times New Roman" panose="02020603050405020304" pitchFamily="18" charset="0"/>
                    <a:cs typeface="Times New Roman" panose="02020603050405020304" pitchFamily="18" charset="0"/>
                  </a:rPr>
                  <a:t>.</a:t>
                </a:r>
              </a:p>
              <a:p>
                <a:pPr marR="0" lvl="0">
                  <a:lnSpc>
                    <a:spcPct val="115000"/>
                  </a:lnSpc>
                  <a:spcBef>
                    <a:spcPts val="0"/>
                  </a:spcBef>
                  <a:spcAft>
                    <a:spcPts val="0"/>
                  </a:spcAft>
                </a:pPr>
                <a:endParaRPr lang="en-US" sz="1600">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a.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=36</m:t>
                    </m:r>
                  </m:oMath>
                </a14:m>
                <a:r>
                  <a:rPr lang="en-US">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−10=25</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a:t>
                </a:r>
                <a:r>
                  <a:rPr lang="en-US" sz="1600">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+9=13</m:t>
                    </m:r>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id="{9E611FFF-CDAE-4E1B-8D16-B36B8DC36F7B}"/>
                  </a:ext>
                </a:extLst>
              </p:cNvPr>
              <p:cNvSpPr>
                <a:spLocks noRot="1" noChangeAspect="1" noMove="1" noResize="1" noEditPoints="1" noAdjustHandles="1" noChangeArrowheads="1" noChangeShapeType="1" noTextEdit="1"/>
              </p:cNvSpPr>
              <p:nvPr/>
            </p:nvSpPr>
            <p:spPr>
              <a:xfrm>
                <a:off x="1099929" y="3232049"/>
                <a:ext cx="10866784" cy="1757725"/>
              </a:xfrm>
              <a:prstGeom prst="rect">
                <a:avLst/>
              </a:prstGeom>
              <a:blipFill>
                <a:blip r:embed="rId3"/>
                <a:stretch>
                  <a:fillRect l="-337" t="-69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CBEA039-C713-49EC-B956-FFC789E961B1}"/>
                  </a:ext>
                </a:extLst>
              </p14:cNvPr>
              <p14:cNvContentPartPr/>
              <p14:nvPr/>
            </p14:nvContentPartPr>
            <p14:xfrm>
              <a:off x="1421280" y="1788120"/>
              <a:ext cx="10197000" cy="4856400"/>
            </p14:xfrm>
          </p:contentPart>
        </mc:Choice>
        <mc:Fallback xmlns="">
          <p:pic>
            <p:nvPicPr>
              <p:cNvPr id="6" name="Ink 5">
                <a:extLst>
                  <a:ext uri="{FF2B5EF4-FFF2-40B4-BE49-F238E27FC236}">
                    <a16:creationId xmlns:a16="http://schemas.microsoft.com/office/drawing/2014/main" id="{5CBEA039-C713-49EC-B956-FFC789E961B1}"/>
                  </a:ext>
                </a:extLst>
              </p:cNvPr>
              <p:cNvPicPr/>
              <p:nvPr/>
            </p:nvPicPr>
            <p:blipFill>
              <a:blip r:embed="rId5"/>
              <a:stretch>
                <a:fillRect/>
              </a:stretch>
            </p:blipFill>
            <p:spPr>
              <a:xfrm>
                <a:off x="1411920" y="1778760"/>
                <a:ext cx="10215720" cy="4875120"/>
              </a:xfrm>
              <a:prstGeom prst="rect">
                <a:avLst/>
              </a:prstGeom>
            </p:spPr>
          </p:pic>
        </mc:Fallback>
      </mc:AlternateContent>
    </p:spTree>
    <p:extLst>
      <p:ext uri="{BB962C8B-B14F-4D97-AF65-F5344CB8AC3E}">
        <p14:creationId xmlns:p14="http://schemas.microsoft.com/office/powerpoint/2010/main" val="372889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Lesson 4-6 Notes</a:t>
            </a:r>
            <a:r>
              <a:rPr lang="en-US" sz="4000">
                <a:latin typeface="Calibri"/>
                <a:cs typeface="Calibri"/>
              </a:rPr>
              <a:t>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244" name="TextBox 243">
            <a:extLst>
              <a:ext uri="{FF2B5EF4-FFF2-40B4-BE49-F238E27FC236}">
                <a16:creationId xmlns:a16="http://schemas.microsoft.com/office/drawing/2014/main" id="{9993EFF6-6150-4168-BA9C-EA671BCBF5C1}"/>
              </a:ext>
            </a:extLst>
          </p:cNvPr>
          <p:cNvSpPr txBox="1"/>
          <p:nvPr/>
        </p:nvSpPr>
        <p:spPr>
          <a:xfrm>
            <a:off x="769566" y="11612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B39FD2-30D9-4D2C-B80E-C4F20B9CA575}"/>
                  </a:ext>
                </a:extLst>
              </p:cNvPr>
              <p:cNvSpPr/>
              <p:nvPr/>
            </p:nvSpPr>
            <p:spPr>
              <a:xfrm>
                <a:off x="993913" y="1635880"/>
                <a:ext cx="8852452" cy="1027782"/>
              </a:xfrm>
              <a:prstGeom prst="rect">
                <a:avLst/>
              </a:prstGeom>
            </p:spPr>
            <p:txBody>
              <a:bodyPr wrap="square">
                <a:spAutoFit/>
              </a:bodyPr>
              <a:lstStyle/>
              <a:p>
                <a:pPr marR="0" lvl="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2.   (We do) Find the value that completes the square.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pPr>
                <a:r>
                  <a:rPr lang="en-US">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−10</m:t>
                    </m:r>
                    <m:r>
                      <a:rPr lang="en-US" i="1">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a:effectLst/>
                    <a:latin typeface="Times New Roman" panose="02020603050405020304" pitchFamily="18" charset="0"/>
                    <a:ea typeface="Calibri" panose="020F0502020204030204" pitchFamily="34" charset="0"/>
                    <a:cs typeface="Times New Roman" panose="02020603050405020304" pitchFamily="18" charset="0"/>
                  </a:rPr>
                  <a:t> 									b.  </a:t>
                </a:r>
                <a:r>
                  <a:rPr lang="en-US">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+6</m:t>
                    </m:r>
                    <m:r>
                      <a:rPr lang="en-US" i="1">
                        <a:latin typeface="Cambria Math" panose="02040503050406030204" pitchFamily="18" charset="0"/>
                        <a:ea typeface="Times New Roman" panose="02020603050405020304" pitchFamily="18" charset="0"/>
                        <a:cs typeface="Times New Roman" panose="02020603050405020304" pitchFamily="18" charset="0"/>
                      </a:rPr>
                      <m:t>𝑥</m:t>
                    </m:r>
                  </m:oMath>
                </a14:m>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b="1">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67B39FD2-30D9-4D2C-B80E-C4F20B9CA575}"/>
                  </a:ext>
                </a:extLst>
              </p:cNvPr>
              <p:cNvSpPr>
                <a:spLocks noRot="1" noChangeAspect="1" noMove="1" noResize="1" noEditPoints="1" noAdjustHandles="1" noChangeArrowheads="1" noChangeShapeType="1" noTextEdit="1"/>
              </p:cNvSpPr>
              <p:nvPr/>
            </p:nvSpPr>
            <p:spPr>
              <a:xfrm>
                <a:off x="993913" y="1635880"/>
                <a:ext cx="8852452" cy="1027782"/>
              </a:xfrm>
              <a:prstGeom prst="rect">
                <a:avLst/>
              </a:prstGeom>
              <a:blipFill>
                <a:blip r:embed="rId3"/>
                <a:stretch>
                  <a:fillRect l="-551" t="-11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6AA7AD6-8680-42AC-B677-EFFAA911A0A7}"/>
                  </a:ext>
                </a:extLst>
              </p:cNvPr>
              <p:cNvSpPr/>
              <p:nvPr/>
            </p:nvSpPr>
            <p:spPr>
              <a:xfrm>
                <a:off x="993912" y="2879573"/>
                <a:ext cx="10721009" cy="708848"/>
              </a:xfrm>
              <a:prstGeom prst="rect">
                <a:avLst/>
              </a:prstGeom>
            </p:spPr>
            <p:txBody>
              <a:bodyPr wrap="square">
                <a:spAutoFit/>
              </a:bodyPr>
              <a:lstStyle/>
              <a:p>
                <a:pPr marR="0" lvl="0">
                  <a:lnSpc>
                    <a:spcPct val="115000"/>
                  </a:lnSpc>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3.   (We do) Solve by completing the square.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a:ea typeface="Calibri" panose="020F0502020204030204" pitchFamily="34" charset="0"/>
                    <a:cs typeface="Times New Roman" panose="02020603050405020304" pitchFamily="18" charset="0"/>
                  </a:rPr>
                  <a:t>	</a:t>
                </a:r>
                <a:r>
                  <a:rPr lang="en-US">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+6</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+9=49</m:t>
                    </m:r>
                  </m:oMath>
                </a14:m>
                <a:r>
                  <a:rPr lang="en-US">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12</m:t>
                    </m:r>
                    <m:r>
                      <a:rPr lang="en-US" i="1">
                        <a:latin typeface="Cambria Math" panose="02040503050406030204" pitchFamily="18" charset="0"/>
                        <a:ea typeface="Times New Roman" panose="02020603050405020304" pitchFamily="18"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+7=0</m:t>
                    </m:r>
                  </m:oMath>
                </a14:m>
                <a:r>
                  <a:rPr lang="en-US">
                    <a:effectLst/>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3</m:t>
                        </m:r>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12</m:t>
                    </m:r>
                    <m:r>
                      <a:rPr lang="en-US" i="1">
                        <a:latin typeface="Cambria Math" panose="02040503050406030204" pitchFamily="18" charset="0"/>
                        <a:ea typeface="Times New Roman" panose="02020603050405020304" pitchFamily="18"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+6=0</m:t>
                    </m:r>
                  </m:oMath>
                </a14:m>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96AA7AD6-8680-42AC-B677-EFFAA911A0A7}"/>
                  </a:ext>
                </a:extLst>
              </p:cNvPr>
              <p:cNvSpPr>
                <a:spLocks noRot="1" noChangeAspect="1" noMove="1" noResize="1" noEditPoints="1" noAdjustHandles="1" noChangeArrowheads="1" noChangeShapeType="1" noTextEdit="1"/>
              </p:cNvSpPr>
              <p:nvPr/>
            </p:nvSpPr>
            <p:spPr>
              <a:xfrm>
                <a:off x="993912" y="2879573"/>
                <a:ext cx="10721009" cy="708848"/>
              </a:xfrm>
              <a:prstGeom prst="rect">
                <a:avLst/>
              </a:prstGeom>
              <a:blipFill>
                <a:blip r:embed="rId4"/>
                <a:stretch>
                  <a:fillRect l="-455" t="-1709" b="-1196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9A53A1D2-A7A3-4CFE-981A-A6C227E3D9B8}"/>
                  </a:ext>
                </a:extLst>
              </p14:cNvPr>
              <p14:cNvContentPartPr/>
              <p14:nvPr/>
            </p14:nvContentPartPr>
            <p14:xfrm>
              <a:off x="1143360" y="2457360"/>
              <a:ext cx="44640" cy="16560"/>
            </p14:xfrm>
          </p:contentPart>
        </mc:Choice>
        <mc:Fallback xmlns="">
          <p:pic>
            <p:nvPicPr>
              <p:cNvPr id="3" name="Ink 2">
                <a:extLst>
                  <a:ext uri="{FF2B5EF4-FFF2-40B4-BE49-F238E27FC236}">
                    <a16:creationId xmlns:a16="http://schemas.microsoft.com/office/drawing/2014/main" id="{9A53A1D2-A7A3-4CFE-981A-A6C227E3D9B8}"/>
                  </a:ext>
                </a:extLst>
              </p:cNvPr>
              <p:cNvPicPr/>
              <p:nvPr/>
            </p:nvPicPr>
            <p:blipFill>
              <a:blip r:embed="rId6"/>
              <a:stretch>
                <a:fillRect/>
              </a:stretch>
            </p:blipFill>
            <p:spPr>
              <a:xfrm>
                <a:off x="1127520" y="2394000"/>
                <a:ext cx="75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F94F98FB-20A1-41C2-82D7-B79D2AFEEA56}"/>
                  </a:ext>
                </a:extLst>
              </p14:cNvPr>
              <p14:cNvContentPartPr/>
              <p14:nvPr/>
            </p14:nvContentPartPr>
            <p14:xfrm>
              <a:off x="1149120" y="2407680"/>
              <a:ext cx="1895400" cy="44640"/>
            </p14:xfrm>
          </p:contentPart>
        </mc:Choice>
        <mc:Fallback xmlns="">
          <p:pic>
            <p:nvPicPr>
              <p:cNvPr id="7" name="Ink 6">
                <a:extLst>
                  <a:ext uri="{FF2B5EF4-FFF2-40B4-BE49-F238E27FC236}">
                    <a16:creationId xmlns:a16="http://schemas.microsoft.com/office/drawing/2014/main" id="{F94F98FB-20A1-41C2-82D7-B79D2AFEEA56}"/>
                  </a:ext>
                </a:extLst>
              </p:cNvPr>
              <p:cNvPicPr/>
              <p:nvPr/>
            </p:nvPicPr>
            <p:blipFill>
              <a:blip r:embed="rId8"/>
              <a:stretch>
                <a:fillRect/>
              </a:stretch>
            </p:blipFill>
            <p:spPr>
              <a:xfrm>
                <a:off x="1133280" y="2344320"/>
                <a:ext cx="1926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94CCF757-08B5-4695-B0CB-EA178E4A949C}"/>
                  </a:ext>
                </a:extLst>
              </p14:cNvPr>
              <p14:cNvContentPartPr/>
              <p14:nvPr/>
            </p14:nvContentPartPr>
            <p14:xfrm>
              <a:off x="1199520" y="2768400"/>
              <a:ext cx="1320480" cy="29520"/>
            </p14:xfrm>
          </p:contentPart>
        </mc:Choice>
        <mc:Fallback xmlns="">
          <p:pic>
            <p:nvPicPr>
              <p:cNvPr id="8" name="Ink 7">
                <a:extLst>
                  <a:ext uri="{FF2B5EF4-FFF2-40B4-BE49-F238E27FC236}">
                    <a16:creationId xmlns:a16="http://schemas.microsoft.com/office/drawing/2014/main" id="{94CCF757-08B5-4695-B0CB-EA178E4A949C}"/>
                  </a:ext>
                </a:extLst>
              </p:cNvPr>
              <p:cNvPicPr/>
              <p:nvPr/>
            </p:nvPicPr>
            <p:blipFill>
              <a:blip r:embed="rId10"/>
              <a:stretch>
                <a:fillRect/>
              </a:stretch>
            </p:blipFill>
            <p:spPr>
              <a:xfrm>
                <a:off x="1183680" y="2705040"/>
                <a:ext cx="1351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B90697B7-D95F-4C7C-B9F6-0401ECFAA5B8}"/>
                  </a:ext>
                </a:extLst>
              </p14:cNvPr>
              <p14:cNvContentPartPr/>
              <p14:nvPr/>
            </p14:nvContentPartPr>
            <p14:xfrm>
              <a:off x="3178800" y="2077200"/>
              <a:ext cx="554760" cy="27720"/>
            </p14:xfrm>
          </p:contentPart>
        </mc:Choice>
        <mc:Fallback xmlns="">
          <p:pic>
            <p:nvPicPr>
              <p:cNvPr id="9" name="Ink 8">
                <a:extLst>
                  <a:ext uri="{FF2B5EF4-FFF2-40B4-BE49-F238E27FC236}">
                    <a16:creationId xmlns:a16="http://schemas.microsoft.com/office/drawing/2014/main" id="{B90697B7-D95F-4C7C-B9F6-0401ECFAA5B8}"/>
                  </a:ext>
                </a:extLst>
              </p:cNvPr>
              <p:cNvPicPr/>
              <p:nvPr/>
            </p:nvPicPr>
            <p:blipFill>
              <a:blip r:embed="rId12"/>
              <a:stretch>
                <a:fillRect/>
              </a:stretch>
            </p:blipFill>
            <p:spPr>
              <a:xfrm>
                <a:off x="3162960" y="2013840"/>
                <a:ext cx="586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4E93430A-9C4A-4912-B371-72AD79678221}"/>
                  </a:ext>
                </a:extLst>
              </p14:cNvPr>
              <p14:cNvContentPartPr/>
              <p14:nvPr/>
            </p14:nvContentPartPr>
            <p14:xfrm>
              <a:off x="8011080" y="2098800"/>
              <a:ext cx="595440" cy="16920"/>
            </p14:xfrm>
          </p:contentPart>
        </mc:Choice>
        <mc:Fallback xmlns="">
          <p:pic>
            <p:nvPicPr>
              <p:cNvPr id="10" name="Ink 9">
                <a:extLst>
                  <a:ext uri="{FF2B5EF4-FFF2-40B4-BE49-F238E27FC236}">
                    <a16:creationId xmlns:a16="http://schemas.microsoft.com/office/drawing/2014/main" id="{4E93430A-9C4A-4912-B371-72AD79678221}"/>
                  </a:ext>
                </a:extLst>
              </p:cNvPr>
              <p:cNvPicPr/>
              <p:nvPr/>
            </p:nvPicPr>
            <p:blipFill>
              <a:blip r:embed="rId14"/>
              <a:stretch>
                <a:fillRect/>
              </a:stretch>
            </p:blipFill>
            <p:spPr>
              <a:xfrm>
                <a:off x="7995240" y="2035440"/>
                <a:ext cx="626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4ADE2206-7052-4CF4-8D4F-284F6101D5DA}"/>
                  </a:ext>
                </a:extLst>
              </p14:cNvPr>
              <p14:cNvContentPartPr/>
              <p14:nvPr/>
            </p14:nvContentPartPr>
            <p14:xfrm>
              <a:off x="6685200" y="2932920"/>
              <a:ext cx="388080" cy="39600"/>
            </p14:xfrm>
          </p:contentPart>
        </mc:Choice>
        <mc:Fallback xmlns="">
          <p:pic>
            <p:nvPicPr>
              <p:cNvPr id="11" name="Ink 10">
                <a:extLst>
                  <a:ext uri="{FF2B5EF4-FFF2-40B4-BE49-F238E27FC236}">
                    <a16:creationId xmlns:a16="http://schemas.microsoft.com/office/drawing/2014/main" id="{4ADE2206-7052-4CF4-8D4F-284F6101D5DA}"/>
                  </a:ext>
                </a:extLst>
              </p:cNvPr>
              <p:cNvPicPr/>
              <p:nvPr/>
            </p:nvPicPr>
            <p:blipFill>
              <a:blip r:embed="rId16"/>
              <a:stretch>
                <a:fillRect/>
              </a:stretch>
            </p:blipFill>
            <p:spPr>
              <a:xfrm>
                <a:off x="6669360" y="2869560"/>
                <a:ext cx="419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C490C458-DF5B-4DB3-96C9-FD563AD8A092}"/>
                  </a:ext>
                </a:extLst>
              </p14:cNvPr>
              <p14:cNvContentPartPr/>
              <p14:nvPr/>
            </p14:nvContentPartPr>
            <p14:xfrm>
              <a:off x="6686280" y="4079880"/>
              <a:ext cx="349560" cy="20880"/>
            </p14:xfrm>
          </p:contentPart>
        </mc:Choice>
        <mc:Fallback xmlns="">
          <p:pic>
            <p:nvPicPr>
              <p:cNvPr id="12" name="Ink 11">
                <a:extLst>
                  <a:ext uri="{FF2B5EF4-FFF2-40B4-BE49-F238E27FC236}">
                    <a16:creationId xmlns:a16="http://schemas.microsoft.com/office/drawing/2014/main" id="{C490C458-DF5B-4DB3-96C9-FD563AD8A092}"/>
                  </a:ext>
                </a:extLst>
              </p:cNvPr>
              <p:cNvPicPr/>
              <p:nvPr/>
            </p:nvPicPr>
            <p:blipFill>
              <a:blip r:embed="rId18"/>
              <a:stretch>
                <a:fillRect/>
              </a:stretch>
            </p:blipFill>
            <p:spPr>
              <a:xfrm>
                <a:off x="6670440" y="4016520"/>
                <a:ext cx="380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81FCB35C-CB7E-4C79-A586-734662DCC037}"/>
                  </a:ext>
                </a:extLst>
              </p14:cNvPr>
              <p14:cNvContentPartPr/>
              <p14:nvPr/>
            </p14:nvContentPartPr>
            <p14:xfrm>
              <a:off x="7930440" y="4056840"/>
              <a:ext cx="336960" cy="23400"/>
            </p14:xfrm>
          </p:contentPart>
        </mc:Choice>
        <mc:Fallback xmlns="">
          <p:pic>
            <p:nvPicPr>
              <p:cNvPr id="13" name="Ink 12">
                <a:extLst>
                  <a:ext uri="{FF2B5EF4-FFF2-40B4-BE49-F238E27FC236}">
                    <a16:creationId xmlns:a16="http://schemas.microsoft.com/office/drawing/2014/main" id="{81FCB35C-CB7E-4C79-A586-734662DCC037}"/>
                  </a:ext>
                </a:extLst>
              </p:cNvPr>
              <p:cNvPicPr/>
              <p:nvPr/>
            </p:nvPicPr>
            <p:blipFill>
              <a:blip r:embed="rId20"/>
              <a:stretch>
                <a:fillRect/>
              </a:stretch>
            </p:blipFill>
            <p:spPr>
              <a:xfrm>
                <a:off x="7914600" y="3993480"/>
                <a:ext cx="368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C5519C19-70DD-422A-9623-4CAD1BBA2FD1}"/>
                  </a:ext>
                </a:extLst>
              </p14:cNvPr>
              <p14:cNvContentPartPr/>
              <p14:nvPr/>
            </p14:nvContentPartPr>
            <p14:xfrm>
              <a:off x="1748880" y="3392280"/>
              <a:ext cx="1272240" cy="37080"/>
            </p14:xfrm>
          </p:contentPart>
        </mc:Choice>
        <mc:Fallback xmlns="">
          <p:pic>
            <p:nvPicPr>
              <p:cNvPr id="14" name="Ink 13">
                <a:extLst>
                  <a:ext uri="{FF2B5EF4-FFF2-40B4-BE49-F238E27FC236}">
                    <a16:creationId xmlns:a16="http://schemas.microsoft.com/office/drawing/2014/main" id="{C5519C19-70DD-422A-9623-4CAD1BBA2FD1}"/>
                  </a:ext>
                </a:extLst>
              </p:cNvPr>
              <p:cNvPicPr/>
              <p:nvPr/>
            </p:nvPicPr>
            <p:blipFill>
              <a:blip r:embed="rId22"/>
              <a:stretch>
                <a:fillRect/>
              </a:stretch>
            </p:blipFill>
            <p:spPr>
              <a:xfrm>
                <a:off x="1733040" y="3328920"/>
                <a:ext cx="1303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0AEE45D7-E23D-4D00-8EF0-96F790B06C88}"/>
                  </a:ext>
                </a:extLst>
              </p14:cNvPr>
              <p14:cNvContentPartPr/>
              <p14:nvPr/>
            </p14:nvContentPartPr>
            <p14:xfrm>
              <a:off x="1663920" y="4105080"/>
              <a:ext cx="1126440" cy="41400"/>
            </p14:xfrm>
          </p:contentPart>
        </mc:Choice>
        <mc:Fallback xmlns="">
          <p:pic>
            <p:nvPicPr>
              <p:cNvPr id="15" name="Ink 14">
                <a:extLst>
                  <a:ext uri="{FF2B5EF4-FFF2-40B4-BE49-F238E27FC236}">
                    <a16:creationId xmlns:a16="http://schemas.microsoft.com/office/drawing/2014/main" id="{0AEE45D7-E23D-4D00-8EF0-96F790B06C88}"/>
                  </a:ext>
                </a:extLst>
              </p:cNvPr>
              <p:cNvPicPr/>
              <p:nvPr/>
            </p:nvPicPr>
            <p:blipFill>
              <a:blip r:embed="rId24"/>
              <a:stretch>
                <a:fillRect/>
              </a:stretch>
            </p:blipFill>
            <p:spPr>
              <a:xfrm>
                <a:off x="1648080" y="4041720"/>
                <a:ext cx="1157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99BCEFB0-29C5-4062-A57A-CDC8CC0A5603}"/>
                  </a:ext>
                </a:extLst>
              </p14:cNvPr>
              <p14:cNvContentPartPr/>
              <p14:nvPr/>
            </p14:nvContentPartPr>
            <p14:xfrm>
              <a:off x="2958120" y="2423880"/>
              <a:ext cx="189360" cy="33840"/>
            </p14:xfrm>
          </p:contentPart>
        </mc:Choice>
        <mc:Fallback xmlns="">
          <p:pic>
            <p:nvPicPr>
              <p:cNvPr id="16" name="Ink 15">
                <a:extLst>
                  <a:ext uri="{FF2B5EF4-FFF2-40B4-BE49-F238E27FC236}">
                    <a16:creationId xmlns:a16="http://schemas.microsoft.com/office/drawing/2014/main" id="{99BCEFB0-29C5-4062-A57A-CDC8CC0A5603}"/>
                  </a:ext>
                </a:extLst>
              </p:cNvPr>
              <p:cNvPicPr/>
              <p:nvPr/>
            </p:nvPicPr>
            <p:blipFill>
              <a:blip r:embed="rId26"/>
              <a:stretch>
                <a:fillRect/>
              </a:stretch>
            </p:blipFill>
            <p:spPr>
              <a:xfrm>
                <a:off x="2942280" y="2360520"/>
                <a:ext cx="220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5889CC50-993E-4419-85BD-2D384E810BE1}"/>
                  </a:ext>
                </a:extLst>
              </p14:cNvPr>
              <p14:cNvContentPartPr/>
              <p14:nvPr/>
            </p14:nvContentPartPr>
            <p14:xfrm>
              <a:off x="11928960" y="3098520"/>
              <a:ext cx="204840" cy="52560"/>
            </p14:xfrm>
          </p:contentPart>
        </mc:Choice>
        <mc:Fallback xmlns="">
          <p:pic>
            <p:nvPicPr>
              <p:cNvPr id="17" name="Ink 16">
                <a:extLst>
                  <a:ext uri="{FF2B5EF4-FFF2-40B4-BE49-F238E27FC236}">
                    <a16:creationId xmlns:a16="http://schemas.microsoft.com/office/drawing/2014/main" id="{5889CC50-993E-4419-85BD-2D384E810BE1}"/>
                  </a:ext>
                </a:extLst>
              </p:cNvPr>
              <p:cNvPicPr/>
              <p:nvPr/>
            </p:nvPicPr>
            <p:blipFill>
              <a:blip r:embed="rId28"/>
              <a:stretch>
                <a:fillRect/>
              </a:stretch>
            </p:blipFill>
            <p:spPr>
              <a:xfrm>
                <a:off x="11913120" y="3035160"/>
                <a:ext cx="236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93DE9E20-ED94-469F-938D-AD30ED2CD2AB}"/>
                  </a:ext>
                </a:extLst>
              </p14:cNvPr>
              <p14:cNvContentPartPr/>
              <p14:nvPr/>
            </p14:nvContentPartPr>
            <p14:xfrm>
              <a:off x="10395000" y="4721400"/>
              <a:ext cx="389880" cy="35280"/>
            </p14:xfrm>
          </p:contentPart>
        </mc:Choice>
        <mc:Fallback xmlns="">
          <p:pic>
            <p:nvPicPr>
              <p:cNvPr id="18" name="Ink 17">
                <a:extLst>
                  <a:ext uri="{FF2B5EF4-FFF2-40B4-BE49-F238E27FC236}">
                    <a16:creationId xmlns:a16="http://schemas.microsoft.com/office/drawing/2014/main" id="{93DE9E20-ED94-469F-938D-AD30ED2CD2AB}"/>
                  </a:ext>
                </a:extLst>
              </p:cNvPr>
              <p:cNvPicPr/>
              <p:nvPr/>
            </p:nvPicPr>
            <p:blipFill>
              <a:blip r:embed="rId30"/>
              <a:stretch>
                <a:fillRect/>
              </a:stretch>
            </p:blipFill>
            <p:spPr>
              <a:xfrm>
                <a:off x="10379160" y="4658040"/>
                <a:ext cx="421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FFD039A6-9D17-4233-A055-2B9B2B3C6C2B}"/>
                  </a:ext>
                </a:extLst>
              </p14:cNvPr>
              <p14:cNvContentPartPr/>
              <p14:nvPr/>
            </p14:nvContentPartPr>
            <p14:xfrm>
              <a:off x="11743200" y="4692600"/>
              <a:ext cx="414360" cy="26640"/>
            </p14:xfrm>
          </p:contentPart>
        </mc:Choice>
        <mc:Fallback xmlns="">
          <p:pic>
            <p:nvPicPr>
              <p:cNvPr id="19" name="Ink 18">
                <a:extLst>
                  <a:ext uri="{FF2B5EF4-FFF2-40B4-BE49-F238E27FC236}">
                    <a16:creationId xmlns:a16="http://schemas.microsoft.com/office/drawing/2014/main" id="{FFD039A6-9D17-4233-A055-2B9B2B3C6C2B}"/>
                  </a:ext>
                </a:extLst>
              </p:cNvPr>
              <p:cNvPicPr/>
              <p:nvPr/>
            </p:nvPicPr>
            <p:blipFill>
              <a:blip r:embed="rId32"/>
              <a:stretch>
                <a:fillRect/>
              </a:stretch>
            </p:blipFill>
            <p:spPr>
              <a:xfrm>
                <a:off x="11727360" y="4629240"/>
                <a:ext cx="445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AE730BB9-C0F0-4D5C-8CC2-4B0D69F504A9}"/>
                  </a:ext>
                </a:extLst>
              </p14:cNvPr>
              <p14:cNvContentPartPr/>
              <p14:nvPr/>
            </p14:nvContentPartPr>
            <p14:xfrm>
              <a:off x="716400" y="1945080"/>
              <a:ext cx="11427480" cy="4757760"/>
            </p14:xfrm>
          </p:contentPart>
        </mc:Choice>
        <mc:Fallback xmlns="">
          <p:pic>
            <p:nvPicPr>
              <p:cNvPr id="20" name="Ink 19">
                <a:extLst>
                  <a:ext uri="{FF2B5EF4-FFF2-40B4-BE49-F238E27FC236}">
                    <a16:creationId xmlns:a16="http://schemas.microsoft.com/office/drawing/2014/main" id="{AE730BB9-C0F0-4D5C-8CC2-4B0D69F504A9}"/>
                  </a:ext>
                </a:extLst>
              </p:cNvPr>
              <p:cNvPicPr/>
              <p:nvPr/>
            </p:nvPicPr>
            <p:blipFill>
              <a:blip r:embed="rId34"/>
              <a:stretch>
                <a:fillRect/>
              </a:stretch>
            </p:blipFill>
            <p:spPr>
              <a:xfrm>
                <a:off x="707040" y="1935720"/>
                <a:ext cx="11446200" cy="4776480"/>
              </a:xfrm>
              <a:prstGeom prst="rect">
                <a:avLst/>
              </a:prstGeom>
            </p:spPr>
          </p:pic>
        </mc:Fallback>
      </mc:AlternateContent>
    </p:spTree>
    <p:extLst>
      <p:ext uri="{BB962C8B-B14F-4D97-AF65-F5344CB8AC3E}">
        <p14:creationId xmlns:p14="http://schemas.microsoft.com/office/powerpoint/2010/main" val="95908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Lesson 4-6 Notes</a:t>
            </a:r>
            <a:r>
              <a:rPr lang="en-US" sz="4000">
                <a:latin typeface="Calibri"/>
                <a:cs typeface="Calibri"/>
              </a:rPr>
              <a:t>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244" name="TextBox 243">
            <a:extLst>
              <a:ext uri="{FF2B5EF4-FFF2-40B4-BE49-F238E27FC236}">
                <a16:creationId xmlns:a16="http://schemas.microsoft.com/office/drawing/2014/main" id="{9993EFF6-6150-4168-BA9C-EA671BCBF5C1}"/>
              </a:ext>
            </a:extLst>
          </p:cNvPr>
          <p:cNvSpPr txBox="1"/>
          <p:nvPr/>
        </p:nvSpPr>
        <p:spPr>
          <a:xfrm>
            <a:off x="769566" y="11612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E663B21-43A0-4DC5-B745-02D249C36DC5}"/>
                  </a:ext>
                </a:extLst>
              </p:cNvPr>
              <p:cNvSpPr/>
              <p:nvPr/>
            </p:nvSpPr>
            <p:spPr>
              <a:xfrm>
                <a:off x="769566" y="1750727"/>
                <a:ext cx="8546712" cy="837473"/>
              </a:xfrm>
              <a:prstGeom prst="rect">
                <a:avLst/>
              </a:prstGeom>
            </p:spPr>
            <p:txBody>
              <a:bodyPr wrap="square">
                <a:spAutoFit/>
              </a:bodyPr>
              <a:lstStyle/>
              <a:p>
                <a:pPr marR="0" lvl="0">
                  <a:lnSpc>
                    <a:spcPct val="115000"/>
                  </a:lnSpc>
                  <a:spcBef>
                    <a:spcPts val="0"/>
                  </a:spcBef>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4.  Write the equation in vertex form y =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+6</m:t>
                    </m:r>
                    <m:r>
                      <a:rPr lang="en-US" i="1">
                        <a:latin typeface="Cambria Math" panose="02040503050406030204" pitchFamily="18" charset="0"/>
                        <a:ea typeface="Times New Roman" panose="02020603050405020304" pitchFamily="18"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−4 </m:t>
                    </m:r>
                  </m:oMath>
                </a14:m>
                <a:r>
                  <a:rPr lang="en-US">
                    <a:effectLst/>
                    <a:latin typeface="Times New Roman" panose="02020603050405020304" pitchFamily="18" charset="0"/>
                    <a:ea typeface="Calibri" panose="020F0502020204030204" pitchFamily="34" charset="0"/>
                    <a:cs typeface="Times New Roman" panose="02020603050405020304" pitchFamily="18" charset="0"/>
                  </a:rPr>
                  <a:t> by completing the square.</a:t>
                </a:r>
              </a:p>
              <a:p>
                <a:pPr>
                  <a:lnSpc>
                    <a:spcPct val="115000"/>
                  </a:lnSpc>
                  <a:spcAft>
                    <a:spcPts val="1000"/>
                  </a:spcAft>
                  <a:tabLst>
                    <a:tab pos="3371850" algn="l"/>
                  </a:tabLst>
                </a:pP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FE663B21-43A0-4DC5-B745-02D249C36DC5}"/>
                  </a:ext>
                </a:extLst>
              </p:cNvPr>
              <p:cNvSpPr>
                <a:spLocks noRot="1" noChangeAspect="1" noMove="1" noResize="1" noEditPoints="1" noAdjustHandles="1" noChangeArrowheads="1" noChangeShapeType="1" noTextEdit="1"/>
              </p:cNvSpPr>
              <p:nvPr/>
            </p:nvSpPr>
            <p:spPr>
              <a:xfrm>
                <a:off x="769566" y="1750727"/>
                <a:ext cx="8546712" cy="837473"/>
              </a:xfrm>
              <a:prstGeom prst="rect">
                <a:avLst/>
              </a:prstGeom>
              <a:blipFill>
                <a:blip r:embed="rId3"/>
                <a:stretch>
                  <a:fillRect l="-571" t="-1449"/>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30E1BB0-821A-4899-9CEF-797995DFDF36}"/>
                  </a:ext>
                </a:extLst>
              </p14:cNvPr>
              <p14:cNvContentPartPr/>
              <p14:nvPr/>
            </p14:nvContentPartPr>
            <p14:xfrm>
              <a:off x="2640600" y="2810880"/>
              <a:ext cx="527760" cy="23040"/>
            </p14:xfrm>
          </p:contentPart>
        </mc:Choice>
        <mc:Fallback xmlns="">
          <p:pic>
            <p:nvPicPr>
              <p:cNvPr id="5" name="Ink 4">
                <a:extLst>
                  <a:ext uri="{FF2B5EF4-FFF2-40B4-BE49-F238E27FC236}">
                    <a16:creationId xmlns:a16="http://schemas.microsoft.com/office/drawing/2014/main" id="{630E1BB0-821A-4899-9CEF-797995DFDF36}"/>
                  </a:ext>
                </a:extLst>
              </p:cNvPr>
              <p:cNvPicPr/>
              <p:nvPr/>
            </p:nvPicPr>
            <p:blipFill>
              <a:blip r:embed="rId5"/>
              <a:stretch>
                <a:fillRect/>
              </a:stretch>
            </p:blipFill>
            <p:spPr>
              <a:xfrm>
                <a:off x="2624760" y="2747520"/>
                <a:ext cx="559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2EAA762-CBE7-4FCD-8B41-BD923F358EBB}"/>
                  </a:ext>
                </a:extLst>
              </p14:cNvPr>
              <p14:cNvContentPartPr/>
              <p14:nvPr/>
            </p14:nvContentPartPr>
            <p14:xfrm>
              <a:off x="5927040" y="2824920"/>
              <a:ext cx="610200" cy="19800"/>
            </p14:xfrm>
          </p:contentPart>
        </mc:Choice>
        <mc:Fallback xmlns="">
          <p:pic>
            <p:nvPicPr>
              <p:cNvPr id="6" name="Ink 5">
                <a:extLst>
                  <a:ext uri="{FF2B5EF4-FFF2-40B4-BE49-F238E27FC236}">
                    <a16:creationId xmlns:a16="http://schemas.microsoft.com/office/drawing/2014/main" id="{E2EAA762-CBE7-4FCD-8B41-BD923F358EBB}"/>
                  </a:ext>
                </a:extLst>
              </p:cNvPr>
              <p:cNvPicPr/>
              <p:nvPr/>
            </p:nvPicPr>
            <p:blipFill>
              <a:blip r:embed="rId7"/>
              <a:stretch>
                <a:fillRect/>
              </a:stretch>
            </p:blipFill>
            <p:spPr>
              <a:xfrm>
                <a:off x="5911200" y="2761560"/>
                <a:ext cx="641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ACAFD31-C4C9-4FD9-95AA-7326E9BDB81F}"/>
                  </a:ext>
                </a:extLst>
              </p14:cNvPr>
              <p14:cNvContentPartPr/>
              <p14:nvPr/>
            </p14:nvContentPartPr>
            <p14:xfrm>
              <a:off x="2594160" y="579600"/>
              <a:ext cx="4787280" cy="4145760"/>
            </p14:xfrm>
          </p:contentPart>
        </mc:Choice>
        <mc:Fallback xmlns="">
          <p:pic>
            <p:nvPicPr>
              <p:cNvPr id="7" name="Ink 6">
                <a:extLst>
                  <a:ext uri="{FF2B5EF4-FFF2-40B4-BE49-F238E27FC236}">
                    <a16:creationId xmlns:a16="http://schemas.microsoft.com/office/drawing/2014/main" id="{3ACAFD31-C4C9-4FD9-95AA-7326E9BDB81F}"/>
                  </a:ext>
                </a:extLst>
              </p:cNvPr>
              <p:cNvPicPr/>
              <p:nvPr/>
            </p:nvPicPr>
            <p:blipFill>
              <a:blip r:embed="rId9"/>
              <a:stretch>
                <a:fillRect/>
              </a:stretch>
            </p:blipFill>
            <p:spPr>
              <a:xfrm>
                <a:off x="2584800" y="570240"/>
                <a:ext cx="4806000" cy="4164480"/>
              </a:xfrm>
              <a:prstGeom prst="rect">
                <a:avLst/>
              </a:prstGeom>
            </p:spPr>
          </p:pic>
        </mc:Fallback>
      </mc:AlternateContent>
    </p:spTree>
    <p:extLst>
      <p:ext uri="{BB962C8B-B14F-4D97-AF65-F5344CB8AC3E}">
        <p14:creationId xmlns:p14="http://schemas.microsoft.com/office/powerpoint/2010/main" val="136808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lstStyle/>
          <a:p>
            <a:r>
              <a:rPr lang="en-US">
                <a:latin typeface="Calibri"/>
                <a:cs typeface="Calibri"/>
              </a:rPr>
              <a:t>Independent Practice/Lesson Check 4-6</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4" name="Picture 3">
            <a:extLst>
              <a:ext uri="{FF2B5EF4-FFF2-40B4-BE49-F238E27FC236}">
                <a16:creationId xmlns:a16="http://schemas.microsoft.com/office/drawing/2014/main" id="{BCD4F407-264D-45F8-BB09-8611BF804C39}"/>
              </a:ext>
            </a:extLst>
          </p:cNvPr>
          <p:cNvPicPr>
            <a:picLocks noChangeAspect="1"/>
          </p:cNvPicPr>
          <p:nvPr/>
        </p:nvPicPr>
        <p:blipFill>
          <a:blip r:embed="rId3"/>
          <a:stretch>
            <a:fillRect/>
          </a:stretch>
        </p:blipFill>
        <p:spPr>
          <a:xfrm>
            <a:off x="792707" y="1703436"/>
            <a:ext cx="10824988" cy="3803374"/>
          </a:xfrm>
          <a:prstGeom prst="rect">
            <a:avLst/>
          </a:prstGeom>
        </p:spPr>
      </p:pic>
    </p:spTree>
    <p:extLst>
      <p:ext uri="{BB962C8B-B14F-4D97-AF65-F5344CB8AC3E}">
        <p14:creationId xmlns:p14="http://schemas.microsoft.com/office/powerpoint/2010/main" val="155945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lstStyle/>
          <a:p>
            <a:r>
              <a:rPr lang="en-US">
                <a:latin typeface="Calibri"/>
                <a:cs typeface="Calibri"/>
              </a:rPr>
              <a:t>Independent Practice/Lesson Check 4-6</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4" name="Picture 3">
            <a:extLst>
              <a:ext uri="{FF2B5EF4-FFF2-40B4-BE49-F238E27FC236}">
                <a16:creationId xmlns:a16="http://schemas.microsoft.com/office/drawing/2014/main" id="{BCD4F407-264D-45F8-BB09-8611BF804C39}"/>
              </a:ext>
            </a:extLst>
          </p:cNvPr>
          <p:cNvPicPr>
            <a:picLocks noChangeAspect="1"/>
          </p:cNvPicPr>
          <p:nvPr/>
        </p:nvPicPr>
        <p:blipFill>
          <a:blip r:embed="rId3"/>
          <a:stretch>
            <a:fillRect/>
          </a:stretch>
        </p:blipFill>
        <p:spPr>
          <a:xfrm>
            <a:off x="792707" y="1703436"/>
            <a:ext cx="10824988" cy="3803374"/>
          </a:xfrm>
          <a:prstGeom prst="rect">
            <a:avLst/>
          </a:prstGeom>
        </p:spPr>
      </p:pic>
      <p:grpSp>
        <p:nvGrpSpPr>
          <p:cNvPr id="15" name="Group 14">
            <a:extLst>
              <a:ext uri="{FF2B5EF4-FFF2-40B4-BE49-F238E27FC236}">
                <a16:creationId xmlns:a16="http://schemas.microsoft.com/office/drawing/2014/main" id="{2ED7E659-D131-4BF9-BA37-1DE73AB5EFFE}"/>
              </a:ext>
            </a:extLst>
          </p:cNvPr>
          <p:cNvGrpSpPr/>
          <p:nvPr/>
        </p:nvGrpSpPr>
        <p:grpSpPr>
          <a:xfrm>
            <a:off x="2357849" y="2952685"/>
            <a:ext cx="438480" cy="194040"/>
            <a:chOff x="2357849" y="2952685"/>
            <a:chExt cx="438480" cy="19404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8C049F1-3D6A-4E3A-9FFB-C4FC1B1A7587}"/>
                    </a:ext>
                  </a:extLst>
                </p14:cNvPr>
                <p14:cNvContentPartPr/>
                <p14:nvPr/>
              </p14:nvContentPartPr>
              <p14:xfrm>
                <a:off x="2383769" y="2953405"/>
                <a:ext cx="1080" cy="7200"/>
              </p14:xfrm>
            </p:contentPart>
          </mc:Choice>
          <mc:Fallback xmlns="">
            <p:pic>
              <p:nvPicPr>
                <p:cNvPr id="3" name="Ink 2">
                  <a:extLst>
                    <a:ext uri="{FF2B5EF4-FFF2-40B4-BE49-F238E27FC236}">
                      <a16:creationId xmlns:a16="http://schemas.microsoft.com/office/drawing/2014/main" id="{78C049F1-3D6A-4E3A-9FFB-C4FC1B1A7587}"/>
                    </a:ext>
                  </a:extLst>
                </p:cNvPr>
                <p:cNvPicPr/>
                <p:nvPr/>
              </p:nvPicPr>
              <p:blipFill>
                <a:blip r:embed="rId5"/>
                <a:stretch>
                  <a:fillRect/>
                </a:stretch>
              </p:blipFill>
              <p:spPr>
                <a:xfrm>
                  <a:off x="2365769" y="2935405"/>
                  <a:ext cx="367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1157957-D83B-4A2A-BD2B-39A6984E6511}"/>
                    </a:ext>
                  </a:extLst>
                </p14:cNvPr>
                <p14:cNvContentPartPr/>
                <p14:nvPr/>
              </p14:nvContentPartPr>
              <p14:xfrm>
                <a:off x="2357849" y="2952685"/>
                <a:ext cx="210600" cy="173520"/>
              </p14:xfrm>
            </p:contentPart>
          </mc:Choice>
          <mc:Fallback xmlns="">
            <p:pic>
              <p:nvPicPr>
                <p:cNvPr id="5" name="Ink 4">
                  <a:extLst>
                    <a:ext uri="{FF2B5EF4-FFF2-40B4-BE49-F238E27FC236}">
                      <a16:creationId xmlns:a16="http://schemas.microsoft.com/office/drawing/2014/main" id="{C1157957-D83B-4A2A-BD2B-39A6984E6511}"/>
                    </a:ext>
                  </a:extLst>
                </p:cNvPr>
                <p:cNvPicPr/>
                <p:nvPr/>
              </p:nvPicPr>
              <p:blipFill>
                <a:blip r:embed="rId7"/>
                <a:stretch>
                  <a:fillRect/>
                </a:stretch>
              </p:blipFill>
              <p:spPr>
                <a:xfrm>
                  <a:off x="2339849" y="2934685"/>
                  <a:ext cx="2462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CA63339C-E2D5-43BA-8A8D-A3576564D176}"/>
                    </a:ext>
                  </a:extLst>
                </p14:cNvPr>
                <p14:cNvContentPartPr/>
                <p14:nvPr/>
              </p14:nvContentPartPr>
              <p14:xfrm>
                <a:off x="2401409" y="2962045"/>
                <a:ext cx="104760" cy="184680"/>
              </p14:xfrm>
            </p:contentPart>
          </mc:Choice>
          <mc:Fallback xmlns="">
            <p:pic>
              <p:nvPicPr>
                <p:cNvPr id="6" name="Ink 5">
                  <a:extLst>
                    <a:ext uri="{FF2B5EF4-FFF2-40B4-BE49-F238E27FC236}">
                      <a16:creationId xmlns:a16="http://schemas.microsoft.com/office/drawing/2014/main" id="{CA63339C-E2D5-43BA-8A8D-A3576564D176}"/>
                    </a:ext>
                  </a:extLst>
                </p:cNvPr>
                <p:cNvPicPr/>
                <p:nvPr/>
              </p:nvPicPr>
              <p:blipFill>
                <a:blip r:embed="rId9"/>
                <a:stretch>
                  <a:fillRect/>
                </a:stretch>
              </p:blipFill>
              <p:spPr>
                <a:xfrm>
                  <a:off x="2383471" y="2944045"/>
                  <a:ext cx="140278"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1AE7A63-9991-4AB2-A888-C9839D542CDE}"/>
                    </a:ext>
                  </a:extLst>
                </p14:cNvPr>
                <p14:cNvContentPartPr/>
                <p14:nvPr/>
              </p14:nvContentPartPr>
              <p14:xfrm>
                <a:off x="2641169" y="2967805"/>
                <a:ext cx="129960" cy="11160"/>
              </p14:xfrm>
            </p:contentPart>
          </mc:Choice>
          <mc:Fallback xmlns="">
            <p:pic>
              <p:nvPicPr>
                <p:cNvPr id="7" name="Ink 6">
                  <a:extLst>
                    <a:ext uri="{FF2B5EF4-FFF2-40B4-BE49-F238E27FC236}">
                      <a16:creationId xmlns:a16="http://schemas.microsoft.com/office/drawing/2014/main" id="{E1AE7A63-9991-4AB2-A888-C9839D542CDE}"/>
                    </a:ext>
                  </a:extLst>
                </p:cNvPr>
                <p:cNvPicPr/>
                <p:nvPr/>
              </p:nvPicPr>
              <p:blipFill>
                <a:blip r:embed="rId11"/>
                <a:stretch>
                  <a:fillRect/>
                </a:stretch>
              </p:blipFill>
              <p:spPr>
                <a:xfrm>
                  <a:off x="2623219" y="2949805"/>
                  <a:ext cx="165502"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52089E67-5563-460A-9789-07214B67790A}"/>
                    </a:ext>
                  </a:extLst>
                </p14:cNvPr>
                <p14:cNvContentPartPr/>
                <p14:nvPr/>
              </p14:nvContentPartPr>
              <p14:xfrm>
                <a:off x="2686169" y="3052045"/>
                <a:ext cx="110160" cy="19800"/>
              </p14:xfrm>
            </p:contentPart>
          </mc:Choice>
          <mc:Fallback xmlns="">
            <p:pic>
              <p:nvPicPr>
                <p:cNvPr id="8" name="Ink 7">
                  <a:extLst>
                    <a:ext uri="{FF2B5EF4-FFF2-40B4-BE49-F238E27FC236}">
                      <a16:creationId xmlns:a16="http://schemas.microsoft.com/office/drawing/2014/main" id="{52089E67-5563-460A-9789-07214B67790A}"/>
                    </a:ext>
                  </a:extLst>
                </p:cNvPr>
                <p:cNvPicPr/>
                <p:nvPr/>
              </p:nvPicPr>
              <p:blipFill>
                <a:blip r:embed="rId13"/>
                <a:stretch>
                  <a:fillRect/>
                </a:stretch>
              </p:blipFill>
              <p:spPr>
                <a:xfrm>
                  <a:off x="2668169" y="3034045"/>
                  <a:ext cx="145800" cy="55440"/>
                </a:xfrm>
                <a:prstGeom prst="rect">
                  <a:avLst/>
                </a:prstGeom>
              </p:spPr>
            </p:pic>
          </mc:Fallback>
        </mc:AlternateContent>
      </p:grpSp>
      <p:grpSp>
        <p:nvGrpSpPr>
          <p:cNvPr id="14" name="Group 13">
            <a:extLst>
              <a:ext uri="{FF2B5EF4-FFF2-40B4-BE49-F238E27FC236}">
                <a16:creationId xmlns:a16="http://schemas.microsoft.com/office/drawing/2014/main" id="{02958472-8F4A-48F8-BAA1-D3DABEAF73E9}"/>
              </a:ext>
            </a:extLst>
          </p:cNvPr>
          <p:cNvGrpSpPr/>
          <p:nvPr/>
        </p:nvGrpSpPr>
        <p:grpSpPr>
          <a:xfrm>
            <a:off x="3082529" y="2866285"/>
            <a:ext cx="521280" cy="275760"/>
            <a:chOff x="3082529" y="2866285"/>
            <a:chExt cx="521280" cy="275760"/>
          </a:xfrm>
        </p:grpSpPr>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00441EF0-8EBF-4A1B-9291-8CC9BDE48230}"/>
                    </a:ext>
                  </a:extLst>
                </p14:cNvPr>
                <p14:cNvContentPartPr/>
                <p14:nvPr/>
              </p14:nvContentPartPr>
              <p14:xfrm>
                <a:off x="3143369" y="2866285"/>
                <a:ext cx="60120" cy="189360"/>
              </p14:xfrm>
            </p:contentPart>
          </mc:Choice>
          <mc:Fallback xmlns="">
            <p:pic>
              <p:nvPicPr>
                <p:cNvPr id="9" name="Ink 8">
                  <a:extLst>
                    <a:ext uri="{FF2B5EF4-FFF2-40B4-BE49-F238E27FC236}">
                      <a16:creationId xmlns:a16="http://schemas.microsoft.com/office/drawing/2014/main" id="{00441EF0-8EBF-4A1B-9291-8CC9BDE48230}"/>
                    </a:ext>
                  </a:extLst>
                </p:cNvPr>
                <p:cNvPicPr/>
                <p:nvPr/>
              </p:nvPicPr>
              <p:blipFill>
                <a:blip r:embed="rId15"/>
                <a:stretch>
                  <a:fillRect/>
                </a:stretch>
              </p:blipFill>
              <p:spPr>
                <a:xfrm>
                  <a:off x="3125369" y="2848285"/>
                  <a:ext cx="95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3FA0FAF3-E0D2-4A68-A2FD-5DCC51FF1962}"/>
                    </a:ext>
                  </a:extLst>
                </p14:cNvPr>
                <p14:cNvContentPartPr/>
                <p14:nvPr/>
              </p14:nvContentPartPr>
              <p14:xfrm>
                <a:off x="3082529" y="2926765"/>
                <a:ext cx="150840" cy="39240"/>
              </p14:xfrm>
            </p:contentPart>
          </mc:Choice>
          <mc:Fallback xmlns="">
            <p:pic>
              <p:nvPicPr>
                <p:cNvPr id="11" name="Ink 10">
                  <a:extLst>
                    <a:ext uri="{FF2B5EF4-FFF2-40B4-BE49-F238E27FC236}">
                      <a16:creationId xmlns:a16="http://schemas.microsoft.com/office/drawing/2014/main" id="{3FA0FAF3-E0D2-4A68-A2FD-5DCC51FF1962}"/>
                    </a:ext>
                  </a:extLst>
                </p:cNvPr>
                <p:cNvPicPr/>
                <p:nvPr/>
              </p:nvPicPr>
              <p:blipFill>
                <a:blip r:embed="rId17"/>
                <a:stretch>
                  <a:fillRect/>
                </a:stretch>
              </p:blipFill>
              <p:spPr>
                <a:xfrm>
                  <a:off x="3064529" y="2908765"/>
                  <a:ext cx="186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DFB64BC1-4F7C-4736-B4D0-C216102C5148}"/>
                    </a:ext>
                  </a:extLst>
                </p14:cNvPr>
                <p14:cNvContentPartPr/>
                <p14:nvPr/>
              </p14:nvContentPartPr>
              <p14:xfrm>
                <a:off x="3107009" y="3123685"/>
                <a:ext cx="123840" cy="18360"/>
              </p14:xfrm>
            </p:contentPart>
          </mc:Choice>
          <mc:Fallback xmlns="">
            <p:pic>
              <p:nvPicPr>
                <p:cNvPr id="12" name="Ink 11">
                  <a:extLst>
                    <a:ext uri="{FF2B5EF4-FFF2-40B4-BE49-F238E27FC236}">
                      <a16:creationId xmlns:a16="http://schemas.microsoft.com/office/drawing/2014/main" id="{DFB64BC1-4F7C-4736-B4D0-C216102C5148}"/>
                    </a:ext>
                  </a:extLst>
                </p:cNvPr>
                <p:cNvPicPr/>
                <p:nvPr/>
              </p:nvPicPr>
              <p:blipFill>
                <a:blip r:embed="rId19"/>
                <a:stretch>
                  <a:fillRect/>
                </a:stretch>
              </p:blipFill>
              <p:spPr>
                <a:xfrm>
                  <a:off x="3089009" y="3105685"/>
                  <a:ext cx="159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5560FC82-0C7F-438C-93CD-78ACF00EA0E8}"/>
                    </a:ext>
                  </a:extLst>
                </p14:cNvPr>
                <p14:cNvContentPartPr/>
                <p14:nvPr/>
              </p14:nvContentPartPr>
              <p14:xfrm>
                <a:off x="3384929" y="2872765"/>
                <a:ext cx="218880" cy="249840"/>
              </p14:xfrm>
            </p:contentPart>
          </mc:Choice>
          <mc:Fallback xmlns="">
            <p:pic>
              <p:nvPicPr>
                <p:cNvPr id="13" name="Ink 12">
                  <a:extLst>
                    <a:ext uri="{FF2B5EF4-FFF2-40B4-BE49-F238E27FC236}">
                      <a16:creationId xmlns:a16="http://schemas.microsoft.com/office/drawing/2014/main" id="{5560FC82-0C7F-438C-93CD-78ACF00EA0E8}"/>
                    </a:ext>
                  </a:extLst>
                </p:cNvPr>
                <p:cNvPicPr/>
                <p:nvPr/>
              </p:nvPicPr>
              <p:blipFill>
                <a:blip r:embed="rId21"/>
                <a:stretch>
                  <a:fillRect/>
                </a:stretch>
              </p:blipFill>
              <p:spPr>
                <a:xfrm>
                  <a:off x="3366929" y="2854791"/>
                  <a:ext cx="254520" cy="285429"/>
                </a:xfrm>
                <a:prstGeom prst="rect">
                  <a:avLst/>
                </a:prstGeom>
              </p:spPr>
            </p:pic>
          </mc:Fallback>
        </mc:AlternateContent>
      </p:grpSp>
      <p:grpSp>
        <p:nvGrpSpPr>
          <p:cNvPr id="23" name="Group 22">
            <a:extLst>
              <a:ext uri="{FF2B5EF4-FFF2-40B4-BE49-F238E27FC236}">
                <a16:creationId xmlns:a16="http://schemas.microsoft.com/office/drawing/2014/main" id="{D8CB6854-A724-41AD-BFB8-A1A6F6875194}"/>
              </a:ext>
            </a:extLst>
          </p:cNvPr>
          <p:cNvGrpSpPr/>
          <p:nvPr/>
        </p:nvGrpSpPr>
        <p:grpSpPr>
          <a:xfrm>
            <a:off x="7303529" y="2994085"/>
            <a:ext cx="1168200" cy="298080"/>
            <a:chOff x="7303529" y="2994085"/>
            <a:chExt cx="1168200" cy="29808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71A1F116-6433-4EFB-8BFA-D19463A81A08}"/>
                    </a:ext>
                  </a:extLst>
                </p14:cNvPr>
                <p14:cNvContentPartPr/>
                <p14:nvPr/>
              </p14:nvContentPartPr>
              <p14:xfrm>
                <a:off x="7303529" y="3048085"/>
                <a:ext cx="195480" cy="178560"/>
              </p14:xfrm>
            </p:contentPart>
          </mc:Choice>
          <mc:Fallback xmlns="">
            <p:pic>
              <p:nvPicPr>
                <p:cNvPr id="16" name="Ink 15">
                  <a:extLst>
                    <a:ext uri="{FF2B5EF4-FFF2-40B4-BE49-F238E27FC236}">
                      <a16:creationId xmlns:a16="http://schemas.microsoft.com/office/drawing/2014/main" id="{71A1F116-6433-4EFB-8BFA-D19463A81A08}"/>
                    </a:ext>
                  </a:extLst>
                </p:cNvPr>
                <p:cNvPicPr/>
                <p:nvPr/>
              </p:nvPicPr>
              <p:blipFill>
                <a:blip r:embed="rId23"/>
                <a:stretch>
                  <a:fillRect/>
                </a:stretch>
              </p:blipFill>
              <p:spPr>
                <a:xfrm>
                  <a:off x="7285529" y="3030085"/>
                  <a:ext cx="231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5F4E110F-0E2B-471C-B107-A4D1D54BD800}"/>
                    </a:ext>
                  </a:extLst>
                </p14:cNvPr>
                <p14:cNvContentPartPr/>
                <p14:nvPr/>
              </p14:nvContentPartPr>
              <p14:xfrm>
                <a:off x="7312889" y="3057805"/>
                <a:ext cx="129960" cy="170280"/>
              </p14:xfrm>
            </p:contentPart>
          </mc:Choice>
          <mc:Fallback xmlns="">
            <p:pic>
              <p:nvPicPr>
                <p:cNvPr id="17" name="Ink 16">
                  <a:extLst>
                    <a:ext uri="{FF2B5EF4-FFF2-40B4-BE49-F238E27FC236}">
                      <a16:creationId xmlns:a16="http://schemas.microsoft.com/office/drawing/2014/main" id="{5F4E110F-0E2B-471C-B107-A4D1D54BD800}"/>
                    </a:ext>
                  </a:extLst>
                </p:cNvPr>
                <p:cNvPicPr/>
                <p:nvPr/>
              </p:nvPicPr>
              <p:blipFill>
                <a:blip r:embed="rId25"/>
                <a:stretch>
                  <a:fillRect/>
                </a:stretch>
              </p:blipFill>
              <p:spPr>
                <a:xfrm>
                  <a:off x="7294889" y="3039843"/>
                  <a:ext cx="165600" cy="20584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6AE2973A-75D6-464B-8BA0-F378850CE6CF}"/>
                    </a:ext>
                  </a:extLst>
                </p14:cNvPr>
                <p14:cNvContentPartPr/>
                <p14:nvPr/>
              </p14:nvContentPartPr>
              <p14:xfrm>
                <a:off x="7597289" y="3076165"/>
                <a:ext cx="131400" cy="24120"/>
              </p14:xfrm>
            </p:contentPart>
          </mc:Choice>
          <mc:Fallback xmlns="">
            <p:pic>
              <p:nvPicPr>
                <p:cNvPr id="18" name="Ink 17">
                  <a:extLst>
                    <a:ext uri="{FF2B5EF4-FFF2-40B4-BE49-F238E27FC236}">
                      <a16:creationId xmlns:a16="http://schemas.microsoft.com/office/drawing/2014/main" id="{6AE2973A-75D6-464B-8BA0-F378850CE6CF}"/>
                    </a:ext>
                  </a:extLst>
                </p:cNvPr>
                <p:cNvPicPr/>
                <p:nvPr/>
              </p:nvPicPr>
              <p:blipFill>
                <a:blip r:embed="rId27"/>
                <a:stretch>
                  <a:fillRect/>
                </a:stretch>
              </p:blipFill>
              <p:spPr>
                <a:xfrm>
                  <a:off x="7579240" y="3058165"/>
                  <a:ext cx="167138"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C15A4D3A-9F77-4D50-A5E4-8D8409C75754}"/>
                    </a:ext>
                  </a:extLst>
                </p14:cNvPr>
                <p14:cNvContentPartPr/>
                <p14:nvPr/>
              </p14:nvContentPartPr>
              <p14:xfrm>
                <a:off x="7599089" y="3161125"/>
                <a:ext cx="168480" cy="10800"/>
              </p14:xfrm>
            </p:contentPart>
          </mc:Choice>
          <mc:Fallback xmlns="">
            <p:pic>
              <p:nvPicPr>
                <p:cNvPr id="19" name="Ink 18">
                  <a:extLst>
                    <a:ext uri="{FF2B5EF4-FFF2-40B4-BE49-F238E27FC236}">
                      <a16:creationId xmlns:a16="http://schemas.microsoft.com/office/drawing/2014/main" id="{C15A4D3A-9F77-4D50-A5E4-8D8409C75754}"/>
                    </a:ext>
                  </a:extLst>
                </p:cNvPr>
                <p:cNvPicPr/>
                <p:nvPr/>
              </p:nvPicPr>
              <p:blipFill>
                <a:blip r:embed="rId29"/>
                <a:stretch>
                  <a:fillRect/>
                </a:stretch>
              </p:blipFill>
              <p:spPr>
                <a:xfrm>
                  <a:off x="7581089" y="3143125"/>
                  <a:ext cx="204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D16C4E66-2603-4046-A94A-DF812F837F0D}"/>
                    </a:ext>
                  </a:extLst>
                </p14:cNvPr>
                <p14:cNvContentPartPr/>
                <p14:nvPr/>
              </p14:nvContentPartPr>
              <p14:xfrm>
                <a:off x="7909049" y="3008125"/>
                <a:ext cx="203040" cy="182520"/>
              </p14:xfrm>
            </p:contentPart>
          </mc:Choice>
          <mc:Fallback xmlns="">
            <p:pic>
              <p:nvPicPr>
                <p:cNvPr id="20" name="Ink 19">
                  <a:extLst>
                    <a:ext uri="{FF2B5EF4-FFF2-40B4-BE49-F238E27FC236}">
                      <a16:creationId xmlns:a16="http://schemas.microsoft.com/office/drawing/2014/main" id="{D16C4E66-2603-4046-A94A-DF812F837F0D}"/>
                    </a:ext>
                  </a:extLst>
                </p:cNvPr>
                <p:cNvPicPr/>
                <p:nvPr/>
              </p:nvPicPr>
              <p:blipFill>
                <a:blip r:embed="rId31"/>
                <a:stretch>
                  <a:fillRect/>
                </a:stretch>
              </p:blipFill>
              <p:spPr>
                <a:xfrm>
                  <a:off x="7891049" y="2990125"/>
                  <a:ext cx="238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AABDB7C5-A155-44DD-8FFD-1C31FF8B2776}"/>
                    </a:ext>
                  </a:extLst>
                </p14:cNvPr>
                <p14:cNvContentPartPr/>
                <p14:nvPr/>
              </p14:nvContentPartPr>
              <p14:xfrm>
                <a:off x="7915169" y="3213325"/>
                <a:ext cx="190440" cy="40680"/>
              </p14:xfrm>
            </p:contentPart>
          </mc:Choice>
          <mc:Fallback xmlns="">
            <p:pic>
              <p:nvPicPr>
                <p:cNvPr id="21" name="Ink 20">
                  <a:extLst>
                    <a:ext uri="{FF2B5EF4-FFF2-40B4-BE49-F238E27FC236}">
                      <a16:creationId xmlns:a16="http://schemas.microsoft.com/office/drawing/2014/main" id="{AABDB7C5-A155-44DD-8FFD-1C31FF8B2776}"/>
                    </a:ext>
                  </a:extLst>
                </p:cNvPr>
                <p:cNvPicPr/>
                <p:nvPr/>
              </p:nvPicPr>
              <p:blipFill>
                <a:blip r:embed="rId33"/>
                <a:stretch>
                  <a:fillRect/>
                </a:stretch>
              </p:blipFill>
              <p:spPr>
                <a:xfrm>
                  <a:off x="7897169" y="3195325"/>
                  <a:ext cx="226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C53D4CB9-9EA4-4CFA-8AA1-FDE906903507}"/>
                    </a:ext>
                  </a:extLst>
                </p14:cNvPr>
                <p14:cNvContentPartPr/>
                <p14:nvPr/>
              </p14:nvContentPartPr>
              <p14:xfrm>
                <a:off x="8284169" y="2994085"/>
                <a:ext cx="187560" cy="298080"/>
              </p14:xfrm>
            </p:contentPart>
          </mc:Choice>
          <mc:Fallback xmlns="">
            <p:pic>
              <p:nvPicPr>
                <p:cNvPr id="22" name="Ink 21">
                  <a:extLst>
                    <a:ext uri="{FF2B5EF4-FFF2-40B4-BE49-F238E27FC236}">
                      <a16:creationId xmlns:a16="http://schemas.microsoft.com/office/drawing/2014/main" id="{C53D4CB9-9EA4-4CFA-8AA1-FDE906903507}"/>
                    </a:ext>
                  </a:extLst>
                </p:cNvPr>
                <p:cNvPicPr/>
                <p:nvPr/>
              </p:nvPicPr>
              <p:blipFill>
                <a:blip r:embed="rId35"/>
                <a:stretch>
                  <a:fillRect/>
                </a:stretch>
              </p:blipFill>
              <p:spPr>
                <a:xfrm>
                  <a:off x="8266169" y="2976085"/>
                  <a:ext cx="223200" cy="33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CF3E48D1-2C96-4A56-A21C-E8A9BFFF60D7}"/>
                  </a:ext>
                </a:extLst>
              </p14:cNvPr>
              <p14:cNvContentPartPr/>
              <p14:nvPr/>
            </p14:nvContentPartPr>
            <p14:xfrm>
              <a:off x="2611649" y="5142925"/>
              <a:ext cx="173520" cy="112320"/>
            </p14:xfrm>
          </p:contentPart>
        </mc:Choice>
        <mc:Fallback xmlns="">
          <p:pic>
            <p:nvPicPr>
              <p:cNvPr id="26" name="Ink 25">
                <a:extLst>
                  <a:ext uri="{FF2B5EF4-FFF2-40B4-BE49-F238E27FC236}">
                    <a16:creationId xmlns:a16="http://schemas.microsoft.com/office/drawing/2014/main" id="{CF3E48D1-2C96-4A56-A21C-E8A9BFFF60D7}"/>
                  </a:ext>
                </a:extLst>
              </p:cNvPr>
              <p:cNvPicPr/>
              <p:nvPr/>
            </p:nvPicPr>
            <p:blipFill>
              <a:blip r:embed="rId37"/>
              <a:stretch>
                <a:fillRect/>
              </a:stretch>
            </p:blipFill>
            <p:spPr>
              <a:xfrm>
                <a:off x="2593649" y="5124925"/>
                <a:ext cx="209160" cy="147960"/>
              </a:xfrm>
              <a:prstGeom prst="rect">
                <a:avLst/>
              </a:prstGeom>
            </p:spPr>
          </p:pic>
        </mc:Fallback>
      </mc:AlternateContent>
      <p:grpSp>
        <p:nvGrpSpPr>
          <p:cNvPr id="36" name="Group 35">
            <a:extLst>
              <a:ext uri="{FF2B5EF4-FFF2-40B4-BE49-F238E27FC236}">
                <a16:creationId xmlns:a16="http://schemas.microsoft.com/office/drawing/2014/main" id="{BCC6911D-A0AF-4D65-822E-6D0F87BA87E2}"/>
              </a:ext>
            </a:extLst>
          </p:cNvPr>
          <p:cNvGrpSpPr/>
          <p:nvPr/>
        </p:nvGrpSpPr>
        <p:grpSpPr>
          <a:xfrm>
            <a:off x="3047969" y="4926565"/>
            <a:ext cx="1501200" cy="387720"/>
            <a:chOff x="3047969" y="4926565"/>
            <a:chExt cx="1501200" cy="387720"/>
          </a:xfrm>
        </p:grpSpPr>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19AEBBB5-2441-4C60-8E3C-311D94207016}"/>
                    </a:ext>
                  </a:extLst>
                </p14:cNvPr>
                <p14:cNvContentPartPr/>
                <p14:nvPr/>
              </p14:nvContentPartPr>
              <p14:xfrm>
                <a:off x="3047969" y="5164525"/>
                <a:ext cx="131040" cy="9360"/>
              </p14:xfrm>
            </p:contentPart>
          </mc:Choice>
          <mc:Fallback xmlns="">
            <p:pic>
              <p:nvPicPr>
                <p:cNvPr id="27" name="Ink 26">
                  <a:extLst>
                    <a:ext uri="{FF2B5EF4-FFF2-40B4-BE49-F238E27FC236}">
                      <a16:creationId xmlns:a16="http://schemas.microsoft.com/office/drawing/2014/main" id="{19AEBBB5-2441-4C60-8E3C-311D94207016}"/>
                    </a:ext>
                  </a:extLst>
                </p:cNvPr>
                <p:cNvPicPr/>
                <p:nvPr/>
              </p:nvPicPr>
              <p:blipFill>
                <a:blip r:embed="rId39"/>
                <a:stretch>
                  <a:fillRect/>
                </a:stretch>
              </p:blipFill>
              <p:spPr>
                <a:xfrm>
                  <a:off x="3030018" y="5146525"/>
                  <a:ext cx="166582"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39018F25-F839-45D5-A6F0-8DE29E7D669B}"/>
                    </a:ext>
                  </a:extLst>
                </p14:cNvPr>
                <p14:cNvContentPartPr/>
                <p14:nvPr/>
              </p14:nvContentPartPr>
              <p14:xfrm>
                <a:off x="3275489" y="5021605"/>
                <a:ext cx="148320" cy="292680"/>
              </p14:xfrm>
            </p:contentPart>
          </mc:Choice>
          <mc:Fallback xmlns="">
            <p:pic>
              <p:nvPicPr>
                <p:cNvPr id="29" name="Ink 28">
                  <a:extLst>
                    <a:ext uri="{FF2B5EF4-FFF2-40B4-BE49-F238E27FC236}">
                      <a16:creationId xmlns:a16="http://schemas.microsoft.com/office/drawing/2014/main" id="{39018F25-F839-45D5-A6F0-8DE29E7D669B}"/>
                    </a:ext>
                  </a:extLst>
                </p:cNvPr>
                <p:cNvPicPr/>
                <p:nvPr/>
              </p:nvPicPr>
              <p:blipFill>
                <a:blip r:embed="rId41"/>
                <a:stretch>
                  <a:fillRect/>
                </a:stretch>
              </p:blipFill>
              <p:spPr>
                <a:xfrm>
                  <a:off x="3257489" y="5003605"/>
                  <a:ext cx="18396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C63DFAA9-9951-411F-B56D-98C286323EBD}"/>
                    </a:ext>
                  </a:extLst>
                </p14:cNvPr>
                <p14:cNvContentPartPr/>
                <p14:nvPr/>
              </p14:nvContentPartPr>
              <p14:xfrm>
                <a:off x="3645209" y="5019085"/>
                <a:ext cx="33120" cy="190440"/>
              </p14:xfrm>
            </p:contentPart>
          </mc:Choice>
          <mc:Fallback xmlns="">
            <p:pic>
              <p:nvPicPr>
                <p:cNvPr id="30" name="Ink 29">
                  <a:extLst>
                    <a:ext uri="{FF2B5EF4-FFF2-40B4-BE49-F238E27FC236}">
                      <a16:creationId xmlns:a16="http://schemas.microsoft.com/office/drawing/2014/main" id="{C63DFAA9-9951-411F-B56D-98C286323EBD}"/>
                    </a:ext>
                  </a:extLst>
                </p:cNvPr>
                <p:cNvPicPr/>
                <p:nvPr/>
              </p:nvPicPr>
              <p:blipFill>
                <a:blip r:embed="rId43"/>
                <a:stretch>
                  <a:fillRect/>
                </a:stretch>
              </p:blipFill>
              <p:spPr>
                <a:xfrm>
                  <a:off x="3627209" y="5001119"/>
                  <a:ext cx="68760" cy="226013"/>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6E36ED65-14E7-49A8-8EDD-3A992FCEB97A}"/>
                    </a:ext>
                  </a:extLst>
                </p14:cNvPr>
                <p14:cNvContentPartPr/>
                <p14:nvPr/>
              </p14:nvContentPartPr>
              <p14:xfrm>
                <a:off x="3566369" y="5087485"/>
                <a:ext cx="166320" cy="39240"/>
              </p14:xfrm>
            </p:contentPart>
          </mc:Choice>
          <mc:Fallback xmlns="">
            <p:pic>
              <p:nvPicPr>
                <p:cNvPr id="31" name="Ink 30">
                  <a:extLst>
                    <a:ext uri="{FF2B5EF4-FFF2-40B4-BE49-F238E27FC236}">
                      <a16:creationId xmlns:a16="http://schemas.microsoft.com/office/drawing/2014/main" id="{6E36ED65-14E7-49A8-8EDD-3A992FCEB97A}"/>
                    </a:ext>
                  </a:extLst>
                </p:cNvPr>
                <p:cNvPicPr/>
                <p:nvPr/>
              </p:nvPicPr>
              <p:blipFill>
                <a:blip r:embed="rId45"/>
                <a:stretch>
                  <a:fillRect/>
                </a:stretch>
              </p:blipFill>
              <p:spPr>
                <a:xfrm>
                  <a:off x="3548330" y="5069485"/>
                  <a:ext cx="202037"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D0079F1C-B110-4248-AFC2-AC84F4886437}"/>
                    </a:ext>
                  </a:extLst>
                </p14:cNvPr>
                <p14:cNvContentPartPr/>
                <p14:nvPr/>
              </p14:nvContentPartPr>
              <p14:xfrm>
                <a:off x="3574649" y="5268205"/>
                <a:ext cx="147600" cy="33840"/>
              </p14:xfrm>
            </p:contentPart>
          </mc:Choice>
          <mc:Fallback xmlns="">
            <p:pic>
              <p:nvPicPr>
                <p:cNvPr id="32" name="Ink 31">
                  <a:extLst>
                    <a:ext uri="{FF2B5EF4-FFF2-40B4-BE49-F238E27FC236}">
                      <a16:creationId xmlns:a16="http://schemas.microsoft.com/office/drawing/2014/main" id="{D0079F1C-B110-4248-AFC2-AC84F4886437}"/>
                    </a:ext>
                  </a:extLst>
                </p:cNvPr>
                <p:cNvPicPr/>
                <p:nvPr/>
              </p:nvPicPr>
              <p:blipFill>
                <a:blip r:embed="rId47"/>
                <a:stretch>
                  <a:fillRect/>
                </a:stretch>
              </p:blipFill>
              <p:spPr>
                <a:xfrm>
                  <a:off x="3556649" y="5250205"/>
                  <a:ext cx="183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5FCFD48A-5BEA-4606-B34B-BDB245653FB5}"/>
                    </a:ext>
                  </a:extLst>
                </p14:cNvPr>
                <p14:cNvContentPartPr/>
                <p14:nvPr/>
              </p14:nvContentPartPr>
              <p14:xfrm>
                <a:off x="3894689" y="5050765"/>
                <a:ext cx="194760" cy="219600"/>
              </p14:xfrm>
            </p:contentPart>
          </mc:Choice>
          <mc:Fallback xmlns="">
            <p:pic>
              <p:nvPicPr>
                <p:cNvPr id="33" name="Ink 32">
                  <a:extLst>
                    <a:ext uri="{FF2B5EF4-FFF2-40B4-BE49-F238E27FC236}">
                      <a16:creationId xmlns:a16="http://schemas.microsoft.com/office/drawing/2014/main" id="{5FCFD48A-5BEA-4606-B34B-BDB245653FB5}"/>
                    </a:ext>
                  </a:extLst>
                </p:cNvPr>
                <p:cNvPicPr/>
                <p:nvPr/>
              </p:nvPicPr>
              <p:blipFill>
                <a:blip r:embed="rId49"/>
                <a:stretch>
                  <a:fillRect/>
                </a:stretch>
              </p:blipFill>
              <p:spPr>
                <a:xfrm>
                  <a:off x="3876689" y="5032765"/>
                  <a:ext cx="2304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2CD0EA43-4FB2-4AF4-AC91-1DBAA3711558}"/>
                    </a:ext>
                  </a:extLst>
                </p14:cNvPr>
                <p14:cNvContentPartPr/>
                <p14:nvPr/>
              </p14:nvContentPartPr>
              <p14:xfrm>
                <a:off x="4111409" y="4926565"/>
                <a:ext cx="437760" cy="340560"/>
              </p14:xfrm>
            </p:contentPart>
          </mc:Choice>
          <mc:Fallback xmlns="">
            <p:pic>
              <p:nvPicPr>
                <p:cNvPr id="34" name="Ink 33">
                  <a:extLst>
                    <a:ext uri="{FF2B5EF4-FFF2-40B4-BE49-F238E27FC236}">
                      <a16:creationId xmlns:a16="http://schemas.microsoft.com/office/drawing/2014/main" id="{2CD0EA43-4FB2-4AF4-AC91-1DBAA3711558}"/>
                    </a:ext>
                  </a:extLst>
                </p:cNvPr>
                <p:cNvPicPr/>
                <p:nvPr/>
              </p:nvPicPr>
              <p:blipFill>
                <a:blip r:embed="rId51"/>
                <a:stretch>
                  <a:fillRect/>
                </a:stretch>
              </p:blipFill>
              <p:spPr>
                <a:xfrm>
                  <a:off x="4093409" y="4908565"/>
                  <a:ext cx="4734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D1B9B250-1C8E-447D-B9A7-CC499CFE7224}"/>
                    </a:ext>
                  </a:extLst>
                </p14:cNvPr>
                <p14:cNvContentPartPr/>
                <p14:nvPr/>
              </p14:nvContentPartPr>
              <p14:xfrm>
                <a:off x="4294649" y="5046085"/>
                <a:ext cx="190440" cy="232200"/>
              </p14:xfrm>
            </p:contentPart>
          </mc:Choice>
          <mc:Fallback xmlns="">
            <p:pic>
              <p:nvPicPr>
                <p:cNvPr id="35" name="Ink 34">
                  <a:extLst>
                    <a:ext uri="{FF2B5EF4-FFF2-40B4-BE49-F238E27FC236}">
                      <a16:creationId xmlns:a16="http://schemas.microsoft.com/office/drawing/2014/main" id="{D1B9B250-1C8E-447D-B9A7-CC499CFE7224}"/>
                    </a:ext>
                  </a:extLst>
                </p:cNvPr>
                <p:cNvPicPr/>
                <p:nvPr/>
              </p:nvPicPr>
              <p:blipFill>
                <a:blip r:embed="rId53"/>
                <a:stretch>
                  <a:fillRect/>
                </a:stretch>
              </p:blipFill>
              <p:spPr>
                <a:xfrm>
                  <a:off x="4276649" y="5028057"/>
                  <a:ext cx="226080" cy="267895"/>
                </a:xfrm>
                <a:prstGeom prst="rect">
                  <a:avLst/>
                </a:prstGeom>
              </p:spPr>
            </p:pic>
          </mc:Fallback>
        </mc:AlternateContent>
      </p:grpSp>
      <p:grpSp>
        <p:nvGrpSpPr>
          <p:cNvPr id="48" name="Group 47">
            <a:extLst>
              <a:ext uri="{FF2B5EF4-FFF2-40B4-BE49-F238E27FC236}">
                <a16:creationId xmlns:a16="http://schemas.microsoft.com/office/drawing/2014/main" id="{6DB3F9D5-6C3A-4C80-8FCA-59037A11F7F6}"/>
              </a:ext>
            </a:extLst>
          </p:cNvPr>
          <p:cNvGrpSpPr/>
          <p:nvPr/>
        </p:nvGrpSpPr>
        <p:grpSpPr>
          <a:xfrm>
            <a:off x="7361129" y="4906765"/>
            <a:ext cx="1913400" cy="375120"/>
            <a:chOff x="7361129" y="4906765"/>
            <a:chExt cx="1913400" cy="375120"/>
          </a:xfrm>
        </p:grpSpPr>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42DB3700-6E94-48D7-B3A4-24E50FA5C4FE}"/>
                    </a:ext>
                  </a:extLst>
                </p14:cNvPr>
                <p14:cNvContentPartPr/>
                <p14:nvPr/>
              </p14:nvContentPartPr>
              <p14:xfrm>
                <a:off x="7361129" y="5036005"/>
                <a:ext cx="186120" cy="177840"/>
              </p14:xfrm>
            </p:contentPart>
          </mc:Choice>
          <mc:Fallback xmlns="">
            <p:pic>
              <p:nvPicPr>
                <p:cNvPr id="37" name="Ink 36">
                  <a:extLst>
                    <a:ext uri="{FF2B5EF4-FFF2-40B4-BE49-F238E27FC236}">
                      <a16:creationId xmlns:a16="http://schemas.microsoft.com/office/drawing/2014/main" id="{42DB3700-6E94-48D7-B3A4-24E50FA5C4FE}"/>
                    </a:ext>
                  </a:extLst>
                </p:cNvPr>
                <p:cNvPicPr/>
                <p:nvPr/>
              </p:nvPicPr>
              <p:blipFill>
                <a:blip r:embed="rId55"/>
                <a:stretch>
                  <a:fillRect/>
                </a:stretch>
              </p:blipFill>
              <p:spPr>
                <a:xfrm>
                  <a:off x="7343129" y="5018005"/>
                  <a:ext cx="2217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4EA4084E-5701-43C9-80A3-22738BB9BBFA}"/>
                    </a:ext>
                  </a:extLst>
                </p14:cNvPr>
                <p14:cNvContentPartPr/>
                <p14:nvPr/>
              </p14:nvContentPartPr>
              <p14:xfrm>
                <a:off x="7376249" y="5046805"/>
                <a:ext cx="166680" cy="235080"/>
              </p14:xfrm>
            </p:contentPart>
          </mc:Choice>
          <mc:Fallback xmlns="">
            <p:pic>
              <p:nvPicPr>
                <p:cNvPr id="38" name="Ink 37">
                  <a:extLst>
                    <a:ext uri="{FF2B5EF4-FFF2-40B4-BE49-F238E27FC236}">
                      <a16:creationId xmlns:a16="http://schemas.microsoft.com/office/drawing/2014/main" id="{4EA4084E-5701-43C9-80A3-22738BB9BBFA}"/>
                    </a:ext>
                  </a:extLst>
                </p:cNvPr>
                <p:cNvPicPr/>
                <p:nvPr/>
              </p:nvPicPr>
              <p:blipFill>
                <a:blip r:embed="rId57"/>
                <a:stretch>
                  <a:fillRect/>
                </a:stretch>
              </p:blipFill>
              <p:spPr>
                <a:xfrm>
                  <a:off x="7358249" y="5028805"/>
                  <a:ext cx="2023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7DA0728D-AF67-4107-9FCE-B261DE1D912B}"/>
                    </a:ext>
                  </a:extLst>
                </p14:cNvPr>
                <p14:cNvContentPartPr/>
                <p14:nvPr/>
              </p14:nvContentPartPr>
              <p14:xfrm>
                <a:off x="7674329" y="5102245"/>
                <a:ext cx="113760" cy="13320"/>
              </p14:xfrm>
            </p:contentPart>
          </mc:Choice>
          <mc:Fallback xmlns="">
            <p:pic>
              <p:nvPicPr>
                <p:cNvPr id="39" name="Ink 38">
                  <a:extLst>
                    <a:ext uri="{FF2B5EF4-FFF2-40B4-BE49-F238E27FC236}">
                      <a16:creationId xmlns:a16="http://schemas.microsoft.com/office/drawing/2014/main" id="{7DA0728D-AF67-4107-9FCE-B261DE1D912B}"/>
                    </a:ext>
                  </a:extLst>
                </p:cNvPr>
                <p:cNvPicPr/>
                <p:nvPr/>
              </p:nvPicPr>
              <p:blipFill>
                <a:blip r:embed="rId59"/>
                <a:stretch>
                  <a:fillRect/>
                </a:stretch>
              </p:blipFill>
              <p:spPr>
                <a:xfrm>
                  <a:off x="7656329" y="5084719"/>
                  <a:ext cx="149400" cy="48022"/>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3A4FA6C6-1987-4866-8EF5-57477A50DBB7}"/>
                    </a:ext>
                  </a:extLst>
                </p14:cNvPr>
                <p14:cNvContentPartPr/>
                <p14:nvPr/>
              </p14:nvContentPartPr>
              <p14:xfrm>
                <a:off x="7677929" y="5187205"/>
                <a:ext cx="141480" cy="21600"/>
              </p14:xfrm>
            </p:contentPart>
          </mc:Choice>
          <mc:Fallback xmlns="">
            <p:pic>
              <p:nvPicPr>
                <p:cNvPr id="40" name="Ink 39">
                  <a:extLst>
                    <a:ext uri="{FF2B5EF4-FFF2-40B4-BE49-F238E27FC236}">
                      <a16:creationId xmlns:a16="http://schemas.microsoft.com/office/drawing/2014/main" id="{3A4FA6C6-1987-4866-8EF5-57477A50DBB7}"/>
                    </a:ext>
                  </a:extLst>
                </p:cNvPr>
                <p:cNvPicPr/>
                <p:nvPr/>
              </p:nvPicPr>
              <p:blipFill>
                <a:blip r:embed="rId61"/>
                <a:stretch>
                  <a:fillRect/>
                </a:stretch>
              </p:blipFill>
              <p:spPr>
                <a:xfrm>
                  <a:off x="7659883" y="5169205"/>
                  <a:ext cx="177211"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Ink 40">
                  <a:extLst>
                    <a:ext uri="{FF2B5EF4-FFF2-40B4-BE49-F238E27FC236}">
                      <a16:creationId xmlns:a16="http://schemas.microsoft.com/office/drawing/2014/main" id="{A2EA4047-16C6-45A1-B7F7-85139202104B}"/>
                    </a:ext>
                  </a:extLst>
                </p14:cNvPr>
                <p14:cNvContentPartPr/>
                <p14:nvPr/>
              </p14:nvContentPartPr>
              <p14:xfrm>
                <a:off x="8009129" y="5061925"/>
                <a:ext cx="111240" cy="12600"/>
              </p14:xfrm>
            </p:contentPart>
          </mc:Choice>
          <mc:Fallback xmlns="">
            <p:pic>
              <p:nvPicPr>
                <p:cNvPr id="41" name="Ink 40">
                  <a:extLst>
                    <a:ext uri="{FF2B5EF4-FFF2-40B4-BE49-F238E27FC236}">
                      <a16:creationId xmlns:a16="http://schemas.microsoft.com/office/drawing/2014/main" id="{A2EA4047-16C6-45A1-B7F7-85139202104B}"/>
                    </a:ext>
                  </a:extLst>
                </p:cNvPr>
                <p:cNvPicPr/>
                <p:nvPr/>
              </p:nvPicPr>
              <p:blipFill>
                <a:blip r:embed="rId63"/>
                <a:stretch>
                  <a:fillRect/>
                </a:stretch>
              </p:blipFill>
              <p:spPr>
                <a:xfrm>
                  <a:off x="7991129" y="5043925"/>
                  <a:ext cx="146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Ink 41">
                  <a:extLst>
                    <a:ext uri="{FF2B5EF4-FFF2-40B4-BE49-F238E27FC236}">
                      <a16:creationId xmlns:a16="http://schemas.microsoft.com/office/drawing/2014/main" id="{32B9AEBC-585F-4EA9-B0EC-A2B32D1EBEE1}"/>
                    </a:ext>
                  </a:extLst>
                </p14:cNvPr>
                <p14:cNvContentPartPr/>
                <p14:nvPr/>
              </p14:nvContentPartPr>
              <p14:xfrm>
                <a:off x="8219729" y="4976245"/>
                <a:ext cx="217800" cy="232200"/>
              </p14:xfrm>
            </p:contentPart>
          </mc:Choice>
          <mc:Fallback xmlns="">
            <p:pic>
              <p:nvPicPr>
                <p:cNvPr id="42" name="Ink 41">
                  <a:extLst>
                    <a:ext uri="{FF2B5EF4-FFF2-40B4-BE49-F238E27FC236}">
                      <a16:creationId xmlns:a16="http://schemas.microsoft.com/office/drawing/2014/main" id="{32B9AEBC-585F-4EA9-B0EC-A2B32D1EBEE1}"/>
                    </a:ext>
                  </a:extLst>
                </p:cNvPr>
                <p:cNvPicPr/>
                <p:nvPr/>
              </p:nvPicPr>
              <p:blipFill>
                <a:blip r:embed="rId65"/>
                <a:stretch>
                  <a:fillRect/>
                </a:stretch>
              </p:blipFill>
              <p:spPr>
                <a:xfrm>
                  <a:off x="8201729" y="4958245"/>
                  <a:ext cx="2534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Ink 42">
                  <a:extLst>
                    <a:ext uri="{FF2B5EF4-FFF2-40B4-BE49-F238E27FC236}">
                      <a16:creationId xmlns:a16="http://schemas.microsoft.com/office/drawing/2014/main" id="{24D9BAD0-0FA5-4A0A-8779-27E2CB069B3F}"/>
                    </a:ext>
                  </a:extLst>
                </p14:cNvPr>
                <p14:cNvContentPartPr/>
                <p14:nvPr/>
              </p14:nvContentPartPr>
              <p14:xfrm>
                <a:off x="8595569" y="4974805"/>
                <a:ext cx="18720" cy="160200"/>
              </p14:xfrm>
            </p:contentPart>
          </mc:Choice>
          <mc:Fallback xmlns="">
            <p:pic>
              <p:nvPicPr>
                <p:cNvPr id="43" name="Ink 42">
                  <a:extLst>
                    <a:ext uri="{FF2B5EF4-FFF2-40B4-BE49-F238E27FC236}">
                      <a16:creationId xmlns:a16="http://schemas.microsoft.com/office/drawing/2014/main" id="{24D9BAD0-0FA5-4A0A-8779-27E2CB069B3F}"/>
                    </a:ext>
                  </a:extLst>
                </p:cNvPr>
                <p:cNvPicPr/>
                <p:nvPr/>
              </p:nvPicPr>
              <p:blipFill>
                <a:blip r:embed="rId67"/>
                <a:stretch>
                  <a:fillRect/>
                </a:stretch>
              </p:blipFill>
              <p:spPr>
                <a:xfrm>
                  <a:off x="8577216" y="4956805"/>
                  <a:ext cx="55059"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Ink 43">
                  <a:extLst>
                    <a:ext uri="{FF2B5EF4-FFF2-40B4-BE49-F238E27FC236}">
                      <a16:creationId xmlns:a16="http://schemas.microsoft.com/office/drawing/2014/main" id="{3468568A-424C-450A-B7CE-D1E0AC60B3E8}"/>
                    </a:ext>
                  </a:extLst>
                </p14:cNvPr>
                <p14:cNvContentPartPr/>
                <p14:nvPr/>
              </p14:nvContentPartPr>
              <p14:xfrm>
                <a:off x="8543729" y="5035285"/>
                <a:ext cx="133560" cy="51480"/>
              </p14:xfrm>
            </p:contentPart>
          </mc:Choice>
          <mc:Fallback xmlns="">
            <p:pic>
              <p:nvPicPr>
                <p:cNvPr id="44" name="Ink 43">
                  <a:extLst>
                    <a:ext uri="{FF2B5EF4-FFF2-40B4-BE49-F238E27FC236}">
                      <a16:creationId xmlns:a16="http://schemas.microsoft.com/office/drawing/2014/main" id="{3468568A-424C-450A-B7CE-D1E0AC60B3E8}"/>
                    </a:ext>
                  </a:extLst>
                </p:cNvPr>
                <p:cNvPicPr/>
                <p:nvPr/>
              </p:nvPicPr>
              <p:blipFill>
                <a:blip r:embed="rId69"/>
                <a:stretch>
                  <a:fillRect/>
                </a:stretch>
              </p:blipFill>
              <p:spPr>
                <a:xfrm>
                  <a:off x="8525680" y="5017285"/>
                  <a:ext cx="169296"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Ink 44">
                  <a:extLst>
                    <a:ext uri="{FF2B5EF4-FFF2-40B4-BE49-F238E27FC236}">
                      <a16:creationId xmlns:a16="http://schemas.microsoft.com/office/drawing/2014/main" id="{8448BEAB-9221-4AB2-8546-0D10E2A95B01}"/>
                    </a:ext>
                  </a:extLst>
                </p14:cNvPr>
                <p14:cNvContentPartPr/>
                <p14:nvPr/>
              </p14:nvContentPartPr>
              <p14:xfrm>
                <a:off x="8557409" y="5179645"/>
                <a:ext cx="108720" cy="34920"/>
              </p14:xfrm>
            </p:contentPart>
          </mc:Choice>
          <mc:Fallback xmlns="">
            <p:pic>
              <p:nvPicPr>
                <p:cNvPr id="45" name="Ink 44">
                  <a:extLst>
                    <a:ext uri="{FF2B5EF4-FFF2-40B4-BE49-F238E27FC236}">
                      <a16:creationId xmlns:a16="http://schemas.microsoft.com/office/drawing/2014/main" id="{8448BEAB-9221-4AB2-8546-0D10E2A95B01}"/>
                    </a:ext>
                  </a:extLst>
                </p:cNvPr>
                <p:cNvPicPr/>
                <p:nvPr/>
              </p:nvPicPr>
              <p:blipFill>
                <a:blip r:embed="rId71"/>
                <a:stretch>
                  <a:fillRect/>
                </a:stretch>
              </p:blipFill>
              <p:spPr>
                <a:xfrm>
                  <a:off x="8539409" y="5161645"/>
                  <a:ext cx="144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2AB126FD-BCC1-4945-AADA-E16B7BD4F662}"/>
                    </a:ext>
                  </a:extLst>
                </p14:cNvPr>
                <p14:cNvContentPartPr/>
                <p14:nvPr/>
              </p14:nvContentPartPr>
              <p14:xfrm>
                <a:off x="8789249" y="4906765"/>
                <a:ext cx="464400" cy="322920"/>
              </p14:xfrm>
            </p:contentPart>
          </mc:Choice>
          <mc:Fallback xmlns="">
            <p:pic>
              <p:nvPicPr>
                <p:cNvPr id="46" name="Ink 45">
                  <a:extLst>
                    <a:ext uri="{FF2B5EF4-FFF2-40B4-BE49-F238E27FC236}">
                      <a16:creationId xmlns:a16="http://schemas.microsoft.com/office/drawing/2014/main" id="{2AB126FD-BCC1-4945-AADA-E16B7BD4F662}"/>
                    </a:ext>
                  </a:extLst>
                </p:cNvPr>
                <p:cNvPicPr/>
                <p:nvPr/>
              </p:nvPicPr>
              <p:blipFill>
                <a:blip r:embed="rId73"/>
                <a:stretch>
                  <a:fillRect/>
                </a:stretch>
              </p:blipFill>
              <p:spPr>
                <a:xfrm>
                  <a:off x="8771249" y="4888765"/>
                  <a:ext cx="50004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7181446C-CA7E-4BE5-BC58-109CB76A863B}"/>
                    </a:ext>
                  </a:extLst>
                </p14:cNvPr>
                <p14:cNvContentPartPr/>
                <p14:nvPr/>
              </p14:nvContentPartPr>
              <p14:xfrm>
                <a:off x="9022889" y="5023045"/>
                <a:ext cx="251640" cy="213120"/>
              </p14:xfrm>
            </p:contentPart>
          </mc:Choice>
          <mc:Fallback xmlns="">
            <p:pic>
              <p:nvPicPr>
                <p:cNvPr id="47" name="Ink 46">
                  <a:extLst>
                    <a:ext uri="{FF2B5EF4-FFF2-40B4-BE49-F238E27FC236}">
                      <a16:creationId xmlns:a16="http://schemas.microsoft.com/office/drawing/2014/main" id="{7181446C-CA7E-4BE5-BC58-109CB76A863B}"/>
                    </a:ext>
                  </a:extLst>
                </p:cNvPr>
                <p:cNvPicPr/>
                <p:nvPr/>
              </p:nvPicPr>
              <p:blipFill>
                <a:blip r:embed="rId75"/>
                <a:stretch>
                  <a:fillRect/>
                </a:stretch>
              </p:blipFill>
              <p:spPr>
                <a:xfrm>
                  <a:off x="9004915" y="5005045"/>
                  <a:ext cx="287229" cy="248760"/>
                </a:xfrm>
                <a:prstGeom prst="rect">
                  <a:avLst/>
                </a:prstGeom>
              </p:spPr>
            </p:pic>
          </mc:Fallback>
        </mc:AlternateContent>
      </p:grpSp>
      <p:grpSp>
        <p:nvGrpSpPr>
          <p:cNvPr id="51" name="Group 50">
            <a:extLst>
              <a:ext uri="{FF2B5EF4-FFF2-40B4-BE49-F238E27FC236}">
                <a16:creationId xmlns:a16="http://schemas.microsoft.com/office/drawing/2014/main" id="{96F07FAF-1F3C-4738-A75A-964DCDC290CE}"/>
              </a:ext>
            </a:extLst>
          </p:cNvPr>
          <p:cNvGrpSpPr/>
          <p:nvPr/>
        </p:nvGrpSpPr>
        <p:grpSpPr>
          <a:xfrm>
            <a:off x="2194769" y="5085685"/>
            <a:ext cx="196200" cy="222480"/>
            <a:chOff x="2194769" y="5085685"/>
            <a:chExt cx="196200" cy="222480"/>
          </a:xfrm>
        </p:grpSpPr>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82E7CDD3-7B86-467C-804F-0D4B090C778E}"/>
                    </a:ext>
                  </a:extLst>
                </p14:cNvPr>
                <p14:cNvContentPartPr/>
                <p14:nvPr/>
              </p14:nvContentPartPr>
              <p14:xfrm>
                <a:off x="2194769" y="5100085"/>
                <a:ext cx="196200" cy="143280"/>
              </p14:xfrm>
            </p:contentPart>
          </mc:Choice>
          <mc:Fallback xmlns="">
            <p:pic>
              <p:nvPicPr>
                <p:cNvPr id="49" name="Ink 48">
                  <a:extLst>
                    <a:ext uri="{FF2B5EF4-FFF2-40B4-BE49-F238E27FC236}">
                      <a16:creationId xmlns:a16="http://schemas.microsoft.com/office/drawing/2014/main" id="{82E7CDD3-7B86-467C-804F-0D4B090C778E}"/>
                    </a:ext>
                  </a:extLst>
                </p:cNvPr>
                <p:cNvPicPr/>
                <p:nvPr/>
              </p:nvPicPr>
              <p:blipFill>
                <a:blip r:embed="rId77"/>
                <a:stretch>
                  <a:fillRect/>
                </a:stretch>
              </p:blipFill>
              <p:spPr>
                <a:xfrm>
                  <a:off x="2176769" y="5082085"/>
                  <a:ext cx="231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DA90A5B6-6857-46E2-AE95-DB88BB236471}"/>
                    </a:ext>
                  </a:extLst>
                </p14:cNvPr>
                <p14:cNvContentPartPr/>
                <p14:nvPr/>
              </p14:nvContentPartPr>
              <p14:xfrm>
                <a:off x="2210249" y="5085685"/>
                <a:ext cx="160200" cy="222480"/>
              </p14:xfrm>
            </p:contentPart>
          </mc:Choice>
          <mc:Fallback xmlns="">
            <p:pic>
              <p:nvPicPr>
                <p:cNvPr id="50" name="Ink 49">
                  <a:extLst>
                    <a:ext uri="{FF2B5EF4-FFF2-40B4-BE49-F238E27FC236}">
                      <a16:creationId xmlns:a16="http://schemas.microsoft.com/office/drawing/2014/main" id="{DA90A5B6-6857-46E2-AE95-DB88BB236471}"/>
                    </a:ext>
                  </a:extLst>
                </p:cNvPr>
                <p:cNvPicPr/>
                <p:nvPr/>
              </p:nvPicPr>
              <p:blipFill>
                <a:blip r:embed="rId79"/>
                <a:stretch>
                  <a:fillRect/>
                </a:stretch>
              </p:blipFill>
              <p:spPr>
                <a:xfrm>
                  <a:off x="2192249" y="5067656"/>
                  <a:ext cx="195840" cy="258178"/>
                </a:xfrm>
                <a:prstGeom prst="rect">
                  <a:avLst/>
                </a:prstGeom>
              </p:spPr>
            </p:pic>
          </mc:Fallback>
        </mc:AlternateContent>
      </p:grpSp>
    </p:spTree>
    <p:extLst>
      <p:ext uri="{BB962C8B-B14F-4D97-AF65-F5344CB8AC3E}">
        <p14:creationId xmlns:p14="http://schemas.microsoft.com/office/powerpoint/2010/main" val="32529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1157990"/>
          </a:xfrm>
        </p:spPr>
        <p:txBody>
          <a:bodyPr>
            <a:normAutofit fontScale="90000"/>
          </a:bodyPr>
          <a:lstStyle/>
          <a:p>
            <a:r>
              <a:rPr lang="en-US"/>
              <a:t> </a:t>
            </a:r>
            <a:r>
              <a:rPr lang="en-US" sz="3600"/>
              <a:t>4-7 The Quadratic Formula</a:t>
            </a:r>
            <a:br>
              <a:rPr lang="en-US" sz="3600"/>
            </a:br>
            <a:br>
              <a:rPr lang="en-US" sz="3600"/>
            </a:br>
            <a:r>
              <a:rPr lang="en-US" sz="3600"/>
              <a:t>     Standards                                   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5" name="Content Placeholder 4">
            <a:extLst>
              <a:ext uri="{FF2B5EF4-FFF2-40B4-BE49-F238E27FC236}">
                <a16:creationId xmlns:a16="http://schemas.microsoft.com/office/drawing/2014/main" id="{A43857B7-717E-4058-9011-A4B062405E08}"/>
              </a:ext>
            </a:extLst>
          </p:cNvPr>
          <p:cNvSpPr>
            <a:spLocks noGrp="1"/>
          </p:cNvSpPr>
          <p:nvPr>
            <p:ph sz="half" idx="2"/>
          </p:nvPr>
        </p:nvSpPr>
        <p:spPr/>
        <p:txBody>
          <a:bodyPr vert="horz" lIns="91440" tIns="45720" rIns="91440" bIns="45720" rtlCol="0" anchor="t">
            <a:normAutofit/>
          </a:bodyPr>
          <a:lstStyle/>
          <a:p>
            <a:endParaRPr lang="en-US"/>
          </a:p>
          <a:p>
            <a:endParaRPr lang="en-US"/>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740115" y="2063426"/>
                <a:ext cx="4396341" cy="420024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b="1"/>
                  <a:t>A2.A.REI.B.3</a:t>
                </a:r>
                <a:r>
                  <a:rPr lang="en-US"/>
                  <a:t> Solve quadratic equations and inequalities in one variable. Solve quadratic equations by inspection (e.g.,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a:t>= 49), taking square roots, completing the square, knowing and applying the quadratic formula, and factoring, as appropriate to the initial form of the equation. Recognize when the quadratic formula gives complex solutions and write them as a ± b</a:t>
                </a:r>
                <a:r>
                  <a:rPr lang="en-US" i="1"/>
                  <a:t>i</a:t>
                </a:r>
                <a:r>
                  <a:rPr lang="en-US"/>
                  <a:t> for real numbers a and b.</a:t>
                </a:r>
              </a:p>
              <a:p>
                <a:endParaRPr lang="en-US"/>
              </a:p>
            </p:txBody>
          </p:sp>
        </mc:Choice>
        <mc:Fallback xmlns="">
          <p:sp>
            <p:nvSpPr>
              <p:cNvPr id="7" name="Content Placeholder 4">
                <a:extLst>
                  <a:ext uri="{FF2B5EF4-FFF2-40B4-BE49-F238E27FC236}">
                    <a16:creationId xmlns:a16="http://schemas.microsoft.com/office/drawing/2014/main" id="{F8B571CE-0DEE-4036-80A7-8E1B97756F42}"/>
                  </a:ext>
                </a:extLst>
              </p:cNvPr>
              <p:cNvSpPr txBox="1">
                <a:spLocks noRot="1" noChangeAspect="1" noMove="1" noResize="1" noEditPoints="1" noAdjustHandles="1" noChangeArrowheads="1" noChangeShapeType="1" noTextEdit="1"/>
              </p:cNvSpPr>
              <p:nvPr/>
            </p:nvSpPr>
            <p:spPr>
              <a:xfrm>
                <a:off x="740115" y="2063426"/>
                <a:ext cx="4396341" cy="4200245"/>
              </a:xfrm>
              <a:prstGeom prst="rect">
                <a:avLst/>
              </a:prstGeom>
              <a:blipFill>
                <a:blip r:embed="rId3"/>
                <a:stretch>
                  <a:fillRect l="-554" t="-725" r="-1939"/>
                </a:stretch>
              </a:blipFill>
            </p:spPr>
            <p:txBody>
              <a:bodyPr/>
              <a:lstStyle/>
              <a:p>
                <a:r>
                  <a:rPr lang="en-US">
                    <a:noFill/>
                  </a:rPr>
                  <a:t> </a:t>
                </a:r>
              </a:p>
            </p:txBody>
          </p:sp>
        </mc:Fallback>
      </mc:AlternateContent>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6096000" y="2063426"/>
            <a:ext cx="4954617" cy="329045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use and apply the quadratic equation IOT solve quadratic equations.</a:t>
            </a:r>
          </a:p>
          <a:p>
            <a:r>
              <a:rPr lang="en-US"/>
              <a:t>SWBAT use the discriminant IOT determine the number of solutions to a quadratic equation.</a:t>
            </a:r>
          </a:p>
          <a:p>
            <a:r>
              <a:rPr lang="en-US"/>
              <a:t>SWBAT identify the zeros of a polynomial when given an expression IOT graph the function</a:t>
            </a:r>
          </a:p>
        </p:txBody>
      </p:sp>
    </p:spTree>
    <p:extLst>
      <p:ext uri="{BB962C8B-B14F-4D97-AF65-F5344CB8AC3E}">
        <p14:creationId xmlns:p14="http://schemas.microsoft.com/office/powerpoint/2010/main" val="2291324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 4-7 The Quadratic Formula</a:t>
            </a:r>
            <a:br>
              <a:rPr lang="en-US" sz="3600"/>
            </a:br>
            <a:br>
              <a:rPr lang="en-US" sz="3600"/>
            </a:br>
            <a:r>
              <a:rPr lang="en-US" sz="3600"/>
              <a:t>      Objective</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084007" y="2028046"/>
            <a:ext cx="9822922"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a:t>
            </a:r>
            <a:r>
              <a:rPr lang="en-US">
                <a:highlight>
                  <a:srgbClr val="00FFFF"/>
                </a:highlight>
              </a:rPr>
              <a:t>use</a:t>
            </a:r>
            <a:r>
              <a:rPr lang="en-US"/>
              <a:t> and apply the quadratic formula IOT </a:t>
            </a:r>
            <a:r>
              <a:rPr lang="en-US">
                <a:highlight>
                  <a:srgbClr val="FFFF00"/>
                </a:highlight>
              </a:rPr>
              <a:t>solve</a:t>
            </a:r>
            <a:r>
              <a:rPr lang="en-US"/>
              <a:t> quadratic equations.</a:t>
            </a:r>
          </a:p>
          <a:p>
            <a:endParaRPr lang="en-US"/>
          </a:p>
          <a:p>
            <a:endParaRPr lang="en-US"/>
          </a:p>
          <a:p>
            <a:endParaRPr lang="en-US"/>
          </a:p>
          <a:p>
            <a:endParaRPr lang="en-US"/>
          </a:p>
          <a:p>
            <a:r>
              <a:rPr lang="en-US"/>
              <a:t>SWBAT use the </a:t>
            </a:r>
            <a:r>
              <a:rPr lang="en-US">
                <a:highlight>
                  <a:srgbClr val="00FF00"/>
                </a:highlight>
              </a:rPr>
              <a:t>discriminant</a:t>
            </a:r>
            <a:r>
              <a:rPr lang="en-US"/>
              <a:t> IOT determine the number of solutions to a quadratic equation.</a:t>
            </a:r>
          </a:p>
          <a:p>
            <a:endParaRPr lang="en-US"/>
          </a:p>
          <a:p>
            <a:endParaRPr lang="en-US"/>
          </a:p>
          <a:p>
            <a:endParaRPr lang="en-US"/>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B916BA0-95E2-4379-9287-6B45B63B5A8C}"/>
              </a:ext>
            </a:extLst>
          </p:cNvPr>
          <p:cNvCxnSpPr>
            <a:cxnSpLocks/>
          </p:cNvCxnSpPr>
          <p:nvPr/>
        </p:nvCxnSpPr>
        <p:spPr>
          <a:xfrm flipH="1">
            <a:off x="6533321" y="1340481"/>
            <a:ext cx="547188" cy="69361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5844211" y="694150"/>
            <a:ext cx="2472597"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Find an answer by isolating the variable</a:t>
            </a:r>
          </a:p>
        </p:txBody>
      </p:sp>
      <p:cxnSp>
        <p:nvCxnSpPr>
          <p:cNvPr id="29" name="Straight Arrow Connector 28">
            <a:extLst>
              <a:ext uri="{FF2B5EF4-FFF2-40B4-BE49-F238E27FC236}">
                <a16:creationId xmlns:a16="http://schemas.microsoft.com/office/drawing/2014/main" id="{64B8349C-04CF-4953-AAED-05B4869C5F50}"/>
              </a:ext>
            </a:extLst>
          </p:cNvPr>
          <p:cNvCxnSpPr>
            <a:cxnSpLocks/>
          </p:cNvCxnSpPr>
          <p:nvPr/>
        </p:nvCxnSpPr>
        <p:spPr>
          <a:xfrm flipH="1" flipV="1">
            <a:off x="2531692" y="2323852"/>
            <a:ext cx="119398" cy="49805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1978EC70-1FF4-4AB2-AA08-96092C1D220C}"/>
              </a:ext>
            </a:extLst>
          </p:cNvPr>
          <p:cNvSpPr txBox="1"/>
          <p:nvPr/>
        </p:nvSpPr>
        <p:spPr>
          <a:xfrm>
            <a:off x="2113274" y="2800635"/>
            <a:ext cx="3081578" cy="369332"/>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FF"/>
                </a:highlight>
              </a:rPr>
              <a:t>Mathematically simplify </a:t>
            </a:r>
          </a:p>
        </p:txBody>
      </p:sp>
      <p:sp>
        <p:nvSpPr>
          <p:cNvPr id="5" name="TextBox 4">
            <a:extLst>
              <a:ext uri="{FF2B5EF4-FFF2-40B4-BE49-F238E27FC236}">
                <a16:creationId xmlns:a16="http://schemas.microsoft.com/office/drawing/2014/main" id="{F4ADFCDC-AD14-4271-AA26-3C724F8D1DDA}"/>
              </a:ext>
            </a:extLst>
          </p:cNvPr>
          <p:cNvSpPr txBox="1"/>
          <p:nvPr/>
        </p:nvSpPr>
        <p:spPr>
          <a:xfrm flipH="1">
            <a:off x="3654063" y="5087426"/>
            <a:ext cx="2551707"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00"/>
                </a:highlight>
              </a:rPr>
              <a:t>The part of the quadratic formula under the radical</a:t>
            </a:r>
          </a:p>
        </p:txBody>
      </p:sp>
      <p:cxnSp>
        <p:nvCxnSpPr>
          <p:cNvPr id="12" name="Straight Arrow Connector 11">
            <a:extLst>
              <a:ext uri="{FF2B5EF4-FFF2-40B4-BE49-F238E27FC236}">
                <a16:creationId xmlns:a16="http://schemas.microsoft.com/office/drawing/2014/main" id="{BB088CDE-D7FD-49F2-A504-A1C4CF29CEDF}"/>
              </a:ext>
            </a:extLst>
          </p:cNvPr>
          <p:cNvCxnSpPr>
            <a:cxnSpLocks/>
          </p:cNvCxnSpPr>
          <p:nvPr/>
        </p:nvCxnSpPr>
        <p:spPr>
          <a:xfrm flipH="1" flipV="1">
            <a:off x="3935897" y="4406118"/>
            <a:ext cx="768625" cy="68130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5625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56117506-5EA2-48E1-9422-2825F64CFB2C}"/>
              </a:ext>
            </a:extLst>
          </p:cNvPr>
          <p:cNvSpPr>
            <a:spLocks noGrp="1"/>
          </p:cNvSpPr>
          <p:nvPr>
            <p:ph type="title"/>
          </p:nvPr>
        </p:nvSpPr>
        <p:spPr>
          <a:xfrm>
            <a:off x="646111" y="452718"/>
            <a:ext cx="9404723" cy="854217"/>
          </a:xfrm>
        </p:spPr>
        <p:txBody>
          <a:bodyPr/>
          <a:lstStyle/>
          <a:p>
            <a:r>
              <a:rPr lang="en-US"/>
              <a:t>Weekly Overview       </a:t>
            </a:r>
          </a:p>
        </p:txBody>
      </p:sp>
      <p:sp>
        <p:nvSpPr>
          <p:cNvPr id="18" name="Content Placeholder 4">
            <a:extLst>
              <a:ext uri="{FF2B5EF4-FFF2-40B4-BE49-F238E27FC236}">
                <a16:creationId xmlns:a16="http://schemas.microsoft.com/office/drawing/2014/main" id="{AE35A3E0-D326-4D09-B6D1-BE4C8E2D1CB6}"/>
              </a:ext>
            </a:extLst>
          </p:cNvPr>
          <p:cNvSpPr txBox="1">
            <a:spLocks/>
          </p:cNvSpPr>
          <p:nvPr/>
        </p:nvSpPr>
        <p:spPr>
          <a:xfrm>
            <a:off x="3613659" y="1972498"/>
            <a:ext cx="2588358" cy="356691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Activities</a:t>
            </a:r>
          </a:p>
          <a:p>
            <a:pPr lvl="1">
              <a:buFont typeface="Arial" panose="020B0604020202020204" pitchFamily="34" charset="0"/>
              <a:buChar char="•"/>
            </a:pPr>
            <a:r>
              <a:rPr lang="en-US"/>
              <a:t>Bell Work</a:t>
            </a:r>
          </a:p>
          <a:p>
            <a:pPr lvl="1">
              <a:buFont typeface="Arial" panose="020B0604020202020204" pitchFamily="34" charset="0"/>
              <a:buChar char="•"/>
            </a:pPr>
            <a:r>
              <a:rPr lang="en-US"/>
              <a:t>Notes</a:t>
            </a:r>
          </a:p>
          <a:p>
            <a:pPr lvl="1">
              <a:buFont typeface="Arial" panose="020B0604020202020204" pitchFamily="34" charset="0"/>
              <a:buChar char="•"/>
            </a:pPr>
            <a:r>
              <a:rPr lang="en-US"/>
              <a:t>Real World Applications</a:t>
            </a:r>
          </a:p>
        </p:txBody>
      </p:sp>
      <p:sp>
        <p:nvSpPr>
          <p:cNvPr id="19" name="Content Placeholder 4">
            <a:extLst>
              <a:ext uri="{FF2B5EF4-FFF2-40B4-BE49-F238E27FC236}">
                <a16:creationId xmlns:a16="http://schemas.microsoft.com/office/drawing/2014/main" id="{4CC2DD56-6C10-457D-81BA-256BFB1444E0}"/>
              </a:ext>
            </a:extLst>
          </p:cNvPr>
          <p:cNvSpPr txBox="1">
            <a:spLocks/>
          </p:cNvSpPr>
          <p:nvPr/>
        </p:nvSpPr>
        <p:spPr>
          <a:xfrm>
            <a:off x="885888" y="1972498"/>
            <a:ext cx="2427155" cy="377894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Lessons</a:t>
            </a:r>
          </a:p>
          <a:p>
            <a:pPr lvl="1">
              <a:buFont typeface="Arial" panose="020B0604020202020204" pitchFamily="34" charset="0"/>
              <a:buChar char="•"/>
            </a:pPr>
            <a:r>
              <a:rPr lang="en-US"/>
              <a:t>4-5 Quadratic Equations</a:t>
            </a:r>
          </a:p>
          <a:p>
            <a:pPr lvl="1">
              <a:buFont typeface="Arial" panose="020B0604020202020204" pitchFamily="34" charset="0"/>
              <a:buChar char="•"/>
            </a:pPr>
            <a:r>
              <a:rPr lang="en-US"/>
              <a:t>4-6 Factoring Quadratic Expressions</a:t>
            </a:r>
          </a:p>
          <a:p>
            <a:pPr lvl="1">
              <a:buFont typeface="Arial" panose="020B0604020202020204" pitchFamily="34" charset="0"/>
              <a:buChar char="•"/>
            </a:pPr>
            <a:r>
              <a:rPr lang="en-US"/>
              <a:t>4-7 The Quadratic Formula</a:t>
            </a:r>
          </a:p>
          <a:p>
            <a:pPr marL="457200" lvl="1" indent="0">
              <a:buNone/>
            </a:pPr>
            <a:endParaRPr lang="en-US"/>
          </a:p>
          <a:p>
            <a:endParaRPr lang="en-US"/>
          </a:p>
        </p:txBody>
      </p:sp>
      <p:sp>
        <p:nvSpPr>
          <p:cNvPr id="20" name="Content Placeholder 4">
            <a:extLst>
              <a:ext uri="{FF2B5EF4-FFF2-40B4-BE49-F238E27FC236}">
                <a16:creationId xmlns:a16="http://schemas.microsoft.com/office/drawing/2014/main" id="{D1EB6C91-6FDE-4F8D-B64D-9A1EFDFB8D1D}"/>
              </a:ext>
            </a:extLst>
          </p:cNvPr>
          <p:cNvSpPr txBox="1">
            <a:spLocks/>
          </p:cNvSpPr>
          <p:nvPr/>
        </p:nvSpPr>
        <p:spPr>
          <a:xfrm>
            <a:off x="6639088" y="1972497"/>
            <a:ext cx="2902478" cy="356691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Assignments</a:t>
            </a:r>
          </a:p>
          <a:p>
            <a:pPr lvl="1">
              <a:buFont typeface="Arial" panose="020B0604020202020204" pitchFamily="34" charset="0"/>
              <a:buChar char="•"/>
            </a:pPr>
            <a:r>
              <a:rPr lang="en-US"/>
              <a:t>Complete &amp; Submit Bell work</a:t>
            </a:r>
          </a:p>
          <a:p>
            <a:pPr lvl="1">
              <a:buFont typeface="Arial" panose="020B0604020202020204" pitchFamily="34" charset="0"/>
              <a:buChar char="•"/>
            </a:pPr>
            <a:r>
              <a:rPr lang="en-US"/>
              <a:t>Complete &amp; Submit Delta Math</a:t>
            </a:r>
          </a:p>
          <a:p>
            <a:pPr lvl="1">
              <a:buFont typeface="Arial" panose="020B0604020202020204" pitchFamily="34" charset="0"/>
              <a:buChar char="•"/>
            </a:pPr>
            <a:r>
              <a:rPr lang="en-US"/>
              <a:t>Complete &amp; Submit Quadratic Project</a:t>
            </a:r>
          </a:p>
          <a:p>
            <a:pPr lvl="1">
              <a:buFont typeface="Arial" panose="020B0604020202020204" pitchFamily="34" charset="0"/>
              <a:buChar char="•"/>
            </a:pPr>
            <a:r>
              <a:rPr lang="en-US"/>
              <a:t>Complete Practice Problems</a:t>
            </a:r>
          </a:p>
          <a:p>
            <a:pPr marL="0" indent="0">
              <a:buFont typeface="Wingdings 3" charset="2"/>
              <a:buNone/>
            </a:pPr>
            <a:endParaRPr lang="en-US"/>
          </a:p>
        </p:txBody>
      </p:sp>
      <p:pic>
        <p:nvPicPr>
          <p:cNvPr id="21" name="Picture 20" descr="C:\Users\cartertn2\AppData\Local\Microsoft\Windows\INetCache\Content.MSO\C30EDC4.tmp">
            <a:extLst>
              <a:ext uri="{FF2B5EF4-FFF2-40B4-BE49-F238E27FC236}">
                <a16:creationId xmlns:a16="http://schemas.microsoft.com/office/drawing/2014/main" id="{FCC800BC-D629-4B59-B43C-6DC9B9884B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27446" y="0"/>
            <a:ext cx="1241771" cy="1223341"/>
          </a:xfrm>
          <a:prstGeom prst="rect">
            <a:avLst/>
          </a:prstGeom>
          <a:noFill/>
          <a:ln>
            <a:noFill/>
          </a:ln>
        </p:spPr>
      </p:pic>
    </p:spTree>
    <p:extLst>
      <p:ext uri="{BB962C8B-B14F-4D97-AF65-F5344CB8AC3E}">
        <p14:creationId xmlns:p14="http://schemas.microsoft.com/office/powerpoint/2010/main" val="339707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lstStyle/>
          <a:p>
            <a:r>
              <a:rPr lang="en-US">
                <a:latin typeface="Calibri"/>
                <a:cs typeface="Calibri"/>
              </a:rPr>
              <a:t>4-7 </a:t>
            </a:r>
            <a:r>
              <a:rPr lang="en-US" sz="4000">
                <a:latin typeface="Calibri"/>
                <a:cs typeface="Calibri"/>
              </a:rPr>
              <a:t>The Quadratic Formula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646111" y="1260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E7F9D68-3AA1-4070-9C58-7670DB63055B}"/>
                  </a:ext>
                </a:extLst>
              </p:cNvPr>
              <p:cNvSpPr/>
              <p:nvPr/>
            </p:nvSpPr>
            <p:spPr>
              <a:xfrm>
                <a:off x="772005" y="1687252"/>
                <a:ext cx="9404723" cy="1362104"/>
              </a:xfrm>
              <a:prstGeom prst="rect">
                <a:avLst/>
              </a:prstGeom>
            </p:spPr>
            <p:txBody>
              <a:bodyPr wrap="square">
                <a:spAutoFit/>
              </a:bodyPr>
              <a:lstStyle/>
              <a:p>
                <a:pPr>
                  <a:lnSpc>
                    <a:spcPct val="115000"/>
                  </a:lnSpc>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___________________________-the value of the expression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𝑏</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−4</m:t>
                    </m:r>
                    <m:r>
                      <a:rPr lang="en-US" i="1">
                        <a:latin typeface="Cambria Math" panose="02040503050406030204" pitchFamily="18" charset="0"/>
                        <a:ea typeface="Calibri" panose="020F0502020204030204" pitchFamily="34" charset="0"/>
                        <a:cs typeface="Times New Roman" panose="02020603050405020304" pitchFamily="18" charset="0"/>
                      </a:rPr>
                      <m:t>𝑎𝑐</m:t>
                    </m:r>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___________________________, expressed as </a:t>
                </a:r>
                <a14:m>
                  <m:oMath xmlns:m="http://schemas.openxmlformats.org/officeDocument/2006/math">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cs typeface="Cambria Math" panose="02040503050406030204" pitchFamily="18" charset="0"/>
                          </a:rPr>
                          <m:t>𝑏</m:t>
                        </m:r>
                        <m:r>
                          <a:rPr lang="en-US">
                            <a:latin typeface="Cambria Math" panose="02040503050406030204" pitchFamily="18" charset="0"/>
                            <a:ea typeface="Calibri" panose="020F0502020204030204" pitchFamily="34" charset="0"/>
                            <a:cs typeface="Cambria Math" panose="02040503050406030204" pitchFamily="18" charset="0"/>
                          </a:rPr>
                          <m:t>±</m:t>
                        </m:r>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Cambria Math" panose="02040503050406030204" pitchFamily="18" charset="0"/>
                                  </a:rPr>
                                  <m:t>𝑏</m:t>
                                </m:r>
                              </m:e>
                              <m:sup>
                                <m:r>
                                  <a:rPr lang="en-US">
                                    <a:latin typeface="Cambria Math" panose="02040503050406030204" pitchFamily="18" charset="0"/>
                                    <a:ea typeface="Calibri" panose="020F0502020204030204" pitchFamily="34" charset="0"/>
                                    <a:cs typeface="Cambria Math" panose="02040503050406030204" pitchFamily="18" charset="0"/>
                                  </a:rPr>
                                  <m:t>2</m:t>
                                </m:r>
                              </m:sup>
                            </m:sSup>
                            <m:r>
                              <a:rPr lang="en-US" i="1">
                                <a:latin typeface="Cambria Math" panose="02040503050406030204" pitchFamily="18" charset="0"/>
                                <a:ea typeface="Calibri" panose="020F0502020204030204" pitchFamily="34" charset="0"/>
                                <a:cs typeface="Cambria Math" panose="02040503050406030204" pitchFamily="18" charset="0"/>
                              </a:rPr>
                              <m:t>−</m:t>
                            </m:r>
                            <m:r>
                              <a:rPr lang="en-US">
                                <a:latin typeface="Cambria Math" panose="02040503050406030204" pitchFamily="18" charset="0"/>
                                <a:ea typeface="Calibri" panose="020F0502020204030204" pitchFamily="34" charset="0"/>
                                <a:cs typeface="Cambria Math" panose="02040503050406030204" pitchFamily="18" charset="0"/>
                              </a:rPr>
                              <m:t>4</m:t>
                            </m:r>
                            <m:r>
                              <a:rPr lang="en-US" i="1">
                                <a:latin typeface="Cambria Math" panose="02040503050406030204" pitchFamily="18" charset="0"/>
                                <a:ea typeface="Calibri" panose="020F0502020204030204" pitchFamily="34" charset="0"/>
                                <a:cs typeface="Cambria Math" panose="02040503050406030204" pitchFamily="18" charset="0"/>
                              </a:rPr>
                              <m:t>𝑎𝑐</m:t>
                            </m:r>
                          </m:e>
                        </m:rad>
                      </m:num>
                      <m:den>
                        <m:r>
                          <a:rPr lang="en-US">
                            <a:latin typeface="Cambria Math" panose="02040503050406030204" pitchFamily="18" charset="0"/>
                            <a:ea typeface="Calibri" panose="020F0502020204030204" pitchFamily="34" charset="0"/>
                            <a:cs typeface="Cambria Math" panose="02040503050406030204" pitchFamily="18" charset="0"/>
                          </a:rPr>
                          <m:t>2</m:t>
                        </m:r>
                        <m:r>
                          <a:rPr lang="en-US" i="1">
                            <a:latin typeface="Cambria Math" panose="02040503050406030204" pitchFamily="18" charset="0"/>
                            <a:ea typeface="Calibri" panose="020F0502020204030204" pitchFamily="34" charset="0"/>
                            <a:cs typeface="Cambria Math" panose="02040503050406030204" pitchFamily="18" charset="0"/>
                          </a:rPr>
                          <m:t>𝑎</m:t>
                        </m:r>
                      </m:den>
                    </m:f>
                  </m:oMath>
                </a14:m>
                <a:r>
                  <a:rPr lang="en-US">
                    <a:latin typeface="Times New Roman" panose="02020603050405020304" pitchFamily="18" charset="0"/>
                    <a:ea typeface="Times New Roman" panose="02020603050405020304" pitchFamily="18" charset="0"/>
                    <a:cs typeface="Times New Roman" panose="02020603050405020304" pitchFamily="18" charset="0"/>
                  </a:rPr>
                  <a:t> can be used to solve quadratic functions.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6E7F9D68-3AA1-4070-9C58-7670DB63055B}"/>
                  </a:ext>
                </a:extLst>
              </p:cNvPr>
              <p:cNvSpPr>
                <a:spLocks noRot="1" noChangeAspect="1" noMove="1" noResize="1" noEditPoints="1" noAdjustHandles="1" noChangeArrowheads="1" noChangeShapeType="1" noTextEdit="1"/>
              </p:cNvSpPr>
              <p:nvPr/>
            </p:nvSpPr>
            <p:spPr>
              <a:xfrm>
                <a:off x="772005" y="1687252"/>
                <a:ext cx="9404723" cy="1362104"/>
              </a:xfrm>
              <a:prstGeom prst="rect">
                <a:avLst/>
              </a:prstGeom>
              <a:blipFill>
                <a:blip r:embed="rId3"/>
                <a:stretch>
                  <a:fillRect l="-584" t="-1345" b="-627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BAB25AF-182C-4EAC-972A-12DE01F1C3D2}"/>
              </a:ext>
            </a:extLst>
          </p:cNvPr>
          <p:cNvSpPr txBox="1"/>
          <p:nvPr/>
        </p:nvSpPr>
        <p:spPr>
          <a:xfrm>
            <a:off x="921967" y="1687252"/>
            <a:ext cx="2186609" cy="369332"/>
          </a:xfrm>
          <a:prstGeom prst="rect">
            <a:avLst/>
          </a:prstGeom>
          <a:noFill/>
        </p:spPr>
        <p:txBody>
          <a:bodyPr wrap="square" rtlCol="0">
            <a:spAutoFit/>
          </a:bodyPr>
          <a:lstStyle/>
          <a:p>
            <a:r>
              <a:rPr lang="en-US">
                <a:solidFill>
                  <a:srgbClr val="FF0000"/>
                </a:solidFill>
              </a:rPr>
              <a:t>Discriminant</a:t>
            </a:r>
          </a:p>
        </p:txBody>
      </p:sp>
      <p:sp>
        <p:nvSpPr>
          <p:cNvPr id="11" name="TextBox 10">
            <a:extLst>
              <a:ext uri="{FF2B5EF4-FFF2-40B4-BE49-F238E27FC236}">
                <a16:creationId xmlns:a16="http://schemas.microsoft.com/office/drawing/2014/main" id="{6AC43308-DFC2-45CA-9FD4-DF3CB6CA0295}"/>
              </a:ext>
            </a:extLst>
          </p:cNvPr>
          <p:cNvSpPr txBox="1"/>
          <p:nvPr/>
        </p:nvSpPr>
        <p:spPr>
          <a:xfrm>
            <a:off x="921967" y="2253516"/>
            <a:ext cx="2695876" cy="369332"/>
          </a:xfrm>
          <a:prstGeom prst="rect">
            <a:avLst/>
          </a:prstGeom>
          <a:noFill/>
        </p:spPr>
        <p:txBody>
          <a:bodyPr wrap="square" rtlCol="0">
            <a:spAutoFit/>
          </a:bodyPr>
          <a:lstStyle/>
          <a:p>
            <a:r>
              <a:rPr lang="en-US">
                <a:solidFill>
                  <a:srgbClr val="FF0000"/>
                </a:solidFill>
              </a:rPr>
              <a:t>The Quadratic Formula</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7D1C16A-EF29-4F63-8FFA-5203A0A66EBE}"/>
                  </a:ext>
                </a:extLst>
              </p:cNvPr>
              <p:cNvSpPr/>
              <p:nvPr/>
            </p:nvSpPr>
            <p:spPr>
              <a:xfrm>
                <a:off x="921967" y="3575362"/>
                <a:ext cx="6096000" cy="1664495"/>
              </a:xfrm>
              <a:prstGeom prst="rect">
                <a:avLst/>
              </a:prstGeom>
            </p:spPr>
            <p:txBody>
              <a:bodyPr>
                <a:spAutoFit/>
              </a:bodyPr>
              <a:lstStyle/>
              <a:p>
                <a:pPr marR="0" lvl="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Discriminant Rules</a:t>
                </a:r>
              </a:p>
              <a:p>
                <a:pPr marR="0" lvl="0">
                  <a:lnSpc>
                    <a:spcPct val="115000"/>
                  </a:lnSpc>
                  <a:spcBef>
                    <a:spcPts val="0"/>
                  </a:spcBef>
                  <a:spcAft>
                    <a:spcPts val="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nSpc>
                    <a:spcPct val="115000"/>
                  </a:lnSpc>
                  <a:buFont typeface="Symbol" panose="05050102010706020507" pitchFamily="18" charset="2"/>
                  <a:buChar char=""/>
                </a:pPr>
                <a:r>
                  <a:rPr lang="en-US">
                    <a:latin typeface="Times New Roman" panose="02020603050405020304" pitchFamily="18" charset="0"/>
                    <a:ea typeface="Times New Roman" panose="02020603050405020304" pitchFamily="18" charset="0"/>
                    <a:cs typeface="Times New Roman" panose="02020603050405020304" pitchFamily="18" charset="0"/>
                  </a:rPr>
                  <a:t>If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𝑏</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−4</m:t>
                    </m:r>
                    <m:r>
                      <a:rPr lang="en-US" i="1">
                        <a:latin typeface="Cambria Math" panose="02040503050406030204" pitchFamily="18" charset="0"/>
                        <a:ea typeface="Times New Roman" panose="02020603050405020304" pitchFamily="18" charset="0"/>
                        <a:cs typeface="Times New Roman" panose="02020603050405020304" pitchFamily="18" charset="0"/>
                      </a:rPr>
                      <m:t>𝑎𝑐</m:t>
                    </m:r>
                    <m:r>
                      <a:rPr lang="en-US" i="1">
                        <a:latin typeface="Cambria Math" panose="02040503050406030204" pitchFamily="18" charset="0"/>
                        <a:ea typeface="Times New Roman" panose="02020603050405020304" pitchFamily="18" charset="0"/>
                        <a:cs typeface="Times New Roman" panose="02020603050405020304" pitchFamily="18" charset="0"/>
                      </a:rPr>
                      <m:t>&gt;0</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there are 2 real solutions.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n-US">
                    <a:latin typeface="Times New Roman" panose="02020603050405020304" pitchFamily="18" charset="0"/>
                    <a:ea typeface="Times New Roman" panose="02020603050405020304" pitchFamily="18" charset="0"/>
                    <a:cs typeface="Times New Roman" panose="02020603050405020304" pitchFamily="18" charset="0"/>
                  </a:rPr>
                  <a:t>If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𝑏</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−4</m:t>
                    </m:r>
                    <m:r>
                      <a:rPr lang="en-US" i="1">
                        <a:latin typeface="Cambria Math" panose="02040503050406030204" pitchFamily="18" charset="0"/>
                        <a:ea typeface="Times New Roman" panose="02020603050405020304" pitchFamily="18" charset="0"/>
                        <a:cs typeface="Times New Roman" panose="02020603050405020304" pitchFamily="18" charset="0"/>
                      </a:rPr>
                      <m:t>𝑎𝑐</m:t>
                    </m:r>
                    <m:r>
                      <a:rPr lang="en-US" i="1">
                        <a:latin typeface="Cambria Math" panose="02040503050406030204" pitchFamily="18" charset="0"/>
                        <a:ea typeface="Times New Roman" panose="02020603050405020304" pitchFamily="18" charset="0"/>
                        <a:cs typeface="Times New Roman" panose="02020603050405020304" pitchFamily="18" charset="0"/>
                      </a:rPr>
                      <m:t>=0</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there is 1 real solution.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Symbol" panose="05050102010706020507" pitchFamily="18" charset="2"/>
                  <a:buChar char=""/>
                </a:pPr>
                <a:r>
                  <a:rPr lang="en-US">
                    <a:latin typeface="Times New Roman" panose="02020603050405020304" pitchFamily="18" charset="0"/>
                    <a:ea typeface="Times New Roman" panose="02020603050405020304" pitchFamily="18" charset="0"/>
                    <a:cs typeface="Times New Roman" panose="02020603050405020304" pitchFamily="18" charset="0"/>
                  </a:rPr>
                  <a:t>If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𝑏</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−4</m:t>
                    </m:r>
                    <m:r>
                      <a:rPr lang="en-US" i="1">
                        <a:latin typeface="Cambria Math" panose="02040503050406030204" pitchFamily="18" charset="0"/>
                        <a:ea typeface="Times New Roman" panose="02020603050405020304" pitchFamily="18" charset="0"/>
                        <a:cs typeface="Times New Roman" panose="02020603050405020304" pitchFamily="18" charset="0"/>
                      </a:rPr>
                      <m:t>𝑎𝑐</m:t>
                    </m:r>
                    <m:r>
                      <a:rPr lang="en-US" i="1">
                        <a:latin typeface="Cambria Math" panose="02040503050406030204" pitchFamily="18" charset="0"/>
                        <a:ea typeface="Times New Roman" panose="02020603050405020304" pitchFamily="18" charset="0"/>
                        <a:cs typeface="Times New Roman" panose="02020603050405020304" pitchFamily="18" charset="0"/>
                      </a:rPr>
                      <m:t>&lt;0</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there are 0 real solutions.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E7D1C16A-EF29-4F63-8FFA-5203A0A66EBE}"/>
                  </a:ext>
                </a:extLst>
              </p:cNvPr>
              <p:cNvSpPr>
                <a:spLocks noRot="1" noChangeAspect="1" noMove="1" noResize="1" noEditPoints="1" noAdjustHandles="1" noChangeArrowheads="1" noChangeShapeType="1" noTextEdit="1"/>
              </p:cNvSpPr>
              <p:nvPr/>
            </p:nvSpPr>
            <p:spPr>
              <a:xfrm>
                <a:off x="921967" y="3575362"/>
                <a:ext cx="6096000" cy="1664495"/>
              </a:xfrm>
              <a:prstGeom prst="rect">
                <a:avLst/>
              </a:prstGeom>
              <a:blipFill>
                <a:blip r:embed="rId4"/>
                <a:stretch>
                  <a:fillRect l="-800" t="-1099" b="-476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B5A4F71-389B-4E71-9717-12833A30A34B}"/>
                  </a:ext>
                </a:extLst>
              </p14:cNvPr>
              <p14:cNvContentPartPr/>
              <p14:nvPr/>
            </p14:nvContentPartPr>
            <p14:xfrm>
              <a:off x="6537600" y="1891440"/>
              <a:ext cx="938160" cy="91440"/>
            </p14:xfrm>
          </p:contentPart>
        </mc:Choice>
        <mc:Fallback xmlns="">
          <p:pic>
            <p:nvPicPr>
              <p:cNvPr id="3" name="Ink 2">
                <a:extLst>
                  <a:ext uri="{FF2B5EF4-FFF2-40B4-BE49-F238E27FC236}">
                    <a16:creationId xmlns:a16="http://schemas.microsoft.com/office/drawing/2014/main" id="{DB5A4F71-389B-4E71-9717-12833A30A34B}"/>
                  </a:ext>
                </a:extLst>
              </p:cNvPr>
              <p:cNvPicPr/>
              <p:nvPr/>
            </p:nvPicPr>
            <p:blipFill>
              <a:blip r:embed="rId6"/>
              <a:stretch>
                <a:fillRect/>
              </a:stretch>
            </p:blipFill>
            <p:spPr>
              <a:xfrm>
                <a:off x="6521760" y="1828080"/>
                <a:ext cx="969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2FD6F648-A84C-4CCD-A363-7B9DD4311CE1}"/>
                  </a:ext>
                </a:extLst>
              </p14:cNvPr>
              <p14:cNvContentPartPr/>
              <p14:nvPr/>
            </p14:nvContentPartPr>
            <p14:xfrm>
              <a:off x="5255640" y="2640600"/>
              <a:ext cx="1050840" cy="36360"/>
            </p14:xfrm>
          </p:contentPart>
        </mc:Choice>
        <mc:Fallback xmlns="">
          <p:pic>
            <p:nvPicPr>
              <p:cNvPr id="9" name="Ink 8">
                <a:extLst>
                  <a:ext uri="{FF2B5EF4-FFF2-40B4-BE49-F238E27FC236}">
                    <a16:creationId xmlns:a16="http://schemas.microsoft.com/office/drawing/2014/main" id="{2FD6F648-A84C-4CCD-A363-7B9DD4311CE1}"/>
                  </a:ext>
                </a:extLst>
              </p:cNvPr>
              <p:cNvPicPr/>
              <p:nvPr/>
            </p:nvPicPr>
            <p:blipFill>
              <a:blip r:embed="rId8"/>
              <a:stretch>
                <a:fillRect/>
              </a:stretch>
            </p:blipFill>
            <p:spPr>
              <a:xfrm>
                <a:off x="5239800" y="2577240"/>
                <a:ext cx="1082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E6621ED-A8BD-4C5B-9BE3-95B98C1A79AF}"/>
                  </a:ext>
                </a:extLst>
              </p14:cNvPr>
              <p14:cNvContentPartPr/>
              <p14:nvPr/>
            </p14:nvContentPartPr>
            <p14:xfrm>
              <a:off x="5208480" y="2527560"/>
              <a:ext cx="1214640" cy="56880"/>
            </p14:xfrm>
          </p:contentPart>
        </mc:Choice>
        <mc:Fallback xmlns="">
          <p:pic>
            <p:nvPicPr>
              <p:cNvPr id="10" name="Ink 9">
                <a:extLst>
                  <a:ext uri="{FF2B5EF4-FFF2-40B4-BE49-F238E27FC236}">
                    <a16:creationId xmlns:a16="http://schemas.microsoft.com/office/drawing/2014/main" id="{4E6621ED-A8BD-4C5B-9BE3-95B98C1A79AF}"/>
                  </a:ext>
                </a:extLst>
              </p:cNvPr>
              <p:cNvPicPr/>
              <p:nvPr/>
            </p:nvPicPr>
            <p:blipFill>
              <a:blip r:embed="rId10"/>
              <a:stretch>
                <a:fillRect/>
              </a:stretch>
            </p:blipFill>
            <p:spPr>
              <a:xfrm>
                <a:off x="5192640" y="2464200"/>
                <a:ext cx="1245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7266FA4F-76F2-4008-920E-8A6B71C01080}"/>
                  </a:ext>
                </a:extLst>
              </p14:cNvPr>
              <p14:cNvContentPartPr/>
              <p14:nvPr/>
            </p14:nvContentPartPr>
            <p14:xfrm>
              <a:off x="5261400" y="2407680"/>
              <a:ext cx="1091880" cy="51840"/>
            </p14:xfrm>
          </p:contentPart>
        </mc:Choice>
        <mc:Fallback xmlns="">
          <p:pic>
            <p:nvPicPr>
              <p:cNvPr id="12" name="Ink 11">
                <a:extLst>
                  <a:ext uri="{FF2B5EF4-FFF2-40B4-BE49-F238E27FC236}">
                    <a16:creationId xmlns:a16="http://schemas.microsoft.com/office/drawing/2014/main" id="{7266FA4F-76F2-4008-920E-8A6B71C01080}"/>
                  </a:ext>
                </a:extLst>
              </p:cNvPr>
              <p:cNvPicPr/>
              <p:nvPr/>
            </p:nvPicPr>
            <p:blipFill>
              <a:blip r:embed="rId12"/>
              <a:stretch>
                <a:fillRect/>
              </a:stretch>
            </p:blipFill>
            <p:spPr>
              <a:xfrm>
                <a:off x="5245560" y="2344320"/>
                <a:ext cx="1123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30D82899-75A6-4681-A838-E61F870909A9}"/>
                  </a:ext>
                </a:extLst>
              </p14:cNvPr>
              <p14:cNvContentPartPr/>
              <p14:nvPr/>
            </p14:nvContentPartPr>
            <p14:xfrm>
              <a:off x="5252760" y="2337480"/>
              <a:ext cx="1087920" cy="341640"/>
            </p14:xfrm>
          </p:contentPart>
        </mc:Choice>
        <mc:Fallback xmlns="">
          <p:pic>
            <p:nvPicPr>
              <p:cNvPr id="13" name="Ink 12">
                <a:extLst>
                  <a:ext uri="{FF2B5EF4-FFF2-40B4-BE49-F238E27FC236}">
                    <a16:creationId xmlns:a16="http://schemas.microsoft.com/office/drawing/2014/main" id="{30D82899-75A6-4681-A838-E61F870909A9}"/>
                  </a:ext>
                </a:extLst>
              </p:cNvPr>
              <p:cNvPicPr/>
              <p:nvPr/>
            </p:nvPicPr>
            <p:blipFill>
              <a:blip r:embed="rId14"/>
              <a:stretch>
                <a:fillRect/>
              </a:stretch>
            </p:blipFill>
            <p:spPr>
              <a:xfrm>
                <a:off x="5236920" y="2274120"/>
                <a:ext cx="111924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75BAE95C-0E1A-458A-99F2-0239B7EBE8C5}"/>
                  </a:ext>
                </a:extLst>
              </p14:cNvPr>
              <p14:cNvContentPartPr/>
              <p14:nvPr/>
            </p14:nvContentPartPr>
            <p14:xfrm>
              <a:off x="1044360" y="3769200"/>
              <a:ext cx="1797120" cy="126720"/>
            </p14:xfrm>
          </p:contentPart>
        </mc:Choice>
        <mc:Fallback xmlns="">
          <p:pic>
            <p:nvPicPr>
              <p:cNvPr id="14" name="Ink 13">
                <a:extLst>
                  <a:ext uri="{FF2B5EF4-FFF2-40B4-BE49-F238E27FC236}">
                    <a16:creationId xmlns:a16="http://schemas.microsoft.com/office/drawing/2014/main" id="{75BAE95C-0E1A-458A-99F2-0239B7EBE8C5}"/>
                  </a:ext>
                </a:extLst>
              </p:cNvPr>
              <p:cNvPicPr/>
              <p:nvPr/>
            </p:nvPicPr>
            <p:blipFill>
              <a:blip r:embed="rId16"/>
              <a:stretch>
                <a:fillRect/>
              </a:stretch>
            </p:blipFill>
            <p:spPr>
              <a:xfrm>
                <a:off x="1028520" y="3705840"/>
                <a:ext cx="18284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7F96EC8E-AD25-440B-BEC3-893D4C51DCC7}"/>
                  </a:ext>
                </a:extLst>
              </p14:cNvPr>
              <p14:cNvContentPartPr/>
              <p14:nvPr/>
            </p14:nvContentPartPr>
            <p14:xfrm>
              <a:off x="4254480" y="4414320"/>
              <a:ext cx="1440000" cy="36360"/>
            </p14:xfrm>
          </p:contentPart>
        </mc:Choice>
        <mc:Fallback xmlns="">
          <p:pic>
            <p:nvPicPr>
              <p:cNvPr id="15" name="Ink 14">
                <a:extLst>
                  <a:ext uri="{FF2B5EF4-FFF2-40B4-BE49-F238E27FC236}">
                    <a16:creationId xmlns:a16="http://schemas.microsoft.com/office/drawing/2014/main" id="{7F96EC8E-AD25-440B-BEC3-893D4C51DCC7}"/>
                  </a:ext>
                </a:extLst>
              </p:cNvPr>
              <p:cNvPicPr/>
              <p:nvPr/>
            </p:nvPicPr>
            <p:blipFill>
              <a:blip r:embed="rId18"/>
              <a:stretch>
                <a:fillRect/>
              </a:stretch>
            </p:blipFill>
            <p:spPr>
              <a:xfrm>
                <a:off x="4238640" y="4350960"/>
                <a:ext cx="1471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FAF40F2F-C9AB-49C5-A9B2-0DF6A7F83825}"/>
                  </a:ext>
                </a:extLst>
              </p14:cNvPr>
              <p14:cNvContentPartPr/>
              <p14:nvPr/>
            </p14:nvContentPartPr>
            <p14:xfrm>
              <a:off x="4136040" y="4766400"/>
              <a:ext cx="1358640" cy="30600"/>
            </p14:xfrm>
          </p:contentPart>
        </mc:Choice>
        <mc:Fallback xmlns="">
          <p:pic>
            <p:nvPicPr>
              <p:cNvPr id="16" name="Ink 15">
                <a:extLst>
                  <a:ext uri="{FF2B5EF4-FFF2-40B4-BE49-F238E27FC236}">
                    <a16:creationId xmlns:a16="http://schemas.microsoft.com/office/drawing/2014/main" id="{FAF40F2F-C9AB-49C5-A9B2-0DF6A7F83825}"/>
                  </a:ext>
                </a:extLst>
              </p:cNvPr>
              <p:cNvPicPr/>
              <p:nvPr/>
            </p:nvPicPr>
            <p:blipFill>
              <a:blip r:embed="rId20"/>
              <a:stretch>
                <a:fillRect/>
              </a:stretch>
            </p:blipFill>
            <p:spPr>
              <a:xfrm>
                <a:off x="4120200" y="4703040"/>
                <a:ext cx="1389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EEB5FEEE-26F8-4F2D-904B-7E95876ECB0C}"/>
                  </a:ext>
                </a:extLst>
              </p14:cNvPr>
              <p14:cNvContentPartPr/>
              <p14:nvPr/>
            </p14:nvContentPartPr>
            <p14:xfrm>
              <a:off x="2962800" y="4409640"/>
              <a:ext cx="386640" cy="21960"/>
            </p14:xfrm>
          </p:contentPart>
        </mc:Choice>
        <mc:Fallback xmlns="">
          <p:pic>
            <p:nvPicPr>
              <p:cNvPr id="17" name="Ink 16">
                <a:extLst>
                  <a:ext uri="{FF2B5EF4-FFF2-40B4-BE49-F238E27FC236}">
                    <a16:creationId xmlns:a16="http://schemas.microsoft.com/office/drawing/2014/main" id="{EEB5FEEE-26F8-4F2D-904B-7E95876ECB0C}"/>
                  </a:ext>
                </a:extLst>
              </p:cNvPr>
              <p:cNvPicPr/>
              <p:nvPr/>
            </p:nvPicPr>
            <p:blipFill>
              <a:blip r:embed="rId22"/>
              <a:stretch>
                <a:fillRect/>
              </a:stretch>
            </p:blipFill>
            <p:spPr>
              <a:xfrm>
                <a:off x="2946960" y="4346280"/>
                <a:ext cx="417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991F737E-01F0-427E-98BE-6D0617187C0F}"/>
                  </a:ext>
                </a:extLst>
              </p14:cNvPr>
              <p14:cNvContentPartPr/>
              <p14:nvPr/>
            </p14:nvContentPartPr>
            <p14:xfrm>
              <a:off x="2958120" y="4741560"/>
              <a:ext cx="360720" cy="10080"/>
            </p14:xfrm>
          </p:contentPart>
        </mc:Choice>
        <mc:Fallback xmlns="">
          <p:pic>
            <p:nvPicPr>
              <p:cNvPr id="18" name="Ink 17">
                <a:extLst>
                  <a:ext uri="{FF2B5EF4-FFF2-40B4-BE49-F238E27FC236}">
                    <a16:creationId xmlns:a16="http://schemas.microsoft.com/office/drawing/2014/main" id="{991F737E-01F0-427E-98BE-6D0617187C0F}"/>
                  </a:ext>
                </a:extLst>
              </p:cNvPr>
              <p:cNvPicPr/>
              <p:nvPr/>
            </p:nvPicPr>
            <p:blipFill>
              <a:blip r:embed="rId24"/>
              <a:stretch>
                <a:fillRect/>
              </a:stretch>
            </p:blipFill>
            <p:spPr>
              <a:xfrm>
                <a:off x="2942280" y="4678200"/>
                <a:ext cx="392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26DB97C9-BA94-4CF3-8BD0-772A6393F826}"/>
                  </a:ext>
                </a:extLst>
              </p14:cNvPr>
              <p14:cNvContentPartPr/>
              <p14:nvPr/>
            </p14:nvContentPartPr>
            <p14:xfrm>
              <a:off x="2965680" y="5050800"/>
              <a:ext cx="349200" cy="25560"/>
            </p14:xfrm>
          </p:contentPart>
        </mc:Choice>
        <mc:Fallback xmlns="">
          <p:pic>
            <p:nvPicPr>
              <p:cNvPr id="19" name="Ink 18">
                <a:extLst>
                  <a:ext uri="{FF2B5EF4-FFF2-40B4-BE49-F238E27FC236}">
                    <a16:creationId xmlns:a16="http://schemas.microsoft.com/office/drawing/2014/main" id="{26DB97C9-BA94-4CF3-8BD0-772A6393F826}"/>
                  </a:ext>
                </a:extLst>
              </p:cNvPr>
              <p:cNvPicPr/>
              <p:nvPr/>
            </p:nvPicPr>
            <p:blipFill>
              <a:blip r:embed="rId26"/>
              <a:stretch>
                <a:fillRect/>
              </a:stretch>
            </p:blipFill>
            <p:spPr>
              <a:xfrm>
                <a:off x="2949840" y="4987440"/>
                <a:ext cx="380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3C02CC6C-45B3-44F4-8416-F846192C6A23}"/>
                  </a:ext>
                </a:extLst>
              </p14:cNvPr>
              <p14:cNvContentPartPr/>
              <p14:nvPr/>
            </p14:nvContentPartPr>
            <p14:xfrm>
              <a:off x="4244400" y="5079600"/>
              <a:ext cx="1471320" cy="39960"/>
            </p14:xfrm>
          </p:contentPart>
        </mc:Choice>
        <mc:Fallback xmlns="">
          <p:pic>
            <p:nvPicPr>
              <p:cNvPr id="20" name="Ink 19">
                <a:extLst>
                  <a:ext uri="{FF2B5EF4-FFF2-40B4-BE49-F238E27FC236}">
                    <a16:creationId xmlns:a16="http://schemas.microsoft.com/office/drawing/2014/main" id="{3C02CC6C-45B3-44F4-8416-F846192C6A23}"/>
                  </a:ext>
                </a:extLst>
              </p:cNvPr>
              <p:cNvPicPr/>
              <p:nvPr/>
            </p:nvPicPr>
            <p:blipFill>
              <a:blip r:embed="rId28"/>
              <a:stretch>
                <a:fillRect/>
              </a:stretch>
            </p:blipFill>
            <p:spPr>
              <a:xfrm>
                <a:off x="4228560" y="5016240"/>
                <a:ext cx="1502640" cy="166680"/>
              </a:xfrm>
              <a:prstGeom prst="rect">
                <a:avLst/>
              </a:prstGeom>
            </p:spPr>
          </p:pic>
        </mc:Fallback>
      </mc:AlternateContent>
    </p:spTree>
    <p:extLst>
      <p:ext uri="{BB962C8B-B14F-4D97-AF65-F5344CB8AC3E}">
        <p14:creationId xmlns:p14="http://schemas.microsoft.com/office/powerpoint/2010/main" val="1180750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Lesson 4-7 Notes</a:t>
            </a:r>
            <a:r>
              <a:rPr lang="en-US" sz="4000">
                <a:latin typeface="Calibri"/>
                <a:cs typeface="Calibri"/>
              </a:rPr>
              <a:t>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244" name="TextBox 243">
            <a:extLst>
              <a:ext uri="{FF2B5EF4-FFF2-40B4-BE49-F238E27FC236}">
                <a16:creationId xmlns:a16="http://schemas.microsoft.com/office/drawing/2014/main" id="{9993EFF6-6150-4168-BA9C-EA671BCBF5C1}"/>
              </a:ext>
            </a:extLst>
          </p:cNvPr>
          <p:cNvSpPr txBox="1"/>
          <p:nvPr/>
        </p:nvSpPr>
        <p:spPr>
          <a:xfrm>
            <a:off x="769566" y="11612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3E01601-F54F-4A93-82B0-C61EDC727507}"/>
                  </a:ext>
                </a:extLst>
              </p:cNvPr>
              <p:cNvSpPr/>
              <p:nvPr/>
            </p:nvSpPr>
            <p:spPr>
              <a:xfrm>
                <a:off x="769566" y="1646443"/>
                <a:ext cx="5326434" cy="709233"/>
              </a:xfrm>
              <a:prstGeom prst="rect">
                <a:avLst/>
              </a:prstGeom>
            </p:spPr>
            <p:txBody>
              <a:bodyPr wrap="square">
                <a:spAutoFit/>
              </a:bodyPr>
              <a:lstStyle/>
              <a:p>
                <a:pPr marL="342900" indent="-342900">
                  <a:lnSpc>
                    <a:spcPct val="115000"/>
                  </a:lnSpc>
                  <a:spcAft>
                    <a:spcPts val="1000"/>
                  </a:spcAft>
                  <a:buAutoNum type="arabicPeriod"/>
                </a:pPr>
                <a:r>
                  <a:rPr lang="en-US">
                    <a:latin typeface="Times New Roman" panose="02020603050405020304" pitchFamily="18" charset="0"/>
                    <a:ea typeface="Calibri" panose="020F0502020204030204" pitchFamily="34" charset="0"/>
                    <a:cs typeface="Times New Roman" panose="02020603050405020304" pitchFamily="18" charset="0"/>
                  </a:rPr>
                  <a:t>(I do) What are the solutions to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+23</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=−4</m:t>
                    </m:r>
                  </m:oMath>
                </a14:m>
                <a:r>
                  <a:rPr lang="en-US">
                    <a:latin typeface="Times New Roman" panose="02020603050405020304" pitchFamily="18" charset="0"/>
                    <a:ea typeface="Times New Roman" panose="02020603050405020304" pitchFamily="18" charset="0"/>
                    <a:cs typeface="Times New Roman" panose="02020603050405020304" pitchFamily="18" charset="0"/>
                  </a:rPr>
                  <a:t>0?</a:t>
                </a:r>
                <a:r>
                  <a:rPr lang="en-US">
                    <a:latin typeface="Times New Roman" panose="02020603050405020304" pitchFamily="18" charset="0"/>
                    <a:ea typeface="Calibri" panose="020F0502020204030204" pitchFamily="34" charset="0"/>
                    <a:cs typeface="Times New Roman" panose="02020603050405020304" pitchFamily="18" charset="0"/>
                  </a:rPr>
                  <a:t>       Use the Quadratic Formula.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A3E01601-F54F-4A93-82B0-C61EDC727507}"/>
                  </a:ext>
                </a:extLst>
              </p:cNvPr>
              <p:cNvSpPr>
                <a:spLocks noRot="1" noChangeAspect="1" noMove="1" noResize="1" noEditPoints="1" noAdjustHandles="1" noChangeArrowheads="1" noChangeShapeType="1" noTextEdit="1"/>
              </p:cNvSpPr>
              <p:nvPr/>
            </p:nvSpPr>
            <p:spPr>
              <a:xfrm>
                <a:off x="769566" y="1646443"/>
                <a:ext cx="5326434" cy="709233"/>
              </a:xfrm>
              <a:prstGeom prst="rect">
                <a:avLst/>
              </a:prstGeom>
              <a:blipFill>
                <a:blip r:embed="rId3"/>
                <a:stretch>
                  <a:fillRect l="-686" t="-1724" b="-12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26063E8-793A-492C-81B1-C4ECED5383D6}"/>
                  </a:ext>
                </a:extLst>
              </p:cNvPr>
              <p:cNvSpPr/>
              <p:nvPr/>
            </p:nvSpPr>
            <p:spPr>
              <a:xfrm>
                <a:off x="6501412" y="1646443"/>
                <a:ext cx="5544815" cy="709233"/>
              </a:xfrm>
              <a:prstGeom prst="rect">
                <a:avLst/>
              </a:prstGeom>
            </p:spPr>
            <p:txBody>
              <a:bodyPr wrap="square">
                <a:spAutoFit/>
              </a:bodyPr>
              <a:lstStyle/>
              <a:p>
                <a:pPr marL="342900" marR="0" lvl="0" indent="-342900">
                  <a:lnSpc>
                    <a:spcPct val="115000"/>
                  </a:lnSpc>
                  <a:spcBef>
                    <a:spcPts val="0"/>
                  </a:spcBef>
                  <a:spcAft>
                    <a:spcPts val="1000"/>
                  </a:spcAft>
                  <a:buFont typeface="+mj-lt"/>
                  <a:buAutoNum type="arabicPeriod" startAt="2"/>
                </a:pPr>
                <a:r>
                  <a:rPr lang="en-US">
                    <a:latin typeface="Times New Roman" panose="02020603050405020304" pitchFamily="18" charset="0"/>
                    <a:ea typeface="Calibri" panose="020F0502020204030204" pitchFamily="34" charset="0"/>
                    <a:cs typeface="Times New Roman" panose="02020603050405020304" pitchFamily="18" charset="0"/>
                  </a:rPr>
                  <a:t>(We do) What are the solutions to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−4=0</m:t>
                    </m:r>
                  </m:oMath>
                </a14:m>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a:latin typeface="Times New Roman" panose="02020603050405020304" pitchFamily="18" charset="0"/>
                    <a:ea typeface="Calibri" panose="020F0502020204030204" pitchFamily="34" charset="0"/>
                    <a:cs typeface="Times New Roman" panose="02020603050405020304" pitchFamily="18" charset="0"/>
                  </a:rPr>
                  <a:t> Use the Quadratic Formula.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E26063E8-793A-492C-81B1-C4ECED5383D6}"/>
                  </a:ext>
                </a:extLst>
              </p:cNvPr>
              <p:cNvSpPr>
                <a:spLocks noRot="1" noChangeAspect="1" noMove="1" noResize="1" noEditPoints="1" noAdjustHandles="1" noChangeArrowheads="1" noChangeShapeType="1" noTextEdit="1"/>
              </p:cNvSpPr>
              <p:nvPr/>
            </p:nvSpPr>
            <p:spPr>
              <a:xfrm>
                <a:off x="6501412" y="1646443"/>
                <a:ext cx="5544815" cy="709233"/>
              </a:xfrm>
              <a:prstGeom prst="rect">
                <a:avLst/>
              </a:prstGeom>
              <a:blipFill>
                <a:blip r:embed="rId4"/>
                <a:stretch>
                  <a:fillRect l="-770" t="-1724" b="-1293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B56BC81-6D5B-49C1-A866-C94A28B872CA}"/>
                  </a:ext>
                </a:extLst>
              </p14:cNvPr>
              <p14:cNvContentPartPr/>
              <p14:nvPr/>
            </p14:nvContentPartPr>
            <p14:xfrm>
              <a:off x="3980880" y="2476080"/>
              <a:ext cx="149040" cy="43560"/>
            </p14:xfrm>
          </p:contentPart>
        </mc:Choice>
        <mc:Fallback xmlns="">
          <p:pic>
            <p:nvPicPr>
              <p:cNvPr id="5" name="Ink 4">
                <a:extLst>
                  <a:ext uri="{FF2B5EF4-FFF2-40B4-BE49-F238E27FC236}">
                    <a16:creationId xmlns:a16="http://schemas.microsoft.com/office/drawing/2014/main" id="{4B56BC81-6D5B-49C1-A866-C94A28B872CA}"/>
                  </a:ext>
                </a:extLst>
              </p:cNvPr>
              <p:cNvPicPr/>
              <p:nvPr/>
            </p:nvPicPr>
            <p:blipFill>
              <a:blip r:embed="rId6"/>
              <a:stretch>
                <a:fillRect/>
              </a:stretch>
            </p:blipFill>
            <p:spPr>
              <a:xfrm>
                <a:off x="3965040" y="2412720"/>
                <a:ext cx="180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B9B71E14-6361-4A24-BB3B-B03065BBA1CF}"/>
                  </a:ext>
                </a:extLst>
              </p14:cNvPr>
              <p14:cNvContentPartPr/>
              <p14:nvPr/>
            </p14:nvContentPartPr>
            <p14:xfrm>
              <a:off x="4650480" y="2445120"/>
              <a:ext cx="305280" cy="65160"/>
            </p14:xfrm>
          </p:contentPart>
        </mc:Choice>
        <mc:Fallback xmlns="">
          <p:pic>
            <p:nvPicPr>
              <p:cNvPr id="7" name="Ink 6">
                <a:extLst>
                  <a:ext uri="{FF2B5EF4-FFF2-40B4-BE49-F238E27FC236}">
                    <a16:creationId xmlns:a16="http://schemas.microsoft.com/office/drawing/2014/main" id="{B9B71E14-6361-4A24-BB3B-B03065BBA1CF}"/>
                  </a:ext>
                </a:extLst>
              </p:cNvPr>
              <p:cNvPicPr/>
              <p:nvPr/>
            </p:nvPicPr>
            <p:blipFill>
              <a:blip r:embed="rId8"/>
              <a:stretch>
                <a:fillRect/>
              </a:stretch>
            </p:blipFill>
            <p:spPr>
              <a:xfrm>
                <a:off x="4634640" y="2381760"/>
                <a:ext cx="336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51331D26-7FFA-4137-BC8D-235A53EA7855}"/>
                  </a:ext>
                </a:extLst>
              </p14:cNvPr>
              <p14:cNvContentPartPr/>
              <p14:nvPr/>
            </p14:nvContentPartPr>
            <p14:xfrm>
              <a:off x="5438160" y="2455920"/>
              <a:ext cx="347400" cy="35280"/>
            </p14:xfrm>
          </p:contentPart>
        </mc:Choice>
        <mc:Fallback xmlns="">
          <p:pic>
            <p:nvPicPr>
              <p:cNvPr id="8" name="Ink 7">
                <a:extLst>
                  <a:ext uri="{FF2B5EF4-FFF2-40B4-BE49-F238E27FC236}">
                    <a16:creationId xmlns:a16="http://schemas.microsoft.com/office/drawing/2014/main" id="{51331D26-7FFA-4137-BC8D-235A53EA7855}"/>
                  </a:ext>
                </a:extLst>
              </p:cNvPr>
              <p:cNvPicPr/>
              <p:nvPr/>
            </p:nvPicPr>
            <p:blipFill>
              <a:blip r:embed="rId10"/>
              <a:stretch>
                <a:fillRect/>
              </a:stretch>
            </p:blipFill>
            <p:spPr>
              <a:xfrm>
                <a:off x="5422320" y="2392560"/>
                <a:ext cx="378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3600AEC6-7811-4FA0-9817-C07D202E7178}"/>
                  </a:ext>
                </a:extLst>
              </p14:cNvPr>
              <p14:cNvContentPartPr/>
              <p14:nvPr/>
            </p14:nvContentPartPr>
            <p14:xfrm>
              <a:off x="2777760" y="3979080"/>
              <a:ext cx="1796040" cy="65520"/>
            </p14:xfrm>
          </p:contentPart>
        </mc:Choice>
        <mc:Fallback xmlns="">
          <p:pic>
            <p:nvPicPr>
              <p:cNvPr id="9" name="Ink 8">
                <a:extLst>
                  <a:ext uri="{FF2B5EF4-FFF2-40B4-BE49-F238E27FC236}">
                    <a16:creationId xmlns:a16="http://schemas.microsoft.com/office/drawing/2014/main" id="{3600AEC6-7811-4FA0-9817-C07D202E7178}"/>
                  </a:ext>
                </a:extLst>
              </p:cNvPr>
              <p:cNvPicPr/>
              <p:nvPr/>
            </p:nvPicPr>
            <p:blipFill>
              <a:blip r:embed="rId12"/>
              <a:stretch>
                <a:fillRect/>
              </a:stretch>
            </p:blipFill>
            <p:spPr>
              <a:xfrm>
                <a:off x="2761920" y="3915720"/>
                <a:ext cx="1827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BC9B558-C79E-4DFD-96FD-84E0B7D5E095}"/>
                  </a:ext>
                </a:extLst>
              </p14:cNvPr>
              <p14:cNvContentPartPr/>
              <p14:nvPr/>
            </p14:nvContentPartPr>
            <p14:xfrm>
              <a:off x="5295960" y="3787200"/>
              <a:ext cx="963000" cy="69120"/>
            </p14:xfrm>
          </p:contentPart>
        </mc:Choice>
        <mc:Fallback xmlns="">
          <p:pic>
            <p:nvPicPr>
              <p:cNvPr id="10" name="Ink 9">
                <a:extLst>
                  <a:ext uri="{FF2B5EF4-FFF2-40B4-BE49-F238E27FC236}">
                    <a16:creationId xmlns:a16="http://schemas.microsoft.com/office/drawing/2014/main" id="{FBC9B558-C79E-4DFD-96FD-84E0B7D5E095}"/>
                  </a:ext>
                </a:extLst>
              </p:cNvPr>
              <p:cNvPicPr/>
              <p:nvPr/>
            </p:nvPicPr>
            <p:blipFill>
              <a:blip r:embed="rId14"/>
              <a:stretch>
                <a:fillRect/>
              </a:stretch>
            </p:blipFill>
            <p:spPr>
              <a:xfrm>
                <a:off x="5280120" y="3723840"/>
                <a:ext cx="994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8BF48520-B90A-47F8-9D39-1F393F987A9B}"/>
                  </a:ext>
                </a:extLst>
              </p14:cNvPr>
              <p14:cNvContentPartPr/>
              <p14:nvPr/>
            </p14:nvContentPartPr>
            <p14:xfrm>
              <a:off x="5757840" y="4088160"/>
              <a:ext cx="642240" cy="54360"/>
            </p14:xfrm>
          </p:contentPart>
        </mc:Choice>
        <mc:Fallback xmlns="">
          <p:pic>
            <p:nvPicPr>
              <p:cNvPr id="11" name="Ink 10">
                <a:extLst>
                  <a:ext uri="{FF2B5EF4-FFF2-40B4-BE49-F238E27FC236}">
                    <a16:creationId xmlns:a16="http://schemas.microsoft.com/office/drawing/2014/main" id="{8BF48520-B90A-47F8-9D39-1F393F987A9B}"/>
                  </a:ext>
                </a:extLst>
              </p:cNvPr>
              <p:cNvPicPr/>
              <p:nvPr/>
            </p:nvPicPr>
            <p:blipFill>
              <a:blip r:embed="rId16"/>
              <a:stretch>
                <a:fillRect/>
              </a:stretch>
            </p:blipFill>
            <p:spPr>
              <a:xfrm>
                <a:off x="5742000" y="4024800"/>
                <a:ext cx="673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6B5338CA-0469-4F6C-979A-FFBF312CCFE5}"/>
                  </a:ext>
                </a:extLst>
              </p14:cNvPr>
              <p14:cNvContentPartPr/>
              <p14:nvPr/>
            </p14:nvContentPartPr>
            <p14:xfrm>
              <a:off x="10063080" y="1849320"/>
              <a:ext cx="102240" cy="36360"/>
            </p14:xfrm>
          </p:contentPart>
        </mc:Choice>
        <mc:Fallback xmlns="">
          <p:pic>
            <p:nvPicPr>
              <p:cNvPr id="12" name="Ink 11">
                <a:extLst>
                  <a:ext uri="{FF2B5EF4-FFF2-40B4-BE49-F238E27FC236}">
                    <a16:creationId xmlns:a16="http://schemas.microsoft.com/office/drawing/2014/main" id="{6B5338CA-0469-4F6C-979A-FFBF312CCFE5}"/>
                  </a:ext>
                </a:extLst>
              </p:cNvPr>
              <p:cNvPicPr/>
              <p:nvPr/>
            </p:nvPicPr>
            <p:blipFill>
              <a:blip r:embed="rId18"/>
              <a:stretch>
                <a:fillRect/>
              </a:stretch>
            </p:blipFill>
            <p:spPr>
              <a:xfrm>
                <a:off x="10047240" y="1785960"/>
                <a:ext cx="133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E6938AAB-BC49-4B91-8699-F49DF7FCD7BF}"/>
                  </a:ext>
                </a:extLst>
              </p14:cNvPr>
              <p14:cNvContentPartPr/>
              <p14:nvPr/>
            </p14:nvContentPartPr>
            <p14:xfrm>
              <a:off x="10082880" y="1832400"/>
              <a:ext cx="114480" cy="37800"/>
            </p14:xfrm>
          </p:contentPart>
        </mc:Choice>
        <mc:Fallback xmlns="">
          <p:pic>
            <p:nvPicPr>
              <p:cNvPr id="13" name="Ink 12">
                <a:extLst>
                  <a:ext uri="{FF2B5EF4-FFF2-40B4-BE49-F238E27FC236}">
                    <a16:creationId xmlns:a16="http://schemas.microsoft.com/office/drawing/2014/main" id="{E6938AAB-BC49-4B91-8699-F49DF7FCD7BF}"/>
                  </a:ext>
                </a:extLst>
              </p:cNvPr>
              <p:cNvPicPr/>
              <p:nvPr/>
            </p:nvPicPr>
            <p:blipFill>
              <a:blip r:embed="rId20"/>
              <a:stretch>
                <a:fillRect/>
              </a:stretch>
            </p:blipFill>
            <p:spPr>
              <a:xfrm>
                <a:off x="10067040" y="1769040"/>
                <a:ext cx="145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F037FF0C-F4C6-43FC-A865-2AC72098B7CD}"/>
                  </a:ext>
                </a:extLst>
              </p14:cNvPr>
              <p14:cNvContentPartPr/>
              <p14:nvPr/>
            </p14:nvContentPartPr>
            <p14:xfrm>
              <a:off x="10645200" y="1865160"/>
              <a:ext cx="164880" cy="24120"/>
            </p14:xfrm>
          </p:contentPart>
        </mc:Choice>
        <mc:Fallback xmlns="">
          <p:pic>
            <p:nvPicPr>
              <p:cNvPr id="14" name="Ink 13">
                <a:extLst>
                  <a:ext uri="{FF2B5EF4-FFF2-40B4-BE49-F238E27FC236}">
                    <a16:creationId xmlns:a16="http://schemas.microsoft.com/office/drawing/2014/main" id="{F037FF0C-F4C6-43FC-A865-2AC72098B7CD}"/>
                  </a:ext>
                </a:extLst>
              </p:cNvPr>
              <p:cNvPicPr/>
              <p:nvPr/>
            </p:nvPicPr>
            <p:blipFill>
              <a:blip r:embed="rId22"/>
              <a:stretch>
                <a:fillRect/>
              </a:stretch>
            </p:blipFill>
            <p:spPr>
              <a:xfrm>
                <a:off x="10629360" y="1801800"/>
                <a:ext cx="196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B095CA07-5703-4ADB-B1BA-9B5BC67BC923}"/>
                  </a:ext>
                </a:extLst>
              </p14:cNvPr>
              <p14:cNvContentPartPr/>
              <p14:nvPr/>
            </p14:nvContentPartPr>
            <p14:xfrm>
              <a:off x="11025360" y="1801440"/>
              <a:ext cx="404280" cy="67320"/>
            </p14:xfrm>
          </p:contentPart>
        </mc:Choice>
        <mc:Fallback xmlns="">
          <p:pic>
            <p:nvPicPr>
              <p:cNvPr id="15" name="Ink 14">
                <a:extLst>
                  <a:ext uri="{FF2B5EF4-FFF2-40B4-BE49-F238E27FC236}">
                    <a16:creationId xmlns:a16="http://schemas.microsoft.com/office/drawing/2014/main" id="{B095CA07-5703-4ADB-B1BA-9B5BC67BC923}"/>
                  </a:ext>
                </a:extLst>
              </p:cNvPr>
              <p:cNvPicPr/>
              <p:nvPr/>
            </p:nvPicPr>
            <p:blipFill>
              <a:blip r:embed="rId24"/>
              <a:stretch>
                <a:fillRect/>
              </a:stretch>
            </p:blipFill>
            <p:spPr>
              <a:xfrm>
                <a:off x="11009520" y="1738080"/>
                <a:ext cx="435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21C246D9-BA0A-47F0-A618-2F22B1C3550F}"/>
                  </a:ext>
                </a:extLst>
              </p14:cNvPr>
              <p14:cNvContentPartPr/>
              <p14:nvPr/>
            </p14:nvContentPartPr>
            <p14:xfrm>
              <a:off x="9214920" y="3401640"/>
              <a:ext cx="1990440" cy="103680"/>
            </p14:xfrm>
          </p:contentPart>
        </mc:Choice>
        <mc:Fallback xmlns="">
          <p:pic>
            <p:nvPicPr>
              <p:cNvPr id="16" name="Ink 15">
                <a:extLst>
                  <a:ext uri="{FF2B5EF4-FFF2-40B4-BE49-F238E27FC236}">
                    <a16:creationId xmlns:a16="http://schemas.microsoft.com/office/drawing/2014/main" id="{21C246D9-BA0A-47F0-A618-2F22B1C3550F}"/>
                  </a:ext>
                </a:extLst>
              </p:cNvPr>
              <p:cNvPicPr/>
              <p:nvPr/>
            </p:nvPicPr>
            <p:blipFill>
              <a:blip r:embed="rId26"/>
              <a:stretch>
                <a:fillRect/>
              </a:stretch>
            </p:blipFill>
            <p:spPr>
              <a:xfrm>
                <a:off x="9199080" y="3338280"/>
                <a:ext cx="20217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A64FAC08-3BEA-44E2-A3C3-8171CEBDCA29}"/>
                  </a:ext>
                </a:extLst>
              </p14:cNvPr>
              <p14:cNvContentPartPr/>
              <p14:nvPr/>
            </p14:nvContentPartPr>
            <p14:xfrm>
              <a:off x="5066280" y="487440"/>
              <a:ext cx="223920" cy="37440"/>
            </p14:xfrm>
          </p:contentPart>
        </mc:Choice>
        <mc:Fallback xmlns="">
          <p:pic>
            <p:nvPicPr>
              <p:cNvPr id="17" name="Ink 16">
                <a:extLst>
                  <a:ext uri="{FF2B5EF4-FFF2-40B4-BE49-F238E27FC236}">
                    <a16:creationId xmlns:a16="http://schemas.microsoft.com/office/drawing/2014/main" id="{A64FAC08-3BEA-44E2-A3C3-8171CEBDCA29}"/>
                  </a:ext>
                </a:extLst>
              </p:cNvPr>
              <p:cNvPicPr/>
              <p:nvPr/>
            </p:nvPicPr>
            <p:blipFill>
              <a:blip r:embed="rId28"/>
              <a:stretch>
                <a:fillRect/>
              </a:stretch>
            </p:blipFill>
            <p:spPr>
              <a:xfrm>
                <a:off x="5050440" y="424080"/>
                <a:ext cx="255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5E1F9E0E-B566-43A2-8298-B6B639122917}"/>
                  </a:ext>
                </a:extLst>
              </p14:cNvPr>
              <p14:cNvContentPartPr/>
              <p14:nvPr/>
            </p14:nvContentPartPr>
            <p14:xfrm>
              <a:off x="9020160" y="4885200"/>
              <a:ext cx="248760" cy="22320"/>
            </p14:xfrm>
          </p:contentPart>
        </mc:Choice>
        <mc:Fallback xmlns="">
          <p:pic>
            <p:nvPicPr>
              <p:cNvPr id="18" name="Ink 17">
                <a:extLst>
                  <a:ext uri="{FF2B5EF4-FFF2-40B4-BE49-F238E27FC236}">
                    <a16:creationId xmlns:a16="http://schemas.microsoft.com/office/drawing/2014/main" id="{5E1F9E0E-B566-43A2-8298-B6B639122917}"/>
                  </a:ext>
                </a:extLst>
              </p:cNvPr>
              <p:cNvPicPr/>
              <p:nvPr/>
            </p:nvPicPr>
            <p:blipFill>
              <a:blip r:embed="rId30"/>
              <a:stretch>
                <a:fillRect/>
              </a:stretch>
            </p:blipFill>
            <p:spPr>
              <a:xfrm>
                <a:off x="9004320" y="4821840"/>
                <a:ext cx="2800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5EA64104-CB48-4B95-9E56-875826C278D6}"/>
                  </a:ext>
                </a:extLst>
              </p14:cNvPr>
              <p14:cNvContentPartPr/>
              <p14:nvPr/>
            </p14:nvContentPartPr>
            <p14:xfrm>
              <a:off x="9731160" y="5054760"/>
              <a:ext cx="2520" cy="1080"/>
            </p14:xfrm>
          </p:contentPart>
        </mc:Choice>
        <mc:Fallback xmlns="">
          <p:pic>
            <p:nvPicPr>
              <p:cNvPr id="19" name="Ink 18">
                <a:extLst>
                  <a:ext uri="{FF2B5EF4-FFF2-40B4-BE49-F238E27FC236}">
                    <a16:creationId xmlns:a16="http://schemas.microsoft.com/office/drawing/2014/main" id="{5EA64104-CB48-4B95-9E56-875826C278D6}"/>
                  </a:ext>
                </a:extLst>
              </p:cNvPr>
              <p:cNvPicPr/>
              <p:nvPr/>
            </p:nvPicPr>
            <p:blipFill>
              <a:blip r:embed="rId32"/>
              <a:stretch>
                <a:fillRect/>
              </a:stretch>
            </p:blipFill>
            <p:spPr>
              <a:xfrm>
                <a:off x="9715320" y="4991400"/>
                <a:ext cx="33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8AF36EAD-93D3-4955-A637-C7F8081BC673}"/>
                  </a:ext>
                </a:extLst>
              </p14:cNvPr>
              <p14:cNvContentPartPr/>
              <p14:nvPr/>
            </p14:nvContentPartPr>
            <p14:xfrm>
              <a:off x="7984800" y="5688720"/>
              <a:ext cx="346680" cy="34920"/>
            </p14:xfrm>
          </p:contentPart>
        </mc:Choice>
        <mc:Fallback xmlns="">
          <p:pic>
            <p:nvPicPr>
              <p:cNvPr id="20" name="Ink 19">
                <a:extLst>
                  <a:ext uri="{FF2B5EF4-FFF2-40B4-BE49-F238E27FC236}">
                    <a16:creationId xmlns:a16="http://schemas.microsoft.com/office/drawing/2014/main" id="{8AF36EAD-93D3-4955-A637-C7F8081BC673}"/>
                  </a:ext>
                </a:extLst>
              </p:cNvPr>
              <p:cNvPicPr/>
              <p:nvPr/>
            </p:nvPicPr>
            <p:blipFill>
              <a:blip r:embed="rId34"/>
              <a:stretch>
                <a:fillRect/>
              </a:stretch>
            </p:blipFill>
            <p:spPr>
              <a:xfrm>
                <a:off x="7968960" y="5625360"/>
                <a:ext cx="378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B4A8C654-3E9D-49E5-BD02-AFFD693478DC}"/>
                  </a:ext>
                </a:extLst>
              </p14:cNvPr>
              <p14:cNvContentPartPr/>
              <p14:nvPr/>
            </p14:nvContentPartPr>
            <p14:xfrm>
              <a:off x="8699040" y="5683680"/>
              <a:ext cx="180720" cy="17280"/>
            </p14:xfrm>
          </p:contentPart>
        </mc:Choice>
        <mc:Fallback xmlns="">
          <p:pic>
            <p:nvPicPr>
              <p:cNvPr id="21" name="Ink 20">
                <a:extLst>
                  <a:ext uri="{FF2B5EF4-FFF2-40B4-BE49-F238E27FC236}">
                    <a16:creationId xmlns:a16="http://schemas.microsoft.com/office/drawing/2014/main" id="{B4A8C654-3E9D-49E5-BD02-AFFD693478DC}"/>
                  </a:ext>
                </a:extLst>
              </p:cNvPr>
              <p:cNvPicPr/>
              <p:nvPr/>
            </p:nvPicPr>
            <p:blipFill>
              <a:blip r:embed="rId36"/>
              <a:stretch>
                <a:fillRect/>
              </a:stretch>
            </p:blipFill>
            <p:spPr>
              <a:xfrm>
                <a:off x="8683200" y="5620320"/>
                <a:ext cx="212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08BF55AB-5D28-454F-BF8F-AEC29637720D}"/>
                  </a:ext>
                </a:extLst>
              </p14:cNvPr>
              <p14:cNvContentPartPr/>
              <p14:nvPr/>
            </p14:nvContentPartPr>
            <p14:xfrm>
              <a:off x="8417880" y="6093720"/>
              <a:ext cx="315360" cy="41400"/>
            </p14:xfrm>
          </p:contentPart>
        </mc:Choice>
        <mc:Fallback xmlns="">
          <p:pic>
            <p:nvPicPr>
              <p:cNvPr id="22" name="Ink 21">
                <a:extLst>
                  <a:ext uri="{FF2B5EF4-FFF2-40B4-BE49-F238E27FC236}">
                    <a16:creationId xmlns:a16="http://schemas.microsoft.com/office/drawing/2014/main" id="{08BF55AB-5D28-454F-BF8F-AEC29637720D}"/>
                  </a:ext>
                </a:extLst>
              </p:cNvPr>
              <p:cNvPicPr/>
              <p:nvPr/>
            </p:nvPicPr>
            <p:blipFill>
              <a:blip r:embed="rId38"/>
              <a:stretch>
                <a:fillRect/>
              </a:stretch>
            </p:blipFill>
            <p:spPr>
              <a:xfrm>
                <a:off x="8402040" y="6030360"/>
                <a:ext cx="346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B8839A24-089C-4F76-BB59-2C6534A0FC5D}"/>
                  </a:ext>
                </a:extLst>
              </p14:cNvPr>
              <p14:cNvContentPartPr/>
              <p14:nvPr/>
            </p14:nvContentPartPr>
            <p14:xfrm>
              <a:off x="9607680" y="5723640"/>
              <a:ext cx="1594800" cy="58680"/>
            </p14:xfrm>
          </p:contentPart>
        </mc:Choice>
        <mc:Fallback xmlns="">
          <p:pic>
            <p:nvPicPr>
              <p:cNvPr id="23" name="Ink 22">
                <a:extLst>
                  <a:ext uri="{FF2B5EF4-FFF2-40B4-BE49-F238E27FC236}">
                    <a16:creationId xmlns:a16="http://schemas.microsoft.com/office/drawing/2014/main" id="{B8839A24-089C-4F76-BB59-2C6534A0FC5D}"/>
                  </a:ext>
                </a:extLst>
              </p:cNvPr>
              <p:cNvPicPr/>
              <p:nvPr/>
            </p:nvPicPr>
            <p:blipFill>
              <a:blip r:embed="rId40"/>
              <a:stretch>
                <a:fillRect/>
              </a:stretch>
            </p:blipFill>
            <p:spPr>
              <a:xfrm>
                <a:off x="9591840" y="5660280"/>
                <a:ext cx="1626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a:extLst>
                  <a:ext uri="{FF2B5EF4-FFF2-40B4-BE49-F238E27FC236}">
                    <a16:creationId xmlns:a16="http://schemas.microsoft.com/office/drawing/2014/main" id="{FF333261-1BAD-4CA2-A1EC-24202700F24A}"/>
                  </a:ext>
                </a:extLst>
              </p14:cNvPr>
              <p14:cNvContentPartPr/>
              <p14:nvPr/>
            </p14:nvContentPartPr>
            <p14:xfrm>
              <a:off x="445680" y="397800"/>
              <a:ext cx="10800000" cy="6495840"/>
            </p14:xfrm>
          </p:contentPart>
        </mc:Choice>
        <mc:Fallback xmlns="">
          <p:pic>
            <p:nvPicPr>
              <p:cNvPr id="24" name="Ink 23">
                <a:extLst>
                  <a:ext uri="{FF2B5EF4-FFF2-40B4-BE49-F238E27FC236}">
                    <a16:creationId xmlns:a16="http://schemas.microsoft.com/office/drawing/2014/main" id="{FF333261-1BAD-4CA2-A1EC-24202700F24A}"/>
                  </a:ext>
                </a:extLst>
              </p:cNvPr>
              <p:cNvPicPr/>
              <p:nvPr/>
            </p:nvPicPr>
            <p:blipFill>
              <a:blip r:embed="rId42"/>
              <a:stretch>
                <a:fillRect/>
              </a:stretch>
            </p:blipFill>
            <p:spPr>
              <a:xfrm>
                <a:off x="436320" y="388440"/>
                <a:ext cx="10818720" cy="6514560"/>
              </a:xfrm>
              <a:prstGeom prst="rect">
                <a:avLst/>
              </a:prstGeom>
            </p:spPr>
          </p:pic>
        </mc:Fallback>
      </mc:AlternateContent>
    </p:spTree>
    <p:extLst>
      <p:ext uri="{BB962C8B-B14F-4D97-AF65-F5344CB8AC3E}">
        <p14:creationId xmlns:p14="http://schemas.microsoft.com/office/powerpoint/2010/main" val="4253025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Lesson 4-7 Notes</a:t>
            </a:r>
            <a:r>
              <a:rPr lang="en-US" sz="4000">
                <a:latin typeface="Calibri"/>
                <a:cs typeface="Calibri"/>
              </a:rPr>
              <a:t>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244" name="TextBox 243">
            <a:extLst>
              <a:ext uri="{FF2B5EF4-FFF2-40B4-BE49-F238E27FC236}">
                <a16:creationId xmlns:a16="http://schemas.microsoft.com/office/drawing/2014/main" id="{9993EFF6-6150-4168-BA9C-EA671BCBF5C1}"/>
              </a:ext>
            </a:extLst>
          </p:cNvPr>
          <p:cNvSpPr txBox="1"/>
          <p:nvPr/>
        </p:nvSpPr>
        <p:spPr>
          <a:xfrm>
            <a:off x="769566" y="11612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B46EA72-1D2B-4DE2-9E9F-53149674D262}"/>
                  </a:ext>
                </a:extLst>
              </p:cNvPr>
              <p:cNvSpPr/>
              <p:nvPr/>
            </p:nvSpPr>
            <p:spPr>
              <a:xfrm>
                <a:off x="888836" y="1619441"/>
                <a:ext cx="9263270" cy="390300"/>
              </a:xfrm>
              <a:prstGeom prst="rect">
                <a:avLst/>
              </a:prstGeom>
            </p:spPr>
            <p:txBody>
              <a:bodyPr wrap="square">
                <a:spAutoFit/>
              </a:bodyPr>
              <a:lstStyle/>
              <a:p>
                <a:pPr marR="0" lvl="0">
                  <a:lnSpc>
                    <a:spcPct val="115000"/>
                  </a:lnSpc>
                  <a:spcBef>
                    <a:spcPts val="0"/>
                  </a:spcBef>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3.  (They do) What is the number of real solutions of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−3</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+7=0</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Use the discriminant.</a:t>
                </a: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1B46EA72-1D2B-4DE2-9E9F-53149674D262}"/>
                  </a:ext>
                </a:extLst>
              </p:cNvPr>
              <p:cNvSpPr>
                <a:spLocks noRot="1" noChangeAspect="1" noMove="1" noResize="1" noEditPoints="1" noAdjustHandles="1" noChangeArrowheads="1" noChangeShapeType="1" noTextEdit="1"/>
              </p:cNvSpPr>
              <p:nvPr/>
            </p:nvSpPr>
            <p:spPr>
              <a:xfrm>
                <a:off x="888836" y="1619441"/>
                <a:ext cx="9263270" cy="390300"/>
              </a:xfrm>
              <a:prstGeom prst="rect">
                <a:avLst/>
              </a:prstGeom>
              <a:blipFill>
                <a:blip r:embed="rId3"/>
                <a:stretch>
                  <a:fillRect l="-592" t="-4688" b="-23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CBF5FC6-5D05-44DC-9E50-C9BEAD66E3DC}"/>
                  </a:ext>
                </a:extLst>
              </p:cNvPr>
              <p:cNvSpPr/>
              <p:nvPr/>
            </p:nvSpPr>
            <p:spPr>
              <a:xfrm>
                <a:off x="888836" y="3183381"/>
                <a:ext cx="10574294" cy="1027782"/>
              </a:xfrm>
              <a:prstGeom prst="rect">
                <a:avLst/>
              </a:prstGeom>
            </p:spPr>
            <p:txBody>
              <a:bodyPr wrap="square">
                <a:spAutoFit/>
              </a:bodyPr>
              <a:lstStyle/>
              <a:p>
                <a:pPr marL="342900" marR="0" lvl="0" indent="-342900">
                  <a:lnSpc>
                    <a:spcPct val="115000"/>
                  </a:lnSpc>
                  <a:spcBef>
                    <a:spcPts val="0"/>
                  </a:spcBef>
                  <a:spcAft>
                    <a:spcPts val="1000"/>
                  </a:spcAft>
                  <a:buAutoNum type="arabicPeriod" startAt="4"/>
                </a:pPr>
                <a:r>
                  <a:rPr lang="en-US">
                    <a:latin typeface="Times New Roman" panose="02020603050405020304" pitchFamily="18" charset="0"/>
                    <a:ea typeface="Calibri" panose="020F0502020204030204" pitchFamily="34" charset="0"/>
                    <a:cs typeface="Times New Roman" panose="02020603050405020304" pitchFamily="18" charset="0"/>
                  </a:rPr>
                  <a:t>(They do) CHS is selling pumpkin seeds as a fundraiser for the Halloween dance. The total profit </a:t>
                </a:r>
                <a:r>
                  <a:rPr lang="en-US" i="1">
                    <a:latin typeface="Times New Roman" panose="02020603050405020304" pitchFamily="18" charset="0"/>
                    <a:ea typeface="Calibri" panose="020F0502020204030204" pitchFamily="34" charset="0"/>
                    <a:cs typeface="Times New Roman" panose="02020603050405020304" pitchFamily="18" charset="0"/>
                  </a:rPr>
                  <a:t>p</a:t>
                </a:r>
                <a:r>
                  <a:rPr lang="en-US">
                    <a:latin typeface="Times New Roman" panose="02020603050405020304" pitchFamily="18" charset="0"/>
                    <a:ea typeface="Calibri" panose="020F0502020204030204" pitchFamily="34" charset="0"/>
                    <a:cs typeface="Times New Roman" panose="02020603050405020304" pitchFamily="18" charset="0"/>
                  </a:rPr>
                  <a:t> depends     on the amount </a:t>
                </a:r>
                <a:r>
                  <a:rPr lang="en-US" i="1">
                    <a:latin typeface="Times New Roman" panose="02020603050405020304" pitchFamily="18" charset="0"/>
                    <a:ea typeface="Calibri" panose="020F0502020204030204" pitchFamily="34" charset="0"/>
                    <a:cs typeface="Times New Roman" panose="02020603050405020304" pitchFamily="18" charset="0"/>
                  </a:rPr>
                  <a:t>x</a:t>
                </a:r>
                <a:r>
                  <a:rPr lang="en-US">
                    <a:latin typeface="Times New Roman" panose="02020603050405020304" pitchFamily="18" charset="0"/>
                    <a:ea typeface="Calibri" panose="020F0502020204030204" pitchFamily="34" charset="0"/>
                    <a:cs typeface="Times New Roman" panose="02020603050405020304" pitchFamily="18" charset="0"/>
                  </a:rPr>
                  <a:t> that CHS charges for each box of seeds. The equation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𝑝</m:t>
                    </m:r>
                    <m:r>
                      <a:rPr lang="en-US" i="1">
                        <a:latin typeface="Cambria Math" panose="02040503050406030204" pitchFamily="18" charset="0"/>
                        <a:ea typeface="Times New Roman" panose="02020603050405020304" pitchFamily="18" charset="0"/>
                        <a:cs typeface="Times New Roman" panose="02020603050405020304" pitchFamily="18" charset="0"/>
                      </a:rPr>
                      <m:t>=−0.5</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+25</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−150 </m:t>
                    </m:r>
                  </m:oMath>
                </a14:m>
                <a:r>
                  <a:rPr lang="en-US">
                    <a:latin typeface="Times New Roman" panose="02020603050405020304" pitchFamily="18" charset="0"/>
                    <a:ea typeface="Times New Roman" panose="02020603050405020304" pitchFamily="18" charset="0"/>
                    <a:cs typeface="Times New Roman" panose="02020603050405020304" pitchFamily="18" charset="0"/>
                  </a:rPr>
                  <a:t>models the profit. What is the smallest amount you can charge and make a profit of at least $150?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ECBF5FC6-5D05-44DC-9E50-C9BEAD66E3DC}"/>
                  </a:ext>
                </a:extLst>
              </p:cNvPr>
              <p:cNvSpPr>
                <a:spLocks noRot="1" noChangeAspect="1" noMove="1" noResize="1" noEditPoints="1" noAdjustHandles="1" noChangeArrowheads="1" noChangeShapeType="1" noTextEdit="1"/>
              </p:cNvSpPr>
              <p:nvPr/>
            </p:nvSpPr>
            <p:spPr>
              <a:xfrm>
                <a:off x="888836" y="3183381"/>
                <a:ext cx="10574294" cy="1027782"/>
              </a:xfrm>
              <a:prstGeom prst="rect">
                <a:avLst/>
              </a:prstGeom>
              <a:blipFill>
                <a:blip r:embed="rId4"/>
                <a:stretch>
                  <a:fillRect l="-404" t="-1183" r="-1499" b="-769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BF5CF95D-9938-47E9-9FFF-B2917FAB4B36}"/>
                  </a:ext>
                </a:extLst>
              </p14:cNvPr>
              <p14:cNvContentPartPr/>
              <p14:nvPr/>
            </p14:nvContentPartPr>
            <p14:xfrm>
              <a:off x="5850000" y="1836360"/>
              <a:ext cx="312840" cy="15480"/>
            </p14:xfrm>
          </p:contentPart>
        </mc:Choice>
        <mc:Fallback xmlns="">
          <p:pic>
            <p:nvPicPr>
              <p:cNvPr id="3" name="Ink 2">
                <a:extLst>
                  <a:ext uri="{FF2B5EF4-FFF2-40B4-BE49-F238E27FC236}">
                    <a16:creationId xmlns:a16="http://schemas.microsoft.com/office/drawing/2014/main" id="{BF5CF95D-9938-47E9-9FFF-B2917FAB4B36}"/>
                  </a:ext>
                </a:extLst>
              </p:cNvPr>
              <p:cNvPicPr/>
              <p:nvPr/>
            </p:nvPicPr>
            <p:blipFill>
              <a:blip r:embed="rId6"/>
              <a:stretch>
                <a:fillRect/>
              </a:stretch>
            </p:blipFill>
            <p:spPr>
              <a:xfrm>
                <a:off x="5834160" y="1773000"/>
                <a:ext cx="344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5736DC7-DAE1-4280-B036-48BA18EDD84C}"/>
                  </a:ext>
                </a:extLst>
              </p14:cNvPr>
              <p14:cNvContentPartPr/>
              <p14:nvPr/>
            </p14:nvContentPartPr>
            <p14:xfrm>
              <a:off x="6504120" y="1820880"/>
              <a:ext cx="317160" cy="19440"/>
            </p14:xfrm>
          </p:contentPart>
        </mc:Choice>
        <mc:Fallback xmlns="">
          <p:pic>
            <p:nvPicPr>
              <p:cNvPr id="6" name="Ink 5">
                <a:extLst>
                  <a:ext uri="{FF2B5EF4-FFF2-40B4-BE49-F238E27FC236}">
                    <a16:creationId xmlns:a16="http://schemas.microsoft.com/office/drawing/2014/main" id="{E5736DC7-DAE1-4280-B036-48BA18EDD84C}"/>
                  </a:ext>
                </a:extLst>
              </p:cNvPr>
              <p:cNvPicPr/>
              <p:nvPr/>
            </p:nvPicPr>
            <p:blipFill>
              <a:blip r:embed="rId8"/>
              <a:stretch>
                <a:fillRect/>
              </a:stretch>
            </p:blipFill>
            <p:spPr>
              <a:xfrm>
                <a:off x="6488280" y="1757520"/>
                <a:ext cx="348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460A5C4B-BC2E-486B-A3FF-036304D7C676}"/>
                  </a:ext>
                </a:extLst>
              </p14:cNvPr>
              <p14:cNvContentPartPr/>
              <p14:nvPr/>
            </p14:nvContentPartPr>
            <p14:xfrm>
              <a:off x="7125120" y="1848960"/>
              <a:ext cx="214560" cy="11160"/>
            </p14:xfrm>
          </p:contentPart>
        </mc:Choice>
        <mc:Fallback xmlns="">
          <p:pic>
            <p:nvPicPr>
              <p:cNvPr id="8" name="Ink 7">
                <a:extLst>
                  <a:ext uri="{FF2B5EF4-FFF2-40B4-BE49-F238E27FC236}">
                    <a16:creationId xmlns:a16="http://schemas.microsoft.com/office/drawing/2014/main" id="{460A5C4B-BC2E-486B-A3FF-036304D7C676}"/>
                  </a:ext>
                </a:extLst>
              </p:cNvPr>
              <p:cNvPicPr/>
              <p:nvPr/>
            </p:nvPicPr>
            <p:blipFill>
              <a:blip r:embed="rId10"/>
              <a:stretch>
                <a:fillRect/>
              </a:stretch>
            </p:blipFill>
            <p:spPr>
              <a:xfrm>
                <a:off x="7109280" y="1785600"/>
                <a:ext cx="245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DCDC4D21-A70A-4B88-B65B-A8C3CEC735F0}"/>
                  </a:ext>
                </a:extLst>
              </p14:cNvPr>
              <p14:cNvContentPartPr/>
              <p14:nvPr/>
            </p14:nvContentPartPr>
            <p14:xfrm>
              <a:off x="3026160" y="4041360"/>
              <a:ext cx="1562400" cy="41400"/>
            </p14:xfrm>
          </p:contentPart>
        </mc:Choice>
        <mc:Fallback xmlns="">
          <p:pic>
            <p:nvPicPr>
              <p:cNvPr id="9" name="Ink 8">
                <a:extLst>
                  <a:ext uri="{FF2B5EF4-FFF2-40B4-BE49-F238E27FC236}">
                    <a16:creationId xmlns:a16="http://schemas.microsoft.com/office/drawing/2014/main" id="{DCDC4D21-A70A-4B88-B65B-A8C3CEC735F0}"/>
                  </a:ext>
                </a:extLst>
              </p:cNvPr>
              <p:cNvPicPr/>
              <p:nvPr/>
            </p:nvPicPr>
            <p:blipFill>
              <a:blip r:embed="rId12"/>
              <a:stretch>
                <a:fillRect/>
              </a:stretch>
            </p:blipFill>
            <p:spPr>
              <a:xfrm>
                <a:off x="3010320" y="3978000"/>
                <a:ext cx="1593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499F66A9-B52A-42C2-9023-B6CE933308AF}"/>
                  </a:ext>
                </a:extLst>
              </p14:cNvPr>
              <p14:cNvContentPartPr/>
              <p14:nvPr/>
            </p14:nvContentPartPr>
            <p14:xfrm>
              <a:off x="9055800" y="5933160"/>
              <a:ext cx="457920" cy="38880"/>
            </p14:xfrm>
          </p:contentPart>
        </mc:Choice>
        <mc:Fallback xmlns="">
          <p:pic>
            <p:nvPicPr>
              <p:cNvPr id="10" name="Ink 9">
                <a:extLst>
                  <a:ext uri="{FF2B5EF4-FFF2-40B4-BE49-F238E27FC236}">
                    <a16:creationId xmlns:a16="http://schemas.microsoft.com/office/drawing/2014/main" id="{499F66A9-B52A-42C2-9023-B6CE933308AF}"/>
                  </a:ext>
                </a:extLst>
              </p:cNvPr>
              <p:cNvPicPr/>
              <p:nvPr/>
            </p:nvPicPr>
            <p:blipFill>
              <a:blip r:embed="rId14"/>
              <a:stretch>
                <a:fillRect/>
              </a:stretch>
            </p:blipFill>
            <p:spPr>
              <a:xfrm>
                <a:off x="9039960" y="5869800"/>
                <a:ext cx="489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511A5637-800A-4EAB-B0E4-8B1187517765}"/>
                  </a:ext>
                </a:extLst>
              </p14:cNvPr>
              <p14:cNvContentPartPr/>
              <p14:nvPr/>
            </p14:nvContentPartPr>
            <p14:xfrm>
              <a:off x="1456200" y="1524600"/>
              <a:ext cx="10564200" cy="5143680"/>
            </p14:xfrm>
          </p:contentPart>
        </mc:Choice>
        <mc:Fallback xmlns="">
          <p:pic>
            <p:nvPicPr>
              <p:cNvPr id="11" name="Ink 10">
                <a:extLst>
                  <a:ext uri="{FF2B5EF4-FFF2-40B4-BE49-F238E27FC236}">
                    <a16:creationId xmlns:a16="http://schemas.microsoft.com/office/drawing/2014/main" id="{511A5637-800A-4EAB-B0E4-8B1187517765}"/>
                  </a:ext>
                </a:extLst>
              </p:cNvPr>
              <p:cNvPicPr/>
              <p:nvPr/>
            </p:nvPicPr>
            <p:blipFill>
              <a:blip r:embed="rId16"/>
              <a:stretch>
                <a:fillRect/>
              </a:stretch>
            </p:blipFill>
            <p:spPr>
              <a:xfrm>
                <a:off x="1446840" y="1515240"/>
                <a:ext cx="10582920" cy="5162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4DE50706-7DD1-46CD-AA52-E06EEC0EB546}"/>
                  </a:ext>
                </a:extLst>
              </p14:cNvPr>
              <p14:cNvContentPartPr/>
              <p14:nvPr/>
            </p14:nvContentPartPr>
            <p14:xfrm>
              <a:off x="8174831" y="3736326"/>
              <a:ext cx="360" cy="360"/>
            </p14:xfrm>
          </p:contentPart>
        </mc:Choice>
        <mc:Fallback xmlns="">
          <p:pic>
            <p:nvPicPr>
              <p:cNvPr id="12" name="Ink 11">
                <a:extLst>
                  <a:ext uri="{FF2B5EF4-FFF2-40B4-BE49-F238E27FC236}">
                    <a16:creationId xmlns:a16="http://schemas.microsoft.com/office/drawing/2014/main" id="{4DE50706-7DD1-46CD-AA52-E06EEC0EB546}"/>
                  </a:ext>
                </a:extLst>
              </p:cNvPr>
              <p:cNvPicPr/>
              <p:nvPr/>
            </p:nvPicPr>
            <p:blipFill>
              <a:blip r:embed="rId18"/>
              <a:stretch>
                <a:fillRect/>
              </a:stretch>
            </p:blipFill>
            <p:spPr>
              <a:xfrm>
                <a:off x="8120831" y="362832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64EF2B00-0793-4AB7-ABDC-2120814E9B95}"/>
                  </a:ext>
                </a:extLst>
              </p14:cNvPr>
              <p14:cNvContentPartPr/>
              <p14:nvPr/>
            </p14:nvContentPartPr>
            <p14:xfrm>
              <a:off x="7852991" y="3653886"/>
              <a:ext cx="2314080" cy="111600"/>
            </p14:xfrm>
          </p:contentPart>
        </mc:Choice>
        <mc:Fallback xmlns="">
          <p:pic>
            <p:nvPicPr>
              <p:cNvPr id="13" name="Ink 12">
                <a:extLst>
                  <a:ext uri="{FF2B5EF4-FFF2-40B4-BE49-F238E27FC236}">
                    <a16:creationId xmlns:a16="http://schemas.microsoft.com/office/drawing/2014/main" id="{64EF2B00-0793-4AB7-ABDC-2120814E9B95}"/>
                  </a:ext>
                </a:extLst>
              </p:cNvPr>
              <p:cNvPicPr/>
              <p:nvPr/>
            </p:nvPicPr>
            <p:blipFill>
              <a:blip r:embed="rId20"/>
              <a:stretch>
                <a:fillRect/>
              </a:stretch>
            </p:blipFill>
            <p:spPr>
              <a:xfrm>
                <a:off x="7798991" y="3545886"/>
                <a:ext cx="24217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8E40102B-DE96-423B-8E1F-8B0D01EF7002}"/>
                  </a:ext>
                </a:extLst>
              </p14:cNvPr>
              <p14:cNvContentPartPr/>
              <p14:nvPr/>
            </p14:nvContentPartPr>
            <p14:xfrm>
              <a:off x="7138751" y="4003086"/>
              <a:ext cx="2097360" cy="45720"/>
            </p14:xfrm>
          </p:contentPart>
        </mc:Choice>
        <mc:Fallback xmlns="">
          <p:pic>
            <p:nvPicPr>
              <p:cNvPr id="14" name="Ink 13">
                <a:extLst>
                  <a:ext uri="{FF2B5EF4-FFF2-40B4-BE49-F238E27FC236}">
                    <a16:creationId xmlns:a16="http://schemas.microsoft.com/office/drawing/2014/main" id="{8E40102B-DE96-423B-8E1F-8B0D01EF7002}"/>
                  </a:ext>
                </a:extLst>
              </p:cNvPr>
              <p:cNvPicPr/>
              <p:nvPr/>
            </p:nvPicPr>
            <p:blipFill>
              <a:blip r:embed="rId22"/>
              <a:stretch>
                <a:fillRect/>
              </a:stretch>
            </p:blipFill>
            <p:spPr>
              <a:xfrm>
                <a:off x="7084760" y="3895086"/>
                <a:ext cx="2204982" cy="261360"/>
              </a:xfrm>
              <a:prstGeom prst="rect">
                <a:avLst/>
              </a:prstGeom>
            </p:spPr>
          </p:pic>
        </mc:Fallback>
      </mc:AlternateContent>
    </p:spTree>
    <p:extLst>
      <p:ext uri="{BB962C8B-B14F-4D97-AF65-F5344CB8AC3E}">
        <p14:creationId xmlns:p14="http://schemas.microsoft.com/office/powerpoint/2010/main" val="1623162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a:bodyPr>
          <a:lstStyle/>
          <a:p>
            <a:r>
              <a:rPr lang="en-US" sz="3600">
                <a:latin typeface="Calibri"/>
                <a:cs typeface="Calibri"/>
              </a:rPr>
              <a:t>Independent Practice/Lesson Check 4-7</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4" name="Picture 3">
            <a:extLst>
              <a:ext uri="{FF2B5EF4-FFF2-40B4-BE49-F238E27FC236}">
                <a16:creationId xmlns:a16="http://schemas.microsoft.com/office/drawing/2014/main" id="{03A1EDD4-F730-4ACF-8A15-9BF811D1DA6D}"/>
              </a:ext>
            </a:extLst>
          </p:cNvPr>
          <p:cNvPicPr>
            <a:picLocks noChangeAspect="1"/>
          </p:cNvPicPr>
          <p:nvPr/>
        </p:nvPicPr>
        <p:blipFill>
          <a:blip r:embed="rId3"/>
          <a:stretch>
            <a:fillRect/>
          </a:stretch>
        </p:blipFill>
        <p:spPr>
          <a:xfrm>
            <a:off x="849588" y="1430527"/>
            <a:ext cx="8725496" cy="4509807"/>
          </a:xfrm>
          <a:prstGeom prst="rect">
            <a:avLst/>
          </a:prstGeom>
        </p:spPr>
      </p:pic>
    </p:spTree>
    <p:extLst>
      <p:ext uri="{BB962C8B-B14F-4D97-AF65-F5344CB8AC3E}">
        <p14:creationId xmlns:p14="http://schemas.microsoft.com/office/powerpoint/2010/main" val="231297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a:bodyPr>
          <a:lstStyle/>
          <a:p>
            <a:r>
              <a:rPr lang="en-US" sz="3600">
                <a:latin typeface="Calibri"/>
                <a:cs typeface="Calibri"/>
              </a:rPr>
              <a:t>Independent Practice/Lesson Check 4-7</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4" name="Picture 3">
            <a:extLst>
              <a:ext uri="{FF2B5EF4-FFF2-40B4-BE49-F238E27FC236}">
                <a16:creationId xmlns:a16="http://schemas.microsoft.com/office/drawing/2014/main" id="{03A1EDD4-F730-4ACF-8A15-9BF811D1DA6D}"/>
              </a:ext>
            </a:extLst>
          </p:cNvPr>
          <p:cNvPicPr>
            <a:picLocks noChangeAspect="1"/>
          </p:cNvPicPr>
          <p:nvPr/>
        </p:nvPicPr>
        <p:blipFill>
          <a:blip r:embed="rId3"/>
          <a:stretch>
            <a:fillRect/>
          </a:stretch>
        </p:blipFill>
        <p:spPr>
          <a:xfrm>
            <a:off x="849588" y="1430527"/>
            <a:ext cx="8725496" cy="4509807"/>
          </a:xfrm>
          <a:prstGeom prst="rect">
            <a:avLst/>
          </a:prstGeom>
        </p:spPr>
      </p:pic>
      <p:grpSp>
        <p:nvGrpSpPr>
          <p:cNvPr id="9" name="Group 8">
            <a:extLst>
              <a:ext uri="{FF2B5EF4-FFF2-40B4-BE49-F238E27FC236}">
                <a16:creationId xmlns:a16="http://schemas.microsoft.com/office/drawing/2014/main" id="{1625EFD4-ED30-4774-958B-82F996606ED5}"/>
              </a:ext>
            </a:extLst>
          </p:cNvPr>
          <p:cNvGrpSpPr/>
          <p:nvPr/>
        </p:nvGrpSpPr>
        <p:grpSpPr>
          <a:xfrm>
            <a:off x="3315809" y="2162845"/>
            <a:ext cx="446760" cy="199080"/>
            <a:chOff x="3315809" y="2162845"/>
            <a:chExt cx="446760" cy="19908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C7A0359-CFF1-4B06-9D16-27490B3A39BC}"/>
                    </a:ext>
                  </a:extLst>
                </p14:cNvPr>
                <p14:cNvContentPartPr/>
                <p14:nvPr/>
              </p14:nvContentPartPr>
              <p14:xfrm>
                <a:off x="3315809" y="2166445"/>
                <a:ext cx="24120" cy="7200"/>
              </p14:xfrm>
            </p:contentPart>
          </mc:Choice>
          <mc:Fallback xmlns="">
            <p:pic>
              <p:nvPicPr>
                <p:cNvPr id="3" name="Ink 2">
                  <a:extLst>
                    <a:ext uri="{FF2B5EF4-FFF2-40B4-BE49-F238E27FC236}">
                      <a16:creationId xmlns:a16="http://schemas.microsoft.com/office/drawing/2014/main" id="{8C7A0359-CFF1-4B06-9D16-27490B3A39BC}"/>
                    </a:ext>
                  </a:extLst>
                </p:cNvPr>
                <p:cNvPicPr/>
                <p:nvPr/>
              </p:nvPicPr>
              <p:blipFill>
                <a:blip r:embed="rId5"/>
                <a:stretch>
                  <a:fillRect/>
                </a:stretch>
              </p:blipFill>
              <p:spPr>
                <a:xfrm>
                  <a:off x="3297809" y="2148445"/>
                  <a:ext cx="59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50AE2A8-F5F3-40D3-9ACA-6EE16C29EA16}"/>
                    </a:ext>
                  </a:extLst>
                </p14:cNvPr>
                <p14:cNvContentPartPr/>
                <p14:nvPr/>
              </p14:nvContentPartPr>
              <p14:xfrm>
                <a:off x="3333089" y="2171125"/>
                <a:ext cx="186840" cy="183600"/>
              </p14:xfrm>
            </p:contentPart>
          </mc:Choice>
          <mc:Fallback xmlns="">
            <p:pic>
              <p:nvPicPr>
                <p:cNvPr id="5" name="Ink 4">
                  <a:extLst>
                    <a:ext uri="{FF2B5EF4-FFF2-40B4-BE49-F238E27FC236}">
                      <a16:creationId xmlns:a16="http://schemas.microsoft.com/office/drawing/2014/main" id="{050AE2A8-F5F3-40D3-9ACA-6EE16C29EA16}"/>
                    </a:ext>
                  </a:extLst>
                </p:cNvPr>
                <p:cNvPicPr/>
                <p:nvPr/>
              </p:nvPicPr>
              <p:blipFill>
                <a:blip r:embed="rId7"/>
                <a:stretch>
                  <a:fillRect/>
                </a:stretch>
              </p:blipFill>
              <p:spPr>
                <a:xfrm>
                  <a:off x="3315089" y="2153125"/>
                  <a:ext cx="222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18BF12E6-C02B-487B-A09B-B7D7F5BD3C5A}"/>
                    </a:ext>
                  </a:extLst>
                </p14:cNvPr>
                <p14:cNvContentPartPr/>
                <p14:nvPr/>
              </p14:nvContentPartPr>
              <p14:xfrm>
                <a:off x="3379529" y="2162845"/>
                <a:ext cx="82080" cy="199080"/>
              </p14:xfrm>
            </p:contentPart>
          </mc:Choice>
          <mc:Fallback xmlns="">
            <p:pic>
              <p:nvPicPr>
                <p:cNvPr id="6" name="Ink 5">
                  <a:extLst>
                    <a:ext uri="{FF2B5EF4-FFF2-40B4-BE49-F238E27FC236}">
                      <a16:creationId xmlns:a16="http://schemas.microsoft.com/office/drawing/2014/main" id="{18BF12E6-C02B-487B-A09B-B7D7F5BD3C5A}"/>
                    </a:ext>
                  </a:extLst>
                </p:cNvPr>
                <p:cNvPicPr/>
                <p:nvPr/>
              </p:nvPicPr>
              <p:blipFill>
                <a:blip r:embed="rId9"/>
                <a:stretch>
                  <a:fillRect/>
                </a:stretch>
              </p:blipFill>
              <p:spPr>
                <a:xfrm>
                  <a:off x="3361608" y="2144845"/>
                  <a:ext cx="117564"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CA713B1-1EB9-485D-9C47-C70D9A2824D8}"/>
                    </a:ext>
                  </a:extLst>
                </p14:cNvPr>
                <p14:cNvContentPartPr/>
                <p14:nvPr/>
              </p14:nvContentPartPr>
              <p14:xfrm>
                <a:off x="3614249" y="2204605"/>
                <a:ext cx="83520" cy="6480"/>
              </p14:xfrm>
            </p:contentPart>
          </mc:Choice>
          <mc:Fallback xmlns="">
            <p:pic>
              <p:nvPicPr>
                <p:cNvPr id="7" name="Ink 6">
                  <a:extLst>
                    <a:ext uri="{FF2B5EF4-FFF2-40B4-BE49-F238E27FC236}">
                      <a16:creationId xmlns:a16="http://schemas.microsoft.com/office/drawing/2014/main" id="{BCA713B1-1EB9-485D-9C47-C70D9A2824D8}"/>
                    </a:ext>
                  </a:extLst>
                </p:cNvPr>
                <p:cNvPicPr/>
                <p:nvPr/>
              </p:nvPicPr>
              <p:blipFill>
                <a:blip r:embed="rId11"/>
                <a:stretch>
                  <a:fillRect/>
                </a:stretch>
              </p:blipFill>
              <p:spPr>
                <a:xfrm>
                  <a:off x="3596249" y="2186605"/>
                  <a:ext cx="119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8E072E3D-4330-4CD9-BAA1-38C04736F4F9}"/>
                    </a:ext>
                  </a:extLst>
                </p14:cNvPr>
                <p14:cNvContentPartPr/>
                <p14:nvPr/>
              </p14:nvContentPartPr>
              <p14:xfrm>
                <a:off x="3621089" y="2300365"/>
                <a:ext cx="141480" cy="12240"/>
              </p14:xfrm>
            </p:contentPart>
          </mc:Choice>
          <mc:Fallback xmlns="">
            <p:pic>
              <p:nvPicPr>
                <p:cNvPr id="8" name="Ink 7">
                  <a:extLst>
                    <a:ext uri="{FF2B5EF4-FFF2-40B4-BE49-F238E27FC236}">
                      <a16:creationId xmlns:a16="http://schemas.microsoft.com/office/drawing/2014/main" id="{8E072E3D-4330-4CD9-BAA1-38C04736F4F9}"/>
                    </a:ext>
                  </a:extLst>
                </p:cNvPr>
                <p:cNvPicPr/>
                <p:nvPr/>
              </p:nvPicPr>
              <p:blipFill>
                <a:blip r:embed="rId13"/>
                <a:stretch>
                  <a:fillRect/>
                </a:stretch>
              </p:blipFill>
              <p:spPr>
                <a:xfrm>
                  <a:off x="3603043" y="2282365"/>
                  <a:ext cx="177211" cy="47880"/>
                </a:xfrm>
                <a:prstGeom prst="rect">
                  <a:avLst/>
                </a:prstGeom>
              </p:spPr>
            </p:pic>
          </mc:Fallback>
        </mc:AlternateContent>
      </p:grpSp>
      <p:grpSp>
        <p:nvGrpSpPr>
          <p:cNvPr id="22" name="Group 21">
            <a:extLst>
              <a:ext uri="{FF2B5EF4-FFF2-40B4-BE49-F238E27FC236}">
                <a16:creationId xmlns:a16="http://schemas.microsoft.com/office/drawing/2014/main" id="{B836A3B9-7BDE-455F-83CE-2D465E75252F}"/>
              </a:ext>
            </a:extLst>
          </p:cNvPr>
          <p:cNvGrpSpPr/>
          <p:nvPr/>
        </p:nvGrpSpPr>
        <p:grpSpPr>
          <a:xfrm>
            <a:off x="3998729" y="1847125"/>
            <a:ext cx="1089360" cy="306000"/>
            <a:chOff x="3998729" y="1847125"/>
            <a:chExt cx="1089360" cy="30600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12EDEA90-233A-4E6D-97C0-B218AFF7E3C7}"/>
                    </a:ext>
                  </a:extLst>
                </p14:cNvPr>
                <p14:cNvContentPartPr/>
                <p14:nvPr/>
              </p14:nvContentPartPr>
              <p14:xfrm>
                <a:off x="3998729" y="1924525"/>
                <a:ext cx="152640" cy="217800"/>
              </p14:xfrm>
            </p:contentPart>
          </mc:Choice>
          <mc:Fallback xmlns="">
            <p:pic>
              <p:nvPicPr>
                <p:cNvPr id="11" name="Ink 10">
                  <a:extLst>
                    <a:ext uri="{FF2B5EF4-FFF2-40B4-BE49-F238E27FC236}">
                      <a16:creationId xmlns:a16="http://schemas.microsoft.com/office/drawing/2014/main" id="{12EDEA90-233A-4E6D-97C0-B218AFF7E3C7}"/>
                    </a:ext>
                  </a:extLst>
                </p:cNvPr>
                <p:cNvPicPr/>
                <p:nvPr/>
              </p:nvPicPr>
              <p:blipFill>
                <a:blip r:embed="rId15"/>
                <a:stretch>
                  <a:fillRect/>
                </a:stretch>
              </p:blipFill>
              <p:spPr>
                <a:xfrm>
                  <a:off x="3980729" y="1906525"/>
                  <a:ext cx="1882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40551AA5-FFBC-4046-A078-7C5198399033}"/>
                    </a:ext>
                  </a:extLst>
                </p14:cNvPr>
                <p14:cNvContentPartPr/>
                <p14:nvPr/>
              </p14:nvContentPartPr>
              <p14:xfrm>
                <a:off x="4328129" y="1969885"/>
                <a:ext cx="28800" cy="111240"/>
              </p14:xfrm>
            </p:contentPart>
          </mc:Choice>
          <mc:Fallback xmlns="">
            <p:pic>
              <p:nvPicPr>
                <p:cNvPr id="12" name="Ink 11">
                  <a:extLst>
                    <a:ext uri="{FF2B5EF4-FFF2-40B4-BE49-F238E27FC236}">
                      <a16:creationId xmlns:a16="http://schemas.microsoft.com/office/drawing/2014/main" id="{40551AA5-FFBC-4046-A078-7C5198399033}"/>
                    </a:ext>
                  </a:extLst>
                </p:cNvPr>
                <p:cNvPicPr/>
                <p:nvPr/>
              </p:nvPicPr>
              <p:blipFill>
                <a:blip r:embed="rId17"/>
                <a:stretch>
                  <a:fillRect/>
                </a:stretch>
              </p:blipFill>
              <p:spPr>
                <a:xfrm>
                  <a:off x="4310129" y="1951885"/>
                  <a:ext cx="64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72732D24-075E-46FA-84E2-FBD89F9C7D4A}"/>
                    </a:ext>
                  </a:extLst>
                </p14:cNvPr>
                <p14:cNvContentPartPr/>
                <p14:nvPr/>
              </p14:nvContentPartPr>
              <p14:xfrm>
                <a:off x="4273049" y="1988965"/>
                <a:ext cx="127080" cy="45360"/>
              </p14:xfrm>
            </p:contentPart>
          </mc:Choice>
          <mc:Fallback xmlns="">
            <p:pic>
              <p:nvPicPr>
                <p:cNvPr id="13" name="Ink 12">
                  <a:extLst>
                    <a:ext uri="{FF2B5EF4-FFF2-40B4-BE49-F238E27FC236}">
                      <a16:creationId xmlns:a16="http://schemas.microsoft.com/office/drawing/2014/main" id="{72732D24-075E-46FA-84E2-FBD89F9C7D4A}"/>
                    </a:ext>
                  </a:extLst>
                </p:cNvPr>
                <p:cNvPicPr/>
                <p:nvPr/>
              </p:nvPicPr>
              <p:blipFill>
                <a:blip r:embed="rId19"/>
                <a:stretch>
                  <a:fillRect/>
                </a:stretch>
              </p:blipFill>
              <p:spPr>
                <a:xfrm>
                  <a:off x="4255049" y="1971107"/>
                  <a:ext cx="162720" cy="8071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3EBF8D8-7FEA-4089-95DE-1700C04BE6B2}"/>
                    </a:ext>
                  </a:extLst>
                </p14:cNvPr>
                <p14:cNvContentPartPr/>
                <p14:nvPr/>
              </p14:nvContentPartPr>
              <p14:xfrm>
                <a:off x="4259369" y="2127925"/>
                <a:ext cx="150120" cy="23760"/>
              </p14:xfrm>
            </p:contentPart>
          </mc:Choice>
          <mc:Fallback xmlns="">
            <p:pic>
              <p:nvPicPr>
                <p:cNvPr id="14" name="Ink 13">
                  <a:extLst>
                    <a:ext uri="{FF2B5EF4-FFF2-40B4-BE49-F238E27FC236}">
                      <a16:creationId xmlns:a16="http://schemas.microsoft.com/office/drawing/2014/main" id="{C3EBF8D8-7FEA-4089-95DE-1700C04BE6B2}"/>
                    </a:ext>
                  </a:extLst>
                </p:cNvPr>
                <p:cNvPicPr/>
                <p:nvPr/>
              </p:nvPicPr>
              <p:blipFill>
                <a:blip r:embed="rId21"/>
                <a:stretch>
                  <a:fillRect/>
                </a:stretch>
              </p:blipFill>
              <p:spPr>
                <a:xfrm>
                  <a:off x="4241369" y="2109925"/>
                  <a:ext cx="185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4E6A6848-E172-48F8-8BC3-006CF0307220}"/>
                    </a:ext>
                  </a:extLst>
                </p14:cNvPr>
                <p14:cNvContentPartPr/>
                <p14:nvPr/>
              </p14:nvContentPartPr>
              <p14:xfrm>
                <a:off x="4491569" y="1847125"/>
                <a:ext cx="596520" cy="306000"/>
              </p14:xfrm>
            </p:contentPart>
          </mc:Choice>
          <mc:Fallback xmlns="">
            <p:pic>
              <p:nvPicPr>
                <p:cNvPr id="16" name="Ink 15">
                  <a:extLst>
                    <a:ext uri="{FF2B5EF4-FFF2-40B4-BE49-F238E27FC236}">
                      <a16:creationId xmlns:a16="http://schemas.microsoft.com/office/drawing/2014/main" id="{4E6A6848-E172-48F8-8BC3-006CF0307220}"/>
                    </a:ext>
                  </a:extLst>
                </p:cNvPr>
                <p:cNvPicPr/>
                <p:nvPr/>
              </p:nvPicPr>
              <p:blipFill>
                <a:blip r:embed="rId23"/>
                <a:stretch>
                  <a:fillRect/>
                </a:stretch>
              </p:blipFill>
              <p:spPr>
                <a:xfrm>
                  <a:off x="4473569" y="1829125"/>
                  <a:ext cx="6321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7FB83E6-8D68-46FE-B9FF-01D387388609}"/>
                    </a:ext>
                  </a:extLst>
                </p14:cNvPr>
                <p14:cNvContentPartPr/>
                <p14:nvPr/>
              </p14:nvContentPartPr>
              <p14:xfrm>
                <a:off x="4690289" y="1924165"/>
                <a:ext cx="117360" cy="194040"/>
              </p14:xfrm>
            </p:contentPart>
          </mc:Choice>
          <mc:Fallback xmlns="">
            <p:pic>
              <p:nvPicPr>
                <p:cNvPr id="17" name="Ink 16">
                  <a:extLst>
                    <a:ext uri="{FF2B5EF4-FFF2-40B4-BE49-F238E27FC236}">
                      <a16:creationId xmlns:a16="http://schemas.microsoft.com/office/drawing/2014/main" id="{D7FB83E6-8D68-46FE-B9FF-01D387388609}"/>
                    </a:ext>
                  </a:extLst>
                </p:cNvPr>
                <p:cNvPicPr/>
                <p:nvPr/>
              </p:nvPicPr>
              <p:blipFill>
                <a:blip r:embed="rId25"/>
                <a:stretch>
                  <a:fillRect/>
                </a:stretch>
              </p:blipFill>
              <p:spPr>
                <a:xfrm>
                  <a:off x="4672234" y="1906198"/>
                  <a:ext cx="153110" cy="22961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48AF4391-AD74-4BEF-9C33-BFA1B0A8FA34}"/>
                    </a:ext>
                  </a:extLst>
                </p14:cNvPr>
                <p14:cNvContentPartPr/>
                <p14:nvPr/>
              </p14:nvContentPartPr>
              <p14:xfrm>
                <a:off x="4874969" y="1920565"/>
                <a:ext cx="135360" cy="208440"/>
              </p14:xfrm>
            </p:contentPart>
          </mc:Choice>
          <mc:Fallback xmlns="">
            <p:pic>
              <p:nvPicPr>
                <p:cNvPr id="18" name="Ink 17">
                  <a:extLst>
                    <a:ext uri="{FF2B5EF4-FFF2-40B4-BE49-F238E27FC236}">
                      <a16:creationId xmlns:a16="http://schemas.microsoft.com/office/drawing/2014/main" id="{48AF4391-AD74-4BEF-9C33-BFA1B0A8FA34}"/>
                    </a:ext>
                  </a:extLst>
                </p:cNvPr>
                <p:cNvPicPr/>
                <p:nvPr/>
              </p:nvPicPr>
              <p:blipFill>
                <a:blip r:embed="rId27"/>
                <a:stretch>
                  <a:fillRect/>
                </a:stretch>
              </p:blipFill>
              <p:spPr>
                <a:xfrm>
                  <a:off x="4856969" y="1902565"/>
                  <a:ext cx="171000" cy="244080"/>
                </a:xfrm>
                <a:prstGeom prst="rect">
                  <a:avLst/>
                </a:prstGeom>
              </p:spPr>
            </p:pic>
          </mc:Fallback>
        </mc:AlternateContent>
      </p:grpSp>
      <p:grpSp>
        <p:nvGrpSpPr>
          <p:cNvPr id="21" name="Group 20">
            <a:extLst>
              <a:ext uri="{FF2B5EF4-FFF2-40B4-BE49-F238E27FC236}">
                <a16:creationId xmlns:a16="http://schemas.microsoft.com/office/drawing/2014/main" id="{23841183-265D-4FC5-9078-91E46DE01B51}"/>
              </a:ext>
            </a:extLst>
          </p:cNvPr>
          <p:cNvGrpSpPr/>
          <p:nvPr/>
        </p:nvGrpSpPr>
        <p:grpSpPr>
          <a:xfrm>
            <a:off x="3991169" y="2252845"/>
            <a:ext cx="1039680" cy="360360"/>
            <a:chOff x="3991169" y="2252845"/>
            <a:chExt cx="1039680" cy="360360"/>
          </a:xfrm>
        </p:grpSpPr>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FCE0014B-F027-47FD-8397-87D6880BF10A}"/>
                    </a:ext>
                  </a:extLst>
                </p14:cNvPr>
                <p14:cNvContentPartPr/>
                <p14:nvPr/>
              </p14:nvContentPartPr>
              <p14:xfrm>
                <a:off x="3991169" y="2252845"/>
                <a:ext cx="1039680" cy="60840"/>
              </p14:xfrm>
            </p:contentPart>
          </mc:Choice>
          <mc:Fallback xmlns="">
            <p:pic>
              <p:nvPicPr>
                <p:cNvPr id="19" name="Ink 18">
                  <a:extLst>
                    <a:ext uri="{FF2B5EF4-FFF2-40B4-BE49-F238E27FC236}">
                      <a16:creationId xmlns:a16="http://schemas.microsoft.com/office/drawing/2014/main" id="{FCE0014B-F027-47FD-8397-87D6880BF10A}"/>
                    </a:ext>
                  </a:extLst>
                </p:cNvPr>
                <p:cNvPicPr/>
                <p:nvPr/>
              </p:nvPicPr>
              <p:blipFill>
                <a:blip r:embed="rId29"/>
                <a:stretch>
                  <a:fillRect/>
                </a:stretch>
              </p:blipFill>
              <p:spPr>
                <a:xfrm>
                  <a:off x="3973175" y="2234845"/>
                  <a:ext cx="1075308"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3A9CFD57-6730-4397-9DCB-6DF288250E1B}"/>
                    </a:ext>
                  </a:extLst>
                </p14:cNvPr>
                <p14:cNvContentPartPr/>
                <p14:nvPr/>
              </p14:nvContentPartPr>
              <p14:xfrm>
                <a:off x="4277729" y="2395765"/>
                <a:ext cx="303840" cy="217440"/>
              </p14:xfrm>
            </p:contentPart>
          </mc:Choice>
          <mc:Fallback xmlns="">
            <p:pic>
              <p:nvPicPr>
                <p:cNvPr id="20" name="Ink 19">
                  <a:extLst>
                    <a:ext uri="{FF2B5EF4-FFF2-40B4-BE49-F238E27FC236}">
                      <a16:creationId xmlns:a16="http://schemas.microsoft.com/office/drawing/2014/main" id="{3A9CFD57-6730-4397-9DCB-6DF288250E1B}"/>
                    </a:ext>
                  </a:extLst>
                </p:cNvPr>
                <p:cNvPicPr/>
                <p:nvPr/>
              </p:nvPicPr>
              <p:blipFill>
                <a:blip r:embed="rId31"/>
                <a:stretch>
                  <a:fillRect/>
                </a:stretch>
              </p:blipFill>
              <p:spPr>
                <a:xfrm>
                  <a:off x="4259750" y="2377765"/>
                  <a:ext cx="339438" cy="253080"/>
                </a:xfrm>
                <a:prstGeom prst="rect">
                  <a:avLst/>
                </a:prstGeom>
              </p:spPr>
            </p:pic>
          </mc:Fallback>
        </mc:AlternateContent>
      </p:grpSp>
      <p:grpSp>
        <p:nvGrpSpPr>
          <p:cNvPr id="35" name="Group 34">
            <a:extLst>
              <a:ext uri="{FF2B5EF4-FFF2-40B4-BE49-F238E27FC236}">
                <a16:creationId xmlns:a16="http://schemas.microsoft.com/office/drawing/2014/main" id="{38F6B678-4343-4933-A97E-32F669C30AD9}"/>
              </a:ext>
            </a:extLst>
          </p:cNvPr>
          <p:cNvGrpSpPr/>
          <p:nvPr/>
        </p:nvGrpSpPr>
        <p:grpSpPr>
          <a:xfrm>
            <a:off x="7982129" y="2207845"/>
            <a:ext cx="384840" cy="215640"/>
            <a:chOff x="7982129" y="2207845"/>
            <a:chExt cx="384840" cy="215640"/>
          </a:xfrm>
        </p:grpSpPr>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1F766C24-FDD1-46FD-A7A0-614591BE6D7E}"/>
                    </a:ext>
                  </a:extLst>
                </p14:cNvPr>
                <p14:cNvContentPartPr/>
                <p14:nvPr/>
              </p14:nvContentPartPr>
              <p14:xfrm>
                <a:off x="7982129" y="2207845"/>
                <a:ext cx="152640" cy="215640"/>
              </p14:xfrm>
            </p:contentPart>
          </mc:Choice>
          <mc:Fallback xmlns="">
            <p:pic>
              <p:nvPicPr>
                <p:cNvPr id="23" name="Ink 22">
                  <a:extLst>
                    <a:ext uri="{FF2B5EF4-FFF2-40B4-BE49-F238E27FC236}">
                      <a16:creationId xmlns:a16="http://schemas.microsoft.com/office/drawing/2014/main" id="{1F766C24-FDD1-46FD-A7A0-614591BE6D7E}"/>
                    </a:ext>
                  </a:extLst>
                </p:cNvPr>
                <p:cNvPicPr/>
                <p:nvPr/>
              </p:nvPicPr>
              <p:blipFill>
                <a:blip r:embed="rId33"/>
                <a:stretch>
                  <a:fillRect/>
                </a:stretch>
              </p:blipFill>
              <p:spPr>
                <a:xfrm>
                  <a:off x="7964129" y="2189845"/>
                  <a:ext cx="1882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2E7B6332-432F-4F60-AE5F-2ED8393C12DE}"/>
                    </a:ext>
                  </a:extLst>
                </p14:cNvPr>
                <p14:cNvContentPartPr/>
                <p14:nvPr/>
              </p14:nvContentPartPr>
              <p14:xfrm>
                <a:off x="8006609" y="2255725"/>
                <a:ext cx="118080" cy="158760"/>
              </p14:xfrm>
            </p:contentPart>
          </mc:Choice>
          <mc:Fallback xmlns="">
            <p:pic>
              <p:nvPicPr>
                <p:cNvPr id="24" name="Ink 23">
                  <a:extLst>
                    <a:ext uri="{FF2B5EF4-FFF2-40B4-BE49-F238E27FC236}">
                      <a16:creationId xmlns:a16="http://schemas.microsoft.com/office/drawing/2014/main" id="{2E7B6332-432F-4F60-AE5F-2ED8393C12DE}"/>
                    </a:ext>
                  </a:extLst>
                </p:cNvPr>
                <p:cNvPicPr/>
                <p:nvPr/>
              </p:nvPicPr>
              <p:blipFill>
                <a:blip r:embed="rId35"/>
                <a:stretch>
                  <a:fillRect/>
                </a:stretch>
              </p:blipFill>
              <p:spPr>
                <a:xfrm>
                  <a:off x="7988554" y="2237725"/>
                  <a:ext cx="153829"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01932E06-ADC0-400B-AB01-25E377E25723}"/>
                    </a:ext>
                  </a:extLst>
                </p14:cNvPr>
                <p14:cNvContentPartPr/>
                <p14:nvPr/>
              </p14:nvContentPartPr>
              <p14:xfrm>
                <a:off x="8234489" y="2279845"/>
                <a:ext cx="130680" cy="37440"/>
              </p14:xfrm>
            </p:contentPart>
          </mc:Choice>
          <mc:Fallback xmlns="">
            <p:pic>
              <p:nvPicPr>
                <p:cNvPr id="25" name="Ink 24">
                  <a:extLst>
                    <a:ext uri="{FF2B5EF4-FFF2-40B4-BE49-F238E27FC236}">
                      <a16:creationId xmlns:a16="http://schemas.microsoft.com/office/drawing/2014/main" id="{01932E06-ADC0-400B-AB01-25E377E25723}"/>
                    </a:ext>
                  </a:extLst>
                </p:cNvPr>
                <p:cNvPicPr/>
                <p:nvPr/>
              </p:nvPicPr>
              <p:blipFill>
                <a:blip r:embed="rId37"/>
                <a:stretch>
                  <a:fillRect/>
                </a:stretch>
              </p:blipFill>
              <p:spPr>
                <a:xfrm>
                  <a:off x="8216489" y="2261845"/>
                  <a:ext cx="166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D92034B0-A28E-4D5C-87D7-B40486334BEF}"/>
                    </a:ext>
                  </a:extLst>
                </p14:cNvPr>
                <p14:cNvContentPartPr/>
                <p14:nvPr/>
              </p14:nvContentPartPr>
              <p14:xfrm>
                <a:off x="8258249" y="2375965"/>
                <a:ext cx="108720" cy="21240"/>
              </p14:xfrm>
            </p:contentPart>
          </mc:Choice>
          <mc:Fallback xmlns="">
            <p:pic>
              <p:nvPicPr>
                <p:cNvPr id="26" name="Ink 25">
                  <a:extLst>
                    <a:ext uri="{FF2B5EF4-FFF2-40B4-BE49-F238E27FC236}">
                      <a16:creationId xmlns:a16="http://schemas.microsoft.com/office/drawing/2014/main" id="{D92034B0-A28E-4D5C-87D7-B40486334BEF}"/>
                    </a:ext>
                  </a:extLst>
                </p:cNvPr>
                <p:cNvPicPr/>
                <p:nvPr/>
              </p:nvPicPr>
              <p:blipFill>
                <a:blip r:embed="rId39"/>
                <a:stretch>
                  <a:fillRect/>
                </a:stretch>
              </p:blipFill>
              <p:spPr>
                <a:xfrm>
                  <a:off x="8240249" y="2357965"/>
                  <a:ext cx="144360" cy="56880"/>
                </a:xfrm>
                <a:prstGeom prst="rect">
                  <a:avLst/>
                </a:prstGeom>
              </p:spPr>
            </p:pic>
          </mc:Fallback>
        </mc:AlternateContent>
      </p:grpSp>
      <p:grpSp>
        <p:nvGrpSpPr>
          <p:cNvPr id="34" name="Group 33">
            <a:extLst>
              <a:ext uri="{FF2B5EF4-FFF2-40B4-BE49-F238E27FC236}">
                <a16:creationId xmlns:a16="http://schemas.microsoft.com/office/drawing/2014/main" id="{1DB5DB07-3E92-421F-893E-09F8B0CF9900}"/>
              </a:ext>
            </a:extLst>
          </p:cNvPr>
          <p:cNvGrpSpPr/>
          <p:nvPr/>
        </p:nvGrpSpPr>
        <p:grpSpPr>
          <a:xfrm>
            <a:off x="8631569" y="2216845"/>
            <a:ext cx="274320" cy="347760"/>
            <a:chOff x="8631569" y="2216845"/>
            <a:chExt cx="274320" cy="347760"/>
          </a:xfrm>
        </p:grpSpPr>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425716BA-AF83-4F23-9AFA-B16F1128CACF}"/>
                    </a:ext>
                  </a:extLst>
                </p14:cNvPr>
                <p14:cNvContentPartPr/>
                <p14:nvPr/>
              </p14:nvContentPartPr>
              <p14:xfrm>
                <a:off x="8631569" y="2216845"/>
                <a:ext cx="149400" cy="242640"/>
              </p14:xfrm>
            </p:contentPart>
          </mc:Choice>
          <mc:Fallback xmlns="">
            <p:pic>
              <p:nvPicPr>
                <p:cNvPr id="27" name="Ink 26">
                  <a:extLst>
                    <a:ext uri="{FF2B5EF4-FFF2-40B4-BE49-F238E27FC236}">
                      <a16:creationId xmlns:a16="http://schemas.microsoft.com/office/drawing/2014/main" id="{425716BA-AF83-4F23-9AFA-B16F1128CACF}"/>
                    </a:ext>
                  </a:extLst>
                </p:cNvPr>
                <p:cNvPicPr/>
                <p:nvPr/>
              </p:nvPicPr>
              <p:blipFill>
                <a:blip r:embed="rId41"/>
                <a:stretch>
                  <a:fillRect/>
                </a:stretch>
              </p:blipFill>
              <p:spPr>
                <a:xfrm>
                  <a:off x="8613569" y="2198872"/>
                  <a:ext cx="185040" cy="27822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8ADDEC5E-E15D-4DE2-8C2E-918F2AB9DD2E}"/>
                    </a:ext>
                  </a:extLst>
                </p14:cNvPr>
                <p14:cNvContentPartPr/>
                <p14:nvPr/>
              </p14:nvContentPartPr>
              <p14:xfrm>
                <a:off x="8890409" y="2416285"/>
                <a:ext cx="15480" cy="148320"/>
              </p14:xfrm>
            </p:contentPart>
          </mc:Choice>
          <mc:Fallback xmlns="">
            <p:pic>
              <p:nvPicPr>
                <p:cNvPr id="28" name="Ink 27">
                  <a:extLst>
                    <a:ext uri="{FF2B5EF4-FFF2-40B4-BE49-F238E27FC236}">
                      <a16:creationId xmlns:a16="http://schemas.microsoft.com/office/drawing/2014/main" id="{8ADDEC5E-E15D-4DE2-8C2E-918F2AB9DD2E}"/>
                    </a:ext>
                  </a:extLst>
                </p:cNvPr>
                <p:cNvPicPr/>
                <p:nvPr/>
              </p:nvPicPr>
              <p:blipFill>
                <a:blip r:embed="rId43"/>
                <a:stretch>
                  <a:fillRect/>
                </a:stretch>
              </p:blipFill>
              <p:spPr>
                <a:xfrm>
                  <a:off x="8872818" y="2398285"/>
                  <a:ext cx="50310" cy="183960"/>
                </a:xfrm>
                <a:prstGeom prst="rect">
                  <a:avLst/>
                </a:prstGeom>
              </p:spPr>
            </p:pic>
          </mc:Fallback>
        </mc:AlternateContent>
      </p:grpSp>
      <p:grpSp>
        <p:nvGrpSpPr>
          <p:cNvPr id="33" name="Group 32">
            <a:extLst>
              <a:ext uri="{FF2B5EF4-FFF2-40B4-BE49-F238E27FC236}">
                <a16:creationId xmlns:a16="http://schemas.microsoft.com/office/drawing/2014/main" id="{B298EE94-D1CA-4148-8B6E-49B629839990}"/>
              </a:ext>
            </a:extLst>
          </p:cNvPr>
          <p:cNvGrpSpPr/>
          <p:nvPr/>
        </p:nvGrpSpPr>
        <p:grpSpPr>
          <a:xfrm>
            <a:off x="9072209" y="2132605"/>
            <a:ext cx="415800" cy="496080"/>
            <a:chOff x="9072209" y="2132605"/>
            <a:chExt cx="415800" cy="496080"/>
          </a:xfrm>
        </p:grpSpPr>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FEA979FC-29B1-449A-87BA-8D0FBD1688AB}"/>
                    </a:ext>
                  </a:extLst>
                </p14:cNvPr>
                <p14:cNvContentPartPr/>
                <p14:nvPr/>
              </p14:nvContentPartPr>
              <p14:xfrm>
                <a:off x="9072209" y="2284885"/>
                <a:ext cx="74520" cy="11520"/>
              </p14:xfrm>
            </p:contentPart>
          </mc:Choice>
          <mc:Fallback xmlns="">
            <p:pic>
              <p:nvPicPr>
                <p:cNvPr id="29" name="Ink 28">
                  <a:extLst>
                    <a:ext uri="{FF2B5EF4-FFF2-40B4-BE49-F238E27FC236}">
                      <a16:creationId xmlns:a16="http://schemas.microsoft.com/office/drawing/2014/main" id="{FEA979FC-29B1-449A-87BA-8D0FBD1688AB}"/>
                    </a:ext>
                  </a:extLst>
                </p:cNvPr>
                <p:cNvPicPr/>
                <p:nvPr/>
              </p:nvPicPr>
              <p:blipFill>
                <a:blip r:embed="rId45"/>
                <a:stretch>
                  <a:fillRect/>
                </a:stretch>
              </p:blipFill>
              <p:spPr>
                <a:xfrm>
                  <a:off x="9054209" y="2266885"/>
                  <a:ext cx="110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65C43CF8-6E26-45CD-AD6C-01DF0F41B4A3}"/>
                    </a:ext>
                  </a:extLst>
                </p14:cNvPr>
                <p14:cNvContentPartPr/>
                <p14:nvPr/>
              </p14:nvContentPartPr>
              <p14:xfrm>
                <a:off x="9310169" y="2132605"/>
                <a:ext cx="13320" cy="140040"/>
              </p14:xfrm>
            </p:contentPart>
          </mc:Choice>
          <mc:Fallback xmlns="">
            <p:pic>
              <p:nvPicPr>
                <p:cNvPr id="30" name="Ink 29">
                  <a:extLst>
                    <a:ext uri="{FF2B5EF4-FFF2-40B4-BE49-F238E27FC236}">
                      <a16:creationId xmlns:a16="http://schemas.microsoft.com/office/drawing/2014/main" id="{65C43CF8-6E26-45CD-AD6C-01DF0F41B4A3}"/>
                    </a:ext>
                  </a:extLst>
                </p:cNvPr>
                <p:cNvPicPr/>
                <p:nvPr/>
              </p:nvPicPr>
              <p:blipFill>
                <a:blip r:embed="rId47"/>
                <a:stretch>
                  <a:fillRect/>
                </a:stretch>
              </p:blipFill>
              <p:spPr>
                <a:xfrm>
                  <a:off x="9292169" y="2114651"/>
                  <a:ext cx="48960" cy="17558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94E534C8-60C1-4607-BAB3-D51A6BAED997}"/>
                    </a:ext>
                  </a:extLst>
                </p14:cNvPr>
                <p14:cNvContentPartPr/>
                <p14:nvPr/>
              </p14:nvContentPartPr>
              <p14:xfrm>
                <a:off x="9212249" y="2333125"/>
                <a:ext cx="169920" cy="28800"/>
              </p14:xfrm>
            </p:contentPart>
          </mc:Choice>
          <mc:Fallback xmlns="">
            <p:pic>
              <p:nvPicPr>
                <p:cNvPr id="31" name="Ink 30">
                  <a:extLst>
                    <a:ext uri="{FF2B5EF4-FFF2-40B4-BE49-F238E27FC236}">
                      <a16:creationId xmlns:a16="http://schemas.microsoft.com/office/drawing/2014/main" id="{94E534C8-60C1-4607-BAB3-D51A6BAED997}"/>
                    </a:ext>
                  </a:extLst>
                </p:cNvPr>
                <p:cNvPicPr/>
                <p:nvPr/>
              </p:nvPicPr>
              <p:blipFill>
                <a:blip r:embed="rId49"/>
                <a:stretch>
                  <a:fillRect/>
                </a:stretch>
              </p:blipFill>
              <p:spPr>
                <a:xfrm>
                  <a:off x="9194249" y="2315125"/>
                  <a:ext cx="205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C782430D-B7F9-402D-A415-339B30535B78}"/>
                    </a:ext>
                  </a:extLst>
                </p14:cNvPr>
                <p14:cNvContentPartPr/>
                <p14:nvPr/>
              </p14:nvContentPartPr>
              <p14:xfrm>
                <a:off x="9258689" y="2424205"/>
                <a:ext cx="229320" cy="204480"/>
              </p14:xfrm>
            </p:contentPart>
          </mc:Choice>
          <mc:Fallback xmlns="">
            <p:pic>
              <p:nvPicPr>
                <p:cNvPr id="32" name="Ink 31">
                  <a:extLst>
                    <a:ext uri="{FF2B5EF4-FFF2-40B4-BE49-F238E27FC236}">
                      <a16:creationId xmlns:a16="http://schemas.microsoft.com/office/drawing/2014/main" id="{C782430D-B7F9-402D-A415-339B30535B78}"/>
                    </a:ext>
                  </a:extLst>
                </p:cNvPr>
                <p:cNvPicPr/>
                <p:nvPr/>
              </p:nvPicPr>
              <p:blipFill>
                <a:blip r:embed="rId51"/>
                <a:stretch>
                  <a:fillRect/>
                </a:stretch>
              </p:blipFill>
              <p:spPr>
                <a:xfrm>
                  <a:off x="9240689" y="2406205"/>
                  <a:ext cx="264960" cy="240120"/>
                </a:xfrm>
                <a:prstGeom prst="rect">
                  <a:avLst/>
                </a:prstGeom>
              </p:spPr>
            </p:pic>
          </mc:Fallback>
        </mc:AlternateContent>
      </p:grpSp>
      <p:grpSp>
        <p:nvGrpSpPr>
          <p:cNvPr id="49" name="Group 48">
            <a:extLst>
              <a:ext uri="{FF2B5EF4-FFF2-40B4-BE49-F238E27FC236}">
                <a16:creationId xmlns:a16="http://schemas.microsoft.com/office/drawing/2014/main" id="{C81B7CD0-94B8-4220-9FC1-E9BE76B6390B}"/>
              </a:ext>
            </a:extLst>
          </p:cNvPr>
          <p:cNvGrpSpPr/>
          <p:nvPr/>
        </p:nvGrpSpPr>
        <p:grpSpPr>
          <a:xfrm>
            <a:off x="1541009" y="3613645"/>
            <a:ext cx="2645280" cy="292320"/>
            <a:chOff x="1541009" y="3613645"/>
            <a:chExt cx="2645280" cy="292320"/>
          </a:xfrm>
        </p:grpSpPr>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E549734E-857B-42D1-B0D6-382741AEC9D5}"/>
                    </a:ext>
                  </a:extLst>
                </p14:cNvPr>
                <p14:cNvContentPartPr/>
                <p14:nvPr/>
              </p14:nvContentPartPr>
              <p14:xfrm>
                <a:off x="1541009" y="3670165"/>
                <a:ext cx="204120" cy="235800"/>
              </p14:xfrm>
            </p:contentPart>
          </mc:Choice>
          <mc:Fallback xmlns="">
            <p:pic>
              <p:nvPicPr>
                <p:cNvPr id="36" name="Ink 35">
                  <a:extLst>
                    <a:ext uri="{FF2B5EF4-FFF2-40B4-BE49-F238E27FC236}">
                      <a16:creationId xmlns:a16="http://schemas.microsoft.com/office/drawing/2014/main" id="{E549734E-857B-42D1-B0D6-382741AEC9D5}"/>
                    </a:ext>
                  </a:extLst>
                </p:cNvPr>
                <p:cNvPicPr/>
                <p:nvPr/>
              </p:nvPicPr>
              <p:blipFill>
                <a:blip r:embed="rId53"/>
                <a:stretch>
                  <a:fillRect/>
                </a:stretch>
              </p:blipFill>
              <p:spPr>
                <a:xfrm>
                  <a:off x="1523041" y="3652165"/>
                  <a:ext cx="239697"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163EBF6C-1B81-41BA-B0CC-B9BCD2EDC4E2}"/>
                    </a:ext>
                  </a:extLst>
                </p14:cNvPr>
                <p14:cNvContentPartPr/>
                <p14:nvPr/>
              </p14:nvContentPartPr>
              <p14:xfrm>
                <a:off x="1909289" y="3704005"/>
                <a:ext cx="133200" cy="167760"/>
              </p14:xfrm>
            </p:contentPart>
          </mc:Choice>
          <mc:Fallback xmlns="">
            <p:pic>
              <p:nvPicPr>
                <p:cNvPr id="37" name="Ink 36">
                  <a:extLst>
                    <a:ext uri="{FF2B5EF4-FFF2-40B4-BE49-F238E27FC236}">
                      <a16:creationId xmlns:a16="http://schemas.microsoft.com/office/drawing/2014/main" id="{163EBF6C-1B81-41BA-B0CC-B9BCD2EDC4E2}"/>
                    </a:ext>
                  </a:extLst>
                </p:cNvPr>
                <p:cNvPicPr/>
                <p:nvPr/>
              </p:nvPicPr>
              <p:blipFill>
                <a:blip r:embed="rId55"/>
                <a:stretch>
                  <a:fillRect/>
                </a:stretch>
              </p:blipFill>
              <p:spPr>
                <a:xfrm>
                  <a:off x="1891289" y="3686005"/>
                  <a:ext cx="1688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119BF8B9-FFEA-4629-9BF5-FFA4F9FC892C}"/>
                    </a:ext>
                  </a:extLst>
                </p14:cNvPr>
                <p14:cNvContentPartPr/>
                <p14:nvPr/>
              </p14:nvContentPartPr>
              <p14:xfrm>
                <a:off x="2035649" y="3709405"/>
                <a:ext cx="177840" cy="163080"/>
              </p14:xfrm>
            </p:contentPart>
          </mc:Choice>
          <mc:Fallback xmlns="">
            <p:pic>
              <p:nvPicPr>
                <p:cNvPr id="38" name="Ink 37">
                  <a:extLst>
                    <a:ext uri="{FF2B5EF4-FFF2-40B4-BE49-F238E27FC236}">
                      <a16:creationId xmlns:a16="http://schemas.microsoft.com/office/drawing/2014/main" id="{119BF8B9-FFEA-4629-9BF5-FFA4F9FC892C}"/>
                    </a:ext>
                  </a:extLst>
                </p:cNvPr>
                <p:cNvPicPr/>
                <p:nvPr/>
              </p:nvPicPr>
              <p:blipFill>
                <a:blip r:embed="rId57"/>
                <a:stretch>
                  <a:fillRect/>
                </a:stretch>
              </p:blipFill>
              <p:spPr>
                <a:xfrm>
                  <a:off x="2017685" y="3691405"/>
                  <a:ext cx="213408"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DCCA7CEE-D714-4C4C-9AEF-35D676926FD0}"/>
                    </a:ext>
                  </a:extLst>
                </p14:cNvPr>
                <p14:cNvContentPartPr/>
                <p14:nvPr/>
              </p14:nvContentPartPr>
              <p14:xfrm>
                <a:off x="2225009" y="3615805"/>
                <a:ext cx="339120" cy="253080"/>
              </p14:xfrm>
            </p:contentPart>
          </mc:Choice>
          <mc:Fallback xmlns="">
            <p:pic>
              <p:nvPicPr>
                <p:cNvPr id="39" name="Ink 38">
                  <a:extLst>
                    <a:ext uri="{FF2B5EF4-FFF2-40B4-BE49-F238E27FC236}">
                      <a16:creationId xmlns:a16="http://schemas.microsoft.com/office/drawing/2014/main" id="{DCCA7CEE-D714-4C4C-9AEF-35D676926FD0}"/>
                    </a:ext>
                  </a:extLst>
                </p:cNvPr>
                <p:cNvPicPr/>
                <p:nvPr/>
              </p:nvPicPr>
              <p:blipFill>
                <a:blip r:embed="rId59"/>
                <a:stretch>
                  <a:fillRect/>
                </a:stretch>
              </p:blipFill>
              <p:spPr>
                <a:xfrm>
                  <a:off x="2207009" y="3597831"/>
                  <a:ext cx="374760" cy="288669"/>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CB3D464C-8612-40F3-B19D-5F1903E7421D}"/>
                    </a:ext>
                  </a:extLst>
                </p14:cNvPr>
                <p14:cNvContentPartPr/>
                <p14:nvPr/>
              </p14:nvContentPartPr>
              <p14:xfrm>
                <a:off x="2786969" y="3676645"/>
                <a:ext cx="133200" cy="187560"/>
              </p14:xfrm>
            </p:contentPart>
          </mc:Choice>
          <mc:Fallback xmlns="">
            <p:pic>
              <p:nvPicPr>
                <p:cNvPr id="40" name="Ink 39">
                  <a:extLst>
                    <a:ext uri="{FF2B5EF4-FFF2-40B4-BE49-F238E27FC236}">
                      <a16:creationId xmlns:a16="http://schemas.microsoft.com/office/drawing/2014/main" id="{CB3D464C-8612-40F3-B19D-5F1903E7421D}"/>
                    </a:ext>
                  </a:extLst>
                </p:cNvPr>
                <p:cNvPicPr/>
                <p:nvPr/>
              </p:nvPicPr>
              <p:blipFill>
                <a:blip r:embed="rId61"/>
                <a:stretch>
                  <a:fillRect/>
                </a:stretch>
              </p:blipFill>
              <p:spPr>
                <a:xfrm>
                  <a:off x="2769018" y="3658610"/>
                  <a:ext cx="168744" cy="223269"/>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Ink 40">
                  <a:extLst>
                    <a:ext uri="{FF2B5EF4-FFF2-40B4-BE49-F238E27FC236}">
                      <a16:creationId xmlns:a16="http://schemas.microsoft.com/office/drawing/2014/main" id="{BFE36B92-BE08-4CF6-BFE0-43BE197EAE9C}"/>
                    </a:ext>
                  </a:extLst>
                </p14:cNvPr>
                <p14:cNvContentPartPr/>
                <p14:nvPr/>
              </p14:nvContentPartPr>
              <p14:xfrm>
                <a:off x="2962649" y="3685285"/>
                <a:ext cx="108720" cy="160560"/>
              </p14:xfrm>
            </p:contentPart>
          </mc:Choice>
          <mc:Fallback xmlns="">
            <p:pic>
              <p:nvPicPr>
                <p:cNvPr id="41" name="Ink 40">
                  <a:extLst>
                    <a:ext uri="{FF2B5EF4-FFF2-40B4-BE49-F238E27FC236}">
                      <a16:creationId xmlns:a16="http://schemas.microsoft.com/office/drawing/2014/main" id="{BFE36B92-BE08-4CF6-BFE0-43BE197EAE9C}"/>
                    </a:ext>
                  </a:extLst>
                </p:cNvPr>
                <p:cNvPicPr/>
                <p:nvPr/>
              </p:nvPicPr>
              <p:blipFill>
                <a:blip r:embed="rId63"/>
                <a:stretch>
                  <a:fillRect/>
                </a:stretch>
              </p:blipFill>
              <p:spPr>
                <a:xfrm>
                  <a:off x="2944649" y="3667285"/>
                  <a:ext cx="144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Ink 41">
                  <a:extLst>
                    <a:ext uri="{FF2B5EF4-FFF2-40B4-BE49-F238E27FC236}">
                      <a16:creationId xmlns:a16="http://schemas.microsoft.com/office/drawing/2014/main" id="{65EABA5B-FFEB-4CEF-AE7A-61BBBEE3D72C}"/>
                    </a:ext>
                  </a:extLst>
                </p14:cNvPr>
                <p14:cNvContentPartPr/>
                <p14:nvPr/>
              </p14:nvContentPartPr>
              <p14:xfrm>
                <a:off x="3143009" y="3613645"/>
                <a:ext cx="18720" cy="254880"/>
              </p14:xfrm>
            </p:contentPart>
          </mc:Choice>
          <mc:Fallback xmlns="">
            <p:pic>
              <p:nvPicPr>
                <p:cNvPr id="42" name="Ink 41">
                  <a:extLst>
                    <a:ext uri="{FF2B5EF4-FFF2-40B4-BE49-F238E27FC236}">
                      <a16:creationId xmlns:a16="http://schemas.microsoft.com/office/drawing/2014/main" id="{65EABA5B-FFEB-4CEF-AE7A-61BBBEE3D72C}"/>
                    </a:ext>
                  </a:extLst>
                </p:cNvPr>
                <p:cNvPicPr/>
                <p:nvPr/>
              </p:nvPicPr>
              <p:blipFill>
                <a:blip r:embed="rId65"/>
                <a:stretch>
                  <a:fillRect/>
                </a:stretch>
              </p:blipFill>
              <p:spPr>
                <a:xfrm>
                  <a:off x="3125009" y="3595645"/>
                  <a:ext cx="543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Ink 42">
                  <a:extLst>
                    <a:ext uri="{FF2B5EF4-FFF2-40B4-BE49-F238E27FC236}">
                      <a16:creationId xmlns:a16="http://schemas.microsoft.com/office/drawing/2014/main" id="{CCBBA6BF-CF5E-4A31-BE6D-55C86D9B5A1B}"/>
                    </a:ext>
                  </a:extLst>
                </p14:cNvPr>
                <p14:cNvContentPartPr/>
                <p14:nvPr/>
              </p14:nvContentPartPr>
              <p14:xfrm>
                <a:off x="3225449" y="3635245"/>
                <a:ext cx="329040" cy="228960"/>
              </p14:xfrm>
            </p:contentPart>
          </mc:Choice>
          <mc:Fallback xmlns="">
            <p:pic>
              <p:nvPicPr>
                <p:cNvPr id="43" name="Ink 42">
                  <a:extLst>
                    <a:ext uri="{FF2B5EF4-FFF2-40B4-BE49-F238E27FC236}">
                      <a16:creationId xmlns:a16="http://schemas.microsoft.com/office/drawing/2014/main" id="{CCBBA6BF-CF5E-4A31-BE6D-55C86D9B5A1B}"/>
                    </a:ext>
                  </a:extLst>
                </p:cNvPr>
                <p:cNvPicPr/>
                <p:nvPr/>
              </p:nvPicPr>
              <p:blipFill>
                <a:blip r:embed="rId67"/>
                <a:stretch>
                  <a:fillRect/>
                </a:stretch>
              </p:blipFill>
              <p:spPr>
                <a:xfrm>
                  <a:off x="3207449" y="3617217"/>
                  <a:ext cx="364680" cy="264656"/>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Ink 43">
                  <a:extLst>
                    <a:ext uri="{FF2B5EF4-FFF2-40B4-BE49-F238E27FC236}">
                      <a16:creationId xmlns:a16="http://schemas.microsoft.com/office/drawing/2014/main" id="{5CB0C3A1-913D-48EB-95E4-71BFFACF5D48}"/>
                    </a:ext>
                  </a:extLst>
                </p14:cNvPr>
                <p14:cNvContentPartPr/>
                <p14:nvPr/>
              </p14:nvContentPartPr>
              <p14:xfrm>
                <a:off x="3424169" y="3730645"/>
                <a:ext cx="164520" cy="17280"/>
              </p14:xfrm>
            </p:contentPart>
          </mc:Choice>
          <mc:Fallback xmlns="">
            <p:pic>
              <p:nvPicPr>
                <p:cNvPr id="44" name="Ink 43">
                  <a:extLst>
                    <a:ext uri="{FF2B5EF4-FFF2-40B4-BE49-F238E27FC236}">
                      <a16:creationId xmlns:a16="http://schemas.microsoft.com/office/drawing/2014/main" id="{5CB0C3A1-913D-48EB-95E4-71BFFACF5D48}"/>
                    </a:ext>
                  </a:extLst>
                </p:cNvPr>
                <p:cNvPicPr/>
                <p:nvPr/>
              </p:nvPicPr>
              <p:blipFill>
                <a:blip r:embed="rId69"/>
                <a:stretch>
                  <a:fillRect/>
                </a:stretch>
              </p:blipFill>
              <p:spPr>
                <a:xfrm>
                  <a:off x="3406169" y="3712645"/>
                  <a:ext cx="200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Ink 44">
                  <a:extLst>
                    <a:ext uri="{FF2B5EF4-FFF2-40B4-BE49-F238E27FC236}">
                      <a16:creationId xmlns:a16="http://schemas.microsoft.com/office/drawing/2014/main" id="{965F31C0-9CD4-4B53-BD99-AD46857FF1E8}"/>
                    </a:ext>
                  </a:extLst>
                </p14:cNvPr>
                <p14:cNvContentPartPr/>
                <p14:nvPr/>
              </p14:nvContentPartPr>
              <p14:xfrm>
                <a:off x="3626849" y="3677005"/>
                <a:ext cx="409320" cy="187200"/>
              </p14:xfrm>
            </p:contentPart>
          </mc:Choice>
          <mc:Fallback xmlns="">
            <p:pic>
              <p:nvPicPr>
                <p:cNvPr id="45" name="Ink 44">
                  <a:extLst>
                    <a:ext uri="{FF2B5EF4-FFF2-40B4-BE49-F238E27FC236}">
                      <a16:creationId xmlns:a16="http://schemas.microsoft.com/office/drawing/2014/main" id="{965F31C0-9CD4-4B53-BD99-AD46857FF1E8}"/>
                    </a:ext>
                  </a:extLst>
                </p:cNvPr>
                <p:cNvPicPr/>
                <p:nvPr/>
              </p:nvPicPr>
              <p:blipFill>
                <a:blip r:embed="rId71"/>
                <a:stretch>
                  <a:fillRect/>
                </a:stretch>
              </p:blipFill>
              <p:spPr>
                <a:xfrm>
                  <a:off x="3608849" y="3659005"/>
                  <a:ext cx="4449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05A8613A-058F-4713-ACF9-6FBC0302B5E3}"/>
                    </a:ext>
                  </a:extLst>
                </p14:cNvPr>
                <p14:cNvContentPartPr/>
                <p14:nvPr/>
              </p14:nvContentPartPr>
              <p14:xfrm>
                <a:off x="4060649" y="3668365"/>
                <a:ext cx="47880" cy="17280"/>
              </p14:xfrm>
            </p:contentPart>
          </mc:Choice>
          <mc:Fallback xmlns="">
            <p:pic>
              <p:nvPicPr>
                <p:cNvPr id="46" name="Ink 45">
                  <a:extLst>
                    <a:ext uri="{FF2B5EF4-FFF2-40B4-BE49-F238E27FC236}">
                      <a16:creationId xmlns:a16="http://schemas.microsoft.com/office/drawing/2014/main" id="{05A8613A-058F-4713-ACF9-6FBC0302B5E3}"/>
                    </a:ext>
                  </a:extLst>
                </p:cNvPr>
                <p:cNvPicPr/>
                <p:nvPr/>
              </p:nvPicPr>
              <p:blipFill>
                <a:blip r:embed="rId73"/>
                <a:stretch>
                  <a:fillRect/>
                </a:stretch>
              </p:blipFill>
              <p:spPr>
                <a:xfrm>
                  <a:off x="4042649" y="3650365"/>
                  <a:ext cx="835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97FAAE63-03A6-4B9F-A0C0-BC5F579B2C36}"/>
                    </a:ext>
                  </a:extLst>
                </p14:cNvPr>
                <p14:cNvContentPartPr/>
                <p14:nvPr/>
              </p14:nvContentPartPr>
              <p14:xfrm>
                <a:off x="4016729" y="3667285"/>
                <a:ext cx="169560" cy="204480"/>
              </p14:xfrm>
            </p:contentPart>
          </mc:Choice>
          <mc:Fallback xmlns="">
            <p:pic>
              <p:nvPicPr>
                <p:cNvPr id="48" name="Ink 47">
                  <a:extLst>
                    <a:ext uri="{FF2B5EF4-FFF2-40B4-BE49-F238E27FC236}">
                      <a16:creationId xmlns:a16="http://schemas.microsoft.com/office/drawing/2014/main" id="{97FAAE63-03A6-4B9F-A0C0-BC5F579B2C36}"/>
                    </a:ext>
                  </a:extLst>
                </p:cNvPr>
                <p:cNvPicPr/>
                <p:nvPr/>
              </p:nvPicPr>
              <p:blipFill>
                <a:blip r:embed="rId75"/>
                <a:stretch>
                  <a:fillRect/>
                </a:stretch>
              </p:blipFill>
              <p:spPr>
                <a:xfrm>
                  <a:off x="3998691" y="3649285"/>
                  <a:ext cx="205276" cy="24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8BF12BAB-C9BA-4E01-B12B-CA7A003DC345}"/>
                  </a:ext>
                </a:extLst>
              </p14:cNvPr>
              <p14:cNvContentPartPr/>
              <p14:nvPr/>
            </p14:nvContentPartPr>
            <p14:xfrm>
              <a:off x="3630809" y="3498805"/>
              <a:ext cx="4320" cy="9360"/>
            </p14:xfrm>
          </p:contentPart>
        </mc:Choice>
        <mc:Fallback xmlns="">
          <p:pic>
            <p:nvPicPr>
              <p:cNvPr id="50" name="Ink 49">
                <a:extLst>
                  <a:ext uri="{FF2B5EF4-FFF2-40B4-BE49-F238E27FC236}">
                    <a16:creationId xmlns:a16="http://schemas.microsoft.com/office/drawing/2014/main" id="{8BF12BAB-C9BA-4E01-B12B-CA7A003DC345}"/>
                  </a:ext>
                </a:extLst>
              </p:cNvPr>
              <p:cNvPicPr/>
              <p:nvPr/>
            </p:nvPicPr>
            <p:blipFill>
              <a:blip r:embed="rId77"/>
              <a:stretch>
                <a:fillRect/>
              </a:stretch>
            </p:blipFill>
            <p:spPr>
              <a:xfrm>
                <a:off x="3612809" y="3480805"/>
                <a:ext cx="39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109C18A4-8F49-4DC4-970D-95DE38AE978C}"/>
                  </a:ext>
                </a:extLst>
              </p14:cNvPr>
              <p14:cNvContentPartPr/>
              <p14:nvPr/>
            </p14:nvContentPartPr>
            <p14:xfrm>
              <a:off x="6418289" y="3694645"/>
              <a:ext cx="20160" cy="280440"/>
            </p14:xfrm>
          </p:contentPart>
        </mc:Choice>
        <mc:Fallback xmlns="">
          <p:pic>
            <p:nvPicPr>
              <p:cNvPr id="51" name="Ink 50">
                <a:extLst>
                  <a:ext uri="{FF2B5EF4-FFF2-40B4-BE49-F238E27FC236}">
                    <a16:creationId xmlns:a16="http://schemas.microsoft.com/office/drawing/2014/main" id="{109C18A4-8F49-4DC4-970D-95DE38AE978C}"/>
                  </a:ext>
                </a:extLst>
              </p:cNvPr>
              <p:cNvPicPr/>
              <p:nvPr/>
            </p:nvPicPr>
            <p:blipFill>
              <a:blip r:embed="rId79"/>
              <a:stretch>
                <a:fillRect/>
              </a:stretch>
            </p:blipFill>
            <p:spPr>
              <a:xfrm>
                <a:off x="6400289" y="3676622"/>
                <a:ext cx="55800" cy="316126"/>
              </a:xfrm>
              <a:prstGeom prst="rect">
                <a:avLst/>
              </a:prstGeom>
            </p:spPr>
          </p:pic>
        </mc:Fallback>
      </mc:AlternateContent>
      <p:grpSp>
        <p:nvGrpSpPr>
          <p:cNvPr id="62" name="Group 61">
            <a:extLst>
              <a:ext uri="{FF2B5EF4-FFF2-40B4-BE49-F238E27FC236}">
                <a16:creationId xmlns:a16="http://schemas.microsoft.com/office/drawing/2014/main" id="{50CCF9C0-6CD5-41EE-9381-21DFB16F1B7C}"/>
              </a:ext>
            </a:extLst>
          </p:cNvPr>
          <p:cNvGrpSpPr/>
          <p:nvPr/>
        </p:nvGrpSpPr>
        <p:grpSpPr>
          <a:xfrm>
            <a:off x="6771089" y="3675925"/>
            <a:ext cx="2322720" cy="290520"/>
            <a:chOff x="6771089" y="3675925"/>
            <a:chExt cx="2322720" cy="290520"/>
          </a:xfrm>
        </p:grpSpPr>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BD764D42-ADA9-43FA-8D2F-24ED9E6B71B9}"/>
                    </a:ext>
                  </a:extLst>
                </p14:cNvPr>
                <p14:cNvContentPartPr/>
                <p14:nvPr/>
              </p14:nvContentPartPr>
              <p14:xfrm>
                <a:off x="6771089" y="3801565"/>
                <a:ext cx="125640" cy="144720"/>
              </p14:xfrm>
            </p:contentPart>
          </mc:Choice>
          <mc:Fallback xmlns="">
            <p:pic>
              <p:nvPicPr>
                <p:cNvPr id="52" name="Ink 51">
                  <a:extLst>
                    <a:ext uri="{FF2B5EF4-FFF2-40B4-BE49-F238E27FC236}">
                      <a16:creationId xmlns:a16="http://schemas.microsoft.com/office/drawing/2014/main" id="{BD764D42-ADA9-43FA-8D2F-24ED9E6B71B9}"/>
                    </a:ext>
                  </a:extLst>
                </p:cNvPr>
                <p:cNvPicPr/>
                <p:nvPr/>
              </p:nvPicPr>
              <p:blipFill>
                <a:blip r:embed="rId81"/>
                <a:stretch>
                  <a:fillRect/>
                </a:stretch>
              </p:blipFill>
              <p:spPr>
                <a:xfrm>
                  <a:off x="6753089" y="3783565"/>
                  <a:ext cx="161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4FD1DAE2-4E69-475D-8346-6A8EE993BDBF}"/>
                    </a:ext>
                  </a:extLst>
                </p14:cNvPr>
                <p14:cNvContentPartPr/>
                <p14:nvPr/>
              </p14:nvContentPartPr>
              <p14:xfrm>
                <a:off x="6911849" y="3813085"/>
                <a:ext cx="147600" cy="148680"/>
              </p14:xfrm>
            </p:contentPart>
          </mc:Choice>
          <mc:Fallback xmlns="">
            <p:pic>
              <p:nvPicPr>
                <p:cNvPr id="53" name="Ink 52">
                  <a:extLst>
                    <a:ext uri="{FF2B5EF4-FFF2-40B4-BE49-F238E27FC236}">
                      <a16:creationId xmlns:a16="http://schemas.microsoft.com/office/drawing/2014/main" id="{4FD1DAE2-4E69-475D-8346-6A8EE993BDBF}"/>
                    </a:ext>
                  </a:extLst>
                </p:cNvPr>
                <p:cNvPicPr/>
                <p:nvPr/>
              </p:nvPicPr>
              <p:blipFill>
                <a:blip r:embed="rId83"/>
                <a:stretch>
                  <a:fillRect/>
                </a:stretch>
              </p:blipFill>
              <p:spPr>
                <a:xfrm>
                  <a:off x="6893849" y="3795085"/>
                  <a:ext cx="183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2F272E42-6A9A-4555-A2FC-6AFD5C4BFC96}"/>
                    </a:ext>
                  </a:extLst>
                </p14:cNvPr>
                <p14:cNvContentPartPr/>
                <p14:nvPr/>
              </p14:nvContentPartPr>
              <p14:xfrm>
                <a:off x="7085729" y="3675925"/>
                <a:ext cx="339480" cy="268200"/>
              </p14:xfrm>
            </p:contentPart>
          </mc:Choice>
          <mc:Fallback xmlns="">
            <p:pic>
              <p:nvPicPr>
                <p:cNvPr id="54" name="Ink 53">
                  <a:extLst>
                    <a:ext uri="{FF2B5EF4-FFF2-40B4-BE49-F238E27FC236}">
                      <a16:creationId xmlns:a16="http://schemas.microsoft.com/office/drawing/2014/main" id="{2F272E42-6A9A-4555-A2FC-6AFD5C4BFC96}"/>
                    </a:ext>
                  </a:extLst>
                </p:cNvPr>
                <p:cNvPicPr/>
                <p:nvPr/>
              </p:nvPicPr>
              <p:blipFill>
                <a:blip r:embed="rId85"/>
                <a:stretch>
                  <a:fillRect/>
                </a:stretch>
              </p:blipFill>
              <p:spPr>
                <a:xfrm>
                  <a:off x="7067748" y="3657925"/>
                  <a:ext cx="375082"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39000CE8-DD7A-46DE-8123-047BB01B4C35}"/>
                    </a:ext>
                  </a:extLst>
                </p14:cNvPr>
                <p14:cNvContentPartPr/>
                <p14:nvPr/>
              </p14:nvContentPartPr>
              <p14:xfrm>
                <a:off x="7634369" y="3754765"/>
                <a:ext cx="135360" cy="190440"/>
              </p14:xfrm>
            </p:contentPart>
          </mc:Choice>
          <mc:Fallback xmlns="">
            <p:pic>
              <p:nvPicPr>
                <p:cNvPr id="55" name="Ink 54">
                  <a:extLst>
                    <a:ext uri="{FF2B5EF4-FFF2-40B4-BE49-F238E27FC236}">
                      <a16:creationId xmlns:a16="http://schemas.microsoft.com/office/drawing/2014/main" id="{39000CE8-DD7A-46DE-8123-047BB01B4C35}"/>
                    </a:ext>
                  </a:extLst>
                </p:cNvPr>
                <p:cNvPicPr/>
                <p:nvPr/>
              </p:nvPicPr>
              <p:blipFill>
                <a:blip r:embed="rId87"/>
                <a:stretch>
                  <a:fillRect/>
                </a:stretch>
              </p:blipFill>
              <p:spPr>
                <a:xfrm>
                  <a:off x="7616369" y="3736765"/>
                  <a:ext cx="171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9FA36375-6594-4252-AAC1-EA9D1EA76F6D}"/>
                    </a:ext>
                  </a:extLst>
                </p14:cNvPr>
                <p14:cNvContentPartPr/>
                <p14:nvPr/>
              </p14:nvContentPartPr>
              <p14:xfrm>
                <a:off x="7808249" y="3773845"/>
                <a:ext cx="146520" cy="159120"/>
              </p14:xfrm>
            </p:contentPart>
          </mc:Choice>
          <mc:Fallback xmlns="">
            <p:pic>
              <p:nvPicPr>
                <p:cNvPr id="56" name="Ink 55">
                  <a:extLst>
                    <a:ext uri="{FF2B5EF4-FFF2-40B4-BE49-F238E27FC236}">
                      <a16:creationId xmlns:a16="http://schemas.microsoft.com/office/drawing/2014/main" id="{9FA36375-6594-4252-AAC1-EA9D1EA76F6D}"/>
                    </a:ext>
                  </a:extLst>
                </p:cNvPr>
                <p:cNvPicPr/>
                <p:nvPr/>
              </p:nvPicPr>
              <p:blipFill>
                <a:blip r:embed="rId89"/>
                <a:stretch>
                  <a:fillRect/>
                </a:stretch>
              </p:blipFill>
              <p:spPr>
                <a:xfrm>
                  <a:off x="7790249" y="3755845"/>
                  <a:ext cx="182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21CA9F14-E4FB-4F94-85F3-2DB9FCA746E0}"/>
                    </a:ext>
                  </a:extLst>
                </p14:cNvPr>
                <p14:cNvContentPartPr/>
                <p14:nvPr/>
              </p14:nvContentPartPr>
              <p14:xfrm>
                <a:off x="8015969" y="3688525"/>
                <a:ext cx="48960" cy="256680"/>
              </p14:xfrm>
            </p:contentPart>
          </mc:Choice>
          <mc:Fallback xmlns="">
            <p:pic>
              <p:nvPicPr>
                <p:cNvPr id="57" name="Ink 56">
                  <a:extLst>
                    <a:ext uri="{FF2B5EF4-FFF2-40B4-BE49-F238E27FC236}">
                      <a16:creationId xmlns:a16="http://schemas.microsoft.com/office/drawing/2014/main" id="{21CA9F14-E4FB-4F94-85F3-2DB9FCA746E0}"/>
                    </a:ext>
                  </a:extLst>
                </p:cNvPr>
                <p:cNvPicPr/>
                <p:nvPr/>
              </p:nvPicPr>
              <p:blipFill>
                <a:blip r:embed="rId91"/>
                <a:stretch>
                  <a:fillRect/>
                </a:stretch>
              </p:blipFill>
              <p:spPr>
                <a:xfrm>
                  <a:off x="7997969" y="3670525"/>
                  <a:ext cx="846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667AC502-761C-43BE-A80E-C138395960AD}"/>
                    </a:ext>
                  </a:extLst>
                </p14:cNvPr>
                <p14:cNvContentPartPr/>
                <p14:nvPr/>
              </p14:nvContentPartPr>
              <p14:xfrm>
                <a:off x="8118209" y="3706165"/>
                <a:ext cx="379080" cy="260280"/>
              </p14:xfrm>
            </p:contentPart>
          </mc:Choice>
          <mc:Fallback xmlns="">
            <p:pic>
              <p:nvPicPr>
                <p:cNvPr id="58" name="Ink 57">
                  <a:extLst>
                    <a:ext uri="{FF2B5EF4-FFF2-40B4-BE49-F238E27FC236}">
                      <a16:creationId xmlns:a16="http://schemas.microsoft.com/office/drawing/2014/main" id="{667AC502-761C-43BE-A80E-C138395960AD}"/>
                    </a:ext>
                  </a:extLst>
                </p:cNvPr>
                <p:cNvPicPr/>
                <p:nvPr/>
              </p:nvPicPr>
              <p:blipFill>
                <a:blip r:embed="rId93"/>
                <a:stretch>
                  <a:fillRect/>
                </a:stretch>
              </p:blipFill>
              <p:spPr>
                <a:xfrm>
                  <a:off x="8100209" y="3688165"/>
                  <a:ext cx="4147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A26683CB-5156-4143-B8E3-CC656DC75109}"/>
                    </a:ext>
                  </a:extLst>
                </p14:cNvPr>
                <p14:cNvContentPartPr/>
                <p14:nvPr/>
              </p14:nvContentPartPr>
              <p14:xfrm>
                <a:off x="8355449" y="3786445"/>
                <a:ext cx="180720" cy="45720"/>
              </p14:xfrm>
            </p:contentPart>
          </mc:Choice>
          <mc:Fallback xmlns="">
            <p:pic>
              <p:nvPicPr>
                <p:cNvPr id="59" name="Ink 58">
                  <a:extLst>
                    <a:ext uri="{FF2B5EF4-FFF2-40B4-BE49-F238E27FC236}">
                      <a16:creationId xmlns:a16="http://schemas.microsoft.com/office/drawing/2014/main" id="{A26683CB-5156-4143-B8E3-CC656DC75109}"/>
                    </a:ext>
                  </a:extLst>
                </p:cNvPr>
                <p:cNvPicPr/>
                <p:nvPr/>
              </p:nvPicPr>
              <p:blipFill>
                <a:blip r:embed="rId95"/>
                <a:stretch>
                  <a:fillRect/>
                </a:stretch>
              </p:blipFill>
              <p:spPr>
                <a:xfrm>
                  <a:off x="8337449" y="3768445"/>
                  <a:ext cx="216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7921FDB2-66E3-424E-BA56-BC92E34617D3}"/>
                    </a:ext>
                  </a:extLst>
                </p14:cNvPr>
                <p14:cNvContentPartPr/>
                <p14:nvPr/>
              </p14:nvContentPartPr>
              <p14:xfrm>
                <a:off x="8564249" y="3775285"/>
                <a:ext cx="529560" cy="169200"/>
              </p14:xfrm>
            </p:contentPart>
          </mc:Choice>
          <mc:Fallback xmlns="">
            <p:pic>
              <p:nvPicPr>
                <p:cNvPr id="60" name="Ink 59">
                  <a:extLst>
                    <a:ext uri="{FF2B5EF4-FFF2-40B4-BE49-F238E27FC236}">
                      <a16:creationId xmlns:a16="http://schemas.microsoft.com/office/drawing/2014/main" id="{7921FDB2-66E3-424E-BA56-BC92E34617D3}"/>
                    </a:ext>
                  </a:extLst>
                </p:cNvPr>
                <p:cNvPicPr/>
                <p:nvPr/>
              </p:nvPicPr>
              <p:blipFill>
                <a:blip r:embed="rId97"/>
                <a:stretch>
                  <a:fillRect/>
                </a:stretch>
              </p:blipFill>
              <p:spPr>
                <a:xfrm>
                  <a:off x="8546261" y="3757285"/>
                  <a:ext cx="565176" cy="204840"/>
                </a:xfrm>
                <a:prstGeom prst="rect">
                  <a:avLst/>
                </a:prstGeom>
              </p:spPr>
            </p:pic>
          </mc:Fallback>
        </mc:AlternateContent>
      </p:grpSp>
      <p:grpSp>
        <p:nvGrpSpPr>
          <p:cNvPr id="72" name="Group 71">
            <a:extLst>
              <a:ext uri="{FF2B5EF4-FFF2-40B4-BE49-F238E27FC236}">
                <a16:creationId xmlns:a16="http://schemas.microsoft.com/office/drawing/2014/main" id="{D5624A98-E8FA-4F8B-9E0C-C6C65E66035C}"/>
              </a:ext>
            </a:extLst>
          </p:cNvPr>
          <p:cNvGrpSpPr/>
          <p:nvPr/>
        </p:nvGrpSpPr>
        <p:grpSpPr>
          <a:xfrm>
            <a:off x="2972369" y="5610565"/>
            <a:ext cx="384480" cy="162720"/>
            <a:chOff x="2972369" y="5610565"/>
            <a:chExt cx="384480" cy="162720"/>
          </a:xfrm>
        </p:grpSpPr>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CC358653-7DBD-4BCB-AB0A-4C1B688DA5F0}"/>
                    </a:ext>
                  </a:extLst>
                </p14:cNvPr>
                <p14:cNvContentPartPr/>
                <p14:nvPr/>
              </p14:nvContentPartPr>
              <p14:xfrm>
                <a:off x="2972369" y="5610565"/>
                <a:ext cx="169200" cy="152640"/>
              </p14:xfrm>
            </p:contentPart>
          </mc:Choice>
          <mc:Fallback xmlns="">
            <p:pic>
              <p:nvPicPr>
                <p:cNvPr id="63" name="Ink 62">
                  <a:extLst>
                    <a:ext uri="{FF2B5EF4-FFF2-40B4-BE49-F238E27FC236}">
                      <a16:creationId xmlns:a16="http://schemas.microsoft.com/office/drawing/2014/main" id="{CC358653-7DBD-4BCB-AB0A-4C1B688DA5F0}"/>
                    </a:ext>
                  </a:extLst>
                </p:cNvPr>
                <p:cNvPicPr/>
                <p:nvPr/>
              </p:nvPicPr>
              <p:blipFill>
                <a:blip r:embed="rId99"/>
                <a:stretch>
                  <a:fillRect/>
                </a:stretch>
              </p:blipFill>
              <p:spPr>
                <a:xfrm>
                  <a:off x="2954369" y="5592522"/>
                  <a:ext cx="204840" cy="188364"/>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64151417-E647-409D-A9E5-37F8E5B16922}"/>
                    </a:ext>
                  </a:extLst>
                </p14:cNvPr>
                <p14:cNvContentPartPr/>
                <p14:nvPr/>
              </p14:nvContentPartPr>
              <p14:xfrm>
                <a:off x="2996489" y="5618845"/>
                <a:ext cx="97560" cy="154440"/>
              </p14:xfrm>
            </p:contentPart>
          </mc:Choice>
          <mc:Fallback xmlns="">
            <p:pic>
              <p:nvPicPr>
                <p:cNvPr id="64" name="Ink 63">
                  <a:extLst>
                    <a:ext uri="{FF2B5EF4-FFF2-40B4-BE49-F238E27FC236}">
                      <a16:creationId xmlns:a16="http://schemas.microsoft.com/office/drawing/2014/main" id="{64151417-E647-409D-A9E5-37F8E5B16922}"/>
                    </a:ext>
                  </a:extLst>
                </p:cNvPr>
                <p:cNvPicPr/>
                <p:nvPr/>
              </p:nvPicPr>
              <p:blipFill>
                <a:blip r:embed="rId101"/>
                <a:stretch>
                  <a:fillRect/>
                </a:stretch>
              </p:blipFill>
              <p:spPr>
                <a:xfrm>
                  <a:off x="2978555" y="5600803"/>
                  <a:ext cx="133069" cy="190163"/>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05966336-0E64-48C1-9C39-3D79271DF5A8}"/>
                    </a:ext>
                  </a:extLst>
                </p14:cNvPr>
                <p14:cNvContentPartPr/>
                <p14:nvPr/>
              </p14:nvContentPartPr>
              <p14:xfrm>
                <a:off x="3195209" y="5621365"/>
                <a:ext cx="136440" cy="16920"/>
              </p14:xfrm>
            </p:contentPart>
          </mc:Choice>
          <mc:Fallback xmlns="">
            <p:pic>
              <p:nvPicPr>
                <p:cNvPr id="65" name="Ink 64">
                  <a:extLst>
                    <a:ext uri="{FF2B5EF4-FFF2-40B4-BE49-F238E27FC236}">
                      <a16:creationId xmlns:a16="http://schemas.microsoft.com/office/drawing/2014/main" id="{05966336-0E64-48C1-9C39-3D79271DF5A8}"/>
                    </a:ext>
                  </a:extLst>
                </p:cNvPr>
                <p:cNvPicPr/>
                <p:nvPr/>
              </p:nvPicPr>
              <p:blipFill>
                <a:blip r:embed="rId103"/>
                <a:stretch>
                  <a:fillRect/>
                </a:stretch>
              </p:blipFill>
              <p:spPr>
                <a:xfrm>
                  <a:off x="3177209" y="5603365"/>
                  <a:ext cx="172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2226666E-2536-4DFC-A8B1-A3AE8CF9AC5B}"/>
                    </a:ext>
                  </a:extLst>
                </p14:cNvPr>
                <p14:cNvContentPartPr/>
                <p14:nvPr/>
              </p14:nvContentPartPr>
              <p14:xfrm>
                <a:off x="3220409" y="5693005"/>
                <a:ext cx="136440" cy="19800"/>
              </p14:xfrm>
            </p:contentPart>
          </mc:Choice>
          <mc:Fallback xmlns="">
            <p:pic>
              <p:nvPicPr>
                <p:cNvPr id="66" name="Ink 65">
                  <a:extLst>
                    <a:ext uri="{FF2B5EF4-FFF2-40B4-BE49-F238E27FC236}">
                      <a16:creationId xmlns:a16="http://schemas.microsoft.com/office/drawing/2014/main" id="{2226666E-2536-4DFC-A8B1-A3AE8CF9AC5B}"/>
                    </a:ext>
                  </a:extLst>
                </p:cNvPr>
                <p:cNvPicPr/>
                <p:nvPr/>
              </p:nvPicPr>
              <p:blipFill>
                <a:blip r:embed="rId105"/>
                <a:stretch>
                  <a:fillRect/>
                </a:stretch>
              </p:blipFill>
              <p:spPr>
                <a:xfrm>
                  <a:off x="3202409" y="5675005"/>
                  <a:ext cx="172080" cy="55440"/>
                </a:xfrm>
                <a:prstGeom prst="rect">
                  <a:avLst/>
                </a:prstGeom>
              </p:spPr>
            </p:pic>
          </mc:Fallback>
        </mc:AlternateContent>
      </p:grpSp>
      <p:grpSp>
        <p:nvGrpSpPr>
          <p:cNvPr id="71" name="Group 70">
            <a:extLst>
              <a:ext uri="{FF2B5EF4-FFF2-40B4-BE49-F238E27FC236}">
                <a16:creationId xmlns:a16="http://schemas.microsoft.com/office/drawing/2014/main" id="{9F52AE97-9DAE-490B-B497-568C0397A07F}"/>
              </a:ext>
            </a:extLst>
          </p:cNvPr>
          <p:cNvGrpSpPr/>
          <p:nvPr/>
        </p:nvGrpSpPr>
        <p:grpSpPr>
          <a:xfrm>
            <a:off x="3589049" y="5561605"/>
            <a:ext cx="696600" cy="234000"/>
            <a:chOff x="3589049" y="5561605"/>
            <a:chExt cx="696600" cy="234000"/>
          </a:xfrm>
        </p:grpSpPr>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89667B49-0AB8-4B74-A2BF-78E753A7C225}"/>
                    </a:ext>
                  </a:extLst>
                </p14:cNvPr>
                <p14:cNvContentPartPr/>
                <p14:nvPr/>
              </p14:nvContentPartPr>
              <p14:xfrm>
                <a:off x="3589049" y="5576005"/>
                <a:ext cx="110520" cy="192600"/>
              </p14:xfrm>
            </p:contentPart>
          </mc:Choice>
          <mc:Fallback xmlns="">
            <p:pic>
              <p:nvPicPr>
                <p:cNvPr id="67" name="Ink 66">
                  <a:extLst>
                    <a:ext uri="{FF2B5EF4-FFF2-40B4-BE49-F238E27FC236}">
                      <a16:creationId xmlns:a16="http://schemas.microsoft.com/office/drawing/2014/main" id="{89667B49-0AB8-4B74-A2BF-78E753A7C225}"/>
                    </a:ext>
                  </a:extLst>
                </p:cNvPr>
                <p:cNvPicPr/>
                <p:nvPr/>
              </p:nvPicPr>
              <p:blipFill>
                <a:blip r:embed="rId107"/>
                <a:stretch>
                  <a:fillRect/>
                </a:stretch>
              </p:blipFill>
              <p:spPr>
                <a:xfrm>
                  <a:off x="3571107" y="5558005"/>
                  <a:ext cx="146044"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 67">
                  <a:extLst>
                    <a:ext uri="{FF2B5EF4-FFF2-40B4-BE49-F238E27FC236}">
                      <a16:creationId xmlns:a16="http://schemas.microsoft.com/office/drawing/2014/main" id="{9792C8FA-22D6-49E4-A322-9FA14886832C}"/>
                    </a:ext>
                  </a:extLst>
                </p14:cNvPr>
                <p14:cNvContentPartPr/>
                <p14:nvPr/>
              </p14:nvContentPartPr>
              <p14:xfrm>
                <a:off x="3785969" y="5724685"/>
                <a:ext cx="20520" cy="21600"/>
              </p14:xfrm>
            </p:contentPart>
          </mc:Choice>
          <mc:Fallback xmlns="">
            <p:pic>
              <p:nvPicPr>
                <p:cNvPr id="68" name="Ink 67">
                  <a:extLst>
                    <a:ext uri="{FF2B5EF4-FFF2-40B4-BE49-F238E27FC236}">
                      <a16:creationId xmlns:a16="http://schemas.microsoft.com/office/drawing/2014/main" id="{9792C8FA-22D6-49E4-A322-9FA14886832C}"/>
                    </a:ext>
                  </a:extLst>
                </p:cNvPr>
                <p:cNvPicPr/>
                <p:nvPr/>
              </p:nvPicPr>
              <p:blipFill>
                <a:blip r:embed="rId109"/>
                <a:stretch>
                  <a:fillRect/>
                </a:stretch>
              </p:blipFill>
              <p:spPr>
                <a:xfrm>
                  <a:off x="3767969" y="5706980"/>
                  <a:ext cx="56160" cy="56656"/>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 68">
                  <a:extLst>
                    <a:ext uri="{FF2B5EF4-FFF2-40B4-BE49-F238E27FC236}">
                      <a16:creationId xmlns:a16="http://schemas.microsoft.com/office/drawing/2014/main" id="{FD3F17D0-5D4A-4CFE-9349-F09D46762DF6}"/>
                    </a:ext>
                  </a:extLst>
                </p14:cNvPr>
                <p14:cNvContentPartPr/>
                <p14:nvPr/>
              </p14:nvContentPartPr>
              <p14:xfrm>
                <a:off x="3911969" y="5577445"/>
                <a:ext cx="156240" cy="218160"/>
              </p14:xfrm>
            </p:contentPart>
          </mc:Choice>
          <mc:Fallback xmlns="">
            <p:pic>
              <p:nvPicPr>
                <p:cNvPr id="69" name="Ink 68">
                  <a:extLst>
                    <a:ext uri="{FF2B5EF4-FFF2-40B4-BE49-F238E27FC236}">
                      <a16:creationId xmlns:a16="http://schemas.microsoft.com/office/drawing/2014/main" id="{FD3F17D0-5D4A-4CFE-9349-F09D46762DF6}"/>
                    </a:ext>
                  </a:extLst>
                </p:cNvPr>
                <p:cNvPicPr/>
                <p:nvPr/>
              </p:nvPicPr>
              <p:blipFill>
                <a:blip r:embed="rId111"/>
                <a:stretch>
                  <a:fillRect/>
                </a:stretch>
              </p:blipFill>
              <p:spPr>
                <a:xfrm>
                  <a:off x="3893969" y="5559475"/>
                  <a:ext cx="191880" cy="253741"/>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 69">
                  <a:extLst>
                    <a:ext uri="{FF2B5EF4-FFF2-40B4-BE49-F238E27FC236}">
                      <a16:creationId xmlns:a16="http://schemas.microsoft.com/office/drawing/2014/main" id="{A6FA0491-1C80-4A5A-A11A-E6B161911292}"/>
                    </a:ext>
                  </a:extLst>
                </p14:cNvPr>
                <p14:cNvContentPartPr/>
                <p14:nvPr/>
              </p14:nvContentPartPr>
              <p14:xfrm>
                <a:off x="4131569" y="5561605"/>
                <a:ext cx="154080" cy="224280"/>
              </p14:xfrm>
            </p:contentPart>
          </mc:Choice>
          <mc:Fallback xmlns="">
            <p:pic>
              <p:nvPicPr>
                <p:cNvPr id="70" name="Ink 69">
                  <a:extLst>
                    <a:ext uri="{FF2B5EF4-FFF2-40B4-BE49-F238E27FC236}">
                      <a16:creationId xmlns:a16="http://schemas.microsoft.com/office/drawing/2014/main" id="{A6FA0491-1C80-4A5A-A11A-E6B161911292}"/>
                    </a:ext>
                  </a:extLst>
                </p:cNvPr>
                <p:cNvPicPr/>
                <p:nvPr/>
              </p:nvPicPr>
              <p:blipFill>
                <a:blip r:embed="rId113"/>
                <a:stretch>
                  <a:fillRect/>
                </a:stretch>
              </p:blipFill>
              <p:spPr>
                <a:xfrm>
                  <a:off x="4113569" y="5543605"/>
                  <a:ext cx="189720" cy="259920"/>
                </a:xfrm>
                <a:prstGeom prst="rect">
                  <a:avLst/>
                </a:prstGeom>
              </p:spPr>
            </p:pic>
          </mc:Fallback>
        </mc:AlternateContent>
      </p:grpSp>
      <p:grpSp>
        <p:nvGrpSpPr>
          <p:cNvPr id="82" name="Group 81">
            <a:extLst>
              <a:ext uri="{FF2B5EF4-FFF2-40B4-BE49-F238E27FC236}">
                <a16:creationId xmlns:a16="http://schemas.microsoft.com/office/drawing/2014/main" id="{F788886B-A65E-4CE9-9CAA-07E36B6CE7AD}"/>
              </a:ext>
            </a:extLst>
          </p:cNvPr>
          <p:cNvGrpSpPr/>
          <p:nvPr/>
        </p:nvGrpSpPr>
        <p:grpSpPr>
          <a:xfrm>
            <a:off x="2759969" y="6036805"/>
            <a:ext cx="645120" cy="335880"/>
            <a:chOff x="2759969" y="6036805"/>
            <a:chExt cx="645120" cy="335880"/>
          </a:xfrm>
        </p:grpSpPr>
        <mc:AlternateContent xmlns:mc="http://schemas.openxmlformats.org/markup-compatibility/2006" xmlns:p14="http://schemas.microsoft.com/office/powerpoint/2010/main">
          <mc:Choice Requires="p14">
            <p:contentPart p14:bwMode="auto" r:id="rId114">
              <p14:nvContentPartPr>
                <p14:cNvPr id="73" name="Ink 72">
                  <a:extLst>
                    <a:ext uri="{FF2B5EF4-FFF2-40B4-BE49-F238E27FC236}">
                      <a16:creationId xmlns:a16="http://schemas.microsoft.com/office/drawing/2014/main" id="{DA913A6D-5FCF-4F1D-A08E-2585EAAA8535}"/>
                    </a:ext>
                  </a:extLst>
                </p14:cNvPr>
                <p14:cNvContentPartPr/>
                <p14:nvPr/>
              </p14:nvContentPartPr>
              <p14:xfrm>
                <a:off x="2923049" y="6123205"/>
                <a:ext cx="49320" cy="249480"/>
              </p14:xfrm>
            </p:contentPart>
          </mc:Choice>
          <mc:Fallback xmlns="">
            <p:pic>
              <p:nvPicPr>
                <p:cNvPr id="73" name="Ink 72">
                  <a:extLst>
                    <a:ext uri="{FF2B5EF4-FFF2-40B4-BE49-F238E27FC236}">
                      <a16:creationId xmlns:a16="http://schemas.microsoft.com/office/drawing/2014/main" id="{DA913A6D-5FCF-4F1D-A08E-2585EAAA8535}"/>
                    </a:ext>
                  </a:extLst>
                </p:cNvPr>
                <p:cNvPicPr/>
                <p:nvPr/>
              </p:nvPicPr>
              <p:blipFill>
                <a:blip r:embed="rId115"/>
                <a:stretch>
                  <a:fillRect/>
                </a:stretch>
              </p:blipFill>
              <p:spPr>
                <a:xfrm>
                  <a:off x="2905049" y="6105205"/>
                  <a:ext cx="84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Ink 73">
                  <a:extLst>
                    <a:ext uri="{FF2B5EF4-FFF2-40B4-BE49-F238E27FC236}">
                      <a16:creationId xmlns:a16="http://schemas.microsoft.com/office/drawing/2014/main" id="{CF180B7E-2020-44E7-8EFE-39B118E99F51}"/>
                    </a:ext>
                  </a:extLst>
                </p14:cNvPr>
                <p14:cNvContentPartPr/>
                <p14:nvPr/>
              </p14:nvContentPartPr>
              <p14:xfrm>
                <a:off x="2759969" y="6036805"/>
                <a:ext cx="335880" cy="88560"/>
              </p14:xfrm>
            </p:contentPart>
          </mc:Choice>
          <mc:Fallback xmlns="">
            <p:pic>
              <p:nvPicPr>
                <p:cNvPr id="74" name="Ink 73">
                  <a:extLst>
                    <a:ext uri="{FF2B5EF4-FFF2-40B4-BE49-F238E27FC236}">
                      <a16:creationId xmlns:a16="http://schemas.microsoft.com/office/drawing/2014/main" id="{CF180B7E-2020-44E7-8EFE-39B118E99F51}"/>
                    </a:ext>
                  </a:extLst>
                </p:cNvPr>
                <p:cNvPicPr/>
                <p:nvPr/>
              </p:nvPicPr>
              <p:blipFill>
                <a:blip r:embed="rId117"/>
                <a:stretch>
                  <a:fillRect/>
                </a:stretch>
              </p:blipFill>
              <p:spPr>
                <a:xfrm>
                  <a:off x="2741969" y="6018732"/>
                  <a:ext cx="371520" cy="124345"/>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Ink 74">
                  <a:extLst>
                    <a:ext uri="{FF2B5EF4-FFF2-40B4-BE49-F238E27FC236}">
                      <a16:creationId xmlns:a16="http://schemas.microsoft.com/office/drawing/2014/main" id="{AAA5C584-8679-4546-B825-4E3F1BEB77BF}"/>
                    </a:ext>
                  </a:extLst>
                </p14:cNvPr>
                <p14:cNvContentPartPr/>
                <p14:nvPr/>
              </p14:nvContentPartPr>
              <p14:xfrm>
                <a:off x="3067409" y="6061285"/>
                <a:ext cx="337680" cy="269640"/>
              </p14:xfrm>
            </p:contentPart>
          </mc:Choice>
          <mc:Fallback xmlns="">
            <p:pic>
              <p:nvPicPr>
                <p:cNvPr id="75" name="Ink 74">
                  <a:extLst>
                    <a:ext uri="{FF2B5EF4-FFF2-40B4-BE49-F238E27FC236}">
                      <a16:creationId xmlns:a16="http://schemas.microsoft.com/office/drawing/2014/main" id="{AAA5C584-8679-4546-B825-4E3F1BEB77BF}"/>
                    </a:ext>
                  </a:extLst>
                </p:cNvPr>
                <p:cNvPicPr/>
                <p:nvPr/>
              </p:nvPicPr>
              <p:blipFill>
                <a:blip r:embed="rId119"/>
                <a:stretch>
                  <a:fillRect/>
                </a:stretch>
              </p:blipFill>
              <p:spPr>
                <a:xfrm>
                  <a:off x="3049409" y="6043285"/>
                  <a:ext cx="373320" cy="305280"/>
                </a:xfrm>
                <a:prstGeom prst="rect">
                  <a:avLst/>
                </a:prstGeom>
              </p:spPr>
            </p:pic>
          </mc:Fallback>
        </mc:AlternateContent>
      </p:grpSp>
      <p:grpSp>
        <p:nvGrpSpPr>
          <p:cNvPr id="81" name="Group 80">
            <a:extLst>
              <a:ext uri="{FF2B5EF4-FFF2-40B4-BE49-F238E27FC236}">
                <a16:creationId xmlns:a16="http://schemas.microsoft.com/office/drawing/2014/main" id="{DA563267-D6CF-4A3A-B5F3-7055DE64334F}"/>
              </a:ext>
            </a:extLst>
          </p:cNvPr>
          <p:cNvGrpSpPr/>
          <p:nvPr/>
        </p:nvGrpSpPr>
        <p:grpSpPr>
          <a:xfrm>
            <a:off x="3629369" y="5958685"/>
            <a:ext cx="1209960" cy="496080"/>
            <a:chOff x="3629369" y="5958685"/>
            <a:chExt cx="1209960" cy="496080"/>
          </a:xfrm>
        </p:grpSpPr>
        <mc:AlternateContent xmlns:mc="http://schemas.openxmlformats.org/markup-compatibility/2006" xmlns:p14="http://schemas.microsoft.com/office/powerpoint/2010/main">
          <mc:Choice Requires="p14">
            <p:contentPart p14:bwMode="auto" r:id="rId120">
              <p14:nvContentPartPr>
                <p14:cNvPr id="76" name="Ink 75">
                  <a:extLst>
                    <a:ext uri="{FF2B5EF4-FFF2-40B4-BE49-F238E27FC236}">
                      <a16:creationId xmlns:a16="http://schemas.microsoft.com/office/drawing/2014/main" id="{546EE21F-4B2E-4F6F-8F73-F327DA2FB25E}"/>
                    </a:ext>
                  </a:extLst>
                </p14:cNvPr>
                <p14:cNvContentPartPr/>
                <p14:nvPr/>
              </p14:nvContentPartPr>
              <p14:xfrm>
                <a:off x="3629369" y="6035005"/>
                <a:ext cx="170640" cy="228960"/>
              </p14:xfrm>
            </p:contentPart>
          </mc:Choice>
          <mc:Fallback xmlns="">
            <p:pic>
              <p:nvPicPr>
                <p:cNvPr id="76" name="Ink 75">
                  <a:extLst>
                    <a:ext uri="{FF2B5EF4-FFF2-40B4-BE49-F238E27FC236}">
                      <a16:creationId xmlns:a16="http://schemas.microsoft.com/office/drawing/2014/main" id="{546EE21F-4B2E-4F6F-8F73-F327DA2FB25E}"/>
                    </a:ext>
                  </a:extLst>
                </p:cNvPr>
                <p:cNvPicPr/>
                <p:nvPr/>
              </p:nvPicPr>
              <p:blipFill>
                <a:blip r:embed="rId121"/>
                <a:stretch>
                  <a:fillRect/>
                </a:stretch>
              </p:blipFill>
              <p:spPr>
                <a:xfrm>
                  <a:off x="3611331" y="6017033"/>
                  <a:ext cx="206355" cy="264544"/>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Ink 76">
                  <a:extLst>
                    <a:ext uri="{FF2B5EF4-FFF2-40B4-BE49-F238E27FC236}">
                      <a16:creationId xmlns:a16="http://schemas.microsoft.com/office/drawing/2014/main" id="{69969C8F-2C1C-4CD6-B5B9-5128FB822776}"/>
                    </a:ext>
                  </a:extLst>
                </p14:cNvPr>
                <p14:cNvContentPartPr/>
                <p14:nvPr/>
              </p14:nvContentPartPr>
              <p14:xfrm>
                <a:off x="3851849" y="6110605"/>
                <a:ext cx="212760" cy="124560"/>
              </p14:xfrm>
            </p:contentPart>
          </mc:Choice>
          <mc:Fallback xmlns="">
            <p:pic>
              <p:nvPicPr>
                <p:cNvPr id="77" name="Ink 76">
                  <a:extLst>
                    <a:ext uri="{FF2B5EF4-FFF2-40B4-BE49-F238E27FC236}">
                      <a16:creationId xmlns:a16="http://schemas.microsoft.com/office/drawing/2014/main" id="{69969C8F-2C1C-4CD6-B5B9-5128FB822776}"/>
                    </a:ext>
                  </a:extLst>
                </p:cNvPr>
                <p:cNvPicPr/>
                <p:nvPr/>
              </p:nvPicPr>
              <p:blipFill>
                <a:blip r:embed="rId123"/>
                <a:stretch>
                  <a:fillRect/>
                </a:stretch>
              </p:blipFill>
              <p:spPr>
                <a:xfrm>
                  <a:off x="3833849" y="6092605"/>
                  <a:ext cx="248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Ink 77">
                  <a:extLst>
                    <a:ext uri="{FF2B5EF4-FFF2-40B4-BE49-F238E27FC236}">
                      <a16:creationId xmlns:a16="http://schemas.microsoft.com/office/drawing/2014/main" id="{C0D09877-74CA-4226-8A9B-6B1C32EB829B}"/>
                    </a:ext>
                  </a:extLst>
                </p14:cNvPr>
                <p14:cNvContentPartPr/>
                <p14:nvPr/>
              </p14:nvContentPartPr>
              <p14:xfrm>
                <a:off x="4104569" y="5958685"/>
                <a:ext cx="218520" cy="268560"/>
              </p14:xfrm>
            </p:contentPart>
          </mc:Choice>
          <mc:Fallback xmlns="">
            <p:pic>
              <p:nvPicPr>
                <p:cNvPr id="78" name="Ink 77">
                  <a:extLst>
                    <a:ext uri="{FF2B5EF4-FFF2-40B4-BE49-F238E27FC236}">
                      <a16:creationId xmlns:a16="http://schemas.microsoft.com/office/drawing/2014/main" id="{C0D09877-74CA-4226-8A9B-6B1C32EB829B}"/>
                    </a:ext>
                  </a:extLst>
                </p:cNvPr>
                <p:cNvPicPr/>
                <p:nvPr/>
              </p:nvPicPr>
              <p:blipFill>
                <a:blip r:embed="rId125"/>
                <a:stretch>
                  <a:fillRect/>
                </a:stretch>
              </p:blipFill>
              <p:spPr>
                <a:xfrm>
                  <a:off x="4086569" y="5940685"/>
                  <a:ext cx="2541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Ink 78">
                  <a:extLst>
                    <a:ext uri="{FF2B5EF4-FFF2-40B4-BE49-F238E27FC236}">
                      <a16:creationId xmlns:a16="http://schemas.microsoft.com/office/drawing/2014/main" id="{4DCC8A04-61B7-4544-839E-E12F837FCDDA}"/>
                    </a:ext>
                  </a:extLst>
                </p14:cNvPr>
                <p14:cNvContentPartPr/>
                <p14:nvPr/>
              </p14:nvContentPartPr>
              <p14:xfrm>
                <a:off x="4306529" y="6077485"/>
                <a:ext cx="338400" cy="146160"/>
              </p14:xfrm>
            </p:contentPart>
          </mc:Choice>
          <mc:Fallback xmlns="">
            <p:pic>
              <p:nvPicPr>
                <p:cNvPr id="79" name="Ink 78">
                  <a:extLst>
                    <a:ext uri="{FF2B5EF4-FFF2-40B4-BE49-F238E27FC236}">
                      <a16:creationId xmlns:a16="http://schemas.microsoft.com/office/drawing/2014/main" id="{4DCC8A04-61B7-4544-839E-E12F837FCDDA}"/>
                    </a:ext>
                  </a:extLst>
                </p:cNvPr>
                <p:cNvPicPr/>
                <p:nvPr/>
              </p:nvPicPr>
              <p:blipFill>
                <a:blip r:embed="rId127"/>
                <a:stretch>
                  <a:fillRect/>
                </a:stretch>
              </p:blipFill>
              <p:spPr>
                <a:xfrm>
                  <a:off x="4288529" y="6059485"/>
                  <a:ext cx="374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Ink 79">
                  <a:extLst>
                    <a:ext uri="{FF2B5EF4-FFF2-40B4-BE49-F238E27FC236}">
                      <a16:creationId xmlns:a16="http://schemas.microsoft.com/office/drawing/2014/main" id="{21AA526F-9BA2-487F-A540-3867C4B5341E}"/>
                    </a:ext>
                  </a:extLst>
                </p14:cNvPr>
                <p14:cNvContentPartPr/>
                <p14:nvPr/>
              </p14:nvContentPartPr>
              <p14:xfrm>
                <a:off x="4645289" y="6052645"/>
                <a:ext cx="194040" cy="402120"/>
              </p14:xfrm>
            </p:contentPart>
          </mc:Choice>
          <mc:Fallback xmlns="">
            <p:pic>
              <p:nvPicPr>
                <p:cNvPr id="80" name="Ink 79">
                  <a:extLst>
                    <a:ext uri="{FF2B5EF4-FFF2-40B4-BE49-F238E27FC236}">
                      <a16:creationId xmlns:a16="http://schemas.microsoft.com/office/drawing/2014/main" id="{21AA526F-9BA2-487F-A540-3867C4B5341E}"/>
                    </a:ext>
                  </a:extLst>
                </p:cNvPr>
                <p:cNvPicPr/>
                <p:nvPr/>
              </p:nvPicPr>
              <p:blipFill>
                <a:blip r:embed="rId129"/>
                <a:stretch>
                  <a:fillRect/>
                </a:stretch>
              </p:blipFill>
              <p:spPr>
                <a:xfrm>
                  <a:off x="4627289" y="6034645"/>
                  <a:ext cx="229680" cy="437760"/>
                </a:xfrm>
                <a:prstGeom prst="rect">
                  <a:avLst/>
                </a:prstGeom>
              </p:spPr>
            </p:pic>
          </mc:Fallback>
        </mc:AlternateContent>
      </p:grpSp>
      <p:grpSp>
        <p:nvGrpSpPr>
          <p:cNvPr id="96" name="Group 95">
            <a:extLst>
              <a:ext uri="{FF2B5EF4-FFF2-40B4-BE49-F238E27FC236}">
                <a16:creationId xmlns:a16="http://schemas.microsoft.com/office/drawing/2014/main" id="{B728DBB4-C22D-407F-B392-93938DA061AA}"/>
              </a:ext>
            </a:extLst>
          </p:cNvPr>
          <p:cNvGrpSpPr/>
          <p:nvPr/>
        </p:nvGrpSpPr>
        <p:grpSpPr>
          <a:xfrm>
            <a:off x="5118689" y="5892805"/>
            <a:ext cx="2090160" cy="443160"/>
            <a:chOff x="5118689" y="5892805"/>
            <a:chExt cx="2090160" cy="443160"/>
          </a:xfrm>
        </p:grpSpPr>
        <mc:AlternateContent xmlns:mc="http://schemas.openxmlformats.org/markup-compatibility/2006" xmlns:p14="http://schemas.microsoft.com/office/powerpoint/2010/main">
          <mc:Choice Requires="p14">
            <p:contentPart p14:bwMode="auto" r:id="rId130">
              <p14:nvContentPartPr>
                <p14:cNvPr id="83" name="Ink 82">
                  <a:extLst>
                    <a:ext uri="{FF2B5EF4-FFF2-40B4-BE49-F238E27FC236}">
                      <a16:creationId xmlns:a16="http://schemas.microsoft.com/office/drawing/2014/main" id="{D17BEB0F-6863-49B3-A5C4-45FADF6E8515}"/>
                    </a:ext>
                  </a:extLst>
                </p14:cNvPr>
                <p14:cNvContentPartPr/>
                <p14:nvPr/>
              </p14:nvContentPartPr>
              <p14:xfrm>
                <a:off x="5118689" y="6022405"/>
                <a:ext cx="109800" cy="194040"/>
              </p14:xfrm>
            </p:contentPart>
          </mc:Choice>
          <mc:Fallback xmlns="">
            <p:pic>
              <p:nvPicPr>
                <p:cNvPr id="83" name="Ink 82">
                  <a:extLst>
                    <a:ext uri="{FF2B5EF4-FFF2-40B4-BE49-F238E27FC236}">
                      <a16:creationId xmlns:a16="http://schemas.microsoft.com/office/drawing/2014/main" id="{D17BEB0F-6863-49B3-A5C4-45FADF6E8515}"/>
                    </a:ext>
                  </a:extLst>
                </p:cNvPr>
                <p:cNvPicPr/>
                <p:nvPr/>
              </p:nvPicPr>
              <p:blipFill>
                <a:blip r:embed="rId131"/>
                <a:stretch>
                  <a:fillRect/>
                </a:stretch>
              </p:blipFill>
              <p:spPr>
                <a:xfrm>
                  <a:off x="5100748" y="6004372"/>
                  <a:ext cx="145324" cy="229746"/>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Ink 83">
                  <a:extLst>
                    <a:ext uri="{FF2B5EF4-FFF2-40B4-BE49-F238E27FC236}">
                      <a16:creationId xmlns:a16="http://schemas.microsoft.com/office/drawing/2014/main" id="{3EE6B415-DE60-478F-8117-A7998C465688}"/>
                    </a:ext>
                  </a:extLst>
                </p14:cNvPr>
                <p14:cNvContentPartPr/>
                <p14:nvPr/>
              </p14:nvContentPartPr>
              <p14:xfrm>
                <a:off x="5293289" y="6048685"/>
                <a:ext cx="486000" cy="154440"/>
              </p14:xfrm>
            </p:contentPart>
          </mc:Choice>
          <mc:Fallback xmlns="">
            <p:pic>
              <p:nvPicPr>
                <p:cNvPr id="84" name="Ink 83">
                  <a:extLst>
                    <a:ext uri="{FF2B5EF4-FFF2-40B4-BE49-F238E27FC236}">
                      <a16:creationId xmlns:a16="http://schemas.microsoft.com/office/drawing/2014/main" id="{3EE6B415-DE60-478F-8117-A7998C465688}"/>
                    </a:ext>
                  </a:extLst>
                </p:cNvPr>
                <p:cNvPicPr/>
                <p:nvPr/>
              </p:nvPicPr>
              <p:blipFill>
                <a:blip r:embed="rId133"/>
                <a:stretch>
                  <a:fillRect/>
                </a:stretch>
              </p:blipFill>
              <p:spPr>
                <a:xfrm>
                  <a:off x="5275276" y="6030685"/>
                  <a:ext cx="521666"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Ink 84">
                  <a:extLst>
                    <a:ext uri="{FF2B5EF4-FFF2-40B4-BE49-F238E27FC236}">
                      <a16:creationId xmlns:a16="http://schemas.microsoft.com/office/drawing/2014/main" id="{095BEC36-39E9-4B03-A474-16901A879917}"/>
                    </a:ext>
                  </a:extLst>
                </p14:cNvPr>
                <p14:cNvContentPartPr/>
                <p14:nvPr/>
              </p14:nvContentPartPr>
              <p14:xfrm>
                <a:off x="6005729" y="5972005"/>
                <a:ext cx="215280" cy="212760"/>
              </p14:xfrm>
            </p:contentPart>
          </mc:Choice>
          <mc:Fallback xmlns="">
            <p:pic>
              <p:nvPicPr>
                <p:cNvPr id="85" name="Ink 84">
                  <a:extLst>
                    <a:ext uri="{FF2B5EF4-FFF2-40B4-BE49-F238E27FC236}">
                      <a16:creationId xmlns:a16="http://schemas.microsoft.com/office/drawing/2014/main" id="{095BEC36-39E9-4B03-A474-16901A879917}"/>
                    </a:ext>
                  </a:extLst>
                </p:cNvPr>
                <p:cNvPicPr/>
                <p:nvPr/>
              </p:nvPicPr>
              <p:blipFill>
                <a:blip r:embed="rId135"/>
                <a:stretch>
                  <a:fillRect/>
                </a:stretch>
              </p:blipFill>
              <p:spPr>
                <a:xfrm>
                  <a:off x="5987729" y="5954005"/>
                  <a:ext cx="2509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Ink 85">
                  <a:extLst>
                    <a:ext uri="{FF2B5EF4-FFF2-40B4-BE49-F238E27FC236}">
                      <a16:creationId xmlns:a16="http://schemas.microsoft.com/office/drawing/2014/main" id="{96B8035A-4705-4B45-AE72-BFD67FF33333}"/>
                    </a:ext>
                  </a:extLst>
                </p14:cNvPr>
                <p14:cNvContentPartPr/>
                <p14:nvPr/>
              </p14:nvContentPartPr>
              <p14:xfrm>
                <a:off x="6232169" y="5892805"/>
                <a:ext cx="205560" cy="255960"/>
              </p14:xfrm>
            </p:contentPart>
          </mc:Choice>
          <mc:Fallback xmlns="">
            <p:pic>
              <p:nvPicPr>
                <p:cNvPr id="86" name="Ink 85">
                  <a:extLst>
                    <a:ext uri="{FF2B5EF4-FFF2-40B4-BE49-F238E27FC236}">
                      <a16:creationId xmlns:a16="http://schemas.microsoft.com/office/drawing/2014/main" id="{96B8035A-4705-4B45-AE72-BFD67FF33333}"/>
                    </a:ext>
                  </a:extLst>
                </p:cNvPr>
                <p:cNvPicPr/>
                <p:nvPr/>
              </p:nvPicPr>
              <p:blipFill>
                <a:blip r:embed="rId137"/>
                <a:stretch>
                  <a:fillRect/>
                </a:stretch>
              </p:blipFill>
              <p:spPr>
                <a:xfrm>
                  <a:off x="6214169" y="5874805"/>
                  <a:ext cx="2412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Ink 86">
                  <a:extLst>
                    <a:ext uri="{FF2B5EF4-FFF2-40B4-BE49-F238E27FC236}">
                      <a16:creationId xmlns:a16="http://schemas.microsoft.com/office/drawing/2014/main" id="{9537C288-9870-4214-96D8-AD7853863ED8}"/>
                    </a:ext>
                  </a:extLst>
                </p14:cNvPr>
                <p14:cNvContentPartPr/>
                <p14:nvPr/>
              </p14:nvContentPartPr>
              <p14:xfrm>
                <a:off x="6413969" y="5988565"/>
                <a:ext cx="370440" cy="168840"/>
              </p14:xfrm>
            </p:contentPart>
          </mc:Choice>
          <mc:Fallback xmlns="">
            <p:pic>
              <p:nvPicPr>
                <p:cNvPr id="87" name="Ink 86">
                  <a:extLst>
                    <a:ext uri="{FF2B5EF4-FFF2-40B4-BE49-F238E27FC236}">
                      <a16:creationId xmlns:a16="http://schemas.microsoft.com/office/drawing/2014/main" id="{9537C288-9870-4214-96D8-AD7853863ED8}"/>
                    </a:ext>
                  </a:extLst>
                </p:cNvPr>
                <p:cNvPicPr/>
                <p:nvPr/>
              </p:nvPicPr>
              <p:blipFill>
                <a:blip r:embed="rId139"/>
                <a:stretch>
                  <a:fillRect/>
                </a:stretch>
              </p:blipFill>
              <p:spPr>
                <a:xfrm>
                  <a:off x="6395969" y="5970527"/>
                  <a:ext cx="406080" cy="204556"/>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Ink 87">
                  <a:extLst>
                    <a:ext uri="{FF2B5EF4-FFF2-40B4-BE49-F238E27FC236}">
                      <a16:creationId xmlns:a16="http://schemas.microsoft.com/office/drawing/2014/main" id="{4905E65D-4A07-4E70-98B2-742A44F1D583}"/>
                    </a:ext>
                  </a:extLst>
                </p14:cNvPr>
                <p14:cNvContentPartPr/>
                <p14:nvPr/>
              </p14:nvContentPartPr>
              <p14:xfrm>
                <a:off x="6797369" y="5973445"/>
                <a:ext cx="411480" cy="362520"/>
              </p14:xfrm>
            </p:contentPart>
          </mc:Choice>
          <mc:Fallback xmlns="">
            <p:pic>
              <p:nvPicPr>
                <p:cNvPr id="88" name="Ink 87">
                  <a:extLst>
                    <a:ext uri="{FF2B5EF4-FFF2-40B4-BE49-F238E27FC236}">
                      <a16:creationId xmlns:a16="http://schemas.microsoft.com/office/drawing/2014/main" id="{4905E65D-4A07-4E70-98B2-742A44F1D583}"/>
                    </a:ext>
                  </a:extLst>
                </p:cNvPr>
                <p:cNvPicPr/>
                <p:nvPr/>
              </p:nvPicPr>
              <p:blipFill>
                <a:blip r:embed="rId141"/>
                <a:stretch>
                  <a:fillRect/>
                </a:stretch>
              </p:blipFill>
              <p:spPr>
                <a:xfrm>
                  <a:off x="6779369" y="5955445"/>
                  <a:ext cx="447120" cy="398160"/>
                </a:xfrm>
                <a:prstGeom prst="rect">
                  <a:avLst/>
                </a:prstGeom>
              </p:spPr>
            </p:pic>
          </mc:Fallback>
        </mc:AlternateContent>
      </p:grpSp>
      <p:grpSp>
        <p:nvGrpSpPr>
          <p:cNvPr id="95" name="Group 94">
            <a:extLst>
              <a:ext uri="{FF2B5EF4-FFF2-40B4-BE49-F238E27FC236}">
                <a16:creationId xmlns:a16="http://schemas.microsoft.com/office/drawing/2014/main" id="{B3776A4D-1461-440A-818A-A8B89B28D364}"/>
              </a:ext>
            </a:extLst>
          </p:cNvPr>
          <p:cNvGrpSpPr/>
          <p:nvPr/>
        </p:nvGrpSpPr>
        <p:grpSpPr>
          <a:xfrm>
            <a:off x="7551929" y="5802085"/>
            <a:ext cx="951120" cy="327240"/>
            <a:chOff x="7551929" y="5802085"/>
            <a:chExt cx="951120" cy="327240"/>
          </a:xfrm>
        </p:grpSpPr>
        <mc:AlternateContent xmlns:mc="http://schemas.openxmlformats.org/markup-compatibility/2006" xmlns:p14="http://schemas.microsoft.com/office/powerpoint/2010/main">
          <mc:Choice Requires="p14">
            <p:contentPart p14:bwMode="auto" r:id="rId142">
              <p14:nvContentPartPr>
                <p14:cNvPr id="89" name="Ink 88">
                  <a:extLst>
                    <a:ext uri="{FF2B5EF4-FFF2-40B4-BE49-F238E27FC236}">
                      <a16:creationId xmlns:a16="http://schemas.microsoft.com/office/drawing/2014/main" id="{649ADDB4-89AB-4CFC-B92B-F16EC89871EE}"/>
                    </a:ext>
                  </a:extLst>
                </p14:cNvPr>
                <p14:cNvContentPartPr/>
                <p14:nvPr/>
              </p14:nvContentPartPr>
              <p14:xfrm>
                <a:off x="7551929" y="5871565"/>
                <a:ext cx="173520" cy="212760"/>
              </p14:xfrm>
            </p:contentPart>
          </mc:Choice>
          <mc:Fallback xmlns="">
            <p:pic>
              <p:nvPicPr>
                <p:cNvPr id="89" name="Ink 88">
                  <a:extLst>
                    <a:ext uri="{FF2B5EF4-FFF2-40B4-BE49-F238E27FC236}">
                      <a16:creationId xmlns:a16="http://schemas.microsoft.com/office/drawing/2014/main" id="{649ADDB4-89AB-4CFC-B92B-F16EC89871EE}"/>
                    </a:ext>
                  </a:extLst>
                </p:cNvPr>
                <p:cNvPicPr/>
                <p:nvPr/>
              </p:nvPicPr>
              <p:blipFill>
                <a:blip r:embed="rId143"/>
                <a:stretch>
                  <a:fillRect/>
                </a:stretch>
              </p:blipFill>
              <p:spPr>
                <a:xfrm>
                  <a:off x="7533929" y="5853565"/>
                  <a:ext cx="2091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Ink 89">
                  <a:extLst>
                    <a:ext uri="{FF2B5EF4-FFF2-40B4-BE49-F238E27FC236}">
                      <a16:creationId xmlns:a16="http://schemas.microsoft.com/office/drawing/2014/main" id="{3E76F37A-C474-444B-9492-2968210FFD8B}"/>
                    </a:ext>
                  </a:extLst>
                </p14:cNvPr>
                <p14:cNvContentPartPr/>
                <p14:nvPr/>
              </p14:nvContentPartPr>
              <p14:xfrm>
                <a:off x="7590449" y="5802085"/>
                <a:ext cx="21240" cy="321840"/>
              </p14:xfrm>
            </p:contentPart>
          </mc:Choice>
          <mc:Fallback xmlns="">
            <p:pic>
              <p:nvPicPr>
                <p:cNvPr id="90" name="Ink 89">
                  <a:extLst>
                    <a:ext uri="{FF2B5EF4-FFF2-40B4-BE49-F238E27FC236}">
                      <a16:creationId xmlns:a16="http://schemas.microsoft.com/office/drawing/2014/main" id="{3E76F37A-C474-444B-9492-2968210FFD8B}"/>
                    </a:ext>
                  </a:extLst>
                </p:cNvPr>
                <p:cNvPicPr/>
                <p:nvPr/>
              </p:nvPicPr>
              <p:blipFill>
                <a:blip r:embed="rId145"/>
                <a:stretch>
                  <a:fillRect/>
                </a:stretch>
              </p:blipFill>
              <p:spPr>
                <a:xfrm>
                  <a:off x="7572449" y="5784105"/>
                  <a:ext cx="56880" cy="357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Ink 90">
                  <a:extLst>
                    <a:ext uri="{FF2B5EF4-FFF2-40B4-BE49-F238E27FC236}">
                      <a16:creationId xmlns:a16="http://schemas.microsoft.com/office/drawing/2014/main" id="{48B8EE64-1502-416D-BA9E-E840F95CD579}"/>
                    </a:ext>
                  </a:extLst>
                </p14:cNvPr>
                <p14:cNvContentPartPr/>
                <p14:nvPr/>
              </p14:nvContentPartPr>
              <p14:xfrm>
                <a:off x="7793489" y="5878765"/>
                <a:ext cx="157320" cy="223920"/>
              </p14:xfrm>
            </p:contentPart>
          </mc:Choice>
          <mc:Fallback xmlns="">
            <p:pic>
              <p:nvPicPr>
                <p:cNvPr id="91" name="Ink 90">
                  <a:extLst>
                    <a:ext uri="{FF2B5EF4-FFF2-40B4-BE49-F238E27FC236}">
                      <a16:creationId xmlns:a16="http://schemas.microsoft.com/office/drawing/2014/main" id="{48B8EE64-1502-416D-BA9E-E840F95CD579}"/>
                    </a:ext>
                  </a:extLst>
                </p:cNvPr>
                <p:cNvPicPr/>
                <p:nvPr/>
              </p:nvPicPr>
              <p:blipFill>
                <a:blip r:embed="rId147"/>
                <a:stretch>
                  <a:fillRect/>
                </a:stretch>
              </p:blipFill>
              <p:spPr>
                <a:xfrm>
                  <a:off x="7775448" y="5860736"/>
                  <a:ext cx="193042" cy="259617"/>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Ink 91">
                  <a:extLst>
                    <a:ext uri="{FF2B5EF4-FFF2-40B4-BE49-F238E27FC236}">
                      <a16:creationId xmlns:a16="http://schemas.microsoft.com/office/drawing/2014/main" id="{8033BDFB-31E7-4766-B655-DA0E56CB6860}"/>
                    </a:ext>
                  </a:extLst>
                </p14:cNvPr>
                <p14:cNvContentPartPr/>
                <p14:nvPr/>
              </p14:nvContentPartPr>
              <p14:xfrm>
                <a:off x="8033609" y="6036085"/>
                <a:ext cx="30600" cy="27360"/>
              </p14:xfrm>
            </p:contentPart>
          </mc:Choice>
          <mc:Fallback xmlns="">
            <p:pic>
              <p:nvPicPr>
                <p:cNvPr id="92" name="Ink 91">
                  <a:extLst>
                    <a:ext uri="{FF2B5EF4-FFF2-40B4-BE49-F238E27FC236}">
                      <a16:creationId xmlns:a16="http://schemas.microsoft.com/office/drawing/2014/main" id="{8033BDFB-31E7-4766-B655-DA0E56CB6860}"/>
                    </a:ext>
                  </a:extLst>
                </p:cNvPr>
                <p:cNvPicPr/>
                <p:nvPr/>
              </p:nvPicPr>
              <p:blipFill>
                <a:blip r:embed="rId149"/>
                <a:stretch>
                  <a:fillRect/>
                </a:stretch>
              </p:blipFill>
              <p:spPr>
                <a:xfrm>
                  <a:off x="8015609" y="6018085"/>
                  <a:ext cx="66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Ink 92">
                  <a:extLst>
                    <a:ext uri="{FF2B5EF4-FFF2-40B4-BE49-F238E27FC236}">
                      <a16:creationId xmlns:a16="http://schemas.microsoft.com/office/drawing/2014/main" id="{A7B2A626-8000-4D82-B262-B7181260D037}"/>
                    </a:ext>
                  </a:extLst>
                </p14:cNvPr>
                <p14:cNvContentPartPr/>
                <p14:nvPr/>
              </p14:nvContentPartPr>
              <p14:xfrm>
                <a:off x="8129369" y="5880205"/>
                <a:ext cx="182160" cy="220320"/>
              </p14:xfrm>
            </p:contentPart>
          </mc:Choice>
          <mc:Fallback xmlns="">
            <p:pic>
              <p:nvPicPr>
                <p:cNvPr id="93" name="Ink 92">
                  <a:extLst>
                    <a:ext uri="{FF2B5EF4-FFF2-40B4-BE49-F238E27FC236}">
                      <a16:creationId xmlns:a16="http://schemas.microsoft.com/office/drawing/2014/main" id="{A7B2A626-8000-4D82-B262-B7181260D037}"/>
                    </a:ext>
                  </a:extLst>
                </p:cNvPr>
                <p:cNvPicPr/>
                <p:nvPr/>
              </p:nvPicPr>
              <p:blipFill>
                <a:blip r:embed="rId151"/>
                <a:stretch>
                  <a:fillRect/>
                </a:stretch>
              </p:blipFill>
              <p:spPr>
                <a:xfrm>
                  <a:off x="8111333" y="5862176"/>
                  <a:ext cx="217871" cy="256018"/>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4" name="Ink 93">
                  <a:extLst>
                    <a:ext uri="{FF2B5EF4-FFF2-40B4-BE49-F238E27FC236}">
                      <a16:creationId xmlns:a16="http://schemas.microsoft.com/office/drawing/2014/main" id="{856039F7-7F2D-400E-B979-D98E6AA8477F}"/>
                    </a:ext>
                  </a:extLst>
                </p14:cNvPr>
                <p14:cNvContentPartPr/>
                <p14:nvPr/>
              </p14:nvContentPartPr>
              <p14:xfrm>
                <a:off x="8347529" y="5878405"/>
                <a:ext cx="155520" cy="250920"/>
              </p14:xfrm>
            </p:contentPart>
          </mc:Choice>
          <mc:Fallback xmlns="">
            <p:pic>
              <p:nvPicPr>
                <p:cNvPr id="94" name="Ink 93">
                  <a:extLst>
                    <a:ext uri="{FF2B5EF4-FFF2-40B4-BE49-F238E27FC236}">
                      <a16:creationId xmlns:a16="http://schemas.microsoft.com/office/drawing/2014/main" id="{856039F7-7F2D-400E-B979-D98E6AA8477F}"/>
                    </a:ext>
                  </a:extLst>
                </p:cNvPr>
                <p:cNvPicPr/>
                <p:nvPr/>
              </p:nvPicPr>
              <p:blipFill>
                <a:blip r:embed="rId153"/>
                <a:stretch>
                  <a:fillRect/>
                </a:stretch>
              </p:blipFill>
              <p:spPr>
                <a:xfrm>
                  <a:off x="8329529" y="5860431"/>
                  <a:ext cx="191160" cy="286509"/>
                </a:xfrm>
                <a:prstGeom prst="rect">
                  <a:avLst/>
                </a:prstGeom>
              </p:spPr>
            </p:pic>
          </mc:Fallback>
        </mc:AlternateContent>
      </p:grpSp>
    </p:spTree>
    <p:extLst>
      <p:ext uri="{BB962C8B-B14F-4D97-AF65-F5344CB8AC3E}">
        <p14:creationId xmlns:p14="http://schemas.microsoft.com/office/powerpoint/2010/main" val="156857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1157990"/>
          </a:xfrm>
        </p:spPr>
        <p:txBody>
          <a:bodyPr>
            <a:normAutofit fontScale="90000"/>
          </a:bodyPr>
          <a:lstStyle/>
          <a:p>
            <a:r>
              <a:rPr lang="en-US"/>
              <a:t> </a:t>
            </a:r>
            <a:r>
              <a:rPr lang="en-US" sz="3600"/>
              <a:t>4-5 Quadratic Equations</a:t>
            </a:r>
            <a:br>
              <a:rPr lang="en-US" sz="3600"/>
            </a:br>
            <a:br>
              <a:rPr lang="en-US" sz="3600"/>
            </a:br>
            <a:r>
              <a:rPr lang="en-US" sz="3600"/>
              <a:t>     Standards                                 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5" name="Content Placeholder 4">
            <a:extLst>
              <a:ext uri="{FF2B5EF4-FFF2-40B4-BE49-F238E27FC236}">
                <a16:creationId xmlns:a16="http://schemas.microsoft.com/office/drawing/2014/main" id="{A43857B7-717E-4058-9011-A4B062405E08}"/>
              </a:ext>
            </a:extLst>
          </p:cNvPr>
          <p:cNvSpPr>
            <a:spLocks noGrp="1"/>
          </p:cNvSpPr>
          <p:nvPr>
            <p:ph sz="half" idx="2"/>
          </p:nvPr>
        </p:nvSpPr>
        <p:spPr/>
        <p:txBody>
          <a:bodyPr vert="horz" lIns="91440" tIns="45720" rIns="91440" bIns="45720" rtlCol="0" anchor="t">
            <a:normAutofit/>
          </a:bodyPr>
          <a:lstStyle/>
          <a:p>
            <a:endParaRPr lang="en-US"/>
          </a:p>
          <a:p>
            <a:pPr marL="0" indent="0">
              <a:buNone/>
            </a:pPr>
            <a:endParaRPr lang="en-US"/>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779872" y="2097251"/>
                <a:ext cx="4396341" cy="420024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b="1"/>
                  <a:t>A2.A.REI.B.3</a:t>
                </a:r>
                <a:r>
                  <a:rPr lang="en-US"/>
                  <a:t> Solve quadratic equations and inequalities in one variable. Solve quadratic equations by inspection (e.g.,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a:t> = 49), taking square roots, completing the square, knowing and applying the quadratic formula, and factoring, as appropriate to the initial form of the equation. Recognize when the quadratic formula gives complex solutions and write them as a ± b</a:t>
                </a:r>
                <a:r>
                  <a:rPr lang="en-US" i="1"/>
                  <a:t>i</a:t>
                </a:r>
                <a:r>
                  <a:rPr lang="en-US"/>
                  <a:t> for real numbers a and b.</a:t>
                </a:r>
              </a:p>
              <a:p>
                <a:endParaRPr lang="en-US"/>
              </a:p>
            </p:txBody>
          </p:sp>
        </mc:Choice>
        <mc:Fallback xmlns="">
          <p:sp>
            <p:nvSpPr>
              <p:cNvPr id="7" name="Content Placeholder 4">
                <a:extLst>
                  <a:ext uri="{FF2B5EF4-FFF2-40B4-BE49-F238E27FC236}">
                    <a16:creationId xmlns:a16="http://schemas.microsoft.com/office/drawing/2014/main" id="{F8B571CE-0DEE-4036-80A7-8E1B97756F42}"/>
                  </a:ext>
                </a:extLst>
              </p:cNvPr>
              <p:cNvSpPr txBox="1">
                <a:spLocks noRot="1" noChangeAspect="1" noMove="1" noResize="1" noEditPoints="1" noAdjustHandles="1" noChangeArrowheads="1" noChangeShapeType="1" noTextEdit="1"/>
              </p:cNvSpPr>
              <p:nvPr/>
            </p:nvSpPr>
            <p:spPr>
              <a:xfrm>
                <a:off x="779872" y="2097251"/>
                <a:ext cx="4396341" cy="4200245"/>
              </a:xfrm>
              <a:prstGeom prst="rect">
                <a:avLst/>
              </a:prstGeom>
              <a:blipFill>
                <a:blip r:embed="rId3"/>
                <a:stretch>
                  <a:fillRect l="-555" t="-726" r="-1942"/>
                </a:stretch>
              </a:blipFill>
            </p:spPr>
            <p:txBody>
              <a:bodyPr/>
              <a:lstStyle/>
              <a:p>
                <a:r>
                  <a:rPr lang="en-US">
                    <a:noFill/>
                  </a:rPr>
                  <a:t> </a:t>
                </a:r>
              </a:p>
            </p:txBody>
          </p:sp>
        </mc:Fallback>
      </mc:AlternateContent>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5918826" y="2097251"/>
            <a:ext cx="4954617"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will use factoring techniques, graphs and table IOT solve quadratic equations.</a:t>
            </a:r>
          </a:p>
          <a:p>
            <a:r>
              <a:rPr lang="en-US"/>
              <a:t>SWBAT identify the zeros of a polynomial when given an expression IOT graph the function.</a:t>
            </a:r>
          </a:p>
        </p:txBody>
      </p:sp>
    </p:spTree>
    <p:extLst>
      <p:ext uri="{BB962C8B-B14F-4D97-AF65-F5344CB8AC3E}">
        <p14:creationId xmlns:p14="http://schemas.microsoft.com/office/powerpoint/2010/main" val="392386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  4-5 Quadratic Equations</a:t>
            </a:r>
            <a:br>
              <a:rPr lang="en-US" sz="3600"/>
            </a:br>
            <a:br>
              <a:rPr lang="en-US" sz="3600"/>
            </a:br>
            <a:r>
              <a:rPr lang="en-US" sz="3600"/>
              <a:t>      Objective</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070754" y="2459058"/>
            <a:ext cx="9822922"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use factoring techniques, </a:t>
            </a:r>
            <a:r>
              <a:rPr lang="en-US">
                <a:highlight>
                  <a:srgbClr val="00FF00"/>
                </a:highlight>
              </a:rPr>
              <a:t>graphs</a:t>
            </a:r>
            <a:r>
              <a:rPr lang="en-US"/>
              <a:t> and </a:t>
            </a:r>
            <a:r>
              <a:rPr lang="en-US">
                <a:highlight>
                  <a:srgbClr val="FF00FF"/>
                </a:highlight>
              </a:rPr>
              <a:t>tables</a:t>
            </a:r>
            <a:r>
              <a:rPr lang="en-US"/>
              <a:t> IOT </a:t>
            </a:r>
            <a:r>
              <a:rPr lang="en-US">
                <a:highlight>
                  <a:srgbClr val="FFFF00"/>
                </a:highlight>
              </a:rPr>
              <a:t>solve</a:t>
            </a:r>
            <a:r>
              <a:rPr lang="en-US"/>
              <a:t> </a:t>
            </a:r>
            <a:r>
              <a:rPr lang="en-US">
                <a:highlight>
                  <a:srgbClr val="00FFFF"/>
                </a:highlight>
              </a:rPr>
              <a:t>quadratic equations</a:t>
            </a:r>
            <a:r>
              <a:rPr lang="en-US"/>
              <a:t>.</a:t>
            </a:r>
          </a:p>
          <a:p>
            <a:endParaRPr lang="en-US"/>
          </a:p>
          <a:p>
            <a:endParaRPr lang="en-US"/>
          </a:p>
          <a:p>
            <a:endParaRPr lang="en-US"/>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B916BA0-95E2-4379-9287-6B45B63B5A8C}"/>
              </a:ext>
            </a:extLst>
          </p:cNvPr>
          <p:cNvCxnSpPr>
            <a:cxnSpLocks/>
          </p:cNvCxnSpPr>
          <p:nvPr/>
        </p:nvCxnSpPr>
        <p:spPr>
          <a:xfrm flipH="1">
            <a:off x="7332298" y="1641644"/>
            <a:ext cx="443159" cy="81741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6096000" y="1041424"/>
            <a:ext cx="2472597"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Find an answer by isolating the variable</a:t>
            </a:r>
          </a:p>
        </p:txBody>
      </p:sp>
      <p:cxnSp>
        <p:nvCxnSpPr>
          <p:cNvPr id="29" name="Straight Arrow Connector 28">
            <a:extLst>
              <a:ext uri="{FF2B5EF4-FFF2-40B4-BE49-F238E27FC236}">
                <a16:creationId xmlns:a16="http://schemas.microsoft.com/office/drawing/2014/main" id="{64B8349C-04CF-4953-AAED-05B4869C5F50}"/>
              </a:ext>
            </a:extLst>
          </p:cNvPr>
          <p:cNvCxnSpPr>
            <a:cxnSpLocks/>
          </p:cNvCxnSpPr>
          <p:nvPr/>
        </p:nvCxnSpPr>
        <p:spPr>
          <a:xfrm flipV="1">
            <a:off x="4081670" y="2853459"/>
            <a:ext cx="821634" cy="54975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5F01D62D-8E99-41E6-BE28-8A666E9DEC82}"/>
              </a:ext>
            </a:extLst>
          </p:cNvPr>
          <p:cNvSpPr txBox="1"/>
          <p:nvPr/>
        </p:nvSpPr>
        <p:spPr>
          <a:xfrm>
            <a:off x="6237236" y="3514612"/>
            <a:ext cx="2509722"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00FF"/>
                </a:highlight>
              </a:rPr>
              <a:t>Organized chart of information</a:t>
            </a:r>
          </a:p>
        </p:txBody>
      </p:sp>
      <p:cxnSp>
        <p:nvCxnSpPr>
          <p:cNvPr id="27" name="Straight Arrow Connector 26">
            <a:extLst>
              <a:ext uri="{FF2B5EF4-FFF2-40B4-BE49-F238E27FC236}">
                <a16:creationId xmlns:a16="http://schemas.microsoft.com/office/drawing/2014/main" id="{F3FC9B82-0AA4-4725-AF12-9D82B15C7EB6}"/>
              </a:ext>
            </a:extLst>
          </p:cNvPr>
          <p:cNvCxnSpPr>
            <a:cxnSpLocks/>
          </p:cNvCxnSpPr>
          <p:nvPr/>
        </p:nvCxnSpPr>
        <p:spPr>
          <a:xfrm flipH="1">
            <a:off x="8941581" y="1845595"/>
            <a:ext cx="683984" cy="57410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1978EC70-1FF4-4AB2-AA08-96092C1D220C}"/>
              </a:ext>
            </a:extLst>
          </p:cNvPr>
          <p:cNvSpPr txBox="1"/>
          <p:nvPr/>
        </p:nvSpPr>
        <p:spPr>
          <a:xfrm>
            <a:off x="8383959" y="1113843"/>
            <a:ext cx="2959902"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FF"/>
                </a:highlight>
              </a:rPr>
              <a:t>Having an x</a:t>
            </a:r>
            <a:r>
              <a:rPr lang="en-US" baseline="30000">
                <a:highlight>
                  <a:srgbClr val="00FFFF"/>
                </a:highlight>
              </a:rPr>
              <a:t>2</a:t>
            </a:r>
            <a:r>
              <a:rPr lang="en-US">
                <a:highlight>
                  <a:srgbClr val="00FFFF"/>
                </a:highlight>
              </a:rPr>
              <a:t> term and no higher exponent</a:t>
            </a:r>
          </a:p>
        </p:txBody>
      </p:sp>
      <p:sp>
        <p:nvSpPr>
          <p:cNvPr id="20" name="TextBox 19">
            <a:extLst>
              <a:ext uri="{FF2B5EF4-FFF2-40B4-BE49-F238E27FC236}">
                <a16:creationId xmlns:a16="http://schemas.microsoft.com/office/drawing/2014/main" id="{8E25A73D-D4ED-4C18-A4F4-2E504CB844C6}"/>
              </a:ext>
            </a:extLst>
          </p:cNvPr>
          <p:cNvSpPr txBox="1"/>
          <p:nvPr/>
        </p:nvSpPr>
        <p:spPr>
          <a:xfrm>
            <a:off x="2323759" y="3403213"/>
            <a:ext cx="3913477"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00"/>
                </a:highlight>
              </a:rPr>
              <a:t>A diagram representing a connection or relationship among two or more quantities.</a:t>
            </a:r>
          </a:p>
        </p:txBody>
      </p:sp>
      <p:cxnSp>
        <p:nvCxnSpPr>
          <p:cNvPr id="24" name="Straight Arrow Connector 23">
            <a:extLst>
              <a:ext uri="{FF2B5EF4-FFF2-40B4-BE49-F238E27FC236}">
                <a16:creationId xmlns:a16="http://schemas.microsoft.com/office/drawing/2014/main" id="{C0F79343-801D-4DF9-9AD8-62B37D07DDA4}"/>
              </a:ext>
            </a:extLst>
          </p:cNvPr>
          <p:cNvCxnSpPr>
            <a:cxnSpLocks/>
          </p:cNvCxnSpPr>
          <p:nvPr/>
        </p:nvCxnSpPr>
        <p:spPr>
          <a:xfrm flipH="1" flipV="1">
            <a:off x="6559826" y="2853459"/>
            <a:ext cx="432784" cy="66115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7946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lstStyle/>
          <a:p>
            <a:r>
              <a:rPr lang="en-US">
                <a:latin typeface="Calibri"/>
                <a:cs typeface="Calibri"/>
              </a:rPr>
              <a:t>4-5 </a:t>
            </a:r>
            <a:r>
              <a:rPr lang="en-US" sz="4000"/>
              <a:t>Quadratic Equations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646111" y="1260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7" name="Rectangle 6">
            <a:extLst>
              <a:ext uri="{FF2B5EF4-FFF2-40B4-BE49-F238E27FC236}">
                <a16:creationId xmlns:a16="http://schemas.microsoft.com/office/drawing/2014/main" id="{96231F15-E61F-40FA-A4C5-4750C16CE799}"/>
              </a:ext>
            </a:extLst>
          </p:cNvPr>
          <p:cNvSpPr/>
          <p:nvPr/>
        </p:nvSpPr>
        <p:spPr>
          <a:xfrm>
            <a:off x="1033670" y="1750727"/>
            <a:ext cx="8960446" cy="2589235"/>
          </a:xfrm>
          <a:prstGeom prst="rect">
            <a:avLst/>
          </a:prstGeom>
        </p:spPr>
        <p:txBody>
          <a:bodyPr wrap="square">
            <a:spAutoFit/>
          </a:bodyPr>
          <a:lstStyle/>
          <a:p>
            <a:pPr>
              <a:lnSpc>
                <a:spcPct val="115000"/>
              </a:lnSpc>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__________________________-a solution of a quadratic equation.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__________________________-a solution of a quadratic equation.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__________________________-a solution of a quadratic equation.</a:t>
            </a:r>
          </a:p>
          <a:p>
            <a:pPr>
              <a:lnSpc>
                <a:spcPct val="115000"/>
              </a:lnSpc>
              <a:spcAft>
                <a:spcPts val="1000"/>
              </a:spcAft>
            </a:pP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 These solutions can be found by _____________________, ______________________,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________________________________ or using the ______________________________.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A7989A9-063E-4FA0-9CDE-E40C9FAC540D}"/>
              </a:ext>
            </a:extLst>
          </p:cNvPr>
          <p:cNvSpPr txBox="1"/>
          <p:nvPr/>
        </p:nvSpPr>
        <p:spPr>
          <a:xfrm>
            <a:off x="1271559" y="2183858"/>
            <a:ext cx="986623" cy="369332"/>
          </a:xfrm>
          <a:prstGeom prst="rect">
            <a:avLst/>
          </a:prstGeom>
          <a:noFill/>
        </p:spPr>
        <p:txBody>
          <a:bodyPr wrap="square" rtlCol="0">
            <a:spAutoFit/>
          </a:bodyPr>
          <a:lstStyle/>
          <a:p>
            <a:r>
              <a:rPr lang="en-US">
                <a:solidFill>
                  <a:srgbClr val="FF0000"/>
                </a:solidFill>
              </a:rPr>
              <a:t>Zero</a:t>
            </a:r>
          </a:p>
        </p:txBody>
      </p:sp>
      <p:sp>
        <p:nvSpPr>
          <p:cNvPr id="9" name="TextBox 8">
            <a:extLst>
              <a:ext uri="{FF2B5EF4-FFF2-40B4-BE49-F238E27FC236}">
                <a16:creationId xmlns:a16="http://schemas.microsoft.com/office/drawing/2014/main" id="{B580E69F-3C2D-4821-8467-83193A8E2B18}"/>
              </a:ext>
            </a:extLst>
          </p:cNvPr>
          <p:cNvSpPr txBox="1"/>
          <p:nvPr/>
        </p:nvSpPr>
        <p:spPr>
          <a:xfrm>
            <a:off x="1271559" y="1725663"/>
            <a:ext cx="986623" cy="369332"/>
          </a:xfrm>
          <a:prstGeom prst="rect">
            <a:avLst/>
          </a:prstGeom>
          <a:noFill/>
        </p:spPr>
        <p:txBody>
          <a:bodyPr wrap="square" rtlCol="0">
            <a:spAutoFit/>
          </a:bodyPr>
          <a:lstStyle/>
          <a:p>
            <a:r>
              <a:rPr lang="en-US">
                <a:solidFill>
                  <a:srgbClr val="FF0000"/>
                </a:solidFill>
              </a:rPr>
              <a:t>Root</a:t>
            </a:r>
          </a:p>
        </p:txBody>
      </p:sp>
      <p:sp>
        <p:nvSpPr>
          <p:cNvPr id="10" name="TextBox 9">
            <a:extLst>
              <a:ext uri="{FF2B5EF4-FFF2-40B4-BE49-F238E27FC236}">
                <a16:creationId xmlns:a16="http://schemas.microsoft.com/office/drawing/2014/main" id="{251C8C67-1A3E-44FD-9C65-4A1889543722}"/>
              </a:ext>
            </a:extLst>
          </p:cNvPr>
          <p:cNvSpPr txBox="1"/>
          <p:nvPr/>
        </p:nvSpPr>
        <p:spPr>
          <a:xfrm>
            <a:off x="4574656" y="3460748"/>
            <a:ext cx="1231124" cy="369332"/>
          </a:xfrm>
          <a:prstGeom prst="rect">
            <a:avLst/>
          </a:prstGeom>
          <a:noFill/>
        </p:spPr>
        <p:txBody>
          <a:bodyPr wrap="square" rtlCol="0">
            <a:spAutoFit/>
          </a:bodyPr>
          <a:lstStyle/>
          <a:p>
            <a:r>
              <a:rPr lang="en-US">
                <a:solidFill>
                  <a:srgbClr val="FF0000"/>
                </a:solidFill>
              </a:rPr>
              <a:t>Graphing</a:t>
            </a:r>
          </a:p>
        </p:txBody>
      </p:sp>
      <p:sp>
        <p:nvSpPr>
          <p:cNvPr id="11" name="TextBox 10">
            <a:extLst>
              <a:ext uri="{FF2B5EF4-FFF2-40B4-BE49-F238E27FC236}">
                <a16:creationId xmlns:a16="http://schemas.microsoft.com/office/drawing/2014/main" id="{70A5E336-98E9-4D3B-B6A5-CD342E36889F}"/>
              </a:ext>
            </a:extLst>
          </p:cNvPr>
          <p:cNvSpPr txBox="1"/>
          <p:nvPr/>
        </p:nvSpPr>
        <p:spPr>
          <a:xfrm>
            <a:off x="1271559" y="2625578"/>
            <a:ext cx="1501127" cy="369332"/>
          </a:xfrm>
          <a:prstGeom prst="rect">
            <a:avLst/>
          </a:prstGeom>
          <a:noFill/>
        </p:spPr>
        <p:txBody>
          <a:bodyPr wrap="square" rtlCol="0">
            <a:spAutoFit/>
          </a:bodyPr>
          <a:lstStyle/>
          <a:p>
            <a:r>
              <a:rPr lang="en-US" i="1">
                <a:solidFill>
                  <a:srgbClr val="FF0000"/>
                </a:solidFill>
              </a:rPr>
              <a:t>x</a:t>
            </a:r>
            <a:r>
              <a:rPr lang="en-US">
                <a:solidFill>
                  <a:srgbClr val="FF0000"/>
                </a:solidFill>
              </a:rPr>
              <a:t>-intercept</a:t>
            </a:r>
          </a:p>
        </p:txBody>
      </p:sp>
      <p:sp>
        <p:nvSpPr>
          <p:cNvPr id="12" name="TextBox 11">
            <a:extLst>
              <a:ext uri="{FF2B5EF4-FFF2-40B4-BE49-F238E27FC236}">
                <a16:creationId xmlns:a16="http://schemas.microsoft.com/office/drawing/2014/main" id="{5DBB1BBF-C9D0-4032-9F27-A373E128C2C0}"/>
              </a:ext>
            </a:extLst>
          </p:cNvPr>
          <p:cNvSpPr txBox="1"/>
          <p:nvPr/>
        </p:nvSpPr>
        <p:spPr>
          <a:xfrm>
            <a:off x="1524399" y="3922492"/>
            <a:ext cx="2491010" cy="369332"/>
          </a:xfrm>
          <a:prstGeom prst="rect">
            <a:avLst/>
          </a:prstGeom>
          <a:noFill/>
        </p:spPr>
        <p:txBody>
          <a:bodyPr wrap="square" rtlCol="0">
            <a:spAutoFit/>
          </a:bodyPr>
          <a:lstStyle/>
          <a:p>
            <a:r>
              <a:rPr lang="en-US">
                <a:solidFill>
                  <a:srgbClr val="FF0000"/>
                </a:solidFill>
              </a:rPr>
              <a:t>Completing the Square</a:t>
            </a:r>
          </a:p>
        </p:txBody>
      </p:sp>
      <p:sp>
        <p:nvSpPr>
          <p:cNvPr id="13" name="TextBox 12">
            <a:extLst>
              <a:ext uri="{FF2B5EF4-FFF2-40B4-BE49-F238E27FC236}">
                <a16:creationId xmlns:a16="http://schemas.microsoft.com/office/drawing/2014/main" id="{E57E417A-C4E0-42FD-BD98-BA9FD68FAF1C}"/>
              </a:ext>
            </a:extLst>
          </p:cNvPr>
          <p:cNvSpPr txBox="1"/>
          <p:nvPr/>
        </p:nvSpPr>
        <p:spPr>
          <a:xfrm>
            <a:off x="7369861" y="3460748"/>
            <a:ext cx="1976905" cy="369332"/>
          </a:xfrm>
          <a:prstGeom prst="rect">
            <a:avLst/>
          </a:prstGeom>
          <a:noFill/>
        </p:spPr>
        <p:txBody>
          <a:bodyPr wrap="square" rtlCol="0">
            <a:spAutoFit/>
          </a:bodyPr>
          <a:lstStyle/>
          <a:p>
            <a:r>
              <a:rPr lang="en-US">
                <a:solidFill>
                  <a:srgbClr val="FF0000"/>
                </a:solidFill>
              </a:rPr>
              <a:t>Factoring</a:t>
            </a:r>
          </a:p>
        </p:txBody>
      </p:sp>
      <p:sp>
        <p:nvSpPr>
          <p:cNvPr id="14" name="TextBox 13">
            <a:extLst>
              <a:ext uri="{FF2B5EF4-FFF2-40B4-BE49-F238E27FC236}">
                <a16:creationId xmlns:a16="http://schemas.microsoft.com/office/drawing/2014/main" id="{C9446425-EBE9-4FBD-8DFA-3FC8F513ADE0}"/>
              </a:ext>
            </a:extLst>
          </p:cNvPr>
          <p:cNvSpPr txBox="1"/>
          <p:nvPr/>
        </p:nvSpPr>
        <p:spPr>
          <a:xfrm>
            <a:off x="6383238" y="3918943"/>
            <a:ext cx="2491010" cy="369332"/>
          </a:xfrm>
          <a:prstGeom prst="rect">
            <a:avLst/>
          </a:prstGeom>
          <a:noFill/>
        </p:spPr>
        <p:txBody>
          <a:bodyPr wrap="square" rtlCol="0">
            <a:spAutoFit/>
          </a:bodyPr>
          <a:lstStyle/>
          <a:p>
            <a:r>
              <a:rPr lang="en-US">
                <a:solidFill>
                  <a:srgbClr val="FF0000"/>
                </a:solidFill>
              </a:rPr>
              <a:t>Quadratic Formula</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953013B-99B5-4A4A-95D4-517BC6571B2F}"/>
                  </a:ext>
                </a:extLst>
              </p14:cNvPr>
              <p14:cNvContentPartPr/>
              <p14:nvPr/>
            </p14:nvContentPartPr>
            <p14:xfrm>
              <a:off x="4325400" y="1955880"/>
              <a:ext cx="782280" cy="39240"/>
            </p14:xfrm>
          </p:contentPart>
        </mc:Choice>
        <mc:Fallback xmlns="">
          <p:pic>
            <p:nvPicPr>
              <p:cNvPr id="3" name="Ink 2">
                <a:extLst>
                  <a:ext uri="{FF2B5EF4-FFF2-40B4-BE49-F238E27FC236}">
                    <a16:creationId xmlns:a16="http://schemas.microsoft.com/office/drawing/2014/main" id="{2953013B-99B5-4A4A-95D4-517BC6571B2F}"/>
                  </a:ext>
                </a:extLst>
              </p:cNvPr>
              <p:cNvPicPr/>
              <p:nvPr/>
            </p:nvPicPr>
            <p:blipFill>
              <a:blip r:embed="rId4"/>
              <a:stretch>
                <a:fillRect/>
              </a:stretch>
            </p:blipFill>
            <p:spPr>
              <a:xfrm>
                <a:off x="4309560" y="1892520"/>
                <a:ext cx="813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5E8E11BC-7F74-4C2C-B83C-3F6D6E923E4A}"/>
                  </a:ext>
                </a:extLst>
              </p14:cNvPr>
              <p14:cNvContentPartPr/>
              <p14:nvPr/>
            </p14:nvContentPartPr>
            <p14:xfrm>
              <a:off x="4302000" y="2386080"/>
              <a:ext cx="813960" cy="29160"/>
            </p14:xfrm>
          </p:contentPart>
        </mc:Choice>
        <mc:Fallback xmlns="">
          <p:pic>
            <p:nvPicPr>
              <p:cNvPr id="6" name="Ink 5">
                <a:extLst>
                  <a:ext uri="{FF2B5EF4-FFF2-40B4-BE49-F238E27FC236}">
                    <a16:creationId xmlns:a16="http://schemas.microsoft.com/office/drawing/2014/main" id="{5E8E11BC-7F74-4C2C-B83C-3F6D6E923E4A}"/>
                  </a:ext>
                </a:extLst>
              </p:cNvPr>
              <p:cNvPicPr/>
              <p:nvPr/>
            </p:nvPicPr>
            <p:blipFill>
              <a:blip r:embed="rId6"/>
              <a:stretch>
                <a:fillRect/>
              </a:stretch>
            </p:blipFill>
            <p:spPr>
              <a:xfrm>
                <a:off x="4286160" y="2322720"/>
                <a:ext cx="845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AECBFDD7-55F4-43C8-99BC-4D49358BCA28}"/>
                  </a:ext>
                </a:extLst>
              </p14:cNvPr>
              <p14:cNvContentPartPr/>
              <p14:nvPr/>
            </p14:nvContentPartPr>
            <p14:xfrm>
              <a:off x="4353840" y="2845800"/>
              <a:ext cx="769680" cy="49320"/>
            </p14:xfrm>
          </p:contentPart>
        </mc:Choice>
        <mc:Fallback xmlns="">
          <p:pic>
            <p:nvPicPr>
              <p:cNvPr id="15" name="Ink 14">
                <a:extLst>
                  <a:ext uri="{FF2B5EF4-FFF2-40B4-BE49-F238E27FC236}">
                    <a16:creationId xmlns:a16="http://schemas.microsoft.com/office/drawing/2014/main" id="{AECBFDD7-55F4-43C8-99BC-4D49358BCA28}"/>
                  </a:ext>
                </a:extLst>
              </p:cNvPr>
              <p:cNvPicPr/>
              <p:nvPr/>
            </p:nvPicPr>
            <p:blipFill>
              <a:blip r:embed="rId8"/>
              <a:stretch>
                <a:fillRect/>
              </a:stretch>
            </p:blipFill>
            <p:spPr>
              <a:xfrm>
                <a:off x="4338000" y="2782440"/>
                <a:ext cx="801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882ABADF-EA30-467E-B6CB-E05B722B68D2}"/>
                  </a:ext>
                </a:extLst>
              </p14:cNvPr>
              <p14:cNvContentPartPr/>
              <p14:nvPr/>
            </p14:nvContentPartPr>
            <p14:xfrm>
              <a:off x="980280" y="3165480"/>
              <a:ext cx="8972280" cy="1830600"/>
            </p14:xfrm>
          </p:contentPart>
        </mc:Choice>
        <mc:Fallback xmlns="">
          <p:pic>
            <p:nvPicPr>
              <p:cNvPr id="16" name="Ink 15">
                <a:extLst>
                  <a:ext uri="{FF2B5EF4-FFF2-40B4-BE49-F238E27FC236}">
                    <a16:creationId xmlns:a16="http://schemas.microsoft.com/office/drawing/2014/main" id="{882ABADF-EA30-467E-B6CB-E05B722B68D2}"/>
                  </a:ext>
                </a:extLst>
              </p:cNvPr>
              <p:cNvPicPr/>
              <p:nvPr/>
            </p:nvPicPr>
            <p:blipFill>
              <a:blip r:embed="rId10"/>
              <a:stretch>
                <a:fillRect/>
              </a:stretch>
            </p:blipFill>
            <p:spPr>
              <a:xfrm>
                <a:off x="964440" y="3102120"/>
                <a:ext cx="9003600" cy="1957320"/>
              </a:xfrm>
              <a:prstGeom prst="rect">
                <a:avLst/>
              </a:prstGeom>
            </p:spPr>
          </p:pic>
        </mc:Fallback>
      </mc:AlternateContent>
    </p:spTree>
    <p:extLst>
      <p:ext uri="{BB962C8B-B14F-4D97-AF65-F5344CB8AC3E}">
        <p14:creationId xmlns:p14="http://schemas.microsoft.com/office/powerpoint/2010/main" val="153774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lstStyle/>
          <a:p>
            <a:r>
              <a:rPr lang="en-US">
                <a:latin typeface="Calibri"/>
                <a:cs typeface="Calibri"/>
              </a:rPr>
              <a:t>Lesson 4-5 </a:t>
            </a:r>
            <a:r>
              <a:rPr lang="en-US"/>
              <a:t>Notes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646111" y="1260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6316406-FAC4-4213-8B23-BA5F04E95ED9}"/>
                  </a:ext>
                </a:extLst>
              </p:cNvPr>
              <p:cNvSpPr/>
              <p:nvPr/>
            </p:nvSpPr>
            <p:spPr>
              <a:xfrm>
                <a:off x="901148" y="1630116"/>
                <a:ext cx="9404722" cy="708848"/>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pPr>
                <a:r>
                  <a:rPr lang="en-US">
                    <a:latin typeface="Times New Roman" panose="02020603050405020304" pitchFamily="18" charset="0"/>
                    <a:ea typeface="Calibri" panose="020F0502020204030204" pitchFamily="34" charset="0"/>
                    <a:cs typeface="Times New Roman" panose="02020603050405020304" pitchFamily="18" charset="0"/>
                  </a:rPr>
                  <a:t>Solve the quadratic by factoring.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a.   ( I do)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−6=0</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b.  (We do)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−7</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=−12</m:t>
                    </m:r>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16316406-FAC4-4213-8B23-BA5F04E95ED9}"/>
                  </a:ext>
                </a:extLst>
              </p:cNvPr>
              <p:cNvSpPr>
                <a:spLocks noRot="1" noChangeAspect="1" noMove="1" noResize="1" noEditPoints="1" noAdjustHandles="1" noChangeArrowheads="1" noChangeShapeType="1" noTextEdit="1"/>
              </p:cNvSpPr>
              <p:nvPr/>
            </p:nvSpPr>
            <p:spPr>
              <a:xfrm>
                <a:off x="901148" y="1630116"/>
                <a:ext cx="9404722" cy="708848"/>
              </a:xfrm>
              <a:prstGeom prst="rect">
                <a:avLst/>
              </a:prstGeom>
              <a:blipFill>
                <a:blip r:embed="rId3"/>
                <a:stretch>
                  <a:fillRect l="-454" t="-1709" b="-11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27E9BE1-AD49-42B2-BDFB-31A44C4EDF62}"/>
                  </a:ext>
                </a:extLst>
              </p:cNvPr>
              <p:cNvSpPr/>
              <p:nvPr/>
            </p:nvSpPr>
            <p:spPr>
              <a:xfrm>
                <a:off x="1351721" y="3670924"/>
                <a:ext cx="9404721" cy="390300"/>
              </a:xfrm>
              <a:prstGeom prst="rect">
                <a:avLst/>
              </a:prstGeom>
            </p:spPr>
            <p:txBody>
              <a:bodyPr wrap="square">
                <a:spAutoFit/>
              </a:bodyPr>
              <a:lstStyle/>
              <a:p>
                <a:pPr marL="342900" marR="0" lvl="0" indent="-342900">
                  <a:lnSpc>
                    <a:spcPct val="115000"/>
                  </a:lnSpc>
                  <a:spcBef>
                    <a:spcPts val="0"/>
                  </a:spcBef>
                  <a:spcAft>
                    <a:spcPts val="1000"/>
                  </a:spcAft>
                  <a:buFont typeface="+mj-lt"/>
                  <a:buAutoNum type="alphaLcPeriod" startAt="3"/>
                </a:pPr>
                <a:r>
                  <a:rPr lang="en-US">
                    <a:latin typeface="Times New Roman" panose="02020603050405020304" pitchFamily="18" charset="0"/>
                    <a:ea typeface="Times New Roman" panose="02020603050405020304" pitchFamily="18" charset="0"/>
                    <a:cs typeface="Times New Roman" panose="02020603050405020304" pitchFamily="18" charset="0"/>
                  </a:rPr>
                  <a:t>(They do)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5</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−8</m:t>
                    </m:r>
                    <m:r>
                      <a:rPr lang="en-US" i="1">
                        <a:latin typeface="Cambria Math" panose="02040503050406030204" pitchFamily="18" charset="0"/>
                        <a:ea typeface="Times New Roman" panose="02020603050405020304" pitchFamily="18" charset="0"/>
                        <a:cs typeface="Times New Roman" panose="02020603050405020304" pitchFamily="18" charset="0"/>
                      </a:rPr>
                      <m:t>=18</m:t>
                    </m:r>
                    <m:r>
                      <a:rPr lang="en-US" i="1">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d.  (You do)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𝑎</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−4</m:t>
                    </m:r>
                    <m:r>
                      <a:rPr lang="en-US" i="1">
                        <a:latin typeface="Cambria Math" panose="02040503050406030204" pitchFamily="18" charset="0"/>
                        <a:ea typeface="Times New Roman" panose="02020603050405020304" pitchFamily="18" charset="0"/>
                        <a:cs typeface="Times New Roman" panose="02020603050405020304" pitchFamily="18" charset="0"/>
                      </a:rPr>
                      <m:t>𝑎</m:t>
                    </m:r>
                    <m:r>
                      <a:rPr lang="en-US" i="1">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527E9BE1-AD49-42B2-BDFB-31A44C4EDF62}"/>
                  </a:ext>
                </a:extLst>
              </p:cNvPr>
              <p:cNvSpPr>
                <a:spLocks noRot="1" noChangeAspect="1" noMove="1" noResize="1" noEditPoints="1" noAdjustHandles="1" noChangeArrowheads="1" noChangeShapeType="1" noTextEdit="1"/>
              </p:cNvSpPr>
              <p:nvPr/>
            </p:nvSpPr>
            <p:spPr>
              <a:xfrm>
                <a:off x="1351721" y="3670924"/>
                <a:ext cx="9404721" cy="390300"/>
              </a:xfrm>
              <a:prstGeom prst="rect">
                <a:avLst/>
              </a:prstGeom>
              <a:blipFill>
                <a:blip r:embed="rId4"/>
                <a:stretch>
                  <a:fillRect l="-454" t="-3125" b="-2343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E6333DF-0586-4F48-8D17-149FEA2B754C}"/>
                  </a:ext>
                </a:extLst>
              </p14:cNvPr>
              <p14:cNvContentPartPr/>
              <p14:nvPr/>
            </p14:nvContentPartPr>
            <p14:xfrm>
              <a:off x="554760" y="585000"/>
              <a:ext cx="11553480" cy="6150240"/>
            </p14:xfrm>
          </p:contentPart>
        </mc:Choice>
        <mc:Fallback xmlns="">
          <p:pic>
            <p:nvPicPr>
              <p:cNvPr id="7" name="Ink 6">
                <a:extLst>
                  <a:ext uri="{FF2B5EF4-FFF2-40B4-BE49-F238E27FC236}">
                    <a16:creationId xmlns:a16="http://schemas.microsoft.com/office/drawing/2014/main" id="{CE6333DF-0586-4F48-8D17-149FEA2B754C}"/>
                  </a:ext>
                </a:extLst>
              </p:cNvPr>
              <p:cNvPicPr/>
              <p:nvPr/>
            </p:nvPicPr>
            <p:blipFill>
              <a:blip r:embed="rId6"/>
              <a:stretch>
                <a:fillRect/>
              </a:stretch>
            </p:blipFill>
            <p:spPr>
              <a:xfrm>
                <a:off x="545400" y="575640"/>
                <a:ext cx="11572200" cy="6168960"/>
              </a:xfrm>
              <a:prstGeom prst="rect">
                <a:avLst/>
              </a:prstGeom>
            </p:spPr>
          </p:pic>
        </mc:Fallback>
      </mc:AlternateContent>
    </p:spTree>
    <p:extLst>
      <p:ext uri="{BB962C8B-B14F-4D97-AF65-F5344CB8AC3E}">
        <p14:creationId xmlns:p14="http://schemas.microsoft.com/office/powerpoint/2010/main" val="383484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lstStyle/>
          <a:p>
            <a:r>
              <a:rPr lang="en-US">
                <a:latin typeface="Calibri"/>
                <a:cs typeface="Calibri"/>
              </a:rPr>
              <a:t>Lesson 4-5 Notes </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646111" y="1260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p:grpSp>
        <p:nvGrpSpPr>
          <p:cNvPr id="7" name="Group 6">
            <a:extLst>
              <a:ext uri="{FF2B5EF4-FFF2-40B4-BE49-F238E27FC236}">
                <a16:creationId xmlns:a16="http://schemas.microsoft.com/office/drawing/2014/main" id="{9DC02A84-DD2F-4EB7-85ED-1F49885D31E3}"/>
              </a:ext>
            </a:extLst>
          </p:cNvPr>
          <p:cNvGrpSpPr>
            <a:grpSpLocks/>
          </p:cNvGrpSpPr>
          <p:nvPr/>
        </p:nvGrpSpPr>
        <p:grpSpPr bwMode="auto">
          <a:xfrm>
            <a:off x="5764696" y="2152975"/>
            <a:ext cx="5009322" cy="4252307"/>
            <a:chOff x="180" y="-180"/>
            <a:chExt cx="5040" cy="4896"/>
          </a:xfrm>
        </p:grpSpPr>
        <p:grpSp>
          <p:nvGrpSpPr>
            <p:cNvPr id="8" name="Group 7">
              <a:extLst>
                <a:ext uri="{FF2B5EF4-FFF2-40B4-BE49-F238E27FC236}">
                  <a16:creationId xmlns:a16="http://schemas.microsoft.com/office/drawing/2014/main" id="{E86E9082-D1BA-4ED0-A6F9-4410A20590B9}"/>
                </a:ext>
              </a:extLst>
            </p:cNvPr>
            <p:cNvGrpSpPr>
              <a:grpSpLocks/>
            </p:cNvGrpSpPr>
            <p:nvPr/>
          </p:nvGrpSpPr>
          <p:grpSpPr bwMode="auto">
            <a:xfrm>
              <a:off x="756" y="252"/>
              <a:ext cx="2016" cy="2016"/>
              <a:chOff x="756" y="252"/>
              <a:chExt cx="2016" cy="2016"/>
            </a:xfrm>
          </p:grpSpPr>
          <p:grpSp>
            <p:nvGrpSpPr>
              <p:cNvPr id="182" name="Group 181">
                <a:extLst>
                  <a:ext uri="{FF2B5EF4-FFF2-40B4-BE49-F238E27FC236}">
                    <a16:creationId xmlns:a16="http://schemas.microsoft.com/office/drawing/2014/main" id="{4F43D8E7-161F-4DF4-AB64-7CE291AF0713}"/>
                  </a:ext>
                </a:extLst>
              </p:cNvPr>
              <p:cNvGrpSpPr>
                <a:grpSpLocks/>
              </p:cNvGrpSpPr>
              <p:nvPr/>
            </p:nvGrpSpPr>
            <p:grpSpPr bwMode="auto">
              <a:xfrm>
                <a:off x="756" y="252"/>
                <a:ext cx="2016" cy="288"/>
                <a:chOff x="756" y="252"/>
                <a:chExt cx="2016" cy="288"/>
              </a:xfrm>
            </p:grpSpPr>
            <p:sp>
              <p:nvSpPr>
                <p:cNvPr id="231" name="Rectangle 230">
                  <a:extLst>
                    <a:ext uri="{FF2B5EF4-FFF2-40B4-BE49-F238E27FC236}">
                      <a16:creationId xmlns:a16="http://schemas.microsoft.com/office/drawing/2014/main" id="{1E869859-3BCE-4EF9-9DAB-C2460D7FCBD9}"/>
                    </a:ext>
                  </a:extLst>
                </p:cNvPr>
                <p:cNvSpPr>
                  <a:spLocks noChangeArrowheads="1"/>
                </p:cNvSpPr>
                <p:nvPr/>
              </p:nvSpPr>
              <p:spPr bwMode="auto">
                <a:xfrm>
                  <a:off x="1044"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32" name="Rectangle 231">
                  <a:extLst>
                    <a:ext uri="{FF2B5EF4-FFF2-40B4-BE49-F238E27FC236}">
                      <a16:creationId xmlns:a16="http://schemas.microsoft.com/office/drawing/2014/main" id="{9C248F87-C490-4FFB-806C-C16731C6D5F6}"/>
                    </a:ext>
                  </a:extLst>
                </p:cNvPr>
                <p:cNvSpPr>
                  <a:spLocks noChangeArrowheads="1"/>
                </p:cNvSpPr>
                <p:nvPr/>
              </p:nvSpPr>
              <p:spPr bwMode="auto">
                <a:xfrm>
                  <a:off x="1332"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33" name="Rectangle 232">
                  <a:extLst>
                    <a:ext uri="{FF2B5EF4-FFF2-40B4-BE49-F238E27FC236}">
                      <a16:creationId xmlns:a16="http://schemas.microsoft.com/office/drawing/2014/main" id="{05E399B2-2044-48CF-BD7B-E0B83695D544}"/>
                    </a:ext>
                  </a:extLst>
                </p:cNvPr>
                <p:cNvSpPr>
                  <a:spLocks noChangeArrowheads="1"/>
                </p:cNvSpPr>
                <p:nvPr/>
              </p:nvSpPr>
              <p:spPr bwMode="auto">
                <a:xfrm>
                  <a:off x="1620"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34" name="Rectangle 233">
                  <a:extLst>
                    <a:ext uri="{FF2B5EF4-FFF2-40B4-BE49-F238E27FC236}">
                      <a16:creationId xmlns:a16="http://schemas.microsoft.com/office/drawing/2014/main" id="{6153E631-A827-4849-B579-C6F7A7807FC0}"/>
                    </a:ext>
                  </a:extLst>
                </p:cNvPr>
                <p:cNvSpPr>
                  <a:spLocks noChangeArrowheads="1"/>
                </p:cNvSpPr>
                <p:nvPr/>
              </p:nvSpPr>
              <p:spPr bwMode="auto">
                <a:xfrm>
                  <a:off x="1908"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35" name="Rectangle 234">
                  <a:extLst>
                    <a:ext uri="{FF2B5EF4-FFF2-40B4-BE49-F238E27FC236}">
                      <a16:creationId xmlns:a16="http://schemas.microsoft.com/office/drawing/2014/main" id="{F03F5E1E-D636-47B5-B70E-0E40BB08228C}"/>
                    </a:ext>
                  </a:extLst>
                </p:cNvPr>
                <p:cNvSpPr>
                  <a:spLocks noChangeArrowheads="1"/>
                </p:cNvSpPr>
                <p:nvPr/>
              </p:nvSpPr>
              <p:spPr bwMode="auto">
                <a:xfrm>
                  <a:off x="2196"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36" name="Rectangle 235">
                  <a:extLst>
                    <a:ext uri="{FF2B5EF4-FFF2-40B4-BE49-F238E27FC236}">
                      <a16:creationId xmlns:a16="http://schemas.microsoft.com/office/drawing/2014/main" id="{3137A444-80D7-4371-9E66-2E714C3F7E09}"/>
                    </a:ext>
                  </a:extLst>
                </p:cNvPr>
                <p:cNvSpPr>
                  <a:spLocks noChangeArrowheads="1"/>
                </p:cNvSpPr>
                <p:nvPr/>
              </p:nvSpPr>
              <p:spPr bwMode="auto">
                <a:xfrm>
                  <a:off x="756"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37" name="Rectangle 236">
                  <a:extLst>
                    <a:ext uri="{FF2B5EF4-FFF2-40B4-BE49-F238E27FC236}">
                      <a16:creationId xmlns:a16="http://schemas.microsoft.com/office/drawing/2014/main" id="{03814225-A783-4330-BB4A-53D537974F0B}"/>
                    </a:ext>
                  </a:extLst>
                </p:cNvPr>
                <p:cNvSpPr>
                  <a:spLocks noChangeArrowheads="1"/>
                </p:cNvSpPr>
                <p:nvPr/>
              </p:nvSpPr>
              <p:spPr bwMode="auto">
                <a:xfrm>
                  <a:off x="2484"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83" name="Group 182">
                <a:extLst>
                  <a:ext uri="{FF2B5EF4-FFF2-40B4-BE49-F238E27FC236}">
                    <a16:creationId xmlns:a16="http://schemas.microsoft.com/office/drawing/2014/main" id="{7BAE797F-CF09-4050-8917-9C2167A005CE}"/>
                  </a:ext>
                </a:extLst>
              </p:cNvPr>
              <p:cNvGrpSpPr>
                <a:grpSpLocks/>
              </p:cNvGrpSpPr>
              <p:nvPr/>
            </p:nvGrpSpPr>
            <p:grpSpPr bwMode="auto">
              <a:xfrm>
                <a:off x="756" y="540"/>
                <a:ext cx="2016" cy="288"/>
                <a:chOff x="756" y="540"/>
                <a:chExt cx="2016" cy="288"/>
              </a:xfrm>
            </p:grpSpPr>
            <p:sp>
              <p:nvSpPr>
                <p:cNvPr id="224" name="Rectangle 223">
                  <a:extLst>
                    <a:ext uri="{FF2B5EF4-FFF2-40B4-BE49-F238E27FC236}">
                      <a16:creationId xmlns:a16="http://schemas.microsoft.com/office/drawing/2014/main" id="{A88C2117-64C4-4AF7-B2C3-FFD279658C3F}"/>
                    </a:ext>
                  </a:extLst>
                </p:cNvPr>
                <p:cNvSpPr>
                  <a:spLocks noChangeArrowheads="1"/>
                </p:cNvSpPr>
                <p:nvPr/>
              </p:nvSpPr>
              <p:spPr bwMode="auto">
                <a:xfrm>
                  <a:off x="1044"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25" name="Rectangle 224">
                  <a:extLst>
                    <a:ext uri="{FF2B5EF4-FFF2-40B4-BE49-F238E27FC236}">
                      <a16:creationId xmlns:a16="http://schemas.microsoft.com/office/drawing/2014/main" id="{4C771A87-79ED-434B-BA9F-33796A49CA34}"/>
                    </a:ext>
                  </a:extLst>
                </p:cNvPr>
                <p:cNvSpPr>
                  <a:spLocks noChangeArrowheads="1"/>
                </p:cNvSpPr>
                <p:nvPr/>
              </p:nvSpPr>
              <p:spPr bwMode="auto">
                <a:xfrm>
                  <a:off x="1332"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26" name="Rectangle 225">
                  <a:extLst>
                    <a:ext uri="{FF2B5EF4-FFF2-40B4-BE49-F238E27FC236}">
                      <a16:creationId xmlns:a16="http://schemas.microsoft.com/office/drawing/2014/main" id="{725BC9B5-F0BF-4026-A76B-1AA2AB2A5372}"/>
                    </a:ext>
                  </a:extLst>
                </p:cNvPr>
                <p:cNvSpPr>
                  <a:spLocks noChangeArrowheads="1"/>
                </p:cNvSpPr>
                <p:nvPr/>
              </p:nvSpPr>
              <p:spPr bwMode="auto">
                <a:xfrm>
                  <a:off x="1620"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27" name="Rectangle 226">
                  <a:extLst>
                    <a:ext uri="{FF2B5EF4-FFF2-40B4-BE49-F238E27FC236}">
                      <a16:creationId xmlns:a16="http://schemas.microsoft.com/office/drawing/2014/main" id="{82FEA15E-C5E2-4944-AC09-FC01FEA4FCCB}"/>
                    </a:ext>
                  </a:extLst>
                </p:cNvPr>
                <p:cNvSpPr>
                  <a:spLocks noChangeArrowheads="1"/>
                </p:cNvSpPr>
                <p:nvPr/>
              </p:nvSpPr>
              <p:spPr bwMode="auto">
                <a:xfrm>
                  <a:off x="1908"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28" name="Rectangle 227">
                  <a:extLst>
                    <a:ext uri="{FF2B5EF4-FFF2-40B4-BE49-F238E27FC236}">
                      <a16:creationId xmlns:a16="http://schemas.microsoft.com/office/drawing/2014/main" id="{069BCD0E-A5A8-40C8-93FF-E4BC672B4D3B}"/>
                    </a:ext>
                  </a:extLst>
                </p:cNvPr>
                <p:cNvSpPr>
                  <a:spLocks noChangeArrowheads="1"/>
                </p:cNvSpPr>
                <p:nvPr/>
              </p:nvSpPr>
              <p:spPr bwMode="auto">
                <a:xfrm>
                  <a:off x="2196"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29" name="Rectangle 228">
                  <a:extLst>
                    <a:ext uri="{FF2B5EF4-FFF2-40B4-BE49-F238E27FC236}">
                      <a16:creationId xmlns:a16="http://schemas.microsoft.com/office/drawing/2014/main" id="{20D9A2C8-6387-4DE4-BEEB-A473F1B0AC7C}"/>
                    </a:ext>
                  </a:extLst>
                </p:cNvPr>
                <p:cNvSpPr>
                  <a:spLocks noChangeArrowheads="1"/>
                </p:cNvSpPr>
                <p:nvPr/>
              </p:nvSpPr>
              <p:spPr bwMode="auto">
                <a:xfrm>
                  <a:off x="756"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30" name="Rectangle 229">
                  <a:extLst>
                    <a:ext uri="{FF2B5EF4-FFF2-40B4-BE49-F238E27FC236}">
                      <a16:creationId xmlns:a16="http://schemas.microsoft.com/office/drawing/2014/main" id="{0A59B0C2-50BB-40D0-ADD5-31A1E2FC0085}"/>
                    </a:ext>
                  </a:extLst>
                </p:cNvPr>
                <p:cNvSpPr>
                  <a:spLocks noChangeArrowheads="1"/>
                </p:cNvSpPr>
                <p:nvPr/>
              </p:nvSpPr>
              <p:spPr bwMode="auto">
                <a:xfrm>
                  <a:off x="2484"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84" name="Group 183">
                <a:extLst>
                  <a:ext uri="{FF2B5EF4-FFF2-40B4-BE49-F238E27FC236}">
                    <a16:creationId xmlns:a16="http://schemas.microsoft.com/office/drawing/2014/main" id="{DDB330C5-F661-4E97-9B1B-E6B81E883795}"/>
                  </a:ext>
                </a:extLst>
              </p:cNvPr>
              <p:cNvGrpSpPr>
                <a:grpSpLocks/>
              </p:cNvGrpSpPr>
              <p:nvPr/>
            </p:nvGrpSpPr>
            <p:grpSpPr bwMode="auto">
              <a:xfrm>
                <a:off x="756" y="828"/>
                <a:ext cx="2016" cy="288"/>
                <a:chOff x="756" y="828"/>
                <a:chExt cx="2016" cy="288"/>
              </a:xfrm>
            </p:grpSpPr>
            <p:sp>
              <p:nvSpPr>
                <p:cNvPr id="217" name="Rectangle 216">
                  <a:extLst>
                    <a:ext uri="{FF2B5EF4-FFF2-40B4-BE49-F238E27FC236}">
                      <a16:creationId xmlns:a16="http://schemas.microsoft.com/office/drawing/2014/main" id="{799755E2-3FAC-4F91-B330-F67AA2C5D41D}"/>
                    </a:ext>
                  </a:extLst>
                </p:cNvPr>
                <p:cNvSpPr>
                  <a:spLocks noChangeArrowheads="1"/>
                </p:cNvSpPr>
                <p:nvPr/>
              </p:nvSpPr>
              <p:spPr bwMode="auto">
                <a:xfrm>
                  <a:off x="1044"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18" name="Rectangle 217">
                  <a:extLst>
                    <a:ext uri="{FF2B5EF4-FFF2-40B4-BE49-F238E27FC236}">
                      <a16:creationId xmlns:a16="http://schemas.microsoft.com/office/drawing/2014/main" id="{5398704A-183E-4394-9CA1-B7BC7EB3A5C5}"/>
                    </a:ext>
                  </a:extLst>
                </p:cNvPr>
                <p:cNvSpPr>
                  <a:spLocks noChangeArrowheads="1"/>
                </p:cNvSpPr>
                <p:nvPr/>
              </p:nvSpPr>
              <p:spPr bwMode="auto">
                <a:xfrm>
                  <a:off x="1332"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19" name="Rectangle 218">
                  <a:extLst>
                    <a:ext uri="{FF2B5EF4-FFF2-40B4-BE49-F238E27FC236}">
                      <a16:creationId xmlns:a16="http://schemas.microsoft.com/office/drawing/2014/main" id="{85576758-FEE2-406B-9A05-BE4EC58D6C09}"/>
                    </a:ext>
                  </a:extLst>
                </p:cNvPr>
                <p:cNvSpPr>
                  <a:spLocks noChangeArrowheads="1"/>
                </p:cNvSpPr>
                <p:nvPr/>
              </p:nvSpPr>
              <p:spPr bwMode="auto">
                <a:xfrm>
                  <a:off x="1620"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20" name="Rectangle 219">
                  <a:extLst>
                    <a:ext uri="{FF2B5EF4-FFF2-40B4-BE49-F238E27FC236}">
                      <a16:creationId xmlns:a16="http://schemas.microsoft.com/office/drawing/2014/main" id="{B1A5B06C-04A5-459E-80D2-59B5210CC6E3}"/>
                    </a:ext>
                  </a:extLst>
                </p:cNvPr>
                <p:cNvSpPr>
                  <a:spLocks noChangeArrowheads="1"/>
                </p:cNvSpPr>
                <p:nvPr/>
              </p:nvSpPr>
              <p:spPr bwMode="auto">
                <a:xfrm>
                  <a:off x="1908"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21" name="Rectangle 220">
                  <a:extLst>
                    <a:ext uri="{FF2B5EF4-FFF2-40B4-BE49-F238E27FC236}">
                      <a16:creationId xmlns:a16="http://schemas.microsoft.com/office/drawing/2014/main" id="{12FA08F6-D736-4776-9ED8-18EB8BAD2DEE}"/>
                    </a:ext>
                  </a:extLst>
                </p:cNvPr>
                <p:cNvSpPr>
                  <a:spLocks noChangeArrowheads="1"/>
                </p:cNvSpPr>
                <p:nvPr/>
              </p:nvSpPr>
              <p:spPr bwMode="auto">
                <a:xfrm>
                  <a:off x="2196"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22" name="Rectangle 221">
                  <a:extLst>
                    <a:ext uri="{FF2B5EF4-FFF2-40B4-BE49-F238E27FC236}">
                      <a16:creationId xmlns:a16="http://schemas.microsoft.com/office/drawing/2014/main" id="{DBD26626-0B58-452E-843B-CED243B88E2E}"/>
                    </a:ext>
                  </a:extLst>
                </p:cNvPr>
                <p:cNvSpPr>
                  <a:spLocks noChangeArrowheads="1"/>
                </p:cNvSpPr>
                <p:nvPr/>
              </p:nvSpPr>
              <p:spPr bwMode="auto">
                <a:xfrm>
                  <a:off x="756"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23" name="Rectangle 222">
                  <a:extLst>
                    <a:ext uri="{FF2B5EF4-FFF2-40B4-BE49-F238E27FC236}">
                      <a16:creationId xmlns:a16="http://schemas.microsoft.com/office/drawing/2014/main" id="{70759EA0-3A7A-49FF-A5EA-33B1C3DC30F4}"/>
                    </a:ext>
                  </a:extLst>
                </p:cNvPr>
                <p:cNvSpPr>
                  <a:spLocks noChangeArrowheads="1"/>
                </p:cNvSpPr>
                <p:nvPr/>
              </p:nvSpPr>
              <p:spPr bwMode="auto">
                <a:xfrm>
                  <a:off x="2484"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85" name="Group 184">
                <a:extLst>
                  <a:ext uri="{FF2B5EF4-FFF2-40B4-BE49-F238E27FC236}">
                    <a16:creationId xmlns:a16="http://schemas.microsoft.com/office/drawing/2014/main" id="{817C302F-4E5D-4F51-A6CA-3F97D3955DE2}"/>
                  </a:ext>
                </a:extLst>
              </p:cNvPr>
              <p:cNvGrpSpPr>
                <a:grpSpLocks/>
              </p:cNvGrpSpPr>
              <p:nvPr/>
            </p:nvGrpSpPr>
            <p:grpSpPr bwMode="auto">
              <a:xfrm>
                <a:off x="756" y="1116"/>
                <a:ext cx="2016" cy="288"/>
                <a:chOff x="756" y="1116"/>
                <a:chExt cx="2016" cy="288"/>
              </a:xfrm>
            </p:grpSpPr>
            <p:sp>
              <p:nvSpPr>
                <p:cNvPr id="210" name="Rectangle 209">
                  <a:extLst>
                    <a:ext uri="{FF2B5EF4-FFF2-40B4-BE49-F238E27FC236}">
                      <a16:creationId xmlns:a16="http://schemas.microsoft.com/office/drawing/2014/main" id="{F2690F50-E504-4673-A665-017F08F670F0}"/>
                    </a:ext>
                  </a:extLst>
                </p:cNvPr>
                <p:cNvSpPr>
                  <a:spLocks noChangeArrowheads="1"/>
                </p:cNvSpPr>
                <p:nvPr/>
              </p:nvSpPr>
              <p:spPr bwMode="auto">
                <a:xfrm>
                  <a:off x="1044"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11" name="Rectangle 210">
                  <a:extLst>
                    <a:ext uri="{FF2B5EF4-FFF2-40B4-BE49-F238E27FC236}">
                      <a16:creationId xmlns:a16="http://schemas.microsoft.com/office/drawing/2014/main" id="{18289332-A3CD-447D-B847-8D4ED56073E5}"/>
                    </a:ext>
                  </a:extLst>
                </p:cNvPr>
                <p:cNvSpPr>
                  <a:spLocks noChangeArrowheads="1"/>
                </p:cNvSpPr>
                <p:nvPr/>
              </p:nvSpPr>
              <p:spPr bwMode="auto">
                <a:xfrm>
                  <a:off x="1332"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12" name="Rectangle 211">
                  <a:extLst>
                    <a:ext uri="{FF2B5EF4-FFF2-40B4-BE49-F238E27FC236}">
                      <a16:creationId xmlns:a16="http://schemas.microsoft.com/office/drawing/2014/main" id="{4E88E7FD-754F-4704-A79A-8637E0003E35}"/>
                    </a:ext>
                  </a:extLst>
                </p:cNvPr>
                <p:cNvSpPr>
                  <a:spLocks noChangeArrowheads="1"/>
                </p:cNvSpPr>
                <p:nvPr/>
              </p:nvSpPr>
              <p:spPr bwMode="auto">
                <a:xfrm>
                  <a:off x="1620"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13" name="Rectangle 212">
                  <a:extLst>
                    <a:ext uri="{FF2B5EF4-FFF2-40B4-BE49-F238E27FC236}">
                      <a16:creationId xmlns:a16="http://schemas.microsoft.com/office/drawing/2014/main" id="{6557F00A-AC57-4B48-A1EB-855330895284}"/>
                    </a:ext>
                  </a:extLst>
                </p:cNvPr>
                <p:cNvSpPr>
                  <a:spLocks noChangeArrowheads="1"/>
                </p:cNvSpPr>
                <p:nvPr/>
              </p:nvSpPr>
              <p:spPr bwMode="auto">
                <a:xfrm>
                  <a:off x="1908"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14" name="Rectangle 213">
                  <a:extLst>
                    <a:ext uri="{FF2B5EF4-FFF2-40B4-BE49-F238E27FC236}">
                      <a16:creationId xmlns:a16="http://schemas.microsoft.com/office/drawing/2014/main" id="{D5B8CD6D-318C-4B93-933B-76AD932A3D09}"/>
                    </a:ext>
                  </a:extLst>
                </p:cNvPr>
                <p:cNvSpPr>
                  <a:spLocks noChangeArrowheads="1"/>
                </p:cNvSpPr>
                <p:nvPr/>
              </p:nvSpPr>
              <p:spPr bwMode="auto">
                <a:xfrm>
                  <a:off x="2196"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15" name="Rectangle 214">
                  <a:extLst>
                    <a:ext uri="{FF2B5EF4-FFF2-40B4-BE49-F238E27FC236}">
                      <a16:creationId xmlns:a16="http://schemas.microsoft.com/office/drawing/2014/main" id="{9103D963-9F6C-41F1-98ED-37D53D164BD6}"/>
                    </a:ext>
                  </a:extLst>
                </p:cNvPr>
                <p:cNvSpPr>
                  <a:spLocks noChangeArrowheads="1"/>
                </p:cNvSpPr>
                <p:nvPr/>
              </p:nvSpPr>
              <p:spPr bwMode="auto">
                <a:xfrm>
                  <a:off x="756"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16" name="Rectangle 215">
                  <a:extLst>
                    <a:ext uri="{FF2B5EF4-FFF2-40B4-BE49-F238E27FC236}">
                      <a16:creationId xmlns:a16="http://schemas.microsoft.com/office/drawing/2014/main" id="{CFBF6ACF-41B0-42D0-83EB-BA5A924E44E9}"/>
                    </a:ext>
                  </a:extLst>
                </p:cNvPr>
                <p:cNvSpPr>
                  <a:spLocks noChangeArrowheads="1"/>
                </p:cNvSpPr>
                <p:nvPr/>
              </p:nvSpPr>
              <p:spPr bwMode="auto">
                <a:xfrm>
                  <a:off x="2484"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86" name="Group 185">
                <a:extLst>
                  <a:ext uri="{FF2B5EF4-FFF2-40B4-BE49-F238E27FC236}">
                    <a16:creationId xmlns:a16="http://schemas.microsoft.com/office/drawing/2014/main" id="{DF2A3F27-E3F8-4407-9E08-364EA2BAEE52}"/>
                  </a:ext>
                </a:extLst>
              </p:cNvPr>
              <p:cNvGrpSpPr>
                <a:grpSpLocks/>
              </p:cNvGrpSpPr>
              <p:nvPr/>
            </p:nvGrpSpPr>
            <p:grpSpPr bwMode="auto">
              <a:xfrm>
                <a:off x="756" y="1404"/>
                <a:ext cx="2016" cy="288"/>
                <a:chOff x="756" y="1404"/>
                <a:chExt cx="2016" cy="288"/>
              </a:xfrm>
            </p:grpSpPr>
            <p:sp>
              <p:nvSpPr>
                <p:cNvPr id="203" name="Rectangle 202">
                  <a:extLst>
                    <a:ext uri="{FF2B5EF4-FFF2-40B4-BE49-F238E27FC236}">
                      <a16:creationId xmlns:a16="http://schemas.microsoft.com/office/drawing/2014/main" id="{595509E3-8C22-4E04-B552-9D809E0D7D47}"/>
                    </a:ext>
                  </a:extLst>
                </p:cNvPr>
                <p:cNvSpPr>
                  <a:spLocks noChangeArrowheads="1"/>
                </p:cNvSpPr>
                <p:nvPr/>
              </p:nvSpPr>
              <p:spPr bwMode="auto">
                <a:xfrm>
                  <a:off x="1044"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04" name="Rectangle 203">
                  <a:extLst>
                    <a:ext uri="{FF2B5EF4-FFF2-40B4-BE49-F238E27FC236}">
                      <a16:creationId xmlns:a16="http://schemas.microsoft.com/office/drawing/2014/main" id="{5A3B24FC-D5A8-4F89-9DA2-2E1D1394D770}"/>
                    </a:ext>
                  </a:extLst>
                </p:cNvPr>
                <p:cNvSpPr>
                  <a:spLocks noChangeArrowheads="1"/>
                </p:cNvSpPr>
                <p:nvPr/>
              </p:nvSpPr>
              <p:spPr bwMode="auto">
                <a:xfrm>
                  <a:off x="1332"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05" name="Rectangle 204">
                  <a:extLst>
                    <a:ext uri="{FF2B5EF4-FFF2-40B4-BE49-F238E27FC236}">
                      <a16:creationId xmlns:a16="http://schemas.microsoft.com/office/drawing/2014/main" id="{3ED6DB18-F7F5-48C6-B331-EB132F4B29E7}"/>
                    </a:ext>
                  </a:extLst>
                </p:cNvPr>
                <p:cNvSpPr>
                  <a:spLocks noChangeArrowheads="1"/>
                </p:cNvSpPr>
                <p:nvPr/>
              </p:nvSpPr>
              <p:spPr bwMode="auto">
                <a:xfrm>
                  <a:off x="1620"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06" name="Rectangle 205">
                  <a:extLst>
                    <a:ext uri="{FF2B5EF4-FFF2-40B4-BE49-F238E27FC236}">
                      <a16:creationId xmlns:a16="http://schemas.microsoft.com/office/drawing/2014/main" id="{23DCEAC3-5EE5-43F6-8196-ED48D5D2E3CC}"/>
                    </a:ext>
                  </a:extLst>
                </p:cNvPr>
                <p:cNvSpPr>
                  <a:spLocks noChangeArrowheads="1"/>
                </p:cNvSpPr>
                <p:nvPr/>
              </p:nvSpPr>
              <p:spPr bwMode="auto">
                <a:xfrm>
                  <a:off x="1908"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07" name="Rectangle 206">
                  <a:extLst>
                    <a:ext uri="{FF2B5EF4-FFF2-40B4-BE49-F238E27FC236}">
                      <a16:creationId xmlns:a16="http://schemas.microsoft.com/office/drawing/2014/main" id="{2C07CAEF-9E25-46B3-8A8C-888D587DE096}"/>
                    </a:ext>
                  </a:extLst>
                </p:cNvPr>
                <p:cNvSpPr>
                  <a:spLocks noChangeArrowheads="1"/>
                </p:cNvSpPr>
                <p:nvPr/>
              </p:nvSpPr>
              <p:spPr bwMode="auto">
                <a:xfrm>
                  <a:off x="2196"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08" name="Rectangle 207">
                  <a:extLst>
                    <a:ext uri="{FF2B5EF4-FFF2-40B4-BE49-F238E27FC236}">
                      <a16:creationId xmlns:a16="http://schemas.microsoft.com/office/drawing/2014/main" id="{0F6AE471-F6AB-49D7-A5F5-C61049261C05}"/>
                    </a:ext>
                  </a:extLst>
                </p:cNvPr>
                <p:cNvSpPr>
                  <a:spLocks noChangeArrowheads="1"/>
                </p:cNvSpPr>
                <p:nvPr/>
              </p:nvSpPr>
              <p:spPr bwMode="auto">
                <a:xfrm>
                  <a:off x="756"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09" name="Rectangle 208">
                  <a:extLst>
                    <a:ext uri="{FF2B5EF4-FFF2-40B4-BE49-F238E27FC236}">
                      <a16:creationId xmlns:a16="http://schemas.microsoft.com/office/drawing/2014/main" id="{9D6F3C8C-3005-47C5-8FFD-BE7119729965}"/>
                    </a:ext>
                  </a:extLst>
                </p:cNvPr>
                <p:cNvSpPr>
                  <a:spLocks noChangeArrowheads="1"/>
                </p:cNvSpPr>
                <p:nvPr/>
              </p:nvSpPr>
              <p:spPr bwMode="auto">
                <a:xfrm>
                  <a:off x="2484"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87" name="Group 186">
                <a:extLst>
                  <a:ext uri="{FF2B5EF4-FFF2-40B4-BE49-F238E27FC236}">
                    <a16:creationId xmlns:a16="http://schemas.microsoft.com/office/drawing/2014/main" id="{3BEC2BFE-71A1-4BF4-81C6-C5181D975B3D}"/>
                  </a:ext>
                </a:extLst>
              </p:cNvPr>
              <p:cNvGrpSpPr>
                <a:grpSpLocks/>
              </p:cNvGrpSpPr>
              <p:nvPr/>
            </p:nvGrpSpPr>
            <p:grpSpPr bwMode="auto">
              <a:xfrm>
                <a:off x="756" y="1692"/>
                <a:ext cx="2016" cy="288"/>
                <a:chOff x="756" y="1692"/>
                <a:chExt cx="2016" cy="288"/>
              </a:xfrm>
            </p:grpSpPr>
            <p:sp>
              <p:nvSpPr>
                <p:cNvPr id="196" name="Rectangle 195">
                  <a:extLst>
                    <a:ext uri="{FF2B5EF4-FFF2-40B4-BE49-F238E27FC236}">
                      <a16:creationId xmlns:a16="http://schemas.microsoft.com/office/drawing/2014/main" id="{7E15B6DF-2F96-4B22-A958-DD7FC048BAA0}"/>
                    </a:ext>
                  </a:extLst>
                </p:cNvPr>
                <p:cNvSpPr>
                  <a:spLocks noChangeArrowheads="1"/>
                </p:cNvSpPr>
                <p:nvPr/>
              </p:nvSpPr>
              <p:spPr bwMode="auto">
                <a:xfrm>
                  <a:off x="1044"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97" name="Rectangle 196">
                  <a:extLst>
                    <a:ext uri="{FF2B5EF4-FFF2-40B4-BE49-F238E27FC236}">
                      <a16:creationId xmlns:a16="http://schemas.microsoft.com/office/drawing/2014/main" id="{646E8A2B-B64F-4F21-9C3F-9347697ADDCD}"/>
                    </a:ext>
                  </a:extLst>
                </p:cNvPr>
                <p:cNvSpPr>
                  <a:spLocks noChangeArrowheads="1"/>
                </p:cNvSpPr>
                <p:nvPr/>
              </p:nvSpPr>
              <p:spPr bwMode="auto">
                <a:xfrm>
                  <a:off x="1332"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98" name="Rectangle 197">
                  <a:extLst>
                    <a:ext uri="{FF2B5EF4-FFF2-40B4-BE49-F238E27FC236}">
                      <a16:creationId xmlns:a16="http://schemas.microsoft.com/office/drawing/2014/main" id="{806B2EC7-7A65-4233-9308-C30B732EFA42}"/>
                    </a:ext>
                  </a:extLst>
                </p:cNvPr>
                <p:cNvSpPr>
                  <a:spLocks noChangeArrowheads="1"/>
                </p:cNvSpPr>
                <p:nvPr/>
              </p:nvSpPr>
              <p:spPr bwMode="auto">
                <a:xfrm>
                  <a:off x="1620"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99" name="Rectangle 198">
                  <a:extLst>
                    <a:ext uri="{FF2B5EF4-FFF2-40B4-BE49-F238E27FC236}">
                      <a16:creationId xmlns:a16="http://schemas.microsoft.com/office/drawing/2014/main" id="{DAB509BC-E9AE-4B9D-BD4A-E19CEA15E16E}"/>
                    </a:ext>
                  </a:extLst>
                </p:cNvPr>
                <p:cNvSpPr>
                  <a:spLocks noChangeArrowheads="1"/>
                </p:cNvSpPr>
                <p:nvPr/>
              </p:nvSpPr>
              <p:spPr bwMode="auto">
                <a:xfrm>
                  <a:off x="1908"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00" name="Rectangle 199">
                  <a:extLst>
                    <a:ext uri="{FF2B5EF4-FFF2-40B4-BE49-F238E27FC236}">
                      <a16:creationId xmlns:a16="http://schemas.microsoft.com/office/drawing/2014/main" id="{72E7194F-DBDF-4806-A3CE-4B7C5FB69CE8}"/>
                    </a:ext>
                  </a:extLst>
                </p:cNvPr>
                <p:cNvSpPr>
                  <a:spLocks noChangeArrowheads="1"/>
                </p:cNvSpPr>
                <p:nvPr/>
              </p:nvSpPr>
              <p:spPr bwMode="auto">
                <a:xfrm>
                  <a:off x="2196"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01" name="Rectangle 200">
                  <a:extLst>
                    <a:ext uri="{FF2B5EF4-FFF2-40B4-BE49-F238E27FC236}">
                      <a16:creationId xmlns:a16="http://schemas.microsoft.com/office/drawing/2014/main" id="{36A37206-3061-47E1-9E0D-5A56BF2BD20F}"/>
                    </a:ext>
                  </a:extLst>
                </p:cNvPr>
                <p:cNvSpPr>
                  <a:spLocks noChangeArrowheads="1"/>
                </p:cNvSpPr>
                <p:nvPr/>
              </p:nvSpPr>
              <p:spPr bwMode="auto">
                <a:xfrm>
                  <a:off x="756"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02" name="Rectangle 201">
                  <a:extLst>
                    <a:ext uri="{FF2B5EF4-FFF2-40B4-BE49-F238E27FC236}">
                      <a16:creationId xmlns:a16="http://schemas.microsoft.com/office/drawing/2014/main" id="{53DBE931-7FCD-49D3-A01E-E1A75CA86D3A}"/>
                    </a:ext>
                  </a:extLst>
                </p:cNvPr>
                <p:cNvSpPr>
                  <a:spLocks noChangeArrowheads="1"/>
                </p:cNvSpPr>
                <p:nvPr/>
              </p:nvSpPr>
              <p:spPr bwMode="auto">
                <a:xfrm>
                  <a:off x="2484"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88" name="Group 187">
                <a:extLst>
                  <a:ext uri="{FF2B5EF4-FFF2-40B4-BE49-F238E27FC236}">
                    <a16:creationId xmlns:a16="http://schemas.microsoft.com/office/drawing/2014/main" id="{B566DFA0-198C-4C43-8851-B7D0CF295D12}"/>
                  </a:ext>
                </a:extLst>
              </p:cNvPr>
              <p:cNvGrpSpPr>
                <a:grpSpLocks/>
              </p:cNvGrpSpPr>
              <p:nvPr/>
            </p:nvGrpSpPr>
            <p:grpSpPr bwMode="auto">
              <a:xfrm>
                <a:off x="756" y="1980"/>
                <a:ext cx="2016" cy="288"/>
                <a:chOff x="756" y="1980"/>
                <a:chExt cx="2016" cy="288"/>
              </a:xfrm>
            </p:grpSpPr>
            <p:sp>
              <p:nvSpPr>
                <p:cNvPr id="189" name="Rectangle 188">
                  <a:extLst>
                    <a:ext uri="{FF2B5EF4-FFF2-40B4-BE49-F238E27FC236}">
                      <a16:creationId xmlns:a16="http://schemas.microsoft.com/office/drawing/2014/main" id="{CC91263F-FFFD-4EAE-A356-396F8EFF3395}"/>
                    </a:ext>
                  </a:extLst>
                </p:cNvPr>
                <p:cNvSpPr>
                  <a:spLocks noChangeArrowheads="1"/>
                </p:cNvSpPr>
                <p:nvPr/>
              </p:nvSpPr>
              <p:spPr bwMode="auto">
                <a:xfrm>
                  <a:off x="1044"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90" name="Rectangle 189">
                  <a:extLst>
                    <a:ext uri="{FF2B5EF4-FFF2-40B4-BE49-F238E27FC236}">
                      <a16:creationId xmlns:a16="http://schemas.microsoft.com/office/drawing/2014/main" id="{B9CAC320-D2B8-4F40-8EB1-E76D3E242E44}"/>
                    </a:ext>
                  </a:extLst>
                </p:cNvPr>
                <p:cNvSpPr>
                  <a:spLocks noChangeArrowheads="1"/>
                </p:cNvSpPr>
                <p:nvPr/>
              </p:nvSpPr>
              <p:spPr bwMode="auto">
                <a:xfrm>
                  <a:off x="1332"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91" name="Rectangle 190">
                  <a:extLst>
                    <a:ext uri="{FF2B5EF4-FFF2-40B4-BE49-F238E27FC236}">
                      <a16:creationId xmlns:a16="http://schemas.microsoft.com/office/drawing/2014/main" id="{A2A5D723-EDA6-4223-8F54-9EB3DDBBAB0D}"/>
                    </a:ext>
                  </a:extLst>
                </p:cNvPr>
                <p:cNvSpPr>
                  <a:spLocks noChangeArrowheads="1"/>
                </p:cNvSpPr>
                <p:nvPr/>
              </p:nvSpPr>
              <p:spPr bwMode="auto">
                <a:xfrm>
                  <a:off x="1620"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92" name="Rectangle 191">
                  <a:extLst>
                    <a:ext uri="{FF2B5EF4-FFF2-40B4-BE49-F238E27FC236}">
                      <a16:creationId xmlns:a16="http://schemas.microsoft.com/office/drawing/2014/main" id="{C3C3E46D-18ED-45BE-B375-C54555BBE896}"/>
                    </a:ext>
                  </a:extLst>
                </p:cNvPr>
                <p:cNvSpPr>
                  <a:spLocks noChangeArrowheads="1"/>
                </p:cNvSpPr>
                <p:nvPr/>
              </p:nvSpPr>
              <p:spPr bwMode="auto">
                <a:xfrm>
                  <a:off x="1908"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93" name="Rectangle 192">
                  <a:extLst>
                    <a:ext uri="{FF2B5EF4-FFF2-40B4-BE49-F238E27FC236}">
                      <a16:creationId xmlns:a16="http://schemas.microsoft.com/office/drawing/2014/main" id="{111A3651-D977-46AD-BA3C-70A64511B105}"/>
                    </a:ext>
                  </a:extLst>
                </p:cNvPr>
                <p:cNvSpPr>
                  <a:spLocks noChangeArrowheads="1"/>
                </p:cNvSpPr>
                <p:nvPr/>
              </p:nvSpPr>
              <p:spPr bwMode="auto">
                <a:xfrm>
                  <a:off x="2196"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94" name="Rectangle 193">
                  <a:extLst>
                    <a:ext uri="{FF2B5EF4-FFF2-40B4-BE49-F238E27FC236}">
                      <a16:creationId xmlns:a16="http://schemas.microsoft.com/office/drawing/2014/main" id="{A018C02E-9CB9-437E-BF59-29D78D2ABC1E}"/>
                    </a:ext>
                  </a:extLst>
                </p:cNvPr>
                <p:cNvSpPr>
                  <a:spLocks noChangeArrowheads="1"/>
                </p:cNvSpPr>
                <p:nvPr/>
              </p:nvSpPr>
              <p:spPr bwMode="auto">
                <a:xfrm>
                  <a:off x="756"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95" name="Rectangle 194">
                  <a:extLst>
                    <a:ext uri="{FF2B5EF4-FFF2-40B4-BE49-F238E27FC236}">
                      <a16:creationId xmlns:a16="http://schemas.microsoft.com/office/drawing/2014/main" id="{0FD17249-233C-43B0-AB0D-3F008F2849E2}"/>
                    </a:ext>
                  </a:extLst>
                </p:cNvPr>
                <p:cNvSpPr>
                  <a:spLocks noChangeArrowheads="1"/>
                </p:cNvSpPr>
                <p:nvPr/>
              </p:nvSpPr>
              <p:spPr bwMode="auto">
                <a:xfrm>
                  <a:off x="2484"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grpSp>
          <p:nvGrpSpPr>
            <p:cNvPr id="9" name="Group 8">
              <a:extLst>
                <a:ext uri="{FF2B5EF4-FFF2-40B4-BE49-F238E27FC236}">
                  <a16:creationId xmlns:a16="http://schemas.microsoft.com/office/drawing/2014/main" id="{EA1556B0-0D6F-4E1F-A31E-E174CFB53961}"/>
                </a:ext>
              </a:extLst>
            </p:cNvPr>
            <p:cNvGrpSpPr>
              <a:grpSpLocks/>
            </p:cNvGrpSpPr>
            <p:nvPr/>
          </p:nvGrpSpPr>
          <p:grpSpPr bwMode="auto">
            <a:xfrm>
              <a:off x="2772" y="252"/>
              <a:ext cx="2016" cy="2016"/>
              <a:chOff x="2772" y="252"/>
              <a:chExt cx="2016" cy="2016"/>
            </a:xfrm>
          </p:grpSpPr>
          <p:grpSp>
            <p:nvGrpSpPr>
              <p:cNvPr id="126" name="Group 125">
                <a:extLst>
                  <a:ext uri="{FF2B5EF4-FFF2-40B4-BE49-F238E27FC236}">
                    <a16:creationId xmlns:a16="http://schemas.microsoft.com/office/drawing/2014/main" id="{96FFDB20-7A2A-438B-A11E-8D464D1A5008}"/>
                  </a:ext>
                </a:extLst>
              </p:cNvPr>
              <p:cNvGrpSpPr>
                <a:grpSpLocks/>
              </p:cNvGrpSpPr>
              <p:nvPr/>
            </p:nvGrpSpPr>
            <p:grpSpPr bwMode="auto">
              <a:xfrm>
                <a:off x="2772" y="252"/>
                <a:ext cx="2016" cy="288"/>
                <a:chOff x="2772" y="252"/>
                <a:chExt cx="2016" cy="288"/>
              </a:xfrm>
            </p:grpSpPr>
            <p:sp>
              <p:nvSpPr>
                <p:cNvPr id="175" name="Rectangle 174">
                  <a:extLst>
                    <a:ext uri="{FF2B5EF4-FFF2-40B4-BE49-F238E27FC236}">
                      <a16:creationId xmlns:a16="http://schemas.microsoft.com/office/drawing/2014/main" id="{FB71AA87-9826-4A84-AA94-B3213ABCCF50}"/>
                    </a:ext>
                  </a:extLst>
                </p:cNvPr>
                <p:cNvSpPr>
                  <a:spLocks noChangeArrowheads="1"/>
                </p:cNvSpPr>
                <p:nvPr/>
              </p:nvSpPr>
              <p:spPr bwMode="auto">
                <a:xfrm>
                  <a:off x="3060"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76" name="Rectangle 175">
                  <a:extLst>
                    <a:ext uri="{FF2B5EF4-FFF2-40B4-BE49-F238E27FC236}">
                      <a16:creationId xmlns:a16="http://schemas.microsoft.com/office/drawing/2014/main" id="{985D7BDB-5D79-4FED-86F9-A7B22D666577}"/>
                    </a:ext>
                  </a:extLst>
                </p:cNvPr>
                <p:cNvSpPr>
                  <a:spLocks noChangeArrowheads="1"/>
                </p:cNvSpPr>
                <p:nvPr/>
              </p:nvSpPr>
              <p:spPr bwMode="auto">
                <a:xfrm>
                  <a:off x="3348"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77" name="Rectangle 176">
                  <a:extLst>
                    <a:ext uri="{FF2B5EF4-FFF2-40B4-BE49-F238E27FC236}">
                      <a16:creationId xmlns:a16="http://schemas.microsoft.com/office/drawing/2014/main" id="{3138C14B-4A89-46F6-99DF-4DF44C96A9A8}"/>
                    </a:ext>
                  </a:extLst>
                </p:cNvPr>
                <p:cNvSpPr>
                  <a:spLocks noChangeArrowheads="1"/>
                </p:cNvSpPr>
                <p:nvPr/>
              </p:nvSpPr>
              <p:spPr bwMode="auto">
                <a:xfrm>
                  <a:off x="3636"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78" name="Rectangle 177">
                  <a:extLst>
                    <a:ext uri="{FF2B5EF4-FFF2-40B4-BE49-F238E27FC236}">
                      <a16:creationId xmlns:a16="http://schemas.microsoft.com/office/drawing/2014/main" id="{CE8E843E-EE13-49E7-A346-83845BEECE94}"/>
                    </a:ext>
                  </a:extLst>
                </p:cNvPr>
                <p:cNvSpPr>
                  <a:spLocks noChangeArrowheads="1"/>
                </p:cNvSpPr>
                <p:nvPr/>
              </p:nvSpPr>
              <p:spPr bwMode="auto">
                <a:xfrm>
                  <a:off x="3924"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79" name="Rectangle 178">
                  <a:extLst>
                    <a:ext uri="{FF2B5EF4-FFF2-40B4-BE49-F238E27FC236}">
                      <a16:creationId xmlns:a16="http://schemas.microsoft.com/office/drawing/2014/main" id="{E580E7F4-AC87-40D6-AB42-D02CC331C0E9}"/>
                    </a:ext>
                  </a:extLst>
                </p:cNvPr>
                <p:cNvSpPr>
                  <a:spLocks noChangeArrowheads="1"/>
                </p:cNvSpPr>
                <p:nvPr/>
              </p:nvSpPr>
              <p:spPr bwMode="auto">
                <a:xfrm>
                  <a:off x="4212"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80" name="Rectangle 179">
                  <a:extLst>
                    <a:ext uri="{FF2B5EF4-FFF2-40B4-BE49-F238E27FC236}">
                      <a16:creationId xmlns:a16="http://schemas.microsoft.com/office/drawing/2014/main" id="{2ABA1E83-F6F5-4262-B3A9-98081FD7F0A6}"/>
                    </a:ext>
                  </a:extLst>
                </p:cNvPr>
                <p:cNvSpPr>
                  <a:spLocks noChangeArrowheads="1"/>
                </p:cNvSpPr>
                <p:nvPr/>
              </p:nvSpPr>
              <p:spPr bwMode="auto">
                <a:xfrm>
                  <a:off x="2772"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81" name="Rectangle 180">
                  <a:extLst>
                    <a:ext uri="{FF2B5EF4-FFF2-40B4-BE49-F238E27FC236}">
                      <a16:creationId xmlns:a16="http://schemas.microsoft.com/office/drawing/2014/main" id="{4790C455-051C-41C2-9B4F-6905E527C8CF}"/>
                    </a:ext>
                  </a:extLst>
                </p:cNvPr>
                <p:cNvSpPr>
                  <a:spLocks noChangeArrowheads="1"/>
                </p:cNvSpPr>
                <p:nvPr/>
              </p:nvSpPr>
              <p:spPr bwMode="auto">
                <a:xfrm>
                  <a:off x="4500" y="25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27" name="Group 126">
                <a:extLst>
                  <a:ext uri="{FF2B5EF4-FFF2-40B4-BE49-F238E27FC236}">
                    <a16:creationId xmlns:a16="http://schemas.microsoft.com/office/drawing/2014/main" id="{2BD9A1D0-6A6A-48F1-B24F-1BF278182B09}"/>
                  </a:ext>
                </a:extLst>
              </p:cNvPr>
              <p:cNvGrpSpPr>
                <a:grpSpLocks/>
              </p:cNvGrpSpPr>
              <p:nvPr/>
            </p:nvGrpSpPr>
            <p:grpSpPr bwMode="auto">
              <a:xfrm>
                <a:off x="2772" y="540"/>
                <a:ext cx="2016" cy="288"/>
                <a:chOff x="2772" y="540"/>
                <a:chExt cx="2016" cy="288"/>
              </a:xfrm>
            </p:grpSpPr>
            <p:sp>
              <p:nvSpPr>
                <p:cNvPr id="168" name="Rectangle 167">
                  <a:extLst>
                    <a:ext uri="{FF2B5EF4-FFF2-40B4-BE49-F238E27FC236}">
                      <a16:creationId xmlns:a16="http://schemas.microsoft.com/office/drawing/2014/main" id="{92193842-79D7-402E-9D2A-9A22B7912BA2}"/>
                    </a:ext>
                  </a:extLst>
                </p:cNvPr>
                <p:cNvSpPr>
                  <a:spLocks noChangeArrowheads="1"/>
                </p:cNvSpPr>
                <p:nvPr/>
              </p:nvSpPr>
              <p:spPr bwMode="auto">
                <a:xfrm>
                  <a:off x="3060"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69" name="Rectangle 168">
                  <a:extLst>
                    <a:ext uri="{FF2B5EF4-FFF2-40B4-BE49-F238E27FC236}">
                      <a16:creationId xmlns:a16="http://schemas.microsoft.com/office/drawing/2014/main" id="{EFD594D3-23A8-484C-822E-43BAD1F8BFD0}"/>
                    </a:ext>
                  </a:extLst>
                </p:cNvPr>
                <p:cNvSpPr>
                  <a:spLocks noChangeArrowheads="1"/>
                </p:cNvSpPr>
                <p:nvPr/>
              </p:nvSpPr>
              <p:spPr bwMode="auto">
                <a:xfrm>
                  <a:off x="3348"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70" name="Rectangle 169">
                  <a:extLst>
                    <a:ext uri="{FF2B5EF4-FFF2-40B4-BE49-F238E27FC236}">
                      <a16:creationId xmlns:a16="http://schemas.microsoft.com/office/drawing/2014/main" id="{F7E999AE-3C24-4EDF-836F-703A373F0E77}"/>
                    </a:ext>
                  </a:extLst>
                </p:cNvPr>
                <p:cNvSpPr>
                  <a:spLocks noChangeArrowheads="1"/>
                </p:cNvSpPr>
                <p:nvPr/>
              </p:nvSpPr>
              <p:spPr bwMode="auto">
                <a:xfrm>
                  <a:off x="3636"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71" name="Rectangle 170">
                  <a:extLst>
                    <a:ext uri="{FF2B5EF4-FFF2-40B4-BE49-F238E27FC236}">
                      <a16:creationId xmlns:a16="http://schemas.microsoft.com/office/drawing/2014/main" id="{E847C313-1D67-4151-9D61-47DA9350A670}"/>
                    </a:ext>
                  </a:extLst>
                </p:cNvPr>
                <p:cNvSpPr>
                  <a:spLocks noChangeArrowheads="1"/>
                </p:cNvSpPr>
                <p:nvPr/>
              </p:nvSpPr>
              <p:spPr bwMode="auto">
                <a:xfrm>
                  <a:off x="3924"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72" name="Rectangle 171">
                  <a:extLst>
                    <a:ext uri="{FF2B5EF4-FFF2-40B4-BE49-F238E27FC236}">
                      <a16:creationId xmlns:a16="http://schemas.microsoft.com/office/drawing/2014/main" id="{4C5316C7-DD72-452F-A02A-696BAADE1A74}"/>
                    </a:ext>
                  </a:extLst>
                </p:cNvPr>
                <p:cNvSpPr>
                  <a:spLocks noChangeArrowheads="1"/>
                </p:cNvSpPr>
                <p:nvPr/>
              </p:nvSpPr>
              <p:spPr bwMode="auto">
                <a:xfrm>
                  <a:off x="4212"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73" name="Rectangle 172">
                  <a:extLst>
                    <a:ext uri="{FF2B5EF4-FFF2-40B4-BE49-F238E27FC236}">
                      <a16:creationId xmlns:a16="http://schemas.microsoft.com/office/drawing/2014/main" id="{BA0B946F-FD09-4E88-9C4D-C063F6D19468}"/>
                    </a:ext>
                  </a:extLst>
                </p:cNvPr>
                <p:cNvSpPr>
                  <a:spLocks noChangeArrowheads="1"/>
                </p:cNvSpPr>
                <p:nvPr/>
              </p:nvSpPr>
              <p:spPr bwMode="auto">
                <a:xfrm>
                  <a:off x="2772"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74" name="Rectangle 173">
                  <a:extLst>
                    <a:ext uri="{FF2B5EF4-FFF2-40B4-BE49-F238E27FC236}">
                      <a16:creationId xmlns:a16="http://schemas.microsoft.com/office/drawing/2014/main" id="{6A4F1825-D58E-4AA5-825C-7B48EF84D587}"/>
                    </a:ext>
                  </a:extLst>
                </p:cNvPr>
                <p:cNvSpPr>
                  <a:spLocks noChangeArrowheads="1"/>
                </p:cNvSpPr>
                <p:nvPr/>
              </p:nvSpPr>
              <p:spPr bwMode="auto">
                <a:xfrm>
                  <a:off x="4500" y="54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28" name="Group 127">
                <a:extLst>
                  <a:ext uri="{FF2B5EF4-FFF2-40B4-BE49-F238E27FC236}">
                    <a16:creationId xmlns:a16="http://schemas.microsoft.com/office/drawing/2014/main" id="{D5F5D953-02B2-406D-98DE-C0376F4EC41F}"/>
                  </a:ext>
                </a:extLst>
              </p:cNvPr>
              <p:cNvGrpSpPr>
                <a:grpSpLocks/>
              </p:cNvGrpSpPr>
              <p:nvPr/>
            </p:nvGrpSpPr>
            <p:grpSpPr bwMode="auto">
              <a:xfrm>
                <a:off x="2772" y="828"/>
                <a:ext cx="2016" cy="288"/>
                <a:chOff x="2772" y="828"/>
                <a:chExt cx="2016" cy="288"/>
              </a:xfrm>
            </p:grpSpPr>
            <p:sp>
              <p:nvSpPr>
                <p:cNvPr id="161" name="Rectangle 160">
                  <a:extLst>
                    <a:ext uri="{FF2B5EF4-FFF2-40B4-BE49-F238E27FC236}">
                      <a16:creationId xmlns:a16="http://schemas.microsoft.com/office/drawing/2014/main" id="{690D092E-63E1-43D8-8CD2-C5F78F1FB1E8}"/>
                    </a:ext>
                  </a:extLst>
                </p:cNvPr>
                <p:cNvSpPr>
                  <a:spLocks noChangeArrowheads="1"/>
                </p:cNvSpPr>
                <p:nvPr/>
              </p:nvSpPr>
              <p:spPr bwMode="auto">
                <a:xfrm>
                  <a:off x="3060"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62" name="Rectangle 161">
                  <a:extLst>
                    <a:ext uri="{FF2B5EF4-FFF2-40B4-BE49-F238E27FC236}">
                      <a16:creationId xmlns:a16="http://schemas.microsoft.com/office/drawing/2014/main" id="{430E9E99-8EF4-4404-9CB7-F34CD6EA2D4F}"/>
                    </a:ext>
                  </a:extLst>
                </p:cNvPr>
                <p:cNvSpPr>
                  <a:spLocks noChangeArrowheads="1"/>
                </p:cNvSpPr>
                <p:nvPr/>
              </p:nvSpPr>
              <p:spPr bwMode="auto">
                <a:xfrm>
                  <a:off x="3348"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63" name="Rectangle 162">
                  <a:extLst>
                    <a:ext uri="{FF2B5EF4-FFF2-40B4-BE49-F238E27FC236}">
                      <a16:creationId xmlns:a16="http://schemas.microsoft.com/office/drawing/2014/main" id="{7AB9C1D7-052D-4A15-9CFA-DCC735406DF6}"/>
                    </a:ext>
                  </a:extLst>
                </p:cNvPr>
                <p:cNvSpPr>
                  <a:spLocks noChangeArrowheads="1"/>
                </p:cNvSpPr>
                <p:nvPr/>
              </p:nvSpPr>
              <p:spPr bwMode="auto">
                <a:xfrm>
                  <a:off x="3636"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64" name="Rectangle 163">
                  <a:extLst>
                    <a:ext uri="{FF2B5EF4-FFF2-40B4-BE49-F238E27FC236}">
                      <a16:creationId xmlns:a16="http://schemas.microsoft.com/office/drawing/2014/main" id="{6E53A39E-D83A-4280-AFA7-5F18E9BCE7B8}"/>
                    </a:ext>
                  </a:extLst>
                </p:cNvPr>
                <p:cNvSpPr>
                  <a:spLocks noChangeArrowheads="1"/>
                </p:cNvSpPr>
                <p:nvPr/>
              </p:nvSpPr>
              <p:spPr bwMode="auto">
                <a:xfrm>
                  <a:off x="3924"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65" name="Rectangle 164">
                  <a:extLst>
                    <a:ext uri="{FF2B5EF4-FFF2-40B4-BE49-F238E27FC236}">
                      <a16:creationId xmlns:a16="http://schemas.microsoft.com/office/drawing/2014/main" id="{B90DC0C3-C4B5-4D87-ABDE-770AFBE3D94C}"/>
                    </a:ext>
                  </a:extLst>
                </p:cNvPr>
                <p:cNvSpPr>
                  <a:spLocks noChangeArrowheads="1"/>
                </p:cNvSpPr>
                <p:nvPr/>
              </p:nvSpPr>
              <p:spPr bwMode="auto">
                <a:xfrm>
                  <a:off x="4212"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66" name="Rectangle 165">
                  <a:extLst>
                    <a:ext uri="{FF2B5EF4-FFF2-40B4-BE49-F238E27FC236}">
                      <a16:creationId xmlns:a16="http://schemas.microsoft.com/office/drawing/2014/main" id="{6BDCA76F-4B9B-4554-9A5F-9C0B73518D83}"/>
                    </a:ext>
                  </a:extLst>
                </p:cNvPr>
                <p:cNvSpPr>
                  <a:spLocks noChangeArrowheads="1"/>
                </p:cNvSpPr>
                <p:nvPr/>
              </p:nvSpPr>
              <p:spPr bwMode="auto">
                <a:xfrm>
                  <a:off x="2772"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67" name="Rectangle 166">
                  <a:extLst>
                    <a:ext uri="{FF2B5EF4-FFF2-40B4-BE49-F238E27FC236}">
                      <a16:creationId xmlns:a16="http://schemas.microsoft.com/office/drawing/2014/main" id="{1FEB83D9-7670-4B74-AB2E-EE076ADE0F45}"/>
                    </a:ext>
                  </a:extLst>
                </p:cNvPr>
                <p:cNvSpPr>
                  <a:spLocks noChangeArrowheads="1"/>
                </p:cNvSpPr>
                <p:nvPr/>
              </p:nvSpPr>
              <p:spPr bwMode="auto">
                <a:xfrm>
                  <a:off x="4500" y="82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29" name="Group 128">
                <a:extLst>
                  <a:ext uri="{FF2B5EF4-FFF2-40B4-BE49-F238E27FC236}">
                    <a16:creationId xmlns:a16="http://schemas.microsoft.com/office/drawing/2014/main" id="{40122B96-763F-4922-BC43-D9B8F4A8E979}"/>
                  </a:ext>
                </a:extLst>
              </p:cNvPr>
              <p:cNvGrpSpPr>
                <a:grpSpLocks/>
              </p:cNvGrpSpPr>
              <p:nvPr/>
            </p:nvGrpSpPr>
            <p:grpSpPr bwMode="auto">
              <a:xfrm>
                <a:off x="2772" y="1116"/>
                <a:ext cx="2016" cy="288"/>
                <a:chOff x="2772" y="1116"/>
                <a:chExt cx="2016" cy="288"/>
              </a:xfrm>
            </p:grpSpPr>
            <p:sp>
              <p:nvSpPr>
                <p:cNvPr id="154" name="Rectangle 153">
                  <a:extLst>
                    <a:ext uri="{FF2B5EF4-FFF2-40B4-BE49-F238E27FC236}">
                      <a16:creationId xmlns:a16="http://schemas.microsoft.com/office/drawing/2014/main" id="{67027085-4AD7-4710-8D56-7059659D3BB1}"/>
                    </a:ext>
                  </a:extLst>
                </p:cNvPr>
                <p:cNvSpPr>
                  <a:spLocks noChangeArrowheads="1"/>
                </p:cNvSpPr>
                <p:nvPr/>
              </p:nvSpPr>
              <p:spPr bwMode="auto">
                <a:xfrm>
                  <a:off x="3060"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55" name="Rectangle 154">
                  <a:extLst>
                    <a:ext uri="{FF2B5EF4-FFF2-40B4-BE49-F238E27FC236}">
                      <a16:creationId xmlns:a16="http://schemas.microsoft.com/office/drawing/2014/main" id="{2507E927-92AE-4261-ADBF-C7B8CF193623}"/>
                    </a:ext>
                  </a:extLst>
                </p:cNvPr>
                <p:cNvSpPr>
                  <a:spLocks noChangeArrowheads="1"/>
                </p:cNvSpPr>
                <p:nvPr/>
              </p:nvSpPr>
              <p:spPr bwMode="auto">
                <a:xfrm>
                  <a:off x="3348"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56" name="Rectangle 155">
                  <a:extLst>
                    <a:ext uri="{FF2B5EF4-FFF2-40B4-BE49-F238E27FC236}">
                      <a16:creationId xmlns:a16="http://schemas.microsoft.com/office/drawing/2014/main" id="{7858D1CE-686A-4576-AD3B-2774CA34F8BE}"/>
                    </a:ext>
                  </a:extLst>
                </p:cNvPr>
                <p:cNvSpPr>
                  <a:spLocks noChangeArrowheads="1"/>
                </p:cNvSpPr>
                <p:nvPr/>
              </p:nvSpPr>
              <p:spPr bwMode="auto">
                <a:xfrm>
                  <a:off x="3636"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57" name="Rectangle 156">
                  <a:extLst>
                    <a:ext uri="{FF2B5EF4-FFF2-40B4-BE49-F238E27FC236}">
                      <a16:creationId xmlns:a16="http://schemas.microsoft.com/office/drawing/2014/main" id="{59F9A947-67F4-4667-BB96-0713B258382C}"/>
                    </a:ext>
                  </a:extLst>
                </p:cNvPr>
                <p:cNvSpPr>
                  <a:spLocks noChangeArrowheads="1"/>
                </p:cNvSpPr>
                <p:nvPr/>
              </p:nvSpPr>
              <p:spPr bwMode="auto">
                <a:xfrm>
                  <a:off x="3924"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58" name="Rectangle 157">
                  <a:extLst>
                    <a:ext uri="{FF2B5EF4-FFF2-40B4-BE49-F238E27FC236}">
                      <a16:creationId xmlns:a16="http://schemas.microsoft.com/office/drawing/2014/main" id="{083488F0-2AA0-4971-A11E-01C72F3A0D07}"/>
                    </a:ext>
                  </a:extLst>
                </p:cNvPr>
                <p:cNvSpPr>
                  <a:spLocks noChangeArrowheads="1"/>
                </p:cNvSpPr>
                <p:nvPr/>
              </p:nvSpPr>
              <p:spPr bwMode="auto">
                <a:xfrm>
                  <a:off x="4212"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59" name="Rectangle 158">
                  <a:extLst>
                    <a:ext uri="{FF2B5EF4-FFF2-40B4-BE49-F238E27FC236}">
                      <a16:creationId xmlns:a16="http://schemas.microsoft.com/office/drawing/2014/main" id="{0F4DB688-E0A8-487D-93C6-45115935C722}"/>
                    </a:ext>
                  </a:extLst>
                </p:cNvPr>
                <p:cNvSpPr>
                  <a:spLocks noChangeArrowheads="1"/>
                </p:cNvSpPr>
                <p:nvPr/>
              </p:nvSpPr>
              <p:spPr bwMode="auto">
                <a:xfrm>
                  <a:off x="2772"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60" name="Rectangle 159">
                  <a:extLst>
                    <a:ext uri="{FF2B5EF4-FFF2-40B4-BE49-F238E27FC236}">
                      <a16:creationId xmlns:a16="http://schemas.microsoft.com/office/drawing/2014/main" id="{2CF9EFA3-DF8F-4FDB-ACA3-0567F050163C}"/>
                    </a:ext>
                  </a:extLst>
                </p:cNvPr>
                <p:cNvSpPr>
                  <a:spLocks noChangeArrowheads="1"/>
                </p:cNvSpPr>
                <p:nvPr/>
              </p:nvSpPr>
              <p:spPr bwMode="auto">
                <a:xfrm>
                  <a:off x="4500" y="111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30" name="Group 129">
                <a:extLst>
                  <a:ext uri="{FF2B5EF4-FFF2-40B4-BE49-F238E27FC236}">
                    <a16:creationId xmlns:a16="http://schemas.microsoft.com/office/drawing/2014/main" id="{22369F6A-0263-443A-B2FB-B242CB1CB55C}"/>
                  </a:ext>
                </a:extLst>
              </p:cNvPr>
              <p:cNvGrpSpPr>
                <a:grpSpLocks/>
              </p:cNvGrpSpPr>
              <p:nvPr/>
            </p:nvGrpSpPr>
            <p:grpSpPr bwMode="auto">
              <a:xfrm>
                <a:off x="2772" y="1404"/>
                <a:ext cx="2016" cy="288"/>
                <a:chOff x="2772" y="1404"/>
                <a:chExt cx="2016" cy="288"/>
              </a:xfrm>
            </p:grpSpPr>
            <p:sp>
              <p:nvSpPr>
                <p:cNvPr id="147" name="Rectangle 146">
                  <a:extLst>
                    <a:ext uri="{FF2B5EF4-FFF2-40B4-BE49-F238E27FC236}">
                      <a16:creationId xmlns:a16="http://schemas.microsoft.com/office/drawing/2014/main" id="{BA9325FF-EC49-43A4-8907-88981AC35F92}"/>
                    </a:ext>
                  </a:extLst>
                </p:cNvPr>
                <p:cNvSpPr>
                  <a:spLocks noChangeArrowheads="1"/>
                </p:cNvSpPr>
                <p:nvPr/>
              </p:nvSpPr>
              <p:spPr bwMode="auto">
                <a:xfrm>
                  <a:off x="3060"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48" name="Rectangle 147">
                  <a:extLst>
                    <a:ext uri="{FF2B5EF4-FFF2-40B4-BE49-F238E27FC236}">
                      <a16:creationId xmlns:a16="http://schemas.microsoft.com/office/drawing/2014/main" id="{A99DA535-1446-4F71-B84F-2074EDCBD90B}"/>
                    </a:ext>
                  </a:extLst>
                </p:cNvPr>
                <p:cNvSpPr>
                  <a:spLocks noChangeArrowheads="1"/>
                </p:cNvSpPr>
                <p:nvPr/>
              </p:nvSpPr>
              <p:spPr bwMode="auto">
                <a:xfrm>
                  <a:off x="3348"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49" name="Rectangle 148">
                  <a:extLst>
                    <a:ext uri="{FF2B5EF4-FFF2-40B4-BE49-F238E27FC236}">
                      <a16:creationId xmlns:a16="http://schemas.microsoft.com/office/drawing/2014/main" id="{2DE911D5-E55C-4569-8CA7-F95527F3D3AA}"/>
                    </a:ext>
                  </a:extLst>
                </p:cNvPr>
                <p:cNvSpPr>
                  <a:spLocks noChangeArrowheads="1"/>
                </p:cNvSpPr>
                <p:nvPr/>
              </p:nvSpPr>
              <p:spPr bwMode="auto">
                <a:xfrm>
                  <a:off x="3636"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50" name="Rectangle 149">
                  <a:extLst>
                    <a:ext uri="{FF2B5EF4-FFF2-40B4-BE49-F238E27FC236}">
                      <a16:creationId xmlns:a16="http://schemas.microsoft.com/office/drawing/2014/main" id="{44873895-06D5-4A07-B1B2-8D20F82A2100}"/>
                    </a:ext>
                  </a:extLst>
                </p:cNvPr>
                <p:cNvSpPr>
                  <a:spLocks noChangeArrowheads="1"/>
                </p:cNvSpPr>
                <p:nvPr/>
              </p:nvSpPr>
              <p:spPr bwMode="auto">
                <a:xfrm>
                  <a:off x="3924"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51" name="Rectangle 150">
                  <a:extLst>
                    <a:ext uri="{FF2B5EF4-FFF2-40B4-BE49-F238E27FC236}">
                      <a16:creationId xmlns:a16="http://schemas.microsoft.com/office/drawing/2014/main" id="{22BBA113-E3C3-45E0-A382-D666128C3C1F}"/>
                    </a:ext>
                  </a:extLst>
                </p:cNvPr>
                <p:cNvSpPr>
                  <a:spLocks noChangeArrowheads="1"/>
                </p:cNvSpPr>
                <p:nvPr/>
              </p:nvSpPr>
              <p:spPr bwMode="auto">
                <a:xfrm>
                  <a:off x="4212"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52" name="Rectangle 151">
                  <a:extLst>
                    <a:ext uri="{FF2B5EF4-FFF2-40B4-BE49-F238E27FC236}">
                      <a16:creationId xmlns:a16="http://schemas.microsoft.com/office/drawing/2014/main" id="{2CF46095-5B56-4748-8994-44FB74042BF4}"/>
                    </a:ext>
                  </a:extLst>
                </p:cNvPr>
                <p:cNvSpPr>
                  <a:spLocks noChangeArrowheads="1"/>
                </p:cNvSpPr>
                <p:nvPr/>
              </p:nvSpPr>
              <p:spPr bwMode="auto">
                <a:xfrm>
                  <a:off x="2772"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53" name="Rectangle 152">
                  <a:extLst>
                    <a:ext uri="{FF2B5EF4-FFF2-40B4-BE49-F238E27FC236}">
                      <a16:creationId xmlns:a16="http://schemas.microsoft.com/office/drawing/2014/main" id="{83755AE0-8F29-4341-AD29-328701B65B15}"/>
                    </a:ext>
                  </a:extLst>
                </p:cNvPr>
                <p:cNvSpPr>
                  <a:spLocks noChangeArrowheads="1"/>
                </p:cNvSpPr>
                <p:nvPr/>
              </p:nvSpPr>
              <p:spPr bwMode="auto">
                <a:xfrm>
                  <a:off x="4500" y="140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31" name="Group 130">
                <a:extLst>
                  <a:ext uri="{FF2B5EF4-FFF2-40B4-BE49-F238E27FC236}">
                    <a16:creationId xmlns:a16="http://schemas.microsoft.com/office/drawing/2014/main" id="{09531365-8774-4AFB-A8B4-2B9240EF6501}"/>
                  </a:ext>
                </a:extLst>
              </p:cNvPr>
              <p:cNvGrpSpPr>
                <a:grpSpLocks/>
              </p:cNvGrpSpPr>
              <p:nvPr/>
            </p:nvGrpSpPr>
            <p:grpSpPr bwMode="auto">
              <a:xfrm>
                <a:off x="2772" y="1692"/>
                <a:ext cx="2016" cy="288"/>
                <a:chOff x="2772" y="1692"/>
                <a:chExt cx="2016" cy="288"/>
              </a:xfrm>
            </p:grpSpPr>
            <p:sp>
              <p:nvSpPr>
                <p:cNvPr id="140" name="Rectangle 139">
                  <a:extLst>
                    <a:ext uri="{FF2B5EF4-FFF2-40B4-BE49-F238E27FC236}">
                      <a16:creationId xmlns:a16="http://schemas.microsoft.com/office/drawing/2014/main" id="{AF50DE0E-F311-46AE-8429-B0606249CAFB}"/>
                    </a:ext>
                  </a:extLst>
                </p:cNvPr>
                <p:cNvSpPr>
                  <a:spLocks noChangeArrowheads="1"/>
                </p:cNvSpPr>
                <p:nvPr/>
              </p:nvSpPr>
              <p:spPr bwMode="auto">
                <a:xfrm>
                  <a:off x="3060"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41" name="Rectangle 140">
                  <a:extLst>
                    <a:ext uri="{FF2B5EF4-FFF2-40B4-BE49-F238E27FC236}">
                      <a16:creationId xmlns:a16="http://schemas.microsoft.com/office/drawing/2014/main" id="{759DF92B-E296-4A90-80FA-60046CCBA5E9}"/>
                    </a:ext>
                  </a:extLst>
                </p:cNvPr>
                <p:cNvSpPr>
                  <a:spLocks noChangeArrowheads="1"/>
                </p:cNvSpPr>
                <p:nvPr/>
              </p:nvSpPr>
              <p:spPr bwMode="auto">
                <a:xfrm>
                  <a:off x="3348"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42" name="Rectangle 141">
                  <a:extLst>
                    <a:ext uri="{FF2B5EF4-FFF2-40B4-BE49-F238E27FC236}">
                      <a16:creationId xmlns:a16="http://schemas.microsoft.com/office/drawing/2014/main" id="{F674FDB2-A707-410C-AF6F-006F4DE4527B}"/>
                    </a:ext>
                  </a:extLst>
                </p:cNvPr>
                <p:cNvSpPr>
                  <a:spLocks noChangeArrowheads="1"/>
                </p:cNvSpPr>
                <p:nvPr/>
              </p:nvSpPr>
              <p:spPr bwMode="auto">
                <a:xfrm>
                  <a:off x="3636"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43" name="Rectangle 142">
                  <a:extLst>
                    <a:ext uri="{FF2B5EF4-FFF2-40B4-BE49-F238E27FC236}">
                      <a16:creationId xmlns:a16="http://schemas.microsoft.com/office/drawing/2014/main" id="{127974A5-A996-4662-B988-D9E32C0A8A62}"/>
                    </a:ext>
                  </a:extLst>
                </p:cNvPr>
                <p:cNvSpPr>
                  <a:spLocks noChangeArrowheads="1"/>
                </p:cNvSpPr>
                <p:nvPr/>
              </p:nvSpPr>
              <p:spPr bwMode="auto">
                <a:xfrm>
                  <a:off x="3924"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44" name="Rectangle 143">
                  <a:extLst>
                    <a:ext uri="{FF2B5EF4-FFF2-40B4-BE49-F238E27FC236}">
                      <a16:creationId xmlns:a16="http://schemas.microsoft.com/office/drawing/2014/main" id="{0FE6574A-5642-4BDA-8D73-56FCC3154FB9}"/>
                    </a:ext>
                  </a:extLst>
                </p:cNvPr>
                <p:cNvSpPr>
                  <a:spLocks noChangeArrowheads="1"/>
                </p:cNvSpPr>
                <p:nvPr/>
              </p:nvSpPr>
              <p:spPr bwMode="auto">
                <a:xfrm>
                  <a:off x="4212"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45" name="Rectangle 144">
                  <a:extLst>
                    <a:ext uri="{FF2B5EF4-FFF2-40B4-BE49-F238E27FC236}">
                      <a16:creationId xmlns:a16="http://schemas.microsoft.com/office/drawing/2014/main" id="{5404655E-A642-48FC-9B7E-F12E39BC4A43}"/>
                    </a:ext>
                  </a:extLst>
                </p:cNvPr>
                <p:cNvSpPr>
                  <a:spLocks noChangeArrowheads="1"/>
                </p:cNvSpPr>
                <p:nvPr/>
              </p:nvSpPr>
              <p:spPr bwMode="auto">
                <a:xfrm>
                  <a:off x="2772"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46" name="Rectangle 145">
                  <a:extLst>
                    <a:ext uri="{FF2B5EF4-FFF2-40B4-BE49-F238E27FC236}">
                      <a16:creationId xmlns:a16="http://schemas.microsoft.com/office/drawing/2014/main" id="{99A0C3A6-7D1F-45BD-A3F3-E2C59F7648FB}"/>
                    </a:ext>
                  </a:extLst>
                </p:cNvPr>
                <p:cNvSpPr>
                  <a:spLocks noChangeArrowheads="1"/>
                </p:cNvSpPr>
                <p:nvPr/>
              </p:nvSpPr>
              <p:spPr bwMode="auto">
                <a:xfrm>
                  <a:off x="4500" y="169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32" name="Group 131">
                <a:extLst>
                  <a:ext uri="{FF2B5EF4-FFF2-40B4-BE49-F238E27FC236}">
                    <a16:creationId xmlns:a16="http://schemas.microsoft.com/office/drawing/2014/main" id="{E805BC3D-6F9C-4347-888F-48A38A71916E}"/>
                  </a:ext>
                </a:extLst>
              </p:cNvPr>
              <p:cNvGrpSpPr>
                <a:grpSpLocks/>
              </p:cNvGrpSpPr>
              <p:nvPr/>
            </p:nvGrpSpPr>
            <p:grpSpPr bwMode="auto">
              <a:xfrm>
                <a:off x="2772" y="1980"/>
                <a:ext cx="2016" cy="288"/>
                <a:chOff x="2772" y="1980"/>
                <a:chExt cx="2016" cy="288"/>
              </a:xfrm>
            </p:grpSpPr>
            <p:sp>
              <p:nvSpPr>
                <p:cNvPr id="133" name="Rectangle 132">
                  <a:extLst>
                    <a:ext uri="{FF2B5EF4-FFF2-40B4-BE49-F238E27FC236}">
                      <a16:creationId xmlns:a16="http://schemas.microsoft.com/office/drawing/2014/main" id="{F8399743-81EB-47FA-BBC5-6B334FEFAA3E}"/>
                    </a:ext>
                  </a:extLst>
                </p:cNvPr>
                <p:cNvSpPr>
                  <a:spLocks noChangeArrowheads="1"/>
                </p:cNvSpPr>
                <p:nvPr/>
              </p:nvSpPr>
              <p:spPr bwMode="auto">
                <a:xfrm>
                  <a:off x="3060"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34" name="Rectangle 133">
                  <a:extLst>
                    <a:ext uri="{FF2B5EF4-FFF2-40B4-BE49-F238E27FC236}">
                      <a16:creationId xmlns:a16="http://schemas.microsoft.com/office/drawing/2014/main" id="{40D8552F-3305-4A06-A073-14AAE1992EC2}"/>
                    </a:ext>
                  </a:extLst>
                </p:cNvPr>
                <p:cNvSpPr>
                  <a:spLocks noChangeArrowheads="1"/>
                </p:cNvSpPr>
                <p:nvPr/>
              </p:nvSpPr>
              <p:spPr bwMode="auto">
                <a:xfrm>
                  <a:off x="3348"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35" name="Rectangle 134">
                  <a:extLst>
                    <a:ext uri="{FF2B5EF4-FFF2-40B4-BE49-F238E27FC236}">
                      <a16:creationId xmlns:a16="http://schemas.microsoft.com/office/drawing/2014/main" id="{1CB05876-E06E-4472-8BA7-6B3AC402458D}"/>
                    </a:ext>
                  </a:extLst>
                </p:cNvPr>
                <p:cNvSpPr>
                  <a:spLocks noChangeArrowheads="1"/>
                </p:cNvSpPr>
                <p:nvPr/>
              </p:nvSpPr>
              <p:spPr bwMode="auto">
                <a:xfrm>
                  <a:off x="3636"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36" name="Rectangle 135">
                  <a:extLst>
                    <a:ext uri="{FF2B5EF4-FFF2-40B4-BE49-F238E27FC236}">
                      <a16:creationId xmlns:a16="http://schemas.microsoft.com/office/drawing/2014/main" id="{07FF9413-BB6E-4678-895B-712246CF8E06}"/>
                    </a:ext>
                  </a:extLst>
                </p:cNvPr>
                <p:cNvSpPr>
                  <a:spLocks noChangeArrowheads="1"/>
                </p:cNvSpPr>
                <p:nvPr/>
              </p:nvSpPr>
              <p:spPr bwMode="auto">
                <a:xfrm>
                  <a:off x="3924"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37" name="Rectangle 136">
                  <a:extLst>
                    <a:ext uri="{FF2B5EF4-FFF2-40B4-BE49-F238E27FC236}">
                      <a16:creationId xmlns:a16="http://schemas.microsoft.com/office/drawing/2014/main" id="{4830AF16-483A-44CB-8DF6-1CAA642B1948}"/>
                    </a:ext>
                  </a:extLst>
                </p:cNvPr>
                <p:cNvSpPr>
                  <a:spLocks noChangeArrowheads="1"/>
                </p:cNvSpPr>
                <p:nvPr/>
              </p:nvSpPr>
              <p:spPr bwMode="auto">
                <a:xfrm>
                  <a:off x="4212"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38" name="Rectangle 137">
                  <a:extLst>
                    <a:ext uri="{FF2B5EF4-FFF2-40B4-BE49-F238E27FC236}">
                      <a16:creationId xmlns:a16="http://schemas.microsoft.com/office/drawing/2014/main" id="{90AF1027-664D-476E-87EF-F071977DC75C}"/>
                    </a:ext>
                  </a:extLst>
                </p:cNvPr>
                <p:cNvSpPr>
                  <a:spLocks noChangeArrowheads="1"/>
                </p:cNvSpPr>
                <p:nvPr/>
              </p:nvSpPr>
              <p:spPr bwMode="auto">
                <a:xfrm>
                  <a:off x="2772"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39" name="Rectangle 138">
                  <a:extLst>
                    <a:ext uri="{FF2B5EF4-FFF2-40B4-BE49-F238E27FC236}">
                      <a16:creationId xmlns:a16="http://schemas.microsoft.com/office/drawing/2014/main" id="{DA2A5749-B772-4AE9-91F8-2E5A97C0BC60}"/>
                    </a:ext>
                  </a:extLst>
                </p:cNvPr>
                <p:cNvSpPr>
                  <a:spLocks noChangeArrowheads="1"/>
                </p:cNvSpPr>
                <p:nvPr/>
              </p:nvSpPr>
              <p:spPr bwMode="auto">
                <a:xfrm>
                  <a:off x="4500" y="198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grpSp>
          <p:nvGrpSpPr>
            <p:cNvPr id="10" name="Group 9">
              <a:extLst>
                <a:ext uri="{FF2B5EF4-FFF2-40B4-BE49-F238E27FC236}">
                  <a16:creationId xmlns:a16="http://schemas.microsoft.com/office/drawing/2014/main" id="{BF76B0C6-E622-44A1-99FF-7C55C8305338}"/>
                </a:ext>
              </a:extLst>
            </p:cNvPr>
            <p:cNvGrpSpPr>
              <a:grpSpLocks/>
            </p:cNvGrpSpPr>
            <p:nvPr/>
          </p:nvGrpSpPr>
          <p:grpSpPr bwMode="auto">
            <a:xfrm>
              <a:off x="756" y="2268"/>
              <a:ext cx="2016" cy="2016"/>
              <a:chOff x="756" y="2268"/>
              <a:chExt cx="2016" cy="2016"/>
            </a:xfrm>
          </p:grpSpPr>
          <p:grpSp>
            <p:nvGrpSpPr>
              <p:cNvPr id="70" name="Group 69">
                <a:extLst>
                  <a:ext uri="{FF2B5EF4-FFF2-40B4-BE49-F238E27FC236}">
                    <a16:creationId xmlns:a16="http://schemas.microsoft.com/office/drawing/2014/main" id="{B86F7C6B-893F-4C1D-BA34-80383CBA55BF}"/>
                  </a:ext>
                </a:extLst>
              </p:cNvPr>
              <p:cNvGrpSpPr>
                <a:grpSpLocks/>
              </p:cNvGrpSpPr>
              <p:nvPr/>
            </p:nvGrpSpPr>
            <p:grpSpPr bwMode="auto">
              <a:xfrm>
                <a:off x="756" y="2268"/>
                <a:ext cx="2016" cy="288"/>
                <a:chOff x="756" y="2268"/>
                <a:chExt cx="2016" cy="288"/>
              </a:xfrm>
            </p:grpSpPr>
            <p:sp>
              <p:nvSpPr>
                <p:cNvPr id="119" name="Rectangle 118">
                  <a:extLst>
                    <a:ext uri="{FF2B5EF4-FFF2-40B4-BE49-F238E27FC236}">
                      <a16:creationId xmlns:a16="http://schemas.microsoft.com/office/drawing/2014/main" id="{76CFF7D0-6ECA-4575-95FC-0C17912922F9}"/>
                    </a:ext>
                  </a:extLst>
                </p:cNvPr>
                <p:cNvSpPr>
                  <a:spLocks noChangeArrowheads="1"/>
                </p:cNvSpPr>
                <p:nvPr/>
              </p:nvSpPr>
              <p:spPr bwMode="auto">
                <a:xfrm>
                  <a:off x="1044"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20" name="Rectangle 119">
                  <a:extLst>
                    <a:ext uri="{FF2B5EF4-FFF2-40B4-BE49-F238E27FC236}">
                      <a16:creationId xmlns:a16="http://schemas.microsoft.com/office/drawing/2014/main" id="{D3F8DE93-9545-41B0-AC17-D38194239AD5}"/>
                    </a:ext>
                  </a:extLst>
                </p:cNvPr>
                <p:cNvSpPr>
                  <a:spLocks noChangeArrowheads="1"/>
                </p:cNvSpPr>
                <p:nvPr/>
              </p:nvSpPr>
              <p:spPr bwMode="auto">
                <a:xfrm>
                  <a:off x="1332"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21" name="Rectangle 120">
                  <a:extLst>
                    <a:ext uri="{FF2B5EF4-FFF2-40B4-BE49-F238E27FC236}">
                      <a16:creationId xmlns:a16="http://schemas.microsoft.com/office/drawing/2014/main" id="{99EC669F-4812-4C86-AA81-2466A7296A17}"/>
                    </a:ext>
                  </a:extLst>
                </p:cNvPr>
                <p:cNvSpPr>
                  <a:spLocks noChangeArrowheads="1"/>
                </p:cNvSpPr>
                <p:nvPr/>
              </p:nvSpPr>
              <p:spPr bwMode="auto">
                <a:xfrm>
                  <a:off x="1620"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22" name="Rectangle 121">
                  <a:extLst>
                    <a:ext uri="{FF2B5EF4-FFF2-40B4-BE49-F238E27FC236}">
                      <a16:creationId xmlns:a16="http://schemas.microsoft.com/office/drawing/2014/main" id="{0B1FEBC6-A91C-425A-8DA1-97434B2070FE}"/>
                    </a:ext>
                  </a:extLst>
                </p:cNvPr>
                <p:cNvSpPr>
                  <a:spLocks noChangeArrowheads="1"/>
                </p:cNvSpPr>
                <p:nvPr/>
              </p:nvSpPr>
              <p:spPr bwMode="auto">
                <a:xfrm>
                  <a:off x="1908"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23" name="Rectangle 122">
                  <a:extLst>
                    <a:ext uri="{FF2B5EF4-FFF2-40B4-BE49-F238E27FC236}">
                      <a16:creationId xmlns:a16="http://schemas.microsoft.com/office/drawing/2014/main" id="{96CFD32F-6E59-4800-9908-B3D8AE12225C}"/>
                    </a:ext>
                  </a:extLst>
                </p:cNvPr>
                <p:cNvSpPr>
                  <a:spLocks noChangeArrowheads="1"/>
                </p:cNvSpPr>
                <p:nvPr/>
              </p:nvSpPr>
              <p:spPr bwMode="auto">
                <a:xfrm>
                  <a:off x="2196"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24" name="Rectangle 123">
                  <a:extLst>
                    <a:ext uri="{FF2B5EF4-FFF2-40B4-BE49-F238E27FC236}">
                      <a16:creationId xmlns:a16="http://schemas.microsoft.com/office/drawing/2014/main" id="{0A5F38F4-C4C0-4D9B-BD38-84ADC51E959B}"/>
                    </a:ext>
                  </a:extLst>
                </p:cNvPr>
                <p:cNvSpPr>
                  <a:spLocks noChangeArrowheads="1"/>
                </p:cNvSpPr>
                <p:nvPr/>
              </p:nvSpPr>
              <p:spPr bwMode="auto">
                <a:xfrm>
                  <a:off x="756"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25" name="Rectangle 124">
                  <a:extLst>
                    <a:ext uri="{FF2B5EF4-FFF2-40B4-BE49-F238E27FC236}">
                      <a16:creationId xmlns:a16="http://schemas.microsoft.com/office/drawing/2014/main" id="{6EFBDAC4-D00D-4F9B-8E0F-62B0EF159446}"/>
                    </a:ext>
                  </a:extLst>
                </p:cNvPr>
                <p:cNvSpPr>
                  <a:spLocks noChangeArrowheads="1"/>
                </p:cNvSpPr>
                <p:nvPr/>
              </p:nvSpPr>
              <p:spPr bwMode="auto">
                <a:xfrm>
                  <a:off x="2484"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71" name="Group 70">
                <a:extLst>
                  <a:ext uri="{FF2B5EF4-FFF2-40B4-BE49-F238E27FC236}">
                    <a16:creationId xmlns:a16="http://schemas.microsoft.com/office/drawing/2014/main" id="{DA9F6B5A-A3D1-4A54-8D2F-1B44B86EF92D}"/>
                  </a:ext>
                </a:extLst>
              </p:cNvPr>
              <p:cNvGrpSpPr>
                <a:grpSpLocks/>
              </p:cNvGrpSpPr>
              <p:nvPr/>
            </p:nvGrpSpPr>
            <p:grpSpPr bwMode="auto">
              <a:xfrm>
                <a:off x="756" y="2556"/>
                <a:ext cx="2016" cy="288"/>
                <a:chOff x="756" y="2556"/>
                <a:chExt cx="2016" cy="288"/>
              </a:xfrm>
            </p:grpSpPr>
            <p:sp>
              <p:nvSpPr>
                <p:cNvPr id="112" name="Rectangle 111">
                  <a:extLst>
                    <a:ext uri="{FF2B5EF4-FFF2-40B4-BE49-F238E27FC236}">
                      <a16:creationId xmlns:a16="http://schemas.microsoft.com/office/drawing/2014/main" id="{96B9D066-165F-4104-99EF-ECD315DA1F9F}"/>
                    </a:ext>
                  </a:extLst>
                </p:cNvPr>
                <p:cNvSpPr>
                  <a:spLocks noChangeArrowheads="1"/>
                </p:cNvSpPr>
                <p:nvPr/>
              </p:nvSpPr>
              <p:spPr bwMode="auto">
                <a:xfrm>
                  <a:off x="1044"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13" name="Rectangle 112">
                  <a:extLst>
                    <a:ext uri="{FF2B5EF4-FFF2-40B4-BE49-F238E27FC236}">
                      <a16:creationId xmlns:a16="http://schemas.microsoft.com/office/drawing/2014/main" id="{D1579DC4-32D2-4927-A220-36F46164BB2D}"/>
                    </a:ext>
                  </a:extLst>
                </p:cNvPr>
                <p:cNvSpPr>
                  <a:spLocks noChangeArrowheads="1"/>
                </p:cNvSpPr>
                <p:nvPr/>
              </p:nvSpPr>
              <p:spPr bwMode="auto">
                <a:xfrm>
                  <a:off x="1332"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14" name="Rectangle 113">
                  <a:extLst>
                    <a:ext uri="{FF2B5EF4-FFF2-40B4-BE49-F238E27FC236}">
                      <a16:creationId xmlns:a16="http://schemas.microsoft.com/office/drawing/2014/main" id="{3B8B714D-C4AA-435A-8B47-ACC01242CFD5}"/>
                    </a:ext>
                  </a:extLst>
                </p:cNvPr>
                <p:cNvSpPr>
                  <a:spLocks noChangeArrowheads="1"/>
                </p:cNvSpPr>
                <p:nvPr/>
              </p:nvSpPr>
              <p:spPr bwMode="auto">
                <a:xfrm>
                  <a:off x="1620"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15" name="Rectangle 114">
                  <a:extLst>
                    <a:ext uri="{FF2B5EF4-FFF2-40B4-BE49-F238E27FC236}">
                      <a16:creationId xmlns:a16="http://schemas.microsoft.com/office/drawing/2014/main" id="{BEE287AC-15EF-4386-AA91-2B936FE76008}"/>
                    </a:ext>
                  </a:extLst>
                </p:cNvPr>
                <p:cNvSpPr>
                  <a:spLocks noChangeArrowheads="1"/>
                </p:cNvSpPr>
                <p:nvPr/>
              </p:nvSpPr>
              <p:spPr bwMode="auto">
                <a:xfrm>
                  <a:off x="1908"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16" name="Rectangle 115">
                  <a:extLst>
                    <a:ext uri="{FF2B5EF4-FFF2-40B4-BE49-F238E27FC236}">
                      <a16:creationId xmlns:a16="http://schemas.microsoft.com/office/drawing/2014/main" id="{6B4BC6D4-BFC7-41ED-82EE-154A48D55340}"/>
                    </a:ext>
                  </a:extLst>
                </p:cNvPr>
                <p:cNvSpPr>
                  <a:spLocks noChangeArrowheads="1"/>
                </p:cNvSpPr>
                <p:nvPr/>
              </p:nvSpPr>
              <p:spPr bwMode="auto">
                <a:xfrm>
                  <a:off x="2196"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17" name="Rectangle 116">
                  <a:extLst>
                    <a:ext uri="{FF2B5EF4-FFF2-40B4-BE49-F238E27FC236}">
                      <a16:creationId xmlns:a16="http://schemas.microsoft.com/office/drawing/2014/main" id="{DC678FAF-5986-4AA3-834C-48359871154C}"/>
                    </a:ext>
                  </a:extLst>
                </p:cNvPr>
                <p:cNvSpPr>
                  <a:spLocks noChangeArrowheads="1"/>
                </p:cNvSpPr>
                <p:nvPr/>
              </p:nvSpPr>
              <p:spPr bwMode="auto">
                <a:xfrm>
                  <a:off x="756"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18" name="Rectangle 117">
                  <a:extLst>
                    <a:ext uri="{FF2B5EF4-FFF2-40B4-BE49-F238E27FC236}">
                      <a16:creationId xmlns:a16="http://schemas.microsoft.com/office/drawing/2014/main" id="{1C85750B-846B-41D1-BD8B-612EBEB34DC2}"/>
                    </a:ext>
                  </a:extLst>
                </p:cNvPr>
                <p:cNvSpPr>
                  <a:spLocks noChangeArrowheads="1"/>
                </p:cNvSpPr>
                <p:nvPr/>
              </p:nvSpPr>
              <p:spPr bwMode="auto">
                <a:xfrm>
                  <a:off x="2484"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72" name="Group 71">
                <a:extLst>
                  <a:ext uri="{FF2B5EF4-FFF2-40B4-BE49-F238E27FC236}">
                    <a16:creationId xmlns:a16="http://schemas.microsoft.com/office/drawing/2014/main" id="{E4A36A75-864C-426A-B7E7-C084E6C02BFC}"/>
                  </a:ext>
                </a:extLst>
              </p:cNvPr>
              <p:cNvGrpSpPr>
                <a:grpSpLocks/>
              </p:cNvGrpSpPr>
              <p:nvPr/>
            </p:nvGrpSpPr>
            <p:grpSpPr bwMode="auto">
              <a:xfrm>
                <a:off x="756" y="2844"/>
                <a:ext cx="2016" cy="288"/>
                <a:chOff x="756" y="2844"/>
                <a:chExt cx="2016" cy="288"/>
              </a:xfrm>
            </p:grpSpPr>
            <p:sp>
              <p:nvSpPr>
                <p:cNvPr id="105" name="Rectangle 104">
                  <a:extLst>
                    <a:ext uri="{FF2B5EF4-FFF2-40B4-BE49-F238E27FC236}">
                      <a16:creationId xmlns:a16="http://schemas.microsoft.com/office/drawing/2014/main" id="{1E4AEC8D-2171-45D0-B62B-C1BA4DA3FB66}"/>
                    </a:ext>
                  </a:extLst>
                </p:cNvPr>
                <p:cNvSpPr>
                  <a:spLocks noChangeArrowheads="1"/>
                </p:cNvSpPr>
                <p:nvPr/>
              </p:nvSpPr>
              <p:spPr bwMode="auto">
                <a:xfrm>
                  <a:off x="1044"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06" name="Rectangle 105">
                  <a:extLst>
                    <a:ext uri="{FF2B5EF4-FFF2-40B4-BE49-F238E27FC236}">
                      <a16:creationId xmlns:a16="http://schemas.microsoft.com/office/drawing/2014/main" id="{7D10DDC2-ED5C-442D-8CAB-4DDFEC9FB984}"/>
                    </a:ext>
                  </a:extLst>
                </p:cNvPr>
                <p:cNvSpPr>
                  <a:spLocks noChangeArrowheads="1"/>
                </p:cNvSpPr>
                <p:nvPr/>
              </p:nvSpPr>
              <p:spPr bwMode="auto">
                <a:xfrm>
                  <a:off x="1332"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07" name="Rectangle 106">
                  <a:extLst>
                    <a:ext uri="{FF2B5EF4-FFF2-40B4-BE49-F238E27FC236}">
                      <a16:creationId xmlns:a16="http://schemas.microsoft.com/office/drawing/2014/main" id="{E2760419-AB31-458B-ACBE-F81D53BB3317}"/>
                    </a:ext>
                  </a:extLst>
                </p:cNvPr>
                <p:cNvSpPr>
                  <a:spLocks noChangeArrowheads="1"/>
                </p:cNvSpPr>
                <p:nvPr/>
              </p:nvSpPr>
              <p:spPr bwMode="auto">
                <a:xfrm>
                  <a:off x="1620"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08" name="Rectangle 107">
                  <a:extLst>
                    <a:ext uri="{FF2B5EF4-FFF2-40B4-BE49-F238E27FC236}">
                      <a16:creationId xmlns:a16="http://schemas.microsoft.com/office/drawing/2014/main" id="{093E492B-802A-45C7-BAF3-8E5DD00F44C4}"/>
                    </a:ext>
                  </a:extLst>
                </p:cNvPr>
                <p:cNvSpPr>
                  <a:spLocks noChangeArrowheads="1"/>
                </p:cNvSpPr>
                <p:nvPr/>
              </p:nvSpPr>
              <p:spPr bwMode="auto">
                <a:xfrm>
                  <a:off x="1908"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09" name="Rectangle 108">
                  <a:extLst>
                    <a:ext uri="{FF2B5EF4-FFF2-40B4-BE49-F238E27FC236}">
                      <a16:creationId xmlns:a16="http://schemas.microsoft.com/office/drawing/2014/main" id="{25F63B01-DA44-48E8-A6C4-ECC872567999}"/>
                    </a:ext>
                  </a:extLst>
                </p:cNvPr>
                <p:cNvSpPr>
                  <a:spLocks noChangeArrowheads="1"/>
                </p:cNvSpPr>
                <p:nvPr/>
              </p:nvSpPr>
              <p:spPr bwMode="auto">
                <a:xfrm>
                  <a:off x="2196"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10" name="Rectangle 109">
                  <a:extLst>
                    <a:ext uri="{FF2B5EF4-FFF2-40B4-BE49-F238E27FC236}">
                      <a16:creationId xmlns:a16="http://schemas.microsoft.com/office/drawing/2014/main" id="{48677062-2CE3-4013-9103-B74812DECA99}"/>
                    </a:ext>
                  </a:extLst>
                </p:cNvPr>
                <p:cNvSpPr>
                  <a:spLocks noChangeArrowheads="1"/>
                </p:cNvSpPr>
                <p:nvPr/>
              </p:nvSpPr>
              <p:spPr bwMode="auto">
                <a:xfrm>
                  <a:off x="756"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11" name="Rectangle 110">
                  <a:extLst>
                    <a:ext uri="{FF2B5EF4-FFF2-40B4-BE49-F238E27FC236}">
                      <a16:creationId xmlns:a16="http://schemas.microsoft.com/office/drawing/2014/main" id="{036B7D18-5D70-42BF-8B8A-23618C043236}"/>
                    </a:ext>
                  </a:extLst>
                </p:cNvPr>
                <p:cNvSpPr>
                  <a:spLocks noChangeArrowheads="1"/>
                </p:cNvSpPr>
                <p:nvPr/>
              </p:nvSpPr>
              <p:spPr bwMode="auto">
                <a:xfrm>
                  <a:off x="2484"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73" name="Group 72">
                <a:extLst>
                  <a:ext uri="{FF2B5EF4-FFF2-40B4-BE49-F238E27FC236}">
                    <a16:creationId xmlns:a16="http://schemas.microsoft.com/office/drawing/2014/main" id="{4328E6D8-3DE3-4925-8EEE-C7D686CD81F0}"/>
                  </a:ext>
                </a:extLst>
              </p:cNvPr>
              <p:cNvGrpSpPr>
                <a:grpSpLocks/>
              </p:cNvGrpSpPr>
              <p:nvPr/>
            </p:nvGrpSpPr>
            <p:grpSpPr bwMode="auto">
              <a:xfrm>
                <a:off x="756" y="3132"/>
                <a:ext cx="2016" cy="288"/>
                <a:chOff x="756" y="3132"/>
                <a:chExt cx="2016" cy="288"/>
              </a:xfrm>
            </p:grpSpPr>
            <p:sp>
              <p:nvSpPr>
                <p:cNvPr id="98" name="Rectangle 97">
                  <a:extLst>
                    <a:ext uri="{FF2B5EF4-FFF2-40B4-BE49-F238E27FC236}">
                      <a16:creationId xmlns:a16="http://schemas.microsoft.com/office/drawing/2014/main" id="{1AB66E18-D03D-47BF-9752-BA554D51D857}"/>
                    </a:ext>
                  </a:extLst>
                </p:cNvPr>
                <p:cNvSpPr>
                  <a:spLocks noChangeArrowheads="1"/>
                </p:cNvSpPr>
                <p:nvPr/>
              </p:nvSpPr>
              <p:spPr bwMode="auto">
                <a:xfrm>
                  <a:off x="1044"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99" name="Rectangle 98">
                  <a:extLst>
                    <a:ext uri="{FF2B5EF4-FFF2-40B4-BE49-F238E27FC236}">
                      <a16:creationId xmlns:a16="http://schemas.microsoft.com/office/drawing/2014/main" id="{82E61425-863D-4825-BDF7-32CF0041F33F}"/>
                    </a:ext>
                  </a:extLst>
                </p:cNvPr>
                <p:cNvSpPr>
                  <a:spLocks noChangeArrowheads="1"/>
                </p:cNvSpPr>
                <p:nvPr/>
              </p:nvSpPr>
              <p:spPr bwMode="auto">
                <a:xfrm>
                  <a:off x="1332"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00" name="Rectangle 99">
                  <a:extLst>
                    <a:ext uri="{FF2B5EF4-FFF2-40B4-BE49-F238E27FC236}">
                      <a16:creationId xmlns:a16="http://schemas.microsoft.com/office/drawing/2014/main" id="{757BDEAA-E09A-4833-8C3E-272A7F72B416}"/>
                    </a:ext>
                  </a:extLst>
                </p:cNvPr>
                <p:cNvSpPr>
                  <a:spLocks noChangeArrowheads="1"/>
                </p:cNvSpPr>
                <p:nvPr/>
              </p:nvSpPr>
              <p:spPr bwMode="auto">
                <a:xfrm>
                  <a:off x="1620"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01" name="Rectangle 100">
                  <a:extLst>
                    <a:ext uri="{FF2B5EF4-FFF2-40B4-BE49-F238E27FC236}">
                      <a16:creationId xmlns:a16="http://schemas.microsoft.com/office/drawing/2014/main" id="{AFB77AFA-49B2-4FD6-9F9C-BD6410F85DF2}"/>
                    </a:ext>
                  </a:extLst>
                </p:cNvPr>
                <p:cNvSpPr>
                  <a:spLocks noChangeArrowheads="1"/>
                </p:cNvSpPr>
                <p:nvPr/>
              </p:nvSpPr>
              <p:spPr bwMode="auto">
                <a:xfrm>
                  <a:off x="1908"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02" name="Rectangle 101">
                  <a:extLst>
                    <a:ext uri="{FF2B5EF4-FFF2-40B4-BE49-F238E27FC236}">
                      <a16:creationId xmlns:a16="http://schemas.microsoft.com/office/drawing/2014/main" id="{7618199E-7196-49E9-BB82-43940E67415C}"/>
                    </a:ext>
                  </a:extLst>
                </p:cNvPr>
                <p:cNvSpPr>
                  <a:spLocks noChangeArrowheads="1"/>
                </p:cNvSpPr>
                <p:nvPr/>
              </p:nvSpPr>
              <p:spPr bwMode="auto">
                <a:xfrm>
                  <a:off x="2196"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03" name="Rectangle 102">
                  <a:extLst>
                    <a:ext uri="{FF2B5EF4-FFF2-40B4-BE49-F238E27FC236}">
                      <a16:creationId xmlns:a16="http://schemas.microsoft.com/office/drawing/2014/main" id="{9FD50ACD-435A-410F-9A9D-B4EFADD7F5EE}"/>
                    </a:ext>
                  </a:extLst>
                </p:cNvPr>
                <p:cNvSpPr>
                  <a:spLocks noChangeArrowheads="1"/>
                </p:cNvSpPr>
                <p:nvPr/>
              </p:nvSpPr>
              <p:spPr bwMode="auto">
                <a:xfrm>
                  <a:off x="756"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04" name="Rectangle 103">
                  <a:extLst>
                    <a:ext uri="{FF2B5EF4-FFF2-40B4-BE49-F238E27FC236}">
                      <a16:creationId xmlns:a16="http://schemas.microsoft.com/office/drawing/2014/main" id="{FB197554-3364-4180-A06B-21DC710892A9}"/>
                    </a:ext>
                  </a:extLst>
                </p:cNvPr>
                <p:cNvSpPr>
                  <a:spLocks noChangeArrowheads="1"/>
                </p:cNvSpPr>
                <p:nvPr/>
              </p:nvSpPr>
              <p:spPr bwMode="auto">
                <a:xfrm>
                  <a:off x="2484"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74" name="Group 73">
                <a:extLst>
                  <a:ext uri="{FF2B5EF4-FFF2-40B4-BE49-F238E27FC236}">
                    <a16:creationId xmlns:a16="http://schemas.microsoft.com/office/drawing/2014/main" id="{837DF194-A5A5-47DF-B055-55F9CE9EC9D7}"/>
                  </a:ext>
                </a:extLst>
              </p:cNvPr>
              <p:cNvGrpSpPr>
                <a:grpSpLocks/>
              </p:cNvGrpSpPr>
              <p:nvPr/>
            </p:nvGrpSpPr>
            <p:grpSpPr bwMode="auto">
              <a:xfrm>
                <a:off x="756" y="3420"/>
                <a:ext cx="2016" cy="288"/>
                <a:chOff x="756" y="3420"/>
                <a:chExt cx="2016" cy="288"/>
              </a:xfrm>
            </p:grpSpPr>
            <p:sp>
              <p:nvSpPr>
                <p:cNvPr id="91" name="Rectangle 90">
                  <a:extLst>
                    <a:ext uri="{FF2B5EF4-FFF2-40B4-BE49-F238E27FC236}">
                      <a16:creationId xmlns:a16="http://schemas.microsoft.com/office/drawing/2014/main" id="{290CE144-C909-420B-A247-FAB019BFCC96}"/>
                    </a:ext>
                  </a:extLst>
                </p:cNvPr>
                <p:cNvSpPr>
                  <a:spLocks noChangeArrowheads="1"/>
                </p:cNvSpPr>
                <p:nvPr/>
              </p:nvSpPr>
              <p:spPr bwMode="auto">
                <a:xfrm>
                  <a:off x="1044"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92" name="Rectangle 91">
                  <a:extLst>
                    <a:ext uri="{FF2B5EF4-FFF2-40B4-BE49-F238E27FC236}">
                      <a16:creationId xmlns:a16="http://schemas.microsoft.com/office/drawing/2014/main" id="{E355C1A1-4B0A-4AE1-9295-A615A36F1A1C}"/>
                    </a:ext>
                  </a:extLst>
                </p:cNvPr>
                <p:cNvSpPr>
                  <a:spLocks noChangeArrowheads="1"/>
                </p:cNvSpPr>
                <p:nvPr/>
              </p:nvSpPr>
              <p:spPr bwMode="auto">
                <a:xfrm>
                  <a:off x="1332"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93" name="Rectangle 92">
                  <a:extLst>
                    <a:ext uri="{FF2B5EF4-FFF2-40B4-BE49-F238E27FC236}">
                      <a16:creationId xmlns:a16="http://schemas.microsoft.com/office/drawing/2014/main" id="{B2A132D4-EC4F-4CA8-AD27-95199E6525E4}"/>
                    </a:ext>
                  </a:extLst>
                </p:cNvPr>
                <p:cNvSpPr>
                  <a:spLocks noChangeArrowheads="1"/>
                </p:cNvSpPr>
                <p:nvPr/>
              </p:nvSpPr>
              <p:spPr bwMode="auto">
                <a:xfrm>
                  <a:off x="1620"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94" name="Rectangle 93">
                  <a:extLst>
                    <a:ext uri="{FF2B5EF4-FFF2-40B4-BE49-F238E27FC236}">
                      <a16:creationId xmlns:a16="http://schemas.microsoft.com/office/drawing/2014/main" id="{F84A6F68-528B-4D6E-AF2C-4E039F5F8E08}"/>
                    </a:ext>
                  </a:extLst>
                </p:cNvPr>
                <p:cNvSpPr>
                  <a:spLocks noChangeArrowheads="1"/>
                </p:cNvSpPr>
                <p:nvPr/>
              </p:nvSpPr>
              <p:spPr bwMode="auto">
                <a:xfrm>
                  <a:off x="1908"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95" name="Rectangle 94">
                  <a:extLst>
                    <a:ext uri="{FF2B5EF4-FFF2-40B4-BE49-F238E27FC236}">
                      <a16:creationId xmlns:a16="http://schemas.microsoft.com/office/drawing/2014/main" id="{D4B711CA-7A33-49FA-82BB-30E991234B46}"/>
                    </a:ext>
                  </a:extLst>
                </p:cNvPr>
                <p:cNvSpPr>
                  <a:spLocks noChangeArrowheads="1"/>
                </p:cNvSpPr>
                <p:nvPr/>
              </p:nvSpPr>
              <p:spPr bwMode="auto">
                <a:xfrm>
                  <a:off x="2196"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96" name="Rectangle 95">
                  <a:extLst>
                    <a:ext uri="{FF2B5EF4-FFF2-40B4-BE49-F238E27FC236}">
                      <a16:creationId xmlns:a16="http://schemas.microsoft.com/office/drawing/2014/main" id="{6F12A588-DA90-42DA-8D52-AA412805040C}"/>
                    </a:ext>
                  </a:extLst>
                </p:cNvPr>
                <p:cNvSpPr>
                  <a:spLocks noChangeArrowheads="1"/>
                </p:cNvSpPr>
                <p:nvPr/>
              </p:nvSpPr>
              <p:spPr bwMode="auto">
                <a:xfrm>
                  <a:off x="756"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97" name="Rectangle 96">
                  <a:extLst>
                    <a:ext uri="{FF2B5EF4-FFF2-40B4-BE49-F238E27FC236}">
                      <a16:creationId xmlns:a16="http://schemas.microsoft.com/office/drawing/2014/main" id="{4131A16F-377C-4154-9F5B-AB79C2F76E4B}"/>
                    </a:ext>
                  </a:extLst>
                </p:cNvPr>
                <p:cNvSpPr>
                  <a:spLocks noChangeArrowheads="1"/>
                </p:cNvSpPr>
                <p:nvPr/>
              </p:nvSpPr>
              <p:spPr bwMode="auto">
                <a:xfrm>
                  <a:off x="2484"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75" name="Group 74">
                <a:extLst>
                  <a:ext uri="{FF2B5EF4-FFF2-40B4-BE49-F238E27FC236}">
                    <a16:creationId xmlns:a16="http://schemas.microsoft.com/office/drawing/2014/main" id="{A83EDEF3-272A-4B3A-A2BF-CE11AF22FF74}"/>
                  </a:ext>
                </a:extLst>
              </p:cNvPr>
              <p:cNvGrpSpPr>
                <a:grpSpLocks/>
              </p:cNvGrpSpPr>
              <p:nvPr/>
            </p:nvGrpSpPr>
            <p:grpSpPr bwMode="auto">
              <a:xfrm>
                <a:off x="756" y="3708"/>
                <a:ext cx="2016" cy="288"/>
                <a:chOff x="756" y="3708"/>
                <a:chExt cx="2016" cy="288"/>
              </a:xfrm>
            </p:grpSpPr>
            <p:sp>
              <p:nvSpPr>
                <p:cNvPr id="84" name="Rectangle 83">
                  <a:extLst>
                    <a:ext uri="{FF2B5EF4-FFF2-40B4-BE49-F238E27FC236}">
                      <a16:creationId xmlns:a16="http://schemas.microsoft.com/office/drawing/2014/main" id="{B513EA99-D139-46C2-BEFA-DEE1271FDFCA}"/>
                    </a:ext>
                  </a:extLst>
                </p:cNvPr>
                <p:cNvSpPr>
                  <a:spLocks noChangeArrowheads="1"/>
                </p:cNvSpPr>
                <p:nvPr/>
              </p:nvSpPr>
              <p:spPr bwMode="auto">
                <a:xfrm>
                  <a:off x="1044"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85" name="Rectangle 84">
                  <a:extLst>
                    <a:ext uri="{FF2B5EF4-FFF2-40B4-BE49-F238E27FC236}">
                      <a16:creationId xmlns:a16="http://schemas.microsoft.com/office/drawing/2014/main" id="{0CF1987F-506A-4E5F-B0E1-34503C024AB1}"/>
                    </a:ext>
                  </a:extLst>
                </p:cNvPr>
                <p:cNvSpPr>
                  <a:spLocks noChangeArrowheads="1"/>
                </p:cNvSpPr>
                <p:nvPr/>
              </p:nvSpPr>
              <p:spPr bwMode="auto">
                <a:xfrm>
                  <a:off x="1332"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86" name="Rectangle 85">
                  <a:extLst>
                    <a:ext uri="{FF2B5EF4-FFF2-40B4-BE49-F238E27FC236}">
                      <a16:creationId xmlns:a16="http://schemas.microsoft.com/office/drawing/2014/main" id="{ECBE32B3-7D33-4617-B646-C98F552E814D}"/>
                    </a:ext>
                  </a:extLst>
                </p:cNvPr>
                <p:cNvSpPr>
                  <a:spLocks noChangeArrowheads="1"/>
                </p:cNvSpPr>
                <p:nvPr/>
              </p:nvSpPr>
              <p:spPr bwMode="auto">
                <a:xfrm>
                  <a:off x="1620"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87" name="Rectangle 86">
                  <a:extLst>
                    <a:ext uri="{FF2B5EF4-FFF2-40B4-BE49-F238E27FC236}">
                      <a16:creationId xmlns:a16="http://schemas.microsoft.com/office/drawing/2014/main" id="{C829E456-6D3F-408B-9086-F2F1413543F9}"/>
                    </a:ext>
                  </a:extLst>
                </p:cNvPr>
                <p:cNvSpPr>
                  <a:spLocks noChangeArrowheads="1"/>
                </p:cNvSpPr>
                <p:nvPr/>
              </p:nvSpPr>
              <p:spPr bwMode="auto">
                <a:xfrm>
                  <a:off x="1908"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88" name="Rectangle 87">
                  <a:extLst>
                    <a:ext uri="{FF2B5EF4-FFF2-40B4-BE49-F238E27FC236}">
                      <a16:creationId xmlns:a16="http://schemas.microsoft.com/office/drawing/2014/main" id="{76579530-A07A-4281-ABC8-3B5E92300D03}"/>
                    </a:ext>
                  </a:extLst>
                </p:cNvPr>
                <p:cNvSpPr>
                  <a:spLocks noChangeArrowheads="1"/>
                </p:cNvSpPr>
                <p:nvPr/>
              </p:nvSpPr>
              <p:spPr bwMode="auto">
                <a:xfrm>
                  <a:off x="2196"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89" name="Rectangle 88">
                  <a:extLst>
                    <a:ext uri="{FF2B5EF4-FFF2-40B4-BE49-F238E27FC236}">
                      <a16:creationId xmlns:a16="http://schemas.microsoft.com/office/drawing/2014/main" id="{140CF0A0-983B-4CFB-A7C1-13860E2DF3F1}"/>
                    </a:ext>
                  </a:extLst>
                </p:cNvPr>
                <p:cNvSpPr>
                  <a:spLocks noChangeArrowheads="1"/>
                </p:cNvSpPr>
                <p:nvPr/>
              </p:nvSpPr>
              <p:spPr bwMode="auto">
                <a:xfrm>
                  <a:off x="756"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90" name="Rectangle 89">
                  <a:extLst>
                    <a:ext uri="{FF2B5EF4-FFF2-40B4-BE49-F238E27FC236}">
                      <a16:creationId xmlns:a16="http://schemas.microsoft.com/office/drawing/2014/main" id="{3ACC7EB5-7F74-40EE-9D62-E392A1056D84}"/>
                    </a:ext>
                  </a:extLst>
                </p:cNvPr>
                <p:cNvSpPr>
                  <a:spLocks noChangeArrowheads="1"/>
                </p:cNvSpPr>
                <p:nvPr/>
              </p:nvSpPr>
              <p:spPr bwMode="auto">
                <a:xfrm>
                  <a:off x="2484"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76" name="Group 75">
                <a:extLst>
                  <a:ext uri="{FF2B5EF4-FFF2-40B4-BE49-F238E27FC236}">
                    <a16:creationId xmlns:a16="http://schemas.microsoft.com/office/drawing/2014/main" id="{256C2465-BE7A-4401-94A2-8F10B8BE0E22}"/>
                  </a:ext>
                </a:extLst>
              </p:cNvPr>
              <p:cNvGrpSpPr>
                <a:grpSpLocks/>
              </p:cNvGrpSpPr>
              <p:nvPr/>
            </p:nvGrpSpPr>
            <p:grpSpPr bwMode="auto">
              <a:xfrm>
                <a:off x="756" y="3996"/>
                <a:ext cx="2016" cy="288"/>
                <a:chOff x="756" y="3996"/>
                <a:chExt cx="2016" cy="288"/>
              </a:xfrm>
            </p:grpSpPr>
            <p:sp>
              <p:nvSpPr>
                <p:cNvPr id="77" name="Rectangle 76">
                  <a:extLst>
                    <a:ext uri="{FF2B5EF4-FFF2-40B4-BE49-F238E27FC236}">
                      <a16:creationId xmlns:a16="http://schemas.microsoft.com/office/drawing/2014/main" id="{9C5B090E-5792-4CDB-928F-E788896900ED}"/>
                    </a:ext>
                  </a:extLst>
                </p:cNvPr>
                <p:cNvSpPr>
                  <a:spLocks noChangeArrowheads="1"/>
                </p:cNvSpPr>
                <p:nvPr/>
              </p:nvSpPr>
              <p:spPr bwMode="auto">
                <a:xfrm>
                  <a:off x="1044"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78" name="Rectangle 77">
                  <a:extLst>
                    <a:ext uri="{FF2B5EF4-FFF2-40B4-BE49-F238E27FC236}">
                      <a16:creationId xmlns:a16="http://schemas.microsoft.com/office/drawing/2014/main" id="{03BE465E-E6E0-4E0F-BE3E-7B3B7521465A}"/>
                    </a:ext>
                  </a:extLst>
                </p:cNvPr>
                <p:cNvSpPr>
                  <a:spLocks noChangeArrowheads="1"/>
                </p:cNvSpPr>
                <p:nvPr/>
              </p:nvSpPr>
              <p:spPr bwMode="auto">
                <a:xfrm>
                  <a:off x="1332"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79" name="Rectangle 78">
                  <a:extLst>
                    <a:ext uri="{FF2B5EF4-FFF2-40B4-BE49-F238E27FC236}">
                      <a16:creationId xmlns:a16="http://schemas.microsoft.com/office/drawing/2014/main" id="{00C113AF-0B81-4FC5-A65F-274337FEC08D}"/>
                    </a:ext>
                  </a:extLst>
                </p:cNvPr>
                <p:cNvSpPr>
                  <a:spLocks noChangeArrowheads="1"/>
                </p:cNvSpPr>
                <p:nvPr/>
              </p:nvSpPr>
              <p:spPr bwMode="auto">
                <a:xfrm>
                  <a:off x="1620"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80" name="Rectangle 79">
                  <a:extLst>
                    <a:ext uri="{FF2B5EF4-FFF2-40B4-BE49-F238E27FC236}">
                      <a16:creationId xmlns:a16="http://schemas.microsoft.com/office/drawing/2014/main" id="{A9761381-04B8-43F6-BCD2-1B9B8C791D1A}"/>
                    </a:ext>
                  </a:extLst>
                </p:cNvPr>
                <p:cNvSpPr>
                  <a:spLocks noChangeArrowheads="1"/>
                </p:cNvSpPr>
                <p:nvPr/>
              </p:nvSpPr>
              <p:spPr bwMode="auto">
                <a:xfrm>
                  <a:off x="1908"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81" name="Rectangle 80">
                  <a:extLst>
                    <a:ext uri="{FF2B5EF4-FFF2-40B4-BE49-F238E27FC236}">
                      <a16:creationId xmlns:a16="http://schemas.microsoft.com/office/drawing/2014/main" id="{84D33EDD-AA73-4D62-80BE-6FA13A9EFEEC}"/>
                    </a:ext>
                  </a:extLst>
                </p:cNvPr>
                <p:cNvSpPr>
                  <a:spLocks noChangeArrowheads="1"/>
                </p:cNvSpPr>
                <p:nvPr/>
              </p:nvSpPr>
              <p:spPr bwMode="auto">
                <a:xfrm>
                  <a:off x="2196"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82" name="Rectangle 81">
                  <a:extLst>
                    <a:ext uri="{FF2B5EF4-FFF2-40B4-BE49-F238E27FC236}">
                      <a16:creationId xmlns:a16="http://schemas.microsoft.com/office/drawing/2014/main" id="{8AC4C5A4-EE46-41DE-9847-A8EC6BE8A779}"/>
                    </a:ext>
                  </a:extLst>
                </p:cNvPr>
                <p:cNvSpPr>
                  <a:spLocks noChangeArrowheads="1"/>
                </p:cNvSpPr>
                <p:nvPr/>
              </p:nvSpPr>
              <p:spPr bwMode="auto">
                <a:xfrm>
                  <a:off x="756"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83" name="Rectangle 82">
                  <a:extLst>
                    <a:ext uri="{FF2B5EF4-FFF2-40B4-BE49-F238E27FC236}">
                      <a16:creationId xmlns:a16="http://schemas.microsoft.com/office/drawing/2014/main" id="{0AA59F27-B9B7-4631-BA12-F67BFA634A34}"/>
                    </a:ext>
                  </a:extLst>
                </p:cNvPr>
                <p:cNvSpPr>
                  <a:spLocks noChangeArrowheads="1"/>
                </p:cNvSpPr>
                <p:nvPr/>
              </p:nvSpPr>
              <p:spPr bwMode="auto">
                <a:xfrm>
                  <a:off x="2484"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grpSp>
          <p:nvGrpSpPr>
            <p:cNvPr id="11" name="Group 10">
              <a:extLst>
                <a:ext uri="{FF2B5EF4-FFF2-40B4-BE49-F238E27FC236}">
                  <a16:creationId xmlns:a16="http://schemas.microsoft.com/office/drawing/2014/main" id="{771BA97E-8C25-4A93-8761-0EC0E0158892}"/>
                </a:ext>
              </a:extLst>
            </p:cNvPr>
            <p:cNvGrpSpPr>
              <a:grpSpLocks/>
            </p:cNvGrpSpPr>
            <p:nvPr/>
          </p:nvGrpSpPr>
          <p:grpSpPr bwMode="auto">
            <a:xfrm>
              <a:off x="2772" y="2268"/>
              <a:ext cx="2016" cy="2016"/>
              <a:chOff x="2772" y="2268"/>
              <a:chExt cx="2016" cy="2016"/>
            </a:xfrm>
          </p:grpSpPr>
          <p:grpSp>
            <p:nvGrpSpPr>
              <p:cNvPr id="14" name="Group 13">
                <a:extLst>
                  <a:ext uri="{FF2B5EF4-FFF2-40B4-BE49-F238E27FC236}">
                    <a16:creationId xmlns:a16="http://schemas.microsoft.com/office/drawing/2014/main" id="{5D866795-ADCE-478C-BAF2-5E2B90B489F5}"/>
                  </a:ext>
                </a:extLst>
              </p:cNvPr>
              <p:cNvGrpSpPr>
                <a:grpSpLocks/>
              </p:cNvGrpSpPr>
              <p:nvPr/>
            </p:nvGrpSpPr>
            <p:grpSpPr bwMode="auto">
              <a:xfrm>
                <a:off x="2772" y="2268"/>
                <a:ext cx="2016" cy="288"/>
                <a:chOff x="2772" y="2268"/>
                <a:chExt cx="2016" cy="288"/>
              </a:xfrm>
            </p:grpSpPr>
            <p:sp>
              <p:nvSpPr>
                <p:cNvPr id="63" name="Rectangle 62">
                  <a:extLst>
                    <a:ext uri="{FF2B5EF4-FFF2-40B4-BE49-F238E27FC236}">
                      <a16:creationId xmlns:a16="http://schemas.microsoft.com/office/drawing/2014/main" id="{354D53E8-F26A-47D8-A993-25908E4B35E9}"/>
                    </a:ext>
                  </a:extLst>
                </p:cNvPr>
                <p:cNvSpPr>
                  <a:spLocks noChangeArrowheads="1"/>
                </p:cNvSpPr>
                <p:nvPr/>
              </p:nvSpPr>
              <p:spPr bwMode="auto">
                <a:xfrm>
                  <a:off x="3060"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64" name="Rectangle 63">
                  <a:extLst>
                    <a:ext uri="{FF2B5EF4-FFF2-40B4-BE49-F238E27FC236}">
                      <a16:creationId xmlns:a16="http://schemas.microsoft.com/office/drawing/2014/main" id="{0728FFF6-E512-426C-A53D-681B8896BB4C}"/>
                    </a:ext>
                  </a:extLst>
                </p:cNvPr>
                <p:cNvSpPr>
                  <a:spLocks noChangeArrowheads="1"/>
                </p:cNvSpPr>
                <p:nvPr/>
              </p:nvSpPr>
              <p:spPr bwMode="auto">
                <a:xfrm>
                  <a:off x="3348"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65" name="Rectangle 64">
                  <a:extLst>
                    <a:ext uri="{FF2B5EF4-FFF2-40B4-BE49-F238E27FC236}">
                      <a16:creationId xmlns:a16="http://schemas.microsoft.com/office/drawing/2014/main" id="{F9A399E0-1DA9-4A59-AB27-5A0E29FE5481}"/>
                    </a:ext>
                  </a:extLst>
                </p:cNvPr>
                <p:cNvSpPr>
                  <a:spLocks noChangeArrowheads="1"/>
                </p:cNvSpPr>
                <p:nvPr/>
              </p:nvSpPr>
              <p:spPr bwMode="auto">
                <a:xfrm>
                  <a:off x="3636"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66" name="Rectangle 65">
                  <a:extLst>
                    <a:ext uri="{FF2B5EF4-FFF2-40B4-BE49-F238E27FC236}">
                      <a16:creationId xmlns:a16="http://schemas.microsoft.com/office/drawing/2014/main" id="{CB5FAE47-D0AB-4912-82C7-42C0C7CAD0C1}"/>
                    </a:ext>
                  </a:extLst>
                </p:cNvPr>
                <p:cNvSpPr>
                  <a:spLocks noChangeArrowheads="1"/>
                </p:cNvSpPr>
                <p:nvPr/>
              </p:nvSpPr>
              <p:spPr bwMode="auto">
                <a:xfrm>
                  <a:off x="3924"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67" name="Rectangle 66">
                  <a:extLst>
                    <a:ext uri="{FF2B5EF4-FFF2-40B4-BE49-F238E27FC236}">
                      <a16:creationId xmlns:a16="http://schemas.microsoft.com/office/drawing/2014/main" id="{F67F61A8-7CB1-4615-9AC7-EA7127CAB888}"/>
                    </a:ext>
                  </a:extLst>
                </p:cNvPr>
                <p:cNvSpPr>
                  <a:spLocks noChangeArrowheads="1"/>
                </p:cNvSpPr>
                <p:nvPr/>
              </p:nvSpPr>
              <p:spPr bwMode="auto">
                <a:xfrm>
                  <a:off x="4212"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68" name="Rectangle 67">
                  <a:extLst>
                    <a:ext uri="{FF2B5EF4-FFF2-40B4-BE49-F238E27FC236}">
                      <a16:creationId xmlns:a16="http://schemas.microsoft.com/office/drawing/2014/main" id="{AB2AD1E9-9C6F-42DE-8D5B-2B89464A2AF9}"/>
                    </a:ext>
                  </a:extLst>
                </p:cNvPr>
                <p:cNvSpPr>
                  <a:spLocks noChangeArrowheads="1"/>
                </p:cNvSpPr>
                <p:nvPr/>
              </p:nvSpPr>
              <p:spPr bwMode="auto">
                <a:xfrm>
                  <a:off x="2772"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69" name="Rectangle 68">
                  <a:extLst>
                    <a:ext uri="{FF2B5EF4-FFF2-40B4-BE49-F238E27FC236}">
                      <a16:creationId xmlns:a16="http://schemas.microsoft.com/office/drawing/2014/main" id="{246B7AB0-9F14-40E6-9C4A-9004992E7538}"/>
                    </a:ext>
                  </a:extLst>
                </p:cNvPr>
                <p:cNvSpPr>
                  <a:spLocks noChangeArrowheads="1"/>
                </p:cNvSpPr>
                <p:nvPr/>
              </p:nvSpPr>
              <p:spPr bwMode="auto">
                <a:xfrm>
                  <a:off x="4500" y="226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5" name="Group 14">
                <a:extLst>
                  <a:ext uri="{FF2B5EF4-FFF2-40B4-BE49-F238E27FC236}">
                    <a16:creationId xmlns:a16="http://schemas.microsoft.com/office/drawing/2014/main" id="{AB01BF78-C2A0-4FF5-B783-2299880AA191}"/>
                  </a:ext>
                </a:extLst>
              </p:cNvPr>
              <p:cNvGrpSpPr>
                <a:grpSpLocks/>
              </p:cNvGrpSpPr>
              <p:nvPr/>
            </p:nvGrpSpPr>
            <p:grpSpPr bwMode="auto">
              <a:xfrm>
                <a:off x="2772" y="2556"/>
                <a:ext cx="2016" cy="288"/>
                <a:chOff x="2772" y="2556"/>
                <a:chExt cx="2016" cy="288"/>
              </a:xfrm>
            </p:grpSpPr>
            <p:sp>
              <p:nvSpPr>
                <p:cNvPr id="56" name="Rectangle 55">
                  <a:extLst>
                    <a:ext uri="{FF2B5EF4-FFF2-40B4-BE49-F238E27FC236}">
                      <a16:creationId xmlns:a16="http://schemas.microsoft.com/office/drawing/2014/main" id="{C819FC89-81CB-4AF0-B006-DCF7AEACEB5A}"/>
                    </a:ext>
                  </a:extLst>
                </p:cNvPr>
                <p:cNvSpPr>
                  <a:spLocks noChangeArrowheads="1"/>
                </p:cNvSpPr>
                <p:nvPr/>
              </p:nvSpPr>
              <p:spPr bwMode="auto">
                <a:xfrm>
                  <a:off x="3060"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57" name="Rectangle 56">
                  <a:extLst>
                    <a:ext uri="{FF2B5EF4-FFF2-40B4-BE49-F238E27FC236}">
                      <a16:creationId xmlns:a16="http://schemas.microsoft.com/office/drawing/2014/main" id="{B40D8C8A-F652-4954-9660-F92FB5A291F6}"/>
                    </a:ext>
                  </a:extLst>
                </p:cNvPr>
                <p:cNvSpPr>
                  <a:spLocks noChangeArrowheads="1"/>
                </p:cNvSpPr>
                <p:nvPr/>
              </p:nvSpPr>
              <p:spPr bwMode="auto">
                <a:xfrm>
                  <a:off x="3348"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58" name="Rectangle 57">
                  <a:extLst>
                    <a:ext uri="{FF2B5EF4-FFF2-40B4-BE49-F238E27FC236}">
                      <a16:creationId xmlns:a16="http://schemas.microsoft.com/office/drawing/2014/main" id="{7F568DAC-E442-48B0-A01C-AB9E3DDDC7F1}"/>
                    </a:ext>
                  </a:extLst>
                </p:cNvPr>
                <p:cNvSpPr>
                  <a:spLocks noChangeArrowheads="1"/>
                </p:cNvSpPr>
                <p:nvPr/>
              </p:nvSpPr>
              <p:spPr bwMode="auto">
                <a:xfrm>
                  <a:off x="3636"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59" name="Rectangle 58">
                  <a:extLst>
                    <a:ext uri="{FF2B5EF4-FFF2-40B4-BE49-F238E27FC236}">
                      <a16:creationId xmlns:a16="http://schemas.microsoft.com/office/drawing/2014/main" id="{CE2C2EA8-21BF-48E6-8B3B-4BB3FF3DB03D}"/>
                    </a:ext>
                  </a:extLst>
                </p:cNvPr>
                <p:cNvSpPr>
                  <a:spLocks noChangeArrowheads="1"/>
                </p:cNvSpPr>
                <p:nvPr/>
              </p:nvSpPr>
              <p:spPr bwMode="auto">
                <a:xfrm>
                  <a:off x="3924"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60" name="Rectangle 59">
                  <a:extLst>
                    <a:ext uri="{FF2B5EF4-FFF2-40B4-BE49-F238E27FC236}">
                      <a16:creationId xmlns:a16="http://schemas.microsoft.com/office/drawing/2014/main" id="{9EFA4473-983B-4C8E-964C-DC68EAB9A737}"/>
                    </a:ext>
                  </a:extLst>
                </p:cNvPr>
                <p:cNvSpPr>
                  <a:spLocks noChangeArrowheads="1"/>
                </p:cNvSpPr>
                <p:nvPr/>
              </p:nvSpPr>
              <p:spPr bwMode="auto">
                <a:xfrm>
                  <a:off x="4212"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61" name="Rectangle 60">
                  <a:extLst>
                    <a:ext uri="{FF2B5EF4-FFF2-40B4-BE49-F238E27FC236}">
                      <a16:creationId xmlns:a16="http://schemas.microsoft.com/office/drawing/2014/main" id="{9C2D9B4E-9D84-4E91-819B-3700EC7D3978}"/>
                    </a:ext>
                  </a:extLst>
                </p:cNvPr>
                <p:cNvSpPr>
                  <a:spLocks noChangeArrowheads="1"/>
                </p:cNvSpPr>
                <p:nvPr/>
              </p:nvSpPr>
              <p:spPr bwMode="auto">
                <a:xfrm>
                  <a:off x="2772"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62" name="Rectangle 61">
                  <a:extLst>
                    <a:ext uri="{FF2B5EF4-FFF2-40B4-BE49-F238E27FC236}">
                      <a16:creationId xmlns:a16="http://schemas.microsoft.com/office/drawing/2014/main" id="{C6517499-A54E-4484-8412-FC71C2FEF1E3}"/>
                    </a:ext>
                  </a:extLst>
                </p:cNvPr>
                <p:cNvSpPr>
                  <a:spLocks noChangeArrowheads="1"/>
                </p:cNvSpPr>
                <p:nvPr/>
              </p:nvSpPr>
              <p:spPr bwMode="auto">
                <a:xfrm>
                  <a:off x="4500" y="255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6" name="Group 15">
                <a:extLst>
                  <a:ext uri="{FF2B5EF4-FFF2-40B4-BE49-F238E27FC236}">
                    <a16:creationId xmlns:a16="http://schemas.microsoft.com/office/drawing/2014/main" id="{E4A71552-AC92-450D-832A-CA88629268B4}"/>
                  </a:ext>
                </a:extLst>
              </p:cNvPr>
              <p:cNvGrpSpPr>
                <a:grpSpLocks/>
              </p:cNvGrpSpPr>
              <p:nvPr/>
            </p:nvGrpSpPr>
            <p:grpSpPr bwMode="auto">
              <a:xfrm>
                <a:off x="2772" y="2844"/>
                <a:ext cx="2016" cy="288"/>
                <a:chOff x="2772" y="2844"/>
                <a:chExt cx="2016" cy="288"/>
              </a:xfrm>
            </p:grpSpPr>
            <p:sp>
              <p:nvSpPr>
                <p:cNvPr id="49" name="Rectangle 48">
                  <a:extLst>
                    <a:ext uri="{FF2B5EF4-FFF2-40B4-BE49-F238E27FC236}">
                      <a16:creationId xmlns:a16="http://schemas.microsoft.com/office/drawing/2014/main" id="{E930001A-CF45-48D9-BC40-BD5601C7B2C8}"/>
                    </a:ext>
                  </a:extLst>
                </p:cNvPr>
                <p:cNvSpPr>
                  <a:spLocks noChangeArrowheads="1"/>
                </p:cNvSpPr>
                <p:nvPr/>
              </p:nvSpPr>
              <p:spPr bwMode="auto">
                <a:xfrm>
                  <a:off x="3060"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50" name="Rectangle 49">
                  <a:extLst>
                    <a:ext uri="{FF2B5EF4-FFF2-40B4-BE49-F238E27FC236}">
                      <a16:creationId xmlns:a16="http://schemas.microsoft.com/office/drawing/2014/main" id="{E01AC51D-C00A-4925-9403-CDFB4AC1E94C}"/>
                    </a:ext>
                  </a:extLst>
                </p:cNvPr>
                <p:cNvSpPr>
                  <a:spLocks noChangeArrowheads="1"/>
                </p:cNvSpPr>
                <p:nvPr/>
              </p:nvSpPr>
              <p:spPr bwMode="auto">
                <a:xfrm>
                  <a:off x="3348"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51" name="Rectangle 50">
                  <a:extLst>
                    <a:ext uri="{FF2B5EF4-FFF2-40B4-BE49-F238E27FC236}">
                      <a16:creationId xmlns:a16="http://schemas.microsoft.com/office/drawing/2014/main" id="{C21179A0-D02B-4B77-A33E-AD65C723E74B}"/>
                    </a:ext>
                  </a:extLst>
                </p:cNvPr>
                <p:cNvSpPr>
                  <a:spLocks noChangeArrowheads="1"/>
                </p:cNvSpPr>
                <p:nvPr/>
              </p:nvSpPr>
              <p:spPr bwMode="auto">
                <a:xfrm>
                  <a:off x="3636"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52" name="Rectangle 51">
                  <a:extLst>
                    <a:ext uri="{FF2B5EF4-FFF2-40B4-BE49-F238E27FC236}">
                      <a16:creationId xmlns:a16="http://schemas.microsoft.com/office/drawing/2014/main" id="{9B2263E1-8AFD-4617-B146-EC816B477293}"/>
                    </a:ext>
                  </a:extLst>
                </p:cNvPr>
                <p:cNvSpPr>
                  <a:spLocks noChangeArrowheads="1"/>
                </p:cNvSpPr>
                <p:nvPr/>
              </p:nvSpPr>
              <p:spPr bwMode="auto">
                <a:xfrm>
                  <a:off x="3924"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53" name="Rectangle 52">
                  <a:extLst>
                    <a:ext uri="{FF2B5EF4-FFF2-40B4-BE49-F238E27FC236}">
                      <a16:creationId xmlns:a16="http://schemas.microsoft.com/office/drawing/2014/main" id="{73A719FF-6797-40B3-9238-9B2C683E14FA}"/>
                    </a:ext>
                  </a:extLst>
                </p:cNvPr>
                <p:cNvSpPr>
                  <a:spLocks noChangeArrowheads="1"/>
                </p:cNvSpPr>
                <p:nvPr/>
              </p:nvSpPr>
              <p:spPr bwMode="auto">
                <a:xfrm>
                  <a:off x="4212"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54" name="Rectangle 53">
                  <a:extLst>
                    <a:ext uri="{FF2B5EF4-FFF2-40B4-BE49-F238E27FC236}">
                      <a16:creationId xmlns:a16="http://schemas.microsoft.com/office/drawing/2014/main" id="{46E99846-43E7-4643-BD59-28A4C11F9DD3}"/>
                    </a:ext>
                  </a:extLst>
                </p:cNvPr>
                <p:cNvSpPr>
                  <a:spLocks noChangeArrowheads="1"/>
                </p:cNvSpPr>
                <p:nvPr/>
              </p:nvSpPr>
              <p:spPr bwMode="auto">
                <a:xfrm>
                  <a:off x="2772"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55" name="Rectangle 54">
                  <a:extLst>
                    <a:ext uri="{FF2B5EF4-FFF2-40B4-BE49-F238E27FC236}">
                      <a16:creationId xmlns:a16="http://schemas.microsoft.com/office/drawing/2014/main" id="{646EAA93-5542-4B48-8E55-482D54570E3D}"/>
                    </a:ext>
                  </a:extLst>
                </p:cNvPr>
                <p:cNvSpPr>
                  <a:spLocks noChangeArrowheads="1"/>
                </p:cNvSpPr>
                <p:nvPr/>
              </p:nvSpPr>
              <p:spPr bwMode="auto">
                <a:xfrm>
                  <a:off x="4500" y="2844"/>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7" name="Group 16">
                <a:extLst>
                  <a:ext uri="{FF2B5EF4-FFF2-40B4-BE49-F238E27FC236}">
                    <a16:creationId xmlns:a16="http://schemas.microsoft.com/office/drawing/2014/main" id="{B14F2252-4517-423B-BD7F-9247B6EE50E0}"/>
                  </a:ext>
                </a:extLst>
              </p:cNvPr>
              <p:cNvGrpSpPr>
                <a:grpSpLocks/>
              </p:cNvGrpSpPr>
              <p:nvPr/>
            </p:nvGrpSpPr>
            <p:grpSpPr bwMode="auto">
              <a:xfrm>
                <a:off x="2772" y="3132"/>
                <a:ext cx="2016" cy="288"/>
                <a:chOff x="2772" y="3132"/>
                <a:chExt cx="2016" cy="288"/>
              </a:xfrm>
            </p:grpSpPr>
            <p:sp>
              <p:nvSpPr>
                <p:cNvPr id="42" name="Rectangle 41">
                  <a:extLst>
                    <a:ext uri="{FF2B5EF4-FFF2-40B4-BE49-F238E27FC236}">
                      <a16:creationId xmlns:a16="http://schemas.microsoft.com/office/drawing/2014/main" id="{9B60C4F9-3873-4F3F-91E1-7EA2CAA1FBAE}"/>
                    </a:ext>
                  </a:extLst>
                </p:cNvPr>
                <p:cNvSpPr>
                  <a:spLocks noChangeArrowheads="1"/>
                </p:cNvSpPr>
                <p:nvPr/>
              </p:nvSpPr>
              <p:spPr bwMode="auto">
                <a:xfrm>
                  <a:off x="3060"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3" name="Rectangle 42">
                  <a:extLst>
                    <a:ext uri="{FF2B5EF4-FFF2-40B4-BE49-F238E27FC236}">
                      <a16:creationId xmlns:a16="http://schemas.microsoft.com/office/drawing/2014/main" id="{6A6F466D-E4D3-45EC-9EE0-0E1EB3A4DAB8}"/>
                    </a:ext>
                  </a:extLst>
                </p:cNvPr>
                <p:cNvSpPr>
                  <a:spLocks noChangeArrowheads="1"/>
                </p:cNvSpPr>
                <p:nvPr/>
              </p:nvSpPr>
              <p:spPr bwMode="auto">
                <a:xfrm>
                  <a:off x="3348"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4" name="Rectangle 43">
                  <a:extLst>
                    <a:ext uri="{FF2B5EF4-FFF2-40B4-BE49-F238E27FC236}">
                      <a16:creationId xmlns:a16="http://schemas.microsoft.com/office/drawing/2014/main" id="{86E84DE8-E101-4CA5-A3BF-96344DE7C842}"/>
                    </a:ext>
                  </a:extLst>
                </p:cNvPr>
                <p:cNvSpPr>
                  <a:spLocks noChangeArrowheads="1"/>
                </p:cNvSpPr>
                <p:nvPr/>
              </p:nvSpPr>
              <p:spPr bwMode="auto">
                <a:xfrm>
                  <a:off x="3636"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5" name="Rectangle 44">
                  <a:extLst>
                    <a:ext uri="{FF2B5EF4-FFF2-40B4-BE49-F238E27FC236}">
                      <a16:creationId xmlns:a16="http://schemas.microsoft.com/office/drawing/2014/main" id="{F019C9B5-C779-41C6-85A2-844CE4153C3B}"/>
                    </a:ext>
                  </a:extLst>
                </p:cNvPr>
                <p:cNvSpPr>
                  <a:spLocks noChangeArrowheads="1"/>
                </p:cNvSpPr>
                <p:nvPr/>
              </p:nvSpPr>
              <p:spPr bwMode="auto">
                <a:xfrm>
                  <a:off x="3924"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6" name="Rectangle 45">
                  <a:extLst>
                    <a:ext uri="{FF2B5EF4-FFF2-40B4-BE49-F238E27FC236}">
                      <a16:creationId xmlns:a16="http://schemas.microsoft.com/office/drawing/2014/main" id="{387C17E0-3516-4840-8BE1-253E3DE2F62D}"/>
                    </a:ext>
                  </a:extLst>
                </p:cNvPr>
                <p:cNvSpPr>
                  <a:spLocks noChangeArrowheads="1"/>
                </p:cNvSpPr>
                <p:nvPr/>
              </p:nvSpPr>
              <p:spPr bwMode="auto">
                <a:xfrm>
                  <a:off x="4212"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7" name="Rectangle 46">
                  <a:extLst>
                    <a:ext uri="{FF2B5EF4-FFF2-40B4-BE49-F238E27FC236}">
                      <a16:creationId xmlns:a16="http://schemas.microsoft.com/office/drawing/2014/main" id="{93815129-B945-4296-893E-0E4DB5E814E6}"/>
                    </a:ext>
                  </a:extLst>
                </p:cNvPr>
                <p:cNvSpPr>
                  <a:spLocks noChangeArrowheads="1"/>
                </p:cNvSpPr>
                <p:nvPr/>
              </p:nvSpPr>
              <p:spPr bwMode="auto">
                <a:xfrm>
                  <a:off x="2772"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8" name="Rectangle 47">
                  <a:extLst>
                    <a:ext uri="{FF2B5EF4-FFF2-40B4-BE49-F238E27FC236}">
                      <a16:creationId xmlns:a16="http://schemas.microsoft.com/office/drawing/2014/main" id="{8AC887E2-DD58-414F-A151-0CBF25340CED}"/>
                    </a:ext>
                  </a:extLst>
                </p:cNvPr>
                <p:cNvSpPr>
                  <a:spLocks noChangeArrowheads="1"/>
                </p:cNvSpPr>
                <p:nvPr/>
              </p:nvSpPr>
              <p:spPr bwMode="auto">
                <a:xfrm>
                  <a:off x="4500" y="3132"/>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8" name="Group 17">
                <a:extLst>
                  <a:ext uri="{FF2B5EF4-FFF2-40B4-BE49-F238E27FC236}">
                    <a16:creationId xmlns:a16="http://schemas.microsoft.com/office/drawing/2014/main" id="{C4AD142E-76BF-4E8D-BE0A-A36F7C29BAB9}"/>
                  </a:ext>
                </a:extLst>
              </p:cNvPr>
              <p:cNvGrpSpPr>
                <a:grpSpLocks/>
              </p:cNvGrpSpPr>
              <p:nvPr/>
            </p:nvGrpSpPr>
            <p:grpSpPr bwMode="auto">
              <a:xfrm>
                <a:off x="2772" y="3420"/>
                <a:ext cx="2016" cy="288"/>
                <a:chOff x="2772" y="3420"/>
                <a:chExt cx="2016" cy="288"/>
              </a:xfrm>
            </p:grpSpPr>
            <p:sp>
              <p:nvSpPr>
                <p:cNvPr id="35" name="Rectangle 34">
                  <a:extLst>
                    <a:ext uri="{FF2B5EF4-FFF2-40B4-BE49-F238E27FC236}">
                      <a16:creationId xmlns:a16="http://schemas.microsoft.com/office/drawing/2014/main" id="{FAE06B79-DA73-4677-9CD3-2D504FA78EB4}"/>
                    </a:ext>
                  </a:extLst>
                </p:cNvPr>
                <p:cNvSpPr>
                  <a:spLocks noChangeArrowheads="1"/>
                </p:cNvSpPr>
                <p:nvPr/>
              </p:nvSpPr>
              <p:spPr bwMode="auto">
                <a:xfrm>
                  <a:off x="3060"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6" name="Rectangle 35">
                  <a:extLst>
                    <a:ext uri="{FF2B5EF4-FFF2-40B4-BE49-F238E27FC236}">
                      <a16:creationId xmlns:a16="http://schemas.microsoft.com/office/drawing/2014/main" id="{D004D495-0114-453D-B46C-70F52396F9D1}"/>
                    </a:ext>
                  </a:extLst>
                </p:cNvPr>
                <p:cNvSpPr>
                  <a:spLocks noChangeArrowheads="1"/>
                </p:cNvSpPr>
                <p:nvPr/>
              </p:nvSpPr>
              <p:spPr bwMode="auto">
                <a:xfrm>
                  <a:off x="3348"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7" name="Rectangle 36">
                  <a:extLst>
                    <a:ext uri="{FF2B5EF4-FFF2-40B4-BE49-F238E27FC236}">
                      <a16:creationId xmlns:a16="http://schemas.microsoft.com/office/drawing/2014/main" id="{8C323169-22A0-4BE6-8B7A-8997D89EB0EE}"/>
                    </a:ext>
                  </a:extLst>
                </p:cNvPr>
                <p:cNvSpPr>
                  <a:spLocks noChangeArrowheads="1"/>
                </p:cNvSpPr>
                <p:nvPr/>
              </p:nvSpPr>
              <p:spPr bwMode="auto">
                <a:xfrm>
                  <a:off x="3636"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8" name="Rectangle 37">
                  <a:extLst>
                    <a:ext uri="{FF2B5EF4-FFF2-40B4-BE49-F238E27FC236}">
                      <a16:creationId xmlns:a16="http://schemas.microsoft.com/office/drawing/2014/main" id="{74873C4E-A380-4BE9-B4A1-35B9863DF10F}"/>
                    </a:ext>
                  </a:extLst>
                </p:cNvPr>
                <p:cNvSpPr>
                  <a:spLocks noChangeArrowheads="1"/>
                </p:cNvSpPr>
                <p:nvPr/>
              </p:nvSpPr>
              <p:spPr bwMode="auto">
                <a:xfrm>
                  <a:off x="3924"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9" name="Rectangle 38">
                  <a:extLst>
                    <a:ext uri="{FF2B5EF4-FFF2-40B4-BE49-F238E27FC236}">
                      <a16:creationId xmlns:a16="http://schemas.microsoft.com/office/drawing/2014/main" id="{A120F7F2-98C2-453C-BE48-239B3B69960F}"/>
                    </a:ext>
                  </a:extLst>
                </p:cNvPr>
                <p:cNvSpPr>
                  <a:spLocks noChangeArrowheads="1"/>
                </p:cNvSpPr>
                <p:nvPr/>
              </p:nvSpPr>
              <p:spPr bwMode="auto">
                <a:xfrm>
                  <a:off x="4212"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0" name="Rectangle 39">
                  <a:extLst>
                    <a:ext uri="{FF2B5EF4-FFF2-40B4-BE49-F238E27FC236}">
                      <a16:creationId xmlns:a16="http://schemas.microsoft.com/office/drawing/2014/main" id="{8ABBE965-C805-4E54-9ADB-6892C1A578F9}"/>
                    </a:ext>
                  </a:extLst>
                </p:cNvPr>
                <p:cNvSpPr>
                  <a:spLocks noChangeArrowheads="1"/>
                </p:cNvSpPr>
                <p:nvPr/>
              </p:nvSpPr>
              <p:spPr bwMode="auto">
                <a:xfrm>
                  <a:off x="2772"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1" name="Rectangle 40">
                  <a:extLst>
                    <a:ext uri="{FF2B5EF4-FFF2-40B4-BE49-F238E27FC236}">
                      <a16:creationId xmlns:a16="http://schemas.microsoft.com/office/drawing/2014/main" id="{E1362999-D4C5-4829-93F4-684E61078CCB}"/>
                    </a:ext>
                  </a:extLst>
                </p:cNvPr>
                <p:cNvSpPr>
                  <a:spLocks noChangeArrowheads="1"/>
                </p:cNvSpPr>
                <p:nvPr/>
              </p:nvSpPr>
              <p:spPr bwMode="auto">
                <a:xfrm>
                  <a:off x="4500" y="3420"/>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9" name="Group 18">
                <a:extLst>
                  <a:ext uri="{FF2B5EF4-FFF2-40B4-BE49-F238E27FC236}">
                    <a16:creationId xmlns:a16="http://schemas.microsoft.com/office/drawing/2014/main" id="{9310814C-9302-4A69-9F1D-CF3B7E8BAEA2}"/>
                  </a:ext>
                </a:extLst>
              </p:cNvPr>
              <p:cNvGrpSpPr>
                <a:grpSpLocks/>
              </p:cNvGrpSpPr>
              <p:nvPr/>
            </p:nvGrpSpPr>
            <p:grpSpPr bwMode="auto">
              <a:xfrm>
                <a:off x="2772" y="3708"/>
                <a:ext cx="2016" cy="288"/>
                <a:chOff x="2772" y="3708"/>
                <a:chExt cx="2016" cy="288"/>
              </a:xfrm>
            </p:grpSpPr>
            <p:sp>
              <p:nvSpPr>
                <p:cNvPr id="28" name="Rectangle 27">
                  <a:extLst>
                    <a:ext uri="{FF2B5EF4-FFF2-40B4-BE49-F238E27FC236}">
                      <a16:creationId xmlns:a16="http://schemas.microsoft.com/office/drawing/2014/main" id="{91D37648-C517-478B-B471-1B23D123F08C}"/>
                    </a:ext>
                  </a:extLst>
                </p:cNvPr>
                <p:cNvSpPr>
                  <a:spLocks noChangeArrowheads="1"/>
                </p:cNvSpPr>
                <p:nvPr/>
              </p:nvSpPr>
              <p:spPr bwMode="auto">
                <a:xfrm>
                  <a:off x="3060"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9" name="Rectangle 28">
                  <a:extLst>
                    <a:ext uri="{FF2B5EF4-FFF2-40B4-BE49-F238E27FC236}">
                      <a16:creationId xmlns:a16="http://schemas.microsoft.com/office/drawing/2014/main" id="{C845C8A1-8742-4519-A19B-C73BEB93CDA6}"/>
                    </a:ext>
                  </a:extLst>
                </p:cNvPr>
                <p:cNvSpPr>
                  <a:spLocks noChangeArrowheads="1"/>
                </p:cNvSpPr>
                <p:nvPr/>
              </p:nvSpPr>
              <p:spPr bwMode="auto">
                <a:xfrm>
                  <a:off x="3348"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0" name="Rectangle 29">
                  <a:extLst>
                    <a:ext uri="{FF2B5EF4-FFF2-40B4-BE49-F238E27FC236}">
                      <a16:creationId xmlns:a16="http://schemas.microsoft.com/office/drawing/2014/main" id="{110F354D-EACA-49DA-93F7-7AAC7C28583A}"/>
                    </a:ext>
                  </a:extLst>
                </p:cNvPr>
                <p:cNvSpPr>
                  <a:spLocks noChangeArrowheads="1"/>
                </p:cNvSpPr>
                <p:nvPr/>
              </p:nvSpPr>
              <p:spPr bwMode="auto">
                <a:xfrm>
                  <a:off x="3636"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1" name="Rectangle 30">
                  <a:extLst>
                    <a:ext uri="{FF2B5EF4-FFF2-40B4-BE49-F238E27FC236}">
                      <a16:creationId xmlns:a16="http://schemas.microsoft.com/office/drawing/2014/main" id="{DDEDD7C5-B29E-4C0E-B328-238D1672272E}"/>
                    </a:ext>
                  </a:extLst>
                </p:cNvPr>
                <p:cNvSpPr>
                  <a:spLocks noChangeArrowheads="1"/>
                </p:cNvSpPr>
                <p:nvPr/>
              </p:nvSpPr>
              <p:spPr bwMode="auto">
                <a:xfrm>
                  <a:off x="3924"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2" name="Rectangle 31">
                  <a:extLst>
                    <a:ext uri="{FF2B5EF4-FFF2-40B4-BE49-F238E27FC236}">
                      <a16:creationId xmlns:a16="http://schemas.microsoft.com/office/drawing/2014/main" id="{1CE87A0B-9EC6-4C6F-9DC8-EA040536ECCA}"/>
                    </a:ext>
                  </a:extLst>
                </p:cNvPr>
                <p:cNvSpPr>
                  <a:spLocks noChangeArrowheads="1"/>
                </p:cNvSpPr>
                <p:nvPr/>
              </p:nvSpPr>
              <p:spPr bwMode="auto">
                <a:xfrm>
                  <a:off x="4212"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3" name="Rectangle 32">
                  <a:extLst>
                    <a:ext uri="{FF2B5EF4-FFF2-40B4-BE49-F238E27FC236}">
                      <a16:creationId xmlns:a16="http://schemas.microsoft.com/office/drawing/2014/main" id="{7CFAF1BE-149C-4433-B8B6-280FB83F3D93}"/>
                    </a:ext>
                  </a:extLst>
                </p:cNvPr>
                <p:cNvSpPr>
                  <a:spLocks noChangeArrowheads="1"/>
                </p:cNvSpPr>
                <p:nvPr/>
              </p:nvSpPr>
              <p:spPr bwMode="auto">
                <a:xfrm>
                  <a:off x="2772"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4" name="Rectangle 33">
                  <a:extLst>
                    <a:ext uri="{FF2B5EF4-FFF2-40B4-BE49-F238E27FC236}">
                      <a16:creationId xmlns:a16="http://schemas.microsoft.com/office/drawing/2014/main" id="{ED08050E-1DF4-4F53-A361-0136A2FAD57E}"/>
                    </a:ext>
                  </a:extLst>
                </p:cNvPr>
                <p:cNvSpPr>
                  <a:spLocks noChangeArrowheads="1"/>
                </p:cNvSpPr>
                <p:nvPr/>
              </p:nvSpPr>
              <p:spPr bwMode="auto">
                <a:xfrm>
                  <a:off x="4500" y="3708"/>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20" name="Group 19">
                <a:extLst>
                  <a:ext uri="{FF2B5EF4-FFF2-40B4-BE49-F238E27FC236}">
                    <a16:creationId xmlns:a16="http://schemas.microsoft.com/office/drawing/2014/main" id="{98618717-C633-42D3-9EC2-49B9B433F73A}"/>
                  </a:ext>
                </a:extLst>
              </p:cNvPr>
              <p:cNvGrpSpPr>
                <a:grpSpLocks/>
              </p:cNvGrpSpPr>
              <p:nvPr/>
            </p:nvGrpSpPr>
            <p:grpSpPr bwMode="auto">
              <a:xfrm>
                <a:off x="2772" y="3996"/>
                <a:ext cx="2016" cy="288"/>
                <a:chOff x="2772" y="3996"/>
                <a:chExt cx="2016" cy="288"/>
              </a:xfrm>
            </p:grpSpPr>
            <p:sp>
              <p:nvSpPr>
                <p:cNvPr id="21" name="Rectangle 20">
                  <a:extLst>
                    <a:ext uri="{FF2B5EF4-FFF2-40B4-BE49-F238E27FC236}">
                      <a16:creationId xmlns:a16="http://schemas.microsoft.com/office/drawing/2014/main" id="{467A7ADE-A08F-452E-853A-E7B55819A994}"/>
                    </a:ext>
                  </a:extLst>
                </p:cNvPr>
                <p:cNvSpPr>
                  <a:spLocks noChangeArrowheads="1"/>
                </p:cNvSpPr>
                <p:nvPr/>
              </p:nvSpPr>
              <p:spPr bwMode="auto">
                <a:xfrm>
                  <a:off x="3060"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2" name="Rectangle 21">
                  <a:extLst>
                    <a:ext uri="{FF2B5EF4-FFF2-40B4-BE49-F238E27FC236}">
                      <a16:creationId xmlns:a16="http://schemas.microsoft.com/office/drawing/2014/main" id="{658B7169-5CA9-498B-A787-B08EB2210712}"/>
                    </a:ext>
                  </a:extLst>
                </p:cNvPr>
                <p:cNvSpPr>
                  <a:spLocks noChangeArrowheads="1"/>
                </p:cNvSpPr>
                <p:nvPr/>
              </p:nvSpPr>
              <p:spPr bwMode="auto">
                <a:xfrm>
                  <a:off x="3348"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3" name="Rectangle 22">
                  <a:extLst>
                    <a:ext uri="{FF2B5EF4-FFF2-40B4-BE49-F238E27FC236}">
                      <a16:creationId xmlns:a16="http://schemas.microsoft.com/office/drawing/2014/main" id="{0A08E9F6-B513-4232-A7F2-53CF30CDEBD4}"/>
                    </a:ext>
                  </a:extLst>
                </p:cNvPr>
                <p:cNvSpPr>
                  <a:spLocks noChangeArrowheads="1"/>
                </p:cNvSpPr>
                <p:nvPr/>
              </p:nvSpPr>
              <p:spPr bwMode="auto">
                <a:xfrm>
                  <a:off x="3636"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4" name="Rectangle 23">
                  <a:extLst>
                    <a:ext uri="{FF2B5EF4-FFF2-40B4-BE49-F238E27FC236}">
                      <a16:creationId xmlns:a16="http://schemas.microsoft.com/office/drawing/2014/main" id="{29F5420B-7B14-4A46-99EE-B1221DD11A0F}"/>
                    </a:ext>
                  </a:extLst>
                </p:cNvPr>
                <p:cNvSpPr>
                  <a:spLocks noChangeArrowheads="1"/>
                </p:cNvSpPr>
                <p:nvPr/>
              </p:nvSpPr>
              <p:spPr bwMode="auto">
                <a:xfrm>
                  <a:off x="3924"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5" name="Rectangle 24">
                  <a:extLst>
                    <a:ext uri="{FF2B5EF4-FFF2-40B4-BE49-F238E27FC236}">
                      <a16:creationId xmlns:a16="http://schemas.microsoft.com/office/drawing/2014/main" id="{E204344A-0867-4105-9FF0-5F49B68EF229}"/>
                    </a:ext>
                  </a:extLst>
                </p:cNvPr>
                <p:cNvSpPr>
                  <a:spLocks noChangeArrowheads="1"/>
                </p:cNvSpPr>
                <p:nvPr/>
              </p:nvSpPr>
              <p:spPr bwMode="auto">
                <a:xfrm>
                  <a:off x="4212"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6" name="Rectangle 25">
                  <a:extLst>
                    <a:ext uri="{FF2B5EF4-FFF2-40B4-BE49-F238E27FC236}">
                      <a16:creationId xmlns:a16="http://schemas.microsoft.com/office/drawing/2014/main" id="{978E21B1-2634-4797-9DEB-F5AF649F1885}"/>
                    </a:ext>
                  </a:extLst>
                </p:cNvPr>
                <p:cNvSpPr>
                  <a:spLocks noChangeArrowheads="1"/>
                </p:cNvSpPr>
                <p:nvPr/>
              </p:nvSpPr>
              <p:spPr bwMode="auto">
                <a:xfrm>
                  <a:off x="2772"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7" name="Rectangle 26">
                  <a:extLst>
                    <a:ext uri="{FF2B5EF4-FFF2-40B4-BE49-F238E27FC236}">
                      <a16:creationId xmlns:a16="http://schemas.microsoft.com/office/drawing/2014/main" id="{F35FCBF7-48B2-40B3-897C-D3C04CCED36D}"/>
                    </a:ext>
                  </a:extLst>
                </p:cNvPr>
                <p:cNvSpPr>
                  <a:spLocks noChangeArrowheads="1"/>
                </p:cNvSpPr>
                <p:nvPr/>
              </p:nvSpPr>
              <p:spPr bwMode="auto">
                <a:xfrm>
                  <a:off x="4500" y="3996"/>
                  <a:ext cx="288" cy="288"/>
                </a:xfrm>
                <a:prstGeom prst="rect">
                  <a:avLst/>
                </a:prstGeom>
                <a:solidFill>
                  <a:srgbClr val="FFFFFF"/>
                </a:solidFill>
                <a:ln w="9360">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cxnSp>
          <p:nvCxnSpPr>
            <p:cNvPr id="12" name="Line 1617">
              <a:extLst>
                <a:ext uri="{FF2B5EF4-FFF2-40B4-BE49-F238E27FC236}">
                  <a16:creationId xmlns:a16="http://schemas.microsoft.com/office/drawing/2014/main" id="{CB753043-63DE-4B6B-B51C-E83C4610B322}"/>
                </a:ext>
              </a:extLst>
            </p:cNvPr>
            <p:cNvCxnSpPr/>
            <p:nvPr/>
          </p:nvCxnSpPr>
          <p:spPr bwMode="auto">
            <a:xfrm>
              <a:off x="180" y="2268"/>
              <a:ext cx="5040" cy="0"/>
            </a:xfrm>
            <a:prstGeom prst="line">
              <a:avLst/>
            </a:prstGeom>
            <a:noFill/>
            <a:ln w="3816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3" name="Line 1618">
              <a:extLst>
                <a:ext uri="{FF2B5EF4-FFF2-40B4-BE49-F238E27FC236}">
                  <a16:creationId xmlns:a16="http://schemas.microsoft.com/office/drawing/2014/main" id="{09CBDB26-9D5C-4E28-BA69-2D01E1B87088}"/>
                </a:ext>
              </a:extLst>
            </p:cNvPr>
            <p:cNvCxnSpPr/>
            <p:nvPr/>
          </p:nvCxnSpPr>
          <p:spPr bwMode="auto">
            <a:xfrm>
              <a:off x="2772" y="-180"/>
              <a:ext cx="0" cy="4896"/>
            </a:xfrm>
            <a:prstGeom prst="line">
              <a:avLst/>
            </a:prstGeom>
            <a:noFill/>
            <a:ln w="3816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grpSp>
      <mc:AlternateContent xmlns:mc="http://schemas.openxmlformats.org/markup-compatibility/2006" xmlns:a14="http://schemas.microsoft.com/office/drawing/2010/main">
        <mc:Choice Requires="a14">
          <p:sp>
            <p:nvSpPr>
              <p:cNvPr id="238" name="Rectangle 237">
                <a:extLst>
                  <a:ext uri="{FF2B5EF4-FFF2-40B4-BE49-F238E27FC236}">
                    <a16:creationId xmlns:a16="http://schemas.microsoft.com/office/drawing/2014/main" id="{E56D525A-F009-40B0-AC32-EE8DCE6F6204}"/>
                  </a:ext>
                </a:extLst>
              </p:cNvPr>
              <p:cNvSpPr/>
              <p:nvPr/>
            </p:nvSpPr>
            <p:spPr>
              <a:xfrm>
                <a:off x="914399" y="1879398"/>
                <a:ext cx="6758609" cy="1027782"/>
              </a:xfrm>
              <a:prstGeom prst="rect">
                <a:avLst/>
              </a:prstGeom>
            </p:spPr>
            <p:txBody>
              <a:bodyPr wrap="square">
                <a:spAutoFit/>
              </a:bodyPr>
              <a:lstStyle/>
              <a:p>
                <a:pPr>
                  <a:lnSpc>
                    <a:spcPct val="115000"/>
                  </a:lnSpc>
                </a:pPr>
                <a:r>
                  <a:rPr lang="en-US">
                    <a:latin typeface="Times New Roman" panose="02020603050405020304" pitchFamily="18" charset="0"/>
                    <a:ea typeface="Calibri" panose="020F0502020204030204" pitchFamily="34" charset="0"/>
                    <a:cs typeface="Times New Roman" panose="02020603050405020304" pitchFamily="18" charset="0"/>
                  </a:rPr>
                  <a:t>2.   Solve the quadratic 2</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+7</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=15</m:t>
                    </m:r>
                  </m:oMath>
                </a14:m>
                <a:r>
                  <a:rPr lang="en-US">
                    <a:latin typeface="Times New Roman" panose="02020603050405020304" pitchFamily="18" charset="0"/>
                    <a:ea typeface="Calibri" panose="020F0502020204030204" pitchFamily="34" charset="0"/>
                    <a:cs typeface="Times New Roman" panose="02020603050405020304" pitchFamily="18" charset="0"/>
                  </a:rPr>
                  <a:t> by graphing.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8" name="Rectangle 237">
                <a:extLst>
                  <a:ext uri="{FF2B5EF4-FFF2-40B4-BE49-F238E27FC236}">
                    <a16:creationId xmlns:a16="http://schemas.microsoft.com/office/drawing/2014/main" id="{E56D525A-F009-40B0-AC32-EE8DCE6F6204}"/>
                  </a:ext>
                </a:extLst>
              </p:cNvPr>
              <p:cNvSpPr>
                <a:spLocks noRot="1" noChangeAspect="1" noMove="1" noResize="1" noEditPoints="1" noAdjustHandles="1" noChangeArrowheads="1" noChangeShapeType="1" noTextEdit="1"/>
              </p:cNvSpPr>
              <p:nvPr/>
            </p:nvSpPr>
            <p:spPr>
              <a:xfrm>
                <a:off x="914399" y="1879398"/>
                <a:ext cx="6758609" cy="1027782"/>
              </a:xfrm>
              <a:prstGeom prst="rect">
                <a:avLst/>
              </a:prstGeom>
              <a:blipFill>
                <a:blip r:embed="rId3"/>
                <a:stretch>
                  <a:fillRect l="-721" t="-1183"/>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10E5A78-5CA4-46F0-93A9-737166816116}"/>
                  </a:ext>
                </a:extLst>
              </p14:cNvPr>
              <p14:cNvContentPartPr/>
              <p14:nvPr/>
            </p14:nvContentPartPr>
            <p14:xfrm>
              <a:off x="6740640" y="4156920"/>
              <a:ext cx="322200" cy="20520"/>
            </p14:xfrm>
          </p:contentPart>
        </mc:Choice>
        <mc:Fallback xmlns="">
          <p:pic>
            <p:nvPicPr>
              <p:cNvPr id="3" name="Ink 2">
                <a:extLst>
                  <a:ext uri="{FF2B5EF4-FFF2-40B4-BE49-F238E27FC236}">
                    <a16:creationId xmlns:a16="http://schemas.microsoft.com/office/drawing/2014/main" id="{D10E5A78-5CA4-46F0-93A9-737166816116}"/>
                  </a:ext>
                </a:extLst>
              </p:cNvPr>
              <p:cNvPicPr/>
              <p:nvPr/>
            </p:nvPicPr>
            <p:blipFill>
              <a:blip r:embed="rId5"/>
              <a:stretch>
                <a:fillRect/>
              </a:stretch>
            </p:blipFill>
            <p:spPr>
              <a:xfrm>
                <a:off x="6724800" y="4093560"/>
                <a:ext cx="353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B94739B-0779-4DCA-B833-807C6D26FA7F}"/>
                  </a:ext>
                </a:extLst>
              </p14:cNvPr>
              <p14:cNvContentPartPr/>
              <p14:nvPr/>
            </p14:nvContentPartPr>
            <p14:xfrm>
              <a:off x="8819280" y="4132440"/>
              <a:ext cx="323280" cy="35280"/>
            </p14:xfrm>
          </p:contentPart>
        </mc:Choice>
        <mc:Fallback xmlns="">
          <p:pic>
            <p:nvPicPr>
              <p:cNvPr id="6" name="Ink 5">
                <a:extLst>
                  <a:ext uri="{FF2B5EF4-FFF2-40B4-BE49-F238E27FC236}">
                    <a16:creationId xmlns:a16="http://schemas.microsoft.com/office/drawing/2014/main" id="{8B94739B-0779-4DCA-B833-807C6D26FA7F}"/>
                  </a:ext>
                </a:extLst>
              </p:cNvPr>
              <p:cNvPicPr/>
              <p:nvPr/>
            </p:nvPicPr>
            <p:blipFill>
              <a:blip r:embed="rId7"/>
              <a:stretch>
                <a:fillRect/>
              </a:stretch>
            </p:blipFill>
            <p:spPr>
              <a:xfrm>
                <a:off x="8803440" y="4069080"/>
                <a:ext cx="354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9" name="Ink 238">
                <a:extLst>
                  <a:ext uri="{FF2B5EF4-FFF2-40B4-BE49-F238E27FC236}">
                    <a16:creationId xmlns:a16="http://schemas.microsoft.com/office/drawing/2014/main" id="{F448B326-EBFF-4865-8199-940FB1BE5196}"/>
                  </a:ext>
                </a:extLst>
              </p14:cNvPr>
              <p14:cNvContentPartPr/>
              <p14:nvPr/>
            </p14:nvContentPartPr>
            <p14:xfrm>
              <a:off x="2803680" y="3957840"/>
              <a:ext cx="1226520" cy="130680"/>
            </p14:xfrm>
          </p:contentPart>
        </mc:Choice>
        <mc:Fallback xmlns="">
          <p:pic>
            <p:nvPicPr>
              <p:cNvPr id="239" name="Ink 238">
                <a:extLst>
                  <a:ext uri="{FF2B5EF4-FFF2-40B4-BE49-F238E27FC236}">
                    <a16:creationId xmlns:a16="http://schemas.microsoft.com/office/drawing/2014/main" id="{F448B326-EBFF-4865-8199-940FB1BE5196}"/>
                  </a:ext>
                </a:extLst>
              </p:cNvPr>
              <p:cNvPicPr/>
              <p:nvPr/>
            </p:nvPicPr>
            <p:blipFill>
              <a:blip r:embed="rId9"/>
              <a:stretch>
                <a:fillRect/>
              </a:stretch>
            </p:blipFill>
            <p:spPr>
              <a:xfrm>
                <a:off x="2787840" y="3894480"/>
                <a:ext cx="12578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0" name="Ink 239">
                <a:extLst>
                  <a:ext uri="{FF2B5EF4-FFF2-40B4-BE49-F238E27FC236}">
                    <a16:creationId xmlns:a16="http://schemas.microsoft.com/office/drawing/2014/main" id="{C10E76A4-3DEF-4A06-AB8E-916D8C7849A6}"/>
                  </a:ext>
                </a:extLst>
              </p14:cNvPr>
              <p14:cNvContentPartPr/>
              <p14:nvPr/>
            </p14:nvContentPartPr>
            <p14:xfrm>
              <a:off x="2356200" y="2791440"/>
              <a:ext cx="7253280" cy="3974040"/>
            </p14:xfrm>
          </p:contentPart>
        </mc:Choice>
        <mc:Fallback xmlns="">
          <p:pic>
            <p:nvPicPr>
              <p:cNvPr id="240" name="Ink 239">
                <a:extLst>
                  <a:ext uri="{FF2B5EF4-FFF2-40B4-BE49-F238E27FC236}">
                    <a16:creationId xmlns:a16="http://schemas.microsoft.com/office/drawing/2014/main" id="{C10E76A4-3DEF-4A06-AB8E-916D8C7849A6}"/>
                  </a:ext>
                </a:extLst>
              </p:cNvPr>
              <p:cNvPicPr/>
              <p:nvPr/>
            </p:nvPicPr>
            <p:blipFill>
              <a:blip r:embed="rId11"/>
              <a:stretch>
                <a:fillRect/>
              </a:stretch>
            </p:blipFill>
            <p:spPr>
              <a:xfrm>
                <a:off x="2346840" y="2782080"/>
                <a:ext cx="7272000" cy="3992760"/>
              </a:xfrm>
              <a:prstGeom prst="rect">
                <a:avLst/>
              </a:prstGeom>
            </p:spPr>
          </p:pic>
        </mc:Fallback>
      </mc:AlternateContent>
      <p:grpSp>
        <p:nvGrpSpPr>
          <p:cNvPr id="256" name="Group 255">
            <a:extLst>
              <a:ext uri="{FF2B5EF4-FFF2-40B4-BE49-F238E27FC236}">
                <a16:creationId xmlns:a16="http://schemas.microsoft.com/office/drawing/2014/main" id="{6E421E03-44CF-4570-8843-07D036752814}"/>
              </a:ext>
            </a:extLst>
          </p:cNvPr>
          <p:cNvGrpSpPr/>
          <p:nvPr/>
        </p:nvGrpSpPr>
        <p:grpSpPr>
          <a:xfrm>
            <a:off x="7629300" y="2768340"/>
            <a:ext cx="936000" cy="1398960"/>
            <a:chOff x="7629300" y="2768340"/>
            <a:chExt cx="936000" cy="1398960"/>
          </a:xfrm>
        </p:grpSpPr>
        <mc:AlternateContent xmlns:mc="http://schemas.openxmlformats.org/markup-compatibility/2006" xmlns:p14="http://schemas.microsoft.com/office/powerpoint/2010/main">
          <mc:Choice Requires="p14">
            <p:contentPart p14:bwMode="auto" r:id="rId12">
              <p14:nvContentPartPr>
                <p14:cNvPr id="242" name="Ink 241">
                  <a:extLst>
                    <a:ext uri="{FF2B5EF4-FFF2-40B4-BE49-F238E27FC236}">
                      <a16:creationId xmlns:a16="http://schemas.microsoft.com/office/drawing/2014/main" id="{CEA38F5F-2314-4E41-8600-9A023A0417B2}"/>
                    </a:ext>
                  </a:extLst>
                </p14:cNvPr>
                <p14:cNvContentPartPr/>
                <p14:nvPr/>
              </p14:nvContentPartPr>
              <p14:xfrm>
                <a:off x="7629300" y="2768340"/>
                <a:ext cx="605520" cy="1346760"/>
              </p14:xfrm>
            </p:contentPart>
          </mc:Choice>
          <mc:Fallback xmlns="">
            <p:pic>
              <p:nvPicPr>
                <p:cNvPr id="242" name="Ink 241">
                  <a:extLst>
                    <a:ext uri="{FF2B5EF4-FFF2-40B4-BE49-F238E27FC236}">
                      <a16:creationId xmlns:a16="http://schemas.microsoft.com/office/drawing/2014/main" id="{CEA38F5F-2314-4E41-8600-9A023A0417B2}"/>
                    </a:ext>
                  </a:extLst>
                </p:cNvPr>
                <p:cNvPicPr/>
                <p:nvPr/>
              </p:nvPicPr>
              <p:blipFill>
                <a:blip r:embed="rId13"/>
                <a:stretch>
                  <a:fillRect/>
                </a:stretch>
              </p:blipFill>
              <p:spPr>
                <a:xfrm>
                  <a:off x="7611300" y="2750340"/>
                  <a:ext cx="641160" cy="1382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3" name="Ink 242">
                  <a:extLst>
                    <a:ext uri="{FF2B5EF4-FFF2-40B4-BE49-F238E27FC236}">
                      <a16:creationId xmlns:a16="http://schemas.microsoft.com/office/drawing/2014/main" id="{8582242A-B945-4A64-B474-821DC02B51C9}"/>
                    </a:ext>
                  </a:extLst>
                </p14:cNvPr>
                <p14:cNvContentPartPr/>
                <p14:nvPr/>
              </p14:nvContentPartPr>
              <p14:xfrm>
                <a:off x="8246700" y="2815500"/>
                <a:ext cx="318600" cy="1351800"/>
              </p14:xfrm>
            </p:contentPart>
          </mc:Choice>
          <mc:Fallback xmlns="">
            <p:pic>
              <p:nvPicPr>
                <p:cNvPr id="243" name="Ink 242">
                  <a:extLst>
                    <a:ext uri="{FF2B5EF4-FFF2-40B4-BE49-F238E27FC236}">
                      <a16:creationId xmlns:a16="http://schemas.microsoft.com/office/drawing/2014/main" id="{8582242A-B945-4A64-B474-821DC02B51C9}"/>
                    </a:ext>
                  </a:extLst>
                </p:cNvPr>
                <p:cNvPicPr/>
                <p:nvPr/>
              </p:nvPicPr>
              <p:blipFill>
                <a:blip r:embed="rId15"/>
                <a:stretch>
                  <a:fillRect/>
                </a:stretch>
              </p:blipFill>
              <p:spPr>
                <a:xfrm>
                  <a:off x="8228700" y="2797500"/>
                  <a:ext cx="354240" cy="1387440"/>
                </a:xfrm>
                <a:prstGeom prst="rect">
                  <a:avLst/>
                </a:prstGeom>
              </p:spPr>
            </p:pic>
          </mc:Fallback>
        </mc:AlternateContent>
      </p:grpSp>
      <p:grpSp>
        <p:nvGrpSpPr>
          <p:cNvPr id="267" name="Group 266">
            <a:extLst>
              <a:ext uri="{FF2B5EF4-FFF2-40B4-BE49-F238E27FC236}">
                <a16:creationId xmlns:a16="http://schemas.microsoft.com/office/drawing/2014/main" id="{22EB2632-8FE1-4F91-ACF4-7F1C6905BFA2}"/>
              </a:ext>
            </a:extLst>
          </p:cNvPr>
          <p:cNvGrpSpPr/>
          <p:nvPr/>
        </p:nvGrpSpPr>
        <p:grpSpPr>
          <a:xfrm>
            <a:off x="9448860" y="5552220"/>
            <a:ext cx="2745600" cy="681840"/>
            <a:chOff x="9448860" y="5552220"/>
            <a:chExt cx="2745600" cy="681840"/>
          </a:xfrm>
        </p:grpSpPr>
        <mc:AlternateContent xmlns:mc="http://schemas.openxmlformats.org/markup-compatibility/2006" xmlns:p14="http://schemas.microsoft.com/office/powerpoint/2010/main">
          <mc:Choice Requires="p14">
            <p:contentPart p14:bwMode="auto" r:id="rId16">
              <p14:nvContentPartPr>
                <p14:cNvPr id="257" name="Ink 256">
                  <a:extLst>
                    <a:ext uri="{FF2B5EF4-FFF2-40B4-BE49-F238E27FC236}">
                      <a16:creationId xmlns:a16="http://schemas.microsoft.com/office/drawing/2014/main" id="{628A436D-2BBF-43AD-8283-3B20B5F62DFC}"/>
                    </a:ext>
                  </a:extLst>
                </p14:cNvPr>
                <p14:cNvContentPartPr/>
                <p14:nvPr/>
              </p14:nvContentPartPr>
              <p14:xfrm>
                <a:off x="9856260" y="5760300"/>
                <a:ext cx="131400" cy="473760"/>
              </p14:xfrm>
            </p:contentPart>
          </mc:Choice>
          <mc:Fallback xmlns="">
            <p:pic>
              <p:nvPicPr>
                <p:cNvPr id="257" name="Ink 256">
                  <a:extLst>
                    <a:ext uri="{FF2B5EF4-FFF2-40B4-BE49-F238E27FC236}">
                      <a16:creationId xmlns:a16="http://schemas.microsoft.com/office/drawing/2014/main" id="{628A436D-2BBF-43AD-8283-3B20B5F62DFC}"/>
                    </a:ext>
                  </a:extLst>
                </p:cNvPr>
                <p:cNvPicPr/>
                <p:nvPr/>
              </p:nvPicPr>
              <p:blipFill>
                <a:blip r:embed="rId17"/>
                <a:stretch>
                  <a:fillRect/>
                </a:stretch>
              </p:blipFill>
              <p:spPr>
                <a:xfrm>
                  <a:off x="9838260" y="5742314"/>
                  <a:ext cx="167040" cy="50937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8" name="Ink 257">
                  <a:extLst>
                    <a:ext uri="{FF2B5EF4-FFF2-40B4-BE49-F238E27FC236}">
                      <a16:creationId xmlns:a16="http://schemas.microsoft.com/office/drawing/2014/main" id="{F7861A1E-043D-4149-A3E9-E5DBBB7D7724}"/>
                    </a:ext>
                  </a:extLst>
                </p14:cNvPr>
                <p14:cNvContentPartPr/>
                <p14:nvPr/>
              </p14:nvContentPartPr>
              <p14:xfrm>
                <a:off x="10064340" y="5800260"/>
                <a:ext cx="139320" cy="32400"/>
              </p14:xfrm>
            </p:contentPart>
          </mc:Choice>
          <mc:Fallback xmlns="">
            <p:pic>
              <p:nvPicPr>
                <p:cNvPr id="258" name="Ink 257">
                  <a:extLst>
                    <a:ext uri="{FF2B5EF4-FFF2-40B4-BE49-F238E27FC236}">
                      <a16:creationId xmlns:a16="http://schemas.microsoft.com/office/drawing/2014/main" id="{F7861A1E-043D-4149-A3E9-E5DBBB7D7724}"/>
                    </a:ext>
                  </a:extLst>
                </p:cNvPr>
                <p:cNvPicPr/>
                <p:nvPr/>
              </p:nvPicPr>
              <p:blipFill>
                <a:blip r:embed="rId19"/>
                <a:stretch>
                  <a:fillRect/>
                </a:stretch>
              </p:blipFill>
              <p:spPr>
                <a:xfrm>
                  <a:off x="10046340" y="5782260"/>
                  <a:ext cx="174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9" name="Ink 258">
                  <a:extLst>
                    <a:ext uri="{FF2B5EF4-FFF2-40B4-BE49-F238E27FC236}">
                      <a16:creationId xmlns:a16="http://schemas.microsoft.com/office/drawing/2014/main" id="{C73BF5EF-D1CC-4125-9E5F-4217FE32AC24}"/>
                    </a:ext>
                  </a:extLst>
                </p14:cNvPr>
                <p14:cNvContentPartPr/>
                <p14:nvPr/>
              </p14:nvContentPartPr>
              <p14:xfrm>
                <a:off x="10323540" y="5732940"/>
                <a:ext cx="61920" cy="217440"/>
              </p14:xfrm>
            </p:contentPart>
          </mc:Choice>
          <mc:Fallback xmlns="">
            <p:pic>
              <p:nvPicPr>
                <p:cNvPr id="259" name="Ink 258">
                  <a:extLst>
                    <a:ext uri="{FF2B5EF4-FFF2-40B4-BE49-F238E27FC236}">
                      <a16:creationId xmlns:a16="http://schemas.microsoft.com/office/drawing/2014/main" id="{C73BF5EF-D1CC-4125-9E5F-4217FE32AC24}"/>
                    </a:ext>
                  </a:extLst>
                </p:cNvPr>
                <p:cNvPicPr/>
                <p:nvPr/>
              </p:nvPicPr>
              <p:blipFill>
                <a:blip r:embed="rId21"/>
                <a:stretch>
                  <a:fillRect/>
                </a:stretch>
              </p:blipFill>
              <p:spPr>
                <a:xfrm>
                  <a:off x="10305540" y="5714970"/>
                  <a:ext cx="97560" cy="25302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0" name="Ink 259">
                  <a:extLst>
                    <a:ext uri="{FF2B5EF4-FFF2-40B4-BE49-F238E27FC236}">
                      <a16:creationId xmlns:a16="http://schemas.microsoft.com/office/drawing/2014/main" id="{77A69AC4-B937-4E32-B4C0-34BBAAF632C6}"/>
                    </a:ext>
                  </a:extLst>
                </p14:cNvPr>
                <p14:cNvContentPartPr/>
                <p14:nvPr/>
              </p14:nvContentPartPr>
              <p14:xfrm>
                <a:off x="10476540" y="5727900"/>
                <a:ext cx="241920" cy="204120"/>
              </p14:xfrm>
            </p:contentPart>
          </mc:Choice>
          <mc:Fallback xmlns="">
            <p:pic>
              <p:nvPicPr>
                <p:cNvPr id="260" name="Ink 259">
                  <a:extLst>
                    <a:ext uri="{FF2B5EF4-FFF2-40B4-BE49-F238E27FC236}">
                      <a16:creationId xmlns:a16="http://schemas.microsoft.com/office/drawing/2014/main" id="{77A69AC4-B937-4E32-B4C0-34BBAAF632C6}"/>
                    </a:ext>
                  </a:extLst>
                </p:cNvPr>
                <p:cNvPicPr/>
                <p:nvPr/>
              </p:nvPicPr>
              <p:blipFill>
                <a:blip r:embed="rId23"/>
                <a:stretch>
                  <a:fillRect/>
                </a:stretch>
              </p:blipFill>
              <p:spPr>
                <a:xfrm>
                  <a:off x="10458540" y="5709900"/>
                  <a:ext cx="2775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1" name="Ink 260">
                  <a:extLst>
                    <a:ext uri="{FF2B5EF4-FFF2-40B4-BE49-F238E27FC236}">
                      <a16:creationId xmlns:a16="http://schemas.microsoft.com/office/drawing/2014/main" id="{E335F079-5348-4C35-954D-802D56B93A20}"/>
                    </a:ext>
                  </a:extLst>
                </p14:cNvPr>
                <p14:cNvContentPartPr/>
                <p14:nvPr/>
              </p14:nvContentPartPr>
              <p14:xfrm>
                <a:off x="10812780" y="5578860"/>
                <a:ext cx="43920" cy="326880"/>
              </p14:xfrm>
            </p:contentPart>
          </mc:Choice>
          <mc:Fallback xmlns="">
            <p:pic>
              <p:nvPicPr>
                <p:cNvPr id="261" name="Ink 260">
                  <a:extLst>
                    <a:ext uri="{FF2B5EF4-FFF2-40B4-BE49-F238E27FC236}">
                      <a16:creationId xmlns:a16="http://schemas.microsoft.com/office/drawing/2014/main" id="{E335F079-5348-4C35-954D-802D56B93A20}"/>
                    </a:ext>
                  </a:extLst>
                </p:cNvPr>
                <p:cNvPicPr/>
                <p:nvPr/>
              </p:nvPicPr>
              <p:blipFill>
                <a:blip r:embed="rId25"/>
                <a:stretch>
                  <a:fillRect/>
                </a:stretch>
              </p:blipFill>
              <p:spPr>
                <a:xfrm>
                  <a:off x="10794780" y="5560880"/>
                  <a:ext cx="79560" cy="36248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2" name="Ink 261">
                  <a:extLst>
                    <a:ext uri="{FF2B5EF4-FFF2-40B4-BE49-F238E27FC236}">
                      <a16:creationId xmlns:a16="http://schemas.microsoft.com/office/drawing/2014/main" id="{1247AEEA-B264-4F7C-A6D7-F40E301174C8}"/>
                    </a:ext>
                  </a:extLst>
                </p14:cNvPr>
                <p14:cNvContentPartPr/>
                <p14:nvPr/>
              </p14:nvContentPartPr>
              <p14:xfrm>
                <a:off x="10756620" y="5693340"/>
                <a:ext cx="579960" cy="206280"/>
              </p14:xfrm>
            </p:contentPart>
          </mc:Choice>
          <mc:Fallback xmlns="">
            <p:pic>
              <p:nvPicPr>
                <p:cNvPr id="262" name="Ink 261">
                  <a:extLst>
                    <a:ext uri="{FF2B5EF4-FFF2-40B4-BE49-F238E27FC236}">
                      <a16:creationId xmlns:a16="http://schemas.microsoft.com/office/drawing/2014/main" id="{1247AEEA-B264-4F7C-A6D7-F40E301174C8}"/>
                    </a:ext>
                  </a:extLst>
                </p:cNvPr>
                <p:cNvPicPr/>
                <p:nvPr/>
              </p:nvPicPr>
              <p:blipFill>
                <a:blip r:embed="rId27"/>
                <a:stretch>
                  <a:fillRect/>
                </a:stretch>
              </p:blipFill>
              <p:spPr>
                <a:xfrm>
                  <a:off x="10738620" y="5675340"/>
                  <a:ext cx="6156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3" name="Ink 262">
                  <a:extLst>
                    <a:ext uri="{FF2B5EF4-FFF2-40B4-BE49-F238E27FC236}">
                      <a16:creationId xmlns:a16="http://schemas.microsoft.com/office/drawing/2014/main" id="{BAD043DA-71BA-4AA3-90BE-33ED79991BFA}"/>
                    </a:ext>
                  </a:extLst>
                </p14:cNvPr>
                <p14:cNvContentPartPr/>
                <p14:nvPr/>
              </p14:nvContentPartPr>
              <p14:xfrm>
                <a:off x="11361060" y="5630700"/>
                <a:ext cx="587880" cy="365040"/>
              </p14:xfrm>
            </p:contentPart>
          </mc:Choice>
          <mc:Fallback xmlns="">
            <p:pic>
              <p:nvPicPr>
                <p:cNvPr id="263" name="Ink 262">
                  <a:extLst>
                    <a:ext uri="{FF2B5EF4-FFF2-40B4-BE49-F238E27FC236}">
                      <a16:creationId xmlns:a16="http://schemas.microsoft.com/office/drawing/2014/main" id="{BAD043DA-71BA-4AA3-90BE-33ED79991BFA}"/>
                    </a:ext>
                  </a:extLst>
                </p:cNvPr>
                <p:cNvPicPr/>
                <p:nvPr/>
              </p:nvPicPr>
              <p:blipFill>
                <a:blip r:embed="rId29"/>
                <a:stretch>
                  <a:fillRect/>
                </a:stretch>
              </p:blipFill>
              <p:spPr>
                <a:xfrm>
                  <a:off x="11343060" y="5612700"/>
                  <a:ext cx="62352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4" name="Ink 263">
                  <a:extLst>
                    <a:ext uri="{FF2B5EF4-FFF2-40B4-BE49-F238E27FC236}">
                      <a16:creationId xmlns:a16="http://schemas.microsoft.com/office/drawing/2014/main" id="{BDE9D10F-7E25-4F7E-88A9-DCFF6AA9D626}"/>
                    </a:ext>
                  </a:extLst>
                </p14:cNvPr>
                <p14:cNvContentPartPr/>
                <p14:nvPr/>
              </p14:nvContentPartPr>
              <p14:xfrm>
                <a:off x="11882700" y="5552220"/>
                <a:ext cx="311760" cy="305280"/>
              </p14:xfrm>
            </p:contentPart>
          </mc:Choice>
          <mc:Fallback xmlns="">
            <p:pic>
              <p:nvPicPr>
                <p:cNvPr id="264" name="Ink 263">
                  <a:extLst>
                    <a:ext uri="{FF2B5EF4-FFF2-40B4-BE49-F238E27FC236}">
                      <a16:creationId xmlns:a16="http://schemas.microsoft.com/office/drawing/2014/main" id="{BDE9D10F-7E25-4F7E-88A9-DCFF6AA9D626}"/>
                    </a:ext>
                  </a:extLst>
                </p:cNvPr>
                <p:cNvPicPr/>
                <p:nvPr/>
              </p:nvPicPr>
              <p:blipFill>
                <a:blip r:embed="rId31"/>
                <a:stretch>
                  <a:fillRect/>
                </a:stretch>
              </p:blipFill>
              <p:spPr>
                <a:xfrm>
                  <a:off x="11864679" y="5534220"/>
                  <a:ext cx="347441"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5" name="Ink 264">
                  <a:extLst>
                    <a:ext uri="{FF2B5EF4-FFF2-40B4-BE49-F238E27FC236}">
                      <a16:creationId xmlns:a16="http://schemas.microsoft.com/office/drawing/2014/main" id="{5550678E-246D-4275-ACCA-50D1B86626F9}"/>
                    </a:ext>
                  </a:extLst>
                </p14:cNvPr>
                <p14:cNvContentPartPr/>
                <p14:nvPr/>
              </p14:nvContentPartPr>
              <p14:xfrm>
                <a:off x="9448860" y="5802780"/>
                <a:ext cx="261000" cy="152640"/>
              </p14:xfrm>
            </p:contentPart>
          </mc:Choice>
          <mc:Fallback xmlns="">
            <p:pic>
              <p:nvPicPr>
                <p:cNvPr id="265" name="Ink 264">
                  <a:extLst>
                    <a:ext uri="{FF2B5EF4-FFF2-40B4-BE49-F238E27FC236}">
                      <a16:creationId xmlns:a16="http://schemas.microsoft.com/office/drawing/2014/main" id="{5550678E-246D-4275-ACCA-50D1B86626F9}"/>
                    </a:ext>
                  </a:extLst>
                </p:cNvPr>
                <p:cNvPicPr/>
                <p:nvPr/>
              </p:nvPicPr>
              <p:blipFill>
                <a:blip r:embed="rId33"/>
                <a:stretch>
                  <a:fillRect/>
                </a:stretch>
              </p:blipFill>
              <p:spPr>
                <a:xfrm>
                  <a:off x="9430860" y="5784822"/>
                  <a:ext cx="296640" cy="18819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66" name="Ink 265">
                <a:extLst>
                  <a:ext uri="{FF2B5EF4-FFF2-40B4-BE49-F238E27FC236}">
                    <a16:creationId xmlns:a16="http://schemas.microsoft.com/office/drawing/2014/main" id="{23CF0FF7-5A07-48D4-BB51-B46D9EB03F4D}"/>
                  </a:ext>
                </a:extLst>
              </p14:cNvPr>
              <p14:cNvContentPartPr/>
              <p14:nvPr/>
            </p14:nvContentPartPr>
            <p14:xfrm>
              <a:off x="6821940" y="6535380"/>
              <a:ext cx="774000" cy="203400"/>
            </p14:xfrm>
          </p:contentPart>
        </mc:Choice>
        <mc:Fallback xmlns="">
          <p:pic>
            <p:nvPicPr>
              <p:cNvPr id="266" name="Ink 265">
                <a:extLst>
                  <a:ext uri="{FF2B5EF4-FFF2-40B4-BE49-F238E27FC236}">
                    <a16:creationId xmlns:a16="http://schemas.microsoft.com/office/drawing/2014/main" id="{23CF0FF7-5A07-48D4-BB51-B46D9EB03F4D}"/>
                  </a:ext>
                </a:extLst>
              </p:cNvPr>
              <p:cNvPicPr/>
              <p:nvPr/>
            </p:nvPicPr>
            <p:blipFill>
              <a:blip r:embed="rId35"/>
              <a:stretch>
                <a:fillRect/>
              </a:stretch>
            </p:blipFill>
            <p:spPr>
              <a:xfrm>
                <a:off x="6803940" y="6517412"/>
                <a:ext cx="809640" cy="238977"/>
              </a:xfrm>
              <a:prstGeom prst="rect">
                <a:avLst/>
              </a:prstGeom>
            </p:spPr>
          </p:pic>
        </mc:Fallback>
      </mc:AlternateContent>
      <p:grpSp>
        <p:nvGrpSpPr>
          <p:cNvPr id="273" name="Group 272">
            <a:extLst>
              <a:ext uri="{FF2B5EF4-FFF2-40B4-BE49-F238E27FC236}">
                <a16:creationId xmlns:a16="http://schemas.microsoft.com/office/drawing/2014/main" id="{806D6085-2F35-4E4E-BC8E-85E14E3284E6}"/>
              </a:ext>
            </a:extLst>
          </p:cNvPr>
          <p:cNvGrpSpPr/>
          <p:nvPr/>
        </p:nvGrpSpPr>
        <p:grpSpPr>
          <a:xfrm>
            <a:off x="5223180" y="6323700"/>
            <a:ext cx="1240200" cy="340560"/>
            <a:chOff x="5223180" y="6323700"/>
            <a:chExt cx="1240200" cy="340560"/>
          </a:xfrm>
        </p:grpSpPr>
        <mc:AlternateContent xmlns:mc="http://schemas.openxmlformats.org/markup-compatibility/2006" xmlns:p14="http://schemas.microsoft.com/office/powerpoint/2010/main">
          <mc:Choice Requires="p14">
            <p:contentPart p14:bwMode="auto" r:id="rId36">
              <p14:nvContentPartPr>
                <p14:cNvPr id="268" name="Ink 267">
                  <a:extLst>
                    <a:ext uri="{FF2B5EF4-FFF2-40B4-BE49-F238E27FC236}">
                      <a16:creationId xmlns:a16="http://schemas.microsoft.com/office/drawing/2014/main" id="{64E36BEA-9CDF-428E-ADE2-84CC28319A65}"/>
                    </a:ext>
                  </a:extLst>
                </p14:cNvPr>
                <p14:cNvContentPartPr/>
                <p14:nvPr/>
              </p14:nvContentPartPr>
              <p14:xfrm>
                <a:off x="5223180" y="6347820"/>
                <a:ext cx="217800" cy="277200"/>
              </p14:xfrm>
            </p:contentPart>
          </mc:Choice>
          <mc:Fallback xmlns="">
            <p:pic>
              <p:nvPicPr>
                <p:cNvPr id="268" name="Ink 267">
                  <a:extLst>
                    <a:ext uri="{FF2B5EF4-FFF2-40B4-BE49-F238E27FC236}">
                      <a16:creationId xmlns:a16="http://schemas.microsoft.com/office/drawing/2014/main" id="{64E36BEA-9CDF-428E-ADE2-84CC28319A65}"/>
                    </a:ext>
                  </a:extLst>
                </p:cNvPr>
                <p:cNvPicPr/>
                <p:nvPr/>
              </p:nvPicPr>
              <p:blipFill>
                <a:blip r:embed="rId37"/>
                <a:stretch>
                  <a:fillRect/>
                </a:stretch>
              </p:blipFill>
              <p:spPr>
                <a:xfrm>
                  <a:off x="5205180" y="6329820"/>
                  <a:ext cx="2534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9" name="Ink 268">
                  <a:extLst>
                    <a:ext uri="{FF2B5EF4-FFF2-40B4-BE49-F238E27FC236}">
                      <a16:creationId xmlns:a16="http://schemas.microsoft.com/office/drawing/2014/main" id="{FB280DA8-C865-42B7-8FA6-BD5EFE7652EC}"/>
                    </a:ext>
                  </a:extLst>
                </p14:cNvPr>
                <p14:cNvContentPartPr/>
                <p14:nvPr/>
              </p14:nvContentPartPr>
              <p14:xfrm>
                <a:off x="5454300" y="6437100"/>
                <a:ext cx="414000" cy="205560"/>
              </p14:xfrm>
            </p:contentPart>
          </mc:Choice>
          <mc:Fallback xmlns="">
            <p:pic>
              <p:nvPicPr>
                <p:cNvPr id="269" name="Ink 268">
                  <a:extLst>
                    <a:ext uri="{FF2B5EF4-FFF2-40B4-BE49-F238E27FC236}">
                      <a16:creationId xmlns:a16="http://schemas.microsoft.com/office/drawing/2014/main" id="{FB280DA8-C865-42B7-8FA6-BD5EFE7652EC}"/>
                    </a:ext>
                  </a:extLst>
                </p:cNvPr>
                <p:cNvPicPr/>
                <p:nvPr/>
              </p:nvPicPr>
              <p:blipFill>
                <a:blip r:embed="rId39"/>
                <a:stretch>
                  <a:fillRect/>
                </a:stretch>
              </p:blipFill>
              <p:spPr>
                <a:xfrm>
                  <a:off x="5436300" y="6419100"/>
                  <a:ext cx="4496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0" name="Ink 269">
                  <a:extLst>
                    <a:ext uri="{FF2B5EF4-FFF2-40B4-BE49-F238E27FC236}">
                      <a16:creationId xmlns:a16="http://schemas.microsoft.com/office/drawing/2014/main" id="{90A9E6F9-E6E3-4425-A955-F41D4286CFC1}"/>
                    </a:ext>
                  </a:extLst>
                </p14:cNvPr>
                <p14:cNvContentPartPr/>
                <p14:nvPr/>
              </p14:nvContentPartPr>
              <p14:xfrm>
                <a:off x="5875860" y="6323700"/>
                <a:ext cx="140760" cy="340560"/>
              </p14:xfrm>
            </p:contentPart>
          </mc:Choice>
          <mc:Fallback xmlns="">
            <p:pic>
              <p:nvPicPr>
                <p:cNvPr id="270" name="Ink 269">
                  <a:extLst>
                    <a:ext uri="{FF2B5EF4-FFF2-40B4-BE49-F238E27FC236}">
                      <a16:creationId xmlns:a16="http://schemas.microsoft.com/office/drawing/2014/main" id="{90A9E6F9-E6E3-4425-A955-F41D4286CFC1}"/>
                    </a:ext>
                  </a:extLst>
                </p:cNvPr>
                <p:cNvPicPr/>
                <p:nvPr/>
              </p:nvPicPr>
              <p:blipFill>
                <a:blip r:embed="rId41"/>
                <a:stretch>
                  <a:fillRect/>
                </a:stretch>
              </p:blipFill>
              <p:spPr>
                <a:xfrm>
                  <a:off x="5857860" y="6305700"/>
                  <a:ext cx="1764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1" name="Ink 270">
                  <a:extLst>
                    <a:ext uri="{FF2B5EF4-FFF2-40B4-BE49-F238E27FC236}">
                      <a16:creationId xmlns:a16="http://schemas.microsoft.com/office/drawing/2014/main" id="{8832D370-A475-4311-B625-F1B731704FB3}"/>
                    </a:ext>
                  </a:extLst>
                </p14:cNvPr>
                <p14:cNvContentPartPr/>
                <p14:nvPr/>
              </p14:nvContentPartPr>
              <p14:xfrm>
                <a:off x="5996100" y="6447540"/>
                <a:ext cx="467280" cy="187560"/>
              </p14:xfrm>
            </p:contentPart>
          </mc:Choice>
          <mc:Fallback xmlns="">
            <p:pic>
              <p:nvPicPr>
                <p:cNvPr id="271" name="Ink 270">
                  <a:extLst>
                    <a:ext uri="{FF2B5EF4-FFF2-40B4-BE49-F238E27FC236}">
                      <a16:creationId xmlns:a16="http://schemas.microsoft.com/office/drawing/2014/main" id="{8832D370-A475-4311-B625-F1B731704FB3}"/>
                    </a:ext>
                  </a:extLst>
                </p:cNvPr>
                <p:cNvPicPr/>
                <p:nvPr/>
              </p:nvPicPr>
              <p:blipFill>
                <a:blip r:embed="rId43"/>
                <a:stretch>
                  <a:fillRect/>
                </a:stretch>
              </p:blipFill>
              <p:spPr>
                <a:xfrm>
                  <a:off x="5978114" y="6429540"/>
                  <a:ext cx="502893"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2" name="Ink 271">
                  <a:extLst>
                    <a:ext uri="{FF2B5EF4-FFF2-40B4-BE49-F238E27FC236}">
                      <a16:creationId xmlns:a16="http://schemas.microsoft.com/office/drawing/2014/main" id="{7316D340-97C0-4839-8D97-6C854BC49597}"/>
                    </a:ext>
                  </a:extLst>
                </p14:cNvPr>
                <p14:cNvContentPartPr/>
                <p14:nvPr/>
              </p14:nvContentPartPr>
              <p14:xfrm>
                <a:off x="6275100" y="6439260"/>
                <a:ext cx="138600" cy="207720"/>
              </p14:xfrm>
            </p:contentPart>
          </mc:Choice>
          <mc:Fallback xmlns="">
            <p:pic>
              <p:nvPicPr>
                <p:cNvPr id="272" name="Ink 271">
                  <a:extLst>
                    <a:ext uri="{FF2B5EF4-FFF2-40B4-BE49-F238E27FC236}">
                      <a16:creationId xmlns:a16="http://schemas.microsoft.com/office/drawing/2014/main" id="{7316D340-97C0-4839-8D97-6C854BC49597}"/>
                    </a:ext>
                  </a:extLst>
                </p:cNvPr>
                <p:cNvPicPr/>
                <p:nvPr/>
              </p:nvPicPr>
              <p:blipFill>
                <a:blip r:embed="rId45"/>
                <a:stretch>
                  <a:fillRect/>
                </a:stretch>
              </p:blipFill>
              <p:spPr>
                <a:xfrm>
                  <a:off x="6257100" y="6421260"/>
                  <a:ext cx="174240" cy="243360"/>
                </a:xfrm>
                <a:prstGeom prst="rect">
                  <a:avLst/>
                </a:prstGeom>
              </p:spPr>
            </p:pic>
          </mc:Fallback>
        </mc:AlternateContent>
      </p:grpSp>
      <p:grpSp>
        <p:nvGrpSpPr>
          <p:cNvPr id="293" name="Group 292">
            <a:extLst>
              <a:ext uri="{FF2B5EF4-FFF2-40B4-BE49-F238E27FC236}">
                <a16:creationId xmlns:a16="http://schemas.microsoft.com/office/drawing/2014/main" id="{8BD4B91B-30F0-4AB2-9503-C06AA5620B4E}"/>
              </a:ext>
            </a:extLst>
          </p:cNvPr>
          <p:cNvGrpSpPr/>
          <p:nvPr/>
        </p:nvGrpSpPr>
        <p:grpSpPr>
          <a:xfrm>
            <a:off x="7735500" y="717780"/>
            <a:ext cx="2735280" cy="1720080"/>
            <a:chOff x="7735500" y="717780"/>
            <a:chExt cx="2735280" cy="1720080"/>
          </a:xfrm>
        </p:grpSpPr>
        <mc:AlternateContent xmlns:mc="http://schemas.openxmlformats.org/markup-compatibility/2006" xmlns:p14="http://schemas.microsoft.com/office/powerpoint/2010/main">
          <mc:Choice Requires="p14">
            <p:contentPart p14:bwMode="auto" r:id="rId46">
              <p14:nvContentPartPr>
                <p14:cNvPr id="244" name="Ink 243">
                  <a:extLst>
                    <a:ext uri="{FF2B5EF4-FFF2-40B4-BE49-F238E27FC236}">
                      <a16:creationId xmlns:a16="http://schemas.microsoft.com/office/drawing/2014/main" id="{DDF80615-D9C3-468A-9954-4CE4EAEF1374}"/>
                    </a:ext>
                  </a:extLst>
                </p14:cNvPr>
                <p14:cNvContentPartPr/>
                <p14:nvPr/>
              </p14:nvContentPartPr>
              <p14:xfrm>
                <a:off x="7735500" y="2137620"/>
                <a:ext cx="271440" cy="227160"/>
              </p14:xfrm>
            </p:contentPart>
          </mc:Choice>
          <mc:Fallback xmlns="">
            <p:pic>
              <p:nvPicPr>
                <p:cNvPr id="244" name="Ink 243">
                  <a:extLst>
                    <a:ext uri="{FF2B5EF4-FFF2-40B4-BE49-F238E27FC236}">
                      <a16:creationId xmlns:a16="http://schemas.microsoft.com/office/drawing/2014/main" id="{DDF80615-D9C3-468A-9954-4CE4EAEF1374}"/>
                    </a:ext>
                  </a:extLst>
                </p:cNvPr>
                <p:cNvPicPr/>
                <p:nvPr/>
              </p:nvPicPr>
              <p:blipFill>
                <a:blip r:embed="rId47"/>
                <a:stretch>
                  <a:fillRect/>
                </a:stretch>
              </p:blipFill>
              <p:spPr>
                <a:xfrm>
                  <a:off x="7717500" y="2119620"/>
                  <a:ext cx="3070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5" name="Ink 244">
                  <a:extLst>
                    <a:ext uri="{FF2B5EF4-FFF2-40B4-BE49-F238E27FC236}">
                      <a16:creationId xmlns:a16="http://schemas.microsoft.com/office/drawing/2014/main" id="{AE9ABADF-69EB-4CD2-A374-E4F8E8C5D3D7}"/>
                    </a:ext>
                  </a:extLst>
                </p14:cNvPr>
                <p14:cNvContentPartPr/>
                <p14:nvPr/>
              </p14:nvContentPartPr>
              <p14:xfrm>
                <a:off x="7786260" y="2104860"/>
                <a:ext cx="128160" cy="326520"/>
              </p14:xfrm>
            </p:contentPart>
          </mc:Choice>
          <mc:Fallback xmlns="">
            <p:pic>
              <p:nvPicPr>
                <p:cNvPr id="245" name="Ink 244">
                  <a:extLst>
                    <a:ext uri="{FF2B5EF4-FFF2-40B4-BE49-F238E27FC236}">
                      <a16:creationId xmlns:a16="http://schemas.microsoft.com/office/drawing/2014/main" id="{AE9ABADF-69EB-4CD2-A374-E4F8E8C5D3D7}"/>
                    </a:ext>
                  </a:extLst>
                </p:cNvPr>
                <p:cNvPicPr/>
                <p:nvPr/>
              </p:nvPicPr>
              <p:blipFill>
                <a:blip r:embed="rId49"/>
                <a:stretch>
                  <a:fillRect/>
                </a:stretch>
              </p:blipFill>
              <p:spPr>
                <a:xfrm>
                  <a:off x="7768260" y="2086860"/>
                  <a:ext cx="16380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46" name="Ink 245">
                  <a:extLst>
                    <a:ext uri="{FF2B5EF4-FFF2-40B4-BE49-F238E27FC236}">
                      <a16:creationId xmlns:a16="http://schemas.microsoft.com/office/drawing/2014/main" id="{680A14A1-EE4B-4D06-B24A-F248FEAA7CA8}"/>
                    </a:ext>
                  </a:extLst>
                </p14:cNvPr>
                <p14:cNvContentPartPr/>
                <p14:nvPr/>
              </p14:nvContentPartPr>
              <p14:xfrm>
                <a:off x="8074620" y="2241300"/>
                <a:ext cx="141840" cy="17640"/>
              </p14:xfrm>
            </p:contentPart>
          </mc:Choice>
          <mc:Fallback xmlns="">
            <p:pic>
              <p:nvPicPr>
                <p:cNvPr id="246" name="Ink 245">
                  <a:extLst>
                    <a:ext uri="{FF2B5EF4-FFF2-40B4-BE49-F238E27FC236}">
                      <a16:creationId xmlns:a16="http://schemas.microsoft.com/office/drawing/2014/main" id="{680A14A1-EE4B-4D06-B24A-F248FEAA7CA8}"/>
                    </a:ext>
                  </a:extLst>
                </p:cNvPr>
                <p:cNvPicPr/>
                <p:nvPr/>
              </p:nvPicPr>
              <p:blipFill>
                <a:blip r:embed="rId51"/>
                <a:stretch>
                  <a:fillRect/>
                </a:stretch>
              </p:blipFill>
              <p:spPr>
                <a:xfrm>
                  <a:off x="8056620" y="2223300"/>
                  <a:ext cx="177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7" name="Ink 246">
                  <a:extLst>
                    <a:ext uri="{FF2B5EF4-FFF2-40B4-BE49-F238E27FC236}">
                      <a16:creationId xmlns:a16="http://schemas.microsoft.com/office/drawing/2014/main" id="{31D73AE5-1F41-4B07-AD7C-70B030947C87}"/>
                    </a:ext>
                  </a:extLst>
                </p14:cNvPr>
                <p14:cNvContentPartPr/>
                <p14:nvPr/>
              </p14:nvContentPartPr>
              <p14:xfrm>
                <a:off x="8316180" y="2089380"/>
                <a:ext cx="91080" cy="259920"/>
              </p14:xfrm>
            </p:contentPart>
          </mc:Choice>
          <mc:Fallback xmlns="">
            <p:pic>
              <p:nvPicPr>
                <p:cNvPr id="247" name="Ink 246">
                  <a:extLst>
                    <a:ext uri="{FF2B5EF4-FFF2-40B4-BE49-F238E27FC236}">
                      <a16:creationId xmlns:a16="http://schemas.microsoft.com/office/drawing/2014/main" id="{31D73AE5-1F41-4B07-AD7C-70B030947C87}"/>
                    </a:ext>
                  </a:extLst>
                </p:cNvPr>
                <p:cNvPicPr/>
                <p:nvPr/>
              </p:nvPicPr>
              <p:blipFill>
                <a:blip r:embed="rId53"/>
                <a:stretch>
                  <a:fillRect/>
                </a:stretch>
              </p:blipFill>
              <p:spPr>
                <a:xfrm>
                  <a:off x="8298180" y="2071355"/>
                  <a:ext cx="126720" cy="29560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8" name="Ink 247">
                  <a:extLst>
                    <a:ext uri="{FF2B5EF4-FFF2-40B4-BE49-F238E27FC236}">
                      <a16:creationId xmlns:a16="http://schemas.microsoft.com/office/drawing/2014/main" id="{044AC478-5FE9-462B-B259-78E79FE6C32B}"/>
                    </a:ext>
                  </a:extLst>
                </p14:cNvPr>
                <p14:cNvContentPartPr/>
                <p14:nvPr/>
              </p14:nvContentPartPr>
              <p14:xfrm>
                <a:off x="8474220" y="1960140"/>
                <a:ext cx="389520" cy="369720"/>
              </p14:xfrm>
            </p:contentPart>
          </mc:Choice>
          <mc:Fallback xmlns="">
            <p:pic>
              <p:nvPicPr>
                <p:cNvPr id="248" name="Ink 247">
                  <a:extLst>
                    <a:ext uri="{FF2B5EF4-FFF2-40B4-BE49-F238E27FC236}">
                      <a16:creationId xmlns:a16="http://schemas.microsoft.com/office/drawing/2014/main" id="{044AC478-5FE9-462B-B259-78E79FE6C32B}"/>
                    </a:ext>
                  </a:extLst>
                </p:cNvPr>
                <p:cNvPicPr/>
                <p:nvPr/>
              </p:nvPicPr>
              <p:blipFill>
                <a:blip r:embed="rId55"/>
                <a:stretch>
                  <a:fillRect/>
                </a:stretch>
              </p:blipFill>
              <p:spPr>
                <a:xfrm>
                  <a:off x="8456220" y="1942140"/>
                  <a:ext cx="42516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49" name="Ink 248">
                  <a:extLst>
                    <a:ext uri="{FF2B5EF4-FFF2-40B4-BE49-F238E27FC236}">
                      <a16:creationId xmlns:a16="http://schemas.microsoft.com/office/drawing/2014/main" id="{E50DB70A-D47D-49C9-8035-33B5DE10433F}"/>
                    </a:ext>
                  </a:extLst>
                </p14:cNvPr>
                <p14:cNvContentPartPr/>
                <p14:nvPr/>
              </p14:nvContentPartPr>
              <p14:xfrm>
                <a:off x="8273700" y="1914420"/>
                <a:ext cx="666360" cy="231480"/>
              </p14:xfrm>
            </p:contentPart>
          </mc:Choice>
          <mc:Fallback xmlns="">
            <p:pic>
              <p:nvPicPr>
                <p:cNvPr id="249" name="Ink 248">
                  <a:extLst>
                    <a:ext uri="{FF2B5EF4-FFF2-40B4-BE49-F238E27FC236}">
                      <a16:creationId xmlns:a16="http://schemas.microsoft.com/office/drawing/2014/main" id="{E50DB70A-D47D-49C9-8035-33B5DE10433F}"/>
                    </a:ext>
                  </a:extLst>
                </p:cNvPr>
                <p:cNvPicPr/>
                <p:nvPr/>
              </p:nvPicPr>
              <p:blipFill>
                <a:blip r:embed="rId57"/>
                <a:stretch>
                  <a:fillRect/>
                </a:stretch>
              </p:blipFill>
              <p:spPr>
                <a:xfrm>
                  <a:off x="8255700" y="1896420"/>
                  <a:ext cx="7020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0" name="Ink 249">
                  <a:extLst>
                    <a:ext uri="{FF2B5EF4-FFF2-40B4-BE49-F238E27FC236}">
                      <a16:creationId xmlns:a16="http://schemas.microsoft.com/office/drawing/2014/main" id="{D7115F81-29BD-499D-A273-44975233563E}"/>
                    </a:ext>
                  </a:extLst>
                </p14:cNvPr>
                <p14:cNvContentPartPr/>
                <p14:nvPr/>
              </p14:nvContentPartPr>
              <p14:xfrm>
                <a:off x="8916660" y="2082540"/>
                <a:ext cx="367200" cy="281160"/>
              </p14:xfrm>
            </p:contentPart>
          </mc:Choice>
          <mc:Fallback xmlns="">
            <p:pic>
              <p:nvPicPr>
                <p:cNvPr id="250" name="Ink 249">
                  <a:extLst>
                    <a:ext uri="{FF2B5EF4-FFF2-40B4-BE49-F238E27FC236}">
                      <a16:creationId xmlns:a16="http://schemas.microsoft.com/office/drawing/2014/main" id="{D7115F81-29BD-499D-A273-44975233563E}"/>
                    </a:ext>
                  </a:extLst>
                </p:cNvPr>
                <p:cNvPicPr/>
                <p:nvPr/>
              </p:nvPicPr>
              <p:blipFill>
                <a:blip r:embed="rId59"/>
                <a:stretch>
                  <a:fillRect/>
                </a:stretch>
              </p:blipFill>
              <p:spPr>
                <a:xfrm>
                  <a:off x="8898660" y="2064540"/>
                  <a:ext cx="4028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51" name="Ink 250">
                  <a:extLst>
                    <a:ext uri="{FF2B5EF4-FFF2-40B4-BE49-F238E27FC236}">
                      <a16:creationId xmlns:a16="http://schemas.microsoft.com/office/drawing/2014/main" id="{AF2267BA-9274-4091-95F7-204ED9B8A559}"/>
                    </a:ext>
                  </a:extLst>
                </p14:cNvPr>
                <p14:cNvContentPartPr/>
                <p14:nvPr/>
              </p14:nvContentPartPr>
              <p14:xfrm>
                <a:off x="9318060" y="2061660"/>
                <a:ext cx="667800" cy="376200"/>
              </p14:xfrm>
            </p:contentPart>
          </mc:Choice>
          <mc:Fallback xmlns="">
            <p:pic>
              <p:nvPicPr>
                <p:cNvPr id="251" name="Ink 250">
                  <a:extLst>
                    <a:ext uri="{FF2B5EF4-FFF2-40B4-BE49-F238E27FC236}">
                      <a16:creationId xmlns:a16="http://schemas.microsoft.com/office/drawing/2014/main" id="{AF2267BA-9274-4091-95F7-204ED9B8A559}"/>
                    </a:ext>
                  </a:extLst>
                </p:cNvPr>
                <p:cNvPicPr/>
                <p:nvPr/>
              </p:nvPicPr>
              <p:blipFill>
                <a:blip r:embed="rId61"/>
                <a:stretch>
                  <a:fillRect/>
                </a:stretch>
              </p:blipFill>
              <p:spPr>
                <a:xfrm>
                  <a:off x="9300060" y="2043660"/>
                  <a:ext cx="70344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2" name="Ink 251">
                  <a:extLst>
                    <a:ext uri="{FF2B5EF4-FFF2-40B4-BE49-F238E27FC236}">
                      <a16:creationId xmlns:a16="http://schemas.microsoft.com/office/drawing/2014/main" id="{807C9F55-03F9-47AA-9D97-8C5422B8AB02}"/>
                    </a:ext>
                  </a:extLst>
                </p14:cNvPr>
                <p14:cNvContentPartPr/>
                <p14:nvPr/>
              </p14:nvContentPartPr>
              <p14:xfrm>
                <a:off x="10087740" y="1816500"/>
                <a:ext cx="132480" cy="457200"/>
              </p14:xfrm>
            </p:contentPart>
          </mc:Choice>
          <mc:Fallback xmlns="">
            <p:pic>
              <p:nvPicPr>
                <p:cNvPr id="252" name="Ink 251">
                  <a:extLst>
                    <a:ext uri="{FF2B5EF4-FFF2-40B4-BE49-F238E27FC236}">
                      <a16:creationId xmlns:a16="http://schemas.microsoft.com/office/drawing/2014/main" id="{807C9F55-03F9-47AA-9D97-8C5422B8AB02}"/>
                    </a:ext>
                  </a:extLst>
                </p:cNvPr>
                <p:cNvPicPr/>
                <p:nvPr/>
              </p:nvPicPr>
              <p:blipFill>
                <a:blip r:embed="rId63"/>
                <a:stretch>
                  <a:fillRect/>
                </a:stretch>
              </p:blipFill>
              <p:spPr>
                <a:xfrm>
                  <a:off x="10069740" y="1798500"/>
                  <a:ext cx="16812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53" name="Ink 252">
                  <a:extLst>
                    <a:ext uri="{FF2B5EF4-FFF2-40B4-BE49-F238E27FC236}">
                      <a16:creationId xmlns:a16="http://schemas.microsoft.com/office/drawing/2014/main" id="{796121DC-0DD1-4BC6-A640-ED646275B20B}"/>
                    </a:ext>
                  </a:extLst>
                </p14:cNvPr>
                <p14:cNvContentPartPr/>
                <p14:nvPr/>
              </p14:nvContentPartPr>
              <p14:xfrm>
                <a:off x="9981540" y="2015220"/>
                <a:ext cx="294120" cy="116280"/>
              </p14:xfrm>
            </p:contentPart>
          </mc:Choice>
          <mc:Fallback xmlns="">
            <p:pic>
              <p:nvPicPr>
                <p:cNvPr id="253" name="Ink 252">
                  <a:extLst>
                    <a:ext uri="{FF2B5EF4-FFF2-40B4-BE49-F238E27FC236}">
                      <a16:creationId xmlns:a16="http://schemas.microsoft.com/office/drawing/2014/main" id="{796121DC-0DD1-4BC6-A640-ED646275B20B}"/>
                    </a:ext>
                  </a:extLst>
                </p:cNvPr>
                <p:cNvPicPr/>
                <p:nvPr/>
              </p:nvPicPr>
              <p:blipFill>
                <a:blip r:embed="rId65"/>
                <a:stretch>
                  <a:fillRect/>
                </a:stretch>
              </p:blipFill>
              <p:spPr>
                <a:xfrm>
                  <a:off x="9963540" y="1997276"/>
                  <a:ext cx="329760" cy="15181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54" name="Ink 253">
                  <a:extLst>
                    <a:ext uri="{FF2B5EF4-FFF2-40B4-BE49-F238E27FC236}">
                      <a16:creationId xmlns:a16="http://schemas.microsoft.com/office/drawing/2014/main" id="{14FEE80B-F352-4637-92B1-2EBA11B04A02}"/>
                    </a:ext>
                  </a:extLst>
                </p14:cNvPr>
                <p14:cNvContentPartPr/>
                <p14:nvPr/>
              </p14:nvContentPartPr>
              <p14:xfrm>
                <a:off x="10299420" y="1939260"/>
                <a:ext cx="171360" cy="294120"/>
              </p14:xfrm>
            </p:contentPart>
          </mc:Choice>
          <mc:Fallback xmlns="">
            <p:pic>
              <p:nvPicPr>
                <p:cNvPr id="254" name="Ink 253">
                  <a:extLst>
                    <a:ext uri="{FF2B5EF4-FFF2-40B4-BE49-F238E27FC236}">
                      <a16:creationId xmlns:a16="http://schemas.microsoft.com/office/drawing/2014/main" id="{14FEE80B-F352-4637-92B1-2EBA11B04A02}"/>
                    </a:ext>
                  </a:extLst>
                </p:cNvPr>
                <p:cNvPicPr/>
                <p:nvPr/>
              </p:nvPicPr>
              <p:blipFill>
                <a:blip r:embed="rId67"/>
                <a:stretch>
                  <a:fillRect/>
                </a:stretch>
              </p:blipFill>
              <p:spPr>
                <a:xfrm>
                  <a:off x="10281420" y="1921260"/>
                  <a:ext cx="2070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74" name="Ink 273">
                  <a:extLst>
                    <a:ext uri="{FF2B5EF4-FFF2-40B4-BE49-F238E27FC236}">
                      <a16:creationId xmlns:a16="http://schemas.microsoft.com/office/drawing/2014/main" id="{3A27E801-9FD7-4236-B08D-06ECDB46ACCD}"/>
                    </a:ext>
                  </a:extLst>
                </p14:cNvPr>
                <p14:cNvContentPartPr/>
                <p14:nvPr/>
              </p14:nvContentPartPr>
              <p14:xfrm>
                <a:off x="7906980" y="1636860"/>
                <a:ext cx="360" cy="360"/>
              </p14:xfrm>
            </p:contentPart>
          </mc:Choice>
          <mc:Fallback xmlns="">
            <p:pic>
              <p:nvPicPr>
                <p:cNvPr id="274" name="Ink 273">
                  <a:extLst>
                    <a:ext uri="{FF2B5EF4-FFF2-40B4-BE49-F238E27FC236}">
                      <a16:creationId xmlns:a16="http://schemas.microsoft.com/office/drawing/2014/main" id="{3A27E801-9FD7-4236-B08D-06ECDB46ACCD}"/>
                    </a:ext>
                  </a:extLst>
                </p:cNvPr>
                <p:cNvPicPr/>
                <p:nvPr/>
              </p:nvPicPr>
              <p:blipFill>
                <a:blip r:embed="rId69"/>
                <a:stretch>
                  <a:fillRect/>
                </a:stretch>
              </p:blipFill>
              <p:spPr>
                <a:xfrm>
                  <a:off x="7888980" y="16188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75" name="Ink 274">
                  <a:extLst>
                    <a:ext uri="{FF2B5EF4-FFF2-40B4-BE49-F238E27FC236}">
                      <a16:creationId xmlns:a16="http://schemas.microsoft.com/office/drawing/2014/main" id="{431EC396-7BC6-4517-AC0D-05CDFF0CD096}"/>
                    </a:ext>
                  </a:extLst>
                </p14:cNvPr>
                <p14:cNvContentPartPr/>
                <p14:nvPr/>
              </p14:nvContentPartPr>
              <p14:xfrm>
                <a:off x="7784220" y="1622100"/>
                <a:ext cx="167400" cy="315000"/>
              </p14:xfrm>
            </p:contentPart>
          </mc:Choice>
          <mc:Fallback xmlns="">
            <p:pic>
              <p:nvPicPr>
                <p:cNvPr id="275" name="Ink 274">
                  <a:extLst>
                    <a:ext uri="{FF2B5EF4-FFF2-40B4-BE49-F238E27FC236}">
                      <a16:creationId xmlns:a16="http://schemas.microsoft.com/office/drawing/2014/main" id="{431EC396-7BC6-4517-AC0D-05CDFF0CD096}"/>
                    </a:ext>
                  </a:extLst>
                </p:cNvPr>
                <p:cNvPicPr/>
                <p:nvPr/>
              </p:nvPicPr>
              <p:blipFill>
                <a:blip r:embed="rId71"/>
                <a:stretch>
                  <a:fillRect/>
                </a:stretch>
              </p:blipFill>
              <p:spPr>
                <a:xfrm>
                  <a:off x="7766220" y="1604100"/>
                  <a:ext cx="2030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76" name="Ink 275">
                  <a:extLst>
                    <a:ext uri="{FF2B5EF4-FFF2-40B4-BE49-F238E27FC236}">
                      <a16:creationId xmlns:a16="http://schemas.microsoft.com/office/drawing/2014/main" id="{BFAB6214-BBA3-474F-8B7E-D6B46B0A0585}"/>
                    </a:ext>
                  </a:extLst>
                </p14:cNvPr>
                <p14:cNvContentPartPr/>
                <p14:nvPr/>
              </p14:nvContentPartPr>
              <p14:xfrm>
                <a:off x="7987260" y="1668900"/>
                <a:ext cx="132120" cy="210960"/>
              </p14:xfrm>
            </p:contentPart>
          </mc:Choice>
          <mc:Fallback xmlns="">
            <p:pic>
              <p:nvPicPr>
                <p:cNvPr id="276" name="Ink 275">
                  <a:extLst>
                    <a:ext uri="{FF2B5EF4-FFF2-40B4-BE49-F238E27FC236}">
                      <a16:creationId xmlns:a16="http://schemas.microsoft.com/office/drawing/2014/main" id="{BFAB6214-BBA3-474F-8B7E-D6B46B0A0585}"/>
                    </a:ext>
                  </a:extLst>
                </p:cNvPr>
                <p:cNvPicPr/>
                <p:nvPr/>
              </p:nvPicPr>
              <p:blipFill>
                <a:blip r:embed="rId73"/>
                <a:stretch>
                  <a:fillRect/>
                </a:stretch>
              </p:blipFill>
              <p:spPr>
                <a:xfrm>
                  <a:off x="7969211" y="1650900"/>
                  <a:ext cx="167857"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77" name="Ink 276">
                  <a:extLst>
                    <a:ext uri="{FF2B5EF4-FFF2-40B4-BE49-F238E27FC236}">
                      <a16:creationId xmlns:a16="http://schemas.microsoft.com/office/drawing/2014/main" id="{7E1EEC5B-25C2-4AFA-8812-39880F1087A5}"/>
                    </a:ext>
                  </a:extLst>
                </p14:cNvPr>
                <p14:cNvContentPartPr/>
                <p14:nvPr/>
              </p14:nvContentPartPr>
              <p14:xfrm>
                <a:off x="8155740" y="1567020"/>
                <a:ext cx="99000" cy="337680"/>
              </p14:xfrm>
            </p:contentPart>
          </mc:Choice>
          <mc:Fallback xmlns="">
            <p:pic>
              <p:nvPicPr>
                <p:cNvPr id="277" name="Ink 276">
                  <a:extLst>
                    <a:ext uri="{FF2B5EF4-FFF2-40B4-BE49-F238E27FC236}">
                      <a16:creationId xmlns:a16="http://schemas.microsoft.com/office/drawing/2014/main" id="{7E1EEC5B-25C2-4AFA-8812-39880F1087A5}"/>
                    </a:ext>
                  </a:extLst>
                </p:cNvPr>
                <p:cNvPicPr/>
                <p:nvPr/>
              </p:nvPicPr>
              <p:blipFill>
                <a:blip r:embed="rId75"/>
                <a:stretch>
                  <a:fillRect/>
                </a:stretch>
              </p:blipFill>
              <p:spPr>
                <a:xfrm>
                  <a:off x="8137805" y="1549020"/>
                  <a:ext cx="134511"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78" name="Ink 277">
                  <a:extLst>
                    <a:ext uri="{FF2B5EF4-FFF2-40B4-BE49-F238E27FC236}">
                      <a16:creationId xmlns:a16="http://schemas.microsoft.com/office/drawing/2014/main" id="{CD23FD4A-116C-413D-A71A-D796EC79CAA9}"/>
                    </a:ext>
                  </a:extLst>
                </p14:cNvPr>
                <p14:cNvContentPartPr/>
                <p14:nvPr/>
              </p14:nvContentPartPr>
              <p14:xfrm>
                <a:off x="8277060" y="1539660"/>
                <a:ext cx="456840" cy="323640"/>
              </p14:xfrm>
            </p:contentPart>
          </mc:Choice>
          <mc:Fallback xmlns="">
            <p:pic>
              <p:nvPicPr>
                <p:cNvPr id="278" name="Ink 277">
                  <a:extLst>
                    <a:ext uri="{FF2B5EF4-FFF2-40B4-BE49-F238E27FC236}">
                      <a16:creationId xmlns:a16="http://schemas.microsoft.com/office/drawing/2014/main" id="{CD23FD4A-116C-413D-A71A-D796EC79CAA9}"/>
                    </a:ext>
                  </a:extLst>
                </p:cNvPr>
                <p:cNvPicPr/>
                <p:nvPr/>
              </p:nvPicPr>
              <p:blipFill>
                <a:blip r:embed="rId77"/>
                <a:stretch>
                  <a:fillRect/>
                </a:stretch>
              </p:blipFill>
              <p:spPr>
                <a:xfrm>
                  <a:off x="8259074" y="1521660"/>
                  <a:ext cx="492452"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79" name="Ink 278">
                  <a:extLst>
                    <a:ext uri="{FF2B5EF4-FFF2-40B4-BE49-F238E27FC236}">
                      <a16:creationId xmlns:a16="http://schemas.microsoft.com/office/drawing/2014/main" id="{B318896A-EDCC-4B92-A99B-180F0497A8F1}"/>
                    </a:ext>
                  </a:extLst>
                </p14:cNvPr>
                <p14:cNvContentPartPr/>
                <p14:nvPr/>
              </p14:nvContentPartPr>
              <p14:xfrm>
                <a:off x="8505660" y="1621740"/>
                <a:ext cx="222120" cy="73440"/>
              </p14:xfrm>
            </p:contentPart>
          </mc:Choice>
          <mc:Fallback xmlns="">
            <p:pic>
              <p:nvPicPr>
                <p:cNvPr id="279" name="Ink 278">
                  <a:extLst>
                    <a:ext uri="{FF2B5EF4-FFF2-40B4-BE49-F238E27FC236}">
                      <a16:creationId xmlns:a16="http://schemas.microsoft.com/office/drawing/2014/main" id="{B318896A-EDCC-4B92-A99B-180F0497A8F1}"/>
                    </a:ext>
                  </a:extLst>
                </p:cNvPr>
                <p:cNvPicPr/>
                <p:nvPr/>
              </p:nvPicPr>
              <p:blipFill>
                <a:blip r:embed="rId79"/>
                <a:stretch>
                  <a:fillRect/>
                </a:stretch>
              </p:blipFill>
              <p:spPr>
                <a:xfrm>
                  <a:off x="8487660" y="1603740"/>
                  <a:ext cx="257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80" name="Ink 279">
                  <a:extLst>
                    <a:ext uri="{FF2B5EF4-FFF2-40B4-BE49-F238E27FC236}">
                      <a16:creationId xmlns:a16="http://schemas.microsoft.com/office/drawing/2014/main" id="{405578E8-AADB-4173-AC1E-61DED3F6382A}"/>
                    </a:ext>
                  </a:extLst>
                </p14:cNvPr>
                <p14:cNvContentPartPr/>
                <p14:nvPr/>
              </p14:nvContentPartPr>
              <p14:xfrm>
                <a:off x="8828940" y="1616700"/>
                <a:ext cx="599040" cy="198720"/>
              </p14:xfrm>
            </p:contentPart>
          </mc:Choice>
          <mc:Fallback xmlns="">
            <p:pic>
              <p:nvPicPr>
                <p:cNvPr id="280" name="Ink 279">
                  <a:extLst>
                    <a:ext uri="{FF2B5EF4-FFF2-40B4-BE49-F238E27FC236}">
                      <a16:creationId xmlns:a16="http://schemas.microsoft.com/office/drawing/2014/main" id="{405578E8-AADB-4173-AC1E-61DED3F6382A}"/>
                    </a:ext>
                  </a:extLst>
                </p:cNvPr>
                <p:cNvPicPr/>
                <p:nvPr/>
              </p:nvPicPr>
              <p:blipFill>
                <a:blip r:embed="rId81"/>
                <a:stretch>
                  <a:fillRect/>
                </a:stretch>
              </p:blipFill>
              <p:spPr>
                <a:xfrm>
                  <a:off x="8810940" y="1598700"/>
                  <a:ext cx="6346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81" name="Ink 280">
                  <a:extLst>
                    <a:ext uri="{FF2B5EF4-FFF2-40B4-BE49-F238E27FC236}">
                      <a16:creationId xmlns:a16="http://schemas.microsoft.com/office/drawing/2014/main" id="{0E1028C9-5BB6-4F2F-B5CB-050530467014}"/>
                    </a:ext>
                  </a:extLst>
                </p14:cNvPr>
                <p14:cNvContentPartPr/>
                <p14:nvPr/>
              </p14:nvContentPartPr>
              <p14:xfrm>
                <a:off x="9369300" y="1579980"/>
                <a:ext cx="217440" cy="209520"/>
              </p14:xfrm>
            </p:contentPart>
          </mc:Choice>
          <mc:Fallback xmlns="">
            <p:pic>
              <p:nvPicPr>
                <p:cNvPr id="281" name="Ink 280">
                  <a:extLst>
                    <a:ext uri="{FF2B5EF4-FFF2-40B4-BE49-F238E27FC236}">
                      <a16:creationId xmlns:a16="http://schemas.microsoft.com/office/drawing/2014/main" id="{0E1028C9-5BB6-4F2F-B5CB-050530467014}"/>
                    </a:ext>
                  </a:extLst>
                </p:cNvPr>
                <p:cNvPicPr/>
                <p:nvPr/>
              </p:nvPicPr>
              <p:blipFill>
                <a:blip r:embed="rId83"/>
                <a:stretch>
                  <a:fillRect/>
                </a:stretch>
              </p:blipFill>
              <p:spPr>
                <a:xfrm>
                  <a:off x="9351300" y="1561949"/>
                  <a:ext cx="253080" cy="245221"/>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82" name="Ink 281">
                  <a:extLst>
                    <a:ext uri="{FF2B5EF4-FFF2-40B4-BE49-F238E27FC236}">
                      <a16:creationId xmlns:a16="http://schemas.microsoft.com/office/drawing/2014/main" id="{DEEBF236-6EC6-4BAD-9540-8506EDDC329F}"/>
                    </a:ext>
                  </a:extLst>
                </p14:cNvPr>
                <p14:cNvContentPartPr/>
                <p14:nvPr/>
              </p14:nvContentPartPr>
              <p14:xfrm>
                <a:off x="8909940" y="1391340"/>
                <a:ext cx="14040" cy="38880"/>
              </p14:xfrm>
            </p:contentPart>
          </mc:Choice>
          <mc:Fallback xmlns="">
            <p:pic>
              <p:nvPicPr>
                <p:cNvPr id="282" name="Ink 281">
                  <a:extLst>
                    <a:ext uri="{FF2B5EF4-FFF2-40B4-BE49-F238E27FC236}">
                      <a16:creationId xmlns:a16="http://schemas.microsoft.com/office/drawing/2014/main" id="{DEEBF236-6EC6-4BAD-9540-8506EDDC329F}"/>
                    </a:ext>
                  </a:extLst>
                </p:cNvPr>
                <p:cNvPicPr/>
                <p:nvPr/>
              </p:nvPicPr>
              <p:blipFill>
                <a:blip r:embed="rId85"/>
                <a:stretch>
                  <a:fillRect/>
                </a:stretch>
              </p:blipFill>
              <p:spPr>
                <a:xfrm>
                  <a:off x="8891940" y="1373340"/>
                  <a:ext cx="49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83" name="Ink 282">
                  <a:extLst>
                    <a:ext uri="{FF2B5EF4-FFF2-40B4-BE49-F238E27FC236}">
                      <a16:creationId xmlns:a16="http://schemas.microsoft.com/office/drawing/2014/main" id="{7566F723-BCAD-417C-91C3-2F9D2337ECD2}"/>
                    </a:ext>
                  </a:extLst>
                </p14:cNvPr>
                <p14:cNvContentPartPr/>
                <p14:nvPr/>
              </p14:nvContentPartPr>
              <p14:xfrm>
                <a:off x="7834980" y="1206660"/>
                <a:ext cx="162720" cy="214920"/>
              </p14:xfrm>
            </p:contentPart>
          </mc:Choice>
          <mc:Fallback xmlns="">
            <p:pic>
              <p:nvPicPr>
                <p:cNvPr id="283" name="Ink 282">
                  <a:extLst>
                    <a:ext uri="{FF2B5EF4-FFF2-40B4-BE49-F238E27FC236}">
                      <a16:creationId xmlns:a16="http://schemas.microsoft.com/office/drawing/2014/main" id="{7566F723-BCAD-417C-91C3-2F9D2337ECD2}"/>
                    </a:ext>
                  </a:extLst>
                </p:cNvPr>
                <p:cNvPicPr/>
                <p:nvPr/>
              </p:nvPicPr>
              <p:blipFill>
                <a:blip r:embed="rId87"/>
                <a:stretch>
                  <a:fillRect/>
                </a:stretch>
              </p:blipFill>
              <p:spPr>
                <a:xfrm>
                  <a:off x="7816980" y="1188660"/>
                  <a:ext cx="1983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84" name="Ink 283">
                  <a:extLst>
                    <a:ext uri="{FF2B5EF4-FFF2-40B4-BE49-F238E27FC236}">
                      <a16:creationId xmlns:a16="http://schemas.microsoft.com/office/drawing/2014/main" id="{A28315F5-30C1-4E49-BA0B-603AE707A3A6}"/>
                    </a:ext>
                  </a:extLst>
                </p14:cNvPr>
                <p14:cNvContentPartPr/>
                <p14:nvPr/>
              </p14:nvContentPartPr>
              <p14:xfrm>
                <a:off x="8041620" y="1246620"/>
                <a:ext cx="178200" cy="163440"/>
              </p14:xfrm>
            </p:contentPart>
          </mc:Choice>
          <mc:Fallback xmlns="">
            <p:pic>
              <p:nvPicPr>
                <p:cNvPr id="284" name="Ink 283">
                  <a:extLst>
                    <a:ext uri="{FF2B5EF4-FFF2-40B4-BE49-F238E27FC236}">
                      <a16:creationId xmlns:a16="http://schemas.microsoft.com/office/drawing/2014/main" id="{A28315F5-30C1-4E49-BA0B-603AE707A3A6}"/>
                    </a:ext>
                  </a:extLst>
                </p:cNvPr>
                <p:cNvPicPr/>
                <p:nvPr/>
              </p:nvPicPr>
              <p:blipFill>
                <a:blip r:embed="rId89"/>
                <a:stretch>
                  <a:fillRect/>
                </a:stretch>
              </p:blipFill>
              <p:spPr>
                <a:xfrm>
                  <a:off x="8023620" y="1228620"/>
                  <a:ext cx="2138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85" name="Ink 284">
                  <a:extLst>
                    <a:ext uri="{FF2B5EF4-FFF2-40B4-BE49-F238E27FC236}">
                      <a16:creationId xmlns:a16="http://schemas.microsoft.com/office/drawing/2014/main" id="{D775E9F9-F443-4ED6-8623-496016A019CB}"/>
                    </a:ext>
                  </a:extLst>
                </p14:cNvPr>
                <p14:cNvContentPartPr/>
                <p14:nvPr/>
              </p14:nvContentPartPr>
              <p14:xfrm>
                <a:off x="8323500" y="1228980"/>
                <a:ext cx="153000" cy="191160"/>
              </p14:xfrm>
            </p:contentPart>
          </mc:Choice>
          <mc:Fallback xmlns="">
            <p:pic>
              <p:nvPicPr>
                <p:cNvPr id="285" name="Ink 284">
                  <a:extLst>
                    <a:ext uri="{FF2B5EF4-FFF2-40B4-BE49-F238E27FC236}">
                      <a16:creationId xmlns:a16="http://schemas.microsoft.com/office/drawing/2014/main" id="{D775E9F9-F443-4ED6-8623-496016A019CB}"/>
                    </a:ext>
                  </a:extLst>
                </p:cNvPr>
                <p:cNvPicPr/>
                <p:nvPr/>
              </p:nvPicPr>
              <p:blipFill>
                <a:blip r:embed="rId91"/>
                <a:stretch>
                  <a:fillRect/>
                </a:stretch>
              </p:blipFill>
              <p:spPr>
                <a:xfrm>
                  <a:off x="8305542" y="1210980"/>
                  <a:ext cx="188556"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86" name="Ink 285">
                  <a:extLst>
                    <a:ext uri="{FF2B5EF4-FFF2-40B4-BE49-F238E27FC236}">
                      <a16:creationId xmlns:a16="http://schemas.microsoft.com/office/drawing/2014/main" id="{2F2BEB36-F71D-477B-9374-0C1F9B356BD5}"/>
                    </a:ext>
                  </a:extLst>
                </p14:cNvPr>
                <p14:cNvContentPartPr/>
                <p14:nvPr/>
              </p14:nvContentPartPr>
              <p14:xfrm>
                <a:off x="8578380" y="1069500"/>
                <a:ext cx="209160" cy="330840"/>
              </p14:xfrm>
            </p:contentPart>
          </mc:Choice>
          <mc:Fallback xmlns="">
            <p:pic>
              <p:nvPicPr>
                <p:cNvPr id="286" name="Ink 285">
                  <a:extLst>
                    <a:ext uri="{FF2B5EF4-FFF2-40B4-BE49-F238E27FC236}">
                      <a16:creationId xmlns:a16="http://schemas.microsoft.com/office/drawing/2014/main" id="{2F2BEB36-F71D-477B-9374-0C1F9B356BD5}"/>
                    </a:ext>
                  </a:extLst>
                </p:cNvPr>
                <p:cNvPicPr/>
                <p:nvPr/>
              </p:nvPicPr>
              <p:blipFill>
                <a:blip r:embed="rId93"/>
                <a:stretch>
                  <a:fillRect/>
                </a:stretch>
              </p:blipFill>
              <p:spPr>
                <a:xfrm>
                  <a:off x="8560380" y="1051500"/>
                  <a:ext cx="24480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87" name="Ink 286">
                  <a:extLst>
                    <a:ext uri="{FF2B5EF4-FFF2-40B4-BE49-F238E27FC236}">
                      <a16:creationId xmlns:a16="http://schemas.microsoft.com/office/drawing/2014/main" id="{FD3E3417-18F9-42D1-A091-5D4644D6E414}"/>
                    </a:ext>
                  </a:extLst>
                </p14:cNvPr>
                <p14:cNvContentPartPr/>
                <p14:nvPr/>
              </p14:nvContentPartPr>
              <p14:xfrm>
                <a:off x="8836140" y="1116300"/>
                <a:ext cx="138600" cy="250560"/>
              </p14:xfrm>
            </p:contentPart>
          </mc:Choice>
          <mc:Fallback xmlns="">
            <p:pic>
              <p:nvPicPr>
                <p:cNvPr id="287" name="Ink 286">
                  <a:extLst>
                    <a:ext uri="{FF2B5EF4-FFF2-40B4-BE49-F238E27FC236}">
                      <a16:creationId xmlns:a16="http://schemas.microsoft.com/office/drawing/2014/main" id="{FD3E3417-18F9-42D1-A091-5D4644D6E414}"/>
                    </a:ext>
                  </a:extLst>
                </p:cNvPr>
                <p:cNvPicPr/>
                <p:nvPr/>
              </p:nvPicPr>
              <p:blipFill>
                <a:blip r:embed="rId95"/>
                <a:stretch>
                  <a:fillRect/>
                </a:stretch>
              </p:blipFill>
              <p:spPr>
                <a:xfrm>
                  <a:off x="8818140" y="1098300"/>
                  <a:ext cx="1742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88" name="Ink 287">
                  <a:extLst>
                    <a:ext uri="{FF2B5EF4-FFF2-40B4-BE49-F238E27FC236}">
                      <a16:creationId xmlns:a16="http://schemas.microsoft.com/office/drawing/2014/main" id="{001E8271-7107-4B0C-A151-133D4DA52370}"/>
                    </a:ext>
                  </a:extLst>
                </p14:cNvPr>
                <p14:cNvContentPartPr/>
                <p14:nvPr/>
              </p14:nvContentPartPr>
              <p14:xfrm>
                <a:off x="7792140" y="783660"/>
                <a:ext cx="291600" cy="296280"/>
              </p14:xfrm>
            </p:contentPart>
          </mc:Choice>
          <mc:Fallback xmlns="">
            <p:pic>
              <p:nvPicPr>
                <p:cNvPr id="288" name="Ink 287">
                  <a:extLst>
                    <a:ext uri="{FF2B5EF4-FFF2-40B4-BE49-F238E27FC236}">
                      <a16:creationId xmlns:a16="http://schemas.microsoft.com/office/drawing/2014/main" id="{001E8271-7107-4B0C-A151-133D4DA52370}"/>
                    </a:ext>
                  </a:extLst>
                </p:cNvPr>
                <p:cNvPicPr/>
                <p:nvPr/>
              </p:nvPicPr>
              <p:blipFill>
                <a:blip r:embed="rId97"/>
                <a:stretch>
                  <a:fillRect/>
                </a:stretch>
              </p:blipFill>
              <p:spPr>
                <a:xfrm>
                  <a:off x="7774140" y="765660"/>
                  <a:ext cx="3272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89" name="Ink 288">
                  <a:extLst>
                    <a:ext uri="{FF2B5EF4-FFF2-40B4-BE49-F238E27FC236}">
                      <a16:creationId xmlns:a16="http://schemas.microsoft.com/office/drawing/2014/main" id="{3024B8FE-5F91-47A9-82A5-63355493A526}"/>
                    </a:ext>
                  </a:extLst>
                </p14:cNvPr>
                <p14:cNvContentPartPr/>
                <p14:nvPr/>
              </p14:nvContentPartPr>
              <p14:xfrm>
                <a:off x="8083380" y="841620"/>
                <a:ext cx="209880" cy="189360"/>
              </p14:xfrm>
            </p:contentPart>
          </mc:Choice>
          <mc:Fallback xmlns="">
            <p:pic>
              <p:nvPicPr>
                <p:cNvPr id="289" name="Ink 288">
                  <a:extLst>
                    <a:ext uri="{FF2B5EF4-FFF2-40B4-BE49-F238E27FC236}">
                      <a16:creationId xmlns:a16="http://schemas.microsoft.com/office/drawing/2014/main" id="{3024B8FE-5F91-47A9-82A5-63355493A526}"/>
                    </a:ext>
                  </a:extLst>
                </p:cNvPr>
                <p:cNvPicPr/>
                <p:nvPr/>
              </p:nvPicPr>
              <p:blipFill>
                <a:blip r:embed="rId99"/>
                <a:stretch>
                  <a:fillRect/>
                </a:stretch>
              </p:blipFill>
              <p:spPr>
                <a:xfrm>
                  <a:off x="8065380" y="823620"/>
                  <a:ext cx="245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90" name="Ink 289">
                  <a:extLst>
                    <a:ext uri="{FF2B5EF4-FFF2-40B4-BE49-F238E27FC236}">
                      <a16:creationId xmlns:a16="http://schemas.microsoft.com/office/drawing/2014/main" id="{5287FF15-F1FC-4374-9888-623EC211AA19}"/>
                    </a:ext>
                  </a:extLst>
                </p14:cNvPr>
                <p14:cNvContentPartPr/>
                <p14:nvPr/>
              </p14:nvContentPartPr>
              <p14:xfrm>
                <a:off x="8342580" y="798780"/>
                <a:ext cx="161280" cy="195840"/>
              </p14:xfrm>
            </p:contentPart>
          </mc:Choice>
          <mc:Fallback xmlns="">
            <p:pic>
              <p:nvPicPr>
                <p:cNvPr id="290" name="Ink 289">
                  <a:extLst>
                    <a:ext uri="{FF2B5EF4-FFF2-40B4-BE49-F238E27FC236}">
                      <a16:creationId xmlns:a16="http://schemas.microsoft.com/office/drawing/2014/main" id="{5287FF15-F1FC-4374-9888-623EC211AA19}"/>
                    </a:ext>
                  </a:extLst>
                </p:cNvPr>
                <p:cNvPicPr/>
                <p:nvPr/>
              </p:nvPicPr>
              <p:blipFill>
                <a:blip r:embed="rId101"/>
                <a:stretch>
                  <a:fillRect/>
                </a:stretch>
              </p:blipFill>
              <p:spPr>
                <a:xfrm>
                  <a:off x="8324580" y="780747"/>
                  <a:ext cx="196920" cy="231546"/>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91" name="Ink 290">
                  <a:extLst>
                    <a:ext uri="{FF2B5EF4-FFF2-40B4-BE49-F238E27FC236}">
                      <a16:creationId xmlns:a16="http://schemas.microsoft.com/office/drawing/2014/main" id="{0AB9F70E-149A-41A4-B171-73EADDBE9C64}"/>
                    </a:ext>
                  </a:extLst>
                </p14:cNvPr>
                <p14:cNvContentPartPr/>
                <p14:nvPr/>
              </p14:nvContentPartPr>
              <p14:xfrm>
                <a:off x="8547420" y="781500"/>
                <a:ext cx="148680" cy="204840"/>
              </p14:xfrm>
            </p:contentPart>
          </mc:Choice>
          <mc:Fallback xmlns="">
            <p:pic>
              <p:nvPicPr>
                <p:cNvPr id="291" name="Ink 290">
                  <a:extLst>
                    <a:ext uri="{FF2B5EF4-FFF2-40B4-BE49-F238E27FC236}">
                      <a16:creationId xmlns:a16="http://schemas.microsoft.com/office/drawing/2014/main" id="{0AB9F70E-149A-41A4-B171-73EADDBE9C64}"/>
                    </a:ext>
                  </a:extLst>
                </p:cNvPr>
                <p:cNvPicPr/>
                <p:nvPr/>
              </p:nvPicPr>
              <p:blipFill>
                <a:blip r:embed="rId103"/>
                <a:stretch>
                  <a:fillRect/>
                </a:stretch>
              </p:blipFill>
              <p:spPr>
                <a:xfrm>
                  <a:off x="8529420" y="763500"/>
                  <a:ext cx="1843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92" name="Ink 291">
                  <a:extLst>
                    <a:ext uri="{FF2B5EF4-FFF2-40B4-BE49-F238E27FC236}">
                      <a16:creationId xmlns:a16="http://schemas.microsoft.com/office/drawing/2014/main" id="{FE883F21-C275-4136-BC5F-13D34F3F3C19}"/>
                    </a:ext>
                  </a:extLst>
                </p14:cNvPr>
                <p14:cNvContentPartPr/>
                <p14:nvPr/>
              </p14:nvContentPartPr>
              <p14:xfrm>
                <a:off x="8820300" y="717780"/>
                <a:ext cx="186840" cy="240480"/>
              </p14:xfrm>
            </p:contentPart>
          </mc:Choice>
          <mc:Fallback xmlns="">
            <p:pic>
              <p:nvPicPr>
                <p:cNvPr id="292" name="Ink 291">
                  <a:extLst>
                    <a:ext uri="{FF2B5EF4-FFF2-40B4-BE49-F238E27FC236}">
                      <a16:creationId xmlns:a16="http://schemas.microsoft.com/office/drawing/2014/main" id="{FE883F21-C275-4136-BC5F-13D34F3F3C19}"/>
                    </a:ext>
                  </a:extLst>
                </p:cNvPr>
                <p:cNvPicPr/>
                <p:nvPr/>
              </p:nvPicPr>
              <p:blipFill>
                <a:blip r:embed="rId105"/>
                <a:stretch>
                  <a:fillRect/>
                </a:stretch>
              </p:blipFill>
              <p:spPr>
                <a:xfrm>
                  <a:off x="8802300" y="699780"/>
                  <a:ext cx="222480" cy="276120"/>
                </a:xfrm>
                <a:prstGeom prst="rect">
                  <a:avLst/>
                </a:prstGeom>
              </p:spPr>
            </p:pic>
          </mc:Fallback>
        </mc:AlternateContent>
      </p:grpSp>
    </p:spTree>
    <p:extLst>
      <p:ext uri="{BB962C8B-B14F-4D97-AF65-F5344CB8AC3E}">
        <p14:creationId xmlns:p14="http://schemas.microsoft.com/office/powerpoint/2010/main" val="233560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lstStyle/>
          <a:p>
            <a:r>
              <a:rPr lang="en-US">
                <a:latin typeface="Calibri"/>
                <a:cs typeface="Calibri"/>
              </a:rPr>
              <a:t>Lesson 4-5 Notes </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646111" y="1260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238" name="Rectangle 237">
                <a:extLst>
                  <a:ext uri="{FF2B5EF4-FFF2-40B4-BE49-F238E27FC236}">
                    <a16:creationId xmlns:a16="http://schemas.microsoft.com/office/drawing/2014/main" id="{E56D525A-F009-40B0-AC32-EE8DCE6F6204}"/>
                  </a:ext>
                </a:extLst>
              </p:cNvPr>
              <p:cNvSpPr/>
              <p:nvPr/>
            </p:nvSpPr>
            <p:spPr>
              <a:xfrm>
                <a:off x="914399" y="1879398"/>
                <a:ext cx="9766853" cy="4045595"/>
              </a:xfrm>
              <a:prstGeom prst="rect">
                <a:avLst/>
              </a:prstGeom>
            </p:spPr>
            <p:txBody>
              <a:bodyPr wrap="square">
                <a:spAutoFit/>
              </a:bodyPr>
              <a:lstStyle/>
              <a:p>
                <a:pPr lvl="0"/>
                <a:r>
                  <a:rPr lang="en-US">
                    <a:latin typeface="Times New Roman" panose="02020603050405020304" pitchFamily="18" charset="0"/>
                    <a:ea typeface="Calibri" panose="020F0502020204030204" pitchFamily="34" charset="0"/>
                    <a:cs typeface="Times New Roman" panose="02020603050405020304" pitchFamily="18" charset="0"/>
                  </a:rPr>
                  <a:t>3. </a:t>
                </a:r>
                <a:r>
                  <a:rPr lang="en-US">
                    <a:latin typeface="Times New Roman" panose="02020603050405020304" pitchFamily="18" charset="0"/>
                    <a:cs typeface="Times New Roman" panose="02020603050405020304" pitchFamily="18" charset="0"/>
                  </a:rPr>
                  <a:t>The function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=−0.03</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+1.60</m:t>
                    </m:r>
                    <m:r>
                      <a:rPr lang="en-US" i="1">
                        <a:latin typeface="Cambria Math" panose="02040503050406030204" pitchFamily="18" charset="0"/>
                      </a:rPr>
                      <m:t>𝑥</m:t>
                    </m:r>
                  </m:oMath>
                </a14:m>
                <a:r>
                  <a:rPr lang="en-US">
                    <a:latin typeface="Times New Roman" panose="02020603050405020304" pitchFamily="18" charset="0"/>
                    <a:cs typeface="Times New Roman" panose="02020603050405020304" pitchFamily="18" charset="0"/>
                  </a:rPr>
                  <a:t> models the path of a kicked soccer ball. The height is </a:t>
                </a:r>
                <a:r>
                  <a:rPr lang="en-US" i="1">
                    <a:latin typeface="Times New Roman" panose="02020603050405020304" pitchFamily="18" charset="0"/>
                    <a:cs typeface="Times New Roman" panose="02020603050405020304" pitchFamily="18" charset="0"/>
                  </a:rPr>
                  <a:t>y</a:t>
                </a:r>
                <a:r>
                  <a:rPr lang="en-US">
                    <a:latin typeface="Times New Roman" panose="02020603050405020304" pitchFamily="18" charset="0"/>
                    <a:cs typeface="Times New Roman" panose="02020603050405020304" pitchFamily="18" charset="0"/>
                  </a:rPr>
                  <a:t>, the    </a:t>
                </a:r>
              </a:p>
              <a:p>
                <a:pPr lvl="0"/>
                <a:r>
                  <a:rPr lang="en-US">
                    <a:latin typeface="Times New Roman" panose="02020603050405020304" pitchFamily="18" charset="0"/>
                    <a:cs typeface="Times New Roman" panose="02020603050405020304" pitchFamily="18" charset="0"/>
                  </a:rPr>
                  <a:t>    distance is </a:t>
                </a:r>
                <a:r>
                  <a:rPr lang="en-US" i="1">
                    <a:latin typeface="Times New Roman" panose="02020603050405020304" pitchFamily="18" charset="0"/>
                    <a:cs typeface="Times New Roman" panose="02020603050405020304" pitchFamily="18" charset="0"/>
                  </a:rPr>
                  <a:t>x</a:t>
                </a:r>
                <a:r>
                  <a:rPr lang="en-US">
                    <a:latin typeface="Times New Roman" panose="02020603050405020304" pitchFamily="18" charset="0"/>
                    <a:cs typeface="Times New Roman" panose="02020603050405020304" pitchFamily="18" charset="0"/>
                  </a:rPr>
                  <a:t> and the units are meters. </a:t>
                </a:r>
              </a:p>
              <a:p>
                <a:pPr lvl="0"/>
                <a:endParaRPr lang="en-US">
                  <a:latin typeface="Times New Roman" panose="02020603050405020304" pitchFamily="18" charset="0"/>
                  <a:cs typeface="Times New Roman" panose="02020603050405020304" pitchFamily="18" charset="0"/>
                </a:endParaRPr>
              </a:p>
              <a:p>
                <a:pPr lvl="0"/>
                <a:r>
                  <a:rPr lang="en-US">
                    <a:latin typeface="Times New Roman" panose="02020603050405020304" pitchFamily="18" charset="0"/>
                    <a:cs typeface="Times New Roman" panose="02020603050405020304" pitchFamily="18" charset="0"/>
                  </a:rPr>
                  <a:t>	a.  How high does the soccer ball go?</a:t>
                </a:r>
              </a:p>
              <a:p>
                <a:r>
                  <a:rPr lang="en-US">
                    <a:latin typeface="Times New Roman" panose="02020603050405020304" pitchFamily="18" charset="0"/>
                    <a:cs typeface="Times New Roman" panose="02020603050405020304" pitchFamily="18" charset="0"/>
                  </a:rPr>
                  <a:t> </a:t>
                </a:r>
              </a:p>
              <a:p>
                <a:r>
                  <a:rPr lang="en-US">
                    <a:latin typeface="Times New Roman" panose="02020603050405020304" pitchFamily="18" charset="0"/>
                    <a:cs typeface="Times New Roman" panose="02020603050405020304" pitchFamily="18" charset="0"/>
                  </a:rPr>
                  <a:t> </a:t>
                </a:r>
              </a:p>
              <a:p>
                <a:r>
                  <a:rPr lang="en-US">
                    <a:latin typeface="Times New Roman" panose="02020603050405020304" pitchFamily="18" charset="0"/>
                    <a:cs typeface="Times New Roman" panose="02020603050405020304" pitchFamily="18" charset="0"/>
                  </a:rPr>
                  <a:t> </a:t>
                </a:r>
              </a:p>
              <a:p>
                <a:endParaRPr lang="en-US">
                  <a:latin typeface="Times New Roman" panose="02020603050405020304" pitchFamily="18" charset="0"/>
                  <a:cs typeface="Times New Roman" panose="02020603050405020304" pitchFamily="18" charset="0"/>
                </a:endParaRPr>
              </a:p>
              <a:p>
                <a:pPr lvl="0"/>
                <a:endParaRPr lang="en-US">
                  <a:latin typeface="Times New Roman" panose="02020603050405020304" pitchFamily="18" charset="0"/>
                  <a:cs typeface="Times New Roman" panose="02020603050405020304" pitchFamily="18" charset="0"/>
                </a:endParaRPr>
              </a:p>
              <a:p>
                <a:pPr lvl="0"/>
                <a:r>
                  <a:rPr lang="en-US">
                    <a:latin typeface="Times New Roman" panose="02020603050405020304" pitchFamily="18" charset="0"/>
                    <a:cs typeface="Times New Roman" panose="02020603050405020304" pitchFamily="18" charset="0"/>
                  </a:rPr>
                  <a:t>	b.  How far does the soccer ball travel?</a:t>
                </a:r>
              </a:p>
              <a:p>
                <a:r>
                  <a:rPr lang="en-US">
                    <a:latin typeface="Times New Roman" panose="02020603050405020304" pitchFamily="18" charset="0"/>
                    <a:cs typeface="Times New Roman" panose="02020603050405020304" pitchFamily="18" charset="0"/>
                  </a:rPr>
                  <a:t> </a:t>
                </a:r>
              </a:p>
              <a:p>
                <a:pPr>
                  <a:lnSpc>
                    <a:spcPct val="115000"/>
                  </a:lnSpc>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8" name="Rectangle 237">
                <a:extLst>
                  <a:ext uri="{FF2B5EF4-FFF2-40B4-BE49-F238E27FC236}">
                    <a16:creationId xmlns:a16="http://schemas.microsoft.com/office/drawing/2014/main" id="{E56D525A-F009-40B0-AC32-EE8DCE6F6204}"/>
                  </a:ext>
                </a:extLst>
              </p:cNvPr>
              <p:cNvSpPr>
                <a:spLocks noRot="1" noChangeAspect="1" noMove="1" noResize="1" noEditPoints="1" noAdjustHandles="1" noChangeArrowheads="1" noChangeShapeType="1" noTextEdit="1"/>
              </p:cNvSpPr>
              <p:nvPr/>
            </p:nvSpPr>
            <p:spPr>
              <a:xfrm>
                <a:off x="914399" y="1879398"/>
                <a:ext cx="9766853" cy="4045595"/>
              </a:xfrm>
              <a:prstGeom prst="rect">
                <a:avLst/>
              </a:prstGeom>
              <a:blipFill>
                <a:blip r:embed="rId3"/>
                <a:stretch>
                  <a:fillRect l="-499" t="-753"/>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C9F2678-B2AA-4962-9073-38C91FF3D079}"/>
                  </a:ext>
                </a:extLst>
              </p14:cNvPr>
              <p14:cNvContentPartPr/>
              <p14:nvPr/>
            </p14:nvContentPartPr>
            <p14:xfrm>
              <a:off x="2449440" y="2064960"/>
              <a:ext cx="2055240" cy="49320"/>
            </p14:xfrm>
          </p:contentPart>
        </mc:Choice>
        <mc:Fallback xmlns="">
          <p:pic>
            <p:nvPicPr>
              <p:cNvPr id="3" name="Ink 2">
                <a:extLst>
                  <a:ext uri="{FF2B5EF4-FFF2-40B4-BE49-F238E27FC236}">
                    <a16:creationId xmlns:a16="http://schemas.microsoft.com/office/drawing/2014/main" id="{CC9F2678-B2AA-4962-9073-38C91FF3D079}"/>
                  </a:ext>
                </a:extLst>
              </p:cNvPr>
              <p:cNvPicPr/>
              <p:nvPr/>
            </p:nvPicPr>
            <p:blipFill>
              <a:blip r:embed="rId5"/>
              <a:stretch>
                <a:fillRect/>
              </a:stretch>
            </p:blipFill>
            <p:spPr>
              <a:xfrm>
                <a:off x="2433600" y="2001600"/>
                <a:ext cx="20865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B1A5ABB-AF67-49DD-8793-215BAEF0E69D}"/>
                  </a:ext>
                </a:extLst>
              </p14:cNvPr>
              <p14:cNvContentPartPr/>
              <p14:nvPr/>
            </p14:nvContentPartPr>
            <p14:xfrm>
              <a:off x="1215000" y="2355480"/>
              <a:ext cx="1183320" cy="68760"/>
            </p14:xfrm>
          </p:contentPart>
        </mc:Choice>
        <mc:Fallback xmlns="">
          <p:pic>
            <p:nvPicPr>
              <p:cNvPr id="6" name="Ink 5">
                <a:extLst>
                  <a:ext uri="{FF2B5EF4-FFF2-40B4-BE49-F238E27FC236}">
                    <a16:creationId xmlns:a16="http://schemas.microsoft.com/office/drawing/2014/main" id="{BB1A5ABB-AF67-49DD-8793-215BAEF0E69D}"/>
                  </a:ext>
                </a:extLst>
              </p:cNvPr>
              <p:cNvPicPr/>
              <p:nvPr/>
            </p:nvPicPr>
            <p:blipFill>
              <a:blip r:embed="rId7"/>
              <a:stretch>
                <a:fillRect/>
              </a:stretch>
            </p:blipFill>
            <p:spPr>
              <a:xfrm>
                <a:off x="1199160" y="2292120"/>
                <a:ext cx="12146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B7418E3-CCA3-45B7-BBFC-240BD4AEDE95}"/>
                  </a:ext>
                </a:extLst>
              </p14:cNvPr>
              <p14:cNvContentPartPr/>
              <p14:nvPr/>
            </p14:nvContentPartPr>
            <p14:xfrm>
              <a:off x="2194920" y="2847960"/>
              <a:ext cx="448200" cy="27000"/>
            </p14:xfrm>
          </p:contentPart>
        </mc:Choice>
        <mc:Fallback xmlns="">
          <p:pic>
            <p:nvPicPr>
              <p:cNvPr id="7" name="Ink 6">
                <a:extLst>
                  <a:ext uri="{FF2B5EF4-FFF2-40B4-BE49-F238E27FC236}">
                    <a16:creationId xmlns:a16="http://schemas.microsoft.com/office/drawing/2014/main" id="{5B7418E3-CCA3-45B7-BBFC-240BD4AEDE95}"/>
                  </a:ext>
                </a:extLst>
              </p:cNvPr>
              <p:cNvPicPr/>
              <p:nvPr/>
            </p:nvPicPr>
            <p:blipFill>
              <a:blip r:embed="rId9"/>
              <a:stretch>
                <a:fillRect/>
              </a:stretch>
            </p:blipFill>
            <p:spPr>
              <a:xfrm>
                <a:off x="2179080" y="2784600"/>
                <a:ext cx="479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7BC1F4BB-9441-485B-93DE-92DBE6796BD9}"/>
                  </a:ext>
                </a:extLst>
              </p14:cNvPr>
              <p14:cNvContentPartPr/>
              <p14:nvPr/>
            </p14:nvContentPartPr>
            <p14:xfrm>
              <a:off x="2241000" y="4548600"/>
              <a:ext cx="343800" cy="15120"/>
            </p14:xfrm>
          </p:contentPart>
        </mc:Choice>
        <mc:Fallback xmlns="">
          <p:pic>
            <p:nvPicPr>
              <p:cNvPr id="8" name="Ink 7">
                <a:extLst>
                  <a:ext uri="{FF2B5EF4-FFF2-40B4-BE49-F238E27FC236}">
                    <a16:creationId xmlns:a16="http://schemas.microsoft.com/office/drawing/2014/main" id="{7BC1F4BB-9441-485B-93DE-92DBE6796BD9}"/>
                  </a:ext>
                </a:extLst>
              </p:cNvPr>
              <p:cNvPicPr/>
              <p:nvPr/>
            </p:nvPicPr>
            <p:blipFill>
              <a:blip r:embed="rId11"/>
              <a:stretch>
                <a:fillRect/>
              </a:stretch>
            </p:blipFill>
            <p:spPr>
              <a:xfrm>
                <a:off x="2225160" y="4485240"/>
                <a:ext cx="375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1231ADE-E5E7-4140-A81F-9B5116FC6617}"/>
                  </a:ext>
                </a:extLst>
              </p14:cNvPr>
              <p14:cNvContentPartPr/>
              <p14:nvPr/>
            </p14:nvContentPartPr>
            <p14:xfrm>
              <a:off x="8602200" y="2074320"/>
              <a:ext cx="1051920" cy="46080"/>
            </p14:xfrm>
          </p:contentPart>
        </mc:Choice>
        <mc:Fallback xmlns="">
          <p:pic>
            <p:nvPicPr>
              <p:cNvPr id="9" name="Ink 8">
                <a:extLst>
                  <a:ext uri="{FF2B5EF4-FFF2-40B4-BE49-F238E27FC236}">
                    <a16:creationId xmlns:a16="http://schemas.microsoft.com/office/drawing/2014/main" id="{81231ADE-E5E7-4140-A81F-9B5116FC6617}"/>
                  </a:ext>
                </a:extLst>
              </p:cNvPr>
              <p:cNvPicPr/>
              <p:nvPr/>
            </p:nvPicPr>
            <p:blipFill>
              <a:blip r:embed="rId13"/>
              <a:stretch>
                <a:fillRect/>
              </a:stretch>
            </p:blipFill>
            <p:spPr>
              <a:xfrm>
                <a:off x="8586360" y="2010960"/>
                <a:ext cx="1083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6AA38EF3-9A47-461E-A1BC-DED4CF7F2285}"/>
                  </a:ext>
                </a:extLst>
              </p14:cNvPr>
              <p14:cNvContentPartPr/>
              <p14:nvPr/>
            </p14:nvContentPartPr>
            <p14:xfrm>
              <a:off x="1984320" y="5114520"/>
              <a:ext cx="1094040" cy="459000"/>
            </p14:xfrm>
          </p:contentPart>
        </mc:Choice>
        <mc:Fallback xmlns="">
          <p:pic>
            <p:nvPicPr>
              <p:cNvPr id="10" name="Ink 9">
                <a:extLst>
                  <a:ext uri="{FF2B5EF4-FFF2-40B4-BE49-F238E27FC236}">
                    <a16:creationId xmlns:a16="http://schemas.microsoft.com/office/drawing/2014/main" id="{6AA38EF3-9A47-461E-A1BC-DED4CF7F2285}"/>
                  </a:ext>
                </a:extLst>
              </p:cNvPr>
              <p:cNvPicPr/>
              <p:nvPr/>
            </p:nvPicPr>
            <p:blipFill>
              <a:blip r:embed="rId15"/>
              <a:stretch>
                <a:fillRect/>
              </a:stretch>
            </p:blipFill>
            <p:spPr>
              <a:xfrm>
                <a:off x="1968480" y="5051160"/>
                <a:ext cx="112536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81F12175-02DF-47A4-ACA5-948C38C32761}"/>
                  </a:ext>
                </a:extLst>
              </p14:cNvPr>
              <p14:cNvContentPartPr/>
              <p14:nvPr/>
            </p14:nvContentPartPr>
            <p14:xfrm>
              <a:off x="732240" y="2458080"/>
              <a:ext cx="11299680" cy="4230720"/>
            </p14:xfrm>
          </p:contentPart>
        </mc:Choice>
        <mc:Fallback xmlns="">
          <p:pic>
            <p:nvPicPr>
              <p:cNvPr id="11" name="Ink 10">
                <a:extLst>
                  <a:ext uri="{FF2B5EF4-FFF2-40B4-BE49-F238E27FC236}">
                    <a16:creationId xmlns:a16="http://schemas.microsoft.com/office/drawing/2014/main" id="{81F12175-02DF-47A4-ACA5-948C38C32761}"/>
                  </a:ext>
                </a:extLst>
              </p:cNvPr>
              <p:cNvPicPr/>
              <p:nvPr/>
            </p:nvPicPr>
            <p:blipFill>
              <a:blip r:embed="rId17"/>
              <a:stretch>
                <a:fillRect/>
              </a:stretch>
            </p:blipFill>
            <p:spPr>
              <a:xfrm>
                <a:off x="722880" y="2448720"/>
                <a:ext cx="11318400" cy="4249440"/>
              </a:xfrm>
              <a:prstGeom prst="rect">
                <a:avLst/>
              </a:prstGeom>
            </p:spPr>
          </p:pic>
        </mc:Fallback>
      </mc:AlternateContent>
    </p:spTree>
    <p:extLst>
      <p:ext uri="{BB962C8B-B14F-4D97-AF65-F5344CB8AC3E}">
        <p14:creationId xmlns:p14="http://schemas.microsoft.com/office/powerpoint/2010/main" val="385838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lstStyle/>
          <a:p>
            <a:r>
              <a:rPr lang="en-US">
                <a:latin typeface="Calibri"/>
                <a:cs typeface="Calibri"/>
              </a:rPr>
              <a:t>Independent Practice/Lesson Check 4-5</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DF96793F-2D7B-4568-A9A7-ED25B8EDCD86}"/>
              </a:ext>
            </a:extLst>
          </p:cNvPr>
          <p:cNvPicPr>
            <a:picLocks noChangeAspect="1"/>
          </p:cNvPicPr>
          <p:nvPr/>
        </p:nvPicPr>
        <p:blipFill>
          <a:blip r:embed="rId3"/>
          <a:stretch>
            <a:fillRect/>
          </a:stretch>
        </p:blipFill>
        <p:spPr>
          <a:xfrm>
            <a:off x="860573" y="1349478"/>
            <a:ext cx="10685316" cy="5055804"/>
          </a:xfrm>
          <a:prstGeom prst="rect">
            <a:avLst/>
          </a:prstGeom>
        </p:spPr>
      </p:pic>
    </p:spTree>
    <p:extLst>
      <p:ext uri="{BB962C8B-B14F-4D97-AF65-F5344CB8AC3E}">
        <p14:creationId xmlns:p14="http://schemas.microsoft.com/office/powerpoint/2010/main" val="131728530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0</TotalTime>
  <Words>1222</Words>
  <Application>Microsoft Office PowerPoint</Application>
  <PresentationFormat>Widescreen</PresentationFormat>
  <Paragraphs>143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Cambria Math</vt:lpstr>
      <vt:lpstr>Franklin Gothic Book</vt:lpstr>
      <vt:lpstr>Symbol</vt:lpstr>
      <vt:lpstr>Times New Roman</vt:lpstr>
      <vt:lpstr>Wingdings 3</vt:lpstr>
      <vt:lpstr>Crop</vt:lpstr>
      <vt:lpstr>PowerPoint Presentation</vt:lpstr>
      <vt:lpstr>Weekly Overview       </vt:lpstr>
      <vt:lpstr> 4-5 Quadratic Equations       Standards                                 Objectives</vt:lpstr>
      <vt:lpstr>   4-5 Quadratic Equations        Objective</vt:lpstr>
      <vt:lpstr>4-5 Quadratic Equations</vt:lpstr>
      <vt:lpstr>Lesson 4-5 Notes</vt:lpstr>
      <vt:lpstr>Lesson 4-5 Notes </vt:lpstr>
      <vt:lpstr>Lesson 4-5 Notes </vt:lpstr>
      <vt:lpstr>Independent Practice/Lesson Check 4-5</vt:lpstr>
      <vt:lpstr>Independent Practice/Lesson Check 4-5</vt:lpstr>
      <vt:lpstr> 4-6 Completing the Square      Standards                                   Objectives</vt:lpstr>
      <vt:lpstr> 4-6 Completing the Square        Objective</vt:lpstr>
      <vt:lpstr>4-6 Completing the Square</vt:lpstr>
      <vt:lpstr>Lesson 4-6 Notes </vt:lpstr>
      <vt:lpstr>Lesson 4-6 Notes </vt:lpstr>
      <vt:lpstr>Independent Practice/Lesson Check 4-6</vt:lpstr>
      <vt:lpstr>Independent Practice/Lesson Check 4-6</vt:lpstr>
      <vt:lpstr> 4-7 The Quadratic Formula       Standards                                   Objectives</vt:lpstr>
      <vt:lpstr>  4-7 The Quadratic Formula        Objective</vt:lpstr>
      <vt:lpstr>4-7 The Quadratic Formula  </vt:lpstr>
      <vt:lpstr>Lesson 4-7 Notes </vt:lpstr>
      <vt:lpstr>Lesson 4-7 Notes </vt:lpstr>
      <vt:lpstr>Independent Practice/Lesson Check 4-7</vt:lpstr>
      <vt:lpstr>Independent Practice/Lesson Check 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N CARTER</dc:creator>
  <cp:lastModifiedBy>Tracy Carter</cp:lastModifiedBy>
  <cp:revision>2</cp:revision>
  <dcterms:created xsi:type="dcterms:W3CDTF">2020-08-17T17:54:10Z</dcterms:created>
  <dcterms:modified xsi:type="dcterms:W3CDTF">2020-10-29T15:39:25Z</dcterms:modified>
  <cp:contentStatus/>
</cp:coreProperties>
</file>