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31"/>
  </p:notesMasterIdLst>
  <p:sldIdLst>
    <p:sldId id="256" r:id="rId2"/>
    <p:sldId id="257" r:id="rId3"/>
    <p:sldId id="290" r:id="rId4"/>
    <p:sldId id="363" r:id="rId5"/>
    <p:sldId id="263" r:id="rId6"/>
    <p:sldId id="350" r:id="rId7"/>
    <p:sldId id="366" r:id="rId8"/>
    <p:sldId id="367" r:id="rId9"/>
    <p:sldId id="368" r:id="rId10"/>
    <p:sldId id="332" r:id="rId11"/>
    <p:sldId id="369" r:id="rId12"/>
    <p:sldId id="370" r:id="rId13"/>
    <p:sldId id="371" r:id="rId14"/>
    <p:sldId id="337" r:id="rId15"/>
    <p:sldId id="355" r:id="rId16"/>
    <p:sldId id="372" r:id="rId17"/>
    <p:sldId id="373" r:id="rId18"/>
    <p:sldId id="380" r:id="rId19"/>
    <p:sldId id="374" r:id="rId20"/>
    <p:sldId id="340" r:id="rId21"/>
    <p:sldId id="375" r:id="rId22"/>
    <p:sldId id="376" r:id="rId23"/>
    <p:sldId id="365" r:id="rId24"/>
    <p:sldId id="360" r:id="rId25"/>
    <p:sldId id="361" r:id="rId26"/>
    <p:sldId id="377" r:id="rId27"/>
    <p:sldId id="378" r:id="rId28"/>
    <p:sldId id="357" r:id="rId29"/>
    <p:sldId id="379"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16394F-068D-4E79-9DF4-C49047F2D41B}" v="21" dt="2021-01-26T18:39:08.946"/>
    <p1510:client id="{EC8FFC6F-D056-420E-B08A-CC9731A80FCA}" v="6" dt="2021-01-26T18:40:56.5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8-20T14:31:29.008"/>
    </inkml:context>
    <inkml:brush xml:id="br0">
      <inkml:brushProperty name="width" value="0.05" units="cm"/>
      <inkml:brushProperty name="height" value="0.05" units="cm"/>
    </inkml:brush>
  </inkml:definitions>
  <inkml:trace contextRef="#ctx0" brushRef="#br0">1 0 6911 0 0,'0'0'304'0'0,"1"18"64"0"0,3-1-296 0 0,1-1-72 0 0,4-4 0 0 0,-9-12 0 0 0,12 9 368 0 0,-12-9 56 0 0,14 0 16 0 0,-14 0 0 0 0,14-5-440 0 0,-2-2 0 0 0,-1-2-64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38.726"/>
    </inkml:context>
    <inkml:brush xml:id="br0">
      <inkml:brushProperty name="width" value="0.1" units="cm"/>
      <inkml:brushProperty name="height" value="0.1" units="cm"/>
      <inkml:brushProperty name="color" value="#E71224"/>
    </inkml:brush>
  </inkml:definitions>
  <inkml:trace contextRef="#ctx0" brushRef="#br0">45 8 9471 0 0,'-2'-8'9528'0'0,"-1"11"-9371"0"0,0 0 0 0 0,0 0 1 0 0,1 1-1 0 0,-1-1 0 0 0,1 1 0 0 0,0-1 0 0 0,-1 1 0 0 0,2 0 0 0 0,-1 0 0 0 0,0 0 0 0 0,1 0 1 0 0,-2 6-1 0 0,-1 6 135 0 0,1-1 0 0 0,0 17 0 0 0,1-17-156 0 0,1-1 0 0 0,1 1 0 0 0,1-1 0 0 0,4 28 0 0 0,-4-35-110 0 0,1-1 1 0 0,0 1-1 0 0,1 0 0 0 0,-1-1 1 0 0,1 0-1 0 0,0 0 0 0 0,1 0 1 0 0,0 0-1 0 0,0 0 0 0 0,0 0 1 0 0,0-1-1 0 0,7 6 0 0 0,-6-6-9 0 0,1 0-1 0 0,-1-1 0 0 0,1 1 0 0 0,0-1 0 0 0,0-1 0 0 0,0 1 1 0 0,10 3-1 0 0,-13-6-10 0 0,0 0 0 0 0,1 0 0 0 0,-1-1 0 0 0,0 1 0 0 0,0-1 0 0 0,0 0 0 0 0,1 0 0 0 0,-1 0 0 0 0,0 0-1 0 0,0 0 1 0 0,0-1 0 0 0,0 1 0 0 0,1-1 0 0 0,-1 0 0 0 0,0 0 0 0 0,0 0 0 0 0,0-1 0 0 0,5-2 0 0 0,1-2-36 0 0,0-1 0 0 0,0 0 0 0 0,-1 0 0 0 0,0-1 0 0 0,0 0 0 0 0,-1 0 0 0 0,0-1 0 0 0,-1 0 0 0 0,1 0 0 0 0,-2-1 1 0 0,1 0-1 0 0,-1 0 0 0 0,-1 0 0 0 0,0 0 0 0 0,0-1 0 0 0,-1 0 0 0 0,-1 1 0 0 0,0-1 0 0 0,0 0 0 0 0,0-22 0 0 0,6 195 282 0 0,0 42-187 0 0,-8-186-64 0 0,-1 16 22 0 0,-1-1 0 0 0,-10 55-1 0 0,10-78-17 0 0,-1-1-1 0 0,0 0 0 0 0,0 1 0 0 0,-1-1 0 0 0,0 0 1 0 0,0-1-1 0 0,-1 1 0 0 0,-1-1 0 0 0,1 0 0 0 0,-1 0 1 0 0,0-1-1 0 0,-1 1 0 0 0,-13 10 0 0 0,18-16-22 0 0,-1 0-1 0 0,1-1 1 0 0,-1 1-1 0 0,0-1 1 0 0,0 0 0 0 0,0 0-1 0 0,1 0 1 0 0,-1 0-1 0 0,0-1 1 0 0,0 1-1 0 0,0-1 1 0 0,0 1-1 0 0,0-1 1 0 0,0 0 0 0 0,0 0-1 0 0,0 0 1 0 0,0-1-1 0 0,0 1 1 0 0,0-1-1 0 0,0 0 1 0 0,0 0 0 0 0,0 0-1 0 0,0 0 1 0 0,0 0-1 0 0,1 0 1 0 0,-1-1-1 0 0,1 1 1 0 0,-4-4-1 0 0,0 1-80 0 0,1 0 0 0 0,-1 0 0 0 0,2-1 0 0 0,-1 0-1 0 0,0 0 1 0 0,1 0 0 0 0,0-1 0 0 0,0 1 0 0 0,0-1-1 0 0,1 0 1 0 0,-5-11 0 0 0,3-1-1296 0 0,-1 1-69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59.496"/>
    </inkml:context>
    <inkml:brush xml:id="br0">
      <inkml:brushProperty name="width" value="0.1" units="cm"/>
      <inkml:brushProperty name="height" value="0.1" units="cm"/>
      <inkml:brushProperty name="color" value="#E71224"/>
    </inkml:brush>
  </inkml:definitions>
  <inkml:trace contextRef="#ctx0" brushRef="#br0">128 27 5983 0 0,'0'0'11683'0'0,"-4"-16"-11102"0"0,4 15-564 0 0,-1 1 0 0 0,1-1 0 0 0,0 0 1 0 0,-1 1-1 0 0,1-1 0 0 0,-1 0 0 0 0,0 1 0 0 0,1-1 0 0 0,-1 1 0 0 0,1-1 0 0 0,-1 1 0 0 0,0-1 0 0 0,1 1 0 0 0,-1 0 0 0 0,0-1 1 0 0,0 1-1 0 0,1 0 0 0 0,-1 0 0 0 0,0-1 0 0 0,0 1 0 0 0,1 0 0 0 0,-1 0 0 0 0,0 0 0 0 0,0 0 0 0 0,0 0 0 0 0,1 0 0 0 0,-1 0 1 0 0,0 0-1 0 0,0 0 0 0 0,1 0 0 0 0,-1 1 0 0 0,-1-1 0 0 0,-29 11 252 0 0,22-8-158 0 0,5-1-74 0 0,0-1 0 0 0,0 1 0 0 0,0 0 1 0 0,0 0-1 0 0,0 1 0 0 0,1-1 0 0 0,-1 1 0 0 0,1 0 0 0 0,0-1 0 0 0,-1 2 0 0 0,-3 4 0 0 0,5-5-15 0 0,1-1 0 0 0,-1 1-1 0 0,1 0 1 0 0,0-1-1 0 0,-1 1 1 0 0,1 0 0 0 0,1 0-1 0 0,-1 0 1 0 0,0-1 0 0 0,1 1-1 0 0,-1 0 1 0 0,1 0-1 0 0,0 0 1 0 0,0 0 0 0 0,0 0-1 0 0,1 0 1 0 0,-1 0 0 0 0,1 3-1 0 0,1 1-1 0 0,1 0 0 0 0,-1-1 1 0 0,1 0-1 0 0,0 1 0 0 0,0-1 0 0 0,1 0 0 0 0,0-1 0 0 0,0 1 0 0 0,0-1 1 0 0,0 1-1 0 0,1-1 0 0 0,0-1 0 0 0,0 1 0 0 0,11 7 0 0 0,-2-3 25 0 0,0-1-1 0 0,1 0 0 0 0,0-1 1 0 0,0-1-1 0 0,20 6 0 0 0,-21-8-51 0 0,0-2 0 0 0,0 1-1 0 0,1-2 1 0 0,-1 0 0 0 0,0-1 0 0 0,0 0-1 0 0,1-1 1 0 0,-1 0 0 0 0,0-1-1 0 0,15-5 1 0 0,-24 6-149 0 0,-1 0 0 0 0,1 0-1 0 0,0-1 1 0 0,-1 0 0 0 0,0 1-1 0 0,1-2 1 0 0,-1 1 0 0 0,0 0 0 0 0,0-1-1 0 0,0 0 1 0 0,0 0 0 0 0,-1 0-1 0 0,5-5 1 0 0,-1-4-984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59.839"/>
    </inkml:context>
    <inkml:brush xml:id="br0">
      <inkml:brushProperty name="width" value="0.1" units="cm"/>
      <inkml:brushProperty name="height" value="0.1" units="cm"/>
      <inkml:brushProperty name="color" value="#E71224"/>
    </inkml:brush>
  </inkml:definitions>
  <inkml:trace contextRef="#ctx0" brushRef="#br0">11 0 16959 0 0,'0'0'1536'0'0,"-1"1"-1262"0"0,-4 3-110 0 0,5-4-80 0 0,-3 2 1179 0 0,3-2-1178 0 0,0 0-1 0 0,-1 0 0 0 0,1 1 0 0 0,0-1 1 0 0,0 0-1 0 0,0 0 0 0 0,0 1 0 0 0,0-1 0 0 0,0 0 1 0 0,0 0-1 0 0,0 0 0 0 0,0 1 0 0 0,0-1 1 0 0,0 1-1 0 0,6 0 665 0 0,-4 0-1324 0 0,9 0-240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12"/>
    </inkml:context>
    <inkml:brush xml:id="br0">
      <inkml:brushProperty name="width" value="0.1" units="cm"/>
      <inkml:brushProperty name="height" value="0.1" units="cm"/>
      <inkml:brushProperty name="color" value="#E71224"/>
    </inkml:brush>
  </inkml:definitions>
  <inkml:trace contextRef="#ctx0" brushRef="#br0">136 192 4719 0 0,'0'0'8632'0'0,"11"5"-7032"0"0,-8-4-1559 0 0,0-1-1 0 0,1 0 1 0 0,-1 0-1 0 0,1 0 1 0 0,-1 0-1 0 0,0-1 0 0 0,1 1 1 0 0,-1-1-1 0 0,0 0 1 0 0,0 0-1 0 0,1 0 1 0 0,-1-1-1 0 0,0 1 1 0 0,0-1-1 0 0,0 1 1 0 0,-1-1-1 0 0,1 0 0 0 0,0 0 1 0 0,-1-1-1 0 0,1 1 1 0 0,2-4-1 0 0,0 1-1 0 0,-1 0-1 0 0,0 0 0 0 0,0-1 1 0 0,0 1-1 0 0,-1-1 0 0 0,0 0 1 0 0,0 0-1 0 0,-1 0 1 0 0,1-1-1 0 0,1-7 0 0 0,0 2-38 0 0,-3 9 0 0 0,0 1 0 0 0,0-1 0 0 0,-1 0 0 0 0,1 1 0 0 0,0-1 0 0 0,-1 0 0 0 0,0 1 0 0 0,0-1 0 0 0,1 0 0 0 0,-2 1 0 0 0,1-1 0 0 0,0 0 0 0 0,0 1 0 0 0,-1-1 0 0 0,-1-4 0 0 0,1 4 4 0 0,0 1 1 0 0,0 0-1 0 0,0 0 0 0 0,0 0 0 0 0,0-1 0 0 0,-1 1 0 0 0,1 0 0 0 0,-1 1 0 0 0,1-1 1 0 0,-1 0-1 0 0,0 0 0 0 0,0 1 0 0 0,0-1 0 0 0,0 1 0 0 0,0-1 0 0 0,0 1 0 0 0,0 0 1 0 0,0 0-1 0 0,0 0 0 0 0,-1 0 0 0 0,1 0 0 0 0,0 0 0 0 0,-1 1 0 0 0,1-1 1 0 0,-1 1-1 0 0,-2 0 0 0 0,-2-1 92 0 0,1 1 0 0 0,-1 0 0 0 0,1 1 0 0 0,0-1 0 0 0,-1 1 0 0 0,1 1 0 0 0,0-1 0 0 0,0 1 0 0 0,-7 3 0 0 0,2-1-107 0 0,1 1 0 0 0,0 1 0 0 0,0 0-1 0 0,1 0 1 0 0,0 1 0 0 0,0 0 0 0 0,-13 13-1 0 0,17-14 23 0 0,0 0 1 0 0,0 0-1 0 0,1 0 0 0 0,0 1 0 0 0,0 0 0 0 0,0 0 0 0 0,1 0 0 0 0,0 0 0 0 0,1 0 1 0 0,0 1-1 0 0,0-1 0 0 0,-1 10 0 0 0,1-10-3 0 0,2 0 0 0 0,-1 0-1 0 0,1 0 1 0 0,0 0 0 0 0,0 0 0 0 0,1 0 0 0 0,0 0-1 0 0,0-1 1 0 0,1 1 0 0 0,0 0 0 0 0,0-1 0 0 0,0 1-1 0 0,1-1 1 0 0,0 1 0 0 0,0-1 0 0 0,1 0 0 0 0,0-1-1 0 0,0 1 1 0 0,0 0 0 0 0,1-1 0 0 0,-1 0 0 0 0,1 0-1 0 0,1-1 1 0 0,-1 1 0 0 0,0-1 0 0 0,1 0 0 0 0,9 4 0 0 0,-5-3-34 0 0,0 0 1 0 0,0-1-1 0 0,1 0 1 0 0,0-1 0 0 0,-1 0-1 0 0,1-1 1 0 0,0 0-1 0 0,1-1 1 0 0,-1 0-1 0 0,0 0 1 0 0,0-2 0 0 0,0 1-1 0 0,0-1 1 0 0,0-1-1 0 0,0 0 1 0 0,0 0 0 0 0,11-5-1 0 0,24-6-4015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12.380"/>
    </inkml:context>
    <inkml:brush xml:id="br0">
      <inkml:brushProperty name="width" value="0.1" units="cm"/>
      <inkml:brushProperty name="height" value="0.1" units="cm"/>
      <inkml:brushProperty name="color" value="#E71224"/>
    </inkml:brush>
  </inkml:definitions>
  <inkml:trace contextRef="#ctx0" brushRef="#br0">1 1 13903 0 0,'0'0'1807'0'0,"8"6"-550"0"0,44 62 1169 0 0,-9-10-1993 0 0,-26-34 335 0 0,36 38 0 0 0,-48-56-759 0 0,0-1-1 0 0,0 0 1 0 0,1-1 0 0 0,-1 1 0 0 0,1-1 0 0 0,0 0 0 0 0,0 0-1 0 0,0-1 1 0 0,1 1 0 0 0,-1-2 0 0 0,1 1 0 0 0,9 2 0 0 0,-14-5-262 0 0,0 0 1 0 0,0 0 0 0 0,1 0 0 0 0,-1 0 0 0 0,0 0 0 0 0,0 0-1 0 0,0-1 1 0 0,0 1 0 0 0,1-1 0 0 0,-1 1 0 0 0,0-1 0 0 0,0 0 0 0 0,0 0-1 0 0,0 0 1 0 0,-1 0 0 0 0,4-2 0 0 0,2-4-1219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12.724"/>
    </inkml:context>
    <inkml:brush xml:id="br0">
      <inkml:brushProperty name="width" value="0.1" units="cm"/>
      <inkml:brushProperty name="height" value="0.1" units="cm"/>
      <inkml:brushProperty name="color" value="#E71224"/>
    </inkml:brush>
  </inkml:definitions>
  <inkml:trace contextRef="#ctx0" brushRef="#br0">209 0 15695 0 0,'0'0'762'0'0,"-1"2"-336"0"0,-30 36 600 0 0,2 2-1 0 0,-31 60 0 0 0,35-55-632 0 0,15-29-151 0 0,0 0 1 0 0,1 1-1 0 0,2 0 0 0 0,-1 0 0 0 0,2 1 0 0 0,-5 19 0 0 0,10-20-331 0 0,1-16-370 0 0,6 5-1503 0 0,-2-5 1400 0 0,-1-1 1 0 0,1 1 0 0 0,-1-1-1 0 0,1 0 1 0 0,-1 0 0 0 0,7 0-1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13.131"/>
    </inkml:context>
    <inkml:brush xml:id="br0">
      <inkml:brushProperty name="width" value="0.1" units="cm"/>
      <inkml:brushProperty name="height" value="0.1" units="cm"/>
      <inkml:brushProperty name="color" value="#E71224"/>
    </inkml:brush>
  </inkml:definitions>
  <inkml:trace contextRef="#ctx0" brushRef="#br0">7 32 15751 0 0,'0'0'1188'0'0,"0"2"-802"0"0,0 2-324 0 0,0 0 0 0 0,0 0 1 0 0,-1 0-1 0 0,1 0 0 0 0,-3 5 0 0 0,0 9 867 0 0,12 155 1955 0 0,-7-151-2642 0 0,24 158 332 0 0,-26-179-650 0 0,10-34-256 0 0,-7 6 211 0 0,-2 0-1 0 0,-4-52 1 0 0,1 35 101 0 0,0 11 20 0 0,0-49 0 0 0,3 73 0 0 0,0-1 0 0 0,0 1 0 0 0,1-1 0 0 0,0 1 0 0 0,0-1 0 0 0,5-10 0 0 0,-6 17 12 0 0,1 0-1 0 0,0-1 1 0 0,0 1 0 0 0,0 0-1 0 0,0 0 1 0 0,0 0 0 0 0,0 0-1 0 0,1 0 1 0 0,0 1 0 0 0,-1-1-1 0 0,1 1 1 0 0,0 0-1 0 0,0 0 1 0 0,0 0 0 0 0,1 0-1 0 0,-1 0 1 0 0,0 0 0 0 0,1 1-1 0 0,-1 0 1 0 0,1 0 0 0 0,4-1-1 0 0,1 0 21 0 0,1 2 0 0 0,0-1 0 0 0,-1 1 0 0 0,1 0 0 0 0,-1 1 0 0 0,1 0 0 0 0,9 3 0 0 0,-6 1-32 0 0,-11-4 0 0 0,0 0-1 0 0,0 1 1 0 0,1 0 0 0 0,-1-1-1 0 0,0 1 1 0 0,0 0 0 0 0,0 0-1 0 0,-1 0 1 0 0,1 1 0 0 0,-1-1-1 0 0,1 0 1 0 0,-1 1 0 0 0,1-1-1 0 0,-1 1 1 0 0,0-1 0 0 0,1 4-1 0 0,-1-1-1 0 0,0-1 1 0 0,-1 1-1 0 0,1 0 0 0 0,-1 0 0 0 0,0 0 0 0 0,0 0 0 0 0,0 0 0 0 0,-2 7 1 0 0,-1-1-7 0 0,1-1 0 0 0,-2 0 0 0 0,1 0 0 0 0,-1 0 0 0 0,-1 0 1 0 0,0-1-1 0 0,-11 17 0 0 0,11-20-15 0 0,1 0 0 0 0,-1-1 0 0 0,-1 0 0 0 0,1 1 1 0 0,-8 4-1 0 0,10-8 26 0 0,0 0-1 0 0,0 0 1 0 0,0-1 0 0 0,-1 1 0 0 0,1 0 0 0 0,-1-1 0 0 0,1 0 0 0 0,-1 0-1 0 0,1 0 1 0 0,-1 0 0 0 0,0-1 0 0 0,-3 1 0 0 0,-8-3-745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13.496"/>
    </inkml:context>
    <inkml:brush xml:id="br0">
      <inkml:brushProperty name="width" value="0.1" units="cm"/>
      <inkml:brushProperty name="height" value="0.1" units="cm"/>
      <inkml:brushProperty name="color" value="#E71224"/>
    </inkml:brush>
  </inkml:definitions>
  <inkml:trace contextRef="#ctx0" brushRef="#br0">1 58 10679 0 0,'0'0'971'0'0,"1"0"-800"0"0,11-3 749 0 0,-1 0 0 0 0,0 0 0 0 0,20-10 0 0 0,-3 2-775 0 0,-20 8 13 0 0,0 1 1 0 0,0 0-1 0 0,0 0 0 0 0,1 1 1 0 0,-1 0-1 0 0,0 1 0 0 0,0 0 1 0 0,10 1-1 0 0,-12-1-54 0 0,-1 1 1 0 0,0 0-1 0 0,1 0 1 0 0,-1 1-1 0 0,0-1 1 0 0,0 1-1 0 0,0 0 1 0 0,0 1-1 0 0,0-1 1 0 0,0 1-1 0 0,-1 0 1 0 0,1 0-1 0 0,5 6 1 0 0,-8-7-54 0 0,-1 0 1 0 0,1 1 0 0 0,0-1-1 0 0,-1 1 1 0 0,0 0-1 0 0,0-1 1 0 0,0 1-1 0 0,0 0 1 0 0,0 0-1 0 0,0 0 1 0 0,-1-1 0 0 0,1 1-1 0 0,-1 0 1 0 0,0 0-1 0 0,0 0 1 0 0,0 0-1 0 0,0 0 1 0 0,-1 0-1 0 0,1 0 1 0 0,-1 0 0 0 0,-1 5-1 0 0,-3 6 19 0 0,0 0-1 0 0,-13 26 1 0 0,17-38-74 0 0,-5 9-60 0 0,0 0 1 0 0,0-1-1 0 0,-1 1 1 0 0,-1-1-1 0 0,-10 10 1 0 0,15-16 62 0 0,-1 0 1 0 0,0 0 0 0 0,-1-1-1 0 0,1 0 1 0 0,-1 0 0 0 0,1 0 0 0 0,-1 0-1 0 0,0-1 1 0 0,0 0 0 0 0,0 0-1 0 0,0 0 1 0 0,-1 0 0 0 0,1-1-1 0 0,-8 1 1 0 0,11-2 8 0 0,-1 0 0 0 0,1 0 0 0 0,-1 0 0 0 0,0 0 0 0 0,1 0 0 0 0,-1-1 0 0 0,1 1 0 0 0,-1-1 0 0 0,1 0 0 0 0,-1 1 0 0 0,1-1 0 0 0,0 0-1 0 0,-1-1 1 0 0,1 1 0 0 0,0 0 0 0 0,-4-4 0 0 0,3 3 14 0 0,0-1 0 0 0,1 0 0 0 0,-1 0 0 0 0,1-1 0 0 0,0 1 0 0 0,0-1 1 0 0,0 1-1 0 0,0-1 0 0 0,-2-7 0 0 0,1 1 21 0 0,0 0 0 0 0,1 0 0 0 0,1 0 1 0 0,-1-1-1 0 0,2 1 0 0 0,-1 0 0 0 0,3-17 1 0 0,0 13-85 0 0,0-1 1 0 0,2 1 0 0 0,7-24 0 0 0,-6 27-2241 0 0,-1 1 0 0 0,12-19 0 0 0,-6 15-3409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14.715"/>
    </inkml:context>
    <inkml:brush xml:id="br0">
      <inkml:brushProperty name="width" value="0.1" units="cm"/>
      <inkml:brushProperty name="height" value="0.1" units="cm"/>
      <inkml:brushProperty name="color" value="#E71224"/>
    </inkml:brush>
  </inkml:definitions>
  <inkml:trace contextRef="#ctx0" brushRef="#br0">1 1 14279 0 0,'0'1'323'0'0,"5"13"41"0"0,-1-1-1 0 0,0 0 1 0 0,-1 1 0 0 0,-1 0 0 0 0,1 18 0 0 0,0 0 864 0 0,1 31 329 0 0,1 35-1302 0 0,-5-112-236 0 0,1 1 1 0 0,0-1 0 0 0,1 1 0 0 0,0 0 0 0 0,2-1 0 0 0,5-17 0 0 0,-5 22-12 0 0,0 1 0 0 0,0-1 0 0 0,1 1-1 0 0,0-1 1 0 0,0 2 0 0 0,1-1 0 0 0,0 0 0 0 0,0 1 0 0 0,14-11 0 0 0,-15 14 11 0 0,0-1 1 0 0,1 2-1 0 0,0-1 0 0 0,-1 1 0 0 0,1 0 0 0 0,0 0 1 0 0,1 0-1 0 0,11-3 0 0 0,-15 6-8 0 0,0-1 1 0 0,0 1-1 0 0,1-1 0 0 0,-1 1 0 0 0,0 0 1 0 0,1 0-1 0 0,-1 1 0 0 0,0-1 1 0 0,0 1-1 0 0,1-1 0 0 0,-1 1 0 0 0,0 0 1 0 0,0 0-1 0 0,0 1 0 0 0,0-1 1 0 0,0 0-1 0 0,0 1 0 0 0,0 0 1 0 0,3 2-1 0 0,-4-2-3 0 0,0 1 0 0 0,1-1-1 0 0,-1 1 1 0 0,0-1 0 0 0,0 1 0 0 0,-1 0 0 0 0,1 0 0 0 0,0 0-1 0 0,-1 0 1 0 0,0 0 0 0 0,0 0 0 0 0,2 4 0 0 0,-1 5 23 0 0,0-1 1 0 0,1 13 0 0 0,-3-22-32 0 0,3 54 15 0 0,-2-27 1 0 0,2 0 1 0 0,8 39-1 0 0,-4-51-16 0 0,-7-17 0 0 0,0 1 0 0 0,0-1 0 0 0,0 1 0 0 0,1-1 0 0 0,-1 0 0 0 0,0 1 0 0 0,0-1 0 0 0,1 1 0 0 0,-1-1 0 0 0,0 0 0 0 0,1 1 0 0 0,-1-1 0 0 0,0 0 0 0 0,1 0 0 0 0,-1 1 0 0 0,1-1 0 0 0,-1 0 0 0 0,0 0 0 0 0,1 1 0 0 0,-1-1 0 0 0,1 0 0 0 0,-1 0 0 0 0,1 0 0 0 0,-1 0 0 0 0,1 0 0 0 0,-1 0 0 0 0,1 0 0 0 0,-1 0 0 0 0,1 0 0 0 0,-1 0 0 0 0,0 0 0 0 0,1 0 0 0 0,1 0 0 0 0,2 0-5 0 0,0 0-1 0 0,0 0 1 0 0,0-1-1 0 0,0 0 1 0 0,0 1-1 0 0,-1-1 1 0 0,1 0-1 0 0,0-1 1 0 0,0 1-1 0 0,0-1 1 0 0,-1 0-1 0 0,1 0 1 0 0,-1 0-1 0 0,0 0 1 0 0,7-5-1 0 0,2-5-42 0 0,1 0 1 0 0,15-20-1 0 0,-6 6 11 0 0,-9 11 21 0 0,0 0-1 0 0,-2 0 1 0 0,0-1-1 0 0,0-1 1 0 0,-1 0 0 0 0,-2 0-1 0 0,1-1 1 0 0,6-24-1 0 0,-12 33 17 0 0,-5-2 0 0 0,-1 9 0 0 0,3 2 0 0 0,-1-1 0 0 0,-1 0 0 0 0,1 0 0 0 0,-1 0 0 0 0,1 1 0 0 0,-1-1 0 0 0,1 1 0 0 0,-1-1 0 0 0,1 1 0 0 0,-1 0 0 0 0,1-1 0 0 0,-1 1 0 0 0,0 0 0 0 0,1 0 0 0 0,-1 0 0 0 0,0 0 0 0 0,1 0 0 0 0,-1 1 0 0 0,1-1 0 0 0,-1 0 0 0 0,1 1 0 0 0,-1-1 0 0 0,0 1 0 0 0,1 0 0 0 0,0-1 0 0 0,-1 1 0 0 0,-1 1 0 0 0,-1 1 0 0 0,-1 0 0 0 0,1 0 0 0 0,-1 0 0 0 0,1 0 0 0 0,0 1 0 0 0,-5 6 0 0 0,1 0 19 0 0,0 1 0 0 0,1 0-1 0 0,0 1 1 0 0,1-1 0 0 0,0 1 0 0 0,1 0-1 0 0,0 1 1 0 0,1-1 0 0 0,-4 15 0 0 0,7-20-8 0 0,0 0 0 0 0,0 0 1 0 0,1 1-1 0 0,-1-1 0 0 0,2 0 1 0 0,-1 0-1 0 0,1 0 0 0 0,0 0 1 0 0,0 0-1 0 0,1 0 0 0 0,0 0 1 0 0,0 0-1 0 0,1-1 0 0 0,0 1 1 0 0,0-1-1 0 0,0 1 0 0 0,1-1 1 0 0,7 9-1 0 0,-8-12-4 0 0,0 1-1 0 0,0-1 1 0 0,1 0 0 0 0,-1 0-1 0 0,1 0 1 0 0,0-1 0 0 0,0 1 0 0 0,0-1-1 0 0,0 0 1 0 0,0 0 0 0 0,1 0 0 0 0,7 2-1 0 0,-5-3 2 0 0,0 1-1 0 0,0-2 1 0 0,0 1-1 0 0,0-1 1 0 0,0 0-1 0 0,0 0 1 0 0,13-3-1 0 0,-9 1-94 0 0,0-1 0 0 0,1 0 0 0 0,-1-1 0 0 0,0 0 0 0 0,-1-1 0 0 0,1 0 0 0 0,-1-1 0 0 0,0 0 0 0 0,18-15 0 0 0,-17 10-58 0 0,0 0 1 0 0,-1-1-1 0 0,0 0 0 0 0,14-24 0 0 0,27-58-454 0 0,-40 70 402 0 0,-16 68 253 0 0,-3-1 320 0 0,2 0 0 0 0,0 75 0 0 0,7-116-312 0 0,-1-1-65 0 0,0-1 0 0 0,0 0 0 0 0,0 0 0 0 0,0 1 1 0 0,0-1-1 0 0,0 0 0 0 0,1 0 0 0 0,-1 0 0 0 0,0 1 0 0 0,0-1 0 0 0,0 0 0 0 0,0 0 0 0 0,1 0 0 0 0,-1 0 0 0 0,0 1 0 0 0,0-1 0 0 0,1 0 1 0 0,-1 0-1 0 0,0 0 0 0 0,0 0 0 0 0,0 0 0 0 0,1 0 0 0 0,-1 0 0 0 0,0 0 0 0 0,0 0 0 0 0,1 0 0 0 0,-1 0 0 0 0,0 0 0 0 0,0 0 0 0 0,1 0 0 0 0,-1 0 1 0 0,0 0-1 0 0,0 0 0 0 0,1 0 0 0 0,-1 0 0 0 0,0 0 0 0 0,0 0 0 0 0,1 0 0 0 0,-1 0 0 0 0,0 0 0 0 0,0-1 0 0 0,0 1 0 0 0,1 0 0 0 0,-1 0 0 0 0,0 0 1 0 0,0-1-1 0 0,10-6-30 0 0,3-8 12 0 0,-1 0 0 0 0,0-1 1 0 0,11-20-1 0 0,-10 15-2 0 0,22-27-1 0 0,-28 40 23 0 0,-3 2 3 0 0,0 1 0 0 0,0 0-1 0 0,1 1 1 0 0,0-1 0 0 0,0 1 0 0 0,0-1-1 0 0,1 2 1 0 0,0-1 0 0 0,-1 1 0 0 0,1-1-1 0 0,0 2 1 0 0,0-1 0 0 0,11-3 0 0 0,-13 5 4 0 0,-3 0-4 0 0,0 1 0 0 0,0-1-1 0 0,0 1 1 0 0,0-1 0 0 0,0 1-1 0 0,1 0 1 0 0,-1 0-1 0 0,0 0 1 0 0,0 0 0 0 0,0-1-1 0 0,0 2 1 0 0,1-1 0 0 0,-1 0-1 0 0,0 0 1 0 0,0 0 0 0 0,0 0-1 0 0,0 1 1 0 0,0-1 0 0 0,0 0-1 0 0,2 2 1 0 0,-1-2 2 0 0,0 1-1 0 0,-1-1 1 0 0,1 1 0 0 0,-1 0-1 0 0,1-1 1 0 0,-1 1 0 0 0,0 0-1 0 0,1 0 1 0 0,-1 0 0 0 0,0 0-1 0 0,1 0 1 0 0,-1 1 0 0 0,0-1-1 0 0,0 0 1 0 0,0 0 0 0 0,0 1-1 0 0,0-1 1 0 0,0 1 0 0 0,0 1-1 0 0,2 1-1 0 0,1 7 44 0 0,1 0 0 0 0,-1-1 0 0 0,-1 1-1 0 0,0 1 1 0 0,3 21 0 0 0,0 0 388 0 0,-4-24-430 0 0,0 1 15 0 0,0 1 0 0 0,1-1-1 0 0,1 0 1 0 0,-1 0-1 0 0,6 10 1 0 0,-8-18-17 0 0,1 1 0 0 0,0-1-1 0 0,-1 0 1 0 0,1 1 0 0 0,0-1 0 0 0,0 0 0 0 0,0 0-1 0 0,0 0 1 0 0,1-1 0 0 0,-1 1 0 0 0,0 0 0 0 0,1-1-1 0 0,-1 1 1 0 0,1-1 0 0 0,0 0 0 0 0,-1 0 0 0 0,1 0-1 0 0,0 0 1 0 0,0-1 0 0 0,-1 1 0 0 0,1-1 0 0 0,0 1-1 0 0,5-1 1 0 0,-2-1-131 0 0,0 0 0 0 0,0 0-1 0 0,0 0 1 0 0,0 0 0 0 0,0-1-1 0 0,-1 0 1 0 0,1-1 0 0 0,-1 1-1 0 0,1-1 1 0 0,-1 0 0 0 0,0 0-1 0 0,0-1 1 0 0,0 1 0 0 0,6-7 0 0 0,3-4-562 0 0,0-1 0 0 0,-1 0 0 0 0,12-18 0 0 0,-7 8-1006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15.080"/>
    </inkml:context>
    <inkml:brush xml:id="br0">
      <inkml:brushProperty name="width" value="0.1" units="cm"/>
      <inkml:brushProperty name="height" value="0.1" units="cm"/>
      <inkml:brushProperty name="color" value="#E71224"/>
    </inkml:brush>
  </inkml:definitions>
  <inkml:trace contextRef="#ctx0" brushRef="#br0">65 0 11487 0 0,'0'2'2459'0'0,"-36"95"4727"0"0,28-68-6230 0 0,-7 43 0 0 0,12-51-852 0 0,1 0 1 0 0,1 0-1 0 0,1 0 0 0 0,1 0 1 0 0,1 0-1 0 0,1 0 1 0 0,10 39-1 0 0,-8-41-72 0 0,15 32-1 0 0,-16-44-78 0 0,-1 0-1 0 0,1-1 0 0 0,0 0 0 0 0,0 0 1 0 0,1 0-1 0 0,-1 0 0 0 0,12 9 0 0 0,-14-14-223 0 0,-1 0 0 0 0,1 0 0 0 0,-1 0 0 0 0,1 0 0 0 0,0 0 0 0 0,-1 0 0 0 0,1-1-1 0 0,0 1 1 0 0,0-1 0 0 0,0 1 0 0 0,-1-1 0 0 0,1 0 0 0 0,0 1 0 0 0,0-1-1 0 0,0 0 1 0 0,2-1 0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15.424"/>
    </inkml:context>
    <inkml:brush xml:id="br0">
      <inkml:brushProperty name="width" value="0.1" units="cm"/>
      <inkml:brushProperty name="height" value="0.1" units="cm"/>
      <inkml:brushProperty name="color" value="#E71224"/>
    </inkml:brush>
  </inkml:definitions>
  <inkml:trace contextRef="#ctx0" brushRef="#br0">385 102 5527 0 0,'0'0'423'0'0,"-9"0"-262"0"0,-69-1 7455 0 0,-1 0-4570 0 0,-78-1-1977 0 0,126 5-741 0 0,0 0-3479 0 0</inkml:trace>
  <inkml:trace contextRef="#ctx0" brushRef="#br0" timeOffset="1">499 0 10079 0 0,'0'0'912'0'0,"1"1"-753"0"0,15 7 1720 0 0,-6 2 805 0 0,-6 0-2247 0 0,0 1 1 0 0,-1 0 0 0 0,-1 0-1 0 0,1 1 1 0 0,-2-1 0 0 0,0 0 0 0 0,0 20-1 0 0,2 18 164 0 0,-1-29-331 0 0,-1-1-209 0 0,1 0 0 0 0,1-1 1 0 0,1 1-1 0 0,10 29 0 0 0,-14-47-113 0 0,1 1 1 0 0,-1-1-1 0 0,1 1 0 0 0,0-1 0 0 0,-1 0 1 0 0,1 1-1 0 0,0-1 0 0 0,0 0 1 0 0,0 1-1 0 0,0-1 0 0 0,0 0 0 0 0,0 0 1 0 0,0 0-1 0 0,0 0 0 0 0,0 0 0 0 0,1 0 1 0 0,-1 0-1 0 0,0 0 0 0 0,1-1 0 0 0,-1 1 1 0 0,1 0-1 0 0,-1-1 0 0 0,1 1 0 0 0,-1-1 1 0 0,1 1-1 0 0,-1-1 0 0 0,1 0 0 0 0,-1 0 1 0 0,3 0-1 0 0,-3 0-166 0 0,9 1-1628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39.063"/>
    </inkml:context>
    <inkml:brush xml:id="br0">
      <inkml:brushProperty name="width" value="0.1" units="cm"/>
      <inkml:brushProperty name="height" value="0.1" units="cm"/>
      <inkml:brushProperty name="color" value="#E71224"/>
    </inkml:brush>
  </inkml:definitions>
  <inkml:trace contextRef="#ctx0" brushRef="#br0">1 4 9215 0 0,'4'9'10744'0'0,"0"-7"-10672"0"0,-1-1 0 0 0,0 0-1 0 0,1 0 1 0 0,-1 0 0 0 0,0-1 0 0 0,1 1-1 0 0,-1-1 1 0 0,1 0 0 0 0,-1 0 0 0 0,6-1-1 0 0,39-7 206 0 0,-1 0-175 0 0,-43 7-138 0 0,63 0-2514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16.143"/>
    </inkml:context>
    <inkml:brush xml:id="br0">
      <inkml:brushProperty name="width" value="0.1" units="cm"/>
      <inkml:brushProperty name="height" value="0.1" units="cm"/>
      <inkml:brushProperty name="color" value="#E71224"/>
    </inkml:brush>
  </inkml:definitions>
  <inkml:trace contextRef="#ctx0" brushRef="#br0">170 477 2303 0 0,'21'-18'203'0'0,"-6"1"-677"0"0,-12 13 1417 0 0,-1 1 1 0 0,1-1-1 0 0,-1 0 0 0 0,0 0 1 0 0,1-5-1 0 0,-2 6-158 0 0,0 0 0 0 0,0-1 0 0 0,-1 1 0 0 0,1 0 1 0 0,-1 0-1 0 0,0-1 0 0 0,0-4 0 0 0,-5-13-155 0 0,4 19-544 0 0,0 1 0 0 0,0 0-1 0 0,0-1 1 0 0,0 1 0 0 0,0 0 0 0 0,0 0-1 0 0,0 0 1 0 0,0 0 0 0 0,0 0 0 0 0,-1 0-1 0 0,1 0 1 0 0,0 0 0 0 0,-1 0 0 0 0,1 1-1 0 0,-2-1 1 0 0,-21-7 706 0 0,18 8-635 0 0,1-1-1 0 0,-1 1 1 0 0,0 0 0 0 0,1 0-1 0 0,-1 1 1 0 0,1 0-1 0 0,-1 0 1 0 0,1 0 0 0 0,0 1-1 0 0,-1-1 1 0 0,1 1-1 0 0,0 0 1 0 0,-9 6-1 0 0,6-3-59 0 0,0 0 0 0 0,0 1-1 0 0,1 0 1 0 0,0 0 0 0 0,0 1-1 0 0,1 0 1 0 0,-8 10 0 0 0,11-11-64 0 0,0 0 1 0 0,0 0 0 0 0,0 1 0 0 0,1-1 0 0 0,0 1 0 0 0,0-1 0 0 0,-1 11 0 0 0,0-4 4 0 0,3-7-15 0 0,-1 0 1 0 0,0 0-1 0 0,1 0 0 0 0,0 0 1 0 0,1 0-1 0 0,0 0 0 0 0,-1 0 1 0 0,2 0-1 0 0,-1 0 1 0 0,1 0-1 0 0,0 0 0 0 0,4 8 1 0 0,-5-11-34 0 0,1 1 0 0 0,0-1 0 0 0,-1 0 0 0 0,1 0 1 0 0,0 0-1 0 0,1 0 0 0 0,-1-1 0 0 0,0 1 1 0 0,1 0-1 0 0,0-1 0 0 0,-1 0 0 0 0,1 1 0 0 0,0-1 1 0 0,0 0-1 0 0,1-1 0 0 0,-1 1 0 0 0,0-1 0 0 0,0 1 1 0 0,1-1-1 0 0,-1 0 0 0 0,1 0 0 0 0,4 1 1 0 0,0-2-5 0 0,0 0 1 0 0,-1-1 0 0 0,1 0-1 0 0,-1 0 1 0 0,1 0 0 0 0,-1-1 0 0 0,1 0-1 0 0,-1 0 1 0 0,0-1 0 0 0,0 0 0 0 0,0-1-1 0 0,0 1 1 0 0,-1-1 0 0 0,0 0-1 0 0,1-1 1 0 0,-1 0 0 0 0,7-7 0 0 0,-5 3-220 0 0,0 1 0 0 0,-1-1 0 0 0,0-1 0 0 0,0 1 0 0 0,-1-1 1 0 0,0-1-1 0 0,-1 1 0 0 0,0-1 0 0 0,-1 1 0 0 0,5-22 1 0 0,5-24 1846 0 0,-14 50-1598 0 0,0 5 62 0 0,-5 21 58 0 0,3-2-69 0 0,0 1 1 0 0,1 24 0 0 0,1-34-51 0 0,0-1 0 0 0,1 0 1 0 0,1 1-1 0 0,0-1 0 0 0,0 0 0 0 0,0 0 1 0 0,6 12-1 0 0,-3-10 6 0 0,0 0-1 0 0,0-1 1 0 0,1 0-1 0 0,1 0 1 0 0,13 14 0 0 0,-17-20-21 0 0,0-1 1 0 0,0 1 0 0 0,0-1-1 0 0,0 0 1 0 0,0 1 0 0 0,1-2-1 0 0,-1 1 1 0 0,1 0 0 0 0,0-1-1 0 0,-1 1 1 0 0,1-1 0 0 0,0 0-1 0 0,0 0 1 0 0,0-1 0 0 0,0 1-1 0 0,-1-1 1 0 0,1 0 0 0 0,0 0 0 0 0,6-1-1 0 0,-3 0-8 0 0,0 0 0 0 0,1-1-1 0 0,-1 0 1 0 0,0-1 0 0 0,0 0 0 0 0,0 0-1 0 0,-1 0 1 0 0,1-1 0 0 0,9-6-1 0 0,-7 2-24 0 0,0 0-1 0 0,0 0 0 0 0,-1-1 1 0 0,0 0-1 0 0,9-13 1 0 0,0-4-37 0 0,-1-2 1 0 0,-2 0-1 0 0,18-47 1 0 0,-21 46 40 0 0,-2 0 1 0 0,-1-1 0 0 0,-1 0 0 0 0,-2 0 0 0 0,-1-1 0 0 0,-1 0 0 0 0,-1 1-1 0 0,-2-1 1 0 0,-5-42 0 0 0,3 64 26 0 0,2 3 0 0 0,-1 0 0 0 0,-1 0 0 0 0,1 0 0 0 0,-1 0 0 0 0,-4-9 0 0 0,6 15 2 0 0,0 0-1 0 0,0-1 1 0 0,0 1-1 0 0,0 0 1 0 0,0 0-1 0 0,0 0 1 0 0,0 0-1 0 0,-1-1 1 0 0,1 1-1 0 0,0 0 1 0 0,0 0-1 0 0,0 0 1 0 0,0 0-1 0 0,0-1 1 0 0,0 1-1 0 0,0 0 1 0 0,-1 0-1 0 0,1 0 1 0 0,0 0-1 0 0,0 0 1 0 0,0 0-1 0 0,0 0 1 0 0,0-1-1 0 0,-1 1 1 0 0,1 0-1 0 0,0 0 1 0 0,0 0-1 0 0,0 0 1 0 0,-1 0-1 0 0,1 0 1 0 0,0 0-1 0 0,0 0 1 0 0,0 0-1 0 0,0 0 1 0 0,-1 0-1 0 0,1 0 1 0 0,0 0-1 0 0,0 0 1 0 0,0 0-1 0 0,-1 0 1 0 0,1 0-1 0 0,0 0 1 0 0,0 0-1 0 0,0 0 1 0 0,0 1-1 0 0,-1-1 1 0 0,1 0-1 0 0,0 0 1 0 0,0 0 0 0 0,0 0-1 0 0,0 0 1 0 0,0 0-1 0 0,-1 0 1 0 0,1 1-1 0 0,0-1 1 0 0,0 0-1 0 0,0 0 1 0 0,0 0-1 0 0,0 0 1 0 0,0 1-1 0 0,-6 8 89 0 0,6-9-78 0 0,-7 15 229 0 0,1 0 0 0 0,1 1 0 0 0,1-1 0 0 0,0 1 1 0 0,0 0-1 0 0,2-1 0 0 0,0 2 0 0 0,1-1 0 0 0,1 23 1 0 0,1-1 86 0 0,1-1 0 0 0,2 0 0 0 0,2 0 1 0 0,11 40-1 0 0,-11-55-237 0 0,15 32 0 0 0,-18-47-98 0 0,0-1 0 0 0,1 0 0 0 0,-1 0 0 0 0,1-1 1 0 0,0 1-1 0 0,1-1 0 0 0,-1 0 0 0 0,1 0 0 0 0,10 7 0 0 0,-13-10-348 0 0,1-1 0 0 0,-1 1 0 0 0,1-1 0 0 0,0 0 0 0 0,0 0 0 0 0,-1 0 0 0 0,1 0 0 0 0,5 0 1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16.531"/>
    </inkml:context>
    <inkml:brush xml:id="br0">
      <inkml:brushProperty name="width" value="0.1" units="cm"/>
      <inkml:brushProperty name="height" value="0.1" units="cm"/>
      <inkml:brushProperty name="color" value="#E71224"/>
    </inkml:brush>
  </inkml:definitions>
  <inkml:trace contextRef="#ctx0" brushRef="#br0">181 2 15551 0 0,'-17'3'568'0'0,"0"0"-1"0"0,-1-1 0 0 0,1-1 1 0 0,0-1-1 0 0,-1 0 1 0 0,1-1-1 0 0,0-1 0 0 0,-24-5 1 0 0,40 6-493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17.489"/>
    </inkml:context>
    <inkml:brush xml:id="br0">
      <inkml:brushProperty name="width" value="0.1" units="cm"/>
      <inkml:brushProperty name="height" value="0.1" units="cm"/>
      <inkml:brushProperty name="color" value="#E71224"/>
    </inkml:brush>
  </inkml:definitions>
  <inkml:trace contextRef="#ctx0" brushRef="#br0">54 1 9847 0 0,'0'0'7928'0'0,"0"7"-7233"0"0,-2 6-281 0 0,-1-1-1 0 0,0 0 1 0 0,-6 13-1 0 0,-2 9 37 0 0,3 4-276 0 0,1 0 0 0 0,1 0-1 0 0,3 0 1 0 0,1 60 0 0 0,3-81-154 0 0,0 0-1 0 0,2 0 1 0 0,4 21-1 0 0,-4-29-2 0 0,0 0 1 0 0,0-1-1 0 0,0 1 0 0 0,1-1 0 0 0,1 0 1 0 0,-1 0-1 0 0,11 13 0 0 0,-11-16-22 0 0,0-1 0 0 0,0 0 0 0 0,0 0 0 0 0,0 0 0 0 0,1 0 0 0 0,0-1 0 0 0,-1 0 0 0 0,1 0-1 0 0,0 0 1 0 0,1 0 0 0 0,-1-1 0 0 0,6 2 0 0 0,-7-3-10 0 0,0 0 1 0 0,0-1-1 0 0,0 1 0 0 0,0-1 1 0 0,0 0-1 0 0,0 0 0 0 0,-1-1 1 0 0,1 1-1 0 0,0-1 0 0 0,0 0 0 0 0,0 0 1 0 0,0 0-1 0 0,-1 0 0 0 0,1-1 1 0 0,0 1-1 0 0,-1-1 0 0 0,0 0 1 0 0,7-4-1 0 0,2-4-111 0 0,-1 1 0 0 0,0-1 1 0 0,-1-1-1 0 0,0 0 0 0 0,0 0 0 0 0,-1-1 0 0 0,11-19 1 0 0,-9 11 94 0 0,-1 0 0 0 0,-1 0 0 0 0,-1-1 1 0 0,8-29-1 0 0,-13 39 16 0 0,-1 1 0 0 0,0-1 0 0 0,-1 0-1 0 0,0 0 1 0 0,0-17 0 0 0,-2 21 30 0 0,-12 21 458 0 0,11-9-385 0 0,-1 0-1 0 0,1 1 1 0 0,1-1-1 0 0,-1 0 0 0 0,1 1 1 0 0,0-1-1 0 0,-1 11 1 0 0,3 41 252 0 0,0-41-268 0 0,0-5-44 0 0,1 0 0 0 0,0-1 0 0 0,1 1 0 0 0,0-1 0 0 0,1 0 0 0 0,0 0 0 0 0,0 0 0 0 0,1 0 0 0 0,0-1 0 0 0,1 1 0 0 0,13 15 0 0 0,-17-22-30 0 0,0-1-1 0 0,1 0 1 0 0,-1 0-1 0 0,1 0 1 0 0,-1 0-1 0 0,1 0 1 0 0,0-1-1 0 0,0 1 1 0 0,0-1-1 0 0,0 0 1 0 0,0 0-1 0 0,0 0 1 0 0,0 0-1 0 0,0 0 1 0 0,0-1-1 0 0,0 1 1 0 0,1-1-1 0 0,-1 0 1 0 0,0 0-1 0 0,0 0 1 0 0,1 0-1 0 0,-1-1 1 0 0,0 1-1 0 0,0-1 1 0 0,0 0-1 0 0,0 0 1 0 0,0 0-1 0 0,4-2 1 0 0,4-3-627 0 0,0 0 0 0 0,0 0 0 0 0,-1-1 0 0 0,0 0 0 0 0,0-1 0 0 0,9-9 1 0 0,-7 4-930 0 0,-1-1-154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19.068"/>
    </inkml:context>
    <inkml:brush xml:id="br0">
      <inkml:brushProperty name="width" value="0.1" units="cm"/>
      <inkml:brushProperty name="height" value="0.1" units="cm"/>
      <inkml:brushProperty name="color" value="#E71224"/>
    </inkml:brush>
  </inkml:definitions>
  <inkml:trace contextRef="#ctx0" brushRef="#br0">62 17 2759 0 0,'0'0'13859'0'0,"-1"2"-13207"0"0,0 3-395 0 0,-34 123 2984 0 0,28-94-2766 0 0,-6 64 1 0 0,11-71-353 0 0,-1 45-53 0 0,13-93-205 0 0,-4 8 117 0 0,19-59-92 0 0,-17 45 99 0 0,2 1 0 0 0,17-36-1 0 0,-20 49 12 0 0,1 0 0 0 0,0 0-1 0 0,20-22 1 0 0,-21 29 2 0 0,-1-1-1 0 0,1 2 0 0 0,0-1 0 0 0,0 1 1 0 0,1 0-1 0 0,0 1 0 0 0,0-1 1 0 0,9-2-1 0 0,-12 5 22 0 0,-1 0-21 0 0,-1 0 1 0 0,1 1-1 0 0,0-1 1 0 0,-1 1-1 0 0,1 0 1 0 0,0 1 0 0 0,0-1-1 0 0,0 1 1 0 0,0-1-1 0 0,0 1 1 0 0,5 1-1 0 0,-8-1 1 0 0,0 0-1 0 0,0 0 1 0 0,0 0-1 0 0,0 0 1 0 0,0 0-1 0 0,0 0 1 0 0,0 1-1 0 0,0-1 1 0 0,0 0-1 0 0,0 1 1 0 0,0-1-1 0 0,0 1 1 0 0,-1-1-1 0 0,1 1 1 0 0,0-1-1 0 0,0 1 1 0 0,0-1-1 0 0,-1 1 1 0 0,1 0-1 0 0,0 0 1 0 0,-1-1-1 0 0,1 1 1 0 0,0 0 0 0 0,-1 0-1 0 0,1 0 1 0 0,0 1-1 0 0,0 1 8 0 0,0-1-6 0 0,1 1 0 0 0,-1-1 1 0 0,0 1-1 0 0,0-1 1 0 0,0 1-1 0 0,0-1 1 0 0,-1 1-1 0 0,1 0 0 0 0,-1-1 1 0 0,0 1-1 0 0,1 4 1 0 0,-5 32 56 0 0,2-15-45 0 0,-1 2-17 0 0,2-14 1 0 0,0-1 0 0 0,1 1-1 0 0,1 15 1 0 0,-1-23 1 0 0,1-1-1 0 0,0 1 1 0 0,0-1 0 0 0,0 0 0 0 0,0 0 0 0 0,0 1-1 0 0,0-1 1 0 0,1 0 0 0 0,0 0 0 0 0,-1 0 0 0 0,1 0 0 0 0,0-1-1 0 0,1 1 1 0 0,-1 0 0 0 0,5 3 0 0 0,-1-1 2 0 0,0-1 0 0 0,1 0-1 0 0,-1 0 1 0 0,1-1 0 0 0,0 0 0 0 0,0 0 0 0 0,0 0 0 0 0,0-1 0 0 0,1 0 0 0 0,-1-1 0 0 0,12 2-1 0 0,5-2 5 0 0,0-1-1 0 0,29-3 0 0 0,-44 2-43 0 0,0 0 0 0 0,0-1 0 0 0,-1 0 0 0 0,1 0 0 0 0,0-1 0 0 0,-1 0 0 0 0,0-1 1 0 0,0 1-1 0 0,0-2 0 0 0,0 1 0 0 0,-1-1 0 0 0,0 0 0 0 0,0-1 0 0 0,0 1 0 0 0,12-14 0 0 0,-11 9-19 0 0,-1-1 1 0 0,1 1-1 0 0,-2-1 1 0 0,1 0-1 0 0,-2-1 0 0 0,1 0 1 0 0,-2 0-1 0 0,1 0 1 0 0,-2 0-1 0 0,4-17 1 0 0,-7 27 53 0 0,0 0 1 0 0,0 0 0 0 0,0 1 0 0 0,0-1 0 0 0,0 0 0 0 0,0 0 0 0 0,0 1 0 0 0,0-1 0 0 0,-1 0 0 0 0,1 1 0 0 0,-1-1 0 0 0,0-2 0 0 0,-2-2 1 0 0,-4 4 0 0 0,4 2 1 0 0,1 1 0 0 0,0-1 0 0 0,-1 1-1 0 0,1 0 1 0 0,0 0 0 0 0,-1 0 0 0 0,1 0 0 0 0,0 1 0 0 0,0-1-1 0 0,0 0 1 0 0,0 1 0 0 0,0 0 0 0 0,0-1 0 0 0,0 1 0 0 0,1 0-1 0 0,-1 0 1 0 0,-2 4 0 0 0,-2 2 26 0 0,1 1 1 0 0,0-1-1 0 0,-5 12 0 0 0,6-11-5 0 0,1 0 0 0 0,0 0 0 0 0,0 0 0 0 0,1 1 0 0 0,1-1 0 0 0,-1 1 0 0 0,1-1 0 0 0,1 13 0 0 0,0-15-10 0 0,1 0 0 0 0,0 1 0 0 0,1-1 0 0 0,-1 0 0 0 0,1 0 0 0 0,1 0 1 0 0,-1 0-1 0 0,1 0 0 0 0,1-1 0 0 0,-1 1 0 0 0,7 8 0 0 0,-6-10-2 0 0,0-1 0 0 0,1 1 1 0 0,0-1-1 0 0,0 1 0 0 0,0-1 1 0 0,10 5-1 0 0,0 0-30 0 0,21 8 0 0 0,-18-9-299 0 0,1-2-1 0 0,0 0 1 0 0,0-1 0 0 0,1-1 0 0 0,20 1 0 0 0,3-2-1548 0 0,53-3 1 0 0,-85-1 1605 0 0,-1-1 1 0 0,1 0-1 0 0,0 0 1 0 0,-1-1-1 0 0,0 0 1 0 0,1-1-1 0 0,-1 0 1 0 0,-1-1-1 0 0,1 0 1 0 0,-1 0-1 0 0,0-1 1 0 0,13-11-1 0 0,-14 11 261 0 0,0-1 1 0 0,-1 0-1 0 0,0-1 0 0 0,0 1 0 0 0,-1-1 0 0 0,0-1 0 0 0,0 1 0 0 0,-1-1 0 0 0,0 0 0 0 0,-1 0 0 0 0,0-1 0 0 0,0 1 1 0 0,3-15-1 0 0,-6 17 164 0 0,0 0 1 0 0,-1-1-1 0 0,1 1 1 0 0,-1-1-1 0 0,-1 1 1 0 0,0-1-1 0 0,0 1 1 0 0,0 0 0 0 0,-5-14-1 0 0,5 18-38 0 0,-1 0 1 0 0,1 0-1 0 0,0 0 1 0 0,-1 0-1 0 0,0 1 0 0 0,0-1 1 0 0,0 1-1 0 0,0-1 0 0 0,0 1 1 0 0,0 0-1 0 0,-3-3 1 0 0,3 4-40 0 0,0 0 1 0 0,0-1-1 0 0,0 1 1 0 0,0 1 0 0 0,0-1-1 0 0,-1 0 1 0 0,1 0-1 0 0,0 1 1 0 0,0 0 0 0 0,0-1-1 0 0,-1 1 1 0 0,1 0-1 0 0,0 0 1 0 0,0 0-1 0 0,-1 0 1 0 0,1 0 0 0 0,-3 1-1 0 0,-5 2 98 0 0,0 0 0 0 0,0 0 0 0 0,0 1 0 0 0,0 0 0 0 0,1 1 0 0 0,0 0 0 0 0,0 0 0 0 0,0 1 0 0 0,0 0 0 0 0,-14 15 0 0 0,16-14-106 0 0,0 0 0 0 0,1 0 0 0 0,0 1 0 0 0,1 0 0 0 0,-1 0 0 0 0,1 0 0 0 0,1 1 0 0 0,0-1 0 0 0,0 1 0 0 0,1 0 0 0 0,0 0 0 0 0,-2 11 0 0 0,4-14-31 0 0,0 1 0 0 0,0 0 0 0 0,1 0-1 0 0,0 0 1 0 0,0 0 0 0 0,0-1 0 0 0,1 1 0 0 0,0 0 0 0 0,1 0 0 0 0,2 6 0 0 0,-3-9-30 0 0,1-1-1 0 0,-1 1 1 0 0,1-1-1 0 0,0 1 1 0 0,0-1-1 0 0,1 0 1 0 0,-1 0-1 0 0,1 0 1 0 0,-1 0-1 0 0,1 0 1 0 0,0-1-1 0 0,0 1 1 0 0,0-1-1 0 0,1 0 1 0 0,-1 0-1 0 0,0 0 1 0 0,1 0-1 0 0,6 2 1 0 0,-4-2-47 0 0,1 0 0 0 0,0 0 1 0 0,0-1-1 0 0,0 0 0 0 0,0 0 1 0 0,1 0-1 0 0,-1-1 0 0 0,0-1 1 0 0,0 1-1 0 0,0-1 0 0 0,0 0 1 0 0,0 0-1 0 0,0-1 0 0 0,0 0 1 0 0,0 0-1 0 0,-1-1 0 0 0,1 0 1 0 0,-1 0-1 0 0,7-5 0 0 0,-4 2-32 0 0,0 0-1 0 0,-1-1 0 0 0,0 0 0 0 0,0-1 0 0 0,0 1 1 0 0,-1-2-1 0 0,-1 1 0 0 0,1-1 0 0 0,-1 0 0 0 0,-1 0 1 0 0,9-20-1 0 0,-9 17 44 0 0,0 0 0 0 0,-2-1 0 0 0,1 0 0 0 0,-1 1 0 0 0,-1-1-1 0 0,-1-1 1 0 0,0 1 0 0 0,0-15 0 0 0,-11 72 144 0 0,9-32-103 0 0,1 0 1 0 0,0 0 0 0 0,1 0 0 0 0,0-1 0 0 0,1 1 0 0 0,1-1 0 0 0,-1 1 0 0 0,8 15 0 0 0,-8-22-12 0 0,0-1 0 0 0,0 0 1 0 0,0 0-1 0 0,1 0 0 0 0,0 0 0 0 0,-1-1 1 0 0,1 1-1 0 0,1-1 0 0 0,-1 1 1 0 0,6 3-1 0 0,-6-5-8 0 0,0 0-1 0 0,0 0 1 0 0,1-1 0 0 0,-1 0 0 0 0,0 1-1 0 0,1-1 1 0 0,-1 0 0 0 0,1-1 0 0 0,-1 1 0 0 0,1 0-1 0 0,-1-1 1 0 0,1 0 0 0 0,0 0 0 0 0,-1 0-1 0 0,6-1 1 0 0,1-1-18 0 0,1 0-1 0 0,-1-1 1 0 0,1-1-1 0 0,-1 0 0 0 0,0 0 1 0 0,0 0-1 0 0,-1-1 1 0 0,1-1-1 0 0,-1 0 1 0 0,10-9-1 0 0,-7 6-5 0 0,-2-1 0 0 0,1 0 0 0 0,-1-1 0 0 0,-1 0 0 0 0,0-1 0 0 0,0 0 0 0 0,6-13 0 0 0,-9 12 1 0 0,0 0 0 0 0,-1 0 0 0 0,0 0 1 0 0,-1-1-1 0 0,-1 0 0 0 0,0 1 0 0 0,-1-1 0 0 0,0 0 0 0 0,-2 0 0 0 0,0-27 0 0 0,0 41 19 0 0,0-1 1 0 0,0 1-1 0 0,0 0 0 0 0,0 0 0 0 0,0 0 0 0 0,0 0 1 0 0,0 0-1 0 0,0 0 0 0 0,0 0 0 0 0,0 0 0 0 0,0 0 1 0 0,0 0-1 0 0,0-1 0 0 0,0 1 0 0 0,0 0 1 0 0,0 0-1 0 0,0 0 0 0 0,0 0 0 0 0,0 0 0 0 0,0 0 1 0 0,0 0-1 0 0,0 0 0 0 0,0 0 0 0 0,0 0 0 0 0,0-1 1 0 0,0 1-1 0 0,0 0 0 0 0,0 0 0 0 0,0 0 0 0 0,0 0 1 0 0,0 0-1 0 0,-1 0 0 0 0,1 0 0 0 0,0 0 0 0 0,0 0 1 0 0,0 0-1 0 0,0 0 0 0 0,0 0 0 0 0,0 0 0 0 0,0 0 1 0 0,0 0-1 0 0,0-1 0 0 0,0 1 0 0 0,0 0 1 0 0,-1 0-1 0 0,1 0 0 0 0,0 0 0 0 0,0 0 0 0 0,0 0 1 0 0,0 0-1 0 0,0 0 0 0 0,0 0 0 0 0,0 0 0 0 0,0 0 1 0 0,0 0-1 0 0,-1 1 0 0 0,-3 4 28 0 0,-2 10 36 0 0,3 0 29 0 0,0 0 1 0 0,2 0-1 0 0,-1 0 0 0 0,2 0 0 0 0,1 22 0 0 0,0-1 162 0 0,1-2 100 0 0,10 58 0 0 0,-6-59-61 0 0,2 60 0 0 0,-9-90-330 0 0,-3-7 13 0 0,-2-8 10 0 0,1-2-4 0 0,1-1 0 0 0,0 1 0 0 0,0-1 1 0 0,2 0-1 0 0,0-1 0 0 0,1 1 0 0 0,0 0 0 0 0,1 0 0 0 0,1-1 0 0 0,0 1 0 0 0,1 0 1 0 0,1 0-1 0 0,0 0 0 0 0,1 0 0 0 0,1 1 0 0 0,0 0 0 0 0,10-20 0 0 0,-9 25 26 0 0,-1-1 0 0 0,2 1 1 0 0,-1 1-1 0 0,1-1 0 0 0,0 1 0 0 0,1 1 0 0 0,0-1 0 0 0,0 1 0 0 0,0 1 1 0 0,1-1-1 0 0,0 1 0 0 0,1 1 0 0 0,13-7 0 0 0,-6 4 71 0 0,33-18 201 0 0,-44 22-530 0 0,-1 1-1 0 0,0-1 1 0 0,0 0-1 0 0,0 0 1 0 0,-1 0-1 0 0,7-7 1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19.411"/>
    </inkml:context>
    <inkml:brush xml:id="br0">
      <inkml:brushProperty name="width" value="0.1" units="cm"/>
      <inkml:brushProperty name="height" value="0.1" units="cm"/>
      <inkml:brushProperty name="color" value="#E71224"/>
    </inkml:brush>
  </inkml:definitions>
  <inkml:trace contextRef="#ctx0" brushRef="#br0">1 24 12439 0 0,'0'9'11052'0'0,"5"-13"-10871"0"0,42-22-1097 0 0,-38 23 391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21.654"/>
    </inkml:context>
    <inkml:brush xml:id="br0">
      <inkml:brushProperty name="width" value="0.1" units="cm"/>
      <inkml:brushProperty name="height" value="0.1" units="cm"/>
      <inkml:brushProperty name="color" value="#E71224"/>
    </inkml:brush>
  </inkml:definitions>
  <inkml:trace contextRef="#ctx0" brushRef="#br0">35 178 8839 0 0,'-7'7'7887'0'0,"25"-2"-7043"0"0,-11-5-784 0 0,0 0 0 0 0,-1-1-1 0 0,1 1 1 0 0,-1-2 0 0 0,1 1 0 0 0,-1 0 0 0 0,1-1-1 0 0,-1 0 1 0 0,10-5 0 0 0,-2 0-34 0 0,0 0 1 0 0,24-19-1 0 0,-31 21-23 0 0,0-1-1 0 0,-1 1 1 0 0,0-1-1 0 0,0-1 1 0 0,-1 1 0 0 0,1-1-1 0 0,4-8 1 0 0,-9 13-12 0 0,0 0 1 0 0,0 0-1 0 0,0 0 1 0 0,0 0-1 0 0,0 0 1 0 0,0 0-1 0 0,-1 0 0 0 0,1 0 1 0 0,-1 0-1 0 0,1 0 1 0 0,-1 0-1 0 0,0 0 1 0 0,0 0-1 0 0,0 0 1 0 0,0-1-1 0 0,0 1 1 0 0,0 0-1 0 0,-1 0 1 0 0,1 0-1 0 0,-1 0 1 0 0,1 0-1 0 0,-1 0 1 0 0,0 0-1 0 0,0 0 1 0 0,0 0-1 0 0,0 0 1 0 0,0 1-1 0 0,0-1 1 0 0,-1 0-1 0 0,1 1 0 0 0,-1-1 1 0 0,1 0-1 0 0,-4-2 1 0 0,3 3 3 0 0,0 0 1 0 0,0 0-1 0 0,-1 0 0 0 0,1 0 1 0 0,0 1-1 0 0,-1-1 1 0 0,1 1-1 0 0,0-1 0 0 0,-1 1 1 0 0,1 0-1 0 0,-1 0 1 0 0,1 0-1 0 0,-1 0 0 0 0,1 0 1 0 0,0 0-1 0 0,-1 1 0 0 0,1-1 1 0 0,-1 1-1 0 0,-3 1 1 0 0,-4 2-106 0 0,0 0 1 0 0,-18 10 0 0 0,14-7 170 0 0,1 1 0 0 0,0 1 0 0 0,1 0 0 0 0,0 0-1 0 0,-19 20 1 0 0,28-25-57 0 0,-1 0-1 0 0,1 1 0 0 0,-1 0 0 0 0,1 0 0 0 0,1-1 0 0 0,-1 2 0 0 0,1-1 1 0 0,0 0-1 0 0,0 0 0 0 0,0 1 0 0 0,1-1 0 0 0,0 1 0 0 0,0-1 0 0 0,0 1 1 0 0,1 0-1 0 0,0-1 0 0 0,0 1 0 0 0,1 9 0 0 0,0-10-6 0 0,0 0 0 0 0,0 0-1 0 0,0 1 1 0 0,1-1-1 0 0,0 0 1 0 0,0 0 0 0 0,0-1-1 0 0,1 1 1 0 0,0 0 0 0 0,0-1-1 0 0,0 0 1 0 0,0 1 0 0 0,4 3-1 0 0,-2-4 17 0 0,1 1 0 0 0,-1-1 0 0 0,1 0 0 0 0,0 0 0 0 0,0 0 0 0 0,1-1 0 0 0,-1 0 0 0 0,13 4 0 0 0,0-2-157 0 0,0-1 0 0 0,0-1 0 0 0,0-1 0 0 0,1 0 1 0 0,-1-2-1 0 0,24-1 0 0 0,-16-3-1856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22.019"/>
    </inkml:context>
    <inkml:brush xml:id="br0">
      <inkml:brushProperty name="width" value="0.1" units="cm"/>
      <inkml:brushProperty name="height" value="0.1" units="cm"/>
      <inkml:brushProperty name="color" value="#E71224"/>
    </inkml:brush>
  </inkml:definitions>
  <inkml:trace contextRef="#ctx0" brushRef="#br0">0 0 17535 0 0,'1'2'399'0'0,"-1"11"228"0"0,1-8-524 0 0,-1 0 0 0 0,0-1 0 0 0,1 1 0 0 0,0 0 0 0 0,0-1 0 0 0,0 1-1 0 0,1-1 1 0 0,3 9 0 0 0,-3-8-7 0 0,12 18 591 0 0,-4-9-502 0 0,1 0 1 0 0,0-1-1 0 0,1-1 0 0 0,16 14 1 0 0,59 39 102 0 0,-74-56-184 0 0,1-1 1 0 0,0 0 0 0 0,1-1 0 0 0,23 7 0 0 0,-29-11-375 0 0,1 0 1 0 0,-1-1-1 0 0,15 1 0 0 0,-18-3-608 0 0,0 0-1 0 0,1 0 1 0 0,-1 0-1 0 0,0-1 1 0 0,0 0-1 0 0,8-2 1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22.368"/>
    </inkml:context>
    <inkml:brush xml:id="br0">
      <inkml:brushProperty name="width" value="0.1" units="cm"/>
      <inkml:brushProperty name="height" value="0.1" units="cm"/>
      <inkml:brushProperty name="color" value="#E71224"/>
    </inkml:brush>
  </inkml:definitions>
  <inkml:trace contextRef="#ctx0" brushRef="#br0">212 0 15719 0 0,'0'0'356'0'0,"-3"7"476"0"0,-5 2-695 0 0,0 0 0 0 0,-1 0 0 0 0,-10 8 0 0 0,-15 16 50 0 0,16-13 59 0 0,7-9-19 0 0,1 1 0 0 0,-10 13 0 0 0,3-1 217 0 0,9-14-303 0 0,1 1 0 0 0,0 0 1 0 0,0 0-1 0 0,1 0 0 0 0,1 1 1 0 0,0 0-1 0 0,-4 14 0 0 0,8-23-77 0 0,1-2-115 0 0,0 0 1 0 0,0 0-1 0 0,0 0 0 0 0,1 0 0 0 0,-1 0 0 0 0,0-1 1 0 0,0 1-1 0 0,0 0 0 0 0,1 0 0 0 0,-1 0 1 0 0,1 0-1 0 0,-1 0 0 0 0,0-1 0 0 0,1 1 0 0 0,-1 0 1 0 0,1 0-1 0 0,0-1 0 0 0,-1 1 0 0 0,1 0 0 0 0,0-1 1 0 0,-1 1-1 0 0,1-1 0 0 0,0 1 0 0 0,0-1 0 0 0,-1 1 1 0 0,1-1-1 0 0,0 1 0 0 0,0-1 0 0 0,0 0 1 0 0,0 1-1 0 0,-1-1 0 0 0,2 0 0 0 0,2 1-990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22.713"/>
    </inkml:context>
    <inkml:brush xml:id="br0">
      <inkml:brushProperty name="width" value="0.1" units="cm"/>
      <inkml:brushProperty name="height" value="0.1" units="cm"/>
      <inkml:brushProperty name="color" value="#E71224"/>
    </inkml:brush>
  </inkml:definitions>
  <inkml:trace contextRef="#ctx0" brushRef="#br0">1 46 14655 0 0,'0'0'1474'0'0,"1"1"-1353"0"0,1 0-111 0 0,10 12 63 0 0,-10-10 112 0 0,0 0 1 0 0,0 0 0 0 0,-1 1 0 0 0,1-1 0 0 0,-1 0 0 0 0,0 0-1 0 0,0 1 1 0 0,0-1 0 0 0,0 1 0 0 0,0 4 0 0 0,1 39 317 0 0,-1-12 8 0 0,5 31 69 0 0,26 111 0 0 0,-30-200-756 0 0,-9-88-96 0 0,1 4 136 0 0,6 89 144 0 0,0-1 0 0 0,2 0 0 0 0,6-28 0 0 0,-7 42-1 0 0,0 1 0 0 0,0 0 0 0 0,1-1-1 0 0,-1 1 1 0 0,1 0 0 0 0,0 0 0 0 0,1 0 0 0 0,-1 1 0 0 0,1-1-1 0 0,0 0 1 0 0,-1 1 0 0 0,2 0 0 0 0,-1 0 0 0 0,0 0 0 0 0,1 0-1 0 0,-1 0 1 0 0,1 0 0 0 0,0 1 0 0 0,-1 0 0 0 0,1 0 0 0 0,1 0-1 0 0,-1 0 1 0 0,0 1 0 0 0,0-1 0 0 0,1 1 0 0 0,-1 0-1 0 0,0 1 1 0 0,1-1 0 0 0,-1 1 0 0 0,1 0 0 0 0,-1 0 0 0 0,1 0-1 0 0,4 1 1 0 0,2 1-7 0 0,1 0-1 0 0,-1 0 1 0 0,0 1-1 0 0,0 1 1 0 0,-1 0-1 0 0,1 0 1 0 0,-1 1-1 0 0,0 1 0 0 0,11 7 1 0 0,-17-11 2 0 0,-1 1 0 0 0,0-1 1 0 0,1 1-1 0 0,-2 0 0 0 0,1 0 0 0 0,0 0 1 0 0,0 0-1 0 0,-1 1 0 0 0,0-1 0 0 0,0 1 1 0 0,0-1-1 0 0,0 1 0 0 0,0 0 0 0 0,-1 0 1 0 0,1 0-1 0 0,-1 0 0 0 0,0 0 0 0 0,0 0 1 0 0,-1 0-1 0 0,1 0 0 0 0,-1 0 0 0 0,0 0 1 0 0,0 0-1 0 0,0 1 0 0 0,-1-1 0 0 0,0 0 1 0 0,1 0-1 0 0,-3 6 0 0 0,0-4-4 0 0,1 0 0 0 0,-1-1-1 0 0,0 1 1 0 0,-1 0 0 0 0,1-1 0 0 0,-1 1-1 0 0,0-1 1 0 0,-1 0 0 0 0,1-1-1 0 0,-7 6 1 0 0,3-3-4 0 0,0-1 1 0 0,0-1-1 0 0,0 0 0 0 0,0 0 0 0 0,-1 0 1 0 0,-12 4-1 0 0,15-8-2 0 0,0 1 0 0 0,0-1 0 0 0,0 0 1 0 0,0-1-1 0 0,0 1 0 0 0,0-1 0 0 0,0-1 0 0 0,0 1 0 0 0,-8-2 1 0 0,8 1-84 0 0,1 0-1 0 0,0-1 1 0 0,0 1 0 0 0,0-1 0 0 0,0 0 0 0 0,1 0 0 0 0,-1 0 0 0 0,1-1 0 0 0,-1 0 0 0 0,1 0 0 0 0,-5-3 0 0 0,4-1-2158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23.088"/>
    </inkml:context>
    <inkml:brush xml:id="br0">
      <inkml:brushProperty name="width" value="0.1" units="cm"/>
      <inkml:brushProperty name="height" value="0.1" units="cm"/>
      <inkml:brushProperty name="color" value="#E71224"/>
    </inkml:brush>
  </inkml:definitions>
  <inkml:trace contextRef="#ctx0" brushRef="#br0">8 0 11975 0 0,'2'1'547'0'0,"10"1"-94"0"0,-1 1 0 0 0,1-2 1 0 0,-1 0-1 0 0,1 0 0 0 0,-1-1 0 0 0,19-2 0 0 0,-15 1 113 0 0,1 1 0 0 0,29 3-1 0 0,-42-3-521 0 0,-1 2 0 0 0,1-1-1 0 0,-1 0 1 0 0,1 0 0 0 0,-1 1-1 0 0,0-1 1 0 0,0 1 0 0 0,1 0-1 0 0,1 2 1 0 0,0 0 39 0 0,-2-3-60 0 0,0 1 0 0 0,-1 0 0 0 0,1 0-1 0 0,0 0 1 0 0,-1 0 0 0 0,1 0 0 0 0,-1 1 0 0 0,0-1 0 0 0,0 0-1 0 0,0 1 1 0 0,0-1 0 0 0,0 0 0 0 0,0 4 0 0 0,4 33 647 0 0,-5-32-466 0 0,0 1-176 0 0,-1 0 0 0 0,0 0 1 0 0,0 0-1 0 0,0 0 0 0 0,-1 0 1 0 0,-1-1-1 0 0,1 1 0 0 0,-1-1 1 0 0,0 0-1 0 0,-1 0 0 0 0,0 0 0 0 0,0 0 1 0 0,0 0-1 0 0,-8 8 0 0 0,7-10-35 0 0,1 0 0 0 0,-1 0 0 0 0,0-1 0 0 0,0 0 0 0 0,-1 0 0 0 0,1 0-1 0 0,-12 6 1 0 0,13-9 9 0 0,0 1 0 0 0,0-1 0 0 0,0 1-1 0 0,0-1 1 0 0,0-1 0 0 0,-1 1 0 0 0,1 0-1 0 0,0-1 1 0 0,0 0 0 0 0,-1 0 0 0 0,1 0-1 0 0,-8-2 1 0 0,8 1 0 0 0,0 0 0 0 0,0 0 0 0 0,0-1 0 0 0,0 1 0 0 0,0-1 0 0 0,0 0 0 0 0,1 0 0 0 0,-1 0 0 0 0,1-1 0 0 0,-1 1 0 0 0,1-1 0 0 0,0 0 0 0 0,0 0 0 0 0,0 0 0 0 0,1 0 0 0 0,-1-1 0 0 0,1 1-1 0 0,-1-1 1 0 0,1 1 0 0 0,0-1 0 0 0,0 0 0 0 0,1 0 0 0 0,-2-6 0 0 0,1 5-34 0 0,1 0-1 0 0,0-1 1 0 0,0 1 0 0 0,1-1-1 0 0,0 0 1 0 0,0 1-1 0 0,0-1 1 0 0,1 1 0 0 0,0-1-1 0 0,0 1 1 0 0,0-1 0 0 0,0 1-1 0 0,1 0 1 0 0,0-1-1 0 0,0 1 1 0 0,1 0 0 0 0,3-6-1 0 0,-1 4-636 0 0,0-1-1 0 0,1 1 0 0 0,0 0 1 0 0,0 1-1 0 0,1-1 0 0 0,-1 1 1 0 0,9-5-1 0 0,0 0-4477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39.423"/>
    </inkml:context>
    <inkml:brush xml:id="br0">
      <inkml:brushProperty name="width" value="0.1" units="cm"/>
      <inkml:brushProperty name="height" value="0.1" units="cm"/>
      <inkml:brushProperty name="color" value="#E71224"/>
    </inkml:brush>
  </inkml:definitions>
  <inkml:trace contextRef="#ctx0" brushRef="#br0">0 1 2303 0 0,'1'2'167'0'0,"19"34"14237"0"0,-18-34-14142 0 0,-1-1 1 0 0,0 0-1 0 0,1 0 1 0 0,-1 1-1 0 0,0-1 0 0 0,1 0 1 0 0,0 0-1 0 0,-1 0 1 0 0,1-1-1 0 0,0 1 1 0 0,-1 0-1 0 0,4 0 0 0 0,0 2 43 0 0,-1-2-264 0 0,-1 0 1 0 0,1 0-1 0 0,0 0 0 0 0,-1 0 1 0 0,1 0-1 0 0,0-1 0 0 0,-1 0 1 0 0,1 0-1 0 0,0 0 1 0 0,0 0-1 0 0,-1 0 0 0 0,8-2 1 0 0,6-2-53 0 0,24-10-1 0 0,-17 6 22 0 0,26-4-1583 0 0,-34 8-106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24.250"/>
    </inkml:context>
    <inkml:brush xml:id="br0">
      <inkml:brushProperty name="width" value="0.1" units="cm"/>
      <inkml:brushProperty name="height" value="0.1" units="cm"/>
      <inkml:brushProperty name="color" value="#E71224"/>
    </inkml:brush>
  </inkml:definitions>
  <inkml:trace contextRef="#ctx0" brushRef="#br0">1 1 12783 0 0,'0'0'290'0'0,"2"1"39"0"0,2 1-147 0 0,1 0 1 0 0,-1 1-1 0 0,0 0 0 0 0,0 0 1 0 0,0 0-1 0 0,0 1 0 0 0,0 0 1 0 0,-1-1-1 0 0,1 1 0 0 0,-1 0 0 0 0,0 1 1 0 0,0-1-1 0 0,-1 0 0 0 0,1 1 1 0 0,-1 0-1 0 0,0-1 0 0 0,0 1 1 0 0,-1 0-1 0 0,1 0 0 0 0,-1 0 1 0 0,0 0-1 0 0,0 0 0 0 0,-1 0 1 0 0,0 0-1 0 0,0 1 0 0 0,0 6 1 0 0,-22 172 1949 0 0,19-170-2038 0 0,-1 16 88 0 0,3-28-240 0 0,6-12-218 0 0,20-45 241 0 0,-18 36 28 0 0,1 0-1 0 0,2 0 1 0 0,13-20 0 0 0,-17 31 17 0 0,1 1 0 0 0,0 0-1 0 0,0 0 1 0 0,1 0 0 0 0,-1 1-1 0 0,2 0 1 0 0,-1 1 0 0 0,1 0 0 0 0,-1 0-1 0 0,1 1 1 0 0,1 0 0 0 0,-1 0-1 0 0,14-3 1 0 0,-19 6 30 0 0,1 0 1 0 0,0 1-1 0 0,-1-1 0 0 0,1 1 0 0 0,-1 0 0 0 0,1 0 0 0 0,0 1 1 0 0,-1-1-1 0 0,1 1 0 0 0,-1 0 0 0 0,7 2 0 0 0,-9-2-32 0 0,1 0 0 0 0,-1 1 0 0 0,1-1 0 0 0,-1 1 0 0 0,0-1 0 0 0,1 1 0 0 0,-1 0-1 0 0,0 0 1 0 0,0 0 0 0 0,0 0 0 0 0,-1 0 0 0 0,1 0 0 0 0,0 0 0 0 0,-1 1 0 0 0,1-1 0 0 0,-1 1 0 0 0,0-1-1 0 0,0 1 1 0 0,1 4 0 0 0,3 12-82 0 0,2 38 0 0 0,-6-42 73 0 0,1 0 0 0 0,0 0 0 0 0,1 0 0 0 0,0-1 0 0 0,7 16 0 0 0,-8-26 1 0 0,0 0 0 0 0,0 0 0 0 0,0 0 1 0 0,0-1-1 0 0,1 1 0 0 0,0-1 0 0 0,0 0 0 0 0,0 1 0 0 0,0-1 0 0 0,0 0 0 0 0,1-1 0 0 0,-1 1 0 0 0,1-1 0 0 0,0 1 1 0 0,0-1-1 0 0,-1 0 0 0 0,2 0 0 0 0,-1-1 0 0 0,0 1 0 0 0,0-1 0 0 0,8 1 0 0 0,-2-1-13 0 0,0 0 0 0 0,0-1-1 0 0,-1 0 1 0 0,1 0 0 0 0,0-1 0 0 0,0-1-1 0 0,-1 0 1 0 0,1 0 0 0 0,-1-1 0 0 0,1 0-1 0 0,-1 0 1 0 0,0-1 0 0 0,0 0 0 0 0,-1-1-1 0 0,13-9 1 0 0,-6 4-13 0 0,0-2-1 0 0,-1 0 1 0 0,0 0-1 0 0,0-2 1 0 0,-2 1-1 0 0,0-2 1 0 0,12-18-1 0 0,-17 23 1 0 0,-1-1 1 0 0,0 0-1 0 0,-1-1 0 0 0,0 1 0 0 0,-1-1 1 0 0,0 0-1 0 0,-1 0 0 0 0,3-21 0 0 0,-6 30 37 0 0,-1-8-47 0 0,0 10 33 0 0,1 0 1 0 0,-1 0-1 0 0,0 0 0 0 0,0 0 1 0 0,0 0-1 0 0,0 0 1 0 0,0 0-1 0 0,0 0 1 0 0,0 1-1 0 0,0-1 0 0 0,0 1 1 0 0,0-1-1 0 0,-1 0 1 0 0,0 1-1 0 0,-1-1 11 0 0,0 0-1 0 0,0 1 1 0 0,0-1-1 0 0,0 1 1 0 0,0 0-1 0 0,1 0 0 0 0,-1 0 1 0 0,0 1-1 0 0,0-1 1 0 0,0 1-1 0 0,0-1 1 0 0,0 1-1 0 0,1 0 1 0 0,-1 0-1 0 0,0 0 1 0 0,1 0-1 0 0,-1 1 1 0 0,1-1-1 0 0,-1 1 1 0 0,1-1-1 0 0,0 1 0 0 0,-4 3 1 0 0,0 0 9 0 0,1 0 0 0 0,0 1 1 0 0,0-1-1 0 0,0 1 0 0 0,1 0 0 0 0,0 0 0 0 0,-6 13 1 0 0,5-8 4 0 0,1 0 0 0 0,0 0 0 0 0,1 1 1 0 0,0-1-1 0 0,1 1 0 0 0,0 0 0 0 0,1-1 1 0 0,0 24-1 0 0,1-30-14 0 0,1-1-1 0 0,-1 0 1 0 0,1 1 0 0 0,0-1 0 0 0,0 0 0 0 0,1 1-1 0 0,-1-1 1 0 0,1 0 0 0 0,0 0 0 0 0,0 0 0 0 0,0 0-1 0 0,0-1 1 0 0,1 1 0 0 0,0-1 0 0 0,0 1 0 0 0,0-1-1 0 0,0 0 1 0 0,0 0 0 0 0,0 0 0 0 0,1 0 0 0 0,-1-1-1 0 0,1 1 1 0 0,0-1 0 0 0,0 0 0 0 0,0 0 0 0 0,0 0-1 0 0,5 1 1 0 0,0-1-1 0 0,0 0-1 0 0,0-1 0 0 0,0 0 1 0 0,0 0-1 0 0,0-1 0 0 0,0 0 1 0 0,0 0-1 0 0,0-1 0 0 0,11-2 1 0 0,5-3-76 0 0,48-17 0 0 0,-58 17-1 0 0,-1-1 1 0 0,0 0 0 0 0,-1-1 0 0 0,1 0-1 0 0,-1-1 1 0 0,-1-1 0 0 0,17-15 0 0 0,-10 5-222 0 0,0-1 1 0 0,-1-1-1 0 0,19-31 1 0 0,-27 39 201 0 0,-6 9 52 0 0,0-1-1 0 0,-1 0 1 0 0,1 1-1 0 0,-1-1 1 0 0,3-8-1 0 0,-6 12 17 0 0,-9 16-21 0 0,4-9 41 0 0,-2 8 29 0 0,-1 1-1 0 0,1-1 1 0 0,1 1 0 0 0,1 0-1 0 0,-7 23 1 0 0,-9 76 388 0 0,18-95-302 0 0,-4 44 249 0 0,7-61-334 0 0,0-2-89 0 0,9-25-56 0 0,0-5 59 0 0,2 1 0 0 0,23-44-1 0 0,-21 49 66 0 0,3 1 1 0 0,0 1-1 0 0,1 1 0 0 0,24-25 1 0 0,-37 42-1 0 0,1 1 0 0 0,0-1 0 0 0,0 1 1 0 0,0 1-1 0 0,1-1 0 0 0,0 1 1 0 0,-1 0-1 0 0,8-3 0 0 0,-3 4 4 0 0,-8 2-7 0 0,0-1-1 0 0,0 1 1 0 0,0 0 0 0 0,0 0-1 0 0,0 0 1 0 0,0 0-1 0 0,0 0 1 0 0,0 1 0 0 0,0-1-1 0 0,0 1 1 0 0,0-1-1 0 0,0 1 1 0 0,0 0 0 0 0,0 0-1 0 0,-1 0 1 0 0,1 0-1 0 0,0 0 1 0 0,-1 0 0 0 0,1 0-1 0 0,0 0 1 0 0,-1 1-1 0 0,1-1 1 0 0,-1 1-1 0 0,0-1 1 0 0,0 1 0 0 0,1-1-1 0 0,-1 1 1 0 0,0 0-1 0 0,0 0 1 0 0,0-1 0 0 0,0 4-1 0 0,2 4 60 0 0,0 0 0 0 0,-1-1-1 0 0,-1 1 1 0 0,0 0 0 0 0,1 12 0 0 0,-1 4 148 0 0,1-1 0 0 0,1 1 0 0 0,1-1 0 0 0,11 37 0 0 0,-14-57-207 0 0,1 0 1 0 0,-1 0-1 0 0,1-1 1 0 0,0 1 0 0 0,1 0-1 0 0,-1-1 1 0 0,0 1-1 0 0,1-1 1 0 0,0 0 0 0 0,0 0-1 0 0,0 0 1 0 0,0 0-1 0 0,0 0 1 0 0,1-1 0 0 0,-1 1-1 0 0,5 1 1 0 0,-3-2 8 0 0,1 0 0 0 0,-1 0 1 0 0,0 0-1 0 0,1-1 0 0 0,0 0 0 0 0,-1 0 1 0 0,1-1-1 0 0,-1 1 0 0 0,1-1 1 0 0,11-1-1 0 0,-5-1-179 0 0,0-1 0 0 0,-1 0 0 0 0,1 0 0 0 0,-1-1 0 0 0,1 0 1 0 0,-1-1-1 0 0,0-1 0 0 0,-1 1 0 0 0,1-2 0 0 0,16-12 0 0 0,5-12-2650 0 0,-12 10-1820 0 0,-4 3-675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24.594"/>
    </inkml:context>
    <inkml:brush xml:id="br0">
      <inkml:brushProperty name="width" value="0.1" units="cm"/>
      <inkml:brushProperty name="height" value="0.1" units="cm"/>
      <inkml:brushProperty name="color" value="#E71224"/>
    </inkml:brush>
  </inkml:definitions>
  <inkml:trace contextRef="#ctx0" brushRef="#br0">21 0 5527 0 0,'-1'2'3843'0'0,"-2"19"-318"0"0,-5 28 1065 0 0,0 26-1924 0 0,8-66-2502 0 0,0 337 2309 0 0,1-339-2466 0 0,-1 1-1 0 0,2-1 0 0 0,-1 1 0 0 0,1-1 0 0 0,0 0 0 0 0,0 1 0 0 0,1-1 0 0 0,0 0 0 0 0,0-1 0 0 0,5 9 0 0 0,-7-14-175 0 0,-1 0 0 0 0,1 0 0 0 0,0 1 0 0 0,0-1 0 0 0,-1 0 0 0 0,1 0-1 0 0,0-1 1 0 0,0 1 0 0 0,0 0 0 0 0,1 0 0 0 0,-1 0 0 0 0,0-1 0 0 0,0 1 0 0 0,0 0 0 0 0,0-1-1 0 0,1 1 1 0 0,-1-1 0 0 0,0 1 0 0 0,0-1 0 0 0,1 0 0 0 0,-1 0 0 0 0,0 0 0 0 0,1 1 0 0 0,-1-1 0 0 0,0 0-1 0 0,1-1 1 0 0,-1 1 0 0 0,0 0 0 0 0,1 0 0 0 0,-1 0 0 0 0,0-1 0 0 0,1 1 0 0 0,-1-1 0 0 0,0 1-1 0 0,0-1 1 0 0,0 1 0 0 0,1-1 0 0 0,-1 0 0 0 0,0 0 0 0 0,1-1 0 0 0,2 0-1062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24.953"/>
    </inkml:context>
    <inkml:brush xml:id="br0">
      <inkml:brushProperty name="width" value="0.1" units="cm"/>
      <inkml:brushProperty name="height" value="0.1" units="cm"/>
      <inkml:brushProperty name="color" value="#E71224"/>
    </inkml:brush>
  </inkml:definitions>
  <inkml:trace contextRef="#ctx0" brushRef="#br0">344 0 5983 0 0,'-14'7'638'0'0,"-30"9"3484"0"0,-71 16-1 0 0,6-10-3287 0 0,48-8-646 0 0,60-14-61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25.631"/>
    </inkml:context>
    <inkml:brush xml:id="br0">
      <inkml:brushProperty name="width" value="0.1" units="cm"/>
      <inkml:brushProperty name="height" value="0.1" units="cm"/>
      <inkml:brushProperty name="color" value="#E71224"/>
    </inkml:brush>
  </inkml:definitions>
  <inkml:trace contextRef="#ctx0" brushRef="#br0">0 258 11167 0 0,'0'0'514'0'0,"2"1"-12"0"0,0 0-354 0 0,10 9-96 0 0,-9-7 144 0 0,0 0-1 0 0,-1 1 1 0 0,1-1-1 0 0,-1 1 0 0 0,0 0 1 0 0,0-1-1 0 0,0 1 1 0 0,0 0-1 0 0,-1 1 1 0 0,1-1-1 0 0,0 7 0 0 0,0 4 1757 0 0,1 31 0 0 0,-1-10-809 0 0,13 63 185 0 0,-11-84-1268 0 0,0 1-1 0 0,1-1 1 0 0,0 0 0 0 0,9 17 0 0 0,-10-25-43 0 0,0-1-1 0 0,0 1 1 0 0,0-1 0 0 0,1-1 0 0 0,-1 1 0 0 0,1 0-1 0 0,8 6 1 0 0,-9-10-107 0 0,-1 0 0 0 0,0 1 0 0 0,1-1 0 0 0,0 0 1 0 0,-1-1-1 0 0,1 1 0 0 0,0-1 0 0 0,0 1 0 0 0,0-1 0 0 0,0 0 0 0 0,0-1 0 0 0,0 1 0 0 0,0-1 0 0 0,8 1 0 0 0,7-3-1001 0 0,0-1 1 0 0,0 0-1 0 0,-1-1 0 0 0,1-2 0 0 0,-1 1 0 0 0,0-2 1 0 0,0 0-1 0 0,-1-2 0 0 0,23-14 0 0 0,-27 15 708 0 0,0-1 1 0 0,-1 0-1 0 0,18-18 0 0 0,-24 20 554 0 0,0 0 1 0 0,0 0 0 0 0,0 0 0 0 0,-1-1 0 0 0,0 0-1 0 0,0 0 1 0 0,4-11 0 0 0,-8 15 55 0 0,0 0 1 0 0,1-1-1 0 0,-1 1 0 0 0,-1 0 1 0 0,1-1-1 0 0,-1 1 0 0 0,0-1 0 0 0,0 1 1 0 0,0-1-1 0 0,-1-6 0 0 0,0 8-102 0 0,1 1 0 0 0,-1 0 0 0 0,0-1-1 0 0,1 1 1 0 0,-1 0 0 0 0,0 0 0 0 0,0 0 0 0 0,-1 0-1 0 0,1 0 1 0 0,0 0 0 0 0,-1 0 0 0 0,1 0-1 0 0,-1 0 1 0 0,1 0 0 0 0,-1 1 0 0 0,0-1-1 0 0,0 1 1 0 0,0 0 0 0 0,0-1 0 0 0,0 1 0 0 0,-3-1-1 0 0,0 0-1 0 0,0 1-1 0 0,-1-1 0 0 0,1 2 0 0 0,0-1 0 0 0,-1 0 1 0 0,1 1-1 0 0,0 0 0 0 0,-1 0 0 0 0,1 1 1 0 0,-1 0-1 0 0,1 0 0 0 0,0 0 0 0 0,0 0 0 0 0,0 1 1 0 0,-1 0-1 0 0,2 0 0 0 0,-1 0 0 0 0,-5 3 1 0 0,1 1-10 0 0,0-1 1 0 0,0 2-1 0 0,0-1 1 0 0,1 1-1 0 0,0 0 1 0 0,1 1-1 0 0,-1 0 1 0 0,-6 10-1 0 0,8-10 1 0 0,1 0 0 0 0,1 1 1 0 0,0-1-1 0 0,0 1 0 0 0,0 0 0 0 0,1 0 0 0 0,1 0 0 0 0,-1 0 0 0 0,1 1 0 0 0,0 11 0 0 0,1-17-78 0 0,1 1 0 0 0,0-1 0 0 0,0 0 0 0 0,0 0 0 0 0,1 1 0 0 0,0-1 0 0 0,0 0 0 0 0,0 0 0 0 0,0 0 0 0 0,0 0 0 0 0,1 0-1 0 0,-1 0 1 0 0,1 0 0 0 0,0 0 0 0 0,1-1 0 0 0,-1 1 0 0 0,1-1 0 0 0,-1 0 0 0 0,1 1 0 0 0,0-1 0 0 0,0 0 0 0 0,0-1 0 0 0,1 1 0 0 0,-1 0 0 0 0,5 2 0 0 0,-3-3-32 0 0,0 0 0 0 0,0-1 1 0 0,0 1-1 0 0,1-1 0 0 0,-1 0 1 0 0,0 0-1 0 0,1 0 0 0 0,-1-1 1 0 0,0 0-1 0 0,1 0 0 0 0,-1 0 1 0 0,0-1-1 0 0,1 1 0 0 0,-1-2 1 0 0,0 1-1 0 0,0 0 0 0 0,0-1 1 0 0,0 0-1 0 0,10-5 0 0 0,-8 4-11 0 0,0-1 0 0 0,0-1-1 0 0,-1 1 1 0 0,1-1 0 0 0,-1 0 0 0 0,0-1-1 0 0,0 1 1 0 0,-1-1 0 0 0,0 0-1 0 0,0-1 1 0 0,0 1 0 0 0,6-13 0 0 0,-1-3-43 0 0,-1 0 1 0 0,-1 0 0 0 0,9-41-1 0 0,-13 72 86 0 0,-1 12 6 0 0,-2-5-25 0 0,1 0 1 0 0,0 0 0 0 0,2 0 0 0 0,-1-1 0 0 0,8 19 0 0 0,-8-27-12 0 0,0-1 0 0 0,0 0-1 0 0,0 0 1 0 0,0 0 0 0 0,1 0 0 0 0,0 0 0 0 0,0-1-1 0 0,1 1 1 0 0,-1-1 0 0 0,1-1 0 0 0,1 1 0 0 0,-1 0 0 0 0,0-1-1 0 0,11 6 1 0 0,-10-8-6 0 0,0 1 0 0 0,0-1 0 0 0,1-1 0 0 0,-1 1 0 0 0,0-1 0 0 0,1 0 0 0 0,-1-1 0 0 0,0 1 0 0 0,1-1 0 0 0,-1 0 0 0 0,0-1 0 0 0,1 0 0 0 0,-1 0 0 0 0,0 0 0 0 0,1-1 0 0 0,10-4 0 0 0,-3 0 0 0 0,-1 0 0 0 0,1-1 0 0 0,-1 0 0 0 0,-1-1 0 0 0,1-1 0 0 0,11-10 0 0 0,-4 0-194 0 0,0-1-1 0 0,-1-1 0 0 0,-2 0 1 0 0,30-47-1 0 0,-26 32-215 0 0,-1 0 0 0 0,24-66 1 0 0,-35 75-114 0 0,0 0 1 0 0,-2-1 0 0 0,3-29 0 0 0,-8 44 373 0 0,-1 0 0 0 0,0 0 0 0 0,-1-1 0 0 0,0 1 0 0 0,-1 0 0 0 0,-1 0 0 0 0,0 0 0 0 0,-8-24 0 0 0,8 33 133 0 0,0 0 0 0 0,0 0 0 0 0,0 0 0 0 0,-5-6 0 0 0,-4-1 16 0 0,7 12 0 0 0,3 0 0 0 0,-2 0 24 0 0,1 0-1 0 0,0 0 1 0 0,-1 0-1 0 0,1 0 1 0 0,0 0-1 0 0,0 0 1 0 0,0 1 0 0 0,0-1-1 0 0,0 1 1 0 0,0-1-1 0 0,0 1 1 0 0,1 0-1 0 0,-1 0 1 0 0,1 0-1 0 0,-1 0 1 0 0,1 0-1 0 0,-2 2 1 0 0,-2 7 292 0 0,-1 0 0 0 0,-3 13-1 0 0,7-20-248 0 0,-8 25 423 0 0,2 0 0 0 0,1 1 0 0 0,1 0 0 0 0,1 0 0 0 0,2 1 0 0 0,1-1 0 0 0,1 1 0 0 0,5 43 0 0 0,4-8 262 0 0,3-1-1 0 0,36 116 1 0 0,-40-157-678 0 0,3 10 2 0 0,15 34 0 0 0,-21-58-77 0 0,1-1 1 0 0,0 0-1 0 0,0-1 1 0 0,1 1-1 0 0,0-1 1 0 0,0 0-1 0 0,1 0 1 0 0,10 9-1 0 0,-16-16-77 0 0,0 0 0 0 0,1-1 1 0 0,-1 1-1 0 0,0 0 0 0 0,0 0 0 0 0,0-1 0 0 0,1 1 0 0 0,-1-1 0 0 0,0 1 1 0 0,1-1-1 0 0,-1 1 0 0 0,0-1 0 0 0,1 0 0 0 0,1 0 0 0 0,6-1-646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41.779"/>
    </inkml:context>
    <inkml:brush xml:id="br0">
      <inkml:brushProperty name="width" value="0.1" units="cm"/>
      <inkml:brushProperty name="height" value="0.1" units="cm"/>
      <inkml:brushProperty name="color" value="#E71224"/>
    </inkml:brush>
  </inkml:definitions>
  <inkml:trace contextRef="#ctx0" brushRef="#br0">32 68 8783 0 0,'0'0'10336'0'0,"6"-7"-10016"0"0,-2 3-316 0 0,1 0-1 0 0,-1 0 1 0 0,1 0-1 0 0,0 1 1 0 0,1 0-1 0 0,-1 0 0 0 0,10-4 1 0 0,3 0 219 0 0,21-6 1 0 0,-33 11-218 0 0,0 0 1 0 0,0 1 0 0 0,0 0-1 0 0,0 0 1 0 0,0 0-1 0 0,0 1 1 0 0,0 0-1 0 0,0 0 1 0 0,1 0 0 0 0,-1 1-1 0 0,0 0 1 0 0,11 4-1 0 0,-7-2-6 0 0,-2 5 0 0 0,-7-6 1 0 0,0 1-1 0 0,0-1 0 0 0,1 1 0 0 0,-2 0 1 0 0,1 0-1 0 0,0-1 0 0 0,-1 1 1 0 0,1 0-1 0 0,-1 0 0 0 0,0 0 1 0 0,0 0-1 0 0,0 0 0 0 0,0-1 1 0 0,0 1-1 0 0,-1 0 0 0 0,1 0 1 0 0,-1 0-1 0 0,0 0 0 0 0,0-1 1 0 0,-1 4-1 0 0,-3 6-11 0 0,-1 1 0 0 0,-13 21 0 0 0,3-12-77 0 0,-2 0 0 0 0,0-1 0 0 0,-1-1 0 0 0,-40 32 0 0 0,30-27 74 0 0,22-18 14 0 0,3-1 20 0 0,3-5 80 0 0,1 0-10 0 0,2 3 5 0 0,10 3 60 0 0,-4-4-152 0 0,-1-1 0 0 0,1 0 1 0 0,0-1-1 0 0,0 1 0 0 0,0-1 0 0 0,0-1 0 0 0,14 0 0 0 0,-12 0-4 0 0,-1 0 0 0 0,1 1 0 0 0,0 0 0 0 0,17 4 0 0 0,-21-3 1 0 0,0 0 0 0 0,-1 0 0 0 0,0 1 0 0 0,1-1 0 0 0,-1 1 0 0 0,0 0 0 0 0,0 1 0 0 0,-1-1 0 0 0,1 1 0 0 0,-1 0 0 0 0,0 0 0 0 0,0 1 0 0 0,5 5 0 0 0,-7-7 0 0 0,-1 0 0 0 0,1 0 0 0 0,-1 0 0 0 0,1 0 0 0 0,-1 0 0 0 0,0 1 0 0 0,0-1 0 0 0,0 0 0 0 0,-1 1 0 0 0,1-1 0 0 0,-1 0 0 0 0,0 1 0 0 0,0-1 0 0 0,0 1 0 0 0,0-1 0 0 0,0 0 0 0 0,-1 1 0 0 0,0-1 0 0 0,1 0 0 0 0,-1 1 0 0 0,-1-1 0 0 0,1 0 0 0 0,0 0 0 0 0,-3 4 0 0 0,-2 3 0 0 0,0 0 0 0 0,-1 0 0 0 0,0-1 0 0 0,-1 0 0 0 0,0 0 0 0 0,0 0 0 0 0,-1-1 0 0 0,0-1 0 0 0,-1 0 0 0 0,1 0 0 0 0,-1-1 0 0 0,-1 0 0 0 0,1 0 0 0 0,-1-1 0 0 0,0-1 0 0 0,0 0 0 0 0,0 0 0 0 0,-15 2 0 0 0,21-5-180 0 0,0-1 0 0 0,0 1 0 0 0,0-1 0 0 0,0 0 0 0 0,0 0 0 0 0,0-1 0 0 0,1 0-1 0 0,-1 0 1 0 0,-8-2 0 0 0,11 2-74 0 0,-1 0-1 0 0,0 0 1 0 0,1-1 0 0 0,-1 1-1 0 0,1-1 1 0 0,0 1 0 0 0,-1-1-1 0 0,1 0 1 0 0,0 0-1 0 0,0 0 1 0 0,0 0 0 0 0,0 0-1 0 0,0 0 1 0 0,1-1-1 0 0,-1 1 1 0 0,1-1 0 0 0,-2-4-1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42.494"/>
    </inkml:context>
    <inkml:brush xml:id="br0">
      <inkml:brushProperty name="width" value="0.1" units="cm"/>
      <inkml:brushProperty name="height" value="0.1" units="cm"/>
      <inkml:brushProperty name="color" value="#E71224"/>
    </inkml:brush>
  </inkml:definitions>
  <inkml:trace contextRef="#ctx0" brushRef="#br0">1 99 11975 0 0,'0'0'2064'0'0,"12"-12"-776"0"0,10-5-719 0 0,-16 11-285 0 0,1 0 1 0 0,0 1-1 0 0,0 0 1 0 0,0 1-1 0 0,1-1 1 0 0,14-5-1 0 0,0 2-223 0 0,-12 4 44 0 0,0 0 0 0 0,1 1 0 0 0,-1 0 0 0 0,1 1 1 0 0,12-2-1 0 0,-20 4-84 0 0,-1 0 0 0 0,1 0 0 0 0,-1 0 0 0 0,1 0 0 0 0,-1 1 0 0 0,1-1 0 0 0,-1 1 0 0 0,1 0 0 0 0,-1-1 0 0 0,1 1 0 0 0,-1 0 0 0 0,0 1 0 0 0,0-1 0 0 0,1 0 0 0 0,-1 0 0 0 0,0 1 0 0 0,0 0 0 0 0,0-1 0 0 0,0 1 0 0 0,-1 0 0 0 0,1 0 0 0 0,0 0 0 0 0,-1 0 0 0 0,0 0 0 0 0,1 0 0 0 0,-1 0 0 0 0,2 4 0 0 0,-2-2 33 0 0,0 0-1 0 0,0-1 1 0 0,0 1-1 0 0,-1 0 1 0 0,1-1-1 0 0,-1 1 1 0 0,0 0-1 0 0,0 0 1 0 0,0 0-1 0 0,0-1 1 0 0,-1 1-1 0 0,-1 6 1 0 0,-3 7 60 0 0,-10 23 0 0 0,8-22-22 0 0,-2 3-70 0 0,-1 0 1 0 0,0 0-1 0 0,-17 22 0 0 0,-45 55 19 0 0,31-44-27 0 0,10-14-14 0 0,30-40 0 0 0,1 0 0 0 0,0 1 0 0 0,0-1 0 0 0,0 0 0 0 0,0 0 0 0 0,0 0 0 0 0,0 0 0 0 0,0 0 0 0 0,0 1 0 0 0,0-1 0 0 0,0 0 0 0 0,-1 0 0 0 0,1 0 0 0 0,0 0 0 0 0,0 0 0 0 0,0 0 0 0 0,0 0 0 0 0,0 0 0 0 0,0 0 0 0 0,-1 0 0 0 0,1 1 0 0 0,0-1 0 0 0,0 0 0 0 0,0 0 0 0 0,0 0 0 0 0,0 0 0 0 0,-1 0 0 0 0,1 0 0 0 0,0 0 0 0 0,0 0 0 0 0,0 0 0 0 0,0 0 0 0 0,-1 0 0 0 0,1 0 0 0 0,0 0 0 0 0,0 0 0 0 0,0-1 0 0 0,-1-5 0 0 0,3-8 0 0 0,-2 13 0 0 0,1-2 0 0 0,0 1 0 0 0,0-1 0 0 0,0 0 0 0 0,0 0 0 0 0,1 1 0 0 0,-1-1 0 0 0,1 1 0 0 0,-1-1 0 0 0,1 1 0 0 0,2-3 0 0 0,-2 3 0 0 0,-1 1 0 0 0,1-1 0 0 0,0 0 0 0 0,-1 1 0 0 0,1-1 0 0 0,0 1 0 0 0,0 0 0 0 0,0-1 0 0 0,0 1 0 0 0,0 0 0 0 0,0 0 0 0 0,0 1 0 0 0,0-1 0 0 0,0 0 0 0 0,1 1 0 0 0,-1-1 0 0 0,0 1 0 0 0,0 0 0 0 0,5-1 0 0 0,-2 1 0 0 0,0 0 3 0 0,0 0 1 0 0,0 0-1 0 0,0 1 0 0 0,0 0 0 0 0,0-1 0 0 0,0 2 1 0 0,0-1-1 0 0,9 4 0 0 0,1 3 66 0 0,19 11 1 0 0,0 0-10 0 0,-14-8 117 0 0,-14-7-30 0 0,1-1-1 0 0,-1 1 1 0 0,1-1-1 0 0,12 3 1 0 0,-7-3-87 0 0,0 1 32 0 0,1-1 0 0 0,0-1-1 0 0,-1 0 1 0 0,16 0-1 0 0,-22-2-473 0 0,-1-1 1 0 0,0 0-1 0 0,1 0 0 0 0,-1 0 1 0 0,0-1-1 0 0,0 1 0 0 0,0-1 1 0 0,0-1-1 0 0,-1 1 0 0 0,1 0 0 0 0,0-1 1 0 0,-1 0-1 0 0,0 0 0 0 0,0-1 1 0 0,0 1-1 0 0,0-1 0 0 0,6-8 1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43.136"/>
    </inkml:context>
    <inkml:brush xml:id="br0">
      <inkml:brushProperty name="width" value="0.1" units="cm"/>
      <inkml:brushProperty name="height" value="0.1" units="cm"/>
      <inkml:brushProperty name="color" value="#E71224"/>
    </inkml:brush>
  </inkml:definitions>
  <inkml:trace contextRef="#ctx0" brushRef="#br0">1 94 14311 0 0,'0'0'2970'0'0,"17"-10"-1941"0"0,-7 6-631 0 0,0-1-1 0 0,19-11 1 0 0,-10 4-161 0 0,-5 3-146 0 0,1 0 0 0 0,28-11-1 0 0,-37 18-90 0 0,-1 0 0 0 0,1 1 0 0 0,-1-1 0 0 0,1 2 0 0 0,0-1 0 0 0,-1 0 0 0 0,1 1 0 0 0,0 0 0 0 0,0 0 0 0 0,-1 1-1 0 0,1 0 1 0 0,8 2 0 0 0,-11-3 10 0 0,-1 1 1 0 0,1 0-1 0 0,0 0 0 0 0,-1 1 1 0 0,1-1-1 0 0,-1 0 0 0 0,1 1 1 0 0,-1 0-1 0 0,1-1 0 0 0,-1 1 0 0 0,0 0 1 0 0,0 0-1 0 0,0 0 0 0 0,0 1 1 0 0,0-1-1 0 0,-1 0 0 0 0,1 1 0 0 0,-1-1 1 0 0,1 1-1 0 0,-1-1 0 0 0,0 1 1 0 0,0 0-1 0 0,0 0 0 0 0,0-1 1 0 0,-1 1-1 0 0,1 0 0 0 0,-1 0 0 0 0,0 0 1 0 0,0 0-1 0 0,0 5 0 0 0,-1 3 56 0 0,0 0-1 0 0,-1 0 0 0 0,0 0 0 0 0,-1 0 1 0 0,0 0-1 0 0,-7 16 0 0 0,-3 4 85 0 0,-1-1-1 0 0,-1-1 1 0 0,-2 0 0 0 0,-41 53-1 0 0,31-45-149 0 0,19-25 0 0 0,-1-1 0 0 0,0 0 0 0 0,-15 14 0 0 0,6-10-29 0 0,17-14-119 0 0,-9-12-640 0 0,9 8 787 0 0,0 1 1 0 0,1 0-1 0 0,0 0 1 0 0,-1-1-1 0 0,1 1 0 0 0,0 0 1 0 0,0-1-1 0 0,0 1 1 0 0,1 0-1 0 0,-1-1 0 0 0,0 1 1 0 0,1 0-1 0 0,0-1 1 0 0,-1 1-1 0 0,1 0 1 0 0,0 0-1 0 0,0 0 0 0 0,0 0 1 0 0,1 0-1 0 0,-1 0 1 0 0,0 0-1 0 0,4-3 1 0 0,-3 2 0 0 0,1 0 0 0 0,0 1 0 0 0,0-1 0 0 0,0 1 0 0 0,0-1 1 0 0,0 1-1 0 0,0 0 0 0 0,1 0 0 0 0,-1 1 0 0 0,1-1 1 0 0,-1 1-1 0 0,1-1 0 0 0,4 0 0 0 0,0 1 36 0 0,1 0-1 0 0,-1 1 1 0 0,1 0-1 0 0,-1 1 0 0 0,0-1 1 0 0,1 1-1 0 0,-1 1 1 0 0,14 4-1 0 0,2 2 279 0 0,36 19 0 0 0,-42-18-196 0 0,1 0-1 0 0,0-1 0 0 0,30 7 0 0 0,-33-11-116 0 0,-1-2-1 0 0,1 0 0 0 0,21 0 1 0 0,-30-2 3 0 0,0-1 0 0 0,1 0 0 0 0,-1 0 0 0 0,0 0 0 0 0,0-1 0 0 0,0 0 0 0 0,0-1 1 0 0,0 0-1 0 0,10-5 0 0 0,-11 4-221 0 0,1 0 1 0 0,-1-1-1 0 0,0 0 1 0 0,0 0-1 0 0,0-1 1 0 0,6-6-1 0 0,-6 4-1274 0 0,0 0 0 0 0,6-12 0 0 0,-3 4-4539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43.496"/>
    </inkml:context>
    <inkml:brush xml:id="br0">
      <inkml:brushProperty name="width" value="0.1" units="cm"/>
      <inkml:brushProperty name="height" value="0.1" units="cm"/>
      <inkml:brushProperty name="color" value="#E71224"/>
    </inkml:brush>
  </inkml:definitions>
  <inkml:trace contextRef="#ctx0" brushRef="#br0">1 0 4143 0 0,'1'2'4540'0'0,"2"2"-3727"0"0,-1 0-1 0 0,1 1 0 0 0,-1-1 0 0 0,0 1 1 0 0,0-1-1 0 0,-1 1 0 0 0,1 0 0 0 0,-1-1 1 0 0,0 1-1 0 0,-1 0 0 0 0,1 6 0 0 0,0 10 717 0 0,-2 28 1 0 0,0-29-913 0 0,-3 219 1675 0 0,5-196-1969 0 0,8 45 0 0 0,-9-86-189 0 0,2 8-1617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47.912"/>
    </inkml:context>
    <inkml:brush xml:id="br0">
      <inkml:brushProperty name="width" value="0.1" units="cm"/>
      <inkml:brushProperty name="height" value="0.1" units="cm"/>
      <inkml:brushProperty name="color" value="#E71224"/>
    </inkml:brush>
  </inkml:definitions>
  <inkml:trace contextRef="#ctx0" brushRef="#br0">35 86 7311 0 0,'0'0'548'0'0,"1"-2"-372"0"0,-1-1-168 0 0,1 0 0 0 0,0 0 0 0 0,1 1 1 0 0,-1-1-1 0 0,0 0 0 0 0,1 0 0 0 0,3-3 0 0 0,-4 3 119 0 0,1 1 0 0 0,0-1 0 0 0,-1 1 0 0 0,0-1 0 0 0,1 1 0 0 0,-1-1 0 0 0,0 0 0 0 0,0 0 0 0 0,0 0 1 0 0,-1 1-1 0 0,1-7 0 0 0,-6-10 4841 0 0,-4 45-2547 0 0,-4 41-1267 0 0,2 1 0 0 0,4 0 0 0 0,2 87 0 0 0,-1-78-697 0 0,-1 19-406 0 0,7-94-419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48.285"/>
    </inkml:context>
    <inkml:brush xml:id="br0">
      <inkml:brushProperty name="width" value="0.1" units="cm"/>
      <inkml:brushProperty name="height" value="0.1" units="cm"/>
      <inkml:brushProperty name="color" value="#E71224"/>
    </inkml:brush>
  </inkml:definitions>
  <inkml:trace contextRef="#ctx0" brushRef="#br0">22 1 14767 0 0,'0'0'1482'0'0,"2"1"-1354"0"0,12 8 183 0 0,-14-4-82 0 0,-1-4-105 0 0,0 22 996 0 0,-1 0 1 0 0,-2 0-1 0 0,-8 30 1 0 0,7-34-954 0 0,1 0 0 0 0,1 0 1 0 0,0 1-1 0 0,1-1 1 0 0,2 31-1 0 0,2-24 35 0 0,11 40 0 0 0,-11-56-193 0 0,1-1 1 0 0,0 0-1 0 0,0 0 0 0 0,1-1 1 0 0,1 1-1 0 0,-1-1 0 0 0,10 12 1 0 0,-12-18-413 0 0,1 0 1 0 0,-1 0 0 0 0,1 0-1 0 0,0 0 1 0 0,-1-1-1 0 0,1 1 1 0 0,0-1-1 0 0,0 0 1 0 0,0 0 0 0 0,0 0-1 0 0,0 0 1 0 0,1 0-1 0 0,-1-1 1 0 0,0 0-1 0 0,0 1 1 0 0,6-1 0 0 0,12-3-1836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39.751"/>
    </inkml:context>
    <inkml:brush xml:id="br0">
      <inkml:brushProperty name="width" value="0.1" units="cm"/>
      <inkml:brushProperty name="height" value="0.1" units="cm"/>
      <inkml:brushProperty name="color" value="#E71224"/>
    </inkml:brush>
  </inkml:definitions>
  <inkml:trace contextRef="#ctx0" brushRef="#br0">41 66 6911 0 0,'0'0'528'0'0,"2"-1"-341"0"0,32-16 2674 0 0,-2 1 3534 0 0,-12 3-5022 0 0,-16 10-1238 0 0,0 1 0 0 0,1 0 0 0 0,-1 0-1 0 0,1 0 1 0 0,0 0 0 0 0,-1 1 0 0 0,1-1 0 0 0,0 1-1 0 0,0 1 1 0 0,0-1 0 0 0,0 1 0 0 0,0-1 0 0 0,0 1-1 0 0,0 1 1 0 0,0-1 0 0 0,0 1 0 0 0,0 0 0 0 0,0 0-1 0 0,0 0 1 0 0,0 1 0 0 0,-1 0 0 0 0,1 0 0 0 0,0 0-1 0 0,-1 0 1 0 0,0 1 0 0 0,1 0 0 0 0,-1 0 0 0 0,7 6-1 0 0,-6-2-86 0 0,0 0 0 0 0,-1 0 0 0 0,0 1-1 0 0,0-1 1 0 0,-1 1 0 0 0,0 0 0 0 0,0 0-1 0 0,-1 0 1 0 0,0 0 0 0 0,0 0-1 0 0,-1 1 1 0 0,0-1 0 0 0,0 0 0 0 0,-1 1-1 0 0,0-1 1 0 0,-3 17 0 0 0,0-4 69 0 0,-1-1 0 0 0,-1 1 0 0 0,-1-2 1 0 0,0 1-1 0 0,-18 34 0 0 0,15-37-106 0 0,0 0-1 0 0,-18 23 1 0 0,23-35-8 0 0,0 0 0 0 0,0 0 0 0 0,-1 0 0 0 0,0 0 0 0 0,0-1 0 0 0,0 0-1 0 0,-1 0 1 0 0,0 0 0 0 0,1 0 0 0 0,-13 4 0 0 0,15-7-4 0 0,0 0 1 0 0,0 0-1 0 0,0 0 0 0 0,0-1 1 0 0,0 1-1 0 0,0-1 0 0 0,-1 0 1 0 0,1 0-1 0 0,0 0 0 0 0,0 0 0 0 0,0-1 1 0 0,-1 1-1 0 0,1-1 0 0 0,0 0 1 0 0,-5-2-1 0 0,4 1-2 0 0,0 0 1 0 0,0-1-1 0 0,0 1 1 0 0,0-1 0 0 0,0 0-1 0 0,1 0 1 0 0,-1 0-1 0 0,1-1 1 0 0,-5-5-1 0 0,1-1-1 0 0,1 1-1 0 0,1-1 1 0 0,-1 0-1 0 0,2 0 1 0 0,-1-1-1 0 0,1 1 1 0 0,-4-23-1 0 0,5 16 16 0 0,1 1 1 0 0,1-1-1 0 0,0 0 0 0 0,1 0 1 0 0,1 0-1 0 0,1 0 0 0 0,0 0 0 0 0,1 0 1 0 0,1 1-1 0 0,1-1 0 0 0,0 1 1 0 0,14-29-1 0 0,-9 29-947 0 0,1 0-4661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5:48.770"/>
    </inkml:context>
    <inkml:brush xml:id="br0">
      <inkml:brushProperty name="width" value="0.1" units="cm"/>
      <inkml:brushProperty name="height" value="0.1" units="cm"/>
      <inkml:brushProperty name="color" value="#E71224"/>
    </inkml:brush>
  </inkml:definitions>
  <inkml:trace contextRef="#ctx0" brushRef="#br0">290 137 11199 0 0,'2'-1'514'0'0,"2"-4"-264"0"0,1 0 1 0 0,-1 0-1 0 0,1 0 1 0 0,-1-1 0 0 0,-1 1-1 0 0,5-9 1 0 0,-7 12-150 0 0,0 1 0 0 0,-1-1 1 0 0,1 1-1 0 0,-1-1 1 0 0,0 1-1 0 0,1-1 0 0 0,-1 1 1 0 0,0-1-1 0 0,0 0 1 0 0,0 1-1 0 0,0-1 0 0 0,0 1 1 0 0,0-1-1 0 0,0 0 1 0 0,-1 1-1 0 0,1-1 0 0 0,0 1 1 0 0,-1-1-1 0 0,0 1 0 0 0,1-1 1 0 0,-1 1-1 0 0,0-1 1 0 0,0 1-1 0 0,1 0 0 0 0,-1-1 1 0 0,0 1-1 0 0,0 0 1 0 0,-1 0-1 0 0,1 0 0 0 0,0 0 1 0 0,0 0-1 0 0,-1 0 0 0 0,1 0 1 0 0,-2-1-1 0 0,-3-1-7 0 0,0 0 0 0 0,-1 0 0 0 0,1 1 0 0 0,0 0 0 0 0,-1 0 0 0 0,1 1 0 0 0,-1 0 0 0 0,0 0 0 0 0,1 0 0 0 0,-1 1 0 0 0,0 0 0 0 0,0 0 0 0 0,-9 2 0 0 0,-7 2 281 0 0,1 0 0 0 0,-36 13-1 0 0,49-14-322 0 0,1 1 0 0 0,-1-1 0 0 0,1 1 0 0 0,0 1 0 0 0,0 0 0 0 0,0 0 0 0 0,1 0 0 0 0,-9 9 0 0 0,13-12-34 0 0,1 0 1 0 0,0 0-1 0 0,0 0 0 0 0,0 1 1 0 0,1-1-1 0 0,-1 1 0 0 0,1-1 0 0 0,-1 1 1 0 0,1 0-1 0 0,0-1 0 0 0,0 1 0 0 0,0 0 1 0 0,0 0-1 0 0,0 0 0 0 0,1 0 0 0 0,-1-1 1 0 0,1 1-1 0 0,0 0 0 0 0,0 0 1 0 0,0 0-1 0 0,0 0 0 0 0,1 0 0 0 0,-1 0 1 0 0,1 0-1 0 0,0 0 0 0 0,-1 0 0 0 0,1-1 1 0 0,1 1-1 0 0,1 4 0 0 0,2 3 133 0 0,0 0 0 0 0,1-1-1 0 0,0 0 1 0 0,0 0 0 0 0,1-1-1 0 0,0 0 1 0 0,11 10 0 0 0,172 144 234 0 0,-185-157-363 0 0,9 7 23 0 0,0 0-1 0 0,-1 1 1 0 0,-1 1 0 0 0,19 26-1 0 0,-29-37-42 0 0,0 0-1 0 0,0 1 0 0 0,0-1 0 0 0,0 1 0 0 0,-1-1 1 0 0,1 1-1 0 0,-1 0 0 0 0,0-1 0 0 0,0 1 0 0 0,-1 0 1 0 0,1 0-1 0 0,-1 0 0 0 0,0 0 0 0 0,0 0 0 0 0,0-1 0 0 0,0 1 1 0 0,-1 0-1 0 0,1 0 0 0 0,-1 0 0 0 0,0 0 0 0 0,0-1 1 0 0,-1 1-1 0 0,1-1 0 0 0,-1 1 0 0 0,0-1 0 0 0,0 1 1 0 0,0-1-1 0 0,0 0 0 0 0,-3 4 0 0 0,-1-1-9 0 0,0 0 1 0 0,0 0-1 0 0,0-1 0 0 0,-1 0 1 0 0,0 0-1 0 0,0-1 0 0 0,0 0 1 0 0,0 0-1 0 0,-1 0 0 0 0,1-1 0 0 0,-1 0 1 0 0,0-1-1 0 0,0 0 0 0 0,0 0 1 0 0,-12 1-1 0 0,15-2 3 0 0,0-1 0 0 0,0 0-1 0 0,0 0 1 0 0,0 0 0 0 0,-1-1 0 0 0,1 0-1 0 0,0 0 1 0 0,0 0 0 0 0,0-1 0 0 0,1 1 0 0 0,-1-1-1 0 0,0 0 1 0 0,1-1 0 0 0,-1 1 0 0 0,1-1 0 0 0,-1 0-1 0 0,1 0 1 0 0,0 0 0 0 0,1 0 0 0 0,-1-1 0 0 0,0 0-1 0 0,1 1 1 0 0,0-1 0 0 0,0-1 0 0 0,-5-7 0 0 0,6 7 2 0 0,0 0 1 0 0,0-1 0 0 0,0 1 0 0 0,1 0 0 0 0,0-1-1 0 0,0 1 1 0 0,0-1 0 0 0,1 1 0 0 0,0-1 0 0 0,0 1-1 0 0,0-1 1 0 0,1 1 0 0 0,0-1 0 0 0,0 1 0 0 0,0 0-1 0 0,4-11 1 0 0,3-5 33 0 0,2 0 0 0 0,20-34-1 0 0,-19 35 11 0 0,74-112 1198 0 0,-67 106-1127 0 0,61-78 308 0 0,-17 24-1377 0 0,-24 24-4671 0 0,-28 38-1827 0 0</inkml:trace>
</inkml:ink>
</file>

<file path=ppt/ink/ink13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1-26T18:33:19.69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7018 8905 14271 0,'0'0'640'0,"0"0"128"0,0 0-624 0,0 0-144 0,0 0 0 0,0 0 0 15,0 0 1616-15,0 0 304 0,0 0 48 0,0 0 16 16,0 0-576-16,0 0-96 0,0 0-32 0,0 0 0 15,0 0-144-15,0 0-48 0,0 0 0 0,0 0 0 16,0 0-256-16,0 0-48 0,0 0-16 0,0 0 0 16,0 0 208-16,0 0 48 0,0 0 0 0,0 0 0 15,6 0-320-15,-6 0-48 0,0 0-16 0,7 2 0 16,-7-2-192-16,8 2-64 0,-8-2 0 0,0 0 0 16,0 0-192-16,6 4-64 0,-6-4 0 0,0 0 0 15,0 0-128-15,8 3 128 0,-8-3-128 0,8 0 128 0,-8 0 0 0,8 2 0 16,0 0 0-16,-1-2 0 0,0 0-128 0,0 0 128 15,0 2-128-15,1-2 128 0,0 3 0 0,0-2 0 16,0-1 0-16,0 0 0 0,1 0 64 0,0 0 0 16,-1 0 0-16,1 3 0 0,0-3-192 0,2 1 0 15,-2-1 0-15,1 3 0 0,1-3 0 0,-1 0 128 16,-1 2-128-16,1-2 128 0,-1 0-128 0,1 0 0 16,1-2 0-16,-1 2-176 0,-1 2 176 0,2-2 0 15,1-2 0-15,-1 2 0 0,-1-3 0 0,1 2 0 16,4 1 0-16,-1 0 0 0,-2 0 0 0,1 0 0 15,1 1 128-15,4 2-128 0,-4 1 0 0,0-2 0 16,-2-2 0-16,0-2-128 0,2 4 128 0,1-2 0 0,-2 3 0 0,1-3 0 16,5 0 0-16,-2-3 0 15,-2 6 0-15,1-3 0 0,-2 0 0 0,1 0 0 16,-1 0 0-16,1 0 0 0,-2 0 0 0,0 0 0 16,0 0 128-16,1 0-128 0,1 4 176 0,-2-1-48 15,-1-6 0-15,-1 3 0 0,0-7-128 0,1 5 128 0,-1 2-128 0,1 0 128 16,0-2-128-16,0 4 0 0,1-2 0 15,1 0 0-15,-1-2 0 0,2 2 0 0,-1-2 0 0,1 2-176 16,-1 0 176-16,0 0 176 0,1 2-48 0,5-2 0 16,-1-2-128-16,-2-1 0 0,-4 3 0 0,-1 3 0 15,0-3 0-15,1 0 128 0,0 0-128 0,0 2 128 16,3 0 0-16,0 0 0 0,-2-2 0 0,-1 0 0 0,0 0-128 16,0 0 128-16,0 0-128 0,0 3 128 0,-1-3-128 0,0 1 0 15,0-1 0-15,1 3 0 0,-1 1 0 0,-1-1 0 16,1-3 0-16,0-3 0 0,-1 3 0 0,0-1 0 15,0 2 0-15,1-2 0 0,-1-2 0 0,1 3 128 16,0-3-128-16,1 3 128 0,0-1-128 0,2 1 0 16,-2 0 0-16,1 0 0 0,2 0 0 0,-1 0 0 15,0 0 0-15,5 1-176 0,4 5 176 0,-3-5 0 16,-6-1 128-16,-1 3-128 0,1-3 0 0,0 0 0 16,1 2 0-16,0-1 0 0,-1-1 128 0,1 3-128 15,0-3 128-15,1 3-128 0,0-2 0 0,-1-1 0 16,-1 3 0-16,1-3-128 0,0 0 128 0,0 0 0 15,-2 0 128-15,0 0-128 0,1 0 0 0,-1 0 0 16,1 0 0-16,-2 0 0 0,0-3 128 0,0 3-128 16,1-4 128-16,1 4-128 0,0-3 0 0,1 3 0 15,0 0 0-15,0 3 0 0,-2-3 0 0,2 0 0 16,-1 0 0-16,2 0 0 0,0 0 272 0,0 0-16 0,0 0 0 0,0 3 0 16,1-2-400-16,0-1-96 15,-1 0-16-15,0 3 0 0,0-3 256 0,1 1 0 16,1 2 0-16,-1-3 0 0,0 0 0 0,1 2 160 15,-1-2-32-15,0 0 0 0,2 0-128 0,-3 0 0 0,-1 0 0 0,-1 0-176 16,1 0 176-16,0-2 176 0,0-2-48 0,-1 1 0 16,0 3-128-16,0 0 128 0,2 3-128 0,0-3 128 15,-2 0-128-15,1 0 0 0,1-3 0 0,1 3 0 16,2 3 0-16,-3-3 128 0,0 1-128 0,0 2 128 16,1-1-128-16,-1-2 0 0,0 1 0 0,0 2 0 15,0-3 0-15,1 3 0 0,-2-3 0 0,0 1-176 0,0 2 176 0,-1-3 0 16,1 0 0-16,0 0 0 0,-1 0 0 0,1 0 0 15,-1-3 128-15,-1 2-128 0,-1 1 128 0,-1 0-128 16,0 0 128-16,-1 0-128 0,0 0 0 0,1-3 0 16,1 3 0-16,-1 0 0 0,-2 0 0 0,2-3 0 15,4 2 0-15,-3 1 0 0,-2 0 0 0,3 0 0 16,0 0 0-16,0 0 0 0,1 0 0 0,0 1 0 16,0-1 0-16,1 0 0 0,-1 0 0 0,1 3 0 15,-2-3 0-15,2 0 0 0,0 0 0 0,0 0 0 16,-2 0 0-16,2 0 0 0,-1 0 128 0,1 0-128 15,0 0 128-15,0 0-128 0,-1 0 0 0,2-3 0 16,-1 2 0-16,0 1-128 0,-2 0 128 0,2 0-128 16,0 0 128-16,-2-2-128 0,-1 2 128 0,1-3 0 15,1 2 0-15,-1 1 0 0,1-3 0 0,-1 3 0 16,2 0 0-16,1 0 0 0,-1 0 0 0,-1 0 0 16,0 0 0-16,0 0 0 0,1-1 0 0,0 1 0 15,-2 1 128-15,1-1-128 0,0 3 0 0,0-3 0 0,-2 1 0 16,0 2-128-16,1-3 128 0,1 0 0 0,-1 0 128 0,1 2-128 15,-1-2 128-15,2 0-128 0,-2 0 128 0,2 0-128 16,0 0 0-16,1 0 0 0,0 0 0 0,0 0 0 16,0 0 0-16,-2 0 0 0,2 0 0 0,-1 0-128 15,0 0 128-15,0 0-128 0,1 0 128 0,0-2-128 16,0 2 128-16,0 0 0 0,-2 0 128 0,2 0-128 16,0 0 0-16,0 0 0 0,-2-3 0 0,2 3 0 15,1 3 128-15,1-3-128 0,-4 2 128 0,0-2-128 16,0 0-128-16,1 0-112 0,-2 0-16 0,2 0 0 0,0 0 256 0,0 0 160 15,-1 0-32-15,1 0 0 0,-2-2-128 0,2 2 0 16,1-4 0-16,-1 4 0 0,-2-3 0 0,1 3 0 16,0-1 0-16,0-2-176 0,-2 6 176 0,1-6 0 15,1 3 128-15,-1-3-128 0,-1 2 128 0,3-1-128 16,0-1 128-16,1 3-128 0,0 0 0 0,-2 0 0 16,1-1 0-16,0 1-128 0,1 0 128 0,0 0 0 15,-1 1 0-15,2-1 0 0,-2-1 0 0,1 1 0 16,-2 1 0-16,1-1 0 0,0 0 0 0,0 3 0 15,-1-3 0-15,1 0 0 0,-2-3 0 0,2 3 0 16,1 3 0-16,-1-3 0 0,-2-3 0 0,1 3 176 16,0-1-48-16,1 1 0 0,-1 0-128 0,2 1 0 15,-2-1 0-15,1 0 0 0,-2 0 0 0,1 0 0 16,-1-1 0-16,1 2 0 0,-1-1 0 0,0 0 0 16,0 0 0-16,0 0 0 0,0-1 0 0,-1 2 128 15,-2 2-128-15,2-1 128 0,3-2-128 0,-1 0 0 16,0 0 0-16,-1 0 0 0,1 1 0 0,0-1 0 0,0 0 0 15,-1 0 0-15,1 0 0 0,-1 0 0 0,0 3 0 0,1-3 0 16,-1 0 0-16,1 0 128 0,0 0-128 0,0 0 128 16,-1 0-128-16,2 3-272 0,0-2 64 0,-1-1 16 15,-2 0 192-15,2-1 160 0,-1-2-32 16,1 3 0-16,-5 0-128 0,1 0 0 0,-1 0 0 0,3-3 0 16,-1 3 0-16,0 0 0 0,0 0 0 0,-1 0-176 15,5-1 176-15,0-1 0 0,-2 2 128 0,1 0-128 0,-1 0 128 0,3 0-128 16,-1 2 128-16,-3-1-128 0,-3-1 0 0,1-1 0 15,1 1 0-15,1 0 0 0,0 0 0 0,0 0 0 16,0 0 0-16,3 1 0 0,-2-1 0 0,0 0 0 16,1 0 0-16,1 3-128 0,-2-3 128 0,0 3 0 15,0-3 0-15,-1 0 0 0,0-3 0 0,0 3 0 16,0 0 0-16,1 3 0 0,1-2 0 0,-1-1 0 16,-1 3 0-16,-1-3 0 0,0-3 0 0,0 3 0 15,-1 0 0-15,1-1 0 0,1-2 0 0,-2 3 0 16,-1-3 0-16,2 3 0 0,-2-1 0 0,2-1 0 15,0 2 0-15,0 0 0 0,0-3 0 0,-1 3 0 16,1 0 128-16,0 0-128 0,-2-1 128 0,2-2-128 16,0 3 128-16,0 0-128 0,0 0 128 0,-1 3-128 15,2-3 128-15,1 0-128 0,-3 0 0 0,1 0-240 16,0 0 48-16,-2-3 0 0,1 3 192 0,-1 0 0 16,0 0 0-16,0-3 160 0,1 2-160 0,-1-2 0 15,0 1 0-15,1 0-176 0,-1 2 176 0,1-2-128 0,-1 2 128 0,1-3-128 16,-1 2-64-16,-1 1 0 15,2-3 0-15,-1 3 0 0,1-1 512 0,-1-2 112 16,1 3 16-16,-1-2 0 0,0 2-448 0,0-2 0 0,0 0 0 0,2-1 0 16,-3 3 0-16,1-1 0 15,-1-2 0-15,0 3 0 0,0-2 128 0,0 0-128 0,-1 2 128 16,0-2-128-16,0 2 240 0,-2 0-48 16,-6 0 0-16,7 0 0 0,-7 0-192 0,6 0 144 0,1-3-144 0,-2 3 128 15,-5 0-128-15,0 0 0 0,0 0 0 0,0 0 0 16,0 0 0-16,0 0 0 0,0 0 0 0,0 0 0 15,0 0 0-15,0 0 0 0,0 0 0 0,7-1 0 16,-7 1 0-16,0 0 128 0,6-3-128 0,-6 3 128 16,0 0-128-16,0 0 0 0,0 0 0 0,0 0-176 15,6-2 176-15,-6 2 0 0,0 0 0 0,0 0 0 16,0 0-800-16,0 0-128 0,5-8-32 0,-3 1 0 16,-2-3-2704-16,-2-3-560 0,-5-3-96 0,-2 3-32 0</inkml:trace>
</inkml:ink>
</file>

<file path=ppt/ink/ink13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1-26T18:33:28.297"/>
    </inkml:context>
    <inkml:brush xml:id="br0">
      <inkml:brushProperty name="width" value="0.05292" units="cm"/>
      <inkml:brushProperty name="height" value="0.05292" units="cm"/>
      <inkml:brushProperty name="color" value="#FF0000"/>
    </inkml:brush>
  </inkml:definitions>
  <inkml:trace contextRef="#ctx0" brushRef="#br0">3413 10036 3679 0,'0'0'320'0,"0"0"-320"0,0 0 0 0,0 0 0 16,-2-4 4176-16,2 4 768 15,-4-7 160-15,4 7 16 0,0 0-2304 0,0 0-448 16,0 0-112-16,0 0-16 0,0 0-448 0,-8 3-80 16,0 3-32-16,2 2 0 0,-2 5-368 0,1 3-80 15,1 1-16-15,-2 7 0 0,0-1-208 0,1 3-48 0,1 1-16 0,-1 3 0 16,1 0-416-16,-1 0-80 0,2 3 0 0,0-3-16 15,1-3-160-15,-1 3-16 0,1-1-16 0,1-1 0 16,0-5-32-16,1 1 0 0,-1-2 0 0,2-1 0 16,0-3-80-16,1-3-128 0,-2-2 176 0,2-3-176 15,0-10 0-15,0 0 0 0,0 0 0 0,0 0 0 0,0 0 0 0,4-6 0 16,0-5-160-16,0 1 160 0,0-3-192 16,-1-4 192-16,-1 0-192 0,-1-3 192 0,3-2-352 15,0-2 48-15,-1-2 16 0,0 2 0 0,-2-3 48 0,1-3 16 16,1 1 0-16,1-1 0 0,-3 2 64 0,3-2 16 15,2 1 0-15,-1 2 0 0,0 1 144 0,2 0 0 16,0 2-144-16,1 0 144 0,1 5-160 0,1 2 160 16,-1 1-208-16,1 4 80 0,1-1 128 0,-2 4-128 15,0 2 128-15,0 4-128 0,0 0 128 0,1 3 0 16,-3 0 0-16,3 5 0 0,-3-1 0 0,-1 4 0 16,0 1 0-16,1 4 128 0,-1 0-128 0,1 7 0 15,-2-2 128-15,0 5-128 0,1 0 128 0,-1 3-128 16,0 2 160-16,0 1-160 0,-1-2 272 0,1 3-32 15,1 3-16-15,-1-3 0 0,0-2 64 0,2 0 16 16,-2 3 0-16,3-5 0 0,1-3-144 0,1-2-32 16,1-1 0-16,-1 0 0 0,1-3-128 0,-2-4 0 15,2 0 0-15,-2-3 0 0,0-3 0 0,0-3 0 16,0-6-192-16,0 0 192 16,-1-5-3008-16,0-1-464 0</inkml:trace>
  <inkml:trace contextRef="#ctx0" brushRef="#br0" timeOffset="172.13">3574 10298 22111 0,'0'0'1968'0,"-3"6"-1584"0,-4-2-384 0,2 5 0 15,-3-1 4432-15,-1 1 816 0,-2 2 144 0,-1-2 48 16,-1-1-3152-16,-1 1-624 0,-2-3-128 0,-1 1-32 16,0 0-992-16,2-4-192 0,-1 0-32 0,0 1-16 0,-1-4-272 0,3 3 0 15,1-3 0-15,2 0 0 0,2-3 0 0,1 0 0 16,0 2 0-16,8 1-144 15,0 0-2608-15,-2-6-512 0</inkml:trace>
  <inkml:trace contextRef="#ctx0" brushRef="#br0" timeOffset="560.19">3886 10188 3679 0,'0'0'320'0,"0"0"-320"0,0 0 0 0,0 0 0 16,0 0 4528-16,-8 0 832 0,3 1 160 0,5-1 48 16,0 0-2896-16,0 0-576 0,0 0-112 0,0 0-32 15,0 0-384-15,0 0-80 0,0 0-16 0,0 0 0 16,5-4-224-16,2-3-48 0,1 3-16 0,1-2 0 0,0 2-432 0,3-1-96 16,1 1-16-16,0 0 0 0,0 1-368 0,0-1-80 15,2 2 0-15,-1 2-16 16,-1-2-176-16,0 0 128 0,-2-1-128 0,-1 3 128 0,-2 3-128 0,-1-1-224 15,-7-2 48-15,0 0 16 16,0 0-2816-16,0 0-560 0,1 8-112 0</inkml:trace>
  <inkml:trace contextRef="#ctx0" brushRef="#br0" timeOffset="768.35">3919 10337 27647 0,'0'0'1216'0,"0"0"256"0,0 0-1168 0,4 4-304 15,-4-4 0-15,8 4 0 0,-2-2 2368 0,1 2 400 16,-7-4 96-16,9 0 16 0,-1-2-1264 0,1 0-240 16,1 0-48-16,1-2-16 0,-1 0-496 0,1 1-112 15,-1 1 0-15,0-2-16 0,0 1-304 0,-1 2-48 16,0-2-16-16,1-1 0 0,-3 4-192 0,1-2-128 16,-8 2 160-16,8 0-160 0,-8 0 0 0,0 0 0 15,7 0 0-15,-7 0-13824 0,0 0-2720 0</inkml:trace>
  <inkml:trace contextRef="#ctx0" brushRef="#br0" timeOffset="1417.33">4499 10138 33631 0,'0'0'736'0,"0"0"160"0,-1-7 16 0,1 7 48 0,0-6-768 0,0 6-192 0,0-4 0 0,0-2 0 0,0 6 1920 0,0 0 368 16,0 0 64-16,0 0 16 0,0 0-928 0,-3 10-176 15,2-1-48-15,0 1 0 0,-2 3-768 0,0 4-144 16,1 3-48-16,0 4 0 0,1-1-48 0,1 1-16 16,0 2 0-16,1 1 0 0,2 2-48 0,1 1-16 15,-1-3 0-15,1-2 0 0,-2 3-128 0,1-1 0 16,-1-4 0-16,0-2-176 0,2 1 304 0,0-2 48 16,-1-3 16-16,3-3 0 15,-2-2-1440-15,1-1-288 0,-1-5-48 0,0 1-16 16,-4-7-2912-16,0 0-592 0,6-7-112 0,0-2-32 0</inkml:trace>
  <inkml:trace contextRef="#ctx0" brushRef="#br0" timeOffset="1785.09">4338 10274 32479 0,'0'0'704'0,"0"0"160"0,0 0 32 0,0 0 16 0,0 0-720 0,0 0-192 0,-7-5 0 0,7 5 0 16,0 0 1312-16,-3-4 224 0,0-3 64 0,3 7 0 15,3-6-880-15,0-2-160 0,0-1-48 0,2 0 0 16,3 1-512-16,3-2 0 0,0 3 0 0,1-3 0 16,-1 0 0-16,2-3 0 0,3 0 0 0,1 0 0 15,1 0 160-15,2-2-160 0,2-1 128 0,1 2-128 16,0 1 0-16,0 0 0 0,-1 0 0 0,-1 0 0 16,0 5 0-16,0 1 0 0,2 2 0 0,-4 1 0 0,0 4 0 0,-2 0 0 15,-2 4 0-15,0 1 0 0,-5-1 128 0,-2 7-128 16,-4-1 128-16,-1 6-128 0,-3 1 240 0,-3 3-48 15,-4 0 0-15,0 5 0 0,-3-1 256 0,-1 0 64 16,-4 2 0-16,0-3 0 0,0-2-320 0,-1-1-48 16,1 0-16-16,-1-1 0 0,2-4-128 0,-2-2 128 15,0-4-128-15,0-1 128 0,1-2-128 0,0-3 0 16,1-3 0-16,1 0-176 16,1-4-1136-16,3-3-224 0,0-2-64 0,2 0 0 15,7 9-4544-15,-2-8-928 0,3-2-176 0,1 1-48 0</inkml:trace>
  <inkml:trace contextRef="#ctx0" brushRef="#br0" timeOffset="2185.07">5103 10075 9439 0,'3'-11'192'0,"0"1"64"0,0-3 0 0,1 1 16 0,0 2-272 0,0-5 0 0,-2 2 0 0,1 3 0 16,-2 0 1904-16,1 0 320 0,-1 3 64 0,-1 1 16 15,0-1-160-15,0 7-32 0,0 0 0 0,0 0 0 0,-7 4 320 0,0 0 48 16,-3 5 16-16,0 4 0 0,-2 1-464 0,-1 5-96 15,0-2-16-15,-1 7 0 0,-2 3-608 0,0 2-128 16,0 4-32-16,3-2 0 0,3 2-560 0,-1 1-112 16,4 1-32-16,0-1 0 0,2-1 64 0,2-3 0 15,3 0 0-15,1 1 0 0,3-1-160 0,3-7-32 16,1 1 0-16,2-2 0 0,2 2-320 0,2-5 0 16,3-2 0-16,3 0 0 0,2-4 0 0,2 1 0 15,0-5 0-15,0 1-128 16,3-3-832-16,0-3-144 0,1-2-48 0,0-2 0 15,3-2-4752-15,27-5-960 0,-13-3-192 0,-29 6-48 0</inkml:trace>
  <inkml:trace contextRef="#ctx0" brushRef="#br0" timeOffset="2735.63">5491 10055 25567 0,'0'0'560'0,"0"0"112"0,0 0 32 0,0 0 16 0,0 0-576 0,0 0-144 16,0 0 0-16,0 0 0 0,0 0 2240 0,0 0 400 16,0 0 96-16,0 0 16 0,0 9-832 0,0 2-144 15,-2-1-48-15,2 6 0 0,2 1-608 0,0 3-128 16,-1-1-32-16,2 5 0 0,0 2-512 0,-1-2-96 0,1 2-32 0,1-1 0 15,0 4-144-15,0-3-48 0,-2-3 0 0,1 1 0 16,0-3-128-16,-1-1 0 16,1-5 0-16,1 2-176 0,-2-4 176 0,2-2 0 15,-1-2 0-15,-3-9 0 16,0 0-1664-16,0 0-320 0,8 1-48 0,0-2-16 0</inkml:trace>
  <inkml:trace contextRef="#ctx0" brushRef="#br0" timeOffset="3086.12">5885 10015 30639 0,'0'0'672'0,"0"0"144"0,0 0 16 0,0 0 32 0,0 0-688 0,0 0-176 16,0 0 0-16,6 4 0 0,-6-4 1616 0,0 0 304 15,0 0 48-15,6 6 16 0,-6-6-880 0,2 9-160 16,-1 2-48-16,1-1 0 0,-2 3-192 0,0 0-64 16,-2 3 0-16,1-1 0 0,0 2-96 0,0 2-32 15,1-2 0-15,0 3 0 0,1-4-256 0,0 3-48 16,2 0-16-16,-1 0 0 0,1-2-48 0,1-1-16 15,0 1 0-15,0-4 0 0,1 0-128 0,2-2-272 0,-2-2 64 0,1-1 16 32,-67-14-2208-32,135 21-432 0,-66-11-96 0,0-2-16 0</inkml:trace>
  <inkml:trace contextRef="#ctx0" brushRef="#br0" timeOffset="3308.62">6052 10164 37775 0,'0'0'832'0,"0"0"160"0,-9 1 32 0,0 4 64 0,-1-1-880 0,-1 0-208 15,-1-1 0-15,-1 0 0 0,-2-2 1024 0,-3 2 144 16,1 0 48-16,0 0 0 0,2-3-880 0,-1 1-160 16,2 2-48-16,0-3 0 0,1 0-128 0,2 3 0 15,-2-3 0-15,2 1 0 16,2 2-528-16,1-3-144 0,1 2-32 0,7-2 0 15,0 0-3472-15,0 0-704 0,0 0-144 0,0 0-32 0</inkml:trace>
  <inkml:trace contextRef="#ctx0" brushRef="#br0" timeOffset="3694.3">6143 10444 20271 0,'0'0'448'0,"0"0"80"0,0 0 32 0,0 0 16 0,0 0-576 0,0 0 0 0,0 0 0 0,-4 7 0 0,-1 2 2208 0,-2-4 336 15,-1 2 64-15,-1-2 16 0,-3 2-512 0,0-4-112 16,-2-3-16-16,0 0 0 0,-3 7-608 0,0-3-128 16,-2-1-32-16,1-3 0 0,-2 1-560 0,2 1-112 15,0-2-32-15,1 0 0 0,1-2-256 0,1 1-48 16,1 1-16-16,2-3 0 0,2 3-192 0,2-1 0 15,1-2 0-15,7 3 0 16,0 0-464-16,0 0-144 0,0 0-32 0,0 0-18176 0</inkml:trace>
  <inkml:trace contextRef="#ctx0" brushRef="#br0" timeOffset="4836.28">6272 10051 16127 0,'0'0'352'0,"0"0"80"0,0 0 16 0,0 0 0 0,0 0-448 0,0-4 0 16,2-2 0-16,-2 6 0 0,0 0 960 0,0 0 96 16,1-7 32-16,-1 7 0 0,0 0-368 0,0 0-64 15,0 0-16-15,0 0 0 0,0 0 416 0,0 0 80 16,0 0 16-16,0 0 0 0,0 0 48 0,0 0 16 16,0 0 0-16,0 0 0 0,0 0-112 0,0 0-16 15,0 0 0-15,0 0 0 0,0 0 112 0,0 0 16 16,0 11 0-16,0 2 0 0,1 0-256 0,1 0-64 15,-1 4 0-15,2 0 0 0,1 0-352 0,-1-1-80 16,1 3-16-16,0-1 0 0,2 1 64 0,-3 0 0 0,0 0 0 0,1-1 0 16,0-3-256-16,0 1-64 0,-1-2 0 0,-1-1 0 15,1-2 0-15,-2-2 0 0,-1-3 0 0,0-6 0 16,-3 7-192-16,3-7 0 0,0 0 0 0,0 0 0 16,0 0 0-16,0 0 0 0,-6-3 0 0,1-3-160 15,-2-1 32-15,2 1 0 0,0-5 0 0,1 1 0 16,0-3 128-16,1-3 0 0,1 1 128 0,0 0-128 15,1 2 0-15,0 0 0 16,-2 1 0-16,2-4 0 0,-1 3 0 0,1-2 0 0,2-3 0 0,2 4 0 0,0-3 0 16,1 1 0-16,1-1 0 0,0 4 0 0,3 2 0 15,1 2 0-15,2-1 0 0,0 3 0 0,2 1 0 0,2 2 0 16,1 0 0-16,-1 1 0 0,0 1 128 0,-1-2-128 16,0 1 128-16,1 3-128 0,-2-1 0 0,-1-2 0 15,0 3 0-15,-3 0 0 0,-1 0 128 0,-2 0-128 16,-6 0 128-16,0 0-128 0,7-3 0 0,-7 3-128 15,0 0 0-15,0 0 0 16,0 0-928-16,0 0-176 0,0 0-48 0,0 0 0 16,0 0-3520-16,-4-7-720 0,0 0-144 0,0 1-32 0</inkml:trace>
  <inkml:trace contextRef="#ctx0" brushRef="#br0" timeOffset="5803.96">6690 9831 16815 0,'0'0'736'0,"0"0"160"0,0 0-704 0,0 0-192 16,0 0 0-16,0 0 0 0,0 0 1920 0,0 0 368 16,-69-10 64-16,138 20 16 0,-69-10-928 0,0 0-176 15,0 0-48-15,0 0 0 0,0 0-128 0,0 0-48 16,4-6 0-16,-4 6 0 0,0 0 80 0,0 0 16 16,8 0 0-16,0 2 0 0,0 0 16 0,1 4 0 15,0-2 0-15,-1 5 0 0,1 0-208 0,2-1-48 16,-1 5 0-16,1 1 0 0,-2 3-256 0,1-2-48 15,1 5-16-15,0-2 0 0,1 2-192 0,1 3-64 16,0 4 0-16,-3 3 0 0,-1 3-192 0,-4 1-128 16,-2 1 128-16,-5 3-128 0,-2 1 0 0,-1-2 0 15,-3 0 0-15,0-1 0 0,-2-3 128 0,1-3-128 16,0-2 128-16,1-2-128 0,-1-4 0 0,-1-4 0 0,1-2 0 16,1-3 0-16,2-2 0 0,-2-5 0 0,1-3 0 0,1 1-128 15,-1 0-112-15,7-4-16 0,-6-4 0 0,2-3 0 31,0-3-2048-31,3-3-400 0,1 0-96 0,1-7-16 0</inkml:trace>
  <inkml:trace contextRef="#ctx0" brushRef="#br0" timeOffset="6204.94">7111 9632 23039 0,'0'0'512'0,"0"0"96"0,0 0 32 0,0 0 0 0,0 0-512 0,0 0-128 15,0 0 0-15,0 0 0 0,0 0 576 0,0 0 112 16,0 0 16-16,0 0 0 0,0 0 0 0,0 0 0 15,0 0 0-15,0 0 0 0,0 0 400 0,0 0 96 16,0 0 16-16,0 0 0 0,0 0 48 0,0 0 16 16,0 0 0-16,2 9 0 0,0-2 0 0,0 6 0 15,1-1 0-15,-2 4 0 0,0 1-208 0,1 2-48 16,0 1 0-16,0-1 0 0,-2 5-448 0,0 0-112 16,0-1-16-16,0 1 0 0,0-2-96 0,1-1-32 0,2-4 0 0,-2 3 0 15,2-5-320-15,0-2 0 0,1 1 0 0,2-4 0 16,-1-2 128-16,1-2-128 0,1 1 128 0,1-4-128 15,1-1 0-15,0 0 0 0,2-2 0 0,2-2 0 32,0-3-2320-32,1 1-544 0,-1-2-96 0,2-5-32 0</inkml:trace>
  <inkml:trace contextRef="#ctx0" brushRef="#br0" timeOffset="6352.24">7289 9782 19343 0,'-9'2'1728'0,"-2"2"-1392"16,-3 3-336-16,-2-1 0 0,-4 5 4928 0,-1-2 928 15,-1-1 176-15,0-2 48 0,1 1-3952 0,0-5-784 16,1 2-144-16,2 0-48 0,0-4-816 0,1 3-160 16,0-3-48-16,1 0 0 0,3 0-128 0,2 0-176 15,3-3 48-15,3-1-20128 16</inkml:trace>
  <inkml:trace contextRef="#ctx0" brushRef="#br0" timeOffset="15861.55">7868 10072 12671 0,'0'0'272'0,"0"0"64"0,0 0 16 0,0 0 0 0,0 0-352 0,1-8 0 15,-2 2 0-15,2-1 0 0,-1 7 1344 0,0 0 208 16,3-6 48-16,-3 6 0 0,0 0-368 0,0 0-64 15,0 0-16-15,0 0 0 0,0 0 112 0,0 0 16 16,0 0 0-16,0 0 0 0,0 0 144 0,6 2 48 16,-6-2 0-16,5 8 0 0,1 1-208 0,-3 5-48 15,0-1 0-15,0 1 0 0,-2 2-256 0,0 1-48 16,-1 0-16-16,2 0 0 0,-1 2-304 0,-1 4-64 0,-1-5-16 0,1 2 0 16,0-3-192-16,0 1-64 0,0-1 0 0,2 0 0 15,0-4-256-15,-1 2 0 0,0-2 0 0,1 0 0 16,0-4 0-16,1-1 160 0,-1 1-160 0,2-2 128 15,-4-7-128-15,6 3 0 0,0 3 0 0,1-5-176 16,-1-1 48-16,2 0 0 0,0 0 0 0,0-1 0 16,0-5-2208-16,-1 0-432 0,1-1-96 0,2 1-16 15,-1-1-3328-15,-1-1-656 0,-2-1-144 0,2-1-32 16</inkml:trace>
  <inkml:trace contextRef="#ctx0" brushRef="#br0" timeOffset="16361.44">8097 10101 36399 0,'0'0'800'0,"0"0"160"0,0 0 48 0,0 0 16 0,8 4-832 0,-8 3-192 16,-2-1 0-16,1 5 0 0,0 0 1216 0,1 0 208 15,0-1 48-15,0 3 0 0,-2 2-768 0,2 1-160 16,0-3-32-16,0 4 0 0,-1 0-304 0,1-2-64 16,0 0-16-16,1 1 0 0,1-2-128 0,0 2 0 15,2-3 0-15,-1 0 0 0,0-3 0 0,-1 1 0 16,-1-2 0-16,1-2-176 0,3-1 176 0,-1 1 176 15,-4-7-48-15,0 0 0 0,0 0-128 0,0 0 0 16,0 0 0-16,0 0-176 0,8-6 176 0,-2 2-128 16,0-2 128-16,-3-5-128 0,0 2-160 0,0-1-32 15,-2-3 0-15,0 0 0 0,1-4-48 0,-1 0-16 0,-1-3 0 0,0 3 0 16,0-3 0-16,0 3 0 0,1-2 0 0,1-1 0 31,-2 3-48-31,1 0-16 0,2 1 0 0,-1-1 0 0,1 4 320 0,-1-1 128 16,2 1-128-16,2 3 128 0,-1 4-128 0,1-1 128 0,1-1-128 0,-1 3 128 15,2 1 0-15,-1 0 0 0,-7 4 0 0,6 0 0 16,2 2 0-16,-8-2 128 0,8 5 0 0,-1 3 0 0,-1 3 0 0,-1 0 0 16,-1 2 0-16,-1 1 0 15,-2 2 192-15,1 1 64 0,-1 0 0 0,-1 3 0 16,1-3 48-16,-1 3 16 0,0-3 0 0,0 2 0 0,0-2-112 0,2-4-16 16,-1 0 0-16,1 1 0 0,1-4-48 0,0 3-16 15,-1-2 0-15,2-5 0 0,0 1-256 0,0-1 0 16,-4-6 0-16,5 7 0 0,-5-7 0 15,8 0 0-15,1 0 0 0,1 0 0 0,-3-4 0 0,1-1-176 16,1-2 176-16,-1 2-160 16,0-2-1056-16,-1-2-224 0,-1 0-32 15,1 1-16-15,-1-2-1584 0,1-2-304 0,-2 1-64 0,0 1-16 0</inkml:trace>
  <inkml:trace contextRef="#ctx0" brushRef="#br0" timeOffset="16594.02">8456 9857 24639 0,'0'0'1088'0,"4"7"240"0,0 0-1072 0,-2-2-256 15,1 1 0-15,-2 4 0 0,0-4 2560 0,1 5 464 16,-2 2 96-16,0 0 16 0,0 0-1344 0,0 4-256 16,0 0-48-16,0 0-16 0,0 3-400 0,0 2-96 0,0 1-16 0,1 1 0 15,0 2-304-15,2-2-64 0,-2 2-16 0,2-2 0 16,-1-1-352-16,1-2-80 0,0 1-16 0,2-5 0 15,0 0-128-15,2-1 0 0,-1-3 0 0,1 0 0 16,-1-2 0-16,2-5-176 0,3 1 48 0,-2-3 0 16,0-2-2560-1,3-2-512-15,1-2-112 0,-1-2-16 0</inkml:trace>
  <inkml:trace contextRef="#ctx0" brushRef="#br0" timeOffset="16756.18">8638 10122 13823 0,'-13'0'1216'0,"13"0"-960"15,-10 0-256-15,1 3 0 0,-1-1 3984 0,-2 0 752 16,0-2 160-16,-1 0 32 0,-3 2-2816 0,3-2-576 16,0 0-96-16,3 0-32 0,1 0-880 0,-1 0-176 15,0 0-32-15,2 0-16 0,2 0-304 0,0 0 0 16,1 0 0-16,5 0 0 16,0 0-1280-16,0 0-144 0,0 0-48 0,0 0 0 0</inkml:trace>
  <inkml:trace contextRef="#ctx0" brushRef="#br0" timeOffset="17545.86">8647 10205 11055 0,'0'0'976'0,"0"0"-784"0,5 6-192 0,2-2 0 16,-1 1 2864-16,-6-5 528 0,7 4 96 0,-1 0 32 15,1-1-2208-15,-1-2-432 0,2-1-96 0,-1 0-16 0,-7 0-304 0,9-1-64 16,0-2-16-16,-1-1 0 16,0 2-192-16,1-5-64 0,0 3 0 0,0-2 0 0,-1-4-128 0,0 3 128 15,0-3-128-15,-2 0 128 0,1-1-128 0,0 2 160 16,-3-4-160-16,-1 3 160 0,0-1-160 0,0 2 0 15,-2 2-160-15,-1 0 160 0,-1-3-144 0,-2 4 144 16,-1-1-128-16,-1 1 128 0,-3 4 0 0,0 0 0 16,-1 2 0-16,-1 0 128 0,-2 4 256 0,1 2 48 15,1 4 16-15,-2 0 0 0,0 0 192 0,2 4 64 16,1-1 0-16,-1 0 0 0,1 1-96 0,1 2-16 16,3-3 0-16,1 1 0 0,2 2-224 0,2-3-48 15,1 0-16-15,3 2 0 0,0-2 16 0,1 0 0 16,2 0 0-16,0-3 0 0,3 0-320 0,0-4 160 15,1 2-160-15,2-1 128 0,2-2-128 0,1-1 128 16,2-3-128-16,-2-1 128 0,0-1-128 0,-2 1 0 16,1-3 0-16,-1 2 0 15,-1-4-480-15,0 1-128 0,-1-6-32 0,-2 3 0 16,1-3-416-16,-2 0-96 0,-1 0 0 0,-1-4-16 16,-1 1 432-16,-1 0 96 0,-1-2 0 0,-2 3 16 0,0-1 448 0,-1 0 176 0,1-1-128 0,-2 1 128 15,0 0-128-15,-2 3 128 0,2-1-128 0,0 2 128 16,-1 3 0-16,1 6 0 0,0 0 0 0,0 0 0 15,0 0 0-15,0 0 0 0,0 0 0 0,0 0 128 16,-4 9 448-16,2 1 80 0,-1 1 32 0,2 2 0 16,-1 0-48-16,1 0 0 0,1 1 0 0,0 2 0 15,0 1-80-15,0-1-32 0,0 1 0 0,0 0 0 16,0-4 32-16,1 1 0 0,-1-1 0 0,2 1 0 16,-2-1-192-16,0-4-48 0,0-1 0 0,0-2 0 0,0-6-80 0,0 0-32 15,0 0 0-15,0 0 0 0,0 0-208 0,0 0 0 16,0 0 0-16,0 0 0 0,1-8 0 0,0-3 0 15,2 0 0-15,0 1-160 0,-2-6 160 0,0 2-128 16,2 0 128-16,-1-3-128 0,1 2 128 0,1-2 0 16,0 0 128-16,1 0-128 0,0-3 0 0,2 3 0 15,1 1 0-15,1 2-128 0,1 1 128 0,0 0 0 16,0 0 128-16,1 2-128 0,-1 2 0 0,1-2 0 16,-2 5 0-16,0 2 0 0,-1-1 128 0,0 3-128 15,-8 2 128-15,0 0-128 16,7 0-864-16,-7 0-240 0,0 0-48 0,6 7-9760 15,-4-1-1952-15</inkml:trace>
  <inkml:trace contextRef="#ctx0" brushRef="#br0" timeOffset="17896.34">9067 10214 26943 0,'0'0'592'0,"6"6"128"0,0-2 32 0,1 0 0 0,-1-1-608 0,2-2-144 15,1 2 0-15,0-1 0 0,2-2 1664 0,2-2 288 0,0-1 64 0,0-1 16 16,-1 0-848-16,0 0-160 0,-1-1-48 0,3-2 0 15,-1 0-528-15,-2 0-96 16,0-2-32-16,-1 2 0 0,0-3-192 0,-1 1-128 0,0-2 128 0,0 1-128 16,-2 1 0-16,-1-2 0 0,-1 1 0 0,-1-1 0 15,-1 2 0-15,-2 0 0 0,-1 9 0 0,-1-7 0 16,-2 2 0-16,-1 0 0 0,4 5 0 0,-6-4 0 16,-2 1 224-16,0 3-32 0,-1 0 0 0,0 3 0 15,-2-1-192-15,1 2 0 0,-1 3 0 0,1 1 0 0,-1 1 0 0,4 1 144 16,-3 0-144-16,3 0 128 0,-3 1-128 0,3 2 0 15,0 0 0-15,2 2 0 0,2-1 0 0,2 0 128 16,-1 2-128-16,2-4 128 0,2 1-128 0,0 0 128 16,4-2-128-16,0 0 128 0,1-1-128 0,1 1 0 15,-1-5 0-15,1-2 0 0,0 2 0 0,3 0 0 16,2-2 0-16,0 0 0 0,0-1 0 0,3 1 128 16,-1-4-128-16,2 0 128 15,0-2-2304-15,0 0-448 0,3-1-112 0</inkml:trace>
  <inkml:trace contextRef="#ctx0" brushRef="#br0" timeOffset="18263.34">9613 10055 11055 0,'0'0'976'0,"0"0"-784"16,-4-6-192-16,4 6 0 0,-5-4 3872 0,-1 1 736 16,-2 2 128-16,-1-2 48 0,-1 3-2096 0,1 3-432 15,0-3-80-15,0 4 0 0,0-2-880 0,0 5-160 16,-1-1-48-16,1 1 0 0,-1-2-320 0,1 2-80 15,1-2-16-15,0 3 0 0,1-3-336 0,2 2-64 0,0-3-16 0,2 2 0 16,3-6-128-16,-1 7-128 0,1 1 144 0,0-8-144 16,3 6 160-16,1 1-160 0,1-1 160 0,3 1-160 15,1-3 176-15,0 1-176 0,1 1 192 0,4-2-192 16,-1 0 176-16,1 2-176 0,0-2 160 0,2 2-160 16,0-2 0-16,0 3 0 0,-2-1 0 0,-1 1 0 15,-1-1 128-15,0 2-128 0,-3 1 0 0,-3 2 0 16,0-2 224-16,-4 4-48 0,-2 0-16 0,-1-2 0 0,-2-1 16 0,-1-1 0 15,-2 2 0-15,-1-1 0 0,1-1-176 0,-3-2 0 16,-1-1 0-16,1-2 0 0,-1 0 0 0,-1-1 0 16,0-3 0-16,0 0 0 0,1 0 0 0,-1-3 0 15,1-1 0-15,0 0 0 0,1-2 0 0,1 1-192 16,1 1 64-16,0-3 128 16,0 1-1920-16,2-2-256 0,1-1-48 0,2-1-15696 0</inkml:trace>
  <inkml:trace contextRef="#ctx0" brushRef="#br0" timeOffset="18513.16">9909 9833 6447 0,'0'0'576'0,"0"0"-576"16,6 5 0-16,-1 1 0 0,-5-6 6208 0,4 8 1152 15,-3-1 208-15,0 2 48 0,-1 1-4256 0,-1 0-864 16,-3 0-160-16,2 3-32 0,-1-2-1136 0,0 4-208 15,1 2-64-15,-1 0 0 0,0-1-320 0,2 1-64 16,0 0 0-16,1 0-16 0,1 0-240 0,0 3-32 0,2 0-16 0,1-1 0 16,0 2-208-16,1-1 0 0,0-1 0 0,1-2 0 15,0 3 0-15,-1-3 0 0,1-1 128 0,0-2-128 16,1-1 0-16,1 0-128 0,-1-3 128 0,1-3-208 16,0 0-1824-16,0-4-352 0,-1-2-80 0</inkml:trace>
  <inkml:trace contextRef="#ctx0" brushRef="#br0" timeOffset="18698.41">10099 10025 29711 0,'0'0'1312'0,"-5"3"288"0,-3 3-1280 16,-4-2-320-16,-2 3 0 0,-3 2 0 0,-4-1 2240 0,-1 1 384 16,-3 1 64-16,-1 1 32 0,-3-5-1280 0,3 4-256 15,-1-4-48-15,4 1-16 0,1 1-640 0,1-6-128 16,1 2-32-16,3-4 0 0,3 0-320 0,1 0 0 15,1-1 0-15,3-2 0 0,2-3 0 0,2 2 144 16,1-3-144-16,3 1 0 16,2-4-2800-16,3 4-656 0</inkml:trace>
  <inkml:trace contextRef="#ctx0" brushRef="#br0" timeOffset="21487.42">8055 9902 50223 0,'0'0'1104'0,"0"0"240"0,-24-13 32 0,24 13 32 0,0 0-1136 0,0 0-272 16,0 0 0-16,0 0 0 0,0 0 512 0,0 0 64 16,0 0 0-16,7-1 0 0,-7 1-416 0,5-3-160 15,-5 3 128-15,0 0-128 16,7-4-944-16,-7 4-272 0,5-3-48 0,-5 3-20800 0</inkml:trace>
  <inkml:trace contextRef="#ctx0" brushRef="#br0" timeOffset="23333.62">3288 11590 2751 0,'0'0'128'0,"0"0"16"0,0 0-144 0,0 0 0 15,0 0 0-15,1-6 0 0,-2-2 1760 0,2 1 320 16,3 1 64-16,-3-1 16 0,-2 1-1008 0,1-1-208 15,3-3-48-15,-2-1 0 0,-1 2-16 0,1 0-16 16,2 1 0-16,-3 8 0 0,1-7 288 0,-1 7 48 16,1-9 16-16,-1 9 0 0,0 0 192 0,0 0 64 15,0 0 0-15,0 0 0 0,0 0 192 0,0 0 32 16,-2 11 16-16,-2 0 0 0,1 4-336 0,1 2-64 16,-2 5-16-16,-2 2 0 0,0 3-304 0,-1 5-64 15,-1-1-16-15,2 6 0 0,-1-1-192 0,1 0-32 16,-3 0-16-16,1 1 0 0,-3 0-288 0,2-3-48 0,1-1-16 15,2-6 0-15,-2-1-128 0,3-2-16 0,2-2-16 0,0-5 0 16,1-2-160-16,0-2 0 0,2-4 0 0,0-9 128 16,0 0-128-16,0 0 0 0,0 0 0 0,0 0 0 15,4-9-192-15,0 1 192 0,0-5-192 0,-1-3 192 16,1-1-256-16,0-3 80 0,1-1 16 0,0-2 0 16,0-2-304-16,2 0-64 0,4-4-16 0,-4 2 0 15,-3-3-32-15,0-1 0 0,-1 1 0 0,1 0 0 0,0 1 336 0,0-7 64 16,1 6 16-16,0-1 0 0,0 5 160 0,2 5 0 15,-1-1 0-15,1 5 0 0,0 0 0 0,0 7 0 16,1-4 0-16,1 5 0 0,1 3 0 0,-1 2 0 16,1 1 0-16,1 3 0 0,-1 3 144 0,2 1-144 15,-2 2 192-15,2 1-192 0,-1 3 352 0,-1 3-32 16,1 0-16-16,-1 3 0 0,-1 1 160 0,0 4 48 16,-1 1 0-16,0 5 0 0,0-2-80 0,-1 3-16 15,-1 2 0-15,1 1 0 0,-1 1-176 0,1-2-48 16,-1 1 0-16,0-1 0 0,0-4-64 0,2-3-128 15,-1 1 176-15,0-3-176 0,0-3 0 0,-1-3 0 16,1-5 0-16,0 2 0 16,0-4-912-16,1-6-304 0,0-2-48 0,0-2-17520 0</inkml:trace>
  <inkml:trace contextRef="#ctx0" brushRef="#br0" timeOffset="23500.42">3419 11742 35759 0,'-19'7'1584'0,"10"-3"336"0,-3 0-1536 0,-1 2-384 0,-2-3 0 0,-1 1 0 16,-1-2 2048-16,1 2 352 0,-1-1 64 0,1-3 16 16,1 0-1696-16,-1 1-336 0,-1-1-64 0,4 0 0 15,1-1-384-15,2 1 0 0,2-3 0 0,1 3 128 16,1-2-128-16,6 2-240 0,0 0 64 0,0 0-13392 16,0-7-2672-16</inkml:trace>
  <inkml:trace contextRef="#ctx0" brushRef="#br0" timeOffset="23828.28">3852 11662 12895 0,'0'0'1152'0,"0"0"-928"15,0 0-224-15,0 0 0 0,-1 7 4672 0,1-7 896 16,0 0 192-16,0 0 16 0,0 0-3248 0,0 0-656 16,0 0-128-16,0 0-16 0,8 1-832 0,0 2-176 15,1-3-16-15,1-3-16 0,1 3-240 0,-1-1-64 16,2-4 0-16,-2 3 0 0,2 0-192 0,1 2-64 15,0-4 0-15,0 1 0 0,-1 3-128 0,0 0 0 0,0 0 0 0,-3 0 0 32,-1-3-1072-32,-8 3-288 0,0 0-64 0,0 0-16816 0</inkml:trace>
  <inkml:trace contextRef="#ctx0" brushRef="#br0" timeOffset="24000.56">3815 11850 34431 0,'0'0'1536'0,"0"0"304"15,6 6-1472-15,0 1-368 0,1-3 0 0,-7-4 0 0,9 5 1824 0,0-4 288 16,0 2 64-16,2-3 16 0,-1-3-1376 0,2 2-288 16,0-2-48-16,0 1-16 0,-1-2-208 0,3 0-64 15,-3 1 0-15,1-1 0 0,0 2-192 0,-2-1 0 16,0-1 0-16,-1 1-13312 16,-1 2-2544-16</inkml:trace>
  <inkml:trace contextRef="#ctx0" brushRef="#br0" timeOffset="24818.14">4383 11616 11967 0,'0'0'1072'0,"0"0"-864"16,0 0-208-16,0 0 0 0,0 0 3936 0,5-4 736 15,3-1 160-15,-2 4 32 0,-6 1-2128 0,0 0-432 16,0 0-64-16,0 0-32 0,0 0-656 0,0 0-128 16,7 6-16-16,-7-6-16 0,2 7-432 0,1 3-64 15,-2 5-32-15,1 3 0 0,-2-1-272 0,1 7-48 16,2-1-16-16,-2 4 0 0,-1 3-128 0,1-4-16 16,0 0-16-16,1 4 0 0,-2-2-176 0,1 2-16 15,0 0-16-15,2 0 0 0,0-4-160 0,1 7 0 16,-2-3 0-16,1-6 0 0,-1-3 0 0,0-6 0 15,0 1 0-15,1-5 0 0,-2-5 0 0,-1-6 0 0,0 0 0 0,0 0 0 16,0 0-384-16,2-6 32 0,-2-4 16 0,0-3 0 31,-2-4-352-31,0 0-64 0,-2-2-16 0,-3-5 0 16,-1 0-48-16,-1 1-16 0,0 1 0 0,1-6 0 16,-2 2 176-16,-1-2 16 0,2 2 16 0,0 0 0 0,1 2 432 0,4 5 192 0,1-1-192 0,2-1 192 15,-1 2 0-15,0-1 0 0,1 0 0 0,2-1 0 0,2 4 0 0,2-5 0 16,0 2 0-16,3 3 0 0,1 0 0 0,2 2 0 15,2 0 0-15,1 0 0 0,2 1 0 0,1 4 0 16,0-3 128-16,1 5-128 0,2-1 384 0,1 2-16 16,-1 3 0-16,-1 2 0 0,0-2 64 0,-1 4 16 15,-1 1 0-15,-1 4 0 0,-3 2-96 0,-1 3-16 16,-3 0 0-16,-3 0 0 0,-3 3 96 0,-3 4 16 16,-3 0 0-16,-3 0 0 0,-2 5-240 0,-1-1-32 15,-4 2-16-15,-2 0 0 0,-2-2-160 0,-1 1 0 16,-3-2 0-16,0-3 0 0,0-2 128 0,5-4-128 15,1-3 0-15,-4-1 128 0,1-3-256 0,1-2-64 16,0 1-16-16,2-6-13456 0,4-1-2688 16</inkml:trace>
  <inkml:trace contextRef="#ctx0" brushRef="#br0" timeOffset="25401.28">5117 11327 32943 0,'0'0'720'0,"0"0"160"0,0 0 16 0,0 0 32 0,0 0-736 0,0 0-192 16,0 0 0-16,2 6 0 0,-4 8 2080 0,-2-1 384 15,-2 4 80-15,-2 0 16 0,-4 5-1024 0,-1 4-208 16,-1-1-48-16,2-1 0 0,-3 2-448 0,1 3-112 15,-2-2-16-15,1 3 0 0,-1 6-96 0,2-2-32 0,0 2 0 0,-1 12 0 16,4-5-256-16,3-3-48 0,3 0-16 0,1-4 0 16,0 0-96-16,2-5-32 15,3-2 0-15,4-4 0 0,3-3-128 0,5-1 0 0,3-1 0 0,2-7 0 32,4 0-432-32,3-3-112 0,2-3-32 0,1-1 0 0,1-3-1728 15,-5-3-368-15,-1-3-64 0,4-3-16 0</inkml:trace>
  <inkml:trace contextRef="#ctx0" brushRef="#br0" timeOffset="25889.12">5536 11584 26031 0,'0'0'576'0,"0"0"112"0,0 0 16 0,0 0 32 0,-1-7-592 0,1 7-144 0,0 0 0 0,0 0 0 15,0 0 1984-15,0 0 352 0,0 0 80 0,0 0 16 16,1 9-464-16,1 2-96 0,-1-5-16 0,2 7 0 15,-1 0-656-15,1 2-144 0,-1 5-32 0,1-1 0 0,0 3-192 0,-1 2-64 16,1 4 0-16,0-2 0 16,-2 0-400-16,0-3-96 0,-1 1-16 0,2 0 0 0,-1-1-96 0,0-3-32 15,-1-1 0-15,1-4 0 0,1-2-128 0,-1-1 0 16,0-4 0-16,-1-8-176 16,0 0-928-16,0 0-192 0,7-4-48 0,1-3 0 0</inkml:trace>
  <inkml:trace contextRef="#ctx0" brushRef="#br0" timeOffset="26336.88">6013 11457 28335 0,'0'0'624'0,"0"0"128"0,0 0 16 0,0 0 32 0,0 0-640 0,0 0-160 0,0 0 0 0,0 0 0 16,0 0 1312-16,0 0 224 0,0 0 64 0,0 0 0 15,0 0-208-15,1 9-48 0,2 1 0 0,0 1 0 0,-3-1-192 0,1 2-64 16,0 1 0-16,1-1 0 0,-2 1-304 0,1-1-64 16,0 2-16-16,1-1 0 0,-1 0-352 0,0-2-80 15,2 2-16-15,-2 0 0 0,2 0-256 0,-1 0 0 16,1-5 0-16,1 4-144 0,0-4 144 0,0 1 176 15,-2-1-48-15,2-2 0 16,-4-6-1168-16,0 0-240 0,0 0-64 0,0 0 0 16,7 0-3216-16,-7 0-656 0,12-1-128 0,-12 1-32 0</inkml:trace>
  <inkml:trace contextRef="#ctx0" brushRef="#br0" timeOffset="26547.04">6156 11547 27647 0,'0'0'608'0,"0"0"128"0,0 0 32 0,0 0 0 0,0 0-624 0,0 0-144 16,0 0 0-16,0 0 0 0,-9 3 1664 0,1-1 320 16,-1 2 48-16,-2 0 16 0,-2-1-672 0,0 1-128 0,0-2-32 0,-3 2 0 15,-5 0-512-15,2 1-96 16,0-1-32-16,0 0 0 0,-1-1-304 0,2-3-64 16,1 2-16-16,1 0 0 0,0-2-192 0,2 0 0 15,1 0 0-15,2 2 0 0,1-2 0 0,3 0-256 0,7 0 48 0,0 0 16 31,0 0-2512-31,0 0-496 0,0 0-112 0,0 0-16 0</inkml:trace>
  <inkml:trace contextRef="#ctx0" brushRef="#br0" timeOffset="26863.3">6153 11869 26495 0,'0'0'1168'0,"0"0"240"0,0 0-1120 0,0 0-288 16,0 0 0-16,0 0 0 0,0 0 1952 0,-6 4 336 15,-1-1 64-15,1-1 16 0,-4 0-1136 0,1 0-208 16,-1 2-64-16,-2-1 0 0,0-3-304 0,-1 4-64 15,0-4-16-15,0 2 0 0,0-2-192 0,0 2-64 16,1 0 0-16,0-2 0 0,2 0-320 0,1 0 0 16,-1 0 0-16,2 3-128 0,1-2 128 0,7-1 0 15,-7 0 128-15,7 0-128 16,0 0-1984-16,0 0-448 0,0 0-112 0,0 0-16 0</inkml:trace>
  <inkml:trace contextRef="#ctx0" brushRef="#br0" timeOffset="27469.21">6524 11423 23263 0,'0'0'512'0,"0"0"96"0,0 0 32 0,0 0 16 0,0 0-528 0,0 0-128 15,0 0 0-15,0 0 0 0,0 0 1984 0,-1 7 352 16,2 0 80-16,-1 0 16 0,0 2-416 0,-1-1-80 16,1 1-16-16,0 1 0 0,0 1-608 0,0 0-128 15,0 3-32-15,0-4 0 0,1 0-400 0,-2 1-96 16,1 5-16-16,0-2 0 0,0-1-304 0,1 0-64 16,0 0-16-16,-1 0 0 0,-1 1-48 0,1-1-16 0,0-3 0 0,0 1 0 15,-1-2-48-15,1-9-16 16,0 0 0-16,-2 8 0 0,0-2-128 0,2-6-176 0,0 0 48 0,0 0 0 15,0 0 128-15,0 0 0 0,-6-4 0 0,1-2 0 16,1-5-192-16,0 2 0 0,0-1 0 0,0-1 0 16,1-2 320-16,-1 0 48 0,1 0 16 0,2-2 0 15,1 0-192-15,1 2 0 0,0-4 0 0,2 3-176 0,0-3 176 0,2 4 0 16,0-2 0-16,3 0 0 16,1 0 0-16,0 0 0 0,3 2 0 0,-2 3 0 0,2-2 0 0,0 4 0 15,1 1 0-15,0 1 0 0,0 2-192 0,0 1 0 16,1-1 0-16,-3 4 0 0,0 2 368 0,-2 0 64 15,0-2 16-15,-1 3 0 16,-3 1-672-16,-1 2-128 0,-1 1-32 0,-1-1 0 16,-2-6-2816-16,-1 8-560 0,-2 1-112 0,0-2-32 0</inkml:trace>
  <inkml:trace contextRef="#ctx0" brushRef="#br0" timeOffset="27819.36">6781 11757 21423 0,'0'0'944'0,"0"0"208"0,0 0-928 0,0 0-224 0,5-2 0 0,-5 2 0 15,6 0 1840-15,-6 0 320 0,0 0 64 0,0 0 16 16,0 0-464-16,0 0-96 0,0 0-16 0,0 0 0 16,0 0-304-16,-6 0-64 0,-5 0-16 0,0 2 0 15,-4 0-304-15,-1-2-64 0,-2 4-16 0,-2-1 0 16,-2 1-448-16,0-2-112 0,-2 2-16 0,2-1 0 16,0 1-144-16,1 0-48 0,1-2 0 0,2 5 0 0,0-3-128 0,1-2 0 15,2 0 0-15,2 0-176 0,1 2 176 0,2 1 0 16,1-3 128-16,2 0-128 15,7-2-896-15,-5 4-256 0,5-4-64 0,-4 7-17536 16</inkml:trace>
  <inkml:trace contextRef="#ctx0" brushRef="#br0" timeOffset="28486.23">6597 12033 22799 0,'0'0'496'0,"0"0"96"0,0 0 32 0,0 0 32 0,0 0-528 0,0 0-128 0,0 0 0 0,0 0 0 16,0 0 1728-16,0 0 304 0,0 0 64 0,0 0 16 0,0 0-624 0,3 10-112 15,-2 2-32-15,-1-1 0 16,0-1-256-16,-1 1-48 0,0 2-16 0,-1 0 0 0,0 0-256 0,2 0-48 15,-2 0-16-15,1 4 0 0,0 3-560 0,1-3-144 16,0 2 0-16,0-2 0 0,0 3 0 0,0-3 0 16,1 3 0-16,0-3 0 0,-1-4 192 0,2 0 0 15,-1-4 0-15,0-1 0 0,-1-1-192 0,0-7 0 16,0 0 0-16,0 0 0 0,0 0 0 0,0 0-176 16,0 0 48-16,0 0 0 0,4-7 128 0,0 0 0 15,0-3 0-15,0-1 0 0,0-2 0 0,1-2-128 16,0-2 128-16,1 0-128 0,-1 0 128 0,0 1 0 15,0-1 128-15,1 0-128 0,-3 4 0 0,4-4 0 16,1 4 0-16,0-1 0 0,0 4 0 0,-1-2 0 16,1 4 0-16,0 2 0 0,0-1 0 0,0 3 0 15,0-2 0-15,0 3 0 0,-8 3 128 0,7 0-128 16,-7 0 128-16,8 3-128 0,0 3 0 0,-1 1 0 16,-1 1 0-16,0 1 0 0,-1 1 128 0,0 3-128 15,-1 1 128-15,0-1-128 0,-2 4 128 0,2 0-128 0,0 0 128 0,-1 0-128 16,0 1 384-16,-1-3 0 0,1 2 0 0,1-2 0 15,0-2-384-15,0-2 0 0,0-1 0 0,-1-1 0 16,1-5 128-16,3 0-128 0,1 2 128 0,2-6-128 31,-1-3-448-31,2-1-144 0,1-3-48 0,1-2 0 16,0-4-4400-16,16-17-880 0,-4-1-176 0,-15 15-48 0</inkml:trace>
  <inkml:trace contextRef="#ctx0" brushRef="#br0" timeOffset="29003.07">7010 11200 32015 0,'0'0'704'0,"0"0"128"0,0 0 48 0,0 0 32 0,0 0-720 0,0 0-192 15,0 0 0-15,0 0 0 0,0 0 1312 0,0 0 224 16,0 0 64-16,14-3 0 0,-6 6-368 0,0 3-64 16,-2 1-16-16,2 0 0 0,1-1-256 0,2 5-48 0,-1-1-16 0,4 1 0 15,0 2-400-15,2 2-96 16,1 0-16-16,0 3 0 0,0-1 0 0,1 4 0 0,2 3 0 0,-1 2 0 16,0 0 112-16,-2 4 16 0,0 0 0 0,-2 3 0 15,1 1-176-15,-1 3-16 0,-2 5-16 0,-2 2 0 16,-1 3-240-16,-3 6 176 0,-3 0-176 0,-2 0 160 15,-5-2-160-15,0 1 128 0,-2-2-128 0,-1-3 128 16,-2-1-128-16,0-3 0 0,-1-2 0 0,0-4-176 16,-1-3 176-16,0-4 0 0,0-4 128 0,-1-4-128 0,-1-5 0 0,2-2-128 15,-1-6 0-15,1-3 0 16,1-6-1088-16,-1-2-192 0,3-6-64 0,0-1-19168 16</inkml:trace>
  <inkml:trace contextRef="#ctx0" brushRef="#br0" timeOffset="30104.31">7390 11038 20271 0,'0'0'448'0,"0"0"80"0,0 0 32 0,0 0 16 0,0 0-576 0,0 0 0 16,0 0 0-16,0 0 0 0,0 0 1792 0,0 0 256 15,0 0 64-15,0 0 0 0,0 0-416 0,0 0-80 16,0 0-16-16,0 0 0 0,0 0-304 0,0 0-64 16,0 0-16-16,1 6 0 0,0 3-400 0,1-1-96 15,-2 5-16-15,0 0 0 0,0 0-304 0,0 0-64 16,0 4-16-16,0-1 0 0,0 4 112 0,1 1 16 15,0-8 0-15,0 1 0 0,-1 2-160 0,0 0-32 16,0-2 0-16,0-1 0 0,2-2-48 0,-1 2-16 16,0-3 0-16,1 3 0 0,-2-2-192 0,0-2 144 15,0-9-144-15,0 0 128 0,0 0-128 0,0 0 0 16,0 0 0-16,0 0 0 0,0 0 0 0,0 0 0 16,0 0 0-16,2-9 0 0,1-2 0 0,0-2 0 15,-2 0 0-15,0 1-176 0,0-1 176 0,1-2 0 16,-1 0 0-16,0-1 0 0,1-1 0 0,0 2 0 0,1-2 0 0,0 2 0 15,-1 2 0-15,1 0-128 0,-1 0 128 0,2 3-128 16,2 0 128-16,-2 4 0 0,2 2 0 0,-1 0 0 16,-5 4 0-16,0 0 0 0,8 0 128 0,0 1-128 15,-1 2 0-15,0-2 0 0,3 4 0 0,-3 2 0 16,-1 1 0-16,0 4 0 0,1-1 0 0,-1 5 0 16,1 1 0-16,-1-1 0 0,0 1 0 0,-1 0 0 15,-1 0 128-15,-2 0-128 0,1-1 128 0,0 1-128 16,2-2 0-16,-1 0 0 0,0 1 0 0,-2-3-128 15,1 0 128-15,-2-5 0 0,1-2 0 0,-2-6 0 0,0 0 0 0,2 7 0 16,-2-7 0-16,0 0 0 0,0 0 0 0,0 0 0 16,0 0 0-16,7-7 0 15,-1 3-1312-15,0-5-224 0,-1 1-64 0,0-4-16768 16</inkml:trace>
  <inkml:trace contextRef="#ctx0" brushRef="#br0" timeOffset="30388.17">7758 10941 9215 0,'0'0'400'0,"0"0"96"0,0 0-496 0,6 2 0 15,-6-2 0-15,7 4 0 0,-7-4 5120 0,5 4 912 16,-5-4 192-16,3 9 48 0,-2-2-3568 0,-1 6-704 16,0 0-144-16,-1 1-16 0,-1-1-688 0,0 3-128 15,-1-1-16-15,0 0-16 0,1 5-336 0,0-3-64 16,1 3-16-16,1-2 0 0,-1 4-48 0,1-2-16 15,1 1 0-15,2 1 0 0,1-1-192 0,0-1-64 0,1-3 0 16,1 0 0-16,2 1-256 0,-1-4 0 0,-1 2 0 16,1-5-144-16,1-5 144 0,0 1 0 0,-1-1 0 0,1-2 0 31,2-1-752-31,-1-2-112 0,0-1-32 0,1-1 0 16,1-4-3632-16,8-8-720 0,-7 2-160 0,-5 5-32 0</inkml:trace>
  <inkml:trace contextRef="#ctx0" brushRef="#br0" timeOffset="30539.26">7919 11120 40319 0,'0'0'896'0,"0"0"176"0,-11 3 32 0,-1 1 16 0,-2-1-896 0,-3 4-224 15,-1 0 0-15,-1 2 0 0,0-3 864 0,-1-2 128 16,0 0 32-16,2-1 0 0,0 1-624 0,1-2-112 16,1-2-32-16,3 2 0 0,0-2-256 0,4-2 160 15,1 0-160-15,1-1 128 16,7 3-704-16,0 0-160 0,-4-8-32 0,4 2-18528 0</inkml:trace>
  <inkml:trace contextRef="#ctx0" brushRef="#br0" timeOffset="42113.58">9993 10548 15663 0,'0'0'688'0,"5"2"144"0,-5-2-656 0,0 0-176 15,0 0 0-15,6 2 0 0,-6-2 2080 0,0 0 384 16,0 0 80-16,0 0 16 0,0 0-832 0,0 0-144 15,0 0-48-15,0 0 0 0,0 0-256 0,0 0-48 0,0 0-16 0,-8 2 0 16,-3-2-304-16,0 0-64 0,-3 0-16 0,-3 0 0 16,-1-2 0-16,0 2 0 0,-3 2 0 0,-5-2 0 15,-4 3-192-15,-5-3-64 0,-1 0 0 0,-2-3 0 16,-1 3-96-16,-5-2-32 0,0 4 0 0,-3-2 0 16,-3 3-96-16,-4-3-32 0,-3 0 0 0,-2 0 0 15,0 1-96-15,0-1-32 0,1 3 0 0,-2 1 0 16,-3-2-48-16,-3 1-16 0,-2 1 0 0,-2-4 0 15,-4 0 0-15,6 0 0 0,11 4 0 0,0 2 0 16,1-3-128-16,0 1 128 0,-1-1-128 0,2-2 128 0,2 1 64 0,2-2 0 16,3 0 0-16,3 3 0 0,1-2-192 0,5-1 128 15,4 0-128-15,2 0 128 0,3 0 112 0,-3 3 16 16,7-3 0-16,5-3 0 0,5-1-64 0,3 4 0 16,4 0 0-16,2 3 0 0,7-3-192 0,0 0 144 15,0 0-144-15,0 0 128 0,0 0-128 0,0 0 0 16,0 0 0-16,6-6-176 0,0-1 176 0,1 0-128 15,-1 5 128-15,2 2-128 0,1-4-112 0,2 4-16 16,-2-3 0-16,-1 3 0 16,2 0-1168-16,2-1-240 0,0-2-64 0,0 3 0 15,-2 0-2864-15,3 4-576 0,2-4-112 0,-1 0-32 0</inkml:trace>
  <inkml:trace contextRef="#ctx0" brushRef="#br0" timeOffset="44082.17">8580 9425 5519 0,'0'0'496'0,"0"0"-496"0,0 0 0 0,0 0 0 16,5-9 3664-16,1 3 640 0,-3-2 128 0,1-1 32 15,-1 1-1920-15,0-1-384 0,-1-2-80 0,0 2-16 0,-2-2-528 0,0 1-128 16,0-2 0-16,-2 2-16 16,0-1-592-16,-1 1-112 0,-1-2-32 0,-2 4 0 0,-1-1-208 0,0 1-64 15,0 1 0-15,-1 2 0 0,0 0-192 0,0 0-32 16,-1 3-16-16,-2 2 0 0,4 0-144 0,-1 2 128 15,0 3-128-15,0 0 128 0,1 7-128 0,2 1 192 16,-1 2-192-16,0 2 192 0,1 2-64 0,1 5 0 16,2-1 0-16,0 4 0 0,1-4 48 0,1 3 0 15,0-2 0-15,1 2 0 0,3 0-32 0,-1 0 0 16,-1-2 0-16,1 2 0 0,1-5-144 0,0 3 0 16,0-2 0-16,0-1 0 0,-2 1 0 0,1-3 0 15,-2-1 128-15,-1-1-128 0,0-3 0 0,0 2 0 16,-1-3 0-16,0-2 0 0,-2-1 0 0,2-1 0 15,-2-2 0-15,3-7 0 0,0 0-256 0,0 0 32 16,0 0 0-16,0 0 0 16,0 0-2576-16,0 0-512 0,-5-9-96 0,1-2-10800 15</inkml:trace>
  <inkml:trace contextRef="#ctx0" brushRef="#br0" timeOffset="44282.67">8532 9585 4607 0,'11'-13'192'0,"-4"9"64"0,1 1-256 0,-2-3 0 0,0-1 0 0,-2 3 0 16,-4 4 6480-16,0 0 1264 0,0 0 240 0,0 0 48 15,0 0-4816-15,0 0-960 0,0 0-192 0,0 0-32 16,-8 0-848-16,-2 4-160 0,0-1-48 0,0 1 0 16,-2 0-480-16,1 1-112 0,1-1 0 0,-1 3-16 15,1-4-368-15,-2 0 144 0,0 1-144 0,0 1 0 16,5-3 128-16,-3 0-128 0,1-2 0 0,1 1 0 0,3 2 0 0,5-3 0 16,0 0-208-16,0 0 80 15,0 0-1536-15,0 0-320 0,0 0-48 0,0 0-16 16,0 0-2016-16,4-4-416 0</inkml:trace>
  <inkml:trace contextRef="#ctx0" brushRef="#br0" timeOffset="44548.41">8682 9339 16575 0,'0'0'1472'0,"0"0"-1168"15,7 0-304-15,-1-3 0 0,-6 3 3648 0,0 0 656 16,8-1 144-16,-1 1 32 0,-7 0-2048 0,0 0-416 15,0 0-80-15,5 6-16 0,-1-2-752 0,-1 3-144 16,-2 1-48-16,0 1 0 0,-1 4-352 0,-1 0-80 16,-2 4-16-16,1-1 0 0,-2-2-160 0,1 6-48 15,0 0 0-15,2 1 0 0,0-2-64 0,-1 5 0 16,2-2-16-16,2 2 0 0,-1-1-240 0,2 1 176 16,1-1-176-16,0 0 160 0,0 0-160 0,1-3 0 0,0-3 0 0,2-3 0 15,-2 2 0-15,1-6 0 0,2 0-144 16,-1-3 144-1,1 0-2624-15,-1-4-400 0,3-3-96 0</inkml:trace>
  <inkml:trace contextRef="#ctx0" brushRef="#br0" timeOffset="45232.4">8999 9589 16575 0,'0'0'1472'0,"3"-7"-1168"15,-1 0-304-15,1 0 0 0,-3 7 3584 0,1-6 672 16,1 0 128-16,-2 6 32 0,0 0-2400 0,-3-4-480 15,0-2-80-15,3 6-32 0,0 0-752 0,-5-4-160 16,-1 1-16-16,0 3-16 0,6 0-256 0,-7 0-48 16,-1 3-16-16,-2 1 0 0,3 2-160 0,-3 1 192 15,0-1-192-15,1 5 192 0,1 2 48 0,0 0 16 16,0 0 0-16,2 0 0 0,-1 4-48 0,2-1 0 16,1 1 0-16,0 0 0 0,1 0-16 0,2-1 0 15,1-2 0-15,1-1 0 0,1 3-16 0,0-3-16 16,2-2 0-16,2-1 0 0,-1-1-160 0,1-5 0 15,2 0 144-15,1-1-144 0,1-3 0 0,0-3 128 16,0-1-128-16,1-5 0 0,-2 1 0 0,0-1 0 16,-1 1 0-16,-1-4 0 0,-1-1 0 0,1-1-192 15,-2-2 192-15,0 2-192 0,-1-2-112 0,-1-1-16 16,-1 0-16-16,0-3 0 0,-1 6 192 0,0-2 144 16,-1 3-192-16,2 3 192 0,-1-1-128 0,0 2 128 0,-2 0 0 15,1 9 0-15,0 0 0 0,0 0 0 0,0 0 0 0,0 0 0 16,0 0 0-16,0 0 0 0,3 9 0 0,-2 1 0 15,0 2 176-15,1-1-176 0,-1 3 192 0,1-1-192 16,0 0 288-16,0 3-48 0,2-2-16 0,0 2 0 16,1-1 16-16,2-2 0 0,0-3 0 0,-1 2 0 15,3-4-112-15,0-2 0 0,2 1-128 0,-1-5 192 16,1 2-192-16,2-4 0 0,1-2 0 0,1-2 0 16,-1-3 0-16,1-3 0 0,0-1 0 0,0-2 0 0,-2-2 0 0,-1 0 0 15,1-4 0-15,-3 3 0 16,-1-4 0-16,-1 3 0 0,0-4 0 0,0 2 0 0,-3-1 0 0,-1 0 0 15,-3 1 0-15,1 2 0 0,-1-3 0 0,-1 3 0 16,-1-3 0-16,-2 3 0 0,-1 3 0 0,0-2-128 16,2 3 128-16,-2 3 0 0,0 3 0 0,0 0 0 15,4 7 0-15,0 0 0 0,0 0 0 0,-7 3 0 16,2 4 0-16,1 3 0 0,-1 1 320 0,1 4 64 16,1 0 0-16,1 0 16 0,-1 5 160 0,0-2 16 15,3 2 16-15,2 2 0 0,0 2-48 0,2-1-16 16,0 1 0-16,2 0 0 0,0-1-160 0,2 2-48 15,-2-4 0-15,2 1 0 0,1-5-192 0,2 0-128 16,-1-2 160-16,2-2-160 0,1 0 0 0,-1-4 128 16,1-2-128-16,2-3 0 15,-4-4-1248-15,1-3-288 0,0-1-64 0,0-3-12480 16,0 1-2496-16</inkml:trace>
  <inkml:trace contextRef="#ctx0" brushRef="#br0" timeOffset="45366.82">9497 9501 29823 0,'0'0'1328'0,"0"0"272"0,-9 2-1280 0,-2 0-320 16,-2 1 0-16,-1 1 0 0,-3 2 2464 0,-3 1 432 16,-1-1 96-16,0 2 16 0,-1 1-1728 0,-2-2-320 15,1 0-80-15,-1-1-16 0,-1 1-624 0,4-1-240 0,-1 1 176 0,4-1-176 32,1-1-592-32,-2 1-224 0,2-2-32 0</inkml:trace>
  <inkml:trace contextRef="#ctx0" brushRef="#br0" timeOffset="60025.81">8864 11129 27647 0,'0'0'1216'0,"0"0"256"16,0 0-1168-16,0 0-304 0,0 0 0 0,6 8 0 0,-3-1 2048 0,1 3 368 16,-1-1 64-16,0 2 16 0,-3-2-1136 0,0-1-208 15,1 4-64-15,-1-2 0 0,-1-3-656 0,-1 0-144 16,0 0-32-16,0 0 0 0,2-7-256 0,0 0 0 16,-5 0 0-16,3 0 0 0,2 0 0 0,0 0 0 15,-6-7 0-15,2-1-144 16,0 2-496-16,2-4-112 0,-2 0-16 0,-1 1 0 15,-1 1-48-15,1-1-16 0,-1 1 0 0,-1-1 0 0,1 0 464 0,-1 5 96 16,-1 0 16-16,0 1 0 0,0 3 256 0,1 3 144 16,-3-2-16-16,1 4 0 0,1 3 976 0,0 4 192 15,1-2 48-15,-1 3 0 0,0 2-576 0,1-2-96 16,1 4-32-16,2-1 0 0,-1 1-352 0,3-2-80 16,1 2-16-16,1 0 0 0,1 0-192 0,3-3 0 15,1-1 0-15,2 0 0 0,0 0 0 0,0 0 0 16,3-5 0-16,0 1 0 0,2 1 0 0,1 0 0 15,-1-6 0-15,2 2 0 0,-1-2-208 0,0-1-96 16,0-2-16-16,1-1 0 16,-1-1-448-16,-2-2-112 0,3-1-16 0,-3-2 0 15,1-1-656-15,-1 0-144 0,-2 1-32 0,-1-3 0 16,-1 1 320-16,0-1 48 0,0-2 16 0,-1 2 0 16,1 1 448-16,-1-1 112 0,-1-1 16 0,1-1 0 0,-1 5 512 0,0-5 96 0,-1 2 32 0,1 0 0 15,-2 1 128-15,1 1 0 0,-1 1 128 16,-1-1-128-16,-2 7 176 0,4-9-48 0,1 3 0 0,1-1 0 15,-3 3 320-15,3-2 48 0,-1 2 16 0,0-3 0 16,0 3-320-16,-5 4-48 0,7-5-16 0,1 1 0 16,-2 1-128-16,1 2 0 0,-1-3 0 0,2 1 0 15,0 1 0-15,0 2 0 0,0 0 0 0,0 5 0 16,-2-1 496-16,1 0 64 0,-1 2 16 0,0 1 0 0,-2 2 400 0,-2 2 96 16,-1-1 16-16,1 3 0 0,-4 0 256 0,0 0 48 15,-2 2 16-15,-1 1 0 0,-2-3-416 0,2 0-80 16,-2-3-16-16,1 1 0 0,-3-2-560 0,2-1-112 15,1-2-32-15,-1-3 0 0,0 0-192 0,1-2 144 16,-2-1-144-16,-1-4 128 0,1 0-128 0,1-3 0 16,2 1 0-16,0-3-176 0,0 0 176 0,0 1 0 15,1-5 0-15,1-1 0 0,2 4 0 0,-1 0-128 16,1-4 128-16,1 3-128 0,1 0-112 0,1-2-16 16,0 3 0-16,2-1 0 15,1 2-608-15,3-2-128 0,0 1-32 0,0 1 0 16,-1 2 0-16,0-1 0 0,1 2 0 0,1-1 0 15,2 2 64-15,-1 1 0 0,1 0 0 0,-1 2 0 16,0-2 192-16,-1 4 64 0,-1 0 0 0,1 0 0 0,-1-3 512 0,-1 3 192 0,-7 0-144 0,8 3 144 16,-1 1 0-16,-1 2 0 0,2 1 0 0,-2-3 128 15,-3 2 304-15,1 3 64 0,0 1 16 0,0 0 0 16,0 0 448-16,-1 4 112 0,1-1 16 0,-2 0 0 16,0 1 0-16,-1-1 0 15,-1 0 0-15,1 0 0 0,-1 2-320 0,2-3-48 0,-4-2-16 16,2 1 0-16,2-2-400 0,-2-3-96 15,0-6-16-15,0 0 0 0,0 0-192 0,0 0 144 0,0 0-144 0,0 0 128 16,0 0-128-16,0 0-176 0,0 0 48 0,0 0 0 16,1-6 128-16,0-3-128 0,2-2 128 0,-1 1-128 15,0-3-112-15,0-1-16 0,1 1 0 0,1 0 0 16,2 0-192-16,1-1-64 0,0 2 0 0,0 2 0 0,1-1 208 16,0 1 48-16,0 0 0 0,1 4 0 0,0 2 256 0,0 1-160 15,-1 2 160-15,0 1-128 0,0 1 128 0,0 5 176 16,-2-3-48-16,1 4 0 0,-2 0 64 0,0 3 0 15,1 1 0-15,-2-1 0 0,0 3 256 0,0 3 48 16,-2-2 16-16,1 2 0 0,-2 0-112 0,0-5-16 16,1 1 0-16,-1-1 0 0,-1-3-144 0,0 1-48 15,0-9 0-15,0 0 0 0,0 0-400 0,0 0-96 16,0 0-16-16,0 0 0 0,0 0 320 0,0 0-160 16,4-7 160-16,0 1-128 0,0-2 128 0,0-4-128 15,0 1 128-15,0-2-128 0,1 3-208 0,-1-1-48 16,0-2 0-16,-2 0 0 0,2 3 160 0,0 1 32 15,0-2 0-15,0 5 0 0,-1-1 192 0,-3 7 0 16,5-7 0-16,-5 7 160 0,0 0-160 0,0 0 128 16,0 0-128-16,8 3 128 0,-8-3 64 0,8 4 0 0,-2 3 0 0,1 2 0 15,-2-1 96-15,0-2 32 16,-2 5 0-16,1-2 0 0,0 1-320 0,0-1 160 16,-1 2-160-16,1-1 128 0,0 3-128 0,0-6 0 0,-4-7 0 0,4 9 0 15,3-2 0-15,-7-7 0 0,0 0 0 0,8 1-176 16,1-1 48-16,0 0 0 0,0-1 0 0,0-4 0 31,-1 1-576-31,0-3-96 0,-1 0-32 0,0 0 0 16,0-3-96-16,-1 0-32 0,0 1 0 0,-1 0 0 0,0 1 464 0,2-1 96 0,-2 1 16 0,-1-1 0 15,-3-4 384-15,1 5 0 0,-1-2 0 0,-1 4 0 16,-1-1 0-16,1 7 0 0,1-7 0 0,-1 7 0 16,0 0 0-16,0 0 224 0,0 0-32 0,0 0 0 15,0 0 768-15,-5 6 160 0,1 2 32 0,0 1 0 0,1 2-160 0,1-1-32 16,-2 3 0-16,1 4 0 0,2-1-512 0,1 1-96 15,1 3-32-15,2-3 0 0,1 2 112 0,-1-2 16 16,1 6 0-16,2-5 0 0,-2 2-112 0,1-1-16 16,0 1 0-16,2-1 0 0,-1 1-96 0,1-3-32 15,-1-2 0-15,1-2 0 0,-3-3-192 0,0-1 0 16,1 0 0-16,-3-2 0 0,-2-7 0 0,0 0 0 16,0 0 0-16,0 0 0 0,0 0 0 0,0 0-160 15,0-9 32-15,-1-2 0 0,0 2 128 0,-2-1-128 16,-1-7 128-16,2-2-128 0,-1 2-64 0,0 0 0 0,-2 0 0 15,1-2 0-15,0-2-96 0,2-2-32 16,-2 4 0-16,1-2 0 0,2-1 160 0,0 2 32 16,-1-1 0-16,2 1 0 0,0 1 0 0,2 2 0 0,1 0 0 0,1 1 0 15,2 1 128-15,0 5 0 0,3-2 128 0,1 4-128 16,-3 2 0-16,1 2 0 0,1-1 0 16,1 3 0-16,0 0 128 0,2 2-128 15,-2 0 128-15,2 4-128 0,-1 5 128 0,-1-3-128 0,-1 5 128 0,0-1-128 16,-3 3 224-16,-4 3-32 0,0-1 0 0,-4-2 0 15,0 4 112-15,-2 0 16 0,-3 1 0 0,-1-4 0 16,-1 2-160-16,0-1-32 0,0-2 0 0,0-3 0 16,-2-3 0-16,2-1 0 0,0 1 0 0,1-5 0 15,-1-2-128-15,1 0 0 0,0-2 0 0,2-2-176 16,-1 0-112-16,2 1-32 0,1-1 0 0,0-2 0 16,0-1-2096-1,3-2-416-15,1 3-96 0,2-2-13264 0</inkml:trace>
  <inkml:trace contextRef="#ctx0" brushRef="#br0" timeOffset="61143.18">9958 11187 34319 0,'0'0'752'0,"0"0"144"0,6-7 48 0,0 3 32 0,-2-1-784 0,2 1-192 16,1-2 0-16,-1 2 0 0,-6 4 1328 0,7-3 208 15,-1-1 64-15,2 0 0 0,-1 2-928 0,1-2-176 16,-1 1-48-16,1 0 0 0,0 2-256 0,1 1-48 15,-1 1-16-15,0 5 0 0,-8-6 64 0,9 6 0 16,-1 2 0-16,0 1 0 0,0 2-192 0,-2 2 0 16,0 0 0-16,-1 1 0 0,-1 2 336 0,-2 1 48 15,0 3 0-15,-2-3 0 0,-2 0-256 0,0 1-128 16,-2-4 128-16,-1 0-128 0,-3-1 176 0,1 0-48 16,-1-3 0-16,0-3 0 0,1-1-128 0,0-2-176 0,-1-4 48 0,0 0 0 15,0 0 128-15,1-4-128 16,-1-2 128-16,1-3-128 0,1 1 128 0,-1-3-128 0,2 0 128 0,1-4-128 15,0-1 128-15,1-1 0 0,2 2 0 0,1 0 0 32,3-2-592-32,-1 2-96 0,2-3-16 0,1 5 0 15,2-1-512-15,1 1-96 0,0 0-32 0,1 0 0 16,0 0-48-16,2-1-16 0,-2 7 0 0,-1-3 0 16,1 0 0-16,1 3 0 0,2-2 0 0,1 5 0 0,0 0 464 0,-1 2 96 0,0-1 16 15,-2 2 0-15,1 1 832 0,-2 0 0 0,-1 0 0 0,-8 0 0 0,8 4 800 0,-2 0 128 16,-6-4 32-16,5 5 0 0,1 3 512 0,-2-2 96 15,-3 4 32-15,0 0 0 0,2-1-160 0,1 2-32 16,-3-1 0-16,0 3 0 0,1-2-448 0,-1 4-112 16,-1 0-16-16,1 1 0 0,2-3-144 0,0 1-48 15,-2-1 0-15,1 3 0 0,1-4-256 0,1 1-48 16,0 0-16-16,1 0 0 0,0-4-192 0,2-1-128 16,0 1 128-16,-1-2-128 0,1-3 128 0,0 0-128 15,3-2 128-15,-3 1-128 0,3-3 0 0,-1-3-128 16,-1 1 0-16,0 0 0 0,1-4-112 0,0-3-16 15,0-2 0-15,-1 1 0 16,0-4-304-16,0 1-64 0,-2 0-16 0,-1-1 0 16,1-2-96-16,-2 2-32 0,-2-2 0 0,2-1 0 0,-3 4 320 0,1 0 48 15,-1 2 16-15,0 2 0 0,-1 1 384 0,0 8 0 0,2-6 0 0,-2 6 0 16,0 0 0-16,0 0 224 16,0 0-32-16,0 0 0 0,0 0 320 0,0 0 48 0,0 0 16 0,-4 6 0 15,0 2-112-15,1 1-16 16,2 2 0-16,1-1 0 0,0-1-192 0,2 2-64 0,1-2 0 0,0 2 0 15,1 2-48-15,1-5-16 0,1 1 0 0,1-3 0 16,0 1 64-16,0-1 0 0,3 1 0 0,-1-1 0 0,1-2-192 0,1-1-192 16,-1-3 32-16,1 0 16 15,-1 0 144-15,-1-3 0 0,0-1 0 0,1 2-128 0,-4-5-16 16,2 1 0-16,-1-2 0 0,-1-1 0 0,1-2 144 0,-1-2-128 16,-2 0 128-16,1 0-128 0,-1 0-64 0,-1-2 0 15,0-3 0-15,-2 4 0 0,-2-2 64 0,1 4 0 16,0-1 0-16,-2 1 0 0,1 2 0 0,-2 2 0 15,2 1 0-15,0 2 0 0,-1-1 128 0,2 6 0 16,0 0 0-16,0 0 0 0,0 0 0 0,0 0 0 16,0 0 128-16,0 11-128 0,0 0 176 0,-1-1-48 15,2 3 0-15,-1 4 0 0,0-1 48 0,0-1 0 16,0 2 0-16,0 1 0 0,2-4 80 0,-1 2 0 16,-1-1 16-16,1 0 0 0,-2-2-16 0,1-2 0 15,0-1 0-15,0-1 0 0,0-9-256 0,0 0 0 16,0 0 0-16,0 0 0 0,0 0 0 0,0 0 0 15,0 0 0-15,-1-5 0 0,-1-3 0 0,2-1 0 16,0 1-128-16,2-5 128 0,-1 0 0 0,0-3 0 16,1 2 0-16,0-2 0 0,1-1 0 0,1 3 0 15,1-2 0-15,0 3 0 0,1-1-128 0,1 1 128 16,4-1 0-16,-1 5-144 0,1 3 144 0,1-1 176 0,-1 1-48 16,0 4 0-16,-1 0-128 0,0 4 0 15,-1-2 0-15,0 4 0 0,0 3 0 0,-1-1 0 0,1 2 0 0,-2 4 0 16,-1 2 0-16,-1-1 0 0,-2 1 0 0,1-1 0 15,-1 4 0-15,-2-2 128 0,-1 0-128 0,0-2 128 16,0 0 64-16,-1 0 16 0,-1-2 0 0,2-2 0 16,0-9-208-16,0 6 0 0,0-6-144 0,0 0 144 15,0 0 0-15,0 0 0 0,7-2 0 16,-1-1 0 0,1-1-912-16,1-2-96 0,0-1-16 0,-1-1 0 0,3-4-2368 15,-3 2-464-15,1-3-112 0,2 2 0 0</inkml:trace>
  <inkml:trace contextRef="#ctx0" brushRef="#br0" timeOffset="61776.51">10999 10941 3679 0,'0'0'160'0,"3"-7"32"16,2 0-192-16,0 0 0 0,0 0 0 0,1 1 0 0,-1 0 5904 0,-5 6 1136 15,0 0 240-15,0 0 32 0,0 0-3920 0,0 0-800 16,0 0-160-16,9 7-16 0,-1 2-960 0,-2 4-192 16,-2 0-48-16,-1 2 0 0,0 0-608 0,-1 5-128 15,0-2-32-15,-1 5 0 0,0-4-64 0,0 5 0 16,1-5-16-16,-2 2 0 0,0-1-368 0,1 0 128 15,2-3-128-15,-2-2 0 0,0 0 0 0,1-5 0 16,-1 2 0-16,0-4 0 0,-1-8 0 0,0 0 0 16,0 0 0-16,0 0 0 0,0 0-400 0,0 0 0 0,0 0 0 0,-4-8 0 31,0-1-176-31,-1 2-48 0,0 0 0 0,0 0 0 0,-1-2 272 0,0 2 48 16,-2 3 16-16,0-2 0 0,0 3-32 0,2-1 0 15,-1 4 0-15,1 0 0 0,6 0 320 0,-8 0 256 16,1 3-64-16,7-3 0 0,-6 4-192 0,0 0 144 0,6-4-144 0,-3 6 128 15,0 1 0-15,0 2 0 0,2-2 0 0,0 0 0 16,1 0-128-16,1 2 128 0,2 2-128 0,-1-2 128 16,2-1-128-16,1 1 128 0,1-1-128 0,0 1 128 15,1-3-128-15,1 1 0 0,1-1 0 0,0 1 0 16,0-3 0-16,2-1-176 0,-1-2 48 0,1-2 0 16,0-2 128-16,1 0 128 0,1-1-128 0,-1 0 176 15,0-1-176-15,0-1 0 0,-2-2 0 0,-1 1 0 0,2-3 0 0,-1 1-176 16,1-4 176-16,-2 2-128 0,0-2 128 0,0 0-128 15,2-2 128-15,-4 2-128 0,1 0 128 0,0 0 0 16,-1 0 128-16,-3 3-128 0,1-4 0 0,-1 1 0 16,-3 4 0-16,0 1 0 0,-2-1 0 0,0 3 0 15,1 6 0-15,0 0-128 0,-7-2 128 0,1 6 0 16,-3 0 0-16,1 3 0 0,-1-1 0 0,1 3 0 16,0 2 0-16,0 2 0 0,0 0 0 0,2 0 0 15,0-2 0-15,1 2 0 0,1-3 160 0,2 3 64 16,-2-2 16-16,2 2 0 0,2-3-32 0,0 2 0 15,2-1 0-15,0-1 0 0,1 1 48 0,2-2 0 16,0-3 0-16,2 1 0 0,1-1-256 0,1 1 144 16,1-3-144-16,3-4 128 0,1 0-128 0,0 0 128 15,2-4-128-15,1 1 128 0,1-3-128 0,0-1-176 16,1 1 48-16,-1-5 0 16,-1 1-320-16,-1 1-48 0,0-2-16 0,-1-2 0 15,0 3-1632-15,-2-4-336 0,1 5-64 0,-2-4-13520 0</inkml:trace>
  <inkml:trace contextRef="#ctx0" brushRef="#br0" timeOffset="62227.66">11655 10751 8287 0,'0'0'736'0,"0"0"-592"0,0 0-144 0,0 0 0 15,5 4 5936-15,2 2 1152 0,-3-1 224 0,0 3 48 0,-3 3-4368 0,0 2-880 16,1 3-192-16,-2-2-16 0,-3 4-800 0,2 1-144 15,0 3-48-15,-1-1 0 0,0 1-400 0,-1 2-96 16,0 2-16-16,2-3 0 0,0-3-144 0,-1-3-48 16,1 3 0-16,1-3 0 0,0 0-208 0,1-4 144 15,1 0-144-15,-1 0 128 0,0-5-128 0,-1 1 0 16,2 0 0-16,-2-9 0 0,0 0 0 0,0 0 0 16,0 0 0-16,0 0 0 0,0 0-336 0,0 0-48 15,0 0-16-15,0 0 0 16,4-9-160-16,-3 0-16 0,-1-2-16 0,-1 1 0 0,-2 0 160 0,-1-2 48 15,-1 1 0-15,-2 1 0 0,-1 1 208 0,-1 2 176 16,-1 3-208-16,1 2 80 0,-1 2 128 0,0 0 0 16,-2 2 0-16,0 2 0 0,-1 1 0 0,0 2 0 15,3-1 0-15,-2 2 0 0,-1-1 128 0,2 2 48 16,3 1 16-16,1 1 0 0,-1-1 144 0,1 2 48 0,2 1 0 0,2-1 0 16,2 1-160-16,2 0-32 15,1 0 0-15,0-2 0 0,4 2 0 0,0-4 0 16,3 2 0-16,2-2 0 0,-1-1-48 0,3 1-16 15,0-5 0-15,0 0 0 0,-1 1-128 0,3-4 0 0,0-1 0 0,1-1 0 16,-1-2-144-16,-1-1 144 16,-2-2 0-16,-1-1 0 0,0 1-240 0,-3-5 64 0,-2 5 16 15,1-1 0 1,-3 1-1824-16,-2-1-352 0,-2 7-80 0</inkml:trace>
  <inkml:trace contextRef="#ctx0" brushRef="#br0" timeOffset="63094.83">8718 12033 28559 0,'0'0'624'0,"0"0"128"0,0 0 16 0,0 0 64 0,0 0-672 0,5-4-160 16,5 0 0-16,-10 4 0 0,0 0 1824 0,0 0 336 15,0 0 64-15,0 0 16 0,0 0-720 0,0 0-144 16,2 8-32-16,-2 1 0 0,0 2-400 0,-2-1-96 15,2 2-16-15,0 0 0 0,-1 1-400 0,1 2-96 16,0-2-16-16,0 4 0 0,0-2-96 0,0 1-32 0,0 1 0 0,0-2 0 16,0 0-192-16,0 0 0 0,0-1 0 0,0-4 0 15,0 1 144-15,0-5-16 16,-1 1 0-16,1-7 0 0,0 0-128 0,0 0 0 16,0 0 0-16,0 0 0 0,0 0 0 0,0 0-176 0,1-7 48 0,0-1 0 15,1-4 128-15,0-2 0 0,1 1 0 0,1 0 0 16,0-4 0-16,0 1-128 0,1 2 128 0,-1-5-128 15,1 2-160-15,0 3-32 0,2-2 0 0,-2 2 0 16,2 1 320-16,0 0 144 0,1 2-16 0,0 5 0 16,0-1-128-16,-1 0 0 0,0 5 0 0,1 2 0 15,1 0 0-15,-1 0-176 0,0 6 48 0,0 4 0 16,-1 0 128-16,0 1 176 0,0-1-48 0,0 3 0 16,-2 0-128-16,0 3 0 0,-1-2 0 0,0 2 0 15,-1-2 0-15,-1 2 128 0,1 1-128 0,-1-4 128 16,0 4-128-16,-1-6 0 0,0 1 0 0,2-5 0 15,-2 3 0-15,2-4 128 0,-1-2-128 0,2 3 128 16,-4-7-128-16,0 0-272 0,0 0 64 0,8 0 16 16,0-3-2368-16,0 2-448 15,-1-5-112-15,0 3-16 0</inkml:trace>
  <inkml:trace contextRef="#ctx0" brushRef="#br0" timeOffset="63644.4">9557 11813 31327 0,'0'0'688'0,"0"0"144"0,0 0 16 0,8-3 48 0,-2 2-720 0,-6 1-176 0,8 1 0 0,-8-1 0 0,8 5 2240 0,-1 3 400 16,-2 1 96-16,-1 2 16 0,-1 5-1136 0,-2 1-208 15,-1 0-64-15,0 5 0 0,0-4-608 0,0 5-128 16,-1 0-32-16,-1 1 0 0,1-1-192 0,0 0-64 15,1-2 0-15,-2 1 0 0,1-3-320 0,1 0 0 16,1 0 0-16,1 1 0 0,0-3 0 0,1-1 0 16,-1-2 0-16,2-1 0 0,2 0 0 0,0-3-128 15,2 0 0-15,1-3 0 0,3 0 0 0,0-1 0 16,1-5 0-16,-1 2 0 16,1-3-1536-16,0-3-320 0,-1-1-48 0,1-2-16 15,-1-1-2144-15,-1-1-432 0,0-1-96 0,-1-2-16 0</inkml:trace>
  <inkml:trace contextRef="#ctx0" brushRef="#br0" timeOffset="63822.52">9788 12000 27183 0,'0'0'1200'0,"-8"3"256"0,-3-3-1168 0,-2 0-288 0,-1 2 0 0,-2 2 0 15,-1-1 3136-15,-1-2 560 0,-1 4 112 0,1-1 32 16,-3 0-2000-16,1 3-400 16,2-5-80-16,2 2-16 0,1 3-704 0,2 0-160 0,-1-5-32 0,3 2 0 15,0 0-304-15,2-1-144 0,1-1 128 0,2 0-128 16,6-2 192-16,0 0-64 0,0 0 0 0,0 0 0 31,-3-7-1328-31,3 7-272 0,0 0-48 0,0 0-16 16,7-4-2560-16,2-2-512 0,1 2-96 0,2-3-32 0</inkml:trace>
  <inkml:trace contextRef="#ctx0" brushRef="#br0" timeOffset="64053.2">9857 11936 32015 0,'0'0'1408'0,"3"6"320"0,-3-6-1392 0,2 7-336 16,-2-7 0-16,3 8 0 0,-2 1 2224 0,2 0 368 16,-2 2 80-16,2-1 16 0,-2 1-1280 0,2 2-256 15,-1 0-64-15,1 0 0 0,0 3-560 0,0-2-112 16,1-1-32-16,0 3 0 0,0-6-144 0,0 1-48 16,0 2 0-16,1-3 0 0,1 0-192 0,-1 0-160 15,0 1 32-15,2-2 0 16,0 1-464-16,1-1-96 0,0-2-16 0,0-3 0 15,-8-4-2496-15,8 0-512 0,0-3-112 0,-2-3-16 0</inkml:trace>
  <inkml:trace contextRef="#ctx0" brushRef="#br0" timeOffset="64862.61">10067 11960 38239 0,'0'0'832'0,"0"0"192"0,0 0 16 0,-10 2 48 0,12 6-880 0,-1 1-208 0,0 2 0 0,1-2 0 16,-2 4 912-16,1 0 144 0,0-1 32 0,1 4 0 16,-1-3-368-16,0 1-64 0,0 2-16 0,1-3 0 15,-1 0-256-15,0 1-48 0,1-2-16 0,-1-1 0 16,0-1-320-16,1-3 0 0,-2 2 0 0,0-3 0 0,0-6 0 0,0 0 0 16,0 0 0-16,0 0 0 15,0 0 0-15,0 0 0 0,0 0 0 0,0 0-128 0,1-9 128 0,0 0 0 16,1-1 0-16,0-1 0 0,0 1 0 0,0-4-128 15,-1-1 128-15,1 2-128 0,0-2 128 0,1 0-128 16,0 0 128-16,-1 2-128 0,3 0-160 0,1 0-32 16,-1 2 0-16,0 1 0 0,3-2 64 0,0 4 0 15,0-1 0-15,2 3 0 0,-1 2 48 0,1 0 16 0,-1 1 0 16,0 0 0-16,0 3 192 0,0 3 0 16,-1 1 0-16,-1 0 0 0,-2 2 0 0,0 4 0 15,-1-1 0-15,-1 1 0 0,-2 3 0 0,0 2 256 16,2 0-48-16,-2-1-16 0,-1-1 160 0,0 0 32 0,-1-1 0 0,1 1 0 15,1-4-112-15,1-3-16 0,-1 1 0 0,-1-7 0 16,0 0-256-16,0 0 0 0,0 0 0 0,0 0-144 16,0 0 144-16,0 0-128 0,0 0 128 0,5-3-128 15,0 1 128-15,2-2 0 0,-1-3 0 0,1-1 0 16,0-1-288-16,-1 0-32 0,2-1 0 0,1-5 0 31,0 2-144-31,0 0-48 0,1 0 0 0,-1 2 0 16,1 1 64-16,-1 1 0 0,1-2 0 0,-1 2 0 0,-1 3 304 0,1 2 144 0,-3 0-128 0,-6 4 128 15,8-3 0-15,-1 3 0 0,-7 0 0 0,6 4 0 16,-6-4 0-16,5 9 0 0,1 2 0 0,-1-1 128 16,-2-1 192-16,-1 4 64 0,2-2 0 0,0 2 0 15,0 0-160-15,0-2-32 0,1 2 0 0,0-3 0 16,2-1 112-16,0 2 16 0,-1-2 0 0,3-1 0 16,2-2-320-16,-1-2 160 0,1-1-160 0,0-1 128 0,1-2-128 0,0 0 0 15,0-2 0-15,0-5-176 0,-1 3 176 0,1-2 176 16,0-1-48-16,0 1 0 0,-2-5-128 0,2 1 0 15,-2-2 0-15,0-2-176 0,-1 0 48 0,-1-1 0 16,-2 0 0-16,-1 0 0 0,-2 2 128 0,0-2-128 16,-2 2 128-16,-2 3-128 0,-5-2 0 0,3 4 0 15,-1 1 0-15,0 1 0 0,-5 3 128 0,2-1 0 16,7 4 0-16,-8 3 0 0,2-2 0 0,-1 6 0 16,0-1 128-16,2 3-128 0,1 2 0 0,0-1 0 15,0 4 0-15,2-1 0 0,-1 2 224 0,2 0-32 16,1 2 0-16,0-4 0 0,0 3-192 0,3-2 144 15,0-1-144-15,3-2 128 0,0 2-128 0,2-4 0 16,3 1 0-16,-1-1 0 0,1-1 0 0,2-2 0 0,1-3 0 0,2 1 0 16,1-1 0-16,4-2-272 15,0 2 64-15,0-3 16 16,0 0-1440-16,1-3-288 0,0 2-48 0,0-2-9536 16,1-1-1904-16</inkml:trace>
  <inkml:trace contextRef="#ctx0" brushRef="#br0" timeOffset="65195.88">11101 11789 27647 0,'0'0'1216'0,"0"0"256"0,-6 0-1168 0,-2 3-304 0,-1 1 0 0,-1 2 0 16,1 1 2176-16,-1-1 384 0,-2 2 80 0,0 1 16 0,0-2-1184 16,2 4-224-16,-1-2-48 0,2-1-16 15,1 1-688-15,2-3-144 0,-1 1-32 0,2-1 0 0,1 2-144 0,2-1-48 16,2-7 0-16,0 9 0 0,1-3-128 0,3 2 128 15,0-1-128-15,2-1 128 0,2-3 64 0,3 1 0 16,0 0 0-16,3 1 0 0,-1-4-192 0,1 5 0 16,2-2 0-16,1-2 0 0,-2 2 0 0,1 0 0 15,-1-1 0-15,-2 3 128 0,0-2-128 0,-3 3 192 16,-2-5-192-16,-3 5 192 0,-5-7-16 0,3 10 0 16,-3 1 0-16,-4-2 0 0,1 4 32 0,-3-2 16 15,-3-1 0-15,-3-1 0 0,-1 2-224 0,-2-5 0 16,-2 1-192-16,2-3 192 0,-4-2 0 0,0 0 0 0,-2-2 0 0,0-2 0 31,-1 2-1088-31,-2-2-144 0,0-2-48 0,1 0-17712 0</inkml:trace>
  <inkml:trace contextRef="#ctx0" brushRef="#br0" timeOffset="65385.65">10143 11683 45615 0,'0'0'1008'0,"0"0"208"0,0 0 32 0,0 0 32 0,0 0-1024 0,0 0-256 0,0 0 0 0,0 0 0 16,7 0 512-16,-7 0 48 0,0 0 16 0,8 0 0 16,-8 0-1136-1,8-4-208-15,-1 0-64 0,-1-1 0 0</inkml:trace>
  <inkml:trace contextRef="#ctx0" brushRef="#br0" timeOffset="108644.12">9892 12951 14511 0,'0'0'320'0,"0"0"64"0,0 0 0 0,0 0 32 0,-5-5-416 0,5 5 0 0,-4-6 0 0,0 1 0 16,0-1 752-16,0 2 64 0,-1 0 16 0,1-3 0 15,0 2-208-15,4 5-48 0,-5-7 0 0,1 4 0 16,-2-4-256-16,2 3-48 0,4 4-16 0,0 0 0 16,-4-4 64-16,4 4 0 0,0 0 0 15,0 0-6592-15,0 0-1328 0</inkml:trace>
  <inkml:trace contextRef="#ctx0" brushRef="#br0" timeOffset="109604.9">9878 12935 7359 0,'0'0'320'0,"0"0"80"0,0 0-400 0,0 0 0 16,0 0 0-16,0 0 0 0,0 0 992 0,0 0 112 15,0 0 32-15,0 0 0 0,0 0-448 0,0 0-96 16,0 0-16-16,0 0 0 0,0 0-96 0,0 0-32 15,0 0 0-15,0 0 0 0,0 0-112 0,0 0-16 16,0 0-16-16,0 0 0 0,0 0-304 0,5-1 0 16,-5 1 0-16,0 0 0 0,0 0 0 0,0 0 0 15,0 0 0-15,5 1 160 0,-5-1-336 0,0 0-64 16,0 0-16-16</inkml:trace>
  <inkml:trace contextRef="#ctx0" brushRef="#br0" timeOffset="110376.92">9933 12929 1839 0,'0'0'0'0,"0"0"160"0,0 0-160 0,0 0 0 0,0 0 0 0,0 0 0 0,0 0 4112 0,0 0 800 16,0 0 144-16,0 0 48 0,0 0-3248 0,0 0-656 15,0 0-128-15,0 0-32 0,3-8-592 0,-3 8-128 16,0 0-32-16,0 0 0 0,0 0 224 0,0 0 32 15,0 0 16-15,0 0 0 0,0 0 112 0,0 0 32 16,0 0 0-16,0 0 0 0,0 0 128 0,0 0 16 16,0 0 16-16,0 0 0 0,0 0-32 0,0 0 0 15,-2 6 0-15,1 2 0 0,0 1-96 0,-1 2-32 16,1 2 0-16,1 0 0 0,-1 1-192 0,-1 2-64 16,2 1 0-16,0 0 0 0,2 3-112 0,-1-3-16 15,0 3-16-15,1-5 0 0,-2 2-80 0,1 0-16 16,3-4 0-16,-1 1 0 0,-1-1-16 0,-1 0-16 15,1-3 0-15,0 1 0 0,0-5-176 0,-2-6 192 16,0 0-192-16,0 0 192 0,0 0-192 0,0 0 0 16,0 0 0-16,0 0 0 0,0 0 0 0,0 0 0 15,0 0 0-15,0 0-176 0,0 0 352 0,-2-6 64 16,1-1 16-16,0 1 0 0,-1-5-400 0,1 2-80 0,0 1-16 0,0-2 0 16,1-2 240-16,0 1 0 15,0-2 0-15,0 0 0 0,0 0 0 0,1 0 0 16,3 1 0-16,0-1 0 0,0 0 0 0,1 2 0 15,0-2 0-15,-1 0 0 0,0 3 0 0,1-3 192 0,2 1-48 0,-1 1 0 16,1 4-144-16,1-3 0 0,1 0-160 0,-1 3 160 16,0-2 0-16,-1 3 0 0,1 2 0 0,-1 0 0 15,-7 4 0-15,8-3 0 0,-8 3 0 0,0 0 0 16,9 0 0-16,-1 3 0 0,-8-3 0 0,6 8 0 16,-2-2 0-16,0 3 0 0,-1 2 0 0,-2-1 0 15,0 3 256-15,1 1-64 0,-4-1-16 0,2 0 0 0,0 0 176 0,2 0 32 16,-2 0 16-16,1-1 0 0,0 4-48 0,2-3-16 15,-2-3 0-15,3 3 0 0,0-2-96 0,0-1-32 16,1-1 0-16,0 2 0 0,3-2-208 0,0-1 144 16,0 1-144-16,1-5 128 0,0 1-128 0,1-1 0 15,-1-1 0-15,0-2 128 16,-1 2-624-16,0-3-128 0,-2 0-16 0,-6 0-19728 0</inkml:trace>
  <inkml:trace contextRef="#ctx0" brushRef="#br0" timeOffset="114380.74">6902 14250 16351 0,'0'0'352'0,"0"0"80"0,0 0 16 0,0 0 16 0,3 7-464 0,1-1 0 16,-4-6 0-16,4 7 0 0,0-1 960 0,-4-6 112 0,0 0 16 0,4 4 0 15,-4-4 48-15,0 0 16 16,0 0 0-16,0 0 0 0,0 0-256 0,0 0-64 16,0 0 0-16,0 0 0 0,4-4-144 0,0-2-48 15,0-1 0-15,-2-2 0 0,1 1-192 0,-2-1-64 16,-1 1 0-16,-1-1 0 0,-2-1-192 0,1-1-64 16,-2-1 0-16,0 4 0 0,-2-1 0 0,1-1 0 0,-3 1 0 0,-1 1 0 15,-1 3 0-15,0 1 0 0,1 1 0 0,0 3 0 16,-1 3 256-16,-1-1 64 0,1 2 0 15,-1 3 0-15,1-1 96 0,1 5 32 0,-1 2 0 0,3-3 0 16,-1 3 0-16,0-2 0 0,1 2 0 0,1 0 0 16,1-2-64-16,1 0 0 0,1 4 0 0,2-5 0 15,-1 2-96-15,2 1-32 0,2-2 0 0,0-1 0 0,1-1-256 16,1-1-128-16,0 1 128 0,1-2-128 16,3-1 240-16,-2 1-48 0,1-3 0 0,1-2 0 0,0 0-192 0,0-2-256 15,-1 0 48-15,1-4 16 0,0 0 192 0,1 1-144 16,-1-3 144-16,1-1-128 15,2-1-160-15,-2-1-32 0,-1-1 0 0,0-2 0 0,-2 1 64 0,1-2 0 16,-2 0 0-16,0 3 0 0,2 2 256 0,-3-1-160 16,-2-2 160-16,1 5-128 0,0-4 128 0,-3 10-128 15,1-6 128-15,-1 6-128 0,0 0 128 0,0 0 0 16,0 0 0-16,0 0 0 0,0 0 176 0,0 0 64 16,1 9 16-16,-1 4 0 0,0 0 0 0,0 4 0 15,0 3 0-15,0 4 0 0,-1-1 192 0,1 3 64 16,0 2 0-16,0 2 0 0,3-1 0 0,-2 1 0 15,0-3 0-15,2 0 0 0,-2-4-160 0,0 3-32 16,1-2 0-16,0-4 0 0,1-1-192 0,1 1-128 16,0-3 128-16,0-3-128 0,-2-3 0 0,1-2 0 0,-3-9 0 15,0 0 0-15,0 0 0 0,0 0 0 0,0 0 0 0,0 0 0 32,6-4-2128-32,0-3-496 0,-1-2-112 0,2-1-14880 0</inkml:trace>
  <inkml:trace contextRef="#ctx0" brushRef="#br0" timeOffset="114830.29">7069 14181 32943 0,'0'0'720'0,"0"0"160"0,0 0 16 0,0 0 32 0,0 0-736 0,0 0-192 16,0 0 0-16,0 0 0 0,0 0 1568 0,6 5 288 15,-3 2 48-15,-1-1 16 0,-2-6-1088 0,0 11-192 16,2-1-64-16,-2 3 0 0,0 0-192 0,0 0-64 15,1 0 0-15,0 2 0 0,2-2-144 0,-2 0-48 16,1 1 0-16,0 2 0 0,2-3 0 0,0 2 0 16,0-2 0-16,1 0 0 0,2 0-128 0,-1-3 0 15,4 0 0-15,-1-4 0 0,0 1 0 0,0-3 0 16,0-4 0-16,0-3 0 0,1-1 0 0,-1 0 0 16,0-2 0-16,0-4-176 0,0 0 48 0,0-3 0 15,-1-4 0-15,0 0 0 0,-1 1-208 0,-2-1-48 16,0 0 0-16,0 0 0 0,-1 1 208 0,-1 2 48 15,0-4 0-15,-1 0 0 0,-2 1 128 0,0 3-128 16,0 2 128-16,-1 2-128 0,-2-1 128 0,3 2 0 16,0 9 0-16,0 0 0 0,0 0 0 0,0 0 0 15,0 0 0-15,0 0 0 0,0 0 128 0,0 0 48 0,-4 9 16 16,2-1 0-16,-1 1 96 0,2 4 32 0,1-2 0 0,1 2 0 16,0 0-160-16,1 0-32 0,0 0 0 0,2 2 0 15,0-2-128-15,1 3 128 0,1-2-128 0,0-1 128 16,2 0-128-16,0 0 128 0,0-2-128 0,1 2 128 15,0-3-128-15,2-1-176 0,-1-2 48 0,1 0 0 16,-1-4-3392-16,2 0-656 16,1-2-144-16,0 2-32 0</inkml:trace>
  <inkml:trace contextRef="#ctx0" brushRef="#br0" timeOffset="115565.43">7629 14310 22111 0,'0'0'480'0,"0"0"96"0,3-6 32 0,-2-2 32 0,-1-1-512 0,-1-2-128 16,0 2 0-16,-3-1 0 0,-4-1 1664 0,0 2 304 15,-1-1 64-15,0-1 16 0,-2 2-624 0,1 2-112 16,-1 0-32-16,-1 1 0 0,-1 0-512 0,1 4-96 16,1 2-32-16,-1 2 0 0,1 3-96 0,2-1-32 15,0 2 0-15,0 1 0 0,-2 1 64 0,2 1 0 16,0 1 0-16,3 0 0 0,0 0-256 0,2 1-64 16,2 2 0-16,-2 0 0 0,3 3 0 0,1-2 0 15,1-1 0-15,1 3 0 0,4-2-256 0,-2-1 160 16,1 0-160-16,1 0 128 0,1-2-128 0,0-1 0 15,0-3 0-15,1-1 0 0,0 1 0 0,0-4 0 16,1-2 0-16,0-1-176 0,2-1 176 0,-1-5-128 16,1 1 128-16,-1-1-128 0,1-4 0 0,-2-3 0 0,-1 0 0 0,0-1 0 15,-2-2-112-15,-1 2-16 0,-2-2 0 0,0 2 0 16,-2-2 112-16,-1 3 16 0,-1 0 0 0,-2 2 0 16,-1 1 128-16,0 3-128 0,0-2 128 0,0 5-128 15,4 4 128-15,0 0 0 0,0 0 0 0,0 0 0 16,-6-3 0-16,-1 3 0 0,7 0 0 0,-5 7 0 15,1 0 0-15,3-1 0 0,1 3 128 0,0-1-128 16,1 4 128-16,0-2-128 0,2 1 128 0,2 2-128 16,2 0 0-16,-1 0 0 0,2-2 0 0,1 2 0 15,0-3 128-15,1 1-128 0,0-5 128 0,2 3-128 0,1-5 0 0,0 3 0 16,0-4 0-16,0-2 0 0,2 1 0 0,-4-2 0 16,1-2 0-16,0 1 0 0,-2-5 0 0,1 2-192 15,-2-2 32-15,-1-5 0 0,-1 1 160 0,-1-2 128 16,-1 2-128-16,-1-5 176 0,-2 2-176 0,-1-3 0 15,-1 2 0-15,-1 1-176 0,-2 0 16 0,0 2 0 16,-1-2 0-16,0 4 0 0,1-1 160 0,0 3 0 16,3 7 0-16,0 0 0 0,0 0 0 0,0 0 0 15,0 0 192-15,0 0-64 0,0 0 0 0,0 0 0 16,0 0 0-16,0 0 0 0,0 10-128 0,0 4-128 16,1-1 128-16,2 4-192 0,1-2 192 0,0 2 224 15,1 3-48-15,0-3-16 0,-1 3 240 0,0-3 48 16,0 2 16-16,0-2 0 0,-1 0 32 0,0-3 0 15,-1-1 0-15,-1-3 0 0,0-3-240 0,-1-7-64 16,0 6 0-16,0-6 0 0,0 0-192 0,0 0 176 16,0 0-176-16,-2-10 160 0,-2-3-288 0,1-3-64 15,1-1-16-15,-1-3 0 0,0-1 208 0,2 2 0 0,0-2 0 16,1-2 160-16,0 4-160 0,1-2 0 16,2 4 0-16,1-3-176 0,1 3 176 0,0-1 0 15,3 1 128-15,0 2-128 0,1 2 0 0,0 0 0 0,2 3 0 0,-1 3 128 16,1 1-128-16,-1 3-128 0,-1 0 128 0,2 3-192 15,-2 3-1728 1,0 0-368-16,0-2-64 0,-1 4-14912 0</inkml:trace>
  <inkml:trace contextRef="#ctx0" brushRef="#br0" timeOffset="115803.75">7999 14043 17503 0,'0'0'1552'0,"0"0"-1232"16,0 0-320-16,7 0 0 0,-7 0 3904 0,7 4 704 15,0 3 160-15,-2-1 32 0,-1 1-1968 0,0 3-384 16,-2 1-80-16,1 1 0 0,-2 2-1472 0,-1-1-304 16,0 3-48-16,1 1-16 0,-1 2-160 0,0-2-48 15,0 3 0-15,-1 0 0 0,0-2-144 0,0 4-48 16,1-1 0-16,0 2 0 0,0-4-128 0,1 2 128 16,0-4-128-16,2 3 128 0,-2-4-128 0,4-2 0 15,-1-4 0-15,2 2 0 0,-1-1 0 0,3-5 0 16,1-2 0-16,1-1 0 15,3-3-1808-15,0 0-400 0,3-4-80 0,1-1-10256 16,0-3-2048-16</inkml:trace>
  <inkml:trace contextRef="#ctx0" brushRef="#br0" timeOffset="116581.34">8300 14284 32303 0,'0'0'704'0,"-7"-1"160"0,-2-2 32 0,-3 2 0 0,-2-2-704 0,-2 1-192 15,-1-2 0-15,-1 1 0 0,-2-1 1152 0,-1 2 192 16,0 0 32-16,0 2 16 0,-1-2-912 0,0 2-176 0,3 0-48 0,2 0 0 15,2-3-96-15,2 3-32 0,1 3 0 0,1-3 0 16,2 2-128-16,1 0 0 0,3 0 0 0,5-2 0 16,0 0 128-16,0 0 0 0,0 0 0 0,0 0 0 31,0 0-1424-31,7 7-304 0,0-3-48 0,3 1-16 0,0-4-864 0,1 3-176 0,0 1-48 0,1-1 0 16,1-1 1648-1,0-2 320-15,0 2 64 0,1 1 16 0,-4-2 304 0,2 1 64 0,0-2 16 0,-2-1 0 16,-1 3 656-16,0-3 144 0,2 0 32 0,1 0 0 15,-2 0 352-15,2-3 80 0,0 2 16 0,0-2 0 0,-1 1 144 0,2-2 48 16,1 0 0-16,-3-3 0 0,0 2-464 0,-1 1-96 16,2-2-16-16,0-1 0 0,-2-1-192 0,1-1-32 15,-2 3-16-15,-1-1 0 0,-2 0-96 0,0 1-32 16,-1-2 0-16,-1 2 0 0,-2-1-208 0,-2 7 176 16,2-7-176-16,-2 7 160 0,0 0-160 0,0 0 192 15,-6-2-192-15,0 1 192 0,-3 1 0 0,0 1 16 16,-1 4 0-16,1 0 0 0,-1 2-80 0,-1-1-128 15,1 4 176-15,2-4-176 0,-1 5 256 0,1-2-48 16,1-1-16-16,2 1 0 0,1 1 0 0,2-1 0 16,0 2 0-16,2-1 0 0,2 1 208 0,0 1 48 15,2 1 0-15,4-3 0 0,0-2-256 0,0 1-64 0,0 0 0 0,2-2 0 16,2-3-128-16,0 0 160 0,1-2-160 0,0 0 160 16,0-4-160-16,0 2 0 15,0-2 0-15,0-2 0 0,-1 1-192 0,-2-3-128 16,1-2-32-16,-2-4 0 15,-1 2-288-15,0-1-48 0,-2 1-16 0,-2-3 0 0,2-1 368 0,-3-1 64 16,0 3 16-16,0-1 0 0,-2 0-16 0,-1 0 0 0,0 3 0 0,-1 0 0 16,-2 1 32-16,2 1 16 0,-1 4 0 0,2 4 0 15,0 0 224-15,0 0 0 0,0 0 0 0,0 0-144 16,0 0 144-16,0 0 0 0,0 8 0 0,0 1 128 16,0 2 16-16,2-1 16 0,-1 3 0 0,2 0 0 15,-2 0 416-15,2 0 64 0,-1 4 32 0,2-2 0 16,0 1 0-16,0 1 0 0,0-4 0 0,0 0 0 0,-1 0 0 0,-1-3 0 15,-1 0 0-15,1-4 0 0,-2-6-304 0,0 0-64 16,0 0-16-16,0 0 0 0,0 0-288 0,0 0 0 16,0 0 0-16,-4-9 0 0,0-4 0 0,1 2 0 15,1-2 0-15,-1-1 0 0,0-2 0 0,1-1 0 16,2 1 0-16,1-1 0 0,2 3 0 0,2-2 0 16,2-1 0-16,-1 4 0 0,1-3 0 0,2 3 160 15,1 3-160-15,1-1 128 0,1 1-128 0,1 3 128 16,2-2-128-16,0 3 128 0,-2 2-128 0,0 0 0 15,-1 1 0-15,-2 3-176 16,-1 0-416-16,-1 3-96 0,-1-3-16 0,-7 0-11088 16,6 0-2224-16</inkml:trace>
  <inkml:trace contextRef="#ctx0" brushRef="#br0" timeOffset="116848.24">8706 14034 13823 0,'0'0'1216'0,"0"0"-960"0,6 3-256 0,1-1 0 15,-7-2 3968-15,0 0 768 0,0 0 128 0,5 6 48 16,-2 0-2080-16,1 3-400 0,-4-9-96 0,2 11-16 16,0-2-1136-16,-2 1-224 0,0 3-64 0,0 1 0 15,0-4-304-15,-2 6-64 0,1-2-16 0,-3 6 0 16,1-3-192-16,2-1-64 0,0 3 0 0,1-2 0 16,0 0-96-16,1 3-32 0,0-3 0 0,2 0 0 0,0-1-128 0,1 1 0 15,1 0 0-15,3 0 0 0,-2-4 0 0,1-3 0 16,1 2 0-16,1-4 0 0,0-2 192 0,0-2 0 15,0-1 0-15,1-3 0 16,-1-3-1648-16,0-1-320 0,0-2-64 0,-1-5-16 16,-2 1-1200-16,1-3-240 0,0 0-48 0,-1-4-11216 15</inkml:trace>
  <inkml:trace contextRef="#ctx0" brushRef="#br0" timeOffset="117299.51">8947 14160 6447 0,'0'0'272'0,"0"0"80"0,0 0-352 0,0 0 0 16,0 0 0-16,0 0 0 0,0 0 4800 0,0 10 896 15,-2-1 192-15,1 2 16 0,0-1-2896 0,-3 1-592 16,1 2-112-16,1 0-32 0,-1-2-800 0,0 0-144 16,2 4-48-16,0-2 0 0,0 0-528 0,1 0-112 15,0 0-32-15,1 0 0 0,1 0-240 0,1-2-48 16,0 2-16-16,1-3 0 0,1 1-304 0,1-2 160 16,1-2-160-16,1-1 128 0,0-2-128 0,1-1 0 15,0-3 0-15,-1-3 0 0,1 0 0 0,2-1 0 16,0-5 0-16,2-1 0 0,-1-3 0 0,0-2 0 15,0 0-176-15,-2-2 176 0,-2-3-272 0,-1 3 16 0,-1 0 16 0,-1 1 0 16,1 2 96-16,-4-2 16 0,-2 3 0 0,2 0 0 16,-1 2 128-16,0 5 0 0,-2-1 0 0,1 7 0 15,0 0 0-15,0 0 0 0,0 0 0 0,0 0 0 16,1 9 0-16,2 2 0 0,-1 2 0 0,2 0 128 16,0 4-128-16,2 5 0 0,-1 2 0 0,0 1 128 15,0 4-128-15,-1 3 0 0,0 0 0 0,1 3 128 0,-1 2 144 0,0-3 48 16,0 3 0-16,-3-5 0 0,-2 2 64 0,-1-3 32 15,-1-1 0-15,0-2 0 0,-1-1-256 0,0-4-160 16,-2-2 192-16,-1-4-192 0,1-1 192 0,-2-3-192 16,-1-3 192-16,0-3-192 0,-1 0 0 0,0-5 0 15,-2-2 0-15,0-5 0 0,1-2 0 0,-1 0 0 16,1-3 0-16,1-3-144 0,1 0 144 0,1-1 0 16,1-3 0-16,2 0 0 0,1-3 0 0,1-2 0 15,2 1 0-15,1-1 0 0,1-2 0 0,2 0 0 16,1 5 0-16,0-1 0 15,0-1-1280-15,-1 6-240 0,0 0-32 0</inkml:trace>
  <inkml:trace contextRef="#ctx0" brushRef="#br0" timeOffset="118307.67">6845 15008 15199 0,'0'0'320'0,"0"-6"80"0,-3-3 16 0,2 1 32 0,1-1-448 0,-1 2 0 16,-1 1 0-16,-2-1 0 0,0 1 1408 0,0 2 208 0,2 0 48 0,2 4 0 15,0 0 192-15,0 0 64 0,0 0 0 0,0 0 0 16,0 0 0-16,0 0 0 16,0 0 0-16,0 0 0 0,0 8-672 0,1 2-128 0,0 3-32 15,1 0 0-15,-1 3-400 0,2 4-96 0,2-3-16 0,-1 4 0 16,-2-4-192-16,1 2-64 0,0 3 0 0,-1-1 0 16,1-1 112-16,0 0 16 0,-2-3 0 0,1 0 0 0,1-2-320 15,0-1-128-15,-1-4 128 0,0-1-128 16,-2-1 0-16,0-8 0 0,0 0 0 0,0 0 0 0,0 0 0 0,0 0 0 15,0-8 0-15,-2-1 0 0,1 2-224 0,0-3 80 16,-1-3 16-16,2-3 0 0,2 2 128 0,0-2-128 16,0-1 128-16,2 0-128 0,-2 0 128 0,1-1 0 15,-1 1 0-15,2 0 0 0,0 0-240 0,2 3-16 16,-1 1 0-16,1 3 0 0,1-1 256 0,1 5 0 16,0-1 0-16,-1 5 160 0,3-2-160 0,-1 1 0 15,1 6 0-15,1-2 0 0,-1 4 0 0,2 2 0 16,-2 1 0-16,1 5 0 0,-2 0 0 0,0 0 0 15,-1 3 0-15,0 1 0 0,-1 2 0 0,-1-2 128 16,-1 3-128-16,1-3 128 0,-3-2-128 0,1 0 0 16,0-4 0-16,-1 2 0 0,-2 0 0 0,1-3 128 15,-1 0-128-15,-1-10 128 0,0 0-128 0,0 0 0 16,0 0 0-16,0 0-176 0,0 0 176 0,6-6-128 16,0 0 128-16,-1-2-128 0,-1-5 128 0,0 0 0 15,1-2 128-15,0 0-128 16,-1-2-336-16,0 1-144 0,0-1-32 0,0 0 0 15,1 0-256-15,-1 1-48 0,0 3-16 0,0 0 0 0,0 2 576 0,0 5 96 0,1-1 32 0,0 3 0 16,2 0 128-16,-7 4 0 0,6 2 0 0,1 3 0 16,-3-1 128-16,1 5 48 0,2 2 16 0,1-1 0 15,-1 3 96-15,1 2 32 0,0 0 0 0,0 2 0 16,0 0-32-16,-2-1 0 0,1-2 0 0,-1 2 0 16,0-1-160-16,-1-2-128 0,-1-4 192 0,0 1-192 15,1 1 160-15,0-2-160 0,-5-9 128 0,0 0-128 16,0 0 0-16,7 3 0 0,-7-3 0 0,0 0 0 15,8-3-688-15,-2 0-208 0,1-1-64 0,-2-2-10544 16,-1-2-2112-16</inkml:trace>
  <inkml:trace contextRef="#ctx0" brushRef="#br0" timeOffset="119000.89">7386 15079 24191 0,'0'0'1072'0,"0"0"208"0,0 0-1024 0,0 0-256 15,0 0 0-15,0 0 0 0,6-4 2352 0,1-1 400 16,2 1 96-16,-3 3 16 0,-6 1-1104 0,7-5-224 15,0 3-32-15,-1-3-16 0,1 1-832 0,-1 0-160 16,2 1-48-16,-1 1 0 0,-1 1-256 0,2-2-48 16,0 3-16-16,1 0 0 0,2 0-128 0,0 3 128 15,0 3-128-15,-1 1 128 0,2 1-128 0,0 1 128 16,-6-1-128-16,0 3 128 0,-2 2-128 0,-1 2 128 0,0-2-128 0,-4 4 128 16,-3-1-128-16,-1-2 128 15,-3 2-128-15,-1-3 128 0,-3 1 112 0,1-3 16 16,2 1 0-16,-1-5 0 0,-2-1-112 0,0-2-16 0,0-4 0 0,1-3 0 15,-3 2-128-15,4-6 0 16,1 1 0-16,0-4-176 0,1 0 176 0,1-3 0 16,2 2 0-16,1-2 0 0,0-2 0 0,3 1 0 0,1 0 0 0,0 1 0 15,1 2 0-15,0 0-128 0,2 0 128 0,2 1-128 16,4 1-160-16,-1 1-32 0,1 1 0 0,1 1 0 16,-1-1-256-1,1 0-48-15,2 4-16 0,2 0 0 16,1 0-256-16,2 2-48 0,3-2-16 0,-3 2 0 0,-3-2 256 0,2 3 32 0,-1 0 16 0,0 0 0 0,-3 0 416 0,-2 4 96 15,-1-1 16-15,0-2 0 0,-1 2 128 0,-1 1 0 16,1 1 0-16,-3 2 0 0,0-1 368 0,-1 2 96 16,-1-1 32-16,-1 2 0 0,1-1 224 0,-2 1 48 15,-1 1 16-15,2 3 0 0,-2-2-144 0,1 2-48 16,0 0 0-16,1 0 0 0,-1 0-16 0,0 0 0 16,0-2 0-16,1 2 0 0,-1-5-192 0,0 1-64 15,-1-9 0-15,3 9 0 0,-3-9-144 0,0 0-48 16,0 0 0-16,0 0 0 0,0 0-128 0,0 0-176 15,0 0 48-15,0 0 0 0,0 0 128 0,3-6 0 16,-1-1 0-16,1-2 0 0,-1-4 0 0,1 0 0 16,1-2 128-16,0 0-128 0,0 0 0 0,0-1-128 15,0 3 0-15,0 0 0 0,1-1 128 0,0 1 0 16,2 0 0-16,1 2 0 0,1 5 0 0,-1-1 0 0,-1 0 128 0,1 5-128 16,0 1 0-16,1 1 144 15,-1 1-144-15,0 4 0 0,0 3 176 0,-2-1-176 16,1 2 160-16,0 1-160 0,-4 1 0 0,3 2 0 15,-2-4 0-15,0 4 0 0,-1 1 0 0,0-1 0 0,1-2 0 0,0 2 0 16,0 3 0-16,0-3 0 0,-2-5 0 0,0 1 0 16,-2-9 0-16,0 0 128 0,0 0-128 0,0 0 0 15,0 0 0-15,0 0 0 0,0 0-144 0,8 0 144 32,-2-3-1888-32,1-3-288 0,-2-1-48 0,1-1-15184 0</inkml:trace>
  <inkml:trace contextRef="#ctx0" brushRef="#br0" timeOffset="119784.29">8072 14885 13119 0,'0'0'576'0,"0"0"128"0,0 0-560 0,0 0-144 0,0 0 0 0,0 0 0 16,0 0 800-16,0 0 128 15,0 0 32-15,0 0 0 0,0 0-256 0,0 0-64 16,0 0 0-16,0 0 0 0,0 0-400 0,0 0-96 0,0 0-16 0,0 0 0 16,0 0 112-16,0 0 16 0,0 0 0 0,0 0 0 15,0 0 448-15,0 0 112 0,0 0 16 0,0 0 0 16,0 0 144-16,0 0 48 0,0 0 0 0,0 0 0 15,0 0-16-15,0 0 0 0,0 0 0 0,0 0 0 16,0 0-592-16,0 0-112 0,0 0-32 0,0 0 0 0,0 0-272 0,0 0 0 16,0 0 0-16,0 0-144 0,0 0 144 0,0 0 0 15,0 0 128-15,0 0-128 0,0 0 0 0,0 0 0 16,0 0 0-16,0 0 0 0,0 0 0 0,0 0 0 16,0 0 0-16,0 0 0 0,0 0 128 0,0 0-128 15,0 0 128-15,0 0-128 0,0-6 0 0,0 6 0 16,0 0 0-16,0 0-128 0,0 0 128 0,0 0 0 15,0 0 0-15,0 0 0 0,0 0 0 0,0 0 0 16,0 0 0-16,0 0 0 0,0 0 0 0,0 0 176 16,0 0-48-16,0 0 0 0,0 0 352 0,0 0 64 15,0 0 16-15,0 0 0 0,0 0-336 0,0 0-64 16,0 0-16-16,0 0 0 0,5 6 128 0,-1 2 32 16,0-1 0-16,-1-1 0 0,-3 3 224 0,0-1 48 15,0 1 16-15,0 1 0 0,-2-2-160 0,2 2-48 16,0 2 0-16,0-2 0 0,-4 3 0 0,2 0 0 15,0 4 0-15,2-2 0 0,-2 3-48 0,1-1-16 16,-1 4 0-16,2-1 0 0,0-1 0 0,0 1 0 16,0 0 0-16,3-2 0 0,2 2-144 0,0-3-48 0,-1-2 0 0,0-1 0 15,3-1-128-15,-1-5 128 0,1 1-128 0,-1 0 128 16,1-3-128-16,-1-2 0 0,2 0 0 0,-1 0-176 16,-7-4 176-16,8 3 0 0,0-3 0 0,-1-3 0 31,0 2-1936-31,0-2-368 0,0-1-64 0,1 0-14496 0</inkml:trace>
  <inkml:trace contextRef="#ctx0" brushRef="#br0" timeOffset="119990.09">8267 15079 21183 0,'-8'3'1888'15,"0"1"-1504"-15,-2 0-384 0,-3 1 0 0,-3-1 3072 0,-1 0 560 16,0-2 96-16,0 2 32 0,-3-1-2288 0,1 1-448 15,0-4-80-15,2 0-32 0,0 0-528 0,0 0-96 16,-1-3-32-16,4 3 0 0,0-1-256 0,3-2 160 16,1 1-160-16,1 0 128 0,1 0-128 0,2 2 0 15,1 0 0-15,5 0-176 16,0 0-2592-16,0 0-528 0,0 0-96 0,0 0-32 0</inkml:trace>
  <inkml:trace contextRef="#ctx0" brushRef="#br0" timeOffset="120918.42">8304 14859 3679 0,'0'0'320'0,"0"0"-320"0,0 0 0 0,1-6 0 16,3-1 4240-16,-4 7 784 0,1-4 160 0,-1 4 16 15,0 0-2896-15,0 0-592 0,0 0-112 0,0 0-32 16,0 0-160-16,0 0-48 0,0 0 0 0,0 0 0 15,0 0-352-15,4 7-80 0,0 1-16 0,-1 1 0 16,-2 4-272-16,0 0-48 0,1 0-16 0,-1 1 0 16,0 9-64-16,1 0-32 0,-1 1 0 0,0-1 0 15,1 1 144-15,-1 0 16 0,0 2 16 0,0-3 0 16,1 0-80-16,-1-3 0 0,2 3-16 0,-1-5 0 0,-2-2-304 0,3 0-48 16,-2-5-16-16,1 2 0 0,-1-3-192 0,0 0 144 15,-1-10-144-15,0 0 128 0,0 0-128 0,0 0 0 16,0 0 0-16,0 0 0 0,0 0 0 0,0 0 0 15,0 0-144-15,0 0 144 0,0 0 0 0,0 0 0 16,0 0 0-16,0 0 0 0,0 0 0 0,0 0-160 16,0 0 160-16,0 0-128 0,0 0 128 0,0 0 176 15,0 0-48-15,0 0 0 0,0 0-128 0,0 0 0 16,0 0 0-16,0 0-176 0,0 0 176 0,0 0 0 16,0 0 0-16,0 0 0 0,0 0 0 0,0 0 0 15,0 0 0-15,0 0 0 0,0 0 0 0,0 0 0 16,3-6 0-16,-3 6 0 0,0 0 0 0,0 0 0 0,0 0 0 0,0 0 0 15,0 0 0-15,0 0 0 0,0 0 0 0,0 0 0 16,0 0 0-16,0 0 128 16,0 0-128-16,0 0 128 0,0 0-128 0,0 0 0 0,0 0 0 0,0 0 0 15,0 0 0-15,0 0 0 0,0 0 0 16,0 0 0-16,0 0 0 0,0 0 0 0,0 0-128 0,0 0 128 16,0 0 0-16,0 0 0 0,0 0 0 0,0 0 0 15,0 0 0-15,0 0 0 0,0 0 0 0,0 0 128 16,0 0-128-16,0 0 0 0,0 0-128 0,0 0 128 15,0 0 0-15,0 0 0 0,8-2 0 0,-8 2-128 16,0 0 128-16,0 0 0 0,0 0 160 0,0 0-160 0,0 0 0 0,0 0 0 16,0 0 0-16,0 0 0 15,0 0 0-15,0 0-240 0,0 0 32 0,0 0 0 0,0 0 208 0,0 0 192 16,0 0-48-16,0 0 0 0,0 0-144 0,0 0 0 16,0 0 0-16,0 0 0 0,0 0 0 0,4-5 0 15,-4 5 0-15,2-7 0 0,1 0-128 0,-3 0-64 16,1 0-16-16,0 1 0 0,1-1 208 0,-2 1 240 15,0-1-48-15,1-2-16 0,0 1-176 0,1 2-144 16,-2-1 144-16,1-2-208 0,2 1 208 0,-1 2 128 16,1-1 0-16,1-2-128 0,-2-2 0 0,2 5-176 15,-4 6 0-15,6-7 0 0,-1 1 176 0,-5 6 0 16,5-7 0-16,0 3 0 0,-5 4 0 0,7-2 0 16,-7 2 0-16,8-2 0 0,-8 2 0 0,6 0 0 15,2 2 0-15,0-2 0 0,-8 0 0 0,8 2 0 16,-2 2 128-16,-6-4-128 0,7 7 0 0,-2 2 0 15,-1-1 0-15,-1 1 0 0,-2 0 0 0,0-1 0 16,1 1 0-16,-1 2 0 0,-1-1 128 0,-1-1-128 16,1 2 128-16,1-2-128 0,0-1 0 0,1 1 0 15,-2-1 0-15,1-2-128 0,-1-6 128 0,2 9 0 16,-2-9 0-16,6 7 0 0,-6-7 0 0,0 0 0 0,6 4 0 0,-6-4 0 16,8 3 0-16,-8-3 0 0,7 0 128 0,-7 0-128 15,8 0 0-15,-8 0-128 0,7-3 0 0,0-1 0 16,-1-3-2480-16,1 4-480 0,0-4-112 15</inkml:trace>
  <inkml:trace contextRef="#ctx0" brushRef="#br0" timeOffset="121736.51">8631 14930 16351 0,'0'0'720'0,"0"0"160"0,0 0-704 0,0 0-176 16,0 0 0-16,0 0 0 0,0 0 1824 0,0 0 336 15,0 0 64-15,0 0 16 0,0 0-624 0,0 0-112 16,0 0-32-16,0 0 0 0,0 0-352 0,4 6-80 16,-3 1-16-16,1 2 0 0,-2 2 16 0,1 2 0 15,-1 0 0-15,0 0 0 0,0 4-224 0,0-3-48 16,0 2-16-16,-1 4 0 0,-1-1 16 0,2 0 0 16,0 0 0-16,0 1 0 0,0 0-304 0,3-3-48 15,0 0-16-15,1 2 0 0,-2-3-272 0,2-2-128 16,1 0 0-16,1-1 128 0,-2-7-128 0,2 5 0 15,1-5 0-15,-1-1 0 0,1-7 0 0,-7 2 0 16,8 4 0-16,1-2 0 0,-1-4 0 0,2 0 0 16,1-3 0-16,-1-3 0 0,0-1-160 0,1-4 160 15,-1 0-208-15,1-1 80 16,-1-2-432-16,1-1-80 0,-2 0 0 0,-1 1-16 0,-2-1 368 0,1 0 80 0,-2 4 16 16,0-3 0-16,-3 2 192 0,-1 1 0 0,2 2 0 0,-1 2 0 15,0 3 0-15,-2 6 0 0,0 0 0 0,0 0 0 16,0 0 0-16,0 0 0 0,0 0 0 0,0 0 0 15,0 6 0-15,0 3 0 0,0-1 0 0,-2 5 0 16,0 0 320-16,-1 3-64 0,0 1 0 0,1-4 0 16,-1 4 128-16,2-2 32 0,0 0 0 0,-1 2 0 0,2-1-208 15,2-2-32-15,-1 0-16 0,2-5 0 0,0 4 32 0,1-3 0 16,2-1 0-16,0-3 0 0,2-1-192 16,1-1 0-16,0-2 0 0,2-2-176 0,-2 0 176 0,2-2 0 15,-1-2 0-15,0-3 0 0,2 1 0 0,0-1 0 16,0-3 0-16,-2-2-128 0,1 0 128 0,1-4 0 15,1-1 0-15,-2 2 0 0,1-2 0 0,-1 0-128 16,-2 0 128-16,0 1 0 0,0-1 0 0,0 4 0 16,-2-4 0-16,-1 4 0 0,0 0 0 0,-2 0 0 15,0 5 0-15,-2-2 0 0,-2 10 0 0,0 0-128 16,0 0 128-16,0 0 0 0,0 0 0 0,0 0 0 16,0 0 0-16,2 10 0 0,-2 0 0 0,1 1 0 15,0 2 0-15,-1 4 0 0,0 0 0 0,1 5 0 16,1-2 0-16,0 3 128 0,1 5-128 0,0-2 0 15,-3 0 0-15,1 4 0 0,-1 0 0 0,0 0 0 16,-1 3 0-16,1 1 0 0,1 2 0 0,0-2 0 16,-1 0 0-16,-1-2 0 0,-2-1 0 0,1-3 0 15,-1-3 0-15,0-2 0 0,0-6 0 0,-1-2 0 16,-2-3 0-16,0-3 0 0,-1-2 0 0,1-5 0 16,-1-2 0-16,1-2 0 0,-1-2-128 0,1-5 128 0,-1-2-128 0,0-2 128 15,2-3 0-15,0-1 0 0,0 0 0 0,1-2-128 16,0-5 128-16,1 5 0 0,2-5 0 0,2-2 0 15,1 2 0-15,1-3 0 0,1 3 0 0,3 2 0 16,2 1 0-16,2 1 0 0,0 1 0 0,2 2 0 16,1 1 0-16,-1 1 0 0,-3 2 0 0,1 3 0 15,-1-2 0-15,-1 4 0 0,-2-1 0 0,-3 3 0 16,-2-2-1216-16,-2-2-320 0,-4 4-64 0</inkml:trace>
  <inkml:trace contextRef="#ctx0" brushRef="#br0" timeOffset="136111.47">9922 14280 22799 0,'0'0'496'0,"0"0"96"0,0 0 32 0,0 0 32 0,7-17-528 0,-7 17-128 0,0 0 0 0,0 0 0 16,0 0 1104-16,0 0 192 0,0 0 48 0,0 0 0 15,0 0 256-15,0 0 48 0,0 0 16 0,0 0 0 16,0 0-368-16,3 9-64 0,-1-1-16 0,0 3 0 16,-1 2-304-16,-1 0-64 0,0 0-16 0,0 3 0 15,0-2-144-15,0-1-48 0,0 3 0 0,0-2 0 16,0-1-144-16,1 1-48 0,1-4 0 0,0 3 0 0,1-2-144 0,2-5-48 16,-1 1 0-16,1-1 0 0,0 1-256 0,1-3 0 15,0 1 0-15,1-1-144 0,-7-4 144 0,9 0 0 16,-1 0 128-16,1 0-128 0,1-3 0 0,1 2 0 15,-2-2 0-15,0-1-128 0,0-1 128 0,1 1 0 16,-3 0 0-16,0-2 0 16,1-1-1104-16,-2 1-192 0,1-1-48 0,-1 1 0 15,1-1-1376-15,0 0-288 0,-2 1-48 0,0-1-11984 16</inkml:trace>
  <inkml:trace contextRef="#ctx0" brushRef="#br0" timeOffset="136313.74">10108 14266 24639 0,'0'0'1088'0,"0"0"240"0,0 0-1072 0,0 0-256 16,0 8 0-16,0 1 0 0,0 1 2512 0,0 1 448 0,0-2 96 0,0 4 16 16,-1 0-1024-16,1 4-208 0,0 0-48 0,1 9 0 15,1 2-1424-15,-1 1-368 0,0-2 0 16,2 2 1040-16,0-1 144 0,-2-2 32 0,2 0 0 16,0-1-672-16,1-3-128 0,0-1-32 0,-1-1 0 15,0-3-96-15,-1-4-32 0,1 0 0 0,-2-3 0 16,0 0-256-16,-1-10 0 0,0 0 0 0,0 0 0 31,0 0-1168-31,-2-7-304 0,-1-2-48 0,-2-4-16 0</inkml:trace>
  <inkml:trace contextRef="#ctx0" brushRef="#br0" timeOffset="137096.94">9845 15079 21647 0,'0'0'464'0,"0"0"112"0,0 0 0 0,0 0 64 0,0 0-512 0,0 0-128 16,0 0 0-16,0 0 0 0,0 0 1552 0,0 0 304 16,0 0 48-16,0 0 16 0,0 0-112 0,0 0-16 15,0 0 0-15,0 7 0 0,0-7-608 0,0 10-128 16,0 1-32-16,0 0 0 0,0 3-256 0,0-1-48 16,2-2-16-16,-1 5 0 0,-1 1-48 0,0-1-16 15,1 1 0-15,0 0 0 0,1 0 0 0,-2 0 0 16,-2 1 0-16,4-3 0 0,-1-2-400 0,0 0-96 0,1 0-16 0,-1-3 0 15,0 1-128-15,1-2 0 0,-2-2 0 0,0-7 0 0,0 0 0 16,0 0 128-16,2 8-128 0,2-2 128 16,-4-6-816-1,0 0-160-15,0 0-48 0,0 0-18880 0</inkml:trace>
  <inkml:trace contextRef="#ctx0" brushRef="#br0" timeOffset="137647.67">10033 15105 27871 0,'0'0'1232'0,"0"0"256"0,0 0-1184 0,0 0-304 15,0 0 0-15,0 0 0 0,0 0 1744 0,-2 7 304 16,2-7 48-16,0 0 16 0,0 0-1136 0,0 0-208 15,0 0-64-15,0 0 0 0,-4 6-144 0,4-6-48 16,0 0 0-16,0 0 0 0,0 0-512 0,0 0 0 16,0 0 0-16,0 0 0 0,0 0 160 0,0 0-160 15,0 0 128-15,0 0-128 0,0 0 128 0,0 0-128 16,3-6 128-16,1-3-128 0,0 2 192 0,0-1-64 16,1-1 0-16,0 3 0 0,0-5-128 0,2 2 0 0,-1 2 0 0,2 1 0 15,0-1 0-15,0 3 0 16,0 0 0-16,1 1 0 0,0 0 0 0,0 0 128 15,1 3-128-15,-1 3 128 0,-1 0-128 0,-1 0 128 0,1 1-128 16,-1 3 128-16,-3 2-128 0,-2 2 0 0,0-1 0 0,-2 6 0 16,-3 1 240-16,0 2 16 0,0 1 0 0,-4-2 0 15,-1 2 96-15,-2 2 32 0,-1 2 0 0,1-4 0 16,1-3-208-16,-1 0-48 0,1-2 0 0,1 0 0 16,1-2-128-16,1 0 0 0,2-3 0 0,0 0-176 15,4-10 176-15,0 0 0 0,0 0 128 0,0 0-128 0,0 0 128 0,0 0-128 16,0 0 128-16,0 0-128 0,11 0 320 0,1 0 0 15,1 0 0-15,0 0 0 16,1-3 0-16,2 0 0 0,0 2 0 0,1 1 0 0,1 0-96 0,0 0-32 16,1 0 0-16,-2 0 0 0,-2 0-192 0,0 0 144 15,-2 0-144-15,-1 0 128 0,-2 0-128 0,-2 0 0 16,-1 0 0-16,-7 0 0 0,0 0 0 0,0 0 128 16,0 0-128-16,0 0 128 15,0 0-3376-15,-10-13-672 0,-3 0-144 0,8 9-32 0</inkml:trace>
  <inkml:trace contextRef="#ctx0" brushRef="#br0" timeOffset="155041.78">6874 16014 6495 0,'0'0'128'0,"0"0"48"0,0 0 0 0,-2 7 16 0,2-7-192 0,0 0 0 0,0 0 0 0,0 0 0 15,-2 6 0-15,2-6 0 0,0 0 128 0,0 0-128 0,0 0 0 0,0 0 0 16,-6 2 0-16,6-2 0 0,0 0 784 0,-4 0 224 16,4 0 32-16,-3-2 16 0,-1 0-272 0,4 2-48 15,-3-4-16-15,0-1 0 0,-1 1-576 0,1-3-144 16,0 1 0-16,2-2 0 0,-2 1 0 0,2 1 0 15,-1-4 0-15,2 4 0 0,2-2 0 0,-1 1 0 16,-2-4 0-16,2 3 0 0,0-1 0 0,-1 1 0 16,-1 1 0-16,1-2 0 0,0 1 464 0,0-1 64 15,-1 3 16-15,-1 2 0 0,2 4 1008 0,-1-7 208 16,1 0 32-16,0 1 16 0,0 6-16 0,0 0 0 16,1-7 0-16,1 1 0 0,-1 2-608 0,-1 4-128 15,0 0-32-15,1-7 0 0,-1 7-32 0,0 0-16 16,0 0 0-16,0 0 0 0,3-5-352 0,-3 5-80 15,0 0-16-15,0 0 0 0,0 0 16 0,0 0 0 16,0 0 0-16,0 0 0 0,0 0-144 0,1 9-16 16,-1 2-16-16,0 2 0 0,-1-3 208 0,0 6 64 15,-2 0 0-15,2 1 0 0,-1 0-640 0,2 0 0 16,-1-1 0-16,1-2 0 0,1 3 304 0,2-1-16 0,-2-2 0 0,1-1 0 16,0 0-160-16,1-2-128 0,-1 1 192 0,2-2-192 15,-1-1 128-15,1-1-128 0,-1-1 0 16,-3-7 0-16,0 0 0 0,0 0 0 0,5 6 0 0,-5-6 0 15,8 3 0-15,-1-2 0 0,0-1 0 0,-7 0 0 16,7-4 0-16,-1 0-144 0,-1-2 144 0,1-1-192 16,-1 3-128-16,0-5-48 0,-1-1 0 0,0 0 0 0,0-3 368 0,0 3 0 15,-2-3 160-15,1 0-160 16,0 0-208-16,-1-2-160 0,1 2-16 0,0 0-16 0,-1 2 96 0,1 0 32 16,-1 3 0-16,1-1 0 0,0 5 272 0,-3 4 0 15,0 0 0-15,0 0 0 0,0 0 0 0,0 0-192 16,0 0 16-16,6 6 0 0,-1-2 304 0,1 5 64 15,-1 2 16-15,0-1 0 0,2 3-16 0,-1 1 0 16,1-1 0-16,-1 0 0 0,1 4-192 0,-1-4 0 16,2 0 0-16,1 0 0 0,-1 4 384 0,0-4 0 15,1-2-16-15,0 2 0 0,-1-3-368 0,2-3 0 16,-1-1 0-16,0-3 128 0,0 1-128 0,0-2 0 16,0 0 0-16,2-2 0 0,-3 0 0 0,0-2 0 15,-1-4 0-15,1-1 0 0,-1-3 0 0,-1-2 0 16,1-2 0-16,-2 1 0 0,-1-4 0 0,-1-2 0 15,-1 2 0-15,0-4 0 0,-2 2 0 0,-2-1 0 16,1 3 0-16,0 0 0 0,-2 1 0 0,0 2 0 16,1 2 0-16,-1 2 0 0,-1-1 0 0,2 5 0 15,-1 2 0-15,3 4 0 0,0 0 0 0,0 0 0 16,0 0 0-16,0 0 0 0,0 0-192 0,0 0 64 0,0 0 0 0,0 0 0 16,0 0-64-16,3 7 0 0,1 3 0 0,0 0 0 31,1-1-2608-31,0-1-528 0,0 4-96 0,0-4-32 0</inkml:trace>
  <inkml:trace contextRef="#ctx0" brushRef="#br0" timeOffset="155425.07">7319 15984 29951 0,'0'0'656'0,"0"0"144"0,0 0 32 0,8 0 0 0,-8 0-672 0,6 0-160 0,-6 0 0 0,8 0 0 0,-1 0 1728 0,-7 0 304 15,8-2 64-15,-8 2 16 0,7 0-624 0,1-3-112 16,-1 2-32-16,-1-2 0 0,1-1-1024 0,1 0-192 15,0-1-128-15,1-3 128 0,-1 1-128 0,-1-2 128 16,1-1-128-16,-1 3 128 0,-2-2-128 0,0 1 0 16,-1-1 0-16,0 3 0 0,0-2 0 0,-3-1 0 15,-1 2-128-15,-1 3 128 0,-1-3-128 0,-1 4 128 16,-1-3-128-16,-3 2 128 0,-2 4 0 0,0 0 0 16,-1 0 0-16,-1 0 0 0,1 4-128 0,-1 2 128 15,2-1-128-15,0 4 128 0,0-2 0 0,0 3 0 16,1-1 0-16,1 4 0 0,1-2 0 0,0 2 0 15,2 0 0-15,2-3 128 0,-1 3-128 0,3-2 0 16,3-1 0-16,-1 4 0 0,2-1 0 0,2-4 128 16,-1 1-128-16,3 1 128 0,0-2-128 0,2 1 0 15,2-3 0-15,2 0 0 0,1-1 0 0,0 1 0 16,1-3 0-16,1-2 0 0,0 2 0 0,0-1 0 16,0-2-128-16,1 2 128 15,0-3-1504-15,-3-3-224 0,0 2-32 0,-4-2-16 16,0 0-1552-16,-1 2-320 0,-2-1-64 0,0-2-16 0</inkml:trace>
  <inkml:trace contextRef="#ctx0" brushRef="#br0" timeOffset="156276.84">7648 16021 29711 0,'0'0'640'0,"0"0"144"0,0 0 32 0,0 0 32 0,0 0-672 0,0 0-176 0,0 0 0 0,0 0 0 16,0 0 1664-16,6 0 320 0,1-3 48 0,-1 3 16 16,1 0-832-16,-1 0-144 0,1 0-48 0,1-2 0 15,0 0-448-15,1 2-112 0,-1-2-16 0,1 0 0 0,0-3-256 0,0 1-48 16,0 0-16-16,-1-2 0 0,1-3-128 0,0 1 0 15,-1-2 0-15,0 0 0 0,0 1 0 0,-1-2 0 16,-1-2 0-16,-2 3 0 0,-1 1 0 0,-2-2 0 16,-1 2 0-16,0 1 0 0,-1 2 0 0,-2-1 0 15,-2 0-144-15,-2 1 144 0,-1 3 0 0,1 3-128 16,-3 0 128-16,0 3 0 0,1 1 0 0,-3 2-128 16,0 4 128-16,0-3 0 0,1 5 0 0,0-1 0 15,1 2 0-15,0 1 144 0,3-1-144 0,0 0 0 16,2 0 0-16,2 2-176 0,1 1 176 0,2-3 176 15,1 0-48-15,2 1 0 0,0-1-128 0,4-2 0 16,0 2 0-16,2-1 0 0,1-4 128 0,2 1 0 16,1-3 0-16,0-2 0 0,2 0-128 0,2-4-224 15,-2-1 48-15,1-2 16 0,0-1 16 0,-2-2 0 16,1-1 0-16,-2-2 0 16,-2-1-768-16,1-1-160 0,0-2-16 0,-1 0-16 15,-1-4-496-15,0 0-112 0,0-3-16 0,-3 0 0 16,3 1-1344-16,-2-5-256 0,-2 5-64 0,1-1-16 15,-3-4 1440-15,-1 5 304 0,1-2 48 0,-1 1 16 16,-3 1-48-16,-1 1 0 0,-2-1 0 0,0 4 0 0,2 0 1824 0,0 4 352 0,-2 2 80 0,1 3 16 16,-1 2 1920-16,3 4 384 0,0 0 80 15,0 0 0-15,0 0 0 0,0 0 0 0,-3 6 0 0,1 5 0 16,0 2-960-16,2 0-208 0,0 4-48 0,0 0 0 16,2-1-560-16,0 3-112 0,1 2-32 0,1-1 0 15,0 3-352-15,0 1-80 0,-2 2-16 0,4 0 0 0,-2 1-144 0,0-3-48 16,-2 3 0-16,1-1 0 0,-1-3-304 0,2 1-144 15,-1-2 128-15,0-2-128 0,-1-3 0 0,1-3 0 16,-1-5 0-16,0-1 0 0,-2-8 0 0,0 0 0 16,0 0 0-16,0 0 0 0,0 0 0 0,2-8-320 15,2-5 48-15,0-2 16 16,0-2-624-16,1 0-112 0,1-3-32 0,-1-1 0 16,1-1-400-16,2 1-96 0,1 1-16 0,2 1 0 15,1-2 464-15,-1 1 96 0,1 4 16 0,0-1 0 0,1 4 704 0,0 0 256 16,0 3-144-16,0 0 144 0,1 2 128 0,-3 5 96 15,1 0 32-15,-1 0 0 0,-4 3 608 0,0 0 128 16,-7 0 32-16,0 0 0 0,0 0 96 0,1 7 32 16,-3-1 0-16,-4 4 0 0,-3-3-720 0,-3 7-144 15,1-1-32-15,-5 0 0 0,-1 0 112 0,0 0 16 16,0-3 0-16,0 3 0 0,0-2-256 0,2-1-128 16,1 0 128-16,2 0-128 0,2-1 176 0,2-2-48 15,1 1 0-15,2-2 0 0,5-6 0 0,-3 9 0 16,3-2 0-16,2-1 0 0,-2-6-128 0,6 7 128 0,2-3-128 0,3 3 128 15,0-4-128-15,3 0 128 0,0 1-128 0,0-1 128 16,1 1-128-16,2-2 0 0,-1-2 0 0,1 4 0 16,0-4 0-16,0 0 128 0,-2-3-128 0,1 2 128 15,1-1-128-15,-4 0-176 0,-1-3 48 0,0 1 0 16,0-2 128-16,-2 2 0 0,-1-3 0 0,0 0 0 16,-1-2-432-16,0 3 0 0,-1-1 0 0,-1-1 0 15,-1-1-2624-15,1-1-528 0,-2 1-96 0</inkml:trace>
  <inkml:trace contextRef="#ctx0" brushRef="#br0" timeOffset="156542.76">8466 15695 30063 0,'0'0'1328'0,"0"0"272"0,0 0-1280 0,0 0-320 16,0 0 0-16,0 0 0 0,0 6 2144 0,1 5 352 15,1-2 80-15,-1 1 16 0,-1 1-1104 0,0-2-208 16,0 4-64-16,0-2 0 0,0 2-608 0,0 1-128 15,0 2-32-15,1-2 0 0,1 5-256 0,-1-2-48 16,-1 4-16-16,1 1 0 0,1 1-128 0,-1 1 128 16,2 0-128-16,-1-1 128 0,1-1-128 0,-1 2 0 15,2 0 0-15,-2-5 0 0,-1-2 0 0,0 0 128 16,1-4-128-16,-1 0 128 0,0-3-128 0,0-3 0 16,-1-7 144-16,0 0-144 15,0 0-272-15,0 0-128 0,0 0-32 0,7-6 0 16,-2-2-2064-16,2-5-432 0,-2 0-80 0,2 2-8480 0,-3-4-1696 0</inkml:trace>
  <inkml:trace contextRef="#ctx0" brushRef="#br0" timeOffset="157109.76">8601 15954 1839 0,'0'0'160'0,"0"0"-160"0,7 4 0 0,-7-4 0 16,0 0 4432-16,5 4 864 0,1-2 160 0,-6-2 48 16,0 0-2480-16,0 0-480 0,6 4-112 0,-6-4 0 15,5 6-656-15,0-2-128 0,-1 3-32 0,0 0 0 16,0 0-208-16,0 2-64 0,0-3 0 0,0 5 0 0,-2-2-352 0,2 1-80 15,1 1-16-15,-1-1 0 0,0 3-400 0,2-1-96 16,0-1-16-16,1-1 0 0,-1-1-96 0,2-1-32 16,1-1 0-16,0-1 0 0,1 1-256 0,1-3 0 15,1-2 0-15,3 2 0 0,-2-4 0 0,0-1 160 16,1-2-160-16,-1-3 128 0,-1-1-128 0,0-3 0 16,-2 1 0-16,2-6 0 0,-3 0-192 0,-1-2 48 15,0-3 0-15,-2 0 0 0,0-1-112 0,-2-2-32 16,-3 0 0-16,0 2 0 0,-1 2 16 0,0 2 0 15,-1 1 0-15,0 2 0 0,-1 1 80 0,1 1 32 16,0 7 0-16,1 5 0 0,0 0 160 0,0 0 0 16,0 0 0-16,0 0 0 0,0 0 0 0,1 10 0 15,0 3 0-15,1 2 0 0,0 4 192 0,2 1-16 16,0 1-16-16,3 4 0 0,-2 0 176 0,0 3 48 16,0 0 0-16,1 2 0 0,-1 0-64 0,-1-1 0 15,-2 1 0-15,2 0 0 0,-1 0-96 0,0 0-32 16,-1 1 0-16,0-5 0 0,-4 1-48 0,2 2-16 0,-1-1 0 0,0-2 0 15,-2-3-128-15,-1 0 0 0,0-5 0 0,-1 0 128 16,-2-6-128-16,1 0 0 0,-1-6 0 0,1-2 0 16,-3-4 0-16,-1-4 0 0,0-2 0 0,1-3 0 15,1-4-224-15,0-2 32 0,0-1 0 0,2-1 0 16,2 4 192-16,1-1 0 0,0-4 0 0,2 1 0 16,2 0 0-16,2-3 160 0,0 3-32 0,2-3 0 15,5-6 0-15,2 2 0 0,1 3 0 0,2-1 0 16,0 1-128-16,1 2-176 0,1 2 48 0,0 1 0 15,0-1 128-15,-1 1 0 0,0 4 0 0,-1-1 0 16,0 0 0-16,-2 4 0 0,-3 1 0 0,-1 2 0 16,-1-1-240-16,-1 2-16 0,-7 5 0 0,0 0 0 15,0-7-2720-15,-3 2-544 0,-6-7-128 0,-7 8 0 0</inkml:trace>
  <inkml:trace contextRef="#ctx0" brushRef="#br0" timeOffset="158727.78">7015 16621 25567 0,'0'0'1136'0,"0"0"224"0,0 0-1088 0,0 0-272 16,0 0 0-16,0 0 0 0,0 0 2000 0,0 0 352 15,0 0 64-15,0 0 16 0,5-4-720 0,-5 4-144 0,0 0-32 0,0 0 0 16,0 0-512-16,0 0-96 15,0 0-32-15,5 6 0 0,-1 5-192 0,0-1-64 16,0 1 0-16,-4 2 0 0,-4 4-352 0,0 2-80 0,2 1-16 0,-1 0 0 16,1 1-48-16,0 1-16 15,2-1 0-15,0 1 0 0,-1-1-128 0,2-1 0 16,1 2 0-16,-1-1 0 0,1-1 0 0,1-3 0 0,-2 0 0 0,1-2-176 16,-1-1 176-16,-1-1 0 0,0-3 128 0,0-3-128 15,0-7 0-15,0 0 0 0,0 0 0 0,-7-3 0 16,1-1-336-16,-2-5-144 15,-2-2-32-15,-1-2 0 0,-1-1-304 0,-1 1-64 0,0 0-16 0,0 0 0 16,0-4 160-16,0 6 32 0,0-1 0 0,0 5 0 0,1-3 512 16,1 6 192-16,1 0-144 0,1 2 144 0,1 6 224 15,0-2 128-15,0 2 32 0,0 3 0 0,2-1 256 0,-1 5 48 16,1-2 16-16,-1 4 0 0,1-2-112 0,0 4-16 16,2 0 0-16,0-2 0 0,2 3-256 0,-1-2-48 15,2 2-16-15,1-2 0 0,1-3-96 0,1 2-32 16,0-4 0-16,1 1 0 0,-1 0-128 0,2-4 0 15,3-2 0-15,-1 3 0 0,1-4 0 0,1 0 128 16,1 0-128-16,1-2 128 0,1-1-128 0,2-1 0 16,1-2 0-16,2 0-176 0,1 2-16 0,2-4 0 15,0 1 0-15,2-3 0 16,1 4-256-16,-1-4-48 0,-1 2-16 0,-2 1 0 16,-2-3-352-16,-2 1-80 0,1 2-16 0,-1 0 0 15,-1-1-1216-15,-1 1-256 0,-1 0-64 0,-2 0 0 16,0-1-304-16,-1 1-64 0,0 1-16 0,-2-1 0 15,1 0 160-15,-1 2 32 0,1-1 0 0,-1-1 0 16,0 0 1424-16,0 1 304 0,1 0 48 0,-1 0 16 0,-6 3 896 0,8-1 128 0,0-5 48 0,-1 5 16 16,-1-4 1536-16,1 1 304 15,-2 0 64-15,0-3 16 0,-5 7 192 0,5-6 64 0,-2-1 0 0,1 1 0 16,-1-1-624-16,-2 1-112 0,0-5-32 0,-1 5 0 16,-1-1-304-16,-2 1-64 0,-1-1-16 0,-1 0 0 15,0 1-304-15,-3 2-64 0,0-3-16 0,0 5 0 16,2 2 0-16,-2 0 0 0,0 0 0 0,-1 5 0 15,0-1-352-15,0 0-80 0,1 2-16 0,0 5 0 0,0-5-144 0,0 4-48 16,2-4 0-16,0 1 0 0,1 3-192 0,1-1 144 16,0-1-144-16,2 3 128 0,-1 2-128 0,3-1 128 15,0-1-128-15,3 2 128 0,-1 1 0 0,2-5 0 16,1 1 0-16,2-3 0 0,-1 2-128 0,2-5 0 16,0 0 0-16,1-2 0 0,1 0 0 0,-1-2-176 15,1-2 48-15,-1 0 0 0,2-2-160 0,-2-3-32 16,0 3 0-16,0-5 0 0,-1-1 0 0,0 1 0 15,0-6 0-15,0 2 0 0,-3 0 160 0,0-3 32 16,-1 3 0-16,0 1 0 0,-1-1 128 0,-1 0-128 16,0 0 128-16,-1 4-128 0,-1-2 128 0,0 2-128 15,-1 1 128-15,1 8-128 0,0 0 128 0,0 0 0 16,0 0 128-16,0 0-128 0,0 0 224 0,0 0-32 16,0 0 0-16,0 0 0 0,-4 7 0 0,0 1 0 15,1 1 0-15,3 1 0 0,-2 1 112 0,2 1 16 16,1-2 0-16,1 1 0 0,1-2 0 0,1 4 0 15,0-3 0-15,1 4 0 0,0-4-64 0,2 0 0 16,0 0 0-16,-1-1 0 0,2-4-96 0,0 2-32 0,0-2 0 0,-1-1 0 16,3 0-128-16,-1-4 128 0,1 2-128 0,1-4 128 15,-2 0-128-15,0-3 0 0,0 1 0 0,0-2-176 16,1-1 176-16,-1-3 0 0,0-3 0 0,0-1 0 16,-1 0-192-16,0-2 0 0,0 3 0 0,0-1 0 15,-1-2-96-15,0 3-32 0,-2-1 0 0,-1 1 0 16,-1 2 64-16,-2-1 0 0,0 2 0 0,2 1 0 15,-2 1 96-15,2 1 32 0,-3 7 0 0,0 0 0 16,0 0 128-16,0 0 0 0,0 0 0 0,0 0 0 16,0 0 0-16,0 0 0 0,0 0 128 0,0 0-128 0,0 0 128 0,1 9-128 15,-1 3 128-15,0 4-128 0,0-3 320 0,0 0 0 16,2 0 0-16,-1-1 0 0,1 4 0 0,2-3 0 16,2 0 0-16,-1 0 0 0,1-3-96 0,1 4-32 15,1-4 0-15,0-1 0 0,2 2-48 0,-1-5-16 16,0 1 0-16,3-3 0 0,1-2-128 0,-1-2 128 15,0 4-128-15,1-1 128 0,-1-3-128 0,0-3-176 16,-1 1 48-16,1-2 0 0,-1 0-112 0,-2-3-16 16,0-2 0-16,-1 1 0 15,-2-4-2448-15,1 2-496 0,-2-3-112 0,0 2-13328 0</inkml:trace>
  <inkml:trace contextRef="#ctx0" brushRef="#br0" timeOffset="159078.76">7887 16623 17967 0,'0'0'784'0,"0"0"176"0,0 0-768 0,0 0-192 0,0 0 0 0,0 0 0 16,0 0 2816-16,0 0 512 0,0 0 96 0,0 0 32 15,0 0-880-15,0 0-160 0,2 11-48 0,-2-1 0 16,0 1-912-16,-2 2-192 0,1 3-48 0,0-2 0 16,-1 2-352-16,1 3-80 0,0-2-16 0,-1 3 0 0,1 1-304 0,0-1-64 15,-2 2-16-15,3-4 0 0,1 4-144 0,1-2-48 16,-1-3 0-16,0 3 0 0,2-6 0 0,0 2 0 16,-1-2 0-16,2-1 0 0,0 0-192 0,0-2 0 15,1-2 0-15,1-2 0 0,-6-7 0 0,0 0 0 16,6 2 0-16,1-2-160 15,-1-2-992-15,2-2-208 0,0-3-48 0,0-2 0 16,-2-4-1792-16,1 0-352 0,-1 0-80 0,1 2-12064 0</inkml:trace>
  <inkml:trace contextRef="#ctx0" brushRef="#br0" timeOffset="159612.12">8089 16794 21183 0,'0'0'944'0,"0"0"192"0,0 0-912 0,6 0-224 15,1 0 0-15,-7 0 0 0,8 2 2448 0,-3 2 448 16,-5-4 96-16,0 0 16 0,5 7-880 0,-1-1-160 15,-1 5-48-15,-2-2 0 0,1-1-704 0,-1 2-160 16,-1 2-32-16,0-2 0 0,0-2-352 0,1 4-80 16,0-1-16-16,2-1 0 0,-2-1-192 0,2 2-64 15,2-1 0-15,-1 2 0 0,0-4-96 0,1 1-32 0,2 1 0 0,1-3 0 16,0 0-192-16,-1-1 0 0,4-2 0 0,-1-1 0 16,0-3 0-16,0 0 0 0,1-3 0 0,-1-1-160 15,1-2 160-15,-1-4 0 0,0 2 0 0,0-3 0 16,-1-4-160-16,-3 2 0 0,2 3 0 0,1-6 0 15,-1 2-192-15,0-5-32 0,-1 2-16 0,-1 0 0 16,-1 0 80-16,1 1 32 0,-2 2 0 0,0 1 0 0,-1 2 128 0,0 2 32 16,0 3 0-16,-3 6 0 15,0 0 128-15,0 0 0 0,6 0 0 0,1 4 0 0,-1 2 0 0,1 3 144 16,-2 5-16-16,0-1-128 0,1 4 224 0,0 2-64 16,-1-2-16-16,1 4 0 0,-1 2 160 0,0 3 16 15,0 1 16-15,1 2 0 0,-2 1 48 0,-1 2 0 16,1 0 0-16,2 1 0 0,-5 1 128 0,0-4 48 15,1 0 0-15,-2-1 0 0,-3-1-352 0,0-2-64 16,-1-3-16-16,-2-3 0 0,-1 0-128 0,1-6 0 16,-3-1 0-16,-1-2 0 0,0-2 0 0,-2-3 0 15,-1-3 0-15,-1-2 0 0,-2-1 0 0,1-4 0 16,1-2 0-16,1-3 0 0,-1-2-128 0,2-3 128 16,1-3-160-16,2-2 160 0,3 1 0 0,3-1 0 15,2-1 0-15,3-4 0 0,2 2 0 0,3-2 0 16,3 5 0-16,2-2 0 0,2 1 144 0,1 1-144 0,1-1 0 0,-1 3 144 15,0 0-144-15,0 4 0 16,1 0 0-16,-1 0 0 0,-2-1 0 0,-2 1 0 16,0 3 0-16,-1-1 0 15,0 2-576-15,-4 1 0 0,-2-2 0 0,-4 1 0 16,-1-2-2432-16,-3 2-464 0,-3-1-112 0,-2-3 0 0</inkml:trace>
  <inkml:trace contextRef="#ctx0" brushRef="#br0" timeOffset="159776.91">7701 16558 36863 0,'0'0'816'0,"0"0"160"0,0 0 48 0,0 0 0 0,0 0-832 0,0 0-192 16,0 0 0-16,8 2 0 0,0-2 704 0,0 0 112 16,0 0 16-16,-2-2 0 0,-6 2-576 0,9 0-96 15,-1-4-32-15,0 4-17968 16</inkml:trace>
  <inkml:trace contextRef="#ctx0" brushRef="#br0" timeOffset="160829.68">9981 15792 19807 0,'0'0'432'0,"0"0"80"0,0 0 32 0,0 0 32 0,0 0-576 0,6-7 0 15,-6 7 0-15,0 0 0 0,5-4 1440 0,-5 4 176 16,0 0 48-16,0 0 0 0,0 0-256 0,0 0-64 16,0 0 0-16,0 0 0 0,0 0-352 0,0 0-80 0,0 0-16 0,0 0 0 15,0 0-96-15,-7-2-32 0,-1 2 0 0,-1-3 0 16,0 2-144-16,0 2-48 0,-3 2 0 0,0-3 0 15,-1 2-144-15,0-2-48 0,-1 1 0 0,1 2 0 16,0-6-256-16,1 3-128 0,0 0 128 0,2 3-128 16,-1-3 0-16,2 0 0 0,1 0 0 0,8 0 0 15,-5 3 0-15,5-3 0 0,0 0 0 0,0 0 0 16,0 0 192-16,-5 4-64 0,5-4 0 0,0 0 0 0,-3 6-128 0,2 3 0 16,1-9 0-16,1 8 0 0,0 1 0 0,-1-1 128 15,2 1-128-15,-1-2 128 0,0 1 0 0,1 1 0 16,-1 0 0-16,0-1 0 0,0-1 112 0,2 2 16 15,-2-3 0-15,-1-6 0 0,2 7-112 0,-2-7-16 16,0 0 0-16,2 8 0 0,-2-8 0 0,0 0 0 16,4 6 0-16,-4-6 0 0,0 0-128 0,0 0 0 15,0 0 0-15,0 0 0 0,0 0 0 0,0 0 128 16,8 0-128-16,-1 3 128 0,-7-3-128 0,8 0 0 16,-1 2 0-16,1 0 0 0,0-2 0 0,1 0 0 15,0 0 0-15,2 2 0 0,1-2 0 0,-1 2 0 16,1 0 0-16,1 1 0 0,0 1 0 0,1-2 0 15,-1 2 0-15,-2 0 0 0,-1 3 0 0,-1 2 0 16,-1-1 0-16,-2 4 0 0,-1-2 0 0,-1 1 0 16,-2 2 0-16,-1 0 0 0,-1 0 0 0,-1 1 0 15,-3 2 0-15,0-3 0 0,-1 0 0 0,-2 0 128 16,-2-2-128-16,0-1 128 0,-2-1 64 0,1-1 0 16,-2-2 0-16,0-3 0 0,0 1-192 0,2-1 128 0,-3-3-128 0,1 0 128 15,0 0-128-15,0-3 0 0,2-1 0 0,2 1 0 16,2-3 0-16,-1 2 0 0,-1 0 0 0,2-1-176 15,6 5 176-15,-4-6-128 0,4 6 128 0,0 0-128 32,-2-7-2112-32,2 7-400 0,0 0-96 0,4-8-16 0</inkml:trace>
  <inkml:trace contextRef="#ctx0" brushRef="#br0" timeOffset="161397.66">10141 15839 25343 0,'0'0'1120'0,"0"0"224"0,0 0-1072 0,0 0-272 16,0 0 0-16,-4 6 0 0,4-6 2112 0,-5 7 352 15,1-1 80-15,4-6 16 0,-4 7-672 0,0 0-128 16,4-7-32-16,0 0 0 0,0 0-816 0,-4 3-160 15,4-3-48-15,0 0 0 0,0 0-304 0,0 0-64 16,0 0-16-16,0 0 0 0,0 0-144 0,0 0-48 16,0 0 0-16,0 0 0 0,0 0-128 0,6-3 0 15,-1-4 0-15,1 3-176 0,1-3 176 0,-1 1 0 16,2 2 128-16,0-1-128 0,0-2 0 0,1 3 0 16,0-2 0-16,1-1 0 0,0 6 128 0,0-2-128 0,1 1 128 0,-1 0-128 15,1 2 0-15,1 2 0 0,-3 0 0 0,0 2-128 16,0-1 128-16,-1 1 0 0,-1 5 0 0,-2-1 0 15,-1 4 0-15,-2-2 0 0,0 3 128 0,-1 2-128 16,-2 0 0-16,-1 2 0 0,0 3 0 0,-2 0 0 16,-3 1 0-16,1-4 0 0,1 2 0 0,-3-2 0 15,0-1 0-15,0-3 0 0,1 1 0 0,1 0 0 16,-1-5 0-16,2 1 0 0,1-3 0 0,0-3-128 16,4-4 128-16,0 0 0 0,0 0 0 0,0 0 0 15,0 0 0-15,0 0 0 0,0 0 0 0,0 0 0 0,5 5 0 0,1-1 0 16,0-4 128-16,2 1-128 0,1 2 0 0,0-3 0 15,1 0 0-15,1 2 0 0,0-2 0 0,1 0 0 16,-2 0 0-16,2 0 0 0,-2 0 128 0,2 0-128 16,0 0 128-16,0-2-128 0,0-1 0 0,-1 2 0 15,0-2 0-15,-1-1-128 0,-1 2 128 0,2 0 0 16,-3 0 0-16,-2-1 0 0,-6 3 0 0,0 0 0 16,0 0 128-16,0 0-128 15,0 0-1616-15,0 0-400 0,0 0-80 0,0 0-16 0</inkml:trace>
  <inkml:trace contextRef="#ctx0" brushRef="#br0" timeOffset="162298.62">9586 16748 14975 0,'0'0'656'0,"0"0"144"0,0 0-640 0,0 0-160 16,0 0 0-16,0 0 0 0,0 0 2032 0,0 0 368 16,0 0 80-16,0 0 16 0,0 0-208 0,0 0-48 15,8 2 0-15,-8-2 0 0,0 0-656 0,0 0-144 16,0 0-32-16,0 0 0 0,0 0-304 0,0 0-64 16,0 0-16-16,0 0 0 0,0 0-560 0,0 0-112 15,8-2-32-15,-8 2 0 0,6-2 0 0,1-3 0 16,1 1 0-16,-2 0 0 0,1 2-320 0,1-2 0 15,1-2 0-15,-1 3 0 0,-1-1 0 0,3 0 0 0,-1-2 0 0,-1 3-128 16,2-1 128-16,1-2 0 0,-1 2 128 0,2 1-128 16,0 0 0-16,-2 2 0 0,1-2 0 0,-1 0-128 15,1 3 128-15,-1 0 0 0,-1 0 0 0,0 3 0 16,-1 1 0-16,0-1 0 0,-8-3 0 0,5 6 0 16,-1 5 0-16,-1-1 0 0,-3-1 0 0,-3 4 0 15,-2-2 0-15,0 2 0 0,-2 0 0 0,-2 1 0 16,-1-1 0-16,-1 1 0 0,1-1 0 0,-2-3 0 0,0 1 128 0,2-2 48 15,-1-3 16-15,2 3 0 0,0-5-192 0,3 3 0 16,6-7 0-16,0 0 0 0,-6 0 0 0,-1 4 128 16,7-4-128-16,0 0 128 0,0 0-128 0,0 0 128 15,0 0-128-15,0 0 128 0,0 0-128 0,7 0 0 16,1 0 0-16,1 0 0 0,0 0 0 0,3 0 0 16,0 0 0-16,1 0 0 0,-1 0 128 0,1 0 0 15,1 3 0-15,1-3 0 0,-2 1-128 0,0 4 0 16,0-1 0-16,-1 0 0 0,-2 2 128 0,-2 1 0 15,-3 0 0-15,-1-1 0 0,-3 3 0 0,-1 2 0 16,-4 2 0-16,-1 1 0 0,-3 2 112 0,1 1 16 16,-5 0 0-16,0-1 0 0,-1-2-256 0,0 2 144 15,-2-3-144-15,2 0 128 0,3-2-128 0,-2-1 0 16,-1-3 0-16,0-1 0 0,1 1 0 0,0-3 0 16,3-2 0-16,0-2 0 0,0-2 0 0,1 0 0 15,0-3 0-15,1 1 0 16,2-5-1296-16,1 1-304 0,2-1-48 0,0-2-16 15,1-2-3728-15,4-14-752 0,5 5-160 0,-5 11-32 0</inkml:trace>
  <inkml:trace contextRef="#ctx0" brushRef="#br0" timeOffset="162980.84">10064 16737 24191 0,'0'0'528'0,"0"0"112"0,0 0 32 0,0 0 0 0,0 0-544 0,0 0-128 15,4-4 0-15,-4 4 0 0,4-6 1312 0,-4 6 224 16,4-6 64-16,-4 6 0 0,0 0-368 0,0 0-64 16,0 0-16-16,0 0 0 0,0 0-256 0,0 0-48 15,0 0-16-15,0 0 0 0,0 0-48 0,0 0-16 0,0 0 0 0,0 0 0 16,0 0-144-16,-2 10-48 0,0-1 0 0,-1 1 0 15,-1 1-96-15,0 2-32 0,0 0 0 0,0 0 0 16,-1 4-96-16,1-1-32 16,2-2 0-16,-1 2 0 0,0-2 0 0,2 2 0 15,0-3 0-15,0 2 0 0,2-2-192 0,1 2-128 16,0 0 128-16,2 2-128 0,1-4 128 0,1 3-128 0,1-6 128 16,0 3-128-16,0-2 128 0,3-2-128 0,-1-1 128 0,3-2-128 15,-1-1 0-15,2-1 0 0,2-2 0 0,-2 0 0 16,-1 1 0-16,2-3-128 0,-1-3 0 0,0-1 0 15,-1-2-208-15,0-1-48 0,0 1 0 0,-2-5 0 16,-1 1 0-16,-1-2 0 0,-1-1 0 0,-2-1 0 16,-2 0 160-16,-2-1 32 0,-2 3 0 0,-2 0 0 0,-1-1 48 15,-1 3 16-15,-3 2 0 0,0-1 0 0,0 2 128 0,-1 3 0 16,-1 1 0-16,-1 1 0 0,2 1 0 0,0 2 0 16,1 1 0-16,0 2 0 0,0 3 0 0,2-1 0 15,-1 1 0-15,3 3 0 0,2 2 0 0,-1-1 176 16,-2-2-48-16,-1-4 0 0,3 4 64 0,0 2 0 15,3 1 0-15,0-2 0 0,0 1-192 0,1-5 0 16,1 1 0-16,0-1-176 0,-2-6 176 0,0 0-128 16,5 4 128-16,2-1-128 15,-1-3-2672-15,1-3-528 0,1-1-96 0,1-2-32 0</inkml:trace>
  <inkml:trace contextRef="#ctx0" brushRef="#br0" timeOffset="163615.2">10586 16640 31103 0,'0'0'688'0,"0"0"144"0,0 0 16 0,0 0 16 0,0 0-688 0,0 0-176 0,10 4 0 0,-10-4 0 15,0 0 1264-15,0 0 208 0,0 0 64 0,0 0 0 16,0 0-464-16,0 0-96 0,0 0-16 0,0 0 0 15,0 0-400-15,0 0-96 0,0 0-16 0,0 0 0 16,0 0-192-16,-4 9-64 0,0-2 0 0,-1-3 0 16,-2 2-192-16,0-2 0 0,0 2 0 0,-1-5 0 15,-1 2 0-15,-1 0 0 0,-1-3 0 0,1 0 0 0,1 0 0 0,1 0 0 16,2 0 0-16,6 0 0 0,0 0 0 0,0 0 0 16,-7 0 0-16,7 0 0 0,0 0 0 0,0 0 144 15,0 0-144-15,0 0 128 0,0 0 0 0,0 0 0 16,-2 7 0-16,-1 3 0 0,2 0 0 0,-1-3 0 15,2 3 0-15,0-1 0 0,0-1 112 0,0 3 16 16,0-3 0-16,0 1 0 0,-1 2 48 0,1-4 16 16,-2 0 0-16,2 3 0 0,0-10-320 0,0 0 160 0,0 0-160 0,0 0 128 15,0 6-128-15,0-6 128 16,0 0-128-16,0 0 128 0,0 0 112 0,0 0 16 16,0 0 0-16,0 0 0 0,0 0-256 0,0 0 0 15,0 0 0-15,7 7 0 0,1-5 0 0,0 0 0 16,0 0 0-16,0-2-160 0,0 0 160 0,1-2-128 15,1 2 128-15,1-2-128 0,-2 0 128 0,1 2-128 16,1 0 128-16,1 0-128 0,0 0 128 0,-1 0 0 16,1 0 0-16,1 2 0 0,0-2 0 0,0 4 0 0,-2 0 128 15,-2 3-128-15,-1-3 128 0,-2 2-128 0,0 1 128 0,-4 2-128 16,-2 1 0-16,-2 0 0 0,-4 3 0 0,-1-3-128 16,-3 3 128-16,0 0 0 0,-1 0 128 0,1 2-128 15,0-2 128-15,-1 0-128 0,-1 0 128 0,0-2-128 16,1-1 176-16,-1-3-48 0,1-1 0 0,0-3 0 15,-1 1-128-15,0-4 0 0,-1 0 0 0,1 0 0 16,2-3 0-16,-1 2 0 0,-1-3 0 0,2-1-176 16,-1-3 176-16,2-1-128 0,1 2 128 0,1-3-128 15,0 0-880-15,2 2-160 0,1 2-48 16,1-3-18448-16</inkml:trace>
  <inkml:trace contextRef="#ctx0" brushRef="#br0" timeOffset="169840.03">10053 13473 10591 0,'0'0'224'0,"0"0"48"0,0 0 16 0,0 0 32 0,0 0-320 0,0 0 0 0,0 0 0 0,0 0 0 0,0 0 576 0,0 0 48 16,0-6 16-16,0 6 0 0,0 0-464 0,0 0-176 16,2-7 128-16,-2 7-128 15,0 0 128-15,2-5-128 0,-2 5 128 0,0 0-128 0,3-4 0 0,-2 0 0 16,-1 4 0-16,0 0 0 0,2-4 240 0,-2 4 160 15,1-6 48-15,-1 6 0 0,-1-7 400 0,1 7 96 16,0 0 16-16,0-5 0 0,0 5 256 0,0 0 48 16,0 0 16-16,0 0 0 0,0-7 0 0,0 7 0 15,0 0 0-15,0 0 0 0,0 0-464 0,0 0-96 16,1-3-16-16,-1 3 0 0,0 0 0 0,0 0 0 16,0 0 0-16,0 0 0 0,0 0-192 0,0 0-64 0,0 0 0 0,0 0 0 15,0 0 160-15,0 0 32 16,0 0 0-16,0 0 0 0,0 0-112 0,0 0-16 15,0 0 0-15,0 0 0 0,3 9 0 0,-3-1 0 0,1 1 0 0,0-3 0 16,-1-6-352-16,1 11-160 16,-1-2 128-16,-1-1-128 0,1 1 288 0,0 0-32 0,-1 2 0 0,-2-1 0 15,2-1-96-15,1 2-32 0,0-1 0 0,0 1 0 16,-1-2-128-16,-1 4 128 0,2-3-128 0,0 1 128 16,0 2-128-16,0-3-272 0,0 4 64 0,0-3 16 15,0 0 352-15,0-1 80 0,-1 1 16 0,1 1 0 16,0-5-256-16,1 4-256 0,1 1 48 0,-2-2 16 15,0 1 192-15,1-2 160 0,-1-1-32 0,0 1 0 16,0 1-128-16,1 1 0 0,-1-2 0 0,0 1-176 16,0 0 176-16,2-4 0 0,-2 2 0 0,1 1 0 15,-1-2 0-15,0 1 0 0,0-2 0 0,0 1 0 16,0-7 0-16,1 6 0 0,-1-6 128 0,0 0-128 16,1 9 0-16,-1-9 0 0,0 0 0 0,0 0 0 0,0 0 0 0,0 0 0 15,0 0 0-15,0 0 0 0,0 0 0 0,0 0 0 16,0 0 0-16,0 0-128 0,0 0 128 0,0 0-128 15,0 0 128-15,0 0-128 0,0 0 128 0,0 0 0 16,0 0 128-16,0 0-128 0,0 0 0 0,0 0 0 16,0 0 0-16,6-6 0 0,-6 6 0 0,5-7 0 15,-1 1 0-15,0-1 0 0,0 1 0 0,0-1 0 16,-3 1 0-16,2-1-128 0,-1 0 128 0,2 4 0 16,-4 3 128-16,4-7-128 0,-1 0 0 0,1 1 0 0,1-1 0 0,0 1 0 15,-1 2 0-15,0-3 0 0,-1 3 0 0,-3 4 0 16,4-6 0-16,-4 6 0 15,0 0 0-15,0 0 0 0,5-4 0 0,-5 4 0 0,0 0 0 0,0 0 0 16,0 0 128-16,0 0-128 0,0 0 128 0,0 0-128 16,0 0 0-16,0 0 0 0,0 0 0 0,0 0 0 15,-4 5 0-15,0 4 0 0,0-5 0 0,0 5 0 16,0-2 176-16,1 3-48 0,1 0 0 0,-1-3 0 16,-1 0 64-16,2 2 0 0,-1-2 0 0,0 1 0 15,1 1-64-15,-1-3 0 0,2 1 0 0,0-1 0 16,1-6 0-16,-2 8 0 0,0-1 0 0,2-7 0 15,0 0 0-15,-2 6 0 0,2-6 0 0,0 0 0 16,0 0 0-16,0 0 0 0,0 0 0 0,0 0 0 16,-5 6-128-16,5-6 0 0,0 0 0 0,-6 1-176 15,6-1 176-15,-8-1-128 0,1-2 128 0,1-1-128 16,-1-2 128-16,2 0 0 0,-2 1 128 0,2-4-128 16,0 2 0-16,0 1 0 0,-1-3 0 0,2 2 128 0,0 2-128 15,1-2 0-15,-1 2-176 0,0-2 176 0,4 7 0 0,0 0 0 16,-4-3 208-16,4 3-64 0,0 0-144 0,0 0 0 15,0 0 0-15,0 0-176 16,0 0-464-16,0 0-112 0,0 0-16 0,0 0 0 16,6 0-5168-16,1 2-1040 0,-2 2-192 0,0 3-64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6T18:39:05.071"/>
    </inkml:context>
    <inkml:brush xml:id="br0">
      <inkml:brushProperty name="width" value="0.1" units="cm"/>
      <inkml:brushProperty name="height" value="0.1" units="cm"/>
      <inkml:brushProperty name="color" value="#E71224"/>
    </inkml:brush>
  </inkml:definitions>
  <inkml:trace contextRef="#ctx0" brushRef="#br0">69 1478 2415 0 0,'11'15'7528'0'0,"-5"10"-1928"0"0,-7-18-3157 0 0,-1-8-2420 0 0,-3-13-25 0 0,-7-28 146 0 0,-1-26-16 0 0,9 31-216 0 0,2-24 206 0 0,1 26 311 0 0,-6-43 0 0 0,-19-88-125 0 0,26 79-242 0 0,1 41-113 0 0,0 40 106 0 0,0-9-57 0 0,-3-106-6 0 0,2 70 16 0 0,3 8-8 0 0,-2 17-18 0 0,-2 0-1 0 0,-3-29 1 0 0,0 19 9 0 0,-4-171 225 0 0,11 164-278 0 0,3-21 36 0 0,-6 58 39 0 0,1 0 0 0 0,1 0 0 0 0,-1 0-1 0 0,5-10 1 0 0,-3 8-13 0 0,1 1 0 0 0,-1 0 11 0 0,-1 1 48 0 0,2 3 19 0 0,16-12-34 0 0,-13 10-44 0 0,3-2 0 0 0,10-3 0 0 0,18-4 0 0 0,28-5 0 0 0,-49 14 16 0 0,1 2 0 0 0,0 0 0 0 0,30-1 0 0 0,-31 4-20 0 0,9 0-16 0 0,-1 0 0 0 0,34 7 0 0 0,-32-3 20 0 0,51 0 0 0 0,-50-2-10 0 0,-4-2 10 0 0,-16 1 8 0 0,1-1 1 0 0,-1 0-1 0 0,1-1 0 0 0,0 1 0 0 0,-1-2 1 0 0,0 1-1 0 0,1-1 0 0 0,11-5 0 0 0,5-4-15 0 0,-15 6 6 0 0,0 0 0 0 0,0 1 1 0 0,0 0-1 0 0,17-4 1 0 0,-11 5-8 0 0,0 1 0 0 0,1 0 1 0 0,-1 1-1 0 0,17 1 0 0 0,-5 0 47 0 0,199 19-104 0 0,-206-16 76 0 0,-7-2-12 0 0,0-1-1 0 0,24-2 0 0 0,4-1 61 0 0,129 2-467 0 0,-144 2 609 0 0,-15-1-166 0 0,0 0 0 0 0,15-1 0 0 0,-2-2-35 0 0,0 2 0 0 0,30 2 0 0 0,56 15 105 0 0,-69-9 54 0 0,-19-3-229 0 0,1-1 1 0 0,32 0-1 0 0,-23-5 66 0 0,59-11 1 0 0,-17 4 185 0 0,-63 7-168 0 0,-1 2-49 0 0,2 1-8 0 0,-5 0-11 0 0,-5 0 34 0 0,0-1 8 0 0,-1 1 1 0 0,0-1-1 0 0,0 1 1 0 0,1 0-1 0 0,-1-1 1 0 0,0 1-1 0 0,0 0 1 0 0,0 1-1 0 0,0-1 1 0 0,0 0-1 0 0,0 1 1 0 0,0-1-1 0 0,2 3 1 0 0,-1-3 3 0 0,15 18 5 0 0,-9-10 4 0 0,-9-9-1 0 0,11 24-11 0 0,-7-15-43 0 0,-2-7 27 0 0,0 1-1 0 0,-1 0 0 0 0,0 0 1 0 0,0 0-1 0 0,0 0 1 0 0,0 0-1 0 0,0 0 0 0 0,0 5 1 0 0,7 40-237 0 0,-4-27 86 0 0,-1 0-1 0 0,-2 0 0 0 0,0 33 1 0 0,2-27 118 0 0,7 29 1 0 0,-10-55 60 0 0,11 46 56 0 0,-5-24-54 0 0,4 35 1 0 0,0 52-4 0 0,-9-100 0 0 0,1 1 0 0 0,0-1-1 0 0,0 1 1 0 0,1-1 0 0 0,1 0 0 0 0,4 10-1 0 0,-4-9 3 0 0,10 24-2 0 0,-7-17 0 0 0,-1 1 0 0 0,-6-15 0 0 0,8 28-10 0 0,-6-28-5 0 0,6 24 30 0 0,-8-25-10 0 0,0 1 3 0 0,6 8-64 0 0,10 20 111 0 0,-3-2-57 0 0,5 6 2 0 0,7 29 0 0 0,-11-21-53 0 0,1-3 106 0 0,-12-33-68 0 0,0-2 16 0 0,-1 0 0 0 0,0 0 0 0 0,0 1 0 0 0,0 10 0 0 0,2-6-57 0 0,-1 11 58 0 0,-2-19-2 0 0,0-2 0 0 0,-1-1 0 0 0,0 1 0 0 0,0 0 0 0 0,1-1 0 0 0,-1 1 0 0 0,0 0 0 0 0,0-1 0 0 0,0 1 0 0 0,0 0 0 0 0,0-1 0 0 0,0 1 0 0 0,0 0 0 0 0,0-1 0 0 0,0 1 0 0 0,0 0 0 0 0,-1-1 0 0 0,1 1 0 0 0,0 0 0 0 0,-1 0 0 0 0,-2 7 11 0 0,2-6-9 0 0,0 0 1 0 0,-1 0-1 0 0,1 0 0 0 0,-1-1 0 0 0,1 1 1 0 0,-1 0-1 0 0,0 0 0 0 0,0-1 1 0 0,1 0-1 0 0,-1 1 0 0 0,0-1 1 0 0,-1 0-1 0 0,1 0 0 0 0,0 0 0 0 0,0 0 1 0 0,0 0-1 0 0,-1 0 0 0 0,1-1 1 0 0,-4 1-1 0 0,-1 1-5 0 0,-8 2-33 0 0,1-2 0 0 0,-1 0 1 0 0,0 0-1 0 0,-24-2 1 0 0,1 1 115 0 0,-7-1 46 0 0,23 0-174 0 0,0 1 0 0 0,0 1 1 0 0,-30 6-1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6T18:39:08.945"/>
    </inkml:context>
    <inkml:brush xml:id="br0">
      <inkml:brushProperty name="width" value="0.1" units="cm"/>
      <inkml:brushProperty name="height" value="0.1" units="cm"/>
      <inkml:brushProperty name="color" value="#E71224"/>
    </inkml:brush>
  </inkml:definitions>
  <inkml:trace contextRef="#ctx0" brushRef="#br0">3601 1 1375 0 0,'0'0'15676'0'0,"8"10"-14908"0"0,-4 3-646 0 0,1 0 0 0 0,-2 1 0 0 0,0-1 0 0 0,0 1 0 0 0,0 24 0 0 0,0-12-42 0 0,11 80-6 0 0,8 89 108 0 0,-10 10-271 0 0,-1-79 91 0 0,1 42 37 0 0,-14-88-39 0 0,-15 91 0 0 0,-25 76 0 0 0,27-168 0 0 0,9-41 0 0 0,-3-1 0 0 0,0 0 0 0 0,-3 0 0 0 0,-25 55 0 0 0,27-72 51 0 0,-1-1 0 0 0,-1 0-1 0 0,0-1 1 0 0,-1 0 0 0 0,-19 19-1 0 0,22-28-47 0 0,-1 0 0 0 0,1 0 0 0 0,-1-1 1 0 0,-1-1-1 0 0,1 0 0 0 0,-1-1 0 0 0,-1 0 0 0 0,1 0 0 0 0,-1-2 0 0 0,0 1 0 0 0,-22 3 0 0 0,-7-2 19 0 0,-1-1 0 0 0,-58-1 0 0 0,-49 4 3 0 0,-166 24 247 0 0,204-27 83 0 0,-144 9 192 0 0,29-6-484 0 0,0-21 6 0 0,155 9-63 0 0,-5 2 37 0 0,1 3 0 0 0,-82 13-1 0 0,-159-3 190 0 0,280-11-208 0 0,-178 18-100 0 0,152-11 64 0 0,-48 3 239 0 0,57-5-3 0 0,-87-3 0 0 0,105-2-84 0 0,-47 6 0 0 0,48-2 49 0 0,-136 19 344 0 0,156-21-399 0 0,1-1 0 0 0,-1 0 0 0 0,-15-1-1 0 0,9-1 79 0 0,18 1-192 0 0,-1 0 0 0 0,1 0 0 0 0,0 0-1 0 0,-1-1 1 0 0,1 1 0 0 0,0-1 0 0 0,0 0 0 0 0,0 0-1 0 0,0-1 1 0 0,0 1 0 0 0,0 0 0 0 0,0-1 0 0 0,0 0-1 0 0,0 0 1 0 0,1 0 0 0 0,-1 0 0 0 0,0 0 0 0 0,1 0-1 0 0,-4-5 1 0 0,6 6-88 0 0,-1 1 60 0 0,0 0 0 0 0,1-1 0 0 0,-1 1 0 0 0,0-1 0 0 0,1 1 0 0 0,-1-1 0 0 0,0 0 0 0 0,1 1 0 0 0,-1-1 0 0 0,1 0 0 0 0,-1 1 0 0 0,1-1 0 0 0,-1 0 0 0 0,1 0 0 0 0,-1 1 0 0 0,1-1 0 0 0,-1-1 0 0 0,-5-14 208 0 0,4 8-191 0 0,1 0-1 0 0,-1 0 1 0 0,2-1 0 0 0,-1 1-1 0 0,1-16 1 0 0,9-44 9 0 0,-3 29-16 0 0,28-219-55 0 0,-31 232 43 0 0,13-77-66 0 0,-2-9-13 0 0,-10 79 8 0 0,-1-17-75 0 0,-3-55 0 0 0,-1 37-40 0 0,-1 12 238 0 0,1 27-6 0 0,4-54-1 0 0,2-26-35 0 0,-5 57 0 0 0,-4-52 0 0 0,4 87 0 0 0,0-6 0 0 0,1 0 0 0 0,1 0 0 0 0,7-38 0 0 0,-4 36 53 0 0,1-43-39 0 0,5-23-17 0 0,-10 79 3 0 0,0 1 0 0 0,0-19 0 0 0,-1 21 0 0 0,0 0 0 0 0,0 0 0 0 0,1 0 0 0 0,0 1 0 0 0,1-1 0 0 0,0 0 0 0 0,5-16 0 0 0,-4 18-14 0 0,-2 5 10 0 0,-1 0-1 0 0,1 0 1 0 0,0 0-1 0 0,0 1 1 0 0,0-1-1 0 0,0 0 0 0 0,0 1 1 0 0,0-1-1 0 0,0 0 1 0 0,2-1-1 0 0,-2 2 5 0 0,0 0 0 0 0,0 0 0 0 0,-1 0 0 0 0,1 0 0 0 0,0 0 0 0 0,0 0 0 0 0,0 0 0 0 0,0 0 0 0 0,0 0 0 0 0,0 0 0 0 0,0 1 0 0 0,1-1 0 0 0,-1 1 0 0 0,0-1 0 0 0,0 1 0 0 0,2-1 0 0 0,8-3 0 0 0,11-1 26 0 0,-19 5-21 0 0,1 0 0 0 0,-1-1 0 0 0,0 1-1 0 0,0-1 1 0 0,0 0 0 0 0,-1 0-1 0 0,5-2 1 0 0,-2 1-5 0 0,0 0 0 0 0,0 0 0 0 0,0 0 0 0 0,1 1 0 0 0,-1 0 0 0 0,0 0 0 0 0,8 0 0 0 0,40 0 0 0 0,-35 1 0 0 0,38 1 7 0 0,80-4 39 0 0,-77 1 33 0 0,-39 3-86 0 0,31-5-1 0 0,1-1-9 0 0,0 3 0 0 0,85 5 0 0 0,-98-1 15 0 0,56-2 32 0 0,96-12 1 0 0,-144 8-28 0 0,170-29-67 0 0,-184 28 64 0 0,1 2 0 0 0,50 2 0 0 0,-21 1 0 0 0,31-4 0 0 0,66 0 0 0 0,-152 4 0 0 0,268-8 0 0 0,-160 4-34 0 0,-12 1 4 0 0,-21-1 28 0 0,52-6 15 0 0,-85 2 9 0 0,-25 3-12 0 0,1 1 1 0 0,29 0-1 0 0,-26 4-9 0 0,-5 1-5 0 0,0-1 0 0 0,34-6 0 0 0,-38 4-23 0 0,0 0 0 0 0,28 2 0 0 0,11-1-9 0 0,91-2 36 0 0,-140 3 0 0 0,-1 1 0 0 0,0-1 0 0 0,15 4 0 0 0,1 1 0 0 0,-20-6-33 0 0,-4 1 27 0 0,1-1 1 0 0,-1 1 0 0 0,1 0-1 0 0,-1 0 1 0 0,1 0 0 0 0,0 0-1 0 0,-1 0 1 0 0,1 0 0 0 0,-1 0-1 0 0,1 0 1 0 0,-1 1 0 0 0,3 0-1 0 0,32 0-664 0 0,-34-9-1825 0 0</inkml:trace>
</inkml:ink>
</file>

<file path=ppt/ink/ink135.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1-25T13:51:12.665"/>
    </inkml:context>
    <inkml:brush xml:id="br0">
      <inkml:brushProperty name="width" value="0.05292" units="cm"/>
      <inkml:brushProperty name="height" value="0.05292" units="cm"/>
      <inkml:brushProperty name="color" value="#FF0000"/>
    </inkml:brush>
  </inkml:definitions>
  <inkml:trace contextRef="#ctx0" brushRef="#br0">3616 8380 3679 0,'2'-10'160'0,"-2"7"32"0,-2-3-192 0,0-1 0 15,-2 3 0-15,0-2 0 0,3-5 1280 0,1 2 192 16,0-2 64-16,1 5 0 0,-1-1-368 0,1 1-64 15,-1 2-16-15,0 4 0 0,0-7 1360 0,0 7 272 0,-1-6 48 0,1 6 16 16,0 0-240-16,0 0-48 16,0 0-16-16,0 0 0 0,0 0-352 0,0 10-64 0,-1 1-16 0,1 4 0 15,-3 5-784-15,3 4-176 16,-3-3-16-16,3 7-16 0,0 2-464 0,-1 5-80 0,1 1-32 0,1 4 0 16,-1-1-176-16,2-1-48 0,-1 1 0 0,-1-2 0 15,3-1-32-15,-2 1-16 0,-1-4 0 0,1-6 0 0,1 0-208 0,-1-4 0 16,0-3 0-16,-1-1 0 0,1-4 0 0,1-2 0 15,-1-1 0-15,0-4 0 0,-1-8-144 0,0 0-128 16,0 0-32-16,0 0 0 16,0 0-2320-16,0 0-480 0,-2-11-96 0,-2-6 0 15,1 0-1072-15,1 1-208 0,-4-3-32 0,4-5-6096 0</inkml:trace>
  <inkml:trace contextRef="#ctx0" brushRef="#br0" timeOffset="323.24">3552 8473 4607 0,'0'-10'400'0,"0"1"-400"16,2 1 0-16,-1-2 0 0,0 0 3648 0,0 1 656 15,1-2 128-15,-2 2 32 0,1 1-1936 0,0 2-384 16,1-3-80-16,0 1-16 0,1-1-608 0,-2 2-128 16,2-2-32-16,1 1 0 0,0 1-416 0,0 1-96 0,1-1 0 0,0-2-16 15,2 1-256-15,1-1-48 16,-2 1-16-16,3-1 0 0,0-1-144 0,3-1-32 0,0-2 0 0,2 0 0 16,2 4-48-16,9-6-16 15,-3 2 0-15,-6 4 0 0,1 3 288 0,3-1 48 16,-2 1 16-16,0 4 0 0,-1 0 64 0,0 4 16 0,0 2 0 0,-1 5 0 0,-3-1-48 0,-1 5 0 15,-3 4 0 1,-1 6 0-16,-5 0-96 0,-5 3-32 0,-2 2 0 0,-3 2 0 0,-7 0-176 0,0 0-32 16,0 0-16-16,-3 3 0 15,-2-3-96-15,0 0-128 0,-1-3 176 0,0-4-176 0,1-3 0 0,0-3 0 16,2-4 0 0,0-4 0-16,2-1-144 0,-1-3 144 0,1-4-128 0,2-1 128 0,2-4-208 0,1-2 32 15,3-1 16-15,1 1 0 16,2-5-624-16,2-2-128 0,2 0-32 0,1-4 0 15,2 0-2768-15,2 1-576 0,4 2-96 0</inkml:trace>
  <inkml:trace contextRef="#ctx0" brushRef="#br0" timeOffset="768.64">4138 8457 16063 0,'0'0'704'0,"0"0"160"0,0 0-688 0,0 0-176 0,0 0 0 0,0 0 0 16,0 0 4192-16,0 0 800 0,0 0 176 0,0 0 16 15,0 0-2368-15,0 0-464 0,0 0-112 0,0 0 0 16,8-3-1152-16,1 1-208 0,0-3-48 0,1 1-16 0,1 0-288 0,-1-2-48 31,-1-1-16-31,5 2 0 0,0-2-208 0,2 3-64 0,1-2 0 0,0 2 0 0,-2-3-192 0,2 3 0 16,-1 2 0-16,-1-2 0 15,-2 1-448-15,-2 1-176 0,0 0-32 0,-3 2-16 16,-2 2-2864-16,-6-2-576 0,0 0-112 16,2 9-32-16</inkml:trace>
  <inkml:trace contextRef="#ctx0" brushRef="#br0" timeOffset="941.82">4161 8646 19295 0,'0'0'848'0,"0"0"176"0,0 0-816 0,0 0-208 0,0 0 0 0,8 7 0 0,-8-7 3712 0,8 4 704 0,-8-4 144 0,9 2 32 15,0-2-2384-15,2 0-480 16,-3-2-80-16,2-1-32 0,2-1-832 0,1 0-160 0,1 1-48 0,2-1 0 16,1-2-176-16,0 2-32 15,-1-3-16-15,0 2 0 0,-1 1-352 0,1 0 128 0,0 0-128 0,-2 2 0 31,1-2-1152-31,-1 1-288 0,0 1-64 0</inkml:trace>
  <inkml:trace contextRef="#ctx0" brushRef="#br0" timeOffset="1540.8">4841 8227 4607 0,'0'0'192'0,"0"0"64"0,0 0-256 0,0 0 0 16,0 0 0-16,0 0 0 0,0 0 6656 0,0 0 1296 0,0 0 256 0,0 0 48 16,0 0-4880-16,0 0-992 15,0 0-192-15,-3 9-32 0,3 2-1072 0,-1-1-224 0,0 1-32 0,-1 4-16 0,1 2-368 0,0 0-64 16,-3 3 0-16,1 2-16 0,1 2 32 0,-1 2 16 15,0 1 0-15,1 4 0 0,-1 1-64 0,1 0-16 16,-1 1 0-16,2-1 0 0,-1 2-96 0,2-1-32 16,0-3 0-16,2 0 0 0,0-3-208 15,1-4 128-15,-2-3-128 0,2-1 0 0,1-4 0 0,0-2 0 16,0-4 0-16,1-2 0 16,1-3-960-16,2-7-192 0,0-1-48 0,1-3 0 15,2-3-3888-15,0-1-784 16</inkml:trace>
  <inkml:trace contextRef="#ctx0" brushRef="#br0" timeOffset="1970.9">5057 8329 4607 0,'0'0'400'0,"0"0"-400"0,0 0 0 0,0 0 0 0,7 4 6672 0,-7-4 1264 15,7 4 240-15,0-1 48 0,-7-3-4528 0,7 1-912 16,-7-1-176-16,6-1-48 0,-6 1-1664 0,7-3-320 0,-2 0-80 0,0-1-16 0,-1 0-480 0,0-2 128 31,-1 2-128-31,1-3 0 0,-1 1 0 0,1 1 0 0,0-1 0 0,0 1 0 16,0-1 0-16,0 2 0 15,3 0 0-15,-7 4 144 0,8 0-144 0,-1 1 0 0,1 2 0 0,0 1 128 16,0 1 16-16,0 1 0 16,0 0 0-16,0 5 0 0,-1 0-144 0,1 3 0 0,-1 2 0 0,-1 4 0 15,0-1 0-15,-3 2 0 16,0 5 0-16,-2 5 128 0,-2-1 32 0,-2 0 0 0,1 0 0 0,-3 3 0 15,-2-1 80-15,1-1 16 0,-2-4 0 0,0-1 0 0,0-2-256 0,-1-1 144 16,-2-3-144-16,1-4 128 16,-1-3-128-16,2-3 0 0,0-3 0 0,-1-1 0 0,-2-4 0 0,0-4 0 15,2 0-176-15,-1-7 176 0,1-2 0 0,0-3-160 16,3-5 160-16,0 2 0 0,2-4-192 0,2 2 192 16,-1-5-192-16,2-2 192 0,2 0 0 0,1-2-128 15,1 2 128-15,2-1 0 0,2-2-192 0,2 1 0 16,1 0 16-16,5-10 0 15,2 5-1232-15,-6 13-240 0,2 1-48 0,6-12-16 16,1 8-1760-16,-7 10-368 0,1 0-64 0,1 2-10048 0</inkml:trace>
  <inkml:trace contextRef="#ctx0" brushRef="#br0" timeOffset="2360.79">5480 8320 7359 0,'0'0'320'0,"0"0"80"0,0 0-400 0,0 0 0 15,0 0 0-15,0 0 0 0,0 0 5648 0,0 0 1056 0,0 0 208 0,0 0 32 16,0 0-4304-16,7-3-848 16,-7 3-192-16,9-1-16 0,-1-4-640 0,0 3-128 0,-1-3-32 0,1 4 0 0,1-4-112 0,-1 3-32 15,0 0 0-15,1 2 0 16,0 0-16-16,1 2-16 0,-1 2 0 0,1 0 0 16,2 3-64-16,0 2-16 0,-2 4 0 0,-1 0 0 15,2 4-96-15,-3 3-32 0,-3 1 0 0,0 2 0 16,-1 6-16-16,-2-1-16 0,-4 4 0 0,0 1 0 0,-2-3-112 0,-3 0 0 15,-2-2-16-15,-2-5 0 16,1 0-112-16,-2-4-128 0,-1-2 176 0,0-2-176 0,-1-3 0 0,-1-2 0 16,-1-3 0-16,1-5 0 15,-1-2 0-15,2-5 0 0,-1-2 0 0,1-3-144 0,-1-1 144 0,1-4-160 16,0-2 160-16,2-3-160 0,1-1 160 16,2-1-128-16,0 1 128 0,2-5-128 0,2 0 128 0,3-1 0 15,-1 2 0-15,4-1 0 0,2 0 0 0,2 2 0 16,2 1 0-16,3-12-128 0,2 4-176 0,-3 14-16 15,3-4-16-15,1 2 0 16,3-1-1904-16,2 3-368 0,3 4-80 0,0 0-10240 16,0 0-2048-16</inkml:trace>
  <inkml:trace contextRef="#ctx0" brushRef="#br0" timeOffset="2757.95">5825 8283 11967 0,'0'0'1072'0,"0"0"-864"16,0 0-208-16,0 0 0 0,0 0 5152 0,0 0 992 0,0 0 192 0,6-2 32 16,2-2-4384-16,-2 0-864 15,0-1-176-15,-1 1-48 0,0-3-416 0,2 1-96 0,-2-1 0 0,3-1-16 16,1 2 0-16,1 0 0 0,1 2 0 16,1 0 0-16,1 2 160 0,1 1 48 0,2 1 0 0,8 1 0 15,-2 5-16-15,-5 1 0 0,1-1 0 0,10 10 0 16,-3 1-240-16,-10 0-32 0,1 0-16 0,-2 3 0 15,2 4-32-15,-3 2-16 0,-2 1 0 0,-5 6 0 0,-2 1 32 0,-3 5 16 16,-3 1 0-16,-5 0 0 16,-2-3-64-16,1 0-16 0,-2-3 0 0,-1-2 0 0,-2-3-192 0,-1-5 128 15,-2-3-128-15,0-6 0 16,1-4 128-16,-2-7-128 0,0-2 0 0,-2-6 0 0,1-2 272 0,0-7-32 16,1-3-16-16,0-4 0 0,1 0 128 0,1-4 32 15,2 0 0-15,-2-12 0 0,3 0-48 0,4 15 0 16,3-5 0-16,-1-10 0 0,3-1-96 0,1 11-32 15,1-1 0-15,2 3 0 0,2-3-208 0,3-9 144 16,1 3-144-16,-2 13 128 0,2-1-128 0,2 2 192 16,1-2-192-16,4 1 192 15,0 0-544-15,2 5-96 0,-1-5-32 0,4 3-15056 16,3 3-3008-16</inkml:trace>
  <inkml:trace contextRef="#ctx0" brushRef="#br0" timeOffset="8161.35">3459 10029 7359 0,'0'0'656'0,"0"0"-528"0,0 0-128 0,-1-4 0 15,1 4 1808-15,-3-4 336 0,1-2 64 0,2 6 16 16,0 0-544-16,-3-3-96 15,3 3-32-15,0 0 0 0,-1-4-16 0,1 4 0 0,-3-6 0 0,3 6 0 16,0 0-256-16,0 0-48 16,0 0-16-16,0 0 0 0,0 0-192 0,0 10-32 0,-1 2-16 0,1-2 0 15,-1 7-512-15,1 0-96 16,1 6-32-16,-1 0 0 0,0 1 240 0,0 2 32 0,2 1 16 0,0 0 0 16,-2 0 128-16,1 2 16 0,0 1 16 0,2-2 0 15,-3-2-48-15,3-3-16 0,-2 0 0 0,0-2 0 16,1-4-160-16,-1 1-48 0,-1-6 0 15,1 1 0-15,0-4-352 0,-1-9-160 0,0 0 128 0,0 0-128 16,0 0 0-16,0 0 0 0,0 0 0 0,0 0 0 0,0-7 0 0,0 1 0 16,-1-7 0-16,0 0 0 15,0-2-192-15,1-3 192 0,-2 0-192 0,1-5 192 0,-2 0-176 0,2-1 176 16,1 1-128-16,-1 0 128 16,-1 0 0-16,2 2 0 0,2-1 0 0,0-2 0 0,2 3 0 0,3-1 0 15,-1 2 0-15,4-1 0 0,-1 2 0 16,1 2 192-16,1-1-64 0,0 3 0 0,3-1-128 0,-3 6 0 15,4-1 0-15,-1 2 0 0,1 2 256 0,-2 3-32 16,1 3 0-16,-1-1 0 0,0 2-224 0,0 2 144 16,-1-1-144-16,-1-1 128 0,-2 3-128 0,-1 1 0 15,-8-4 0-15,6 3 0 16,2-2-768-16,-8-1-176 0,0 0-32 0,8 3-16 16,0-3-3888-16,1 0-784 0,7 0-160 0,-16 0-16 0</inkml:trace>
  <inkml:trace contextRef="#ctx0" brushRef="#br0" timeOffset="8462.34">3928 10078 17903 0,'0'0'784'0,"0"0"176"0,0 0-768 0,0 0-192 16,0 0 0-16,0 0 0 16,0 0 3376-16,0 0 624 0,0 0 128 0,0 0 32 0,0 0-2048 0,0 0-416 15,0 0-80-15,0 0-16 16,0 0-544-16,9 0-112 0,0 0-32 0,1 0 0 0,-10 0-112 0,10-3-32 16,4 3 0-16,1 0 0 0,-3-3-512 0,1 3-96 15,0-1-32-15,1 1 0 0,-1 0-128 0,-1 1 0 16,0 2 0-16,0-3 0 15,-3 3-960-15,1 0-240 0,-10-3-32 0,0 0-16 16,0 0-3200-16,2 10-640 0</inkml:trace>
  <inkml:trace contextRef="#ctx0" brushRef="#br0" timeOffset="8659.84">3961 10301 10127 0,'0'0'896'0,"0"0"-704"16,0 0-192-16,0 0 0 0,0 0 4160 0,0 0 816 15,0 0 144-15,0 0 48 0,0 0-1440 0,0 0-272 0,8 0-64 0,2 0-16 16,1 0-1616-16,-1-3-320 16,2 3-64-16,-2-3-16 0,1-1-656 0,-2 1-144 0,3 2-32 0,-2-2 0 15,1 0-336-15,-2 3-64 16,1-3 0-16,0 3-128 0,-1-4 0 0,-1 4 0 0,-2-3 0 0,-6 3-14240 31,0 0-2800-31</inkml:trace>
  <inkml:trace contextRef="#ctx0" brushRef="#br0" timeOffset="10548.23">4791 9725 7359 0,'0'0'656'0,"0"0"-528"16,9-13-128-16,-3 7 0 0,-2-5 2064 0,1 5 384 15,-5 6 80-15,0 0 16 0,0 0 192 0,0 0 32 16,0 0 16-16,5 6 0 0,-1 1 16 0,-3 6 0 0,1 1 0 0,-2 12 0 16,-6-2-1408-16,4-4-288 0,-1-1-48 0,0 1-16 15,-2 3-400-15,0 1-64 0,0-4-32 0,-1 1 0 16,4-2-144-16,-1 1-16 0,-1-3-16 0,2-1 0 0,3-3-16 0,0-3 0 15,3 3 0-15,0-2 0 16,1-2-32-16,2-1 0 0,2-2 0 0,2 1 0 0,2-4-112 0,0 0-16 16,1 1-16-1,2-1 0-15,1-3-176 0,0-3 0 0,0-1 0 0,0 1 0 0,3-3 0 0,-2 2 0 16,0-4-160-16,-2-1 160 16,0-1-400-16,-1-3 16 0,0 0 0 0,3-7 0 31,-3 0-1344-31,-6 7-272 0,-1-1-48 0,2-10-16 0,-2 2-1504 15,-4 8-288-15,-1-2-64 0,-2 3-16 0,0-4 2016 0,-2-7 416 0,-2 1 80 0,1 10 16 16,-2-3-624-16,0 3-112 0,0-2-32 0,1 2 0 16,-1 0 1424-16,0 3 288 0,0-3 48 0,1 2 16 0,-1 2 640 0,0 2 128 15,1 3 16-15,3 4 16 0,0 0 2640 0,0 0 528 16,0 0 96-16,0 0 32 0,-4 7-496 0,1 0-80 16,0 3-32-16,-1 3 0 0,0 3-1280 0,1-2-256 15,-1 3-48-15,0 5-16 0,0 2-528 0,0 2-96 16,-1-1-32-16,0 7 0 0,-2-1-64 0,2 2-32 15,-1-1 0-15,0 3 0 0,1-3-160 0,0 5-16 16,0-3-16-16,1-1 0 0,1 1-128 0,0-1-32 16,1-3 0-16,0-2 0 0,2-3-64 0,0 2 0 15,0-8-16-15,0 1 0 0,0-3-304 0,2-4 0 0,-1-3 0 0,0 0 0 16,-1-10 0-16,0 0 0 16,0 0-128-16,0 0 128 15,10-3-1536-15,-3-4-224 0,1 1-32 0,0-2-11968 16,1-1-2400-16</inkml:trace>
  <inkml:trace contextRef="#ctx0" brushRef="#br0" timeOffset="10788.28">5222 10231 18431 0,'4'6'1632'0,"3"1"-1312"15,0 1-320-15,0-2 0 0,-1 1 5920 0,0-3 1120 16,-6-4 208-16,0 0 48 0,0 0-5376 0,0 0-1088 16,0 0-224-16,0 0-32 0,0 0-448 0,0 0-128 15,0 0 0-15,5-4 0 0,-5 4 0 0,5-4 0 16,-5 4 0-16,5-7 0 16,-1 3-1008-16,2-2-96 0,0 1-32 0,1 1-12000 15,-1 1-2416-15</inkml:trace>
  <inkml:trace contextRef="#ctx0" brushRef="#br0" timeOffset="11381.13">5742 9812 8287 0,'13'-7'736'0,"-13"7"-592"15,8-3-144-15,0 2 0 0,0 1 4224 0,-2-2 800 0,-6 2 160 0,5-4 48 16,-1 0-2448-16,-4 4-480 0,0-7-112 0,-1 1-16 0,-2-1-1312 0,-2 0-272 16,-3 1-48-16,-1 3-16 15,-1-3 48-15,-2 2 0 0,-1 1 0 0,0 2 0 0,0-2-112 0,-2 3-16 16,0 3 0-16,-1 1 0 16,1 0-64-16,1 0 0 0,0 1-16 0,0 3 0 0,1 1 64 0,2 0 16 15,0-1 0-15,2 1 0 16,0-1-48-16,2 4 0 0,2-4 0 0,1 1 0 0,1 1-144 0,3 1-16 15,2-2-16-15,0 1 0 16,2 0-64-16,3 0-16 0,1-1 0 0,1 2 0 0,1-3-144 0,2 3 128 16,0-3-128-16,1 5 128 0,1-2-128 0,1 2 0 15,-1-3 0-15,-1 3 0 0,0 1 128 0,-1 1-128 16,-1-2 0-16,-3 2 128 0,-1 2-128 0,0 2 128 16,-2-2-128-16,-1 3 128 0,-1 0-128 0,-5-1 0 15,0 1 0-15,-2 0 128 0,-1-3-128 0,-2 0 192 16,-1 0-192-16,0-4 192 0,-1-3-192 0,0 0 0 0,-1-4 0 0,-2-2 0 15,-1-1 0-15,0-2-176 16,1-2 176-16,1-2-128 0,0-4 128 0,0 1 0 0,1-1-144 0,2-3 144 16,-1-1-256-16,1-2 32 15,1 0 0-15,2-2 0 0,1 0 480 0,3-2 112 0,1 1 16 0,2 2 0 16,1-4-80-16,2 1-16 16,2 2 0-16,2-1 0 0,0-1-64 0,0 3-16 0,2-2 0 0,0 3 0 15,4 0-80-15,-1-1-128 16,1-2 176-16,-1 2-176 0,-2 0 128 0,1 1-128 0,0 0 0 15,0 0 0-15,-1 3 0 0,0-3 0 0,-2 3 0 0,1 3 0 0,-1-3 0 0,-1 3-144 16,-1-3 16-16,0 4 0 16,1-3-2560-16,-1 1-512 0,-1-1-112 15,-2 2-15216-15</inkml:trace>
  <inkml:trace contextRef="#ctx0" brushRef="#br0" timeOffset="11798.26">6025 9689 14735 0,'0'0'640'0,"0"0"160"0,0 0-640 0,0 0-160 15,0 0 0-15,0 0 0 0,4-7 5840 0,1 0 1136 0,0 1 240 0,1-1 32 16,-3 1-5424-16,1-1-1088 15,-1-1-224-15,0-1-32 0,2 1-240 0,0-1-48 0,0 3-16 0,2-1 0 16,-1-1-176-16,2 2 0 16,0-1 144-16,1 1-144 0,1 0 128 0,-3 2-128 15,1 1 128-15,4 3-128 0,1 0 128 0,-5 1-128 16,0 4 160-16,4 2-160 0,-3 3 192 0,-4 1-48 16,-4-1-16-16,2 10 0 0,-3-1 112 0,-3-2 16 0,-1-1 0 15,-2 5 0-15,-3-1-96 0,0-1-16 0,-1-2 0 0,1 0 0 16,-3-1-144-16,1-2 0 15,-2 0 144-15,-1-3-144 0,3-3 0 0,-1-1 0 16,-1-5 0-16,1-2 0 0,1 0 0 0,2-2 128 0,1-7-128 0,1 1 0 0,0-1 0 0,2-5 0 16,1 3 0-16,3-5 128 15,-1 3-128-15,4-4 0 0,0 1 0 0,3-5 128 0,2 2-128 0,0 5 0 16,-1 1 0 0,6-4 0-16,0 0-464 0,-2 7-112 0,1-3-32 15,7-3 0 1,0 2-2928-16,-5 4-592 0,0 0-112 0</inkml:trace>
  <inkml:trace contextRef="#ctx0" brushRef="#br0" timeOffset="12060.96">6415 9423 8287 0,'0'0'368'0,"4"9"80"0,-4-9-448 0,4 10 0 0,0 3 0 0,-3-2 0 0,-1 2 7600 0,0 0 1424 16,-1 3 304-16,-2 1 48 0,-2 0-6624 0,-1 3-1344 15,-2 0-256-15,-1 3-48 0,-2 0-576 0,-1 3-112 16,-1-1-32-16,-1 4 0 0,2 1-80 0,0 0-32 15,0 3 0-15,1 1 0 0,-1-1-128 0,1 0-16 16,1-2-128-16,1-2 192 0,1-2-192 0,1 0 128 16,1-1-128-16,1-3 0 0,-1 4 128 0,2-6-128 15,2 1 0-15,-1-4 0 0,0 0 0 0,2-3 0 0,0 1 0 16,2 1 0-16,0-4 0 0,1-7 0 16,-2-6 0-16,0 0-160 15,0 0-1056-15,0 0-192 0,0 0-64 0,9-2 0 0,0-2-2288 0,0-1-464 0,-1-1-80 16,0-3-32-1,-1 0 224-15,-1 1 32 0</inkml:trace>
  <inkml:trace contextRef="#ctx0" brushRef="#br0" timeOffset="12331.54">6337 10041 6447 0,'0'0'576'0,"5"-7"-576"0,1 2 0 0,2 0 0 0,-1-2 3568 0,1 1 592 15,1-3 128-15,0 2 32 16,0-1-1328-16,3-1-272 0,0 2-48 0,1-2-16 16,-1 3-848-16,1 2-160 0,1-3-48 0,1 3 0 15,-4 2-448-15,2 0-112 0,1 4-16 0,-1-2 0 0,-2 2-256 0,0 5-48 16,-2 1-16-16,-1 3 0 15,-2 4-208-15,-2-2-48 0,-2 4-16 0,-4-1 0 16,0 3-176-16,-3 1-48 0,-3-2 0 0,-5 12 0 0,1-5-80 0,3-10 0 16,-2 0-128-16,-1 0 192 15,-1-2-192-15,0-3 144 0,-1 2-144 0,1-4 128 0,1-1-128 0,1-5 0 16,1 2 144-16,1-4-144 16,0 0 0-16,1-4 144 0,1-2-144 0,2-1 0 0,0-3 128 0,2-3-128 15,2 0 0-15,2-3 0 0,2-1 0 0,1-3 0 16,1 0 0-16,3 0 0 0,1 0 0 0,1 3 0 15,3 0 0-15,3 0-144 16,1-2-1984-16,2 2-400 0,0 0-80 0</inkml:trace>
  <inkml:trace contextRef="#ctx0" brushRef="#br0" timeOffset="13581.32">7329 9978 23951 0,'0'0'512'0,"0"0"128"0,0 0 0 0,0 0 64 0,0 0-576 0,0 0-128 15,0 0 0-15,0 0 0 0,0 0 2128 0,0 0 400 0,0 0 80 0,0 0 16 16,0 0-1344-16,0 0-256 16,0 0-48-16,0 0-16 0,0 0-96 0,0 0-32 0,0 0 0 0,0 0 0 0,0 0-144 0,6 0-48 31,0-3 0-31,2 3 0 0,0-1-96 0,1-2-32 0,1 3 0 0,4-4 0 16,0 4-144-16,3-2-48 0,1 2 0 15,3-4 0-15,3 1-96 0,3 3-32 0,0-2 0 16,1 0 0-16,3 0-192 0,0-2 144 0,0 1-144 0,2-1 128 0,0 2 112 0,0 0 16 15,-1 0 0-15,1-1 0 16,0-1-256-16,1 4 144 0,1-2-144 0,2 2 128 0,0-2-128 0,-1 2 0 16,1 0 0-16,-2 0 0 15,1 0 0-15,-5 4 128 0,-1-4-128 0,0 0 128 0,0 0-128 0,-2 3 128 16,-3-2-128-16,-2-1 128 0,-2 3-128 0,0-1-176 16,-2 0 48-16,-1 0 0 0,-1-2 128 0,-1 3 144 15,-1 1-16-15,0-3-128 0,-3 2 0 0,-2-1-176 16,1 2 0-16,-2-1 0 0,-3-3 176 0,-6 0 0 15,0 0 0-15,7 4 0 0,-7-4 0 0,0 0 0 16,0 0 0-16,0 0 0 0,0 0 0 0,0 0-128 16,0 0 128-16,0 0-128 0,0 0 128 0,0 0 0 15,0 0 0-15,0 0 0 0,0 0 0 0,0 0 0 16,0 0 0-16,0 0 0 0,-9 2 0 0,1-2 0 16,0 0 0-16,8 0 0 0,-7 0 0 0,7 0 0 15,0 0 0-15,0 0 0 0,-6 2 0 0,6-2 0 16,-7 2 128-16,7-2-128 0,-8 3 0 0,2-2 0 15,-1 2 0-15,0 1-128 0,-1-1 128 0,-2 0 0 16,0 0 128-16,1 4-128 0,-3-3 0 0,-1 2 0 0,-3 1 0 0,-1 2 0 16,0-1 144-16,-1 1-144 15,-2 1 192-15,-1 1-192 0,-1-2 0 0,2 4 0 0,1-2 0 0,-1 2-192 16,0-3 192-16,1 1 0 16,0 0 0-16,2-3 0 0,3 1 0 0,0-2 0 0,0-1 0 0,3-2 0 15,0 0 0-15,2 3 0 16,1-4 0-16,8-3 160 0,0 0-160 0,0 0 0 0,0 0 0 0,0 0 0 15,0 0 0-15,0 0 0 0,0 0 0 0,0 0 0 0,8-4 0 0,3-2 0 16,0 0 0-16,2-2-176 16,1-1 176-16,3-2 0 0,0 1 0 0,2-3 0 0,1 4 0 0,2-5-128 15,2 4 128-15,-2-3-128 0,3 0 128 0,0-2 0 16,0 2 0-16,-2 0 0 0,1-3 0 0,-2 2 0 16,0 1 0-16,-1 0-128 0,-1 0 128 15,-2 0 0-15,-1 2 0 0,-2 1-128 0,-2 1 128 0,-3 1 0 16,-2-1 0-16,-1-1 0 0,-2 4 0 0,-1 1-128 15,-4 5 128-15,-3-7-128 0,-3 2 128 0,-5 1 0 16,-3 0 128-16,-5 1-128 0,0 1 0 0,-3 0 0 16,-3 0 0-16,-3 2-128 0,-1-3 128 0,-2 2 128 15,-2-2-128-15,0 1 176 0,1 0-176 0,0 0 0 16,3-2 0-16,1 1 0 0,-1-3 0 0,1 2 0 16,5 0 0-16,3 1 0 0,2-1 0 0,3 2 0 15,4-5 0-15,1 3 0 16,5 1-432-16,5 3-16 0,0 0 0 0,0 0 0 15,9-6-4288-15,6 2-880 0,24 0-160 0,-9 1-48 0</inkml:trace>
  <inkml:trace contextRef="#ctx0" brushRef="#br0" timeOffset="14330.39">9679 9758 17967 0,'0'0'784'0,"0"0"176"0,5-5-768 0,2 1-192 0,-7 4 0 0,8-4 0 16,1 0 3424-16,0-1 640 0,0-3 128 0,0 1 32 15,0 1-2416-15,1-3-464 0,-1 2-112 0,1-1-16 0,1-1-704 0,0 0-160 16,1 4-32-16,0-1 0 15,-1 0-144-15,0 2-48 0,1 1 0 0,1 2 0 0,0-2 64 0,0 6 0 16,-1 1 0-16,0 0 0 16,0 2-64-16,0 4 0 0,-3 3 0 0,-1 1 0 0,-1 3 256 0,-1 1 64 15,-4 3 0-15,0 3 0 16,-5 2-64-16,0 0 0 0,-3 4 0 0,-2-3 0 0,-1 3-96 0,-3-3-32 16,-1 2 0-16,-3-4 0 15,-1 1-96-15,0-4-32 0,-3 2 0 0,1-3 0 0,-1-4 64 0,1 1 0 16,-2-5 0-16,0-2 0 0,0-5-192 0,1 1 128 15,2-6-128-15,-1 2 128 0,2-6-128 0,-1-1 0 16,1-2 0-16,3-1-176 0,2-3 176 0,0-3 0 0,1-3 128 0,4 2-128 16,0-3 0-16,2-3 0 15,0 3 0-15,2-3 0 0,0-3 0 0,3 0 0 16,2 2 0-16,2-5-128 0,1 3 128 0,1-1 0 16,2 2 0-16,3 1 0 0,1 1 0 0,2 1 0 15,0 2 128-15,2-1-128 0,2 3 0 0,1 0-128 16,-1 2 0-16,2 3 0 15,-1-2-2256-15,1 5-448 0,2 4-96 0,-1-1-14192 16</inkml:trace>
  <inkml:trace contextRef="#ctx0" brushRef="#br0" timeOffset="14584.84">10085 10054 43071 0,'0'0'960'0,"0"0"192"0,0 0 32 0,0 0 16 0,0 0-960 0,0 0-240 0,0 0 0 0,0 0 0 0,0 0 400 0,0 0 48 16,-5-16 0-16,5 16 0 0,0 0-112 0,2-6-16 16,1-1 0-16,0 1 0 0,-1-1-320 0,1-1 0 15,-1 2 0-15,2-1 0 0,0 1 0 0,3-1 0 16,1 3 0-16,1-3 0 15,0 1-3408-15,1-1-752 0,1 1-160 0,2-3-32 0</inkml:trace>
  <inkml:trace contextRef="#ctx0" brushRef="#br0" timeOffset="14984.6">10441 9741 32015 0,'0'0'704'0,"0"0"128"0,5-5 48 0,2 3 32 0,-1 0-720 0,-6 2-192 0,7-7 0 0,0 1 0 15,0-1 1104-15,0 1 192 16,0-1 48-16,0 0 0 0,1 0-896 0,0 0-192 16,-1 1-16-16,2-1-16 0,0 3 160 0,0 1 16 15,0 1 16-15,0 0 0 0,2 0-32 0,-1 2 0 0,0 0 0 0,0 4 0 16,-1-2-48-16,2 5-16 16,-2-3 0-16,0 5 0 0,0-1-96 0,0 5-32 0,-1 0 0 0,-1 3 0 15,-2 1 0-15,-1 0 0 16,-3 3 0-16,-3 3 0 0,-5 1 64 0,1-1 0 0,-4 3 0 0,0 1 0 15,-2-4-112-15,0 1-16 0,-2-1 0 0,1-3 0 0,0 0-128 0,0-3 0 16,-2-2 0-16,1-2-176 16,-2-5 176-16,0 2 0 0,2-7 0 0,0 0 0 0,-2-2 0 0,0-2-208 31,0-2 48-31,2 0 16 0,1-4 144 0,0 0 0 0,1-2 128 0,2-1-128 16,0-3 0-16,3 0 0 0,-1-4 0 0,2 2-128 15,3-3 128-15,1 1 0 0,2-3 128 0,2 0-128 16,0 0 0-16,3 0 0 0,2-1 0 15,1 1-128-15,2-2 128 0,2 1 0 0,0 1 128 0,2 3-128 16,1-2-544-16,0 2-176 0,2 1-48 0,2 2 0 16,-1 1-3952-16,2 3-784 0,18-4-176 0,-11 7-16 0</inkml:trace>
  <inkml:trace contextRef="#ctx0" brushRef="#br0" timeOffset="15299.97">10964 9592 13823 0,'0'0'1216'0,"5"6"-960"16,0 2-256-16,0 1 0 0,-5-9 5872 0,4 7 1120 16,0 2 240-16,-1-1 32 0,-3-8-4816 0,0 9-960 0,-1 1-192 0,-1 1-32 15,-2-2-768-15,0 2-160 16,-2-1-16-16,-1 2-16 0,-1 0 64 0,1 1 16 0,-3 2 0 0,3-2 0 16,0 1-112-16,2-4-16 0,-2 4 0 0,2 0 0 15,0-1-256-15,2-3 160 16,2 2-160-16,1-2 128 0,0-3-128 0,0 3 0 0,4-3 0 0,0 0 0 15,1-1 0-15,3 1 128 16,1-3-128-16,3-2 128 0,1-1-128 0,0-1 0 0,3-1 0 0,1-1 128 16,1 0-128-16,0 0 0 15,1-2 0-15,-2-2 0 0,1 0-160 0,0-1 160 0,-1 0 0 0,0 0-144 0,-1-2-16 0,0 2 0 16,-2-3 0 0,-1 1 0-16,2-2-1840 0,-2 1-368 0,-1-1-80 0,-2 1-16 15,1-3-2480-15,-4-1-496 0,7-9-112 0,-8 3-16 16</inkml:trace>
  <inkml:trace contextRef="#ctx0" brushRef="#br0" timeOffset="15518.67">11230 9582 26943 0,'0'0'1200'0,"-2"10"240"0,1-4-1152 0,-2 5-288 15,1-2 0-15,-2 1 0 0,0 1 2624 0,0 2 448 16,0 3 112-16,-1-2 16 0,1 3-1696 0,-1-1-336 16,-1 1-64-16,1 2-16 0,-1 5-304 0,-1 0-64 15,-1-1-16-15,2 3 0 0,-1 1-192 0,0 0-64 16,1-1 0-16,-1 0 0 0,3 1-80 0,1-3-32 15,-1 0 0-15,2 2 0 0,2-2-176 0,-1 1-32 16,0-4-128-16,1 0 192 0,1-3-192 0,0-1 0 0,-1 0 0 16,2-7 0-16,-1 0 0 0,2-2 0 15,-1-3 0-15,-2-5-160 16,0 0-1664-16,8 0-336 0,0-3-64 0,0 1-16832 0</inkml:trace>
  <inkml:trace contextRef="#ctx0" brushRef="#br0" timeOffset="16084.68">11638 9771 11967 0,'9'0'1072'0,"0"0"-864"15,2 0-208-15,-2-3 0 16,0-1 5744-16,-1-2 1104 0,-1-3 208 0,-1 2 48 0,0-1-5216 0,-3-1-1056 16,0 0-192-16,-2 1-64 15,-1-1-320-15,-1-1-64 0,-3-1 0 0,0 5-16 0,-2-1-176 0,-2 0 128 16,-3 3-128-16,0 2 128 15,-1-1 0-15,-3 3-128 0,-3 3 192 0,0 3-64 0,-1-2 112 16,1 6 16-16,-2 0 0 0,1-1 0 0,-1 2-112 0,0 2-16 16,3-3 0-16,2 3 0 0,-1 0 64 0,3 0 16 15,1-2 0-15,3 2 0 0,2-2 96 0,2 2 16 16,1-3 0-16,3 1 0 0,2-2-112 0,3 1-16 16,1-1 0-16,3 1 0 0,1-3 0 0,3 3 0 15,3-4 0-15,2 2 0 0,0-1-192 0,1 2 144 16,-1-3-144-16,3 1 128 0,1-1-128 0,-2 1-272 15,0-3 64-15,-1 2 16 0,-1 1 192 0,0-1 240 16,-3 2-48-16,-2 2-16 0,0-3-176 0,-2 3 0 16,0 3 144-16,-3-3-144 0,0 3 208 0,-2 3-16 0,-2-2-16 0,-3 2 0 15,-3 1-176-15,-1 0 0 16,-1-1-160-16,-1-2 160 0,-2 2 0 0,-2-2 0 16,0-1 0-16,-2-2 0 0,0 1 0 0,1-4 0 15,0 1-160-15,-2-3 160 0,-1-2-128 0,-1-1 128 0,1-3 0 0,1 0 0 16,0 0 0-16,1-3 0 0,0-1 0 0,0-1 0 0,1-3 0 0,1-1 128 15,2-4 0-15,2 0 0 16,1-2 256-16,2 0 32 0,3-2 16 0,3 0 0 0,2 0 128 0,1-3 16 16,2 3 16-16,2-3 0 15,1-3-80-15,2 3 0 0,3 0-16 0,0-1 0 0,0-1-240 0,1 1-64 16,0-1 0-16,1-2 0 16,-1 3-192-16,-1 2 0 0,-1-1 128 0,0 3-128 0,-2-2 0 0,0 1 0 15,-3 3 0-15,-2 2 0 16,-1-2 0-16,-2 0 0 0,0 0 0 0,-2 2 0 15,-4 0-1792-15,-2 2-240 0,-1-2-48 0,-1 0-19232 0</inkml:trace>
  <inkml:trace contextRef="#ctx0" brushRef="#br0" timeOffset="17268.29">3213 11400 16527 0,'0'0'720'0,"0"0"176"0,0 0-720 0,0 0-176 0,0 0 0 0,-1 7 0 15,-1 2 3568-15,1 4 672 0,0-2 144 0,-2 2 32 0,1 4-1792 0,-1 2-368 16,-1 1-64-16,-3 4-16 16,2 2-928-16,0 1-192 0,-2 1-32 0,2 1-16 0,0 1-384 0,-2 0-80 31,1 3-16-31,-1-2 0 0,2 2-80 0,1 2-32 0,0-1 0 0,2 0 0 0,-1-4-96 0,2 3-32 16,-1-3 0-16,0-4 0 15,2 1-144-15,0-4-16 0,1-3-128 0,2-1 192 0,1-4-192 0,1-2 0 16,0 0 0-16,3 0 0 15,-2-5 0-15,4-1 0 0,0-1-144 0,2-3 144 0,1-3-416 0,1 0 16 16,2 0 0-16,1-3 0 16,-1-1-1392-1,0-2-256-15,-1 2-64 0,2-3-16 0,2-2-1184 0,-2-2-224 0,-2-2-48 0,1 0-16 16,-1 0 144 0,-2-4 48-16</inkml:trace>
  <inkml:trace contextRef="#ctx0" brushRef="#br0" timeOffset="17422.41">3427 11856 7359 0,'0'0'656'0,"-6"-6"-528"0,-3-1-128 0,-4 0 0 0,-3 3 5344 0,-1 4 1040 15,-2-2 208-15,-2 1 32 0,-2 1-2624 0,-1 1-528 0,-3-1-96 0,1 2-32 16,1-2-1680-16,0 4-320 16,0-1-80-16,2-2-16 0,2 2-640 0,0 0-128 0,4-3-32 0,1 1 0 15,2 2-288-15,1-1-160 16,1-2 160-16,3 1-160 0,0-1 0 0,2 0 0 0,7 0 0 0,0 0 0 31,0 0-608-31,0 0-224 0,0 0-32 0,0 0-16 16,0 0-3600-16,0 0-736 0</inkml:trace>
  <inkml:trace contextRef="#ctx0" brushRef="#br0" timeOffset="18222.18">3970 11640 7359 0,'0'0'656'0,"0"0"-528"0,0 0-128 0,0 0 0 15,0 0 4992-15,0 0 976 16,0 0 192-16,0 0 48 0,0 0-2224 0,0 0-432 16,0 0-96-16,7 0 0 0,0 0-2304 0,3 0-448 15,-3-4-80-15,3 1-32 0,0 2-368 0,1-2-80 0,-1 0-16 0,1-3 0 16,-2 5-128-16,1 1 0 15,2 0 0-15,-2 0 0 16,1 4-832-16,-1-1-240 0,0 0-48 0,-3 1-16 0,-1 2-3568 0,-2 2-720 0</inkml:trace>
  <inkml:trace contextRef="#ctx0" brushRef="#br0" timeOffset="18400.39">3977 11869 11967 0,'0'0'1072'0,"0"0"-864"0,0 0-208 0,2 7 0 15,-2-7 6144-15,5 8 1168 0,1-3 240 0,-6-5 64 0,0 0-4864 0,8 4-976 16,1-4-192-16,0 0-48 16,-3-3-1024-16,1 2-192 0,3-2-64 0,1-1 0 0,-1 2-256 0,1-2 160 15,1 0-160-15,-1 1 128 16,3-3-304-16,-1 3-64 0,0 2-16 0,1-2 0 16,2 3-1728-16,2-3-368 0,1 6-64 0</inkml:trace>
  <inkml:trace contextRef="#ctx0" brushRef="#br0" timeOffset="19470.43">4749 11597 10127 0,'0'0'896'0,"0"0"-704"16,0 0-192-16,0 0 0 0,0 0 3408 0,0 0 656 16,0 0 128-16,0 0 32 0,0 0-2416 0,0 0-464 15,0 0-112-15,0 0-16 0,0 0-752 0,-6-2-144 16,0 0-48-16,6 2 0 0,0 0 240 0,0 0 32 15,-3-7 16-15,0 1 0 0,3 6-112 0,0 0-32 16,-4-4 0-16,4 4 0 0,0 0-192 0,0 0-32 16,-1-7-16-16,1 7 0 0,0 0 160 0,0 0 48 15,0 0 0-15,0 0 0 0,0 0 144 0,0 0 48 16,0 0 0-16,0 0 0 0,0 0-160 0,0 0-32 16,0 0 0-16,0 0 0 0,0 0-144 0,0 0-48 15,0 0 0-15,0 0 0 0,0 0 0 0,0 0-16 16,0 0 0-16,0 0 0 0,0 0-176 0,0 0 128 15,0 0-128-15,0 0 128 0,0 0 0 0,0 0 0 0,0 0 0 0,0 0 0 16,0 0 48-16,0 0 0 0,0 0 0 0,0 0 0 0,0 0 32 0,0 0 16 31,0 0 0-31,0 0 0 0,0 0-96 0,0 0 0 0,0 0-128 0,6-6 192 16,1-1-192-16,-1 1 0 16,2-1 128-16,0 0-128 0,0 1 0 0,1-2 0 0,4-1 0 0,-1-2 0 15,0 2 0-15,1 0 0 0,1 1 0 16,2-2 0-16,1-2 0 0,1 2 128 0,2-1-128 0,1 1 0 15,-1 3 0-15,-2 0 0 0,-1 1 0 0,-1 3 0 0,-3 2 144 0,-1 1-144 16,-2 1 128-16,-1 5-128 16,-2-1 0-16,-2 4 128 0,-4 4-128 0,-2 4 0 0,-3 0 144 0,-3 5-144 15,-3 2 160-15,-4-1-160 16,-5 1 192-16,1-2-48 0,0 2-16 0,-2-3 0 0,-1 1 96 0,0-1 16 16,1-1 0-16,1-1 0 15,0-4-32-15,2 0 0 0,2-1 0 0,0-1 0 0,2-5-208 0,1 1 144 16,5-5-144-16,0 2 128 0,2-3 256 0,5-3 64 15,0 0 0-15,0 0 0 0,0 0-272 0,0 0-48 16,0 0-128-16,0 0 192 0,0 0-192 0,6-3 0 16,3-1 0-16,3-2 0 0,1 2 144 0,2-1-144 15,2 1 128-15,-1-3-128 0,-1 1 0 0,2-1 0 16,2 3 0-16,-1 0 0 0,-1-1 0 0,1 4 0 16,2-2 0-16,-2 3 0 0,-1 0 192 0,0 4-64 15,0 2 0-15,-1 4 0 0,-2 0 64 0,0 3 16 16,-4 3 0-16,-1 1 0 0,-4 0 48 0,1 4 16 15,-2 1 0-15,-2 2 0 0,-2 2-112 0,-1 0-32 0,-2-2 0 0,-2 3 0 16,-3-1-128-16,-2-2 0 16,-2 0 144-16,-1-2-144 0,-3-1 0 0,-1-2 0 0,-1-3 0 0,-3-1 128 15,-1 0-128-15,-1-2 0 16,1-2 128-16,0-3-128 0,-3-2 0 0,0-1 0 0,0-3 0 0,2-4 0 16,0-3 0-16,1-1 0 0,2-2 0 0,5-1 0 15,-1-2-128-15,4 1 128 0,2-2-128 0,2 0 128 16,3-4-128-16,2 1 128 0,2 0-128 0,3 0 128 15,2-2-1440 1,4 0-208-16,3-1-32 0,2 3-12560 0,2 0-2512 0</inkml:trace>
  <inkml:trace contextRef="#ctx0" brushRef="#br0" timeOffset="96591.51">24197 6036 15199 0,'0'0'672'0,"0"0"144"0,0 0-656 0,0 0-160 0,0 0 0 0,0 0 0 0,0 0 1408 0,0 0 256 16,0 0 64-16,0 0 0 0,0 0 48 16,0 0 16-16,0 0 0 0,0 0 0 0,0 0-416 0,0 0-80 15,0 0-16-15,0 0 0 0,0 0-768 0,-6 0-144 16,2-3-48-16,-1 3 0 0,0-1 0 0,0-2 0 15,-2 1 0-15,2 0 0 0,0 2 208 0,-2-2 48 16,1 2 0-16,-1-3 0 0,2 2 144 0,-2-2 48 16,-1 3 0-16,2 0 0 0,-1-2-208 0,1 2-48 0,-1 0 0 0,-1 0 0 15,1-2-144-15,-1 2-48 16,0 0 0-16,0-2 0 0,-1 2 112 0,1 0 16 0,1-4 0 0,1 4 0 16,-2 0-160-16,0 0-32 15,2-3 0-15,-2 3 0 0,0 0-96 0,0 0-32 16,-1 0 0-16,1 0 0 0,0 0 64 0,0 0 0 0,-1 0 0 15,0 0 0-15,0 0-192 0,0 0 128 16,-1 3-128-16,1-3 128 0,1 2 64 0,1 0 0 0,-3-2 0 0,1 0 0 16,-1 0-192-16,-1 0 0 0,1 0 0 0,-1 0 0 15,1 0 128-15,-2 0 0 0,0 0 0 0,0 0 0 16,1 0-128-16,-1 0 0 16,-1-2 0-16,0 2-176 0,0-2 176 0,-1 2 176 0,1 0-48 0,0 0 0 0,0 0-128 0,1 0 128 15,1-3-128-15,0 6 128 16,-2-3-128-16,1 2 128 0,0 0-128 0,1-2 128 0,-1 0-128 0,1 0 128 15,0 0-128-15,-1 0 128 0,0 0-128 0,0 0 0 16,2 0 0-16,-1 0 0 0,1 0 0 0,-1 2 128 16,1-2-128-16,-1 2 128 0,1-4-128 0,-1 2 128 15,1 0-128-15,-1 0 128 16,1 0-128-16,0 0 0 0,-2 0 0 0,1 2 0 0,1 0 0 0,-1-2 0 16,0 0 0-16,-1 0-176 0,-1 3 176 0,0-3 0 15,-1 0 128-15,1 0-128 0,-1 0 0 0,0 1 0 16,-1-1 0-16,1 3 0 0,-1-3 0 0,1 0 0 15,-2 0 0-15,0 0 0 0,2 2 0 0,0-2 0 16,-1 0 0-16,1 2 0 0,1 0 0 0,0-2 0 16,-2 3 0-16,2-2 0 0,-1 2 0 0,1-3 0 15,-2 2 0-15,1 0-128 0,1-2 128 0,0 2 0 0,-2-2 0 0,2 0 0 16,0 0 0-16,0 3 0 16,0-6 128-16,0 6-128 0,0-2 0 0,1-1 0 15,-1 3 0-15,0-3 0 0,1 0 0 0,0 1 0 16,-1 2 0-16,0 0 0 0,-1-3 0 0,-1 0 0 15,1 1 0-15,-1 1 0 0,0-2 0 0,0 0 0 0,1 0 0 0,-1 3 0 0,0-3 0 16,-1 1 0-16,2 2 0 0,-2-3 0 16,0 0 0-16,2 3 0 0,1-3 0 0,-1 0 0 15,1 1 0-15,0 2 0 0,0-3 0 0,0 2 0 16,-1-1 0-16,-1-1 0 0,1 0 0 0,-1 3 0 16,1-3 0-16,0 0 0 15,-1 0 0-15,1 3-128 0,-1-2 128 0,1-1 0 0,0 0 0 0,-1 0 0 0,2 3 0 0,0-3 0 16,-1 2 0-16,-2 0 0 15,-1-2 0-15,1 0 0 0,2 0 128 0,-3 0-128 0,-2 0 0 0,2 0 0 16,2 0 0-16,-2 0 0 16,0 0 0-16,0 0 0 0,0 0 0 0,0 0 0 15,1 0 0-15,0-2 0 0,0 0 0 0,2 2 0 0,0 0 0 0,-1 0 0 16,1-3 0-16,-1 3-128 0,0 0 128 0,-1 0 0 16,0 0 0-16,0 0 0 0,1 0-128 0,-1 0 0 15,-1 0 0-15,1 0 0 0,1 0 128 0,0 0 176 16,1 0-48-16,-1 0 0 0,0 0-128 0,0 0-176 15,1 3 48-15,-2-3 0 0,-2 2 128 0,1-2 0 16,2 0 128-16,0 0-128 0,-2 0 0 0,0 0 0 16,0 0 0-16,0 0 0 0,0-2 0 0,-1 2 0 15,1 0 0-15,2 0 0 0,-1 0 0 0,2 0 0 16,-1 0 0-16,1 0 0 0,-1 0 0 0,2 0 0 16,-1 0 0-16,-1 0 0 0,1 0 0 0,0 0 0 15,-1-3 0-15,1 3-128 0,-1 0 128 0,0 3 0 16,-2-3 0-16,1 0 0 0,2 0 0 0,-1 0 0 15,1 0 128-15,1 0-128 0,-2 0 0 0,2 0 0 16,1 0 0-16,1 0 0 0,-2 2 128 0,1-2-128 0,0-2 128 16,1 2-128-16,0 0 0 0,0-3 0 0,2 3 0 0,1 0 0 15,2 0 128-15,-1 0-128 0,1 0 128 0,6 0-128 16,0 0 0-16,0 0 0 16,-7 0 0-16,7 0-128 0,0 0 128 0,0 0 0 15,0 0 0-15,0 0 0 16,0 0-592-16,5 3-96 0,4 3-16 0,4-2 0 15,5 3-4912-15,1-5-976 0,2 2-208 0,1 0-48 0</inkml:trace>
  <inkml:trace contextRef="#ctx0" brushRef="#br0" timeOffset="98221.85">7112 7171 2751 0,'10'0'128'0,"-3"0"16"0,1 0-144 0,0 0 0 0,0 0 0 0,1-2 0 16,-1 0 2096-16,1 2 384 16,0-2 80-16,-1 2 0 0,1-3-1776 0,-1 2-352 15,-2-2-80-15,2 3-16 0,-1-2 144 0,-2 0 32 16,-5 2 0-16,0 0 0 0,5 0 304 0,-5 0 64 15,0 0 16-15,0 0 0 0,0 0 160 0,0 0 32 16,0 0 16-16,0 0 0 0,0 0 512 0,0 0 112 16,0 0 0-16,0 0 16 0,0 0-464 0,0 0-112 0,0 0-16 0,0 0 0 15,0 0-544-15,0 0-112 16,0 0-32-16,-6 4 0 0,-1 0-272 0,-1 1-48 0,-2-3-16 0,-1 0 0 16,-2 1 64-16,-1-2 16 0,-2 2 0 0,0-3 0 15,-2 3 64-15,-3-3 16 0,-4 0 0 0,0-3 0 16,-1 3 32-16,-3-3 0 15,-3 3 0-15,-1-4 0 0,3 0 96 0,1 2 32 0,1-1 0 0,0-1 0 16,0 2-176-16,1 0-16 0,0 2-16 0,0-2 0 0,-1 2-48 0,1 0 0 16,2-2 0-16,-1 0 0 15,-3 2 96-15,0 0 16 0,2 2 0 0,-2 0 0 0,0-2-48 0,0 0-16 16,0 0 0-16,2 0 0 16,-1 0-96-16,2 0-16 0,1-2 0 0,2 0 0 0,-1-1 0 0,1 3-128 15,-1 0 192-15,0 0-64 0,2 0-128 0,-3 3 160 16,2-6-160-16,-1 6 160 0,2-3-160 0,-2 2 128 15,-1 0-128-15,-2-2 128 0,-2 2-128 0,0 0 0 16,2 0 0-16,-2-2 0 0,-2 3 0 0,2-3 0 16,3 1 128-16,1 2-128 0,0-3 0 0,1 0 0 15,-1 2 0-15,3-2 0 0,0 2 0 0,0 0 0 16,-1-2 128-16,2 3-128 0,-1-2 0 0,0-1 0 16,1 3 0-16,0-3 0 0,-1 3 0 0,-1-2 0 15,0-1 0-15,-1 0 0 0,-1-1 0 0,0-2 0 16,1 3 144-16,-1-3-144 0,-2 3 224 0,5-1-32 15,1-2 0-15,0 3 0 0,0-4 0 0,2 4 0 16,-2-2 0-16,1 2 0 0,0-3-192 0,1 2 176 0,-2 1-176 0,0-3 160 16,1 3-160-16,1 0 160 15,-4-2-160-15,4 2 160 0,2-2-32 0,-2 2-128 0,-2 0 192 0,0-2-64 16,0 2-128-16,1 0 192 16,-3-2-192-16,0 2 192 0,-6 0-192 0,5 0 0 0,5 0 144 0,-2 0-144 15,-2 0 0-15,4 0 0 16,0 0 0-16,-2 2 0 0,1-2 0 0,-1 2 0 0,0 2 128 0,1-1-128 15,0-2 0-15,-1 4 0 0,2-1 0 0,-1 0 128 16,0-1-128-16,1 1 0 0,-1 1 0 0,-1-1 0 16,2-3 0-16,-2 2 0 0,-2 0 0 0,1 0 128 0,2 0-128 0,-1-2 0 15,-1 2 0-15,0-3 0 16,1 0 0-16,1 3 0 0,2-3 0 0,2 0 0 0,3 1 0 0,1 2 0 16,1-3 0-16,1 0 0 0,3 0 0 15,0 2 0-15,7-2 0 0,0 0 0 0,0 0 0 0,0 0 0 16,0 0 0-16,0 0-128 0,0 0-224 0,0 0-32 15,0 0-16-15,12-2 0 16,4 2-2096-16,-1-3-432 16,4 2-80-16,7 1-14528 0</inkml:trace>
  <inkml:trace contextRef="#ctx0" brushRef="#br0" timeOffset="99442.36">18276 8361 14975 0,'0'0'320'0,"0"0"80"0,2-8 16 0,2-1 0 0,0-2-416 0,1 1 0 0,1-4 0 0,-1 3 0 0,-1 0 384 0,1-3 0 16,-1 1 0-16,-1 0 0 16,-1-1 320-16,1 4 48 0,-2 1 16 0,2-2 0 0,-1 1 0 0,1 1 0 15,-3-2 0-15,0 1 0 0,1 1 512 0,1-1 96 16,0 4 32-16,-2 6 0 0,0 0 656 0,0 0 144 16,0 0 32-16,0 0 0 0,-5 9-464 0,-2 0-96 15,-2 6-16-15,-1 2 0 0,-2 5-768 16,-1 1-144-16,-4 4-48 0,0 0 0 0,0-1-192 0,-2 7-64 0,1 1 0 15,-3 3 0 1,1 3-192-16,1 6-64 0,-3 4 0 0,5-11 0 0,1 2-192 0,-1 0 144 0,0-2-144 0,0-2 128 16,0-3 64-16,1-2 0 0,2-2 0 0,-2 3 0 15,0-7-192-15,4-5 0 16,1-4 0-16,3-4-176 0,1-3 176 0,5-4 0 16,2-6 0-16,0 0 0 0,0 0 0 0,1-6-128 15,2-4 128-15,2-3-128 0,1-1 128 0,2-6 0 0,0 1 128 0,1-5-128 16,2-2 0-16,3-8 0 0,-1-3 0 0,0-2 0 15,-1 2 0-15,1-3-128 0,0 0 0 0,2 0 0 16,-2 3 128-16,0-2 176 16,0-2-48-16,1 2 0 0,1 0-128 0,-1 2-176 0,1 3 48 15,0 0 0-15,0 1 128 0,2 3 0 0,0 6 0 0,-2 2 0 16,-1 1 0-16,-1 5 176 0,0 3-48 16,0 5 0-16,-1 3-128 0,1 4 0 0,0 2 0 0,-1 4-176 15,-3 6 176-15,-3 2 176 0,-2 4-48 0,0 5 0 16,1-1 0-16,-2 5 0 0,-3 2 0 0,0 5 0 15,-3-1-128-15,2 5 128 0,-2 0-128 0,2 1 128 0,1 1 112 0,0 4 16 16,0-3 0-16,0-2 0 16,0 1 48-16,1-2 16 0,2 2 0 0,2-3 0 0,1-1-320 0,0-3 160 15,2-4-160-15,0-2 128 16,0-2-128-16,1-5 0 0,1-2 0 0,1-4-176 0,1-4 48 0,1-5 0 16,1-1 0-16,3-6 0 15,-2-1-1952-15,0-5-384 0,1-1-80 0,0-3-16 16,-1-4-1840-16,0 0-368 0,-2 1-80 15,-1-4-16-15</inkml:trace>
  <inkml:trace contextRef="#ctx0" brushRef="#br0" timeOffset="99602.16">18548 8577 39855 0,'0'0'880'0,"-9"0"176"0,-4 2 32 0,-4 0 32 0,-6 3-896 0,0-4-224 0,-3 4 0 0,-2-1 0 16,-2 0 1376-16,1 3 224 0,-1-3 64 0,1 1 0 16,0 1-1088-16,5-2-192 0,1-1-64 0,4 1 0 15,0-4-320-15,2 4 0 16,2-2 0-16,0-2 0 0,3 0 128 0,2 0-128 0,2 0 128 0,3 0-128 31,5 0-960-31,0 0-256 0,0 0-48 0,0 0-16 16,9-2-4096-16,13 2-816 0,-1 0-160 0,-12 0-48 0</inkml:trace>
  <inkml:trace contextRef="#ctx0" brushRef="#br0" timeOffset="99889.89">18890 8380 39391 0,'0'0'864'0,"1"7"176"0,-1-7 48 0,3 6 16 0,-3-6-880 0,4 9-224 0,0-1 0 0,-4-8 0 0,0 0 816 0,0 0 112 16,0 0 32-16,0 0 0 0,6 4-464 0,2-1-96 0,0-1-16 0,-2-2 0 15,2-2-144-15,1 2-48 16,2-3 0-16,1 2 0 0,0 1-192 0,1-3 144 16,0 3-144-16,-2-1 128 0,3-2-128 0,0 3 0 15,0-2 0-15,-1 0 0 16,1 2-1920-16,-3 0-400 0,0 2-96 0,-2-2-9488 0,-2 0-1920 0</inkml:trace>
  <inkml:trace contextRef="#ctx0" brushRef="#br0" timeOffset="100061.7">18785 8643 32015 0,'0'0'704'0,"9"0"128"0,0 3 48 0,2-3 32 0,1 3-720 0,2-3-192 0,2-3 0 0,1 3 0 0,1 0 896 0,2 0 160 16,-1-3 32-16,1 3 0 16,0-4-720-16,-1 2-144 0,0-2-32 0,-1 0 0 0,0-1-192 15,1 3-160-15,-2 0 32 0,-3-1-16032 16</inkml:trace>
  <inkml:trace contextRef="#ctx0" brushRef="#br0" timeOffset="100611.16">19708 8279 16127 0,'3'-9'352'0,"0"0"80"0,-1-1 16 0,2-1 0 0,0 2-448 0,0 1 0 0,-1 1 0 0,-1 1 0 15,-2 6 2896-15,3-7 496 0,-3 7 112 0,0 0 16 16,0 0-624-16,0 0-112 0,0 0-32 0,0 0 0 0,0 0-1024 0,2 11-192 16,0 5-64-16,-2 1 0 15,-2 0-560-15,0 6-112 0,-2 1-32 0,-1 5 0 0,-2 3-192 0,-1 0-64 16,-1 4 0-16,1 1 0 16,0 2-48-16,1 5-16 0,-1 1 0 0,1-1 0 0,1-4-96 0,0 1-32 15,1-2 0-15,1-2 0 16,-1-3-192-16,2-4-128 0,1-4 128 0,-1-4-128 0,0-5 0 0,2-2-128 15,0-6 0-15,0-1 0 0,1-8 0 0,0 0 0 0,0 0 0 16,0 0 0 0,0-11-3024-16,1-6-608 0,1-6-112 0,1-1-14752 0</inkml:trace>
  <inkml:trace contextRef="#ctx0" brushRef="#br0" timeOffset="100921.19">19617 8240 34783 0,'0'0'1536'0,"0"0"320"0,0 0-1472 0,0 0-384 0,8-4 0 0,-1 1 0 16,0-6 2320-16,1 3 400 0,-2-2 80 0,2-1 16 0,1-2-1696 0,2 1-336 16,-2-1-64-16,3-2-16 15,1-2-512-15,0 0-192 0,0-3 144 0,3 3-144 16,0-2 128-16,2 2-128 16,0-2 128-16,4 1-128 0,6 1 0 0,1 0 0 0,2 4 0 0,2-2 0 15,0 3 192-15,1 3-64 0,-3 1 0 0,1 2 0 16,-2 4-128-16,-1 4 0 0,-2 2 0 0,-3 3 0 0,-3 2 0 0,-4 6-176 15,-4 2 48-15,-5 5 0 16,-6 2 128-16,-4 7 0 0,-6-2 128 0,-7 9-128 16,-2-1 176-16,-4-1-48 0,-5 1 0 0,-3 1 0 0,-1-4-128 0,-3-2 0 15,-2 0 0-15,1-4 0 16,0-3 0-16,3-4 0 0,2-3 0 0,3-7-176 0,3 0 48 0,2-4 0 16,2-5 0-16,2 0 0 15,2-5-2368-15,5-4-448 0,1-2-112 16,3-3-15168-16</inkml:trace>
  <inkml:trace contextRef="#ctx0" brushRef="#br0" timeOffset="101622.43">20404 8760 33167 0,'0'0'720'0,"0"0"160"0,0 0 16 0,2-4 64 0,9 4-768 0,-1-3-192 15,1 0 0-15,1-1 0 0,-1-3 1408 0,1-3 256 16,1-2 64-16,2-1 0 0,-2 0-880 0,3-2-160 16,-2-2-48-16,0-3 0 0,-1 3-192 0,-1-2-64 15,0-1 0-15,-1-1 0 0,-1 2-176 0,-1-1-32 16,-1 3-16-16,-1-3 0 0,-4 3 0 0,-1 2 0 16,-1 1 0-16,-1 4 0 0,-1-1-160 0,-2-2 0 15,-1 4 0-15,-2 3 0 0,-3 2 128 0,-2 1 0 0,-1 2 0 0,-2 2 0 16,-3 2 0-16,-2 3 0 15,1-2 0-15,-1 5 0 0,-2 2 64 0,0-1 0 0,0 6 0 0,0-2 0 16,1 5-192-16,2 2 0 0,1 1 0 0,1 2 0 16,0-1 128-16,3 3 0 15,0-2 0-15,3 2 0 0,2-1 0 0,1 1 0 0,2 0 0 0,2 1 0 16,2-4-128-16,2 3 0 0,2-2 0 16,2-3 0-16,2 1 0 0,1-2-272 0,1-3 64 0,3 0 16 15,1-3 192-15,4-1 0 0,4-3 0 16,1-1 160-16,1-4-160 0,2 0-176 0,2-5 48 0,0 0 0 15,2 0 128-15,0-2 0 0,1-5 0 0,0 0 0 0,0-3-128 0,-1-3 0 16,0-4 0-16,-2 0 0 16,1 0 128-16,-5-3 0 0,0 0 0 0,-3-2 0 31,-1 1-1824-31,-2-2-336 0,-1 0-64 0,-1 0-16 0</inkml:trace>
  <inkml:trace contextRef="#ctx0" brushRef="#br0" timeOffset="102279.28">21084 8053 12671 0,'-2'-9'272'0,"2"-2"64"0,-1-2 16 0,0 0 0 0,-2 0-352 0,2 0 0 0,1 2 0 0,1 1 0 15,-1 3 2224-15,1-2 368 0,-1 1 80 0,2 2 16 0,-1 0-512 0,-1 6-112 16,1-6-16-16,-1 6 0 16,0 0-448-16,0 0-112 0,0 0-16 0,0 0 0 0,0 0 0 0,0 0 0 15,0 0 0-15,0 0 0 16,2 9-512-16,-1 2-96 0,-1 4-32 0,0 0 0 0,-3 4-256 0,2 1-48 15,0 3-16-15,-1 1 0 16,0 2-256-16,0-2-48 0,0 2-16 0,-1 0 0 0,2 2 416 0,0-2 80 16,-2-3 16-16,0 0 0 0,1-5-208 0,-1 2-48 0,-1-5 0 0,1 0 0 15,2-2-256-15,1-4-48 16,-1-2-16-16,1-7 0 0,0 0-128 0,0 0 0 16,0 0 0-16,0-7-176 0,0-5 48 0,1 1 0 0,0-5 0 0,2-4 0 15,0-1 128-15,1-1-128 0,1-2 128 0,1 1-128 16,1-3 128-16,1-2 0 15,2-1 0-15,1 2 0 0,-2 1 0 0,1-2 0 16,4 2 128-16,0 2-128 0,0 5 0 0,-1 2 0 16,2 1 0-16,1 2-128 0,1 0 128 0,0 1 0 15,-2 3 0-15,2 1 0 0,0 0 0 0,0 3-128 0,-2 1 128 0,-1 1-128 32,-1 4-1600-32,-1 0-304 0,-1 0-64 0,0 3-11232 0,-1-2-2256 0</inkml:trace>
  <inkml:trace contextRef="#ctx0" brushRef="#br0" timeOffset="102611.83">21699 7611 40319 0,'0'0'896'0,"0"0"176"0,8 0 32 0,-8 0 16 0,8 0-896 0,0 0-224 0,-8 0 0 0,8 0 0 0,-8 0 1120 0,7 6 176 16,-7-6 48-16,6 10 0 0,-5 1-832 16,-1 2-144-16,-3 4-48 0,-2 2 0 15,-3 2 416-15,-1 4 80 0,0 3 16 0,-4-2 0 0,0 1-256 0,0 2-64 0,1-1 0 0,0 2 0 16,0 3-144-16,2-1-48 16,-1-2 0-16,3 2 0 0,2-1-144 0,2-3-48 15,3 2 0-15,1-4 0 0,0-2-128 0,2-1 0 16,2 1 0-16,3-5 0 0,1 1 0 0,2-3 0 15,2 0 0-15,2-1 0 0,2-3-480 16,-3-5-128-16,1 1-32 0,3-5 0 16,2 3-2144-16,0-5-432 0,4-4-96 0,0-1-16 0</inkml:trace>
  <inkml:trace contextRef="#ctx0" brushRef="#br0" timeOffset="102761.32">21805 7996 46303 0,'-8'4'1024'0,"-6"3"192"0,-6 3 64 0,-3 0 16 0,-5-3-1040 0,-2 3-256 0,-3-1 0 0,2-1 0 16,2-2 624-16,2 3 64 0,0-5 16 0,4 0 0 0,3-1-576 0,2-3-128 16,1 0 0-16,1 0 0 15,2 0 0-15,2-3 0 0,1-1 0 0,2 0-14544 16,3 4-2800-16</inkml:trace>
  <inkml:trace contextRef="#ctx0" brushRef="#br0" timeOffset="123792.14">18578 9795 25791 0,'0'0'576'0,"0"0"112"0,0 0 16 0,0 0 16 0,0 0-576 0,0 0-144 16,0 0 0-16,0 0 0 0,0 0 3520 0,0 0 656 15,-1-4 144-15,1 4 32 0,0 0-2560 0,0 0-512 16,4-6-112-16,1 3-16 0,-1-1-352 0,2-2-80 15,1 2-16-15,1 0 0 0,1 2-352 0,0-2-80 16,2 1-16-16,0 1 0 0,1 0-96 0,1-2-32 16,2 2 0-16,-2-1 0 0,1 2 0 0,1-2 0 15,0 1 0-15,1 2 0 0,-1 0-128 0,0 0-176 0,0-2 48 0,-1 2 0 32,-1 2-1648-32,-1-2-320 0,-2 2-64 0,0 1-16 15,-1 1-2608-15,-3 2-528 0,5 7-96 0,-11-13-32 0</inkml:trace>
  <inkml:trace contextRef="#ctx0" brushRef="#br0" timeOffset="124063.11">18636 9915 38927 0,'0'0'848'0,"0"0"176"0,5 7 48 0,2-1 32 0,-1 1-880 0,1-3-224 0,-1-2 0 0,2 1 0 0,0-3 912 0,0-3 144 16,0 3 32-16,1-2 0 0,0 0-624 0,1 0-112 0,1-2-32 0,1-1 0 16,-1 3-128-16,3 0-48 15,0-2 0-15,0 1 0 0,1-1-16 0,-1 2-128 16,-1 0 192-16,0 0-64 0,0 2-128 0,1 0 0 16,-1 0 0-16,-2 0-176 0,0 2 176 0,-2 0-128 15,-2 0 128-15,-1-1-128 16,1 2-4608-16,-7-3-928 0,9 7-176 0,-9-7-48 0</inkml:trace>
  <inkml:trace contextRef="#ctx0" brushRef="#br0" timeOffset="125311.88">19630 9678 17967 0,'1'-6'384'0,"0"-1"96"0,-2-2 16 0,2-2 16 0,1-2-512 0,-1 3 0 0,0-1 0 0,2-1 0 0,-3 1 1888 0,3 2 288 16,-1-2 48-16,1 5 16 0,-3-1 96 0,1 3 32 16,-1 4 0-16,0 0 0 0,0 0-768 0,0 0-160 15,0 0-32-15,0 0 0 0,-1 12 64 0,0 4 0 16,-2-1 0-16,-2 2 0 0,-1 3-880 0,1 1-160 15,-1 2-48-15,-2 1 0 0,-1 5 64 0,-1 1 0 0,0 3 0 16,-1 1 0-16,0 0-160 0,-1 2-32 0,1 1 0 0,1 0 0 16,-2 2 0-16,2-2 0 15,1-4 0-15,1 1 0 0,0-6-256 0,1-3 160 0,2-2-160 0,2-3 128 16,2-4-128-16,1-3-176 16,0-2 48-16,1-2 0 15,3-5-576-15,2 0-96 0,-6-4-32 0,9 0 0 16,1-2-2496-16,2 0-512 0,1-1-112 0,0-1-16 0</inkml:trace>
  <inkml:trace contextRef="#ctx0" brushRef="#br0" timeOffset="125742.1">19780 9751 30639 0,'0'0'672'0,"6"-4"144"0,2 2 16 0,-1-1 32 0,-7 3-688 0,8-1-176 0,-1-2 0 0,-7 3 0 15,8 0 1872-15,-2-4 352 0,1-1 64 0,-2 1 16 0,0 0-1488 0,0-2-304 16,-1 2-48-16,3-5-16 0,1 2-304 0,0 1-144 0,-1-1 128 0,3 0-128 16,-1 1 192-16,0-1-64 15,0 3 0-15,2-2 0 0,0 2-128 0,3-3 128 16,0 5-128-16,0-1 128 0,1 3 64 0,-1 3 0 16,1 1 0-16,-1 1 0 0,-1 3 192 0,0 1 64 15,0 1 0-15,-1 4 0 0,-3-1-160 0,-1 4-32 16,-1 2 0-16,-3 5 0 0,-1-1-96 0,-3 1-32 15,-3 5 0-15,-4-2 0 0,-3 3 64 0,-5 3 0 16,-1-5 0-16,-2 4 0 0,-3-1-64 0,-1 1 0 16,-2-2 0-16,-1 1 0 0,0-5-128 0,2-5 128 0,1-2-128 0,1-3 128 15,1-2-128-15,2-4 0 16,-1-4 0-16,2-4-176 0,3-4 176 0,1 0 0 0,1-6 0 0,3-5 0 16,1-3 0-16,1-4 0 0,2-1 0 0,3-5 0 15,2-1 0-15,2-2 0 0,2-1 0 0,3 0 0 16,1-1 0-16,2-1-128 0,1 0 128 0,0 3-128 15,2-1 128-15,2 4 0 0,2 0 128 0,1 1-128 16,3 1 0-16,1 2-128 0,2 1 0 0,-2-1 0 31,-1-2-2768-31,-2 7-560 0,2 2-96 0,-1 0-13232 0</inkml:trace>
  <inkml:trace contextRef="#ctx0" brushRef="#br0" timeOffset="126141.99">20324 9665 31327 0,'0'0'688'0,"0"0"144"0,0 0 16 0,8 0 48 0,-8 0-720 0,0 0-176 0,0 0 0 0,8 0 0 0,-8 0 1472 0,7 0 256 15,-7 0 48-15,8 0 16 0,0-3-832 0,0-1-144 16,0 2-48-16,-2-2 0 0,2 1-192 0,2 2-64 0,0 1 0 0,0 0 0 16,0 0 0-16,0 0 0 15,1 0 0-15,0 4 0 0,2 2-96 0,2 1-32 16,-1 0 0-16,-2 3 0 0,0-1-96 0,0 4-32 15,-1 2 0-15,0 2 0 0,-3 2-256 0,-2 5 160 0,-2-2-160 0,0 4 128 16,-4-2-128-16,-2 0 128 0,-4-1-128 0,-2 3 128 16,-2-2-128-16,-3-1 128 0,-2 1-128 0,-4 2 128 15,-1 2 0-15,1-5 0 0,-1-3 0 0,2-4 0 16,-1-3-128-16,2-3 0 0,0-3 0 16,-2-5 0-16,0-4 0 0,5-1 0 0,-1-3 0 15,2-8 0-15,3 4 0 0,1 0 0 0,1-4-176 16,1 1 176-16,1-1 176 0,0-2-48 0,4 2 0 15,1-2-128-15,1-4 0 16,2-1 0-16,2 2 0 0,1-1 240 0,2 3 16 0,-1-2 0 0,2 2 0 16,4-3-1648-16,-1 3-320 0,0-3-64 0,2 3-16 31,0 0-3168-31,3 1-640 0,29-24-128 0,-7 14-32 0</inkml:trace>
  <inkml:trace contextRef="#ctx0" brushRef="#br0" timeOffset="126479.79">20777 9548 12895 0,'14'17'1152'0,"-6"-10"-928"0,2 0-224 0,0-4 0 0,-1 4 3328 0,0 2 608 16,2-2 128-16,-1 1 32 0,-1-2-832 0,1 1-144 16,-1-1-48-16,0 3 0 15,0-2-1584-15,2 1-320 0,-2-2-64 0,1 1-16 0,1 2-352 0,-1-2-80 16,2 3-16-16,0-1 0 0,-2 2-256 0,-1-1-48 16,1 6-16-16,-1-2 0 0,-1-1-320 0,-1 4 0 15,0 6 0-15,-3-2 0 0,-3 2 272 0,-1 1-16 16,-2 5 0-16,-4-2 0 15,-1 2 16-15,-4-2 0 0,-2 4 0 0,-1-1 0 0,-1-1-272 0,-1-2 0 16,1-1 0-16,-1-2 0 0,-1-5 0 0,1-2 0 16,-1-3-144-16,0-4 144 15,-1-3-592-15,0-5-48 0,-1-2 0 0,1-2 0 0,1-2 1024 0,1-3 208 16,0-6 48-16,2 0 0 0,1-7-640 0,1-1 0 0,3-2 0 0,2-1 0 16,2-1 128-16,3 0 96 0,2-1 32 0,1 0 0 15,3-4-112-15,2 0-16 0,3-3 0 16,2 3 0-16,1 2-128 0,1 2 0 15,1 0 0-15,3 2 0 0,2 1 0 0,0 3 0 0,1 1 0 0,1-2 0 32,0 4-3856-32,0 1-816 0,23-10-144 0,-10 11-48 0</inkml:trace>
  <inkml:trace contextRef="#ctx0" brushRef="#br0" timeOffset="127342.25">21330 10002 32255 0,'0'0'704'0,"0"0"160"0,0 0 32 0,0 0 0 0,0 0-720 0,0 0-176 0,0 0 0 0,0 0 0 0,0 0 1920 0,-5-4 368 0,15 5 64 0,0 2 16 15,1-1-1184-15,1-2-224 16,0-2-64-16,1-1 0 0,0-1-400 0,1-3-96 0,1 0-16 0,0-3 0 15,4 1-48-15,-1-1-16 16,2-3 0-16,-1 0 0 0,0-1-192 0,-1 3-128 16,0-5 128-16,1 3-128 0,-4-2 0 0,0 0-240 0,-4 2 48 0,0-2 0 15,-3 0 192-15,-2 1 256 0,-2 0-48 0,-1 1-16 16,-3 0-192-16,-3 4-256 0,-2 1 48 0,-3 3 16 16,-4 3 192-16,-1 0 160 0,-1 4-32 0,-2 2 0 15,-3 0-128-15,-1 5 0 0,-1 4 0 0,0 0 0 16,-1 2 0-16,1 1 128 0,1 1-128 0,0 2 128 15,2 2-128-15,1 2-272 0,0 0 64 0,3 1 16 16,1 2 192-16,2-3 0 0,2 4 0 0,2-1 160 16,5-1 80-16,0 1 16 0,2 0 0 0,4 0 0 15,2-2 192-15,0-3 64 0,2 1 0 0,2-2 0 0,4-2-256 0,0-2-64 16,2-1 0-16,2-3 0 16,2 0-192-16,2-4 0 0,0-2 0 0,2 1 0 0,-2-4 0 0,2-3 144 15,2-3-144-15,0-1 128 16,-1-2-128-16,0-1 0 0,0-3 0 0,-2 0-176 0,0-3-16 15,-3 0 0-15,1 0 0 0,-1 1 0 16,0-3-560-16,-2 1-112 0,-2-3-32 0,-2 4-13104 16,-2-2-2624-16</inkml:trace>
  <inkml:trace contextRef="#ctx0" brushRef="#br0" timeOffset="135902.29">22594 9205 25679 0,'0'0'560'0,"0"0"112"0,7 0 32 0,-7 0 32 0,0 0-592 0,7 0-144 16,-7 0 0-16,8-5 0 0,-2 1 464 0,1 0 64 16,-2 0 16-16,-1-1 0 0,0-2-544 0,0 4 0 0,0-4 0 0,0 3 0 15,1-2 128-15,0 2-128 16,1-2 0-16,0 0 0 0,1 2 0 0,-1-3 0 0,2 3 128 0,0 0-128 16,2 2 0-16,0-1 0 15,-3-1 0-15,3 4 0 0,-1-2 0 0,0 2 0 0,0 2 0 0,0 1 0 16,0 1 256-16,1 2 80 0,-1 1 32 0,-1 1 0 15,-2 4 432-15,-1-1 96 0,-1 5 0 0,-1 0 16 16,-2 1-80-16,-2 4-32 16,-3-2 0-16,-1 5 0 0,-3 2-432 0,-1-2-96 0,-2-1-16 0,-1 1 0 0,-1 1 48 15,-1-4 0-15,1-2 0 0,-2-2 0 0,0 0 112 0,-1-3 32 16,2-4 0-16,1-1 0 16,1-6-448-16,-1-2 0 0,-2-2 0 0,3-2 0 0,2-1 0 0,0-2 0 15,0-3 0-15,2-5 0 16,1 4 0-16,0-3 0 0,3-2 0 0,2 0 0 0,0-2 0 0,2 1 0 15,2-4 0-15,0 3 0 16,3-4 0-16,1 2 0 0,-1-1 0 0,3 0 0 0,1 1 0 0,1 2 0 16,1 0 0-16,-1 0 0 0,-1 1-192 0,1 2-64 15,-2 1 0-15,-1-1-16 16,0 5-1776-16,3 1-368 0,1 2-64 0,1 3-16 0</inkml:trace>
  <inkml:trace contextRef="#ctx0" brushRef="#br0" timeOffset="136132.53">22962 9355 37663 0,'0'0'832'0,"6"7"160"0,-1 0 32 0,-5-7 48 0,0 0-864 0,0 0-208 0,0 0 0 0,0 0 0 15,7 7 576-15,-7-7 80 16,0 0 16-16,0 0 0 0,6-4-672 0,0-2 0 0,-2 2-256 0,0-2 80 16,0 2 176-16,-1-3 0 0,0 1 0 0,-2-1 0 31,1-2-3712-31,0 4-832 0,6-7-144 0,-8 12-48 0</inkml:trace>
  <inkml:trace contextRef="#ctx0" brushRef="#br0" timeOffset="136532.69">23140 9112 24879 0,'14'4'1088'0,"-14"-4"256"0,8 3-1088 0,0-3-256 0,-8 0 0 0,8-3 0 0,0-1 1744 0,-1 2 304 16,1-5 48-16,0 3 16 0,0-2-1472 0,0 2-304 0,0-3-48 0,1 3-16 15,0-1 0-15,0 1 0 16,2 1 0-16,-2 3 0 0,-1 0 64 0,2 0 16 15,-1 0 0-15,1 0 0 0,-1 3 128 0,0 1 32 16,0 3 0-16,0-1 0 0,-1 1-64 0,3 2 0 16,-4-1 0-16,1 3 0 0,-3 0-96 0,1 3-32 0,-1 3 0 0,-4 2 0 15,-1-2-96-15,-1 2-32 16,-2-2 0-16,1 3 0 0,-4 1 0 0,1 1 0 0,0-1 0 0,-3-1 0 16,-1-3-48-16,0 0-16 15,-2-1 0-15,2-3 0 0,0 0-128 0,-1-3 128 0,-1-1-128 0,1-3 128 16,-2-1-128-16,1-1-176 15,1-4 48-15,-2 0 0 0,0-3 128 0,2-1 0 0,1-4 0 0,1-1 0 16,1 0 0-16,2-1 0 0,0-5 0 0,-1 0 0 16,1-1 0-16,3-1 0 0,3-3 0 0,2 3 0 15,-1-3 0-15,2 3 0 0,3-4 0 0,-1 4 0 0,1-2 0 0,1 3-128 16,1-1 128-16,3 1-128 16,-1 2-880-16,2 1-160 0,-1 0-48 0,1 0-16096 15</inkml:trace>
  <inkml:trace contextRef="#ctx0" brushRef="#br0" timeOffset="136851.68">23588 8976 41231 0,'2'7'896'0,"3"-1"192"0,2 1 48 0,-2 3 32 0,-1-3-928 0,0 2-240 0,-1 1 0 0,-2 0 0 0,-1-3 768 0,0 3 128 16,-1-3 0-16,-1 3 16 0,0 0-528 0,-1-1-128 15,-1 4 0-15,2-2-16 0,-2 2-240 0,0-3 0 0,-1 4 0 0,2-4 0 16,2 0 128-16,-2 2 0 0,0-4-128 0,1 3 192 16,0-2-192-16,2 1 144 15,2-3-144-15,0 2 128 0,2-1-128 0,2-3 0 0,0-1 0 0,2 0 0 16,1-1 0-16,2 0 0 16,0 0 0-16,2 0 0 0,2-2 0 0,-1-1 0 0,1 0 0 0,0-1 0 15,0-2 0-15,-1 3 0 16,2 0 0-16,-2-3 0 0,-1 2-176 0,-1-1 176 0,0-5-128 0,-1 3 128 31,-2-3-1216-31,0 1-144 0,-3-3-48 0,0-2 0 16,-1 1-2560-16,-1 1-512 0,0-4-96 0,-2 2-8832 0</inkml:trace>
  <inkml:trace contextRef="#ctx0" brushRef="#br0" timeOffset="137069.94">23810 8973 911 0,'0'0'0'0,"0"0"0"0,0 0 0 0,4 10 0 0,0 0 0 0,-3-1 0 0,-1 2 6992 0,-2 2 1328 16,1-3 256-16,-2 3 48 15,-1 1-5728-15,-1-1-1136 0,-1 1-224 0,1 4-64 0,0-1-352 0,0 0-80 16,0 3-16-16,1 0 0 0,1 1-304 0,0-2-64 16,1 1-16-16,-1 1 0 0,2-4 0 0,0 3 0 15,-1-1 0-15,1 1 0 0,0-1-448 0,-1 1-192 16,2-3 128-16,2 0-128 0,-1-1 128 0,2-4-128 16,-1 1 128-16,1 0-128 0,-1-4 128 0,2 2-128 15,-4-11 128-15,4 6-128 16,-4-6-576-16,7 3-208 0,-7-3-48 0,8 1-12384 15,-1-2-2480-15</inkml:trace>
  <inkml:trace contextRef="#ctx0" brushRef="#br0" timeOffset="137653.16">24165 9199 13823 0,'21'0'1216'0,"-13"0"-960"0,-1-4-256 0,2 1 0 15,1-1 4144-15,2-2 784 0,-4-3 144 0,0-2 48 16,0 1-3792-16,-3-4-752 0,-1-1-160 0,-3 2-32 16,0-4-384-16,-1 4 0 0,-2-2 128 0,-2 2-128 15,-1 0 0-15,-1 2 0 0,0 2 0 0,-2 3 0 0,-4-1 304 0,2 5-32 16,-1-2 0-16,1 4 0 16,-2 2 256-16,-1 2 48 0,0 3 16 0,0-1 0 0,0 3-80 0,1-1-32 15,-1 3 0-15,1 1 0 16,1 1-96-16,1-3 0 0,1 3-16 0,1-2 0 0,1 2-112 0,2-3 0 15,2 1-16-15,2 2 0 16,2-3-32-16,1 2 0 0,-1-1 0 0,4-1 0 0,2-1 16 0,-1-1 0 16,0 1 0-16,2 2 0 0,1-5-224 0,0 3 0 0,1-2 0 15,1 0 0-15,-1 0 160 0,1 0-160 16,-1 0 160-16,1 2-160 0,-1-1 128 0,1 1-128 16,0 1 0-16,0-1 0 0,-2-2 144 0,0 3-144 15,0-3 128-15,1 1-128 0,-4 4 128 0,-1-2-128 16,-2 1 128-16,-2 2-128 0,1-3 144 0,-2 3-144 15,-2-4 160-15,1 2-160 0,-2-1 0 0,-1 0 0 16,-1 0 0-16,0-1 0 0,-3 2 0 0,2-2 0 0,-2-1 0 0,1-2 0 16,1 1 0-16,-1-1 0 15,-1-2 0-15,0 1 0 0,1-3 0 0,-1 0 0 0,0-2 0 0,0-2 0 16,0-2 0-16,0 0 0 16,2-3 0-16,-1 1 0 0,2-1 0 0,1-2-128 0,0 1 128 0,1-5 0 15,2 0-256-15,1-3 16 16,1-1 0-16,3 4 0 0,2-1 816 0,0-2 144 0,1-1 48 0,1 1 0 15,2-1-416-15,0 3-80 0,1-2-16 0,2-1 0 16,1 0 320-16,2 1 48 0,0 2 16 0,1-2 0 16,-4 2-416-16,0-2-80 0,0 3-16 0,-1 3 0 0,-2-3-128 0,0-1 0 15,-3 4 0-15,0-1 0 16,-2 2 0-16,-1 1 0 0,-1-1 0 0,-3-1 0 31,-3-2-2112-31,-1 2-464 0</inkml:trace>
  <inkml:trace contextRef="#ctx0" brushRef="#br0" timeOffset="143371.87">24664 8985 17567 0,'5'-15'384'0,"-2"8"64"0,1 0 32 0,0 1 32 0,1-5-512 0,0 2 0 15,-1 1 0-15,0-2 0 0,1 1 912 0,1 2 96 16,-2 1 16-16,1-1 0 0,0 1-16 0,0 2 0 16,-5 4 0-16,4-7 0 0,-4 7 176 0,0 0 32 15,0 0 16-15,0 0 0 0,0 0-208 0,0 0-64 16,0 0 0-16,0 0 0 0,0 0 864 0,-4 7 160 15,0-1 48-15,-1 1 0 0,-3 3-912 0,0 3-176 16,-2 0-48-16,1 0 0 0,0 5-480 0,-4 5-96 16,-1 3-32-16,3 0 0 0,-1 2 176 0,0 2 48 15,0 3 0-15,2 1 0 0,2 3-128 0,0-2 0 0,2-1-16 0,2-8 0 16,1-2 240-16,2 2 48 16,-1-3 16-16,2 1 0 0,2-4-544 0,0 1-128 0,2-2 0 0,3 5 0 15,1-2 0-15,1-5 0 16,1 0 0-16,1-4 0 0,-1-2 0 0,2-5 0 0,1-2 0 0,0-1 0 15,2 0 0-15,-1-6 0 16,2-4 0-16,-1 3 0 16,3-2-1248-16,-1-1-176 0,0-3-48 0,0 1 0 0,-2-2-1952 0,2 1-400 0,2-3-80 15,-2 0 0-15</inkml:trace>
  <inkml:trace contextRef="#ctx0" brushRef="#br0" timeOffset="143922.63">25092 8976 14735 0,'0'0'640'0,"0"0"160"0,0 0-640 0,0 0-160 15,0 0 0-15,0 0 0 0,0 0 896 0,0 0 160 16,0 0 32-16,0 0 0 0,0 0 304 0,0 0 64 15,0 0 16-15,0 0 0 0,0 0 0 0,0 0 0 16,0 0 0-16,-6 3 0 0,1 3-112 0,-1-2-16 16,1 3 0-16,0-1 0 0,-2 1-96 0,1 3-32 0,-2 3 0 0,0 0 0 15,0 1-144-15,0 3-48 16,2 0 0-16,-2 0 0 0,1 5-304 0,1-2-64 0,-1-2-16 0,2 2 0 16,1-1-192-16,2-2-64 15,0 3 0-15,2 0 0 0,2-3-48 0,0-2-16 0,3 2 0 0,1-4 0 16,0 2-320-16,2-2 0 0,1-3 0 0,2 2 0 15,1-4 0-15,-1-1 0 0,2-2 0 0,0-1-128 16,2-3 128-16,-2 2-128 0,3-7 128 0,-2 0-128 0,1-1 128 0,-1-2-128 16,-1-3 128-16,0-1-128 15,-1 2 128-15,-2-4 0 0,0-2 128 0,-1 2-128 16,-1 0 0-16,-3 3-240 0,-3-6 48 16,0 3 0-16,-2 0 192 0,-2 2-144 0,0 1 144 0,-3-1-128 0,-2 5 128 0,-1 1 0 15,-1 1 128-15,-1 1-128 16,-1 2 128-16,-2 2-128 0,0 2 128 0,0 1-128 0,0 1 176 15,0 1-48-15,1 2 0 0,0 1 0 16,2-2-128-16,-1 3 0 0,1 1 0 0,0-2-176 0,3 4 448 0,0-2 96 16,2 2 16-16,2 0 0 0,1-3-256 0,2 1-128 15,1-5 128-15,1 3-128 0,4 2 0 16,0-4 0-16,2 2 0 0,1-5-128 16,2-2-256-16,1 0-64 0,1 0 0 0,1-2 0 15,0 0-2400-15,2-2-480 0,1-5-112 0,0 3-16 0</inkml:trace>
  <inkml:trace contextRef="#ctx0" brushRef="#br0" timeOffset="144222.19">25525 8802 27407 0,'0'0'1216'0,"0"0"256"0,0 0-1184 0,2 8-288 16,2-2 0-16,1 3 0 0,-1-1 3392 0,2-1 608 0,-2-1 128 0,2 4 32 15,1-4-2464-15,0 2-480 0,1 1-112 0,0 2-16 16,0-2-448-16,1 4-112 0,0-3-16 0,1 1 0 16,-1 2-144-16,1 3-48 0,-1 1 0 0,2 4 0 0,-1 1 64 0,1-1 0 15,-1 2 0-15,-1 4 0 16,-1 3-64-16,-2 0 0 0,-3 3 0 0,-1-1 0 16,-4 2 0-16,-1 0 0 0,-4 2 0 0,-2-2 0 15,-3 3-192-15,-2-5-128 0,-2-4 128 0,0 1-128 0,0-6 0 16,1-3 0-16,-1-1 0 0,0-4 0 15,2-6 0-15,1-2-128 0,-3-6 0 0,3-2 0 16,1-2-1232 0,2-4-240-16,1-3-64 0,3 1-20112 0</inkml:trace>
</inkml:ink>
</file>

<file path=ppt/ink/ink136.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1-26T18:31:19.224"/>
    </inkml:context>
    <inkml:brush xml:id="br0">
      <inkml:brushProperty name="width" value="0.05292" units="cm"/>
      <inkml:brushProperty name="height" value="0.05292" units="cm"/>
      <inkml:brushProperty name="color" value="#FF0000"/>
    </inkml:brush>
  </inkml:definitions>
  <inkml:trace contextRef="#ctx0" brushRef="#br0">18562 11203 18879 0,'0'0'416'0,"0"0"96"0,0 0 0 0,0 0 16 0,0 0-528 0,0 0 0 0,0 0 0 0,0 0 0 16,0 0 1184-16,0 0 128 0,0 0 32 0,0 0 0 15,0 0-256-15,0 0-64 0,0 0 0 0,0 0 0 16,6 3-256-16,0 1-48 0,-6-4-16 0,9 0 0 16,-1 3-48-16,1-3-16 0,2 0 0 0,1-3 0 15,-1 3-400-15,3 0-96 0,-1 0-16 0,1-4 0 16,0 2-128-16,0-2 0 0,1-3 0 0,2 1-176 16,3-1 176-16,0 1-128 0,-2-1 128 0,2 3-128 15,-2-2-256-15,0 3-64 0,-2-1 0 0,-2 2 0 16,-1 0-1936-16,-2 2-400 0,-3-2-80 0,-8 2-16 0</inkml:trace>
  <inkml:trace contextRef="#ctx0" brushRef="#br0" timeOffset="266.51">18633 11411 23263 0,'0'0'1024'0,"5"0"224"0,3 0-992 0,0 0-256 16,0-2 0-16,0 2 0 0,0 0 1536 0,0 0 256 16,-1 0 48-16,4 0 16 0,-2-2-768 0,2 2-160 15,-2 0-32-15,0 0 0 0,0 0 0 0,1 0 0 16,1 0 0-16,1 0 0 0,0 0-144 0,-1 0-48 16,1 0 0-16,1 0 0 0,0 0-144 0,2 0-48 15,0 0 0-15,2 0 0 0,2 0-304 0,-2 0-64 0,0 0-16 0,-1 0 0 16,-2 0-128-16,-1-1 128 0,-1 1-128 15,-2 1 128 1,-1-1-1216-16,-2 0-256 0,-7 0-64 0,0 0 0 0</inkml:trace>
  <inkml:trace contextRef="#ctx0" brushRef="#br0" timeOffset="3669.33">19699 11204 5519 0,'0'0'0'0,"0"0"224"0,0 0-64 0,7-7 32 0,-7-3-192 0,2 1 0 0,0 1 0 0,-1-1 0 16,0 2 0-16,2-1 0 0,-2-1 0 0,1 2 0 15,-1 1 0-15,1-1 0 0,0 0 0 0,-1 0 0 16,-1 7 560-16,3-7 16 0,-1 1 16 0,2-3 0 16,-1 1 688-16,1-1 128 0,0 2 16 0,0 1 16 15,-2-1-112-15,1 1-32 0,0-1 0 0,-1-1 0 0,1 2-208 0,-3 6-32 16,0 0-16-16,2-7 0 0,1 3-256 0,-3 4-48 16,0 0-16-16,0 0 0 0,0 0 304 0,0 0 48 15,0 0 16-15,0 0 0 0,0 0-128 0,0 0 0 16,0 0-16-16,0 0 0 0,-1 8-32 0,-2 2 0 15,-2 4 0-15,1-1 0 0,-1 2-128 0,-2 5-16 16,1 1-16-16,-2 5 0 0,0 0 64 0,1 2 16 0,3 2 0 0,-1 0 0 16,-1 3-160-16,-1 1-32 0,0-1 0 0,2-3 0 15,-1 0-192-15,0 0-32 16,1 0-16-16,1-4 0 0,0-2-272 0,0-2-128 16,2-1 128-16,-1-1-128 0,1-7 512 0,0-3 0 15,2-1 16-15,0-1 0 0,0-8-528 0,0 0 0 16,0 0 0-16,0 0 0 0,0 0 128 0,0 0-128 15,0 0 0-15,0 0 0 16,6-4-256-16,0-2-144 0,-1-2-48 0,1-4 0 16,-1-1-2240-16,0 0-464 0,0-1-96 0,-1 0-16 0</inkml:trace>
  <inkml:trace contextRef="#ctx0" brushRef="#br0" timeOffset="4519.85">20027 11083 15663 0,'0'0'336'0,"0"0"80"0,0 0 16 0,0 0 16 0,4-9-448 0,1 1 0 0,-5 8 0 0,4-6 0 16,0-1 1424-16,0 1 208 15,-4 6 32-15,4-7 16 0,-1 1-16 0,0-4-16 0,-3 10 0 0,4-6 0 16,-4 6-464-16,0 0-96 0,0 0 0 0,0 0-16 16,0 0 160-16,0 0 48 15,0 0 0-15,0 0 0 0,0 0-256 0,0 0-32 16,0 0-16-16,0 0 0 0,3 9-160 0,-2 2-48 0,-1 0 0 0,-1 1 0 15,-2 4-400-15,-1 3-96 0,-1 2-16 0,0 2 0 16,-1 3-96-16,1-1-32 0,0 4 0 0,0-2 0 16,-2-1 240-16,2 2 32 0,0 1 16 0,-1-6 0 15,2 3-288-15,1-2-128 0,0-4 128 0,0 1-128 16,2-6 128-16,0 2-128 0,-1-4 128 0,1-2-128 16,-2-1 0-16,3-3 128 0,0-7-128 0,0 0 0 15,0 0 0-15,0 0 0 0,0 0 0 0,0 0 0 16,0 0 144-16,0 0-144 0,0 0 160 0,8 0-160 31,0-4-2336-31,0 1-560 0,-1-3-112 0,-1-1-32 0</inkml:trace>
  <inkml:trace contextRef="#ctx0" brushRef="#br0" timeOffset="5354.66">20717 10907 11055 0,'0'0'976'0,"0"0"-784"15,0 0-192-15,0 0 0 0,0 0 2784 0,0 0 512 16,0 0 96-16,0 0 32 0,0 0-1472 0,0 0-288 0,0 0-64 0,0 0-16 16,-4 6-432-16,0 2-64 0,-1-2-32 0,-2 1 0 15,-1-3-176-15,-1 1-48 0,0 2 0 0,0-3 0 16,-2 0 0-16,1 1 0 0,-3-1 0 0,0-2 0 15,-2 2-240-15,-2-2-48 0,0 0-16 0,1-2 0 16,1 0-48-16,-2 0-16 0,0 0 0 0,1 0 0 16,0-2-176-16,3 2-32 0,0-2-16 0,1 2 0 15,-1 0-240-15,3 0 0 0,1 0 128 0,1 0-128 16,0 0 0-16,0 0 0 0,1 2 0 0,7-2 0 16,-5 5 0-16,5-5 0 0,-5 4 0 0,0-2 0 0,5-2 0 0,-4 8 144 15,4-8-16-15,-3 7 0 0,1 2-128 0,-1 1 0 16,3-10 0-16,-1 11 0 0,-1 2 0 0,1-4 0 15,1 4 144-15,0-2-144 0,-1 2 0 0,1 0 0 16,0 0 0-16,-2 0 0 0,2-2 0 0,0 2 0 16,0 0 0-16,0-3 0 0,0 1 0 0,0-1 0 15,0-1 0-15,0-1 128 0,0 1-128 0,0-2 0 16,0 0-128-16,2-1 128 0,-2-6 0 0,0 0 0 16,2 7 0-16,-2-7 0 0,0 0 0 0,0 0 0 0,0 0 0 0,0 0 0 15,0 0 0-15,8 0 0 16,0 0 0-16,0-3 0 0,0 2 0 0,0-2 0 15,1-1 0-15,1-1 0 0,1 1 0 0,1 0 0 16,2 1 0-16,0 0 0 0,2 0 0 0,1-1 0 0,3 1 0 16,1 3 128-16,0-1-128 0,0 2 0 0,1 2 0 0,-2 1-128 15,-2 2 128-15,-1 1 0 0,-1 2 160 0,-2 2-160 16,-2 2 176-16,-2 1-176 0,-1 2 192 0,-3 1-192 16,-2 3 160-16,-4 1-160 0,-3 1 128 0,-2 1-128 15,-3 4 0-15,-1-4 0 0,-3 1 0 0,-2-3 0 16,-2 1 0-16,-1-5 0 0,-2-1 0 0,1-2 0 15,-3-3 0-15,3-2 0 0,-1-3 0 0,2-2 128 16,0-1 208-16,0-3 48 0,2-3 0 0,-1-1 0 16,2 2-576-16,0 0-128 0,0-3 0 0,4 1-16 15,0-2 336-15,3-1-176 0,-1-3 176 0,2 0-128 0,3 0 448 16,0 3 80-16,0-3 32 0,3-1 0 16,0 2-2176-16,3-1-432 0,0-1-96 0,2 2-16 15,1 0-5344-15,1-1-1072 0,-2-1-224 0,2 1-32 0</inkml:trace>
  <inkml:trace contextRef="#ctx0" brushRef="#br0" timeOffset="5656.71">20968 10897 27519 0,'0'0'1216'0,"0"0"256"0,0 0-1168 0,6 4-304 16,-6-4 0-16,5 7 0 0,-5-7 2048 0,1 9 368 15,-1 1 64-15,-3 0 16 0,0 0-1184 0,-3 1-224 16,-2 4-64-16,1-2 0 0,-1-2-288 0,0 3-64 16,0 5-16-16,1-5 0 0,0-1-224 0,1 3-48 15,2-2-16-15,2-1 0 0,-1 3 208 0,3-2 64 16,0 0 0-16,1-1 0 0,2-3-336 0,1 1-64 0,1 0-16 0,2 0 0 16,1-1-224-16,1-3 0 0,1-1 0 0,2 1 0 15,3 0 0-15,0-3 0 0,2-2 0 0,2 2 0 16,2-4 0-16,0 0 0 0,1 0 0 0,0-1 0 15,-1-4 0-15,0 1 0 0,0-6 0 0,-1 3 0 32,-1-4-976-32,-2-5-240 0,-1-1-64 0,-2 0 0 15,-2-2-2656-15,0-1-544 0,-4 0-96 0</inkml:trace>
  <inkml:trace contextRef="#ctx0" brushRef="#br0" timeOffset="5871.52">21263 10848 24879 0,'0'0'544'0,"0"0"112"0,0 0 32 0,-7 5 16 0,1-1-576 0,-1 2-128 16,-1 2 0-16,1 5 0 0,-1 0 2416 0,1 4 448 15,-2 3 80-15,0 0 32 0,-2-1-864 0,2 5-192 16,0-3-16-16,0 5-16 0,0 0-896 0,0 4-176 16,-1 3-48-16,3 1 0 0,-3-1-192 0,4 1-64 15,-1 3 0-15,2-2 0 0,0-1-512 0,1-1 0 16,0 0 0-16,1-3 0 0,1-3 208 0,-1-1-64 16,2-2-16-16,1-3 0 0,0-1-128 0,1-5 0 15,0-2 0-15,2-2 0 0,0-1 0 0,-3-10 0 0,0 0 0 0,0 0-176 31,6 3-1680-31,2-2-320 0,0-2-80 0,0-3-16 0</inkml:trace>
  <inkml:trace contextRef="#ctx0" brushRef="#br0" timeOffset="6083.86">21400 11467 16575 0,'6'7'1472'0,"0"-1"-1168"0,0 3-304 0,0-2 0 16,-1 1 4928-16,1-2 912 0,-6-6 192 0,5 9 48 16,-5-9-3840-16,0 0-768 0,6 7-160 0,-6-7-32 15,0 0-816-15,0 0-160 0,0 0-48 0,0 0 0 16,0 0-256-16,0 0 160 0,8-3-160 0,0 2 128 16,-4-5-944-16,1-1-192 0,0-2-32 0,1 0-16 15</inkml:trace>
  <inkml:trace contextRef="#ctx0" brushRef="#br0" timeOffset="6738.48">22026 11055 9215 0,'16'-2'400'0,"-8"2"96"0,1 0-496 0,2 0 0 15,-1-4 0-15,1-1 0 0,-1 1 4176 0,-1 0 752 16,-1-2 128-16,-1-1 48 0,-2 1-3568 0,-2-4-720 0,-1 4-144 0,0-1-32 16,-4-1-64-16,0 2 0 15,-2 1-16-15,-2 1 0 0,0-3 0 0,-3 3 0 0,-2 0 0 0,1 2 0 16,-5-1-48-16,0 3-16 0,-1 3 0 0,-1-1 0 16,0 2 32-16,-1 3 16 0,-2-1 0 0,2 5 0 15,-3-5-48-15,0 5-16 0,1-2 0 0,0 1 0 16,2 4-128-16,1-4-32 0,0-1 0 0,3 4 0 15,2-2 48-15,1 2 0 0,3-3 0 0,2 1 0 16,2 2-80-16,1-3-16 0,2 2 0 0,2 1 0 16,2-2-32-16,2 2-16 0,2-3 0 0,2 3 0 15,1-2 0-15,5-2 0 0,-1 2 0 0,2-1 0 16,1-3-224-16,1 2-128 0,2-3 128 0,0 1-208 16,-2-3 208-16,0 2 0 0,-1-2 0 0,0 3 0 0,0-1 0 0,0 1 0 15,2-3 0-15,-2 2 0 0,-2 4 0 0,1-4 0 16,-3 2 0-16,-1 1 0 0,-2 2 0 0,0-1 0 15,-2 2 0-15,-2 1 0 0,-2-1 0 0,-3 3 0 16,-1-1 0-16,-1-1 0 0,-3 4 0 0,-1-3 0 16,-2 2 0-16,-1 0 0 0,-2-2 0 0,-2-1 0 15,0 0 0-15,1-5 0 0,-3 1 0 0,1-2 0 16,0-3 0-16,0 2 0 0,0-3 0 0,0-1-176 16,-1-4 176-16,-1 2-160 0,3-3 160 0,-1 2 0 15,0-6 0-15,0 2 0 0,1-1 0 0,2-2-160 16,3-1 160-16,2 1 0 0,0-4 0 0,2 4 0 15,5-5 0-15,-1 0 0 0,1-3 0 0,4-1 0 16,2-3 0-16,3 2 0 0,2-4 368 0,2 1-32 16,2-1 0-16,0 1 0 0,-1-2-160 0,1 0-48 0,1 3 0 0,0-1 0 15,-1 2-128-15,2-1 192 0,-1 6-192 16,-1-2 192-16,0 3-192 0,0 0 0 0,0 5 144 0,0-1-144 16,-1-2 0-16,-2 5 144 0,-1 2-144 0,0-2 0 31,-1 0-672-31,0 2-240 0,-2-3-48 0,0 3-16 15,-1 2-2464-15,0-1-480 0</inkml:trace>
  <inkml:trace contextRef="#ctx0" brushRef="#br0" timeOffset="7305.92">22557 11083 14735 0,'0'0'1312'15,"9"-2"-1056"-15,3-5-256 0,1 3 0 0,0-2 2816 0,-1-3 496 16,-3 1 96-16,0-1 32 0,-1-2-1712 0,-3 2-352 15,-1 1-64-15,-1-1-16 0,-3-2-496 0,-1 5-96 16,-3-1-32-16,-3 1 0 0,-3 2-224 0,-2 1-64 16,-1 3 0-16,-2 3 0 0,1 1 32 0,-3 2 0 15,-1 3 0-15,-2-1 0 0,-1 1-160 0,3 2-16 16,-1 2-16-16,4-2 0 0,-3 2 96 0,4-4 32 16,1 1 0-16,3 1 0 0,0-2 176 0,4 1 48 15,1 0 0-15,3 0 0 0,2 3-48 0,3-2 0 16,1-1 0-16,2-1 0 0,4 2-80 0,1 2 0 15,2-4-16-15,3-1 0 0,1 1-304 0,1 1-128 16,1 0 0-16,-1-2 128 0,2 1-128 0,-1-1 128 16,1 3-128-16,0 0 128 0,-2-1 0 0,-1-1 0 0,-1 5 0 0,0-4 0 15,-2 3 64-15,-1-2 0 0,0 2 0 0,-2 0 0 16,-2 0-192-16,-1 1 160 0,-3-1-160 0,0 4 160 16,-1-1-160-16,-3-1 0 0,-2 0 0 0,-2-2 128 15,-2 2-128-15,-1 0 0 0,-4-1 0 0,1-4 0 16,-1 3 0-16,-2-2 0 0,-1-2 0 0,-3-3 0 15,-1 2-160-15,0-1 160 0,0-1 0 0,0-3-144 16,-1 1 144-16,-1-4 0 0,0 0 0 0,-1-3 0 16,-1-1 0-16,3-2-160 0,1-2 160 0,1-1 0 15,2-2 0-15,2-2 0 0,3 0 0 0,1 0 0 16,4-4 0-16,1 1 0 0,2-1 0 0,4 0 0 16,2-4 320-16,4-1 192 0,2-2 16 0,2 1 16 15,4-3-160-15,0-1-48 0,0 1 0 0,1 3 0 0,0-5-144 0,-1 5-48 16,2-4 0-16,-1 4 0 0,-2 1-144 0,1 3 0 15,-3 0 0-15,-1-1 128 0,-2 4-128 0,-2-1 0 16,-1 3 0-16,-3 1 0 0,-1 0 0 0,-3-1 0 16,-2 4 0-16,-2-3 0 15,-3 2-1584-15,-3 0-336 0,-4 0-80 0</inkml:trace>
</inkml:ink>
</file>

<file path=ppt/ink/ink137.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1-25T13:54:34.978"/>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70C0"/>
    </inkml:brush>
  </inkml:definitions>
  <inkml:trace contextRef="#ctx0" brushRef="#br0">10568 11703 911 0,'0'0'0'0,"0"0"0"0,0 0 0 0,0 0 0 0,0 0 0 0,0 0 0 15,0 0 3872-15,0 0 688 16,0 0 144-16,0 0 32 0,0 0-3392 0,0 0-688 15,-1-9-128-15,1 9-16 0,0-7-240 0,0 7-32 16,1-4-16-16,0-2 0 0,-1 6-32 0,0 0 0 0,2-7 0 0,-1 3 0 16,0-2 384-16,1 2 80 15,0-3 16-15,-2 7 0 0,3-6-112 0,-3 6-32 16,4-4 0-16,-4 4 0 0,5-6-48 0,-5 6-16 0,7-1 0 0,-7 1 0 16,0 0-32-16,0 0-16 0,6 4 0 0,-6-4 0 15,0 0 32-15,8 4 16 0,-8-4 0 0,5 10 0 16,-1 2 0-16,-2-1 0 15,-1-1 0-15,-1 1 0 0,-3 2-16 0,1 0-16 0,-2 0 0 0,-2-3 0 16,0 4-112-16,-1-5 0 0,-1 1-16 0,1-3 0 16,-1 2-96-16,-1-5-16 0,-1 0 0 0,1-2 0 0,-1-2-32 0,1 0-16 15,1 0 0-15,0-2 0 16,0-2-144-16,2-3 0 0,-1-2 0 0,2 1 128 0,2-1-128 16,0-1 192-16,1 0-192 0,1 0 192 0,1-3-192 0,1 2 0 15,1 1 0-15,1 1 128 16,0-2 96-16,1 5 16 0,0-3 0 0,1 1 0 0,1 2 208 0,2 3 32 15,0-4 16-15,0 3 0 0,0 1-112 16,-2 2 0-16,4-4-16 0,-1 5 0 0,-1 0-112 0,-1 0-32 16,-7 0 0-16,10 2 0 0,-10-2-48 15,0 0-16-15,7 7 0 0,0 0 0 0,-7-7 0 0,3 7 0 16,-1 7 0-16,0-3 0 0,-4 0-32 0,0 2-128 16,-2-3 192-16,0 3-64 0,-2-2-128 0,0-1 128 15,-1-3-128-15,1 2 128 0,-2-2-128 0,0-3 0 0,-1 0 0 16,1 1 0-16,-1-5 0 0,1 0 0 15,2-3 0-15,-1 1 0 0,7 2 0 0,-8-4 0 0,0-3 0 16,3 1 0-16,1-1 0 0,0-4 0 16,0 1 0-16,3 1 0 0,1-4 0 0,1 2 0 15,2 1 0-15,1-3 0 0,0 2 0 0,1-2 0 0,0 3 0 0,2-2 128 0,-1 4-128 0,3-1 0 32,1 2 0-32,0 1 128 0,1-2-128 0,-1 1 160 0,-1 5-160 0,-1-2 160 0,1 1-160 0,0-1 0 31,-9 4 144-31,10 4-144 0,-10-4 128 0,7 7-128 0,-7-7 128 0,6 10-128 0,-1-1 160 15,-2 4-32-15,-3-2-128 0,0 2 192 16,-3 1-32-16,0 0-16 0,-1-1 0 0,-1-3 0 16,-1 2-144-16,-1-2 128 0,0 1-128 0,0-5 128 0,-1 1-128 0,0-3 0 15,-1 2 0-15,1-6 0 0,0 0 0 0,0-1 0 16,0-4 0-16,0 1 0 0,3-3 0 0,3 0 0 16,-4-3 0-16,4 0 0 15,-1-3 0-15,2 2 0 0,1-2 0 0,2 0 0 0,2 0 0 0,2 0 0 16,0 0 0-16,3 0 0 0,-1-2 0 0,3 4 0 15,-1 0 0-15,2 1 128 0,0 0-128 0,-1 4 128 16,3 2-128-16,-4 0 128 0,1 4-128 0,0 0 160 16,1 4-160-16,-1 0 160 0,-4 5-160 0,-1 2 0 15,-2-1 144-15,-3 3-144 0,-2 3 0 0,-3 1 0 16,-3 2 0-16,-2-1 128 0,-1-1-128 0,-1 1 144 16,-1-4-144-16,0-1 160 0,-1-2-160 0,0-2 0 15,0-2 0-15,1-4-176 0,-1 0 176 0,0-2 0 16,1-5 0-16,1 1-13712 0,4-4-2672 0</inkml:trace>
  <inkml:trace contextRef="#ctx0" brushRef="#br0" timeOffset="10909.22">5399 13162 4031 0,'0'0'176'0,"0"0"32"0,0 0-208 0,0 0 0 0,0 0 0 0,0 0 0 16,0 0 1488-16,0 0 256 0,0 0 48 0,0 0 16 15,0 0-288-15,0 0-64 0,0 0-16 0,0 0 0 16,0 0-464-16,0 0-80 0,0 0-32 0,0 0 0 15,8 5-32-15,-8-5-16 0,0 0 0 0,0 0 0 16,9 1 32-16,-3 2 16 16,-6-3 0-16,0 0 0 0,10 4-288 0,-4-1-64 0,-6-3-16 0,0 0 0 0,7 1-112 0,-7-1-32 15,6 2 0-15,-6-2 0 0,0 0-80 0,0 0-16 16,7 4 0-16,-7-4 0 16,6 3 0-16,2 0-16 0,0-3 0 0,-8 0 0 0,0 0 32 0,8 1 16 15,1-1 0-15,-1 3 0 16,-8-3 0-16,0 0 0 0,9 0 0 0,-1 0 0 0,0 0-48 0,0 0-16 15,-8 0 0-15,8-3 0 16,-1 2 16-16,1 1 0 0,-8 0 0 0,8 0 0 0,0-3 112 0,-8 3 32 16,8 0 0-16,0 0 0 15,-2-3-80-15,-6 3-16 0,0 0 0 0,7-1 0 0,-1 1-32 16,0-3-16-16,1 3 0 0,0 0 0 0,0-2-96 0,0 1-16 0,0 1 0 0,-7 0 0 16,8-3 0-16,0 3 0 15,-8 0 0-15,8-1 0 0,-2-2-128 0,-6 3 0 16,8-3 0-16,-8 3 0 0,8-1 0 0,0-2 192 15,-8 3-64-15,-62-11 0 0,137 20 48 0,-75-9 0 16,8 0 0-16,-1 0 0 0,1 0 16 0,-8 0 16 16,0 0 0-16,9-2 0 0,1 0-32 0,-10 2-16 15,9 0 0-15,-1 0 0 0,-8 0-160 0,8-3 128 0,2 2-128 16,-1 1 128-16,-9 0-128 0,9 0 0 16,-1 0 0-16,0 0 128 0,-8 0-128 0,9 0 0 0,-1 0 144 0,0 0-144 15,-8 0 128-15,8 0-128 16,0 0 128-16,0 0-128 0,-1 0 240 0,1 0-32 0,0 0 0 0,0 1 0 15,-1-1 0-15,0 0 0 16,1 0 0-16,0 0 0 0,0 0-80 0,0 3 0 0,-2-3-128 0,2 0 192 16,0 0-64-16,0 0 0 15,-2 0-128-15,2 0 192 0,0 0-192 0,0 0 144 0,0 2-144 16,0-2 128-16,-2 0-128 0,2 0 0 0,0 0 144 0,0 0-144 0,0 0 0 0,0 0 0 31,-1 0 0-31,1 0 128 0,1 0-128 0,-1 0 0 0,0-2 0 0,0 2 0 0,0 0 0 0,-2 0 144 16,-6 0-144-16,8 0 0 15,0-3 0-15,1 2 0 0,1 1 0 0,-1 0 0 0,-1 0 0 0,1 0 128 16,-1 0-128-16,-1 0 0 16,0-3 224-16,1 3-64 0,0 0-16 0,0 0 0 0,-8 0-144 0,9 0 160 15,0 0-160-15,-1-2 160 16,0 0-32-16,-1 0-128 0,-7 2 192 0,10 0-64 0,-3-3-128 16,3 2 0-16,-2-2 0 0,1 3 0 0,0 0 0 0,1 0 0 15,-1 0 0-15,1-1 0 0,-2-2 0 0,-1 3 0 16,3 0 0-16,-1 0 0 0,0-2 144 0,1 2-144 15,0 0 160-15,0 0-160 0,-1 0 128 0,3 0-128 16,-3-2 0-16,0 2 0 0,2 0 0 0,-2 2 0 16,0-2 0-16,0 0 0 0,0-2 128 0,1 0-128 15,-1 2 0-15,0 0 144 0,0 0-144 0,0 0 0 16,2 0 0-16,-2-3 128 0,0 3-128 0,0-1 0 0,0-2 0 16,3 3 128-16,-1 3-128 0,-2-3 0 15,0-3 0-15,0 3 0 0,-1-2 0 0,0 0 0 16,0 2 128-16,1-2-128 0,0 2 0 0,0-3 0 15,0 2 144-15,1 1-144 0,-3-3 0 0,1-1 0 0,0 4 0 0,0-2 0 16,0-1 0-16,0 2 0 0,0 1 0 16,1-3 0-16,-1 2 0 0,1-2 0 0,-1 3 0 15,0-3 128-15,1 0-128 0,0 3 0 16,0-3 0-16,0 3 0 0,2-1 0 0,-2-2 0 0,0 3 0 0,1-3 128 16,1 3-128-16,-1-1 0 0,0 1 0 0,-1-3 0 0,0-1 0 0,0 4 0 15,2-2 0 1,-1-1 0-16,1 2 0 0,-1 1 0 0,0-3 0 0,1 3 0 0,-1 0 0 0,1-1 0 15,-2-2 0-15,2 3 0 16,-1-2 0-16,2 2 0 0,-2 0 0 0,1 2 0 0,-1-4 0 0,1 2 0 16,-1-2 0-16,1 0 0 15,-2 2 0-15,1 0 0 0,2-3 0 0,-3 3 0 0,0 0 0 0,1 0 0 16,-3-1 0-16,1-2 0 0,2 3 0 0,0-2 0 0,-1 0 0 0,0 0 0 16,0-1 0-1,1 2 0-15,-1-2 0 0,0-1 0 0,0 2 0 0,-1 2 0 16,0-4 0-16,0 1 0 0,0 2 0 0,-1-2 0 15,0 1 0-15,0 0 0 0,-7 2 0 0,9-2 0 16,0 2 0-16,0-4 128 0,0 1-128 16,-1 3 0-16,0-3 0 0,0 2 0 0,1-1 0 0,0-1 0 0,-1 2 0 0,0-2 128 15,0 3-128-15,1 0 0 0,-1 0 0 0,1 0 0 16,-1 0 0-16,1 0 0 16,1-3 0-16,1 2 0 0,-2 1 128 0,2-3-128 0,-1 3 128 15,0-1-128-15,0-1 0 0,0 2 0 0,1-3 0 0,-1 3 0 16,1-1 0-16,-1-2 0 0,1 3 0 0,0-3 0 15,0 3 128-15,3-4-128 16,-2 2 128-16,-4 0-128 0,0 2 0 0,1-2 0 0,0 2 0 0,0 0 0 16,0-3 0-16,-1 2 0 15,0-2 0-15,0-1 0 0,1 4 0 0,2-2 0 0,-1 0 0 16,1 0 128-16,-2-1-128 0,0 2 0 0,-1-2 0 0,1-1 0 0,0 2 0 0,0-2 0 16,-1 4 128-16,0-3-128 15,0 3 0-15,1-2 0 0,-1 0 0 0,0 0 0 0,1-1 0 0,-1 2 0 16,0-5 0-16,1 5 0 15,-1-1 0-15,1 2 0 0,0-2 0 0,1 0 0 0,0 2 0 0,-1-3-128 16,0 3 128-16,0-1-192 16,2-2 192-16,0 0 0 0,1 2 0 0,-1-1 0 0,-2-1 0 0,1 2 0 15,1-2 0-15,-1 0 0 0,1 2 0 0,-1-2-128 16,1 1 128-16,-1 0-128 0,-1 0 128 0,2-2 0 16,-1 1 128-16,1 2-128 0,-1-2 144 0,2 1-144 15,0-2 192-15,-2 4-192 0,1-4 0 0,1 1 0 16,1 3 0-16,-3-2 0 0,1 0 128 0,-2 0-128 15,-1-2 0-15,1 4 0 0,0-3 0 0,0 2 0 16,0-2 0-16,0 1 0 0,1-2 0 0,-1 1 0 16,-1 2 0-16,-2-2 0 0,2 1 128 0,1-2-128 15,-1 0 0-15,1 1 0 0,-1 3 0 0,0-4 0 16,0 2 0-16,0-1 0 0,-2-1 128 0,2 4-128 0,1-4 0 16,0 4 0-16,1-3 144 0,-1 0-144 0,1 3 0 0,1-3 144 15,-2 2-144-15,0-2 0 0,0 0 144 0,0-1-144 16,1 2 0-16,-1 0 128 15,1 0-128-15,1-2 0 0,-1 1 0 0,1-1 0 0,0 2 0 0,0 0 128 16,-1-3-128-16,1 4 0 16,-1-2 0-16,1 3 0 0,1-4 0 0,-1 2 0 0,0-1 0 0,-1 2 128 15,1-2-128-15,1-1 0 0,-1 2 0 0,1-2 0 0,1 0 0 0,-1-1 0 16,1 1 0-16,0 1 0 16,-1-1 0-16,0 0 0 0,0-1 0 0,-1 1 0 0,1 0 0 0,0 0 0 15,-2-1 0-15,1 1 0 16,-1 0 0-16,1-1 0 0,-1 1 0 0,1 0 0 0,-1-1 0 0,1 3 0 15,-1 0 0-15,1-2 0 16,-3-3 0-16,2 1 0 0,1 2 0 0,0-1 128 0,2 1-128 0,-1 0 0 16,-1-2 0-16,-1 5 0 15,1-1 0-15,-1-2 0 0,1 1-176 0,0-1 176 0,1 1 0 0,0 0 0 16,0-1 0-16,0 1 160 0,-1-1-160 0,2-1 0 16,-2 3 0-16,1-1 0 0,-2-3 0 0,2 2 0 15,0 2 0-15,0-2 0 0,-1 0 0 0,4 1 0 16,-4-3 0-16,3 2 0 0,-3-3 0 0,2 5 0 15,1-2 0-15,-3-3 0 0,-1 3 0 0,0-2 0 16,2 0 0-16,1 3 0 0,-3-4 0 0,1 3 0 16,-1 1 0-16,1 2 0 0,-2-4 0 0,0 1 0 15,0 0 0-15,0 1 0 0,-1-1 0 0,1-1 0 16,-1 1 0-16,2 0 0 0,-3 0 0 0,0-1 0 16,2 1 0-16,0 2 0 0,-1-5 0 0,1 3 0 15,0 0 0-15,2-1 0 0,-1 1 0 0,1 0 0 16,-2 0 0-16,2-1 0 0,0 1 0 0,0 0 0 15,-2-1 0-15,1 1 0 0,1 0 0 0,-1 1 0 0,1-3 0 0,-1 2 0 16,1 0 0-16,-2-1 0 0,0 1 0 0,2-3 0 16,-2 3 0-16,0-2 0 15,0 3 0-15,0-1 0 0,-1 0 0 0,0-1 0 0,1-1 0 16,0-1 0-16,1 0 0 0,-1 4 0 0,1-4 0 0,-1 3 0 0,1-2 0 0,0-1 0 16,2 0 0-16,-2 1 0 15,-1-1 0-15,1 3 128 0,-3-2-128 0,1 2 128 0,0-3-128 0,1 2 0 16,-1 1 144-16,0-2-144 15,0 2 0-15,0-3 0 0,0 1-160 0,-1 2 160 0,0-3 0 0,0 5 0 16,-2-5 0-16,1 3 0 16,1-3 0-16,-1 1 0 0,1 2 0 0,0-3 0 0,-1 2 0 0,-1 1-128 15,1-2 128-15,-1-1 0 16,-1 3 0-16,2-2 0 0,1 2 0 0,-1-3 0 0,0 2 0 16,-1 1 0-16,0-2 0 0,2 2 0 15,-1 1 0-15,-1-1 0 0,2-2 0 0,0 2 0 16,-1-3 0-16,2 4 0 0,-2-1 0 0,1 1 0 0,0-3 0 0,-2 2 0 15,0 0 0-15,2-1 0 0,-1 1 0 0,1 0 0 16,-1-1 0-16,1 1 0 0,1 0 0 0,0 2 0 16,-1-2 0-16,0 0 0 0,-1 1 0 0,1-1 0 15,0-1 0-15,-1 4 0 0,-1-2 0 0,2-1 0 16,-1-2 0-16,0 2 0 0,-1-2 0 0,0 0 0 0,2-1 0 0,-1 3 0 16,1 0 0-16,-2 2 0 15,2-2 0-15,-1 1 0 0,-1-3 0 0,2 2 0 0,1 0 0 0,-2-1 0 16,1 1 0-16,-1 0 0 15,1-3 0-15,0 5 0 0,-1-2 0 0,2 0 0 0,-2-1 0 0,1 1 0 16,0 1 0-16,-1 2 0 0,1-5 0 16,1 5 0-16,-3-5 0 0,0 3 0 15,-5 3 0-15,5-7 0 0,2 1 0 0,-1-1 0 0,0 1 0 0,-1 2 0 0,1-3 0 16,0 1 0-16,-1-1 0 0,0 1 0 16,0-1 0-16,1 3 0 0,-1-2 0 0,0-1 0 0,0-1 0 0,1 2 0 15,-1-4 0-15,0 4 0 16,-1-1 0-16,1 1 0 0,0-1 0 0,1 1 0 0,-2-2 0 0,0 1 0 15,-1-2 0-15,3 3 0 16,-2-1 0-16,0 1 0 0,1-2 0 0,-1 1 0 0,0 1 0 0,0-1 0 16,0 0 0-16,1 1 0 0,0-1 0 0,0 1 0 15,-1-1 0-15,1 1 0 0,-1-1 0 0,2 1 0 16,-4-1 0-16,3 3 0 0,1-2 0 0,0-1 0 16,-1-1 0-16,1-1 0 15,-1 2 0-15,0 1 0 0,0-5 0 0,1 2 0 0,-1 1 0 0,1 2 0 16,1-3 0-16,0 1 0 0,-2-1 0 0,0-2 0 15,2 2 0-15,0-1 0 0,-1 0 0 0,0 0 0 16,1-1 0-16,-1 2 0 0,1-1 0 0,1 1 0 16,0 1 0-16,1-3 0 0,-3 0 0 0,1 0 0 15,-1 4 0-15,1-3 0 0,-1 1 0 0,2-2 0 16,-1 1 0-16,-1 1 0 0,1-2 0 0,0 1 0 16,0 1 0-16,3-2 0 0,-4 2 0 0,1-2 0 0,-1-2 0 0,1 3 0 15,1-1 0-15,-1-2 0 16,3 3 0-16,-3-2 0 0,1-1 0 0,1 2 0 0,1 1 0 0,-1-3 0 15,-1 0 0-15,1 0 0 0,0-2 0 0,-1 2 0 16,1-2 0-16,0 0 0 16,2 2 0-16,-2-3 0 0,0-1 0 0,-1 3 0 15,0-2 0-15,1-1 0 0,0 0 0 0,-1 1 0 16,-2 3 0-16,2-1 0 0,0 1 0 0,-1 0 0 0,-3 0 0 0,2-1 0 16,1 0 0-16,-1-2 0 15,1 3 0-15,-1 0 0 0,1-1 0 0,0-2 0 0,-1 2 0 0,3-2 0 0,0-1 0 0,2 0 0 16,-2 0 0-16,-1-1 0 15,2 0 0-15,0 4 0 0,-1-2 0 0,1-1 0 0,1 0 0 0,-2 0 0 16,0-2 0-16,1 3 0 16,1-1 0-16,-1 1 0 0,0 2 0 0,-1-3 0 0,-1 4 0 0,-1-3 0 15,1-1 0-15,2 2 0 16,-3 0 0-16,4 2 0 0,-3-4 0 0,0 1 0 16,-1 2 0-16,1-2 0 0,1-1 0 0,-1 2 0 0,0 0 0 0,0 0 0 15,-1 2 0-15,-1 0 0 16,2-3 0-16,-1 3 0 0,-1 0 0 0,1 3 0 0,-1-3 0 0,-1 2 0 15,2-2 0-15,-2 3 0 0,-1-1 0 16,0 2 0-16,0-2 0 0,0 5 0 0,-3-3 0 0,2 1 0 16,1 1 0-16,0-2 0 0,1 3 0 0,0-1 0 15,-2-1 0-15,1 2 0 0,0-1 0 0,0 1 0 0,-2-4 0 16,1 4 0-16,1 2 0 0,0-3 0 0,-2 3 0 16,1-2 0-16,0-1 0 0,-3 7 0 15,0 0 0-15,3-2 0 0,-3 2 0 0,4-4 0 16,-4 4 0-16,0 0 0 0,0 0 0 0,4-4 0 15,-4 4 0-15,0 0 0 0,0 0 0 0,0 0 0 0,6-3 128 0,-6 3-128 16,0 0 0-16,6 3 0 16,-6-3 0-16,7 4 0 0,-2 0 128 0,-1 2-128 15,-4-6 0-15,5 9 0 0,-1 2 128 0,0-1-128 0,1 0 0 0,-1 0 0 16,0-1 128-16,0 4-128 16,0-1 0-16,-1 4 0 0,-1-3 144 0,1 4-144 0,1-1 128 0,0 1-128 15,0-4 128-15,-1 4-128 0,0 0 128 16,1 0-128-16,-1-1 128 0,1 1-128 0,1 2 128 0,-1-2-128 0,1 0 0 0,0 3 128 15,2 0-128 1,-1-1 0-16,1-2 0 0,-1 3 128 0,1-3-128 0,-1 0 0 0,0 0 0 16,-1-1 0-16,-1 1 128 0,0-4-128 15,-2 1 0-15,1-1 0 0,-2 0 0 0,1-3 0 0,-1-3 0 16,-1 3 0-16,0-10 0 0,0 6 0 0,0-6 0 0,0 0 0 16,0 0 0-16,0 0 0 0,0 0 0 0,0 0 0 15,-4 4-144-15,4-4 144 0,0 0 0 0,0 0 0 16,-6-4-128-16,-1-2 128 0,-1-4 0 0,3 0 0 15,1-1-128-15,0-4 128 0,0 0 0 0,0-2 0 16,0-2 0-16,2-1 0 0,-1 0-128 0,2-3 128 16,-2-1 0-16,0-2 0 0,1 2 0 0,1-2-128 15,-1 0 128-15,1 2 0 0,0 1 0 0,-1 2 0 16,0-1-128-16,0 2 128 0,1 3 0 0,0 0 0 16,-1 1 0-16,1 4 0 0,0-1 0 0,1 4 0 15,-2-1 0-15,1 1 0 0,1 9 0 0,-2-7 0 16,2 7 0-16,0 0 0 0,-7 0 0 0,0 0 0 15,0 0 0-15,-3 5 0 0,0-1 0 0,-2 3 0 0,2-1 0 16,-5 5 0-16,-3-2 0 0,1 1 0 0,1 5 0 0,-2-2 0 16,-3 0 0-16,1 0 0 15,1 0 0-15,-1 0 0 0,0 0 0 0,2 0 128 16,2 1-128-16,2-4 0 0,-2 1 0 0,2-2 0 0,1-1 0 0,1 1 0 16,1-5 0-16,2 2 128 15,0-3-128-15,1-2 0 0,2 2 0 0,-2-1 0 0,3 0 0 0,5-2 0 0,0 0 0 0,0 0 0 31,-7-2 0-31,7 2 0 0,0 0 0 0,0 0 0 0,-4-6 0 0,4 6 0 32,-1-7-768-32,1 7-80 0,0-6-32 0,1-1-13248 0,2 1-2640 0</inkml:trace>
  <inkml:trace contextRef="#ctx0" brushRef="#br0" timeOffset="30514.58">24084 9808 911 0,'0'0'0'16,"0"0"0"-16,0 0 0 0,0 0 0 16,0 0 848-16,0 0 96 0,0 0 16 0,0 0 0 15,0 0-624-15,0 0-112 0,0 0-32 0,0 0 0 16,0 0-32-16,0 0-16 0,0 0 0 0,0 0 0 0,0 8-144 15,0-8 0-15,0 0 0 16,0 0 0-16,0 0 0 0,0 0 0 0,1 6 0 0,-1-6 0 0,0 0 0 16,0 0 0-16,0 0 0 15,0 0 400-15,0 0 48 0,0 0 16 0,0 0 0 0,0 0 240 0,0 0 32 16,0 0 16-16,2 7 0 0,-2-7-32 0,0 0 0 16,0 0 0-16,0 0 0 0,0 0 240 15,0 0 64-15,4 6 0 0,-4-6 0 0,0 0-80 0,0 0-16 16,0 0 0-16,0 0 0 15,0 0-416-15,0 0-96 0,0 0-16 0,0 0 0 0,0 0-128 0,0 0-16 16,6-6-16-16,-6 6 0 0,5-4-64 0,1-3-16 16,-1 3 0-16,0-2 0 0,0-1-160 15,-5 7 0-15,4-5 0 0,-4 5 400 0,5-4 48 16,-5 4 16-16,0 0 0 0,0 0 160 0,7-4 16 16,-7 4 16-16,0 0 0 0,0 0 112 0,0 0 32 0,0 0 0 0,7 4 0 15,-2 0-640 1,-5-4-160-16,4 9 0 0,-4-9 640 0,1 7 80 0,-1 2 32 0,-1-3 0 15,-2 0-480-15,3-6-80 0,-4 6-32 0,0-1 0 16,-1-1 0-16,0 0 0 0,5-4 0 0,-7 3 0 16,-2 1-160-16,1-4 0 15,-1 0 144-15,1-4-144 0,2 1 0 0,-1 2 0 16,1-4 0-16,0 1 144 0,1 0-144 0,5 4 0 16,-4-5 144-16,0 1-144 0,2-3 0 0,-1 1 144 15,3 6-144-15,-1-8 128 0,1 1-128 0,0 7 128 16,1-6-128-16,-1 6 0 0,3-7 144 0,-1-2-144 15,2 2 128-15,0 3-128 0,0-2 128 0,-4 6-128 16,7-4 128-16,-1-1-128 0,1 1 128 0,0 2-128 16,1 0 0-16,-8 2 0 0,10 0 0 0,-3 0 384 0,0 0 16 15,-7 0 0-15,8 4 0 16,-3 0-80-16,-5-4-32 0,7 5 0 0,-4 1 0 0,-3-6-48 0,3 11-16 16,-2-2 0-16,1 2 0 15,-1-1-64-15,-1 1-16 0,-1-2 0 0,-2 4 0 16,-1-3-144-16,0-1 0 0,-1-2 0 0,0-3 0 0,-2 0 128 15,1 0-128-15,-1-2 128 0,1 1-128 0,-1-3 0 16,-1 0 0-16,2 0 0 0,6 0 0 0,-7-3 0 16,-1 0 0-16,2-1 0 0,0-2 0 15,1 2 0-15,0-2 0 0,0-1 0 0,1 1 0 0,1-1 0 16,3 1 0-16,-2-5 0 0,3 1 0 0,0 1 0 16,3 2 0-16,-1-3 0 0,1 3 0 15,0-2 176-15,1 2-176 0,0 1 128 0,2 2-128 0,-2-3 0 0,3 3 144 16,-2 2-144-16,2-2 0 15,-1 4 0-15,1 0 128 0,-1 0-128 0,0 2 128 0,-1 0-128 0,1 4 128 16,-2 1-128-16,-1-1 0 16,-1 3 144-16,-1-1-144 0,0 5 0 0,-2-2 0 0,0 1 0 15,-2 2-128-15,-2-3 128 0,2 0 0 0,-2 0 160 0,0-1-160 16,-1-3 224-16,0-1-48 0,-1-2-16 0,0 2 0 16,6-6-160-16,-8 0 0 0,-1 0 0 0,1 0 128 0,0-3-128 0,0-1 0 15,0 1 0-15,0 0 0 16,-1-4 0-16,1 0 0 0,1 1 0 0,0-1 0 31,-1 1-1760-31,3-1-336 0,1 1-64 0</inkml:trace>
  <inkml:trace contextRef="#ctx0" brushRef="#br0" timeOffset="67239.14">5505 12975 2751 0,'0'0'128'0,"0"0"16"0,0 0-144 0,0 0 0 0,0 0 0 0,0 0 0 0,0 0 3088 0,9 0 592 16,-9 0 112-16,5 0 32 0,1-3-1904 0,-1 3-368 15,-5 0-80-15,8-4 0 0,-2 0-256 0,1-1-64 16,-2 3 0-16,0-4 0 0,1 1-128 0,-6 5-16 15,6-4-16-15,-6 4 0 0,0 0-96 0,0 0 0 16,0 0-16-16,0 0 0 0,0 0 48 0,0 0 16 16,0 0 0-16,0 0 0 0,-13 9-144 0,2-1-32 15,-3 1 0-15,0 1 0 0,-3 0-272 0,-3 3-64 16,-1 0-16-16,-3-1 0 0,1-1-96 0,-1 4 0 0,2 0-16 0,0-1 0 16,3-4-144-16,2 1-32 15,2-2 0-15,2 1 0 0,2-3 192 0,3-1 16 16,2 1 16-16,2-1 0 0,4-6 256 0,0 0 48 15,0 0 16-15,5 11 0 0,3-5-144 0,1 1-16 0,2-3-16 16,4 5 0-16,2-2-144 0,-1-1-32 16,4-2 0-16,10 3 0 0,-3-3-192 0,-7-2-128 0,2 2 160 0,2 0-160 15,-1 1 192-15,1-1-48 16,-2 0-16-16,-2 1 0 0,-1-1-128 0,-3 0 0 16,-1 1-160-16,-4-1 160 0,0 0-176 0,-3-1 176 0,-2 1-192 0,-6-4 192 31,0 0-2384-31,0 0-368 0,0 0-80 0</inkml:trace>
  <inkml:trace contextRef="#ctx0" brushRef="#br0" timeOffset="80741.42">2098 13460 3679 0,'0'0'320'0,"0"0"-320"16,0 0 0-16,0 0 0 0,-1-6 2128 0,1-1 368 0,0 7 64 0,0 0 0 15,1-4-384-15,-1 4-96 0,0 0-16 0,0 0 0 16,0 0 192-16,0 0 48 0,0 0 0 0,0 0 0 0,0 0-976 16,0 0-192-1,0 0-48-15,0 0 0 0,-1 8-336 0,0 1-80 0,0 2-16 0,1 2 0 0,1 0-272 0,-1 4-64 31,-1 0-16-31,-2 5 0 0,3 3-48 0,0 4 0 0,0-1 0 0,0-2 0 16,-1 0-16-16,-1 0-16 16,-2-1 0-16,2 1 0 0,3-3 16 0,-1 0 0 0,-1-2 0 0,1-1 0 0,1-3-112 0,2-2 0 15,-1-1-128 1,0-4 192-16,-1 0-192 0,0-3 0 0,-1-7 0 0,0 0 0 0,0 0 0 0,0 0-256 16,7 0 48-16,1-4 16 15,0 0-2560-15,-2-2-496 0,2-1-96 16,-2-2-10336-16</inkml:trace>
  <inkml:trace contextRef="#ctx0" brushRef="#br0" timeOffset="81010.2">2258 13443 16575 0,'0'0'736'0,"0"0"160"0,0 0-720 0,0 0-176 15,0 0 0-15,0 0 0 0,4 7 3488 0,0 1 672 0,-1-2 128 0,-2 5 16 16,2-2-2128-16,-2 4-448 15,-1 4-64-15,1-1-32 0,1 1-848 0,-1 4-160 0,-1 1-48 0,0-1 0 16,1 3 16-16,2-2 0 16,-1 1 0-16,1-2 0 0,0 2-144 0,1-4-48 15,0 2 0-15,-1-1 0 0,1 0-224 0,2-3-48 16,-1-4-128-16,0 1 192 0,-1-1-192 0,0-1 0 16,0-4 0-16,1 1 0 0,2-2 0 0,-1-4 0 0,1 1 0 0,-2-1 0 31,-5-3-1712-31,8-4-384 0,-2 1-80 0,1 0-9552 0,0-3-1920 15</inkml:trace>
  <inkml:trace contextRef="#ctx0" brushRef="#br0" timeOffset="81181.31">2355 13684 25919 0,'0'0'1152'0,"0"0"224"0,-8 3-1104 0,-1 1-272 0,-1-1 0 0,-5-2 0 0,1 4 3392 0,-2-1 608 16,-2-1 128-16,-2 1 32 15,-1-1-2688-15,0 0-544 0,2 1-96 0,0-1-32 0,1-1-384 0,1 0-80 16,1-2-16-16,0 2 0 15,1-2-320-15,0 4 0 0,2-1 0 0,0-3 128 0,0 0-128 0,4 0 0 16,2 0 0-16,7 0 0 16,0 0-1776-16,0 0-368 0,0 0-80 0,0 0-15520 15</inkml:trace>
  <inkml:trace contextRef="#ctx0" brushRef="#br0" timeOffset="81440.55">2473 13818 39967 0,'0'0'880'0,"0"0"176"0,0 0 32 0,0 0 48 0,4 6-912 0,-4-6-224 0,0 0 0 0,0 0 0 15,0 0 1200-15,0 0 192 0,0 0 32 0,0 0 16 16,0 0-800-16,0 0-144 0,0 0-48 0,0 0 0 15,0 0-448-15,0 0 128 0,0 0-128 0,0 0 0 16,0 0 0-16,0 0 0 0,0 0 0 0,3-3 0 31,-1-4-784-31,2 3-160 0,0-2-16 0,0-1-16 16,0 3-3632-16,0-2-704 0</inkml:trace>
  <inkml:trace contextRef="#ctx0" brushRef="#br0" timeOffset="81961.42">2584 13437 11967 0,'0'0'528'0,"0"0"112"0,0 0-512 0,0 0-128 0,0 0 0 0,0 0 0 0,0 0 6384 0,0 0 1232 16,0 0 256-16,4 8 64 16,0 1-5552-16,-1 1-1104 0,-2 1-208 0,-1 1-48 0,-1-2-464 0,0 4-96 15,-2 2-16-15,-1 1 0 0,1 3-48 0,2 0-16 16,-2 0 0-16,2 3 0 0,0-2-48 0,-2-2-16 15,2 1 0-15,1-3 0 0,0 0-80 0,0 0-32 16,1 1 0-16,1-3 0 0,-1-2-80 0,0 0-128 16,0-3 176-16,1 0-176 0,0-4 0 0,-2-6 0 15,0 0 0-15,0 0 0 0,0 0 0 0,0 0-176 0,7-5 176 16,-2-2-208-16,-1-3 80 0,0-1 128 0,-1-2-208 0,-2-1 80 16,0-2 128-16,2-3-208 0,0-2 80 0,-2 1 128 15,-1-4-208-15,0 2 80 16,0-1 128-16,0 2-208 0,-1-2 208 0,-1 2-176 0,1-1 176 15,1 2-160-15,1 3 160 0,-1 0 0 16,-1 0 0-16,1 4 0 0,3 0 0 0,-1 3 0 0,1 1 0 0,-1 2 0 16,-2 0 0-16,0 7 0 0,0 0 0 0,0 0 0 15,0 0 144-15,7-3-144 0,-1 3 192 0,1 3-192 16,-2 0 208-16,2 4-64 0,-2 0-16 0,2 5 0 0,-1 1 0 0,2 2-128 16,0 2 192-16,0 1-64 15,-2 3-128-15,2 3 192 0,0-1-192 0,0 3 192 0,0-2-192 0,0 2 192 16,-1-2-192-16,1-1 192 15,1 0-192-15,1-2 0 0,-3-2 144 0,1 1-144 0,3-3 0 0,-2 0 0 16,0-1 0-16,0-3 0 16,-1 0 0-16,0-5 0 0,0 1 0 0,0-3 0 0,-2-2-240 0,-6-4 48 15,8 0 0-15,1 0 0 16,-1-2-2432-16,-1-2-464 0,-1-3-112 0,-1 1-9296 16,-1-1-1872-16</inkml:trace>
  <inkml:trace contextRef="#ctx0" brushRef="#br0" timeOffset="82130.34">2798 13648 10127 0,'0'0'896'0,"-11"0"-704"16,0 2-192-16,-3 2 0 0,1-1 5920 0,-2-2 1152 16,-4 2 224-16,2 1 64 0,2 1-3856 0,0-1-768 15,-1-4-160-15,2 4-16 0,0 1-1424 0,2-1-288 16,1-1-48-16,2-2-16 0,1 2-560 0,1-3-224 16,-3 0 176-16,4 0-176 0,6 0 0 0,0 0 0 15,0 0 0-15,0 0 0 16,0 0-1088-16,0 0-272 0,0 0-48 0,0 0-12224 15,4-7-2432-15</inkml:trace>
  <inkml:trace contextRef="#ctx0" brushRef="#br0" timeOffset="82358.69">2956 13764 11967 0,'0'0'1072'0,"4"7"-864"0,1-1-208 0,-1 4 0 16,-1-3 6464-16,0 0 1232 0,-3-7 256 0,0 0 48 0,0 0-5136 0,0 0-1040 16,1 6-208-16,-1-6-32 15,0 0-976-15,0 0-192 0,0 0-32 0,0 0-16 0,0 0-368 0,0 0 0 16,0 0 0 0,0 0 0-16,0 0 0 0,0 0-128 0,4-6 128 0,1-1-128 15,-1 1-2704-15,1-1-544 0,-1-1-96 0</inkml:trace>
  <inkml:trace contextRef="#ctx0" brushRef="#br0" timeOffset="83040.31">3254 13455 26143 0,'0'0'1152'0,"0"0"256"0,0 0-1136 16,0 0-272-16,0 0 0 0,0 0 0 0,-4 7 2560 0,4-7 448 0,0 0 80 0,-2 9 32 16,2-9-1904-16,0 0-368 0,-1 6-80 0,1-6 0 15,-1 10-192-15,1-10-48 16,0 0 0-16,-2 7 0 0,2 3-80 0,0-3-32 15,-1 3 0-15,2-4 0 0,1 2-80 0,-1 1-16 0,0 2 0 0,2-2 0 16,1 1-112-16,-1 0-16 0,-1 0-16 0,2 0 0 16,1 0-176-16,1 0 160 0,-1 1-160 0,0-2 160 0,0-1-160 0,1 1 0 31,0-3 0-31,-1-2 0 0,1 3 0 0,-6-7 0 0,7 2 0 0,-7-2 0 16,7 0 0-16,0-2 0 0,-1-2-176 0,1 0 176 0,-2-3-160 0,0-2 160 15,0-4-192-15,1 3 192 16,-3-3-192-16,3-2 64 0,-2-1 128 0,0-1-208 0,-2 0 208 0,1 2-144 15,-2 0 144-15,0 2-128 0,1 0 128 0,-1 3 0 16,-1-2 0-16,0 4-128 0,-1-1 128 0,-1 2 0 16,2 7 0-16,0 0 0 0,0 0 0 0,0 0 144 15,0 0-144-15,0 0 160 0,0 0-32 0,0 0 0 16,0 0 0-16,-5 7 0 0,1-1-128 0,2 3 128 16,-1 2-128-16,3 2 128 0,-1 4 64 0,2 3 16 15,-1 1 0-15,3 1 0 0,-1 2 240 0,2 2 64 0,1 1 0 0,1-3 0 16,0 2-96-16,1 0-16 15,-1 2 0-15,1-2 0 0,-2 4-144 0,2-1-48 16,-1-2 0-16,1 3 0 0,-1-2-208 0,3 1 176 16,-2 1-176-16,-2-3 160 0,-2 2-160 0,0-1 0 0,-2-2 0 0,-1 0 128 15,-1 0-128-15,-3-2 0 0,-2-7 0 0,0 3 0 0,-2-6 0 0,-1-1 0 16,-3-2-128-16,-1-2 128 16,-2-3-128-16,0-2 128 0,-2-4-160 0,0-1 160 0,-2-6-192 0,2 1 48 15,-1-6 16 1,0 0 0-16,1-4 0 0,0 2 0 0,0-6 0 0,2-2 0 31,2 1-1152-31,3-1-208 0,2-2-48 0,1 1-16 0,3-1-1216 0,3-2-240 0,4 2-64 0,3 2-13120 16</inkml:trace>
  <inkml:trace contextRef="#ctx0" brushRef="#br0" timeOffset="83370.72">3661 13464 1839 0,'0'0'0'0,"0"0"160"0,0 0-160 0,0 0 0 16,0 0 0-16,0 0 0 0,0 0 7872 0,6 4 1552 15,-6-4 304-15,7 5 64 0,-7-5-6592 0,0 0-1344 16,0 0-256-16,8 2-48 0,1-2-848 0,0 0-192 0,-1-2-16 0,0 0-16 16,0-1-224-16,1 2-64 0,0-2 0 0,2-1 0 15,-1 2-48-15,6-2-16 0,0 0 0 0,-6 1 0 16,2 1-128-16,-2 0 0 0,2 0 0 0,-1 2 0 0,-2-3 0 0,0 3 0 16,-1 0-192-16,-2 3 192 15,-6-3-1920-15,0 0-272 0,0 0-48 0,3 6-9808 16,-2 2-1968-16</inkml:trace>
  <inkml:trace contextRef="#ctx0" brushRef="#br0" timeOffset="83578.39">3692 13611 8287 0,'0'0'368'0,"0"0"80"0,0 0-448 0,0 0 0 0,0 0 0 0,3 9 0 0,1 2 5904 0,-4-11 1104 15,0 0 224-15,0 0 32 0,6 4-4832 16,-6-4-960-16,10 2-192 0,-1 2-32 0,0-4-496 0,0 0-112 15,2 0 0-15,-1 0-16 16,2-1-304-16,0-2-48 0,1 1-16 0,0 0 0 0,0 0-256 0,0-2 128 16,1 1-128-16,1-1 0 0,-1 2 0 15,1-1 0-15,-1-1 0 0,-1 0 0 16,0 1-2272-16,0 0-352 0,2-1-80 0,-1-2-13264 0</inkml:trace>
  <inkml:trace contextRef="#ctx0" brushRef="#br0" timeOffset="84011.68">4170 13417 23551 0,'0'0'1040'0,"0"0"224"0,7-2-1008 0,1-2-256 16,0 1 0-16,0-1 0 0,-2 0 2352 0,2-1 416 16,-2 1 96-16,1 0 16 0,0-1-1600 0,-1 1-304 0,2 0-64 0,1 1-16 0,0-1-64 0,0 2-32 31,2 0 0-31,-1 0 0 0,2 2-160 0,0 0-16 0,-2 0-16 0,2 4 0 15,0-2-48-15,-1 2-16 0,-1 0 0 0,-1 3 0 16,0-1-224-16,2 4-64 0,-2 0 0 0,0-1 0 0,-2 4-256 0,-1 0 128 16,1 2-128-16,-3 2 0 15,-2-1 192-15,0 3-192 0,-2 2 192 0,-3 1-192 16,-1-1 144-16,-1 2-144 0,-2-5 0 0,1 2 144 0,-2-3-144 0,-4 5 0 16,0-5 0-16,4-8 0 0,-1-2 0 15,-2 0 0-15,-3-1-128 0,0-2 128 0,-2-4 0 0,1 0 0 16,-2-3-144-16,1 2 144 15,0-5 0-15,0 3 0 0,2-4 0 0,0 0 0 0,1-3 0 0,1 1 0 16,1-2 0-16,2-2 0 0,1 3 0 0,3-3 144 16,0-3-144-16,1 2 128 0,1-3-128 0,2 1 0 15,1 1 144-15,1 0-144 0,1 2 0 16,0-2 128-16,1-1-128 0,1 3 0 0,0 3 0 0,0-3 0 16,-1 2 0-16,1 2 128 0,2-1-128 0,-1 3 0 15,-3-1 0-15,2 2 0 16,0-1-1232-16,-4 7-272 0,3-6-48 0,-3 6-17392 0</inkml:trace>
  <inkml:trace contextRef="#ctx0" brushRef="#br0" timeOffset="88280.8">30909 12825 16703 0,'0'0'368'0,"-3"-6"80"0,2 2 0 0,1 4 16 0,-2-7-464 0,2 7 0 0,0-6 0 0,0 2 0 15,0 4 1728-15,0 0 256 0,0-7 64 0,0 7 0 0,0 0-512 0,0 0-112 16,0 0-16-16,0 0 0 15,0 0 208-15,0 0 48 0,0 0 0 0,0 0 0 0,0 0-528 0,0 0-112 16,-1 11 0-16,0-1-16 0,0 2 16 0,1 2 0 16,0-1 0-16,0 4 0 0,0 0-512 0,0 3-80 15,0-3-32-15,0 3 0 16,0 2 208-16,1-1 32 0,1-1 16 0,1 1 0 0,-2 1-656 0,1-5 0 16,-1 3 0-16,0-3 0 0,-1-2 0 0,3-2 0 0,0-2 0 0,-1-1 0 15,-2-10 0-15,0 0 0 0,0 0 0 0,0 0 0 31,0 0-768-31,0 0-176 0,7-4-32 0,1-1-16 16,1-3-3760-16,0-1-752 0,7-12-160 0,-3 4-32 0</inkml:trace>
  <inkml:trace contextRef="#ctx0" brushRef="#br0" timeOffset="88520.1">31117 12698 42495 0,'0'0'944'0,"0"0"192"0,0 0 32 0,5 8 16 0,-2 1-944 0,2 4-240 0,-2 4 0 16,-2 3 0-16,3-3 0 0,-1-1 0 16,-1 3 864-16,-1-2 128 0,1 3 32 0,-1-2 0 15,2 2-816-15,-1 0-208 0,0-3 0 0,-1 2 0 32,2 4-384-32,-2-2-176 0,0-2-16 0,0 1-16 0,2 1 928 0,-2-2 192 0,1-2 48 0,-1-1 0 0,2-3-576 0,-2 2 0 15,0-6 0-15,2 1 0 16,-2-3 0-16,-1-7 0 0,0 0 0 0,0 0 0 15,0 0-3200-15,0 0-704 0,8 0-144 0,-1-4-12384 16</inkml:trace>
  <inkml:trace contextRef="#ctx0" brushRef="#br0" timeOffset="88701.51">31186 12951 38815 0,'0'0'848'0,"0"0"176"0,-10 1 48 0,-2 2 16 0,-2-1-864 0,-2 0-224 16,-1 0 0-16,0 1 0 0,-1-2 784 0,1-1 112 15,-2 3 32-15,2-3 0 0,1 0-688 0,1 0-240 16,-1 3 144-16,2-2-144 0,1-1 128 0,1 3-128 16,1-3 128-16,2 0-128 0,1 2 0 0,8-2 0 0,0 0-224 0,0 0 80 31,0 0-3008-31,0 0-608 0,0 0-112 0,8 1-32 0</inkml:trace>
  <inkml:trace contextRef="#ctx0" brushRef="#br0" timeOffset="89230.47">31427 12774 24879 0,'0'0'544'0,"0"0"112"0,0 0 32 0,0 0 16 0,0 0-576 0,0 0-128 0,6 4 0 0,-6-4 0 0,0 0 1664 0,5 7 320 16,-1-1 48-16,-4-6 16 15,2 7-832-15,-2 1-144 0,-1 1-48 0,0 0 0 0,-1-1 64 0,0 5 0 16,-2-3 0-16,0 6 0 0,0-2-256 0,0 2-64 16,0 1 0-16,-1 0 0 0,0 3-48 0,-2 0-16 15,2-3 0-15,1 2 0 0,1 1-304 0,2-1-64 0,-2-2-16 0,1-2 0 16,-1 1-96-16,1-3-32 16,-1-3 0-16,2-1 0 0,-1-2-192 0,2-7-160 15,0 0 32-15,0 0 0 0,0 0 128 0,0 0 0 16,0 0 0-16,6-9 0 0,-1-2 0 0,0-1-128 15,2-2 128-15,0 1-128 0,1-4 128 0,-1 0 0 16,-3-3 0-16,1 1 0 0,0-1-192 0,-1 0 0 16,0-1 0-16,0 2 0 0,0-1 192 0,0 0-128 15,0 3 128-15,0 0-128 0,0 0 0 0,1 2 0 16,0 2 0-16,-1-1 0 0,0 7 256 0,1-3 48 0,1 4 16 0,-1 2 0 16,-5 4-192-16,6-4 0 15,-6 4 0-15,0 0-176 0,8 4 352 0,0 0 64 0,-1 2 16 0,-1 1 0 16,-1 3-256-16,1 4 144 0,-1-1-144 0,0 2 128 15,0 2 160-15,1 0 32 0,-3 0 0 0,1 3 0 16,0-4-64-16,0 3 0 0,2 0 0 0,-1 0 0 16,0 1-256-16,0-3 160 0,0-1-160 0,1 1 128 15,0 0-128-15,1-4 0 0,1 0 0 0,0 0-176 16,1-2 176-16,0-1 0 0,-1-1 0 0,3-2 0 31,1-3-1216-31,0 0-192 0,-1-2-64 0,-1-2-12032 0,0-2-2432 0</inkml:trace>
  <inkml:trace contextRef="#ctx0" brushRef="#br0" timeOffset="89390.33">31705 13015 39855 0,'-7'3'880'0,"-3"-1"176"0,-6 0 32 0,-1-2 32 0,-2 0-896 0,-1 0-224 0,-1-2 0 0,-1 0 0 0,-1 2 960 0,-1-3 160 16,-1-1 32-16,2 0 0 15,5-2-928-15,2 0-224 0,2 3 256 0,2-1 0 0,3 1 0 0,2-1 0 31,7 4-1696-31,0 0-336 0,0 0-64 0,8-6-16 0</inkml:trace>
  <inkml:trace contextRef="#ctx0" brushRef="#br0" timeOffset="90180.78">31997 12774 21647 0,'0'0'960'0,"-1"-5"192"0,1 1-912 0,0 0-240 0,0-1 0 0,0 5 0 15,0 0 2752-15,0 0 512 16,0 0 112-16,0 0 16 0,0 0-720 0,0 0-144 16,0 0-32-16,0 0 0 0,0 0-1328 0,-2 9-272 15,1 4-48-15,-1-2-16 0,0-1-352 0,1 3-80 0,0-1-16 0,-1 0 0 16,1 1 112-16,0 0 16 0,1-3 0 0,2 3 0 16,-2 1-256-16,2-1-64 15,0 0 0-15,2-3 0 0,0 1-192 0,1-2 0 0,1 1 0 0,1-3 0 16,3-1 0-16,-1 1 0 0,-1-3 0 0,2 1 0 15,-1-5 0-15,3 0 0 0,-2-2 0 0,2-1-160 16,0 2-32-16,0-5 0 16,-2 1 0-16,1-4 0 0,-1 0 64 0,1-2 0 0,-2 1 0 0,-1-1 0 15,-2-2 128-15,0-2 0 0,-2-2 0 16,-2 3 0-16,1 0 0 0,-2-2-128 0,-1 3 128 0,0 0-128 16,-1-1 128-16,-1 2 0 0,1 1 0 0,-1 5 0 0,-1-2 0 0,3 8 0 15,0 0 0-15,0 0 0 16,0 0 0-16,0 0 176 0,-4 8-48 0,0 1 0 0,1 2 0 15,2 2 0-15,0 4 0 0,1 2 0 16,1 1-128-16,0 1 128 0,1 5-128 0,0 0 128 0,1 0-128 0,0 5 128 16,-1-1-128-16,2 2 128 15,0 0 0-15,0-2 0 0,-1-1 0 0,-1 1 0 0,1-4-128 16,-1 2 128-16,0 0-128 0,-1-3 128 0,0-2-128 0,-1 0 0 16,-1-2 0-16,-2-1-176 0,0-1 176 0,-3-2-128 15,0-3 128-15,-3-1-128 0,-2-3 128 0,2-1-128 16,-2-1 128-16,0-3-128 0,-2-1 128 0,-1-4 0 15,0-2 0-15,0-2 0 0,-1 0-192 0,1-5 0 0,1-2 0 16,0 1 0 0,1-3-960-16,1-3-208 0,1 2-48 0,2-4 0 15,2-1-3008-15,0-1-624 0,0-19-112 0,6 7-32 0</inkml:trace>
  <inkml:trace contextRef="#ctx0" brushRef="#br0" timeOffset="90440.76">32445 12829 31103 0,'0'0'1376'0,"0"0"288"16,0 0-1344-16,5 7-320 0,0-2 0 0,1-1 0 15,0 2 2576-15,-6-6 448 0,0 0 96 0,9 3 16 0,2-2-2112 0,-2 2-400 16,-1-3-96-16,1 0-16 15,0-3-304-15,2 3-64 0,-2-1-16 0,1 1 0 0,2-3-128 0,0 3 0 16,0 0 0-16,0 0 0 16,-1 0 0-16,1 3-176 0,-1-2 48 0,-2 5 0 31,-1-3-3328-31,-2 1-672 0,-1 6-128 0,-1-4-32 0</inkml:trace>
  <inkml:trace contextRef="#ctx0" brushRef="#br0" timeOffset="90630.95">32526 12985 36159 0,'0'0'800'0,"0"0"160"0,1 7 48 0,-1-7 0 0,3 6-816 0,-3-6-192 16,7 7 0-16,-7-7 0 0,6 4 1328 0,2-2 208 15,1-2 64-15,0 0 0 0,-1 0-832 0,3 0-144 16,-1-2-48-16,2 0 0 0,-2 0-400 0,4-2-176 16,-1 1 128-16,1 0-128 0,0 2 0 0,1-1 0 15,1-2 0-15,-2 1 0 16,0 3-1856-16,1-3-256 0,-1 2-64 0,1-2 0 0</inkml:trace>
  <inkml:trace contextRef="#ctx0" brushRef="#br0" timeOffset="90950.79">33003 12778 35007 0,'0'0'768'0,"8"0"176"0,1-3 16 0,1 3 16 0,1 0-784 0,-1 0-192 0,1-1 0 0,-1-1 0 16,2-1 1376-16,0-1 224 0,0 0 64 0,-1 4 0 0,3 0-720 0,-1 4-144 15,0-1-32-15,0 1 0 16,0-1-208-16,-3 4-48 0,0 2-16 0,-1-1 0 0,-1 4-160 0,-1-2-16 16,0 5-16-16,-3 3 0 15,-1 0-112-15,-3 5 0 0,-3 0-16 0,-2 1 0 0,-3-2-176 0,-1-1 0 16,-2 1-160-16,-1-5 160 16,-1 0 0-16,-4 3 256 0,0-3-16 0,2-4-16 0,-1-5-352 0,-1-3-80 15,0-1-16-15,0-4 0 0,0-3 224 0,1-3-144 0,2-2 144 0,0-1-128 16,3-2-64-16,2-2 0 15,1-1 0-15,1-2 0 0,2-1 192 0,2-2 176 16,2-1-48-16,1 3 0 0,3-3-128 0,1 3 0 16,1-2 0-16,1 2 0 0,2 1 0 0,1 1-176 0,2 2 48 0,-1 3 0 31,1 1-928-31,-1-2-176 0,-1 5-48 0</inkml:trace>
  <inkml:trace contextRef="#ctx0" brushRef="#br0" timeOffset="94061.73">31275 13071 35247 0,'0'0'768'0,"0"0"176"0,0 0 16 0,3 7 32 0,1 0-800 0,-4-7-192 15,0 0 0-15,-3 6 0 0,3-6 1376 0,0 0 224 16,0 0 64-16,0 0 0 0,0 0-1024 0,0 0-208 15,0 0-48-15,3 7 0 0,-3-7-256 0,0 0-128 16,0 0 128-16,0 0-128 0,3 6 0 0,-3-6 0 0,0 0-224 0,0 0 80 31,0 0-1728-31,0 0-352 0,0 0-64 0,0 0-16 0</inkml:trace>
  <inkml:trace contextRef="#ctx0" brushRef="#br0" timeOffset="94890.52">31795 13022 37487 0,'0'0'832'0,"7"9"160"0,-1-3 32 0,1 2 32 0,-2-1-848 0,-1-1-208 0,0 1 0 0,-4-7 0 16,0 0 1136-16,5 6 176 0,-5-6 32 0,0 0 16 16,0 0-928-16,0 0-192 0,0 0-48 0,0 0 0 15,0 0-192-15,0 0 0 0,0 0 0 0,0 0 0 31,0 0-720-31,0 0-192 0,0 0-48 0,0 0 0 0</inkml:trace>
  <inkml:trace contextRef="#ctx0" brushRef="#br0" timeOffset="118621">23648 8201 2751 0,'0'0'256'0,"0"0"-256"16,0 0 0-16,0 0 0 0,0 0 2304 0,0 0 432 16,0 0 80-16,0 0 0 0,0 0-1792 0,0 0-384 15,0 0-64-15,0 0 0 0,0 0 1152 0,0 0 224 0,6 2 48 0,-6-2 16 16,0 0-560-16,0 0-112 0,0 0-32 0,6 7 0 15,-2-1-560-15,-4-6-112 0,0 0-32 0,1 7 0 16,-1-7-288-16,1 7-48 0,-1-7-16 16,2 6 0-16,-2-6 304 0,0 8 48 0,0-1 16 0,0-7 0 15,0 6-368-15,0 1-80 0,0-7-16 0,1 9 0 16,-1-1 592-16,0-2 112 0,0-6 32 0,1 7 0 16,-1-1-544-16,0 1-96 0,0-1-32 0,1 1 0 0,-1-7 224 0,2 6 64 15,-2 1 0-15,0-7 0 16,0 7-512-16,0-1-128 0,1 1-16 0,0 1 0 0,-1-8 368 0,0 9 80 15,0-9 16-15,-1 6 0 0,1-6-64 0,0 8 0 16,0 1 0-16,0 0 0 0,0-9-48 0,0 8-16 16,-1 1 0-16,-1-1 0 15,1 1-192-15,1-2 0 0,0 2 0 0,0-1 0 0,1-1 0 0,-1-1 0 16,0-6 0-16,-1 7 0 0,1 2 0 0,0 1 0 16,0-3 0-16,0 1 0 0,0-2 0 0,0 1 0 15,0 2 0-15,1-2 0 0,1-1 0 0,-2 2 144 16,0-8-144-16,0 7 128 0,-2 2 64 0,2-3 0 15,0 1 0-15,0 1 0 0,0-2-64 0,0 3 0 16,0-2 0-16,0-1 0 0,0 1-128 0,0 0 128 16,0-7-128-16,2 7 128 0,-1 0-128 0,0 0 0 15,-1-7 0-15,2 9 0 0,-2-1 0 0,1-2 0 16,-1 1 0-16,1-1 0 0,-1-6 0 0,2 9 0 0,-1-2 0 0,-1-7 0 16,0 0 0-16,1 8 0 15,-1-8 0-15,3 9 0 0,-1-3 0 0,-2-6 0 0,0 0 0 0,3 8 0 16,0 2 0-16,-2-1 128 0,0-3-128 0,1-1 128 15,-1 2-128-15,0 0 128 0,1-1-128 0,-1 3 128 16,-1-9-128-16,0 7 0 0,0-7 0 0,-1 6 0 16,1 2 0-16,0 1 0 0,0-9 0 15,1 7 0-15,-1-7 0 0,0 9 0 0,0-1 0 0,1 1 0 16,-1-1 0-16,2 1 0 0,-1-2 0 0,0-1 0 16,-1 1 128-16,0-7 0 0,1 8 0 0,1 1 0 15,-2-9 0-15,0 6 0 0,0-6 0 0,1 8 0 0,0-1 16 0,1-1 0 16,-2-6 0-16,0 10 0 15,0-4-144-15,1 2 0 0,-1 1 0 0,1-2 0 0,1-1 176 0,-2-6 0 16,0 9 0-16,1-1 0 16,-1-1-176-16,1 2 0 0,-1-3 0 0,0 1 0 0,0 1 0 0,0-8 0 15,2 6 0-15,0 1 0 16,-2-7 0-16,1 9 128 0,1-1-128 0,-1-1 128 16,-1-7-128-16,4 6 0 0,-1 1 0 0,-1-1 0 15,-2-6 0-15,2 9 0 0,0-2 0 0,1 1 0 0,-1-2 0 16,-2-6 0-16,3 9 0 0,-2-2 0 0,1 0 0 15,-1-1 0-15,-1-1 0 0,0-5 0 0,4 10 0 16,-4-10 0-16,1 6 0 0,-1-6 128 0,3 9 0 0,-1-2 0 0,1-2 0 16,0 2-128-16,-1-1 0 15,1 1 0-15,-3-7-176 0,3 6 176 0,-3-6 0 16,0 0 0-16,5 7 0 0,-1-1 0 0,0 1 0 16,-4-7 160-16,4 9-160 0,-2-1 0 0,1-2 0 0,-1 4 0 15,1-4 0-15,1 1 0 0,-4-7 0 0,0 0 0 0,3 8-160 16,1 1 160-16,-1-3 176 15,0 2-48-15,0 1 0 0,-3-9-128 0,2 7 0 0,1 2 0 0,0-1-176 16,-1-2 176-16,1 1 0 16,-3-7 128-16,2 7-128 0,0 2 0 0,-1-1 0 15,0-2 0-15,1 3 0 0,-2-9 0 0,2 8 0 16,0 1 0-16,-1-2-128 0,-1-7 128 0,1 8 176 0,2 1-48 16,-2-3 0-16,-1-6-128 0,1 10 0 0,2-3 0 0,0 0 0 15,-2 0 0-15,2 2 0 0,-2-3 0 0,0 1 0 16,-1-7 0-16,2 8 0 0,-1-2 0 0,0 3-176 15,0-1 176-15,2 1 176 0,0-2-48 0,-1 0 0 16,1 0-128-16,0 3 128 0,-2-4-128 0,1 1 128 16,0-1 160-16,-1 1 32 0,-1-7 0 0,3 8 0 15,1-2-320-15,-2 1-256 0,1-1 64 0,0 3 0 16,-3-9 192-16,2 7-144 0,2 1 144 0,-1 1-128 0,-2-2 128 0,3 3 0 16,0-1 176-1,-2-1-176-15,-2-8 128 0,3 7-128 0,1-1 128 0,0 3-128 0,0-2 0 0,-4-7 0 0,4 8-176 31,-2-2 176-31,1 1 0 0,1-1 0 0,-4-6 0 0,4 7 0 0,0-1 176 16,-2 4-48-16,-2-10 0 0,4 7-128 0,0 3-176 16,-4-10 48-16,4 7 0 0,-1 3 128 0,1 0 0 15,0-3 0-15,0-1 0 0,-4-6 0 0,4 9 176 16,-2-1-48-16,2 1 0 0,0-2-128 0,0 1-272 16,-4-8 64-16,4 9 16 0,-4-9 336 0,4 7 80 0,0 2 16 15,1-3 0-15,-5-6-240 0,4 5 0 16,0 2 0-16,0 2 0 0,1-2 0 0,-1-1-240 0,-4-6 48 0,5 7 16 15,-5-7 176-15,5 8 0 16,1 1 0-16,-2-3 0 0,0 1 176 0,-1 0 64 0,-3-7 16 0,6 6 0 16,-1 1-256-16,-5-7-160 0,0 0 32 0,5 7 0 15,0 3 128-15,1-4 0 0,-1 1 128 0,-1-1-128 16,-4-6 128-16,5 8-128 0,-2-1 128 0,1-1-128 16,0 1 128-16,-4-7-128 0,3 9 128 0,1-2-128 15,0-1 0-15,0 2 0 16,-1-2 0-16,-1 1 0 0,-2-7 0 0,4 7 0 0,0 2 0 0,0-3 0 15,0 1 0-15,0-1 0 0,0 0 0 0,0-1 0 16,-4-5 128-16,4 8-128 0,0-2 128 0,0 1-128 16,0-1 0-16,0 1 0 0,0-1 0 0,-1 4 0 15,1-4 128-15,2 1-128 0,-2-1 128 0,1 0-128 16,1-1 0-16,-2 1 0 0,0 1 0 0,1 3 0 0,1-1 0 16,-2-1 0-16,0 2 0 0,-1-3 176 0,1 0-48 15,0-1 0-15,0 1 0 0,-1 0-128 0,1-1 0 16,0 1 0-16,0 2 0 0,-2-4 128 0,2 2 0 15,-4-7 0-15,4 9 0 0,0 0-128 0,1-1 0 16,-1-2 0-16,1 4 0 0,-2-4 0 0,2 2 128 16,-1-2-128-16,2 4 128 0,-3-2-128 0,3 1 0 15,-1-3 0-15,0 3-176 0,-1-1 176 0,0-1-128 16,1-1 128-16,1 4-128 0,-3-3 128 0,1 0 176 0,0 2-48 0,0-2 0 16,0-1-128-16,0 2 0 15,0-1 0-15,1-1 0 0,-1 1 0 0,1 2 0 0,-1-1 0 0,2 1 0 16,-1-3 0-16,0 2 0 15,-1 1 0-15,0 2-176 0,0-5 176 0,1 4 0 0,0-2 128 0,2 1-128 16,-3 0 128-16,0-1-128 16,0 1 128-16,0 1-128 0,0 0 0 0,1-3 0 0,0 0 0 0,0 2 0 15,0-2 128-15,1 3-128 16,-2-1 128-16,0-1-128 0,1 1 128 0,-1-2-128 0,0-1 128 0,0 2-128 16,1-1-128-16,0 2-112 0,-1-1-16 0,1-2 0 0,0 4 416 15,1-4 80-15,-1 5 16 16,0-2 0-16,0-1-256 0,2 2 0 0,0-1 0 0,-2 2 0 0,0-2 0 0,0-3 0 15,0 2 0-15,1 1-160 16,-1-2 160-16,-1 2 0 0,1-1 128 0,2 1-128 16,-1-1 0-16,-1 1 0 0,1 2 0 0,-1-5 0 15,-1 1 0-15,1-1 0 0,0 4 0 0,1-3 0 16,-1 0 0-16,0-1 0 0,0 4 0 0,1-2 0 0,-3 1 0 0,3-3 0 16,-2 5 0-16,1-2 0 0,0-3 0 15,-1-2 0-15,1 7 0 0,1-5 0 0,-1 1 0 0,0 2 0 16,0-1 0-16,0 1 0 0,1 2 0 0,0-2 0 15,0-1 0-15,-1-2-128 0,0 3 0 0,0-1 0 16,0 1 0-16,1-2 0 16,-2-1 128-16,1 2 176 0,0 1-48 0,0-2 0 0,-1 4-128 0,0-5 0 15,1 3 0-15,1 2 0 0,-2-2 0 16,0-1 0-16,-1-2 0 0,1 3 0 0,0-2 0 0,2 1 0 16,-3 1 0-16,3 1 0 0,-1-3 0 0,0 0 0 15,0 2 0-15,1-1 0 0,-2-2 0 0,0 1 0 16,-1 2 0-16,3-3 0 15,-1 2 0-15,-1 1 0 0,1-1 0 0,-1 1 0 0,0-2 0 0,0 4 0 0,0-2 0 0,1-1 0 16,0 1 0-16,1-3 128 0,-3 2-128 0,1 1 128 16,-1-2-128-16,2 2 0 15,1-2 0-15,-3 0 0 0,1 0 0 0,0 2 0 16,2-2 0-16,-3 1 0 0,1-2 0 0,0 1 0 0,0-1 0 0,0-2 0 16,1 3 0-16,1-1 0 0,-2 1 0 0,1-1 0 15,-1 1 0-15,1-1 0 0,0 1 0 0,0-1 0 0,-1 1 0 0,2 1 0 16,-1 1 0-16,0-2 0 15,0-1 0-15,1 5 0 0,-1-2 0 0,1-3 0 0,0 1 0 0,0 1 128 16,-1-2-128-16,2 1 128 16,-2-1-128-16,2 1 0 0,-2-1 0 0,0 1-176 0,0 0 176 0,1 0 0 15,-2 3 0-15,1-4 0 16,0 1 0-16,0-1 0 0,1 3 0 0,-1-1 0 0,0-1 0 0,0-1 0 16,1-2 0-16,-1 3 0 0,-1 2 0 0,1-1-128 0,0 1 128 0,0-2-128 15,1-1 128-15,-1 1 0 16,-5-7 0-16,5 8 0 0,-1 1 0 0,0-3 0 0,0 1 128 0,1 2-128 31,-1-1 0-31,1-2 0 0,-1 4 0 0,1-3 0 0,1 0 0 0,-1 2 0 16,0-2 0-16,0-1-128 15,1 2 128-15,-1-1 0 0,0-1 0 0,0 1 0 0,-1-1 0 0,2 3 0 16,-1-1 0-16,0 1 0 0,0-2 0 0,1 4 0 0,0-1 0 16,-1-3 0-16,1 2 0 15,-1-3 0-15,0 1 0 0,2 1 0 0,-2-2 0 0,0 1 0 16,0-1 0-16,1 1 0 0,0-1 0 15,-1 1 0-15,2-1 0 0,-2-2 0 0,2 3 0 0,-1 0 0 0,1 2 0 16,-2-5 0-16,0 2 0 0,2 1 0 0,-2-1 0 16,0 1 0-16,0-1 0 0,2 1 128 0,0-3-128 15,-2 2 0-15,1 1 0 0,0-1 0 0,-1 1 0 16,0 0 0-16,0 0 0 16,1-1 0-16,0-2 0 0,1 2 0 0,-1-2 0 0,1 3 0 0,-1-1 0 15,1 1 0-15,-1-1 0 0,1-2 0 0,0 3 0 16,-2-3 0-16,0 2 0 0,0-1 0 0,2 3 0 0,-1-2 0 15,1-3 0-15,-2 4 0 16,2-3 0-16,-1-1 0 0,1 3 0 0,-2-2 0 0,2 0 0 16,-1 1 0-16,1-1 0 0,-1 3 0 0,1-3 0 15,-1 2 0-15,1-2 0 0,-7-4 0 0,8 7-128 0,-2-2 128 0,1-1 0 16,-7-4 0-16,8 6 0 16,-1 1 0-16,1-3 0 0,-2 2 0 0,0-2 0 0,1 3 0 0,-1-2 0 15,-6-5 0-15,7 7 0 0,-1-2 0 0,1 0 0 16,-1 2 0-16,1-3 0 0,0 2 0 15,-1-2-128-15,1 1 128 0,-1-1-128 0,-6-4 128 0,8 4 0 16,-1 3 0-16,0-3 0 16,1 1 0-16,-1 1 0 0,-1-2 0 0,2 0 0 0,0 3 0 0,-1-3 0 15,-1 1 0-15,1 2 0 16,-1-3 0-16,1 2 128 0,-1-2-128 0,0-1 0 0,-1 1 0 16,0-1 0-16,2 3 0 0,-2-2 0 0,0-2 0 0,0 2 0 0,2 0 0 15,-1-1 0-15,1 1 0 16,0-2 0-16,-2 2-128 0,0-1 128 0,0 1 0 0,1-2 128 0,-1 2-128 15,-5-4 0-15,6 3 0 16,1 1 0-16,-1 0 0 0,0 2 0 0,-1 0 0 0,0-3 0 0,0 1 0 16,1-1 128-16,1 1-128 15,0 0 128-15,-7-4-128 0,8 5 0 0,-2-1 0 0,1 0 0 0,1-1 0 16,-2-1 0 0,2 2 0-16,0 0 0 0,-1-4 0 0,-1 4 0 0,1 1 0 0,-1-1 0 15,-6-4 128-15,8 4-128 0,-8-4 128 0,8 5-128 16,0-3 0-16,0 3 0 0,-2-4 0 0,1 4-128 15,-1-3 128-15,1 0 0 0,-1 2 0 0,-6-4 0 16,8 3 0-16,-8-3-128 16,8 4 128-16,0-2-128 0,0 2 128 0,-2-1 0 0,-6-3 128 0,7 4-128 0,0 0 0 0,-1-1 0 15,1 0 0-15,-1 0 0 16,-6-3 0-16,7 4 0 0,-2-1 0 0,0 3-128 0,-5-6 128 0,7 4 0 16,-1-1 0-16,-6-3 0 0,8 4 0 0,-1 0 0 15,-1-2 128-15,1 2-128 16,-1-1 0-16,1-1-128 0,-1 2 0 0,1-1 0 0,0-2 128 0,-1 2 0 15,-6-3 0-15,7 4 0 16,-1-2 0-16,1 0 0 0,-7-2 128 0,6 5-128 0,1-4 0 0,-1 2 0 16,-6-3 0-16,8 4 0 15,-1-2 0-15,-1 1 0 0,1-2 0 0,-1 5 0 0,0-5 0 0,-1 5 0 16,-5-6 0-16,6 3 0 16,-6-3 0-16,7 7 0 0,0-3 0 0,-1-1 0 0,1 0 128 0,-1 1-128 15,1-1 128-15,-1-1-128 0,-6-2 0 0,8 2-128 16,-1 0 0-16,-7-2 0 0,8 4 128 0,-2-1 0 15,1 1 0-15,1-2 0 0,-1 0 0 16,0 0 0-16,-1 1 0 0,-6-3 0 0,8 1 0 0,0 2 128 16,-1-1-128-16,-7-2 128 0,8 2-128 0,-1 0 128 0,1 2-128 15,-8-4 0-15,8 3 0 16,0-1 0-16,-1 2-128 0,-1-2 128 0,1 0 0 0,-7-2 128 16,9 4-128-16,0 1 0 0,-9-5 0 0,9 2 0 15,-9-2 0-15,9 2 0 0,-1-2 0 16,0 0 0-16,0 3 0 0,-8-3-128 0,9 1 0 0,-1-1 0 15,0 3 128-15,-8-3 0 0,8 0 128 16,0 3-128-16,-1-2 0 0,1-1-128 0,-8 0 0 0,8 3 0 16,-8-3 128-16,8 0 0 15,-8 0 128-15,8 3-128 0,0 0 128 0,-8-3-128 0,8 1 128 0,-1 2-128 16,0 0 0-16,-1-3 0 0,1 1 0 0,0 2-128 16,-7-3 128-16,7 2 0 0,0-2 128 0,-7 0-128 15,7 4 0-15,0-1 0 0,1-3 0 0,-1 4 0 0,-7-4 0 0,8 2 0 16,0 0 0-16,-1-2-128 15,0 2 128-15,-1 1 0 0,-6-3 128 0,10 1-128 0,-1 2 0 16,-3-3 0-16,1 4 0 16,-7-4 0-16,8 2 0 0,-8-2 0 0,8 2-128 0,-1 0 128 0,1 1 0 15,-8-3 128-15,9 1-128 0,-1 2 0 16,0-3 0-16,0 2 0 0,-8-2 0 0,8 0 0 16,0 2 0-16,0 0-128 0,-8-2 128 0,8 3 0 0,-2-2 0 0,1 2 0 15,-7-3 0-15,7 2 0 16,-7-2 0-16,8 2 0 0,0-2 0 0,0 2 0 0,-8-2 0 0,7 4 0 15,-1-4 0-15,-6 0 0 16,8 3 128-16,-8-3-128 0,8 1 0 0,0 2 0 0,-8-3 0 16,8 2-128-16,-8-2 128 0,7 4 0 15,-7-4 128-15,10 0-128 0,-3 3 0 0,1-3 0 0,-8 0 0 0,8 0-128 16,0 1 128-16,0 2 0 0,-2-3 128 0,1 0-128 16,0 3 0-16,-7-3 0 0,7 1 0 0,1-1 0 15,-1 3 0-15,-1-3-128 0,-6 0 0 0,8 2 0 16,0-1 128-16,0-1 0 0,-8 0 0 0,8 3 0 15,0-3 0-15,-8 0 0 0,7 3 0 0,1-2 0 16,-8-1 0-16,8 0 0 0,0 3 0 0,-1-3 0 16,-7 0 0-16,7 1 0 0,-7-1 0 0,8 3 0 15,-1-3 0-15,-7 0 0 0,6 0 128 0,1 0-128 16,0 0 0-16,-1 2-128 0,-6-2 0 0,8 0 0 16,-8 0 128-16,8 1 0 0,-2-1 0 0,1 3 0 15,-1-3 0-15,2 0 0 0,-1 0 0 16,-7 0 0-16,8 0 0 0,0 3 0 0,-1-3 0 0,0 1 0 0,1-1 176 15,-2 3-48-15,-6-3 0 16,0 0-128-16,7 0 0 0,-1 2 0 0,1-2-176 0,0 2 176 0,-7-2 0 16,6 2 0-16,2-2 0 0,0 3 0 15,0-2 0-15,-8-1 0 0,8 0 0 0,-2 3 0 0,1-3 0 16,-1 0 0-16,1 0 0 0,-7 0 0 0,8 0 0 16,-1 0 0-16,1 0 0 0,-1 0 0 0,-1 0-128 15,-6 0 128-15,11 0-128 0,-2 2 128 16,-1-2 0-16,0-2 0 0,-2 2 0 0,1 0 0 15,-7 0 0-15,8-3 0 0,0 2 0 0,-1-2 0 0,1 3 128 0,-8 0-128 16,8 0 0-16,-1 0 0 16,-1 0 0-16,1 0-128 0,-1 0 128 0,1 0 0 15,-1 0 0-15,1 3 0 0,0-2 0 0,-1-1 0 16,1 0 0-16,-1 0 0 0,-1 0 0 0,2-1-128 0,0-2 0 16,-1 3 128-16,1 0 0 0,-1 0 0 0,1 0 0 15,-1 3 0-15,1-2 0 16,-1-1 0-16,1 0 0 0,-1 3 0 0,1-3 0 0,-2 2 128 0,2 0-128 0,-1-2 0 0,0 2 0 15,-6-2 0-15,6 0 0 16,1-2 0-16,1 2 0 0,-2 0 0 0,1 0 0 16,-7 0 0-16,7 0 0 0,0 0 0 0,0 2 0 15,-7-2 0-15,7 0 0 0,1 0 0 0,0 0 0 16,-1 0 0-16,-1 0 0 0,1 0 0 0,1 0 0 16,-2 0 144-16,1 0-144 0,-1 0 192 0,2 0-192 15,-8 0 0-15,8-2 0 0,-1 2 0 0,0 0 0 0,1 0 0 16,0 0 0-16,0-2 0 15,0 0 0-15,-2 2 0 0,-6 0-144 0,8 0 144 0,-1-3 0 0,1 3 0 16,0 3 0-16,-2-1 128 16,-6-2-128-16,9 0 0 0,-1 0-128 0,0 0 128 0,0 0 0 0,-2 0 0 15,-6 0 0-15,8 0 0 0,0 0 0 16,-1 0 0-16,-7 0 0 0,7-2 128 0,1 2-128 0,0-3 0 16,-8 3-128-16,8 0 128 0,0 3-128 0,0-3 128 15,-8 0-128-15,8 0 128 0,-2-3 0 0,1 3 0 16,-7 0 0-16,8 0 128 0,-1 0-128 0,1 0 0 0,-8 0-128 15,8 0 128-15,0 0 0 0,0 3 0 16,-2-3 0-16,2 2 128 0,-1-4-128 0,1 4 128 16,-8-2-128-16,8 2 128 0,-1-2-128 0,1 0 0 15,0 0-128-15,0 0 128 0,-8 0 0 0,9 0 0 16,-1 0 0-16,0 0 128 0,-8 0-128 0,9 0 0 16,0 0-128-16,2 0 128 0,-2 2 0 0,-1-2 0 15,0 0 0-15,-1 0 0 0,1-2 0 0,-8 2 0 0,8 0 0 0,0 0 0 0,-8 0 0 16,8 0 0-16,-2-2 0 15,1 0 0-15,-7 2 0 0,8 2 144 0,0-2-144 16,-2 0 0-16,2 0 0 16,0 0 0-16,-8 0 0 0,0 0 0 0,8 0 0 0,1 0 0 0,-1 0 0 15,-8 0 0-15,9 0 0 0,-1 0 160 0,0 0-160 16,-8 0 0-16,6 0 0 0,2 0-224 0,0 0 80 0,-1 0 144 0,-1 0 0 16,-6 0 128-16,8 0-128 0,0 0 0 0,0 2 0 15,-8-2 0-15,7 0 0 16,1 2 0-16,0-2 0 0,-8 0 0 0,8 0 0 15,0 0 0-15,-8 0 0 0,9 0 0 0,-1 0 0 16,0 3 0-16,-2-3 0 0,-6 0 0 0,7 1-128 0,-1-2 128 0,1 2 0 16,0-1 128-16,-1 0-128 0,1 0 0 15,-1 0 0-15,-6 0 0 0,8 3 0 0,0-3 0 0,0 1 0 16,-8-1 0-16,8 3-128 0,-1-1 128 0,0-2 0 16,0 0 128-16,-1 2-128 0,-6-2 0 0,8 2 0 15,0-2 0-15,0 0-128 0,0 0 128 0,-2 0 0 0,1 3 128 0,-1-3-128 16,1 0 0-16,-1 0 0 15,-6 0 0-15,9 0 0 0,-1 0 128 0,0 0-128 16,0 0 128-16,-1-3-128 16,-7 3 0-16,9 0 0 0,-1 0 0 0,1 0 0 0,0 0 0 0,-1 0 0 0,0 0 0 15,-8 0 0-15,8 0 0 16,-1-2 0-16,0 2 0 0,-7 0 0 0,8 0 0 0,-8 0 0 0,8 0-128 16,0 0 128-16,-1 0 0 0,-7 0 0 0,10 0 0 15,-1 0 0-15,-1 0 0 0,-8 0 128 0,9 0-128 16,1 0 0-16,-2 0 0 0,-8 0 0 0,8 0 0 15,1 0 0-15,0 0 0 0,-9 0 0 0,8 0 0 16,-8 0 0-16,8 2 0 0,1-4 0 0,-1 2 0 16,0 0 0-16,0 2 0 0,0-2 0 15,-8 0 0-15,7 0 0 0,1 3 0 0,0-3 0 16,-1 0 0-16,-1 1 0 0,1-1 0 0,-1 0-128 0,1 0 128 0,1 0 0 16,-2 3 128-16,1-3-128 0,-7 0 0 0,8 2 0 15,0 0 0-15,-2-2-128 0,-6 0 128 0,8 2 0 16,-1-2 128-16,-1 0-128 15,-6 0 0-15,9 0 0 0,-1 0 0 0,0 0 0 0,-8 0 0 0,8 3 0 16,0-3 0-16,0 1 0 16,-1-2 0-16,1 2 0 0,-8-1 0 0,8 0 0 0,0-1 0 0,0 1 0 15,-2 0 0-15,2 1-128 16,-1-1 128-16,1 0 0 0,-1 3 128 0,0-3-128 0,0 0 0 0,0 0 0 16,-7 0 0-16,10 0 0 0,-1 0 0 0,0 0 0 15,-1 0 0-15,0 0 0 0,0 3 128 0,-2-2-128 16,-6-1 128-16,9 0-128 0,0 0 0 0,-1 0 0 15,0 0 0-15,-8 0-128 0,8 0 128 0,0 0 0 16,1 0 0-16,-1 0 0 0,-8 0 0 0,8 0 0 16,0 0 0-16,1 3 0 0,-9-3 0 0,8 0-128 15,-2-3 128-15,2 3-128 0,-1 0 128 0,0 0 0 16,3-1 128-16,-1 1-128 0,-1 0 0 0,-2 0 0 16,-6 0 0-16,9 0-128 0,0 0 128 0,-1 1 0 0,-8-1 128 15,10 0-128-15,-1 0 0 0,-1 0 0 0,-1 0 0 0,1 3-128 16,-1-3 128-16,-1 0 0 0,1 0 128 0,1 0-128 15,-2 0 0-15,2 1 0 0,0 1 0 0,0-2 0 16,0 0 0-16,0 0 0 16,-2 3 0-16,2-3 0 0,-1 1 0 0,-1 2 0 0,1-3 0 0,1 3 0 0,-1-3 0 15,1 1 0-15,0 2 0 0,0-3 0 16,-2 2 0-16,2-2 0 0,0 1 0 0,0 2 0 16,0-3 0-16,1 4 0 0,0-1 0 0,0-3-128 15,1 2 128-15,-1 0 176 0,0-2-48 0,0 2 0 0,0-2-128 0,0 3-176 16,1-2 48-16,-1-1 0 0,0 0 128 0,1 0 0 15,-2 0 128-15,1 0-128 16,1 0 0-16,-1 0 0 0,1 0 0 0,-1 0-128 0,-1 0 128 0,1 0 0 16,1-1 0-16,-1-2 0 0,-3 3 0 15,3-2 0-15,2 2 128 0,-1-2-128 0,0 0 0 0,-1 2 0 16,1-3 0-16,1 3-128 0,2-1 128 16,-3-2 0-16,-2 3 0 0,0-3 0 0,1 2 0 0,-1 1 0 15,-8 0 0-15,9 0 0 16,0-2 0-16,-1 2 0 0,-8 0 0 0,7 2 0 0,-1-2 0 0,-6 0 0 15,0 0 128-15,7 0-128 0,-7 0 0 0,6 4 0 16,-6-4 0-16,7 4-128 0,-7-4 128 0,0 0 0 16,0 0 0-16,0 0 0 0,5 3 0 0,-5-3 0 15,0 0 0-15,4 6 0 0,-4-6 0 0,1 7 0 16,-1-1 0-16,0-6 0 0,-2 7 0 0,-2-1 0 0,-1 1 0 16,-1-1 0-16,3 0 0 0,-4 3 0 0,-1-3 0 0,-1 5 0 0,0-5 0 0,-2 4 0 31,0-4 0-31,-1 2 0 0,1 1 0 0,-1-2 0 0,-2-1 0 0,0 1 0 15,1-1 0-15,1 2 0 16,0-1 0-16,1-1 0 0,0 1 0 0,2-1 0 0,1-3 128 0,1 1-128 16,-2 0 0-16,2 1 0 15,7-5 0-15,0 0 0 0,-5 1 0 0,5-1 0 0,0 0 0 0,0 0-128 16,0 0 128-16,0 0 0 0,0 0 128 0,0 0-128 0,0 0 0 0,0 0 0 16,0 0 0-16,0 0-128 15,0 0 128-15,8-3 0 0,-8 3 0 0,9-4 0 16,-1-3 0-16,3 1-128 0,-2-1 128 0,1 0-128 15,-1 1 128-15,3-1 0 0,1 1 0 0,0-1 0 0,-1 1 0 0,0-2 0 16,0-1 0-16,-1 2 0 16,1-2 0-16,0 1 0 0,1 2 0 0,0-4 0 0,0 2 0 0,0 2 0 15,1-3 0-15,-3 2 0 0,0 3 0 0,-2-2 0 16,-1 2 128-16,0-3-128 0,0 2 0 0,-2 1 0 16,1 0 0-16,-1 0 0 0,-6 4 128 0,0 0-128 0,5-5 128 0,-3-2-128 15,-2 7 0-15,0-6 0 16,-3-1 0-16,-2 1 0 0,-3 2 224 0,-1-3-32 15,-3 1 0-15,-2-1 0 0,-3 1 0 0,-2-2 0 16,1 1 0-16,-3-2 0 0,-3-4-192 0,2 0 144 16,1 2-144-16,0 1 128 0,0-3 64 0,2 2 0 15,0-2 0-15,2 3 0 0,0 1-192 0,3-2 0 16,-1-2 0-16,4 4 0 0,0 1 0 0,2 2 128 16,0-4-128-16,2 2 128 0,3-1 0 0,2 3 0 15,-1-2 0-15,2 3 0 0,2-3-1376 0,-1 8-288 0,5-7-48 0,2 2-16 0</inkml:trace>
  <inkml:trace contextRef="#ctx0" brushRef="#br0" timeOffset="120841.06">23700 8216 8751 0,'0'0'384'0,"0"0"80"0,0 0-464 0,0 0 0 16,0 0 0-16,0 0 0 15,0 0 2080-15,0 0 320 0,0 0 64 0,0 0 16 0,0 0-928 0,0 0-176 16,0 0-32-16,0 0-16 16,0 0-688-16,0 0-128 0,-6-3-16 0,2-3-16 0,0 2-96 0,0 2-32 15,0-2 0-15,1 0 0 0,3 4 288 0,0 0 64 16,-2-5 16-16,2 5 0 15,0 0 496-15,0 0 112 0,0 0 16 0,0 0 0 0,0 0 64 0,0 0 0 16,0 0 16-16,0 0 0 0,0 0-336 0,0 0-64 16,0 0 0-16,6 5-16 0,-2 3-400 0,1-2-80 15,-1 3-16-15,2 2 0 0,-1-1 32 0,1 4 0 16,0-1 0-16,-1 0 0 0,0 0-80 0,2 1-16 16,-1 2 0-16,1-3 0 0,-1 1 0 0,2 0-16 15,1-1 0-15,1 0 0 0,-3-3-176 0,1 3-48 16,0-4 0-16,-1 2 0 0,1-1-208 0,-3 0 176 15,0-3-176-15,-1 3 160 0,-1-1-160 0,0-3 0 16,-3-6 0-16,6 4 0 0,-6-4 0 0,0 0 0 0,1 8 0 0,-1-8 0 16,0 0 0-16,0 0 0 15,0 0 0-15,0 0 0 0,0 0 0 0,0 0-144 16,0 0 144-16,0 0 0 0,-8-4-128 0,-1-2 128 0,0-1 0 16,0-1-144-16,1-1 144 15,0 3 0-15,1-5-144 0,0 1 144 0,0 0 0 0,-1-3 0 0,2 0-128 16,-1 3 128-16,0-3 0 0,1 0 0 15,1-1 128-15,1 4-128 0,0-3-128 0,0 0 128 0,0 2-192 16,0 1 192-16,1-1 0 0,1 2 0 0,-1-1 0 16,2 1 0-16,0 2 0 0,-1-1 0 15,2 8 0-15,0 0-128 0,0 0 128 0,0 0 0 16,0 0 0-16,0 0 0 0,0 0 0 0,0 0 128 0,0 0-128 16,0 0 0-16,-8 4 0 0,1 3 128 15,-1-1-128-15,-1 5 0 0,-1 2 0 0,0 0 128 16,-1 1-128-16,1 5 0 0,1-2 0 0,-3 0 128 0,-1 2-128 0,0-2 0 15,-2 3 128-15,1-3-128 0,1 0 0 0,0-1 0 16,0-2 0-16,1 2 128 0,0-3-128 0,4 0 0 16,0-3 0-16,1 1 0 0,0-4 0 0,2-1 0 15,1-2 0-15,4-4 0 0,0 0 0 0,0 0 0 16,0 0 0-16,0 0 0 16,0 0-656-16,0 0-112 0,0-8 0 0,2 2-13392 15,4-4-2672-15</inkml:trace>
  <inkml:trace contextRef="#ctx0" brushRef="#br1" timeOffset="130091.07">10509 15278 2751 0,'0'0'128'0,"0"0"16"0,0 0-144 0,0 0 0 16,0 0 0-16,2-6 0 0,-2 6 2240 0,0 0 400 0,0 0 96 0,0 0 16 0,5-6-1584 0,-5 6-304 16,5-3-64-16,-5 3-16 15,0 0-176-15,0 0-32 0,7-4-16 0,-7 4 0 16,0 0-192-16,7 0-48 0,-7 0 0 0,0 0 0 0,10 0 128 0,-10 0 32 16,0 0 0-16,9 2 0 15,-9-2 160-15,8 2 48 0,-3 4 0 0,-5-6 0 0,0 0 208 0,5 7 32 16,-5-7 16-16,0 0 0 15,4 10 208-15,-1-1 32 0,-3 2 16 0,0-5 0 0,-2 3-384 0,1-2-80 16,-2 0-16-16,3-7 0 16,-4 3-336-16,1 4-80 0,-3-3-16 0,6-4 0 0,-8 0-288 0,2 0 0 15,-1-3 0-15,1 2 0 0,1-3 0 16,-1-1 0-16,1 1 0 0,1-3 0 0,0 3 0 0,2-2 0 16,-1-1 0-16,3 7 0 15,-1-9 0-15,-1 3 0 0,2-2 0 0,2 1 0 0,-2 7 0 0,4-6 0 16,0 0 128-16,1 3-128 0,0-4 0 0,0 3 0 0,-5 4 128 0,8-3-128 15,0-4 144-15,0 4-16 16,-8 3-128-16,9 0 192 0,-1-3 80 0,0 3 16 16,-8 0 0-16,6 0 0 0,-6 0 400 0,0 0 80 15,0 0 0-15,8 6 16 0,-1 1-592 0,-7-7-192 16,0 0 0-16,2 10 0 0,0 0 416 0,-2-1-32 16,-2-1 0-16,0 1 0 0,-2 2 208 0,-2-5 48 15,1 3 0-15,-3-2 0 0,2-3-640 0,-2 0 0 0,0 1 0 0,0-4 0 16,0 2-208-16,1-3-64 15,-1-3-16-15,0 3 0 0,1-4 288 0,1 2 0 0,6 2 0 0,-5-7 0 16,-1-1 144-16,2 2 144 0,3-3 32 16,0 1 0-16,1-4-320 0,0 2 0 0,1-1 0 0,0 2 0 15,1-2 0-15,2 1 0 16,0 1 0-16,1 2 0 0,1 1 0 0,1-2 0 0,1 1 0 0,0 2 0 16,-2 1 0-16,2 0 0 0,0 2 0 0,-2-2-144 15,-6 4 368-15,8 0 80 0,0 0 16 0,-8 0 0 16,0 0-16-16,7 4 0 0,-7-4 0 0,5 6 0 0,-5-6-32 0,2 11 0 15,-2 2 0-15,-1-1 0 0,-1-2-112 16,-2 3-32-16,-2-2 0 0,0-1 0 0,-1-1-128 0,1 2 0 16,-2-5-160-16,0 1 160 15,0-1 0-15,0 1 160 0,-1-6 0 0,1 2 0 0,0-1-304 0,8-2-64 16,-9-2-16-16,1-2 0 16,2 1 224-16,2-1 0 0,-1 0 0 0,1-2 160 0,1-3-160 0,2 2 0 15,0-3 0-15,1 3 0 0,1-2 0 0,1 1 128 16,2 2-128-16,2-4 128 0,-1 4-128 0,1-2 192 15,2 1-192-15,1 1 192 0,1-1-192 0,-1 2 0 16,1 1 0-16,-1 0 0 0,2 2 0 0,-1-2 0 16,1 4 0-16,-1 0 128 0,-1 0-128 0,-1 2 128 15,0 0-128-15,-8-2 128 0,8 6-128 0,-8-6 0 16,5 4 0-16,-1 5 0 0,-1-2 0 0,-2 3 128 0,-3-1-128 16,-1 5 128-16,-2-4-128 0,-1 3 0 0,0-2 0 0,-2 2-176 15,-1-3 176-15,0 1 0 16,0 0 128-16,-2-3-128 0,1-1 176 0,-1-2-48 0,1-4 0 0,-1 2 0 15,2-2-128-15,0-1 0 16,2-1-160-16,-1 1 160 0,2-7-192 0,-1 4 192 0,2-4-208 0,1 0 80 0,0-2 128 16,3 3 0-16,1-5 0 0,1 2 0 15,2 1 0-15,-1-1 0 0,2-1 0 0,2 0 0 16,0 0 0-16,2 3 144 16,0-3-16-16,1 3-128 0,2 1 128 0,0-1-128 0,1 1 0 0,1-1 0 15,-1 1 0-15,-2 2 0 0,4 1 0 0,-3 3-144 0,1-1 144 0,-1 1 176 16,-1 1-48-16,-1 2 0 15,-1 1-128-15,-1 0 0 0,-2 1 0 0,-1 3 0 0,-3 1 0 0,-1 1 0 16,-2 3 0-16,-2 0 0 16,-3-2 0-16,1 2 0 0,-1 0 0 0,-1-2-176 0,0 0 176 15,0 0 0-15,1-3 0 0,-3 1 0 16,1-5 0-16,-1 2 128 0,-1-6-128 0,1 0 176 0,-1 0-176 0,1-4 0 16,1 2 0-16,-1-5-176 15,3-1 176-15,1 2 0 0,0-3 0 0,1-2 0 0,-1-2 0 0,4 3 0 16,-1 1 0-16,2-2 0 0,1-2 0 0,1 2 0 15,2 2 0-15,1-1-128 0,1-1 128 0,1 2 0 16,2 1 0-16,0 2 0 0,0 1 0 0,0 1 0 16,-2 0 0-16,-6 4 0 0,10 0 0 0,-3 0 0 15,-7 0 0-15,8 4 0 16,-8-4-1408-16,6 4-256 0,-6-4-64 0,0 0 0 16,1 9-2192-16,-1-3-448 0</inkml:trace>
  <inkml:trace contextRef="#ctx0" brushRef="#br1" timeOffset="136381.47">5120 13996 1839 0,'0'0'160'0,"0"0"-160"15,0 0 0-15,0 0 0 0,0 0 1888 0,0 0 352 0,0 0 64 0,0 0 0 16,0 0-1072-16,0 0-208 16,0 0-64-16,0 0 0 0,0 0-240 0,0 0-48 15,0 0-16-15,0 0 0 0,0 0-80 0,0 0 0 0,0 0-16 0,0 0 0 16,0 0-16-16,0 0 0 15,-1-6 0-15,1 6 0 0,0 0 48 0,0 0 16 0,0-7 0 0,0 7 0 16,0 0 96-16,0 0 0 16,0 0 16-16,0 0 0 0,0 0 176 0,0 0 16 0,0 0 16 0,6-3 0 15,-6 3-272-15,0 0-48 16,0 0-16-16,0 0 0 0,0 0-160 0,8 0-48 0,-8 0 0 0,0 0 0 16,0 0 48-16,8-2 0 15,-8 2 0-15,0 0 0 0,0 0-80 0,6 0-16 0,-6 0 0 16,0 0 0-16,10 0 48 0,-10 0 0 0,0 0 0 0,11-2 0 0,-11 2-16 0,0 0 0 31,0 0 0-31,0 0 0 0,8-2 80 0,-8 2 32 0,0 0 0 0,9 0 0 0,-9 0-112 0,0 0-32 16,8 0 0-16,-8 0 0 15,0 0-80-15,8 0-32 0,-8 0 0 0,0 0 0 16,9 0-96-16,-9 0 0 0,9 0-128 0,-9 0 192 0,8 0-64 0,0 0 0 16,-8 0-128-16,0 0 192 0,8 0-48 0,-8 0-16 15,0 0 0-15,8 0 0 0,0-3 32 0,0 3 0 16,-8 0 0-16,0 0 0 0,7 0 0 0,-7 0 0 15,10 3 0-15,-10-3 0 0,0 0 0 0,0 0 0 16,9 0 0-16,-3 2 0 0,-6-2 0 0,0 0 0 16,8 0 0-16,-1 0 0 0,-7 0-160 0,0 0 160 15,0 0-160-15,9 0 160 0,-1 0-32 0,-8 0 0 16,0 0 0-16,8 0 0 0,-1 0 0 0,-7 0-128 16,0 0 192-16,8 0-64 0,0 0-128 0,-8 0 192 15,8 2-192-15,-8-2 192 0,8 0-64 0,-8 0-128 16,6 0 192-16,-6 0-64 0,11-2-128 0,-11 2 160 0,8 0-160 0,-8 0 160 15,0 0-160-15,8 0 128 16,0 0-128-16,-2 0 128 0,-6 0-128 0,7 0 192 0,-7 0-192 0,7 0 192 16,-7 0-192-16,7 0 192 15,-7 0-192-15,8 0 192 0,-2-2-192 0,1 2 0 0,-7 0 0 0,7 0 128 16,-1 2-128-16,1-2 0 16,-7 0 0-16,0 0 128 0,7 0-128 0,0 0 0 0,1 0 0 0,-8 0 0 15,0 0 0-15,8 0 0 0,-2 0 0 0,1 0 0 0,-7 0 0 0,8 0 0 16,-2 0 128-16,3 0-128 15,-9 0 0-15,0 0 0 0,7 0 144 0,2 2-144 0,-9-2 128 0,8 2-128 16,-8-2 160-16,10 0-160 0,0 0 128 16,-10 0-128-16,6 3 0 0,-6-3 0 0,0 0 128 0,0 0-128 15,9 0 0-15,-1 1 0 16,0-1 0-16,0 0 0 0,-8 0 0 0,9 3 0 0,-1-3 0 0,-2 0 128 16,-6 0-128-16,0 0 0 0,8 3 0 0,-8-3 0 15,8 0 0-15,-8 0 0 0,8 1 128 0,0-1-128 16,-8 0 0-16,12 2 0 0,-12-2 144 0,8 0-144 15,-8 0 128-15,7 3-128 0,-7-3 0 0,8 1 0 16,0-1 128-16,-8 0-128 0,0 0 0 0,9 0 0 16,-1 0 0-16,0 0 0 0,0 0 0 0,-8 0 128 15,8 0-128-15,0 3 0 0,-2-3 0 0,1 0 0 16,-7 0 128-16,8 0-128 0,1 3 0 0,-1-3 0 16,-8 0 0-16,7 1 0 0,-7-1 0 0,10 0 0 15,-3 3 128-15,1-3-128 0,-8 0 0 0,9 0 0 0,-1 0 0 16,0 0 0-16,-1 1 0 0,1-1 0 15,-1 0 0-15,4 2 0 0,-11-2 0 0,8 0 0 0,1 0 0 0,4 0 0 16,-13 0 0-16,8 0 0 16,0 0 0-16,0 0 0 0,-2 0 0 0,1 0 0 0,-1 0 128 15,1 0-128-15,-1 3 0 0,1-3 0 16,-1 0 0-16,1 0 0 0,1 0 0 0,-2 1 0 0,-6-1 0 0,10 3 0 16,-3-3 0-16,1 3 0 0,-8-3 128 0,8 0-128 15,0 1 0-15,0-1 0 0,0 0 0 0,2 3 0 16,-1-1 0-16,-9-2 0 0,8-2 0 0,0 4 0 0,-1-2 0 0,-1 1 0 15,-6-1 0 1,12-1 0-16,-12 1 0 0,8 0 0 0,0 1 0 0,0-1 0 0,-1 3 0 0,-7-3 0 16,10 0 0-1,-3 3 0-15,-7-3 0 0,12 1 0 0,-1-1 128 0,-11 0-128 0,8 0 0 0,-1 3 0 16,-7-3 0-16,10 0 0 16,-3 0 0-16,1 0 0 0,-8 0 0 0,9 2 0 15,-1 0 0-15,-8-2 0 0,10 0 0 0,-3 2 0 16,-7-2 0-16,8 0 0 0,1 2 0 0,3 0 0 15,-12-2 0-15,8 3 0 0,-8-3 0 0,14 0 0 0,-2 0 0 0,-5 1 0 16,1-1 0-16,-2 0 0 0,-6 0 0 0,8 3 0 16,0-3 0-16,0 0 0 0,0 0 0 0,-1 0 0 15,-7 0 0-15,10 2 0 0,0-2 0 0,1 0 0 16,-2 2 0-16,0-2 0 0,0 0 0 0,0 0 0 16,-1 0 128-16,0 0-128 0,0-2 0 0,-2 2 0 15,1 0 0-15,3 0 0 0,0 0 0 0,-3 0 0 16,0 2 0-16,0 0 0 0,-1-2 0 0,1 0 0 15,1 0 0-15,-1 0 0 0,0 3 0 0,-1-3 0 16,2 0 0-16,0 1 0 0,0 2 0 0,0-3 0 0,-2 0 0 0,4 0 0 16,-3 0 0-16,1 2 0 15,-1 0 0-15,-1-2 0 0,-6 0 0 0,0 0 0 0,10 2 0 0,-1-2 0 16,0 3 0-16,0-2 0 16,0-1 0-16,0 3 0 0,-1-3 0 0,0 0 0 15,-8 0 0-15,7 2 0 0,1-4 0 0,-1 2 0 0,-7 0 0 0,10 2 0 0,-1-2 0 0,0 2 0 16,-9-2 128-16,9 0-128 15,0 0 0-15,-1 0 0 0,0 0 0 0,0 2 0 0,-2-2 0 0,2 0 0 16,0 0 0-16,0 2 0 16,0 0 0-16,1-2 0 0,0 3 0 0,0-3 0 0,-1 1 0 0,0 2 0 15,0-3 0-15,0 3 0 16,0-3 0-16,-2 0 0 0,-6 0 0 0,9 1 0 0,2 1 0 0,-1-2 0 16,1 3 0-16,-1-2 0 0,-1-1 0 0,2 3 0 15,-2-3 0-15,0 0 0 0,-1 0 0 0,0 3 0 16,1-2 0-16,-1-1 0 0,-2 3 0 0,2-3 0 15,0 2 0-15,1-1 0 16,1-1 0-16,-3 3 0 0,1-2 0 0,0 2 0 0,0-3 0 0,1 3 0 16,-1-2 0-16,1 2 0 0,-1-1 0 0,0-2 0 15,0 4 0-15,1-1 0 0,-1-3 0 0,0 4 0 16,-8-4 0-16,7 0 0 0,1 2 0 0,2 0 0 16,0 0 0-16,-1 2 0 0,-1-1 0 0,0-1 0 15,0 2 0-15,1-2 0 0,-1-2 0 0,0 2 0 0,-1 1 0 0,1-2 0 16,-8-1 0-16,8 3 0 15,1-1 0-15,-1 2 0 0,-8-4 0 0,9 3 0 0,1-2 0 0,-1 2 0 16,-1-3 0-16,1 3 0 16,-1-2 0-16,1 1 0 0,1 1 0 0,-1-2 0 15,1 2 0-15,-1-3 0 0,0 4 0 0,0-1 0 0,0-2 0 16,2 1 0-16,-2 1 0 0,1-2 0 0,1 2 0 0,-1 1 0 16,1-1 0-16,-1 0 0 0,1 0 0 0,-1 0 0 0,1-2 0 0,-2 2 0 31,0-2 0-31,0 2 0 0,0-1 0 0,1 2 0 0,0-1 0 0,1-2 0 15,-1 2 0-15,-1-1 0 16,2-2 0-16,-1 2 0 0,1 0 0 0,-1-2 0 0,-1 4 0 0,0-4 0 16,1 3 0-16,-1-3 0 0,0 2 0 0,0 0 0 15,-1 0 0-15,1 2 0 0,0-4 0 0,0 3 0 16,1 1 0-16,-1-2 0 0,0 0 128 16,0 0-128-16,0 1 0 0,0-2 0 0,-1 2 0 0,0-3 0 15,0 3 0-15,1-2 0 0,-1 1 128 0,0 1-128 0,1-2 0 0,0-1 0 16,0 3 0-16,2-3 0 15,-2 4 128-15,2-1-128 0,-1-2 128 0,0 1-128 0,1 1 144 0,1 1-144 16,0-1 160-16,-2-2-160 16,0 2 128-16,1-1-128 0,1 0 0 0,0 3 0 0,-1-4 0 0,1 2 0 0,0-1 0 15,1 0 0-15,-1 0 0 0,0 2 0 16,-1-1 0-16,1 1 0 0,0-4 0 0,0 2 0 16,0 2 0-16,-1-1 0 0,1-3 0 0,1 4 0 15,-1-2 0-15,1 2 0 0,0-1 0 0,-1-2 0 16,-2 2 128-16,2 1-128 0,0-2 0 0,0 0 128 0,0 0-128 0,-1 1 0 15,0-2 0-15,1 2 0 16,-2 0 0-16,1-2 0 0,-1 1 0 0,1 2 0 16,-1-1 0-16,0 0 0 0,2-2 0 0,-1 2 0 15,-2 0 0-15,1 0 0 0,2-2 0 0,0 2 0 16,0 0 0-16,1 1 0 0,0-2 0 0,-1 0 128 0,0 0-128 0,-1 1 0 16,1 1 0-16,0-2-192 15,-2 0 48-15,2 0 0 0,0 2 144 0,0-1 176 0,0 1-48 0,-2-2 0 0,-1 2-128 16,2-1 0-16,-1-2 0 0,2 2-176 15,-3-3 176-15,2 4 0 0,-1-2 128 0,0 2-128 16,0-4 128-16,-1 3-128 16,0 1 128-16,0-2-128 0,0 1 0 0,1-2 0 0,-1 2 0 0,0-2 0 0,0 2 0 0,-1 0 0 15,0 0 0-15,0 0 0 16,1-2 0-16,-1 2 0 0,1 1 0 0,0 1 0 0,-1-3 0 0,0 0 0 16,-8-2 0-16,10 4 0 0,-1 1 128 0,0-3-128 15,1-2 128-15,-3 0-128 16,1 2 0-16,0-2 0 0,-8 0 0 0,11 4 0 0,-3-1 0 0,1-3 0 15,0 4 0-15,0-2 0 16,-1 2 0-16,1 0 0 0,-1-1 0 0,1-1 0 16,0 0 0-16,0 0 0 0,-1 2 0 0,1-1 0 0,-1-2 0 0,1 4 0 15,-1-3 0-15,0 0 0 0,0 1 0 0,0 1 0 16,0-1 0-16,1-2 0 0,-1 1 0 0,0 2 0 16,1-1 0-16,0 0 0 0,-1-2 0 0,0 2 0 15,-2-1 0-15,2-1 0 0,0 2 0 0,0 1 0 0,0-1 0 0,-2-2 0 16,1 4 0-16,-1-1 0 15,2 0 0-15,0-1 0 0,-1 1 0 0,0-2 0 16,1 2 0-16,0-1 0 0,0-2 0 0,0 4 0 16,-2-1 0-16,1-1 0 0,-7-3 0 0,8 1 0 0,0 2 0 15,0 1-128-15,-2-2 128 0,1 1 0 16,-7-3 128-16,8 1-128 0,-1 2 0 0,1 1 0 16,0 0 0-16,0 1 0 0,-8-5 0 0,9 1 0 0,-1 2 0 0,0 0 0 0,0 0 0 15,0 0 0-15,-8-3 0 16,7 4 0-16,0-1 0 0,1-2 0 0,-2 2 0 0,1 1 0 15,-7-4 0-15,9 5 0 16,-1-4 0-16,-8-1 0 0,9 4 0 0,-1 1 0 0,-8-5 0 0,9 4 0 0,-1-1 0 16,-1 1 0-16,0-2 0 0,1 0 0 15,0 0 0-15,0 1 0 0,0-2 0 0,0 2 0 0,0-1 0 0,-1 2 0 16,1 0 0-16,0-1 0 16,-8-3 0-16,8 4 0 0,0 0 0 0,1 1 0 0,-1-1 0 0,0 0 0 15,1-2 0-15,0 2 0 0,-2-1 0 0,-1 1 0 16,2 0 0-16,0 1 0 0,0-1 0 15,0-1 0-15,1 3 0 0,-3-2-128 0,0 0 128 0,0-1 0 16,1 1 128-16,-1 0-128 0,1 1 0 0,1-1 0 16,-3 0 0-16,1 1 0 0,1-4 0 0,-1 2 0 15,-6-3 0-15,8 4 0 0,-1 1 0 0,-1-1 0 16,2-3 0-16,-1 4 0 0,-1-3 0 0,1 0 0 16,-1 1 0-16,1 1 0 0,0-1 0 0,-1 0 0 0,1 0 0 0,-1-2 0 15,1 2 0-15,1 1 0 16,-8-4 0-16,6 5 0 0,1-1 0 0,-1 0 0 0,-6-4 0 0,7 3 0 15,-1 1 0-15,2 0 0 16,-1-2 0-16,1 2 0 0,-8-4 0 0,9 3 0 16,-1 1 0-16,-2 1-128 0,-6-5 128 0,8 4 0 15,-1 0 0-15,-1-2 0 0,-6-2 0 0,8 4 0 0,0 0 0 0,0-1 0 16,-8-3 0-16,8 4 0 0,-8-4 0 0,9 5 0 0,-3-1 0 16,2-1 0-16,-8-3 0 15,8 3 0-15,0 1 0 0,-8-4 0 0,8 3 0 0,0 1 0 16,-1 0 0-16,0-2 0 15,-7-2 0-15,8 4 0 0,0 2 0 0,0-2 0 0,-2 0 0 0,1-2 0 0,-7-2 0 0,8 4 0 16,-1 0 0-16,1 1 0 16,0-3 0-16,-8-2 0 0,8 2 0 0,0 1 0 15,0-2 0-15,0 2 0 0,-8-3 0 0,9 4 0 16,0-2 0-16,-1 2 0 0,-2-1 0 0,1 1 0 16,-7-4 0-16,8 6 0 0,-2-3 0 15,1 1 0-15,-1 0 0 0,1 1 0 0,-1-1 0 0,0 0 0 16,-6-4 0-16,6 6 0 0,1 0 128 0,-1-2-128 0,-6-4 0 0,8 6 0 15,-1-2 0-15,-1 3-128 16,1-3 128-16,-1 1 0 0,0-1 0 0,-1 2 0 0,1-2 0 0,0-1 0 16,-6-3 0-16,6 6 0 15,2-2 0-15,-1-1 0 0,-7-3 0 0,7 6 0 0,0-2 0 0,0 3 0 16,-7-7 0-16,6 4 0 0,1 2 0 0,-1 1 0 16,-6-7 0-16,8 6 0 0,-1-2 0 0,-2 3 0 15,0 0 0-15,-5-7 0 0,0 0 0 0,7 6 0 0,-1 1 0 0,-1-1 0 16,2-2 0-16,-2 3 0 15,-5-7 0-15,7 6 0 0,-1-1 0 0,1 1 0 16,-1-1 0-16,0 1 0 0,-6-6 0 0,6 4 0 16,-6-4 0-16,7 7 0 0,-1-1 0 0,0-2 0 15,-6-4 0-15,5 7 0 0,0-1 0 0,0 1 0 16,0 0 0-16,1-3 0 0,-6-4 0 0,5 6 0 16,0 1 0-16,0-1 0 0,-5-6 0 0,6 9 0 0,-1-2 0 0,0-1 0 15,-5-6 0-15,7 7 0 16,-1 1 0-16,-1-2 0 0,1 1 0 0,-1-1 0 0,0-2 0 15,0 3 0-15,-5-7 0 0,7 7 0 16,-3-1 0-16,1 1 0 0,0-1 0 0,1 1 0 0,-1-3 0 0,1 2 0 16,1-2 0-16,0 1 0 0,-2 2 0 0,0-3 0 15,-5-4 0-15,5 9 0 0,2-5 0 0,-2 2 0 0,0-2 0 16,0 3 0-16,1-3 128 0,-1 2-128 16,0 0 0-16,0 0 0 0,1-2 0 0,-1 3-128 0,0-1 128 0,0 1 0 15,-5-7 128-15,6 6-128 0,0 1 0 0,1-1 0 16,-2 0 0-16,0 0-128 15,0 1-256-15,1-1-64 0,-1 3 0 0,0-2 0 0,0 0 720 0,1-1 144 16,-2 1 32-16,1 1 0 0,0-2-448 0,0 3 0 16,1-2 0-16,-3-1 0 0,3 1 0 0,-1 1 0 15,-1-2 0-15,0 3 0 0,0-2 0 0,1 1 0 16,-1-2 0-16,1 4 0 0,-1-3 0 0,1 3 0 16,-1-1 0-16,0-1 0 0,0 1 0 0,1-1 0 15,1 1 0-15,-1-3 0 0,-1 1 0 0,0-1 0 16,0 2 0-16,1 2 0 0,-1-4 0 0,1 3-144 15,0-1 144-15,0 1-208 0,1-1 208 0,-1 1 160 16,-1 2-32-16,1-2 0 0,0-1-128 0,-1 1 0 0,0 1 0 0,0 0 0 16,-1-3 0-16,1 3 0 15,1 0 0-15,0-1 0 0,-1-1 0 0,1 1 0 0,1 2 0 0,-1-2 0 16,0-1 0-16,0 1 0 16,1 0 0-16,-1-1 0 0,0-1 0 0,-1 2 0 0,0-3 0 0,1 2 0 15,0 1 0-15,-1-2 0 0,0 3 0 0,0-1 0 16,0 2 0-16,1-1 0 15,-1 0 0-15,0-3 0 0,1 5 0 0,1-1 0 0,-2-3 0 0,1 3-176 16,0 0 176-16,0-1 0 0,-1-1 128 0,1-1-128 16,-2 2 0-16,1 0 0 0,0 0 0 0,1 2-128 0,-1-4 128 0,1 1 0 15,1 2 128-15,-1-2-128 16,0 1 0-16,0 1 0 0,1-2 0 0,-3 2-128 16,1 2 128-16,2-3 0 0,-2 3 128 15,1 0-128-15,3-2 0 0,-2 2 0 0,-2-3 0 0,1 2 0 16,1-1 0-16,-1-1 0 0,0 1 0 0,0-2-128 0,1 1 128 0,-1-1 0 15,0-1 128-15,0 4-128 16,1-2 0-16,-1 1 0 0,-1-2 0 0,1-1 0 0,0 1 0 0,2 2 0 16,-1-1 0-16,-1-1-128 0,-1-1 128 15,2 1 0-15,-1 2 0 0,0 1 0 0,0-2 0 0,1 1 0 16,-2-1 128-16,1 0-128 16,-1 2 0-16,1 1 0 0,0-2 0 0,0 2-128 0,-1-3 128 0,2 1 0 15,-1 2 0-15,0-3 0 0,-1 4 0 0,0-1 0 16,1 0 0-16,-1-3 0 0,0 3 0 0,1-2 0 15,0 1 128-15,1-2-128 0,-1 1 0 0,-1-2 0 16,-1 4 0-16,0-3 0 0,1 3 0 0,0 0 0 16,0-2 0-16,1 2-128 0,1 0 128 0,-1-2 0 15,0-1 128-15,0 3-128 0,-1-2 0 0,0 2 0 16,0-3 0-16,0 3 0 0,0-1 0 0,0-1 0 16,0-1 0-16,0 1 0 0,0-2 0 0,0 1-128 0,-2 1 0 0,2 0 0 15,0-3 128-15,1 2 0 16,-2-3 0-16,2 3 0 0,1 0 0 0,-1 1 176 0,-1-2-48 0,1 1 0 15,0-1-128-15,0 2-176 16,-2-2 48-16,1 1 0 0,-1 0 128 0,1-3 0 0,-1 4 128 0,0 1-128 16,-2-2 0-16,2 1 0 0,1-2 0 0,-1 1 0 15,-1 1 128-15,1-1-128 0,-1 3 128 0,1 0-128 16,0-3 0-16,-1-2 0 0,0 3 0 16,0 0 0-16,1 2 0 0,-1-3 0 0,1 3 0 0,0 1-128 0,-1-4 128 0,1 0 0 15,0 4 0-15,-1-4 0 0,-1 3 0 0,1-1 0 16,-1-2 128-16,2 4-128 15,-2-1 0-15,0-3 0 0,1 3 0 0,-1-2-128 0,2 2 128 0,-2-3 0 16,0 3 0-16,0-2 0 16,1-2 0-16,-1-1 0 0,0 4 0 0,-1-2 0 0,3 3 0 0,-2-2 0 15,1-1 0-15,-2-1 0 16,2-1 0-16,0 1 0 0,-2 1 128 0,1-3-128 0,-1 3 0 16,1 0 0-16,1-3 0 0,-1 2-128 0,0-1 128 0,0-2 0 15,-1-6 0-15,0 9 0 0,2 2 0 0,-1-5 0 16,0 1 128-16,1-1-128 0,-2-6 0 0,2 7 0 15,0 1 0-15,-2-8-128 0,2 6 128 0,-2-6 0 16,3 10 0-16,-3-4 0 0,0-6 0 0,2 7 0 16,-2-7 128-16,0 0-128 0,3 8 0 0,0-2 0 15,-3-6 0-15,4 7-128 0,-4-7 128 0,4 6 0 16,-4-6 0-16,3 9 0 0,0-2 0 0,0-1 0 16,-3-6 128-16,2 8-128 0,1-1 0 0,-3-7 0 15,3 6 0-15,-2 1-128 0,-1-7 128 0,1 9 0 0,-1-9 0 0,2 7 0 16,-2-7 0-16,0 0 0 15,0 0 0-15,0 0 0 0,0 0 0 0,0 0 0 0,0 0 128 0,0 0-128 16,3 4 0-16,-3-4-128 0,0 0 0 0,0 0 0 16,0 0 128-16,0 0 0 0,7-4 128 15,-2-3-128-15,-2 1 0 0,2-1 0 16,0 0 0-16,-1 1 0 0,0-3 0 0,0 1 0 0,0-1 0 0,0-2-128 16,1 1 128-16,0-3-128 0,1 2 128 0,0-2-128 0,2 0 128 0,-1 0 0 15,-1 0 0-15,1-3 0 16,-2 2 0-16,0 1 0 0,0-3 128 0,1 1-128 0,-1 2 0 15,0 0 0-15,0 3 0 0,2-1-128 16,-3 2 128-16,0-1 0 0,-2-1 0 0,1-1 0 0,0 2 0 0,-1 2 0 16,1-1 128-16,0 2-128 15,-1-2 0-15,1 5 0 0,-1-2 0 0,-2 6-128 0,3-7 128 0,-3 7 0 16,3-6 0-16,-3 6 0 16,0 0 0-16,0 0 0 0,2-7 0 0,-2 7 0 0,0 0-240 0,0 0-16 15,0 0 0-15,0 0 0 0,0 0 512 0,0 0 112 16,0 0 16-16,0 0 0 0,0 0-384 0,-5 5 0 15,1-1 0-15,1 3-128 0,0-1 128 0,-1 2 0 16,0 1 0-16,1 2 0 0,-1-2 0 0,0 1 0 16,-1 1 128-16,1-2-128 0,1 4-240 0,1 0-112 15,-2 2-32-15,0-2 0 0,0 4 672 0,0-1 128 16,3 1 32-16,-1 0 0 0,1 0-448 0,0 1 0 16,0-1 0-16,-2-3 0 0,0 2 0 0,1 1 0 15,-1-4 0-15,-1 2 0 0,-1-2 0 0,1 0 0 16,0-3 0-16,-1 2 0 0,-2-4 0 0,1 1 0 0,-2-5 0 15,0 0 0-15,0-1 0 0,-1-3 0 16,-2-4 0-16,0 0 0 0,-2-3 0 0,-1-2 0 16,0-1 0-16,0-4 0 0,-1 4-176 0,1-6 176 0,1 2-128 0,0-2 128 15,-2-1 0-15,1 1 0 0,1 2 0 0,1-2 128 16,0-1-128-16,0 2 0 0,2 0-128 0,1-1 128 16,0 2 0-16,1 1 0 0,1 0 0 0,1 2 128 15,0 1-128-15,1 1-192 0,-1 0 64 0,-1 1 0 16,1-3-2560-1,-1 2-512-15,-1 5-112 0,0 1-16 0</inkml:trace>
  <inkml:trace contextRef="#ctx0" brushRef="#br1" timeOffset="137551.31">5212 13890 3791 0,'0'0'160'0,"0"0"48"0,0 0-208 0,0 0 0 0,0 0 0 0,0 0 0 15,5 0 336-15,0 0 32 0,-5 0 0 0,0 0 0 16,7-3 176-16,-1-1 32 0,-1-2 16 0,1 2 0 0,-2-3 656 0,-1 1 128 16,0-3 32-16,2 2 0 0,1 1 592 0,-2 2 128 15,-4 4 32-15,3-7 0 0,1 3 1040 0,-4 4 224 16,0 0 32-16,6-2 16 0,-4-2-1264 0,-2 4-256 0,0 0-48 0,0 0-16 15,0 0-848-15,0 0-160 16,0 0-48-16,0 0 0 0,0 0-160 0,0 0-32 16,-6 4-16-16,-1 2 0 0,1 1-320 0,-2-1-64 15,-4 1-16-15,0-1 0 0,-1 1-32 0,-1-1-16 16,-2 1 0-16,-1 1 0 0,-1-2 48 0,-2 4 16 16,-1 0 0-16,0-1 0 0,-1-1-48 0,-1-1-16 15,3 2 0-15,0-1 0 0,0-2 0 0,2-1 0 16,1-1 0-16,2 3 0 0,2-3-32 0,2-2 0 15,0 2 0-15,3 0 0 0,2-1 64 0,6-3 16 0,0 0 0 0,0 0 0 16,-4 4-32-16,4-4-16 16,-3 6 0-16,3-6 0 0,1 10-176 0,3-4 128 0,2 1-128 0,0 0 128 15,2 0-128-15,1 2 0 16,2 2 144-16,0 2-144 0,1-3 0 0,1-1 128 0,0 2-128 0,1 2 0 16,0-3 0-16,0 4 0 0,-1-5 0 15,1 1 128-15,0 3-128 0,-1-5 0 0,0 4 0 0,-1-4 128 16,-2 1-128-16,1-1 176 0,-1-2-176 0,0 1 192 0,-3-2-192 0,0-4 0 15,-7-1 0-15,0 0 0 16,0 0 0-16,7 0 0 0,-7 0 0 0,6-3-176 31,-2-4-2704-31,-1-3-528 0</inkml:trace>
  <inkml:trace contextRef="#ctx0" brushRef="#br1" timeOffset="138461.6">2135 14536 4607 0,'0'0'400'0,"0"0"-400"0,-1-7 0 0,-3 2 0 0,1 1 3456 0,-1-3 624 15,0 3 112-15,4 4 32 16,0 0-1552-16,0 0-304 0,0 0-64 0,0 0-16 0,0 0-512 0,0 0-112 16,0 0 0-16,0 0-16 15,0 0-832-15,0 0-176 0,0 0-16 0,0 0-16 0,0 0 112 0,-2 7 32 16,-2 1 0-16,1 1 0 16,1 2 16-16,-4 2 0 0,2 0 0 0,-1 2 0 0,1 2-176 0,2 0-16 15,-2 0-16-15,2 3 0 0,1 0-144 0,1 1-32 16,0-2 0-16,0 1 0 0,-1-3-160 0,2 0-32 15,3 1-16-15,-3-3 0 0,-1 2-176 0,0-4 128 16,3 3-128-16,0-6 128 0,-2-1-128 16,-1-9 0-16,5 6 0 0,-5-6 0 15,0 0-640-15,0 0-64 0,0 0-16 0,7-4 0 16,-2-3-2384-16,0-1-480 0,0-5-80 0,2 3-11840 0</inkml:trace>
  <inkml:trace contextRef="#ctx0" brushRef="#br1" timeOffset="138699.14">2246 14430 10127 0,'0'0'896'0,"0"0"-704"0,0 0-192 0,0 0 0 16,0 0 4880-16,6-3 944 15,0 3 192-15,-6 0 48 0,0 0-2640 0,7 5-528 0,-1 3-96 0,0 1-32 16,-1 2-1584-16,1 6-320 16,-2-2-64-16,0 5-16 0,0-3-304 0,0 4-64 0,0 1-16 0,0 2 0 15,-1 2-176-15,-1-2-32 0,1-1-16 0,-2 1 0 0,3-3-176 0,-1 1 160 16,-2-1-160-16,2-1 160 15,-1-1-160-15,1-3 0 0,-1 1 0 0,1-4 0 0,0-2 0 16,-2-1 0-16,-1-1 0 16,0-9 0-16,0 0-1216 0,0 0-112 0,0 0-16 15,0 0-16 1,0 0-2224-16,7-4-448 0,-2-1-96 0,0-1-5840 0,0-2-1168 0</inkml:trace>
  <inkml:trace contextRef="#ctx0" brushRef="#br1" timeOffset="138862.17">2367 14697 25279 0,'0'0'1120'0,"0"0"224"0,0 0-1072 0,-11 2-272 0,0-2 0 0,-4 4 0 0,-2-1 2928 0,0-3 528 16,0 3 96-16,0-2 32 0,-2-1-1920 0,-4 2-384 16,2-2-80-16,0 2-16 0,0-2-800 0,2 2-144 15,0 1-48-15,2 1 0 0,-1-4-192 0,1 3 0 16,4-3 128-16,1 1-128 0,2-1 0 0,2 2 0 16,8-2 0-16,0 0 0 15,0 0-1552-15,0 0-368 0,0 0-64 0,0 0-9616 0,9 0-1936 16</inkml:trace>
  <inkml:trace contextRef="#ctx0" brushRef="#br1" timeOffset="139121.15">2556 14749 28223 0,'0'0'1248'0,"6"4"256"0,1 0-1200 0,-2 1-304 0,-5-5 0 0,0 0 0 0,8 4 3200 0,-8-4 576 31,0 0 112-31,0 0 16 0,0 0-2400 0,0 0-480 0,0 0-112 0,0 0-16 0,0 0-400 0,0 0-96 16,0 0-16-16,0 0 0 15,0 0-208-15,-7 0-48 0,7 0-128 0,-6-2 192 0,-1 0-192 0,7 2 0 16,0 0 0-16,0 0 0 16,-4-6-672-16,4 6-32 0,-1-7 0 0,2 1 0 15,0-4-3424-15,2 3-688 0,0-3-144 0,1 0-32 16</inkml:trace>
  <inkml:trace contextRef="#ctx0" brushRef="#br1" timeOffset="139583.01">2690 14406 8287 0,'0'0'736'0,"0"0"-592"16,0 0-144-16,0 0 0 0,0 0 5728 0,0 0 1120 16,0 0 208-16,0 0 48 0,0 0-3760 0,2 8-752 0,0 4-160 0,0-2-16 15,-1 3-1456-15,-1 4-272 16,-1 0-64-16,-1 0-16 0,2 3-160 0,0 2-16 0,-2 2-16 0,2-1 0 15,0 4-160-15,0-3-16 16,-2 3-16-16,1-1 0 0,1-3-64 0,0 0-16 16,1-2 0-16,1-2 0 0,-1-2 32 0,2 0 0 15,-2-1 0-15,0-3 0 0,2-2-176 0,0-5 0 16,-3-6 0-16,0 0 0 0,0 0 0 0,3-4-144 16,1-5 144-16,-1-4-160 0,0-1 160 0,-2-5-160 0,0-2 160 0,-2-1-160 15,1-2 160-15,0 1-160 16,0-1 160-16,0 1-160 0,1 0 160 0,-1 2-160 0,-1-2 160 15,1 3-160-15,0 1 160 0,1-1 0 0,1 3 0 0,-1 0-128 0,0 0 128 0,2 4 0 16,-1 0 0 0,2 0 0-16,-1 2 0 0,1 2 0 0,1 1 0 0,0 2 0 0,1-1 0 0,-1 4 0 15,1 3 128-15,2 0-128 16,-1 3 128-16,-1 1-128 0,2 2 160 0,0 1-160 0,0 3 192 0,4 6-64 16,-2 4-128-16,-3-6 192 15,-1 3-192-15,2 0 144 0,-1 2-144 0,-1 2 128 0,1 2-128 0,-1-1 128 16,0 5-128-16,0-4 128 0,1 1-128 0,-1-1 192 15,2-2-192-15,0 2 192 0,-1-6-192 0,-1 0 0 16,1-2 0-16,-1-2 0 0,1-2 0 0,-2-1 0 0,0 0 0 16,2-4 0-1,-1-2-704-15,-6-4-112 0,0 0-16 0,8-4-16 16,-1-2-1968-16,-2-4-400 0,-1 0-80 0,-2-3-8192 16,1 0-1632-16</inkml:trace>
  <inkml:trace contextRef="#ctx0" brushRef="#br1" timeOffset="139731.34">2965 14643 6447 0,'0'0'576'0,"-7"0"-576"15,-3 0 0-15,1 0 0 0,-1 3 6336 0,-2-3 1152 16,-2 1 224-16,-2 2 48 0,-1-1-4288 0,0 2-848 0,0-1-192 0,0-2-16 16,0 2-1296-16,1 1-256 0,0-2-48 0,2-2-16 15,0 3-496-15,0-2-112 16,1 2 0-16,3 1-16 0,1-2-176 0,1-2 0 16,3 2 0-16,5-2 128 0,0 0-128 0,0 0 0 0,0 0 0 0,0 0 0 31,0 0-3184-31,7-2-560 0,4 2-112 0</inkml:trace>
  <inkml:trace contextRef="#ctx0" brushRef="#br1" timeOffset="139959.29">3176 14766 32879 0,'13'11'1456'0,"-6"-5"304"0,0 1-1408 0,-2-1-352 0,-1-2 0 0,-4-4 0 0,0 0 2784 0,0 0 480 15,0 0 112-15,0 0 16 0,0 0-2432 0,0 0-496 16,0 0-80-16,-7 3-32 0,1-3-352 0,-1 0 144 16,-1-3-144-16,2 2 0 0,-2-4 0 0,1 1 0 15,1 0 0-15,0 1 0 16,1-1-832-16,0-2-240 0,0-1-32 0,0 1-18432 0</inkml:trace>
  <inkml:trace contextRef="#ctx0" brushRef="#br1" timeOffset="140784.09">3595 14516 7359 0,'0'0'320'0,"3"-7"80"0,-2 1-400 0,-1 6 0 15,0 0 0-15,0 0 0 0,3-7 5568 0,-3 7 1040 16,0 0 208-16,0 0 32 0,0 0-3840 0,0 0-768 16,0 0-144-16,0 0-48 0,0 0-784 0,0 0-176 15,0 0-16-15,3 11-16 0,-3-2-480 0,1 1-112 16,-2 0-16-16,1 4 0 0,0 2-160 0,-2 1-32 16,2 0-16-16,0 0 0 0,-1 1-48 0,2 1-16 15,1 0 0-15,-1-3 0 0,2 1-16 0,-1-4 0 16,2 1 0-16,1 0 0 0,3-5-160 0,1 1 128 0,-2-3-128 0,1-1 128 15,1-2-128-15,0-1 0 16,0-6 0-16,0 3 0 0,2-4 0 0,3-5 0 0,-1-1 0 0,-5 3-176 16,-1-3 176-16,1-4-160 15,0 1 160-15,-2-4-160 0,1 2-112 0,-1-2-32 0,1 0 0 0,-2 0 0 16,-2 1 16-16,-1-1 0 0,0 0 0 16,-2 0 0-16,-3 1 128 0,0 2 32 0,1 1 0 0,0 3 0 15,0 0 128-15,-1 1 0 0,-1 5 0 0,4 4 0 16,0 0 0-16,0 0 0 0,0 0 128 0,0 0-128 15,1 10 208-15,1 3-16 0,-1 3-16 0,2 1 0 0,1 4 80 0,1 5 32 16,0 0 0-16,0 5 0 0,1 1-32 0,0 5 0 16,1-3 0-16,-1 5 0 0,0-2-128 0,-1 4-128 15,0-2 144-15,-1 0-144 0,-3-1 176 0,1-2-176 16,-1-2 192-16,-1-2-192 0,-1-2 128 0,-1 1-128 16,0-4 0-16,-2-5 0 0,-2-1 0 0,0-5 0 15,-2-2 0-15,0-4 0 0,-1-6-160 0,0-6 160 16,-2-3-160-16,0-3 160 0,-3-5-224 0,1-3 48 15,0-1 16-15,1-2 0 16,2-5-1680-16,0 0-336 0,-1-2-64 0,2-1-10176 16,1-2-2048-16</inkml:trace>
  <inkml:trace contextRef="#ctx0" brushRef="#br1" timeOffset="141039.03">4036 14460 6447 0,'0'0'576'0,"0"0"-576"0,0 0 0 0,0 0 0 15,6 4 5552-15,1 2 992 16,-7-6 208-16,0 0 32 0,6 7-2992 0,1-1-592 0,-7-6-128 0,0 0-32 16,0 0-1824-16,8 4-352 0,-8-4-80 0,7 3-16 15,1-1-256-15,-1-2-64 0,1 0-16 0,0 0 0 16,1-2-288-16,0-2-144 0,0 1 160 0,0-1-160 0,2 2 0 0,-1 2 0 15,1-2 0-15,-1 0 0 16,-1 2-1216-16,0 2-128 0,-1 0-16 0,-8-2-11520 16,6 6-2304-16</inkml:trace>
  <inkml:trace contextRef="#ctx0" brushRef="#br1" timeOffset="141201.56">4102 14650 21183 0,'0'0'1888'0,"6"9"-1504"0,-1-1-384 0,1 1 0 0,1-3 4464 0,-7-6 816 15,0 0 160-15,8 4 48 0,-8-4-3472 0,8 0-688 16,-1-2-144-16,3 0-32 0,-1-3-832 0,0 1-160 16,-3-2-32-16,2-1-128 0,2 1 128 0,-1-2-128 15,-1 1 0-15,1 1 0 0,0-1 0 0,0 3 0 0,0-1 0 0,2 1 0 32,0 0-3040-32,1 1-608 0</inkml:trace>
  <inkml:trace contextRef="#ctx0" brushRef="#br1" timeOffset="141551.72">4494 14436 30351 0,'0'0'1344'0,"6"-3"272"0,1 2-1296 0,1-1-320 0,-2-1 0 0,1 2 0 16,-7 1 1968-16,8-3 320 0,0 0 64 0,0-1 16 15,-1 1-1248-15,3 3-240 0,-3-3-48 0,3 3-16 0,-3 3-112 0,3-2 0 16,-1 1-16-16,0 5 0 15,-1 0-224-15,0 3-32 0,0 1-16 16,-2 4 0-16,1 0-160 0,-2 4-48 0,-1 1 0 0,-2 0 0 16,-2 6-32-16,-1 0-16 0,-3 1 0 0,-1 0 0 0,0 0-160 0,-2-1 0 15,1-2 144-15,-2 0-144 16,-1-5 0-16,-1-2 0 0,1-4 0 0,-1 0 0 0,-1-3 0 0,-1-4 0 16,1-5 0-16,-1-1 0 0,1-1 0 0,1-4 0 15,-2-6 0-15,2-2 0 0,1-4 0 0,1-5 144 16,1-2-144-16,3 0 0 0,2-5 160 0,2-1-160 15,1 3 128-15,1 0-128 0,4 3 0 0,0-2 0 16,1 3 128-16,3 0-128 0,-1 2 0 0,2 2 0 16,-1 2-192-16,1 1-13920 15,-1 5-2784-15</inkml:trace>
  <inkml:trace contextRef="#ctx0" brushRef="#br1" timeOffset="154860.96">25142 10774 8639 0,'0'0'192'0,"0"0"32"0,0 0 16 0,0 0 0 0,0 0-240 0,0 0 0 0,0 0 0 0,0 0 0 16,0 0 752-16,0 0 96 0,0 0 32 0,0 0 0 0,0 0 400 0,0 0 64 15,0 0 32-15,0 0 0 0,0 0-672 0,0 0-144 16,0 0-32-16,0 0 0 0,0 0 304 0,0 0 48 15,0 0 16-15,0 0 0 0,0 0-112 0,0 0-16 0,0 0 0 0,0 0 0 16,0 0 48-16,0 0 0 16,0 0 0-16,0 0 0 0,3 7-160 0,-1 2-16 15,-2-9-16-15,3 10 0 0,0 1-64 0,-3-2-16 16,0-2 0-16,0-7 0 0,0 8-208 0,0 1-32 16,0 1-16-16,-2-1 0 0,4 2-64 0,-2-1-16 15,0-3 0-15,-2 2 0 0,2 1 96 0,0 1 16 0,0-2 0 0,0 2 0 16,2-2-16-16,-2 1 0 0,-2-1 0 0,2 2 0 15,0-1 0-15,2 1 0 0,-1-2 0 0,0 1 0 16,1 1-48-16,-2 1 0 0,1-2 0 0,0-2 0 16,1-1-16-16,0 2-16 15,-1 1 0-15,1 1 0 0,-1-2-32 0,0 1 0 0,1 0 0 0,-1 0 0 16,2 1-32-16,-1 0-16 0,0 0 0 16,-1-1 0-16,0-1 192 0,1 2 48 0,-1-1 0 0,0 1 0 15,2-2-208-15,-2 2-48 0,0-2 0 0,1-1 0 0,-1 1-128 0,0 1 128 16,1-3-128-16,-1 2 128 15,-1 1-128-15,1 0 0 0,-1-3 144 0,2 4-144 0,-2-2 0 0,1-2 144 16,-1-7-144 0,1 10 0-16,-2-1 128 0,2 2-128 0,0-2 0 0,1 1 0 0,-1 1 160 0,0-1-160 15,-1 2 128-15,2-4-128 0,-2 2 192 0,1 2-32 16,-1-1-16-16,0-1 0 0,1 3-16 0,1-2-128 16,-1-2 192-16,0 1-64 0,1 3-128 0,-1-2 0 15,0 1 0-15,0-2 0 0,-2 1 0 0,1-2 0 16,0-1 0-16,0 1 0 0,0-1 0 0,1 1 0 15,1 1 0-15,-1 0 0 0,0-3 0 0,1 3 0 16,-2 0 0-16,1-1 0 0,0-2 0 0,1 3 0 16,-2-1 128-16,1-1-128 0,0 1 0 0,1 2 0 15,-1-1 0-15,0 2 128 0,2-1-128 0,-2-1 128 0,0 1-128 0,1-2 128 16,-2 1-128-16,1 1 0 16,0 2 0-16,1-3 0 0,-1 2 0 0,0-1 0 0,1-1 0 0,-1-1-176 15,0-1 176-15,1 4 0 0,-2-2 128 0,1 1-128 0,0-2 0 16,2 4 0-16,-2-2 0 15,0 2 0-15,1-3 128 0,0 1-128 0,0-2 128 0,0 1-128 16,0 1 480-16,-1 1 32 0,1-2 0 0,1 1 0 16,-2 2-816-1,1 0-144-15,0 0-48 0,1-3 0 0,-2 3 496 0,2-2 288 0,0 2-32 0,-1-3-16 16,2 4-96-16,0-1-16 0,-1 0 0 0,-1 0 0 16,1 0-128-16,-1 0 0 0,1-1 0 0,1 1 128 0,0 0-128 0,1 0 0 15,-2 0 0-15,1 3 128 16,0-4-128-16,0 3 0 0,0-2 0 0,-1 2 128 0,0 1-128 0,-2-3 0 15,2 0 0-15,0 1 0 16,-1 2 0-16,2-3 128 0,0 1-128 0,-1 2 0 0,-1-3 0 0,2 2 128 16,0-2-128-16,-1 0 0 0,1 3 192 0,0-2-32 15,0-1-16-15,0 0 0 0,-1 2-144 0,1 0 128 16,0-2-128-16,0 0 128 0,1 1-128 0,1 0 0 16,-1-1 0-16,0 3 0 0,0-2 0 0,1 3 0 15,-2-1 0-15,2-3 0 0,-2 1 0 0,0 2 0 16,0-1 128-16,0-2-128 0,1 0 0 0,0 2 0 15,-1 0 0-15,0-2 0 0,1 0 0 0,2 0 0 0,-3 0 192 0,1 2-64 16,0-4-128-16,1 1 0 16,-1 1 0-16,0 3 0 0,0-3 0 0,1 2 0 15,-2-2 0-15,1 0 0 0,-1 0 0 0,1 0 0 16,0 0 0-16,0 1 0 0,1 0 0 0,-1-1 0 16,0 2 0-16,2-3 0 0,-2 1 0 0,0 0 0 15,0 0 0-15,1 1 0 0,-1-4 128 0,0 2-128 16,0-2 128-16,2 1-128 0,-2-1 128 0,0-1-128 0,-1 4 128 0,2-2-128 0,-1-1 0 0,1 0 0 31,0 0 0-31,0 1 0 0,-1 0 0 0,1 0 0 0,-1-1-192 0,0 3 192 16,2-2 0-16,-2-1 0 0,0 2 0 0,0-1 0 15,1-4 0-15,-1 3 0 0,0 0 0 0,-1-1 0 16,1-1 0-16,0 1 0 16,-1 2 0-16,2-2 0 0,-1 0 0 0,0-1 0 0,-2 1 0 0,2 2 0 15,-1-5 0-15,1 2 0 0,0 1 0 0,-1-2-176 0,2 3 176 0,-3-1 144 16,1-1-16-16,2 1-128 15,-2 1 128-15,1-3-128 0,0 3 0 0,0 0 0 0,-1-1 0 0,0-1 0 16,-4-8 0-16,7 9 0 16,-3 2 0-16,2-2 0 0,-1-1 0 0,1-2 0 0,-1 4 0 0,0-4 160 15,0 1-160-15,1 0 128 16,-1 0-128-16,-1 2 0 0,0-2 0 0,1-1 0 0,0 2 0 0,0-1 0 16,-1-1 0-16,2 1 0 0,-1-1 0 0,0 4 0 15,0-3 0-15,1 0 0 0,-1 2 0 0,0-2 0 16,0-1 0-16,0 2 0 0,1 1 0 0,-1-2 128 15,0 1-128-15,2-2 128 0,-2 1-128 0,0 2 0 16,0-5 144-16,1 2-144 0,-1 1 0 0,0-1 0 16,-1 1 0-16,1 0 128 0,-1-1-128 0,2 1 0 15,-3-1 0-15,3 1 0 0,-2-1 128 0,1-2 0 0,0 3 0 0,0-1 0 16,1-2-128-16,-1 3 128 16,0-3-128-16,0 1 128 0,1 2-128 0,-1-4 0 15,-1 4-128-15,1 0 128 0,0-4 0 0,0 4 0 0,-5-7 0 0,7 4 0 16,-1 2 0-16,0 1 128 15,-1 0 0-15,0-1 0 0,0 1-128 0,1-3 0 0,-6-4 0 0,5 6 0 16,-1 1 0-16,1-1 0 16,-5-6 0-16,7 7 0 0,-1-1 0 0,1 1-192 0,-7-7 64 0,9 6 0 15,-3 1 128-15,2 0 176 0,-8-7-48 16,8 6 0-16,0-2-128 0,0 3-144 0,-8-7 144 0,8 6-208 16,-2-2 208-16,-6-4 0 15,0 0 0-15,9 7 0 0,-1-1 0 0,0 3 0 0,-1-2 0 0,-2-3 0 16,-5-4 128-16,8 6-128 0,0 1 0 0,0-3 0 0,-8-4 0 0,7 6 0 15,1-2 0-15,0 2 0 16,-1 0 0-16,-2-2 0 0,-5-4 128 0,9 4-128 0,0-1 0 0,0 0 0 16,-2-3 0-16,0 3 0 15,-7-3 0-15,7 4 0 0,-1 0 208 0,1 1-64 0,1-1-144 0,-1-1 0 16,-1 1 0-16,2-2-176 0,0 2 176 16,0 0 0-16,-1-1 0 0,-1 1 0 0,-6-4 0 15,8 5 0-15,0-1 0 0,0 0 0 0,0-2 0 0,-1 2 0 16,0-1 0-16,1 1 0 0,0-1 0 0,-2-2 0 15,1 4 0-15,-1-4 0 0,1 2 0 0,-1 1 0 16,-6-4 0-16,8 3 0 0,0 0 0 0,0 0-128 16,0 1 128-16,-2-1-128 0,1-3 128 0,1 4 0 15,-2-2 128-15,1-2-128 0,-1 2 128 0,2 0-128 16,0-2 128-16,0 3-128 0,-1-2 0 0,-1-1 0 0,1 3 0 0,0-3 0 16,1 2 128-16,0 0-128 15,-8-2 128-15,9 2-128 0,-1-2 0 0,0 3 0 16,0-2-192-16,0 2 64 0,0-3 128 0,0 1 0 0,-1 2 0 0,1-3 0 15,-8 0 0-15,9 2 0 16,1 0 0-16,-4 0 0 0,3 1 0 0,-1 1 0 0,-8-4 0 0,8 0 0 16,-1 2 0-16,0 0 0 15,-7-2 0-15,10 2 0 0,-3-2 0 0,1 3 0 0,0-2 0 0,0 2 0 16,-8-3 0-16,9 0 0 16,-1 4 0-16,1-2 0 0,0-2 0 0,1 2 0 0,-3 0 0 0,1 1 0 15,-8-3 0-15,8 0 0 0,0 1 0 0,0 2 0 0,-2-3-160 0,1 3-48 16,-1 0-16-1,1 0 0-15,1-2 352 0,0-1 80 0,-2 3 16 0,2-3 0 0,0 3-352 0,0-2-80 16,-8-1-16-16,9 3 0 16,-1-3 224-16,0 2 0 0,0-1 0 0,-1 2 0 0,0-3 0 0,0 1 0 15,-1 2 0-15,1 0 0 16,-7-3 0-16,9 0 0 0,0 1 0 0,0 2 0 16,-1-3 0-16,0 2 0 0,0-2 0 0,1 0 0 0,0 0 0 15,-1 2 0-15,0 0 0 0,0-2 0 16,0 0 0-16,-1 0 0 0,1 3 0 0,0-3 0 0,0 1 0 0,0-1 0 15,0 0 0-15,1 0 0 16,-1 0 0-16,1 3 0 0,0-3 128 0,0 0 80 16,-1 0 16-16,0 0 0 0,0 0-224 15,-8 0 0-15,8 0 0 0,-1 0 0 0,1 0 0 0,0 0 0 16,-8 0 0-16,8 2 0 0,0 0 0 0,0-2 0 0,0 2 0 0,-1-2 0 0,-7 0 0 0,10 3 0 31,-3-2 0-31,1-1 0 0,0 0 0 0,-1 0 128 0,-7 0-128 0,9 3 0 16,-1-3 0-16,0 2 0 15,0 0 0-15,-1-2 0 0,1 0 0 0,0 0 0 0,0 2 0 0,0-2 0 16,-8 0 0-16,8 2 0 16,0 0 0-16,-1-2 0 0,1 3 0 0,-1-3 0 0,-1 1 0 0,1 2 0 15,-7-3 0-15,9 0 0 16,-1 2 0-16,0 0 0 0,0 0 0 0,-1-2 0 0,0 0 0 16,1 0 0-16,0 0 0 0,0 3 0 0,-2-2 0 0,1 2 0 15,-7-3 0-15,8 0 0 0,-2 0 0 0,2 0 0 16,0 0 0-16,-2 4 0 0,-6-4 0 0,8 0 0 0,0 2 0 0,0-2 0 15,0 3 0-15,0-2 0 16,-8-1 0-16,9 0 0 0,0 3 0 0,-1-3 0 16,-2 0 0-16,2 1 0 0,-1 2 0 0,1-3 0 0,0 0 0 15,-8 0 144-15,7 0-144 0,1 0 128 0,-1 0-128 0,-1 0 0 16,1 3 0-16,1-3 0 16,0 0 0-16,-1-3 0 0,1 3 0 0,0 0 0 0,0 0 0 0,-1 0 0 15,-7 0 0-15,7 0-176 0,1 0 176 0,-1 3 0 16,-7-3 128-16,9 0-128 0,-1 0 0 0,0 0 0 15,-8 0 0-15,9 0-128 0,-1 0 128 0,0 1 0 16,-1-1 0-16,1 0 0 0,0 0 0 0,0 0 0 16,-8 0 0-16,8 0 0 0,0 0 0 0,-2 0 0 15,2 0 0-15,0 0 0 0,-8 0 0 0,9 0 0 16,0 2 0-16,-1-2 0 0,0 0 0 0,0 0 0 16,-8 0 0-16,8 3 0 0,0-3 0 0,0 1 0 15,-8-1 0-15,9 3 0 0,0-3 0 0,-1 3 0 16,0-3 0-16,-1 1 0 0,1-1 0 0,0 0 0 0,0 3 128 0,0-3-128 15,0 0 0-15,-2 0 0 16,-6 0 0-16,8 0-128 0,0 0 128 0,0 2 0 0,-2-2 0 0,1 0 0 16,-1 0 0-16,2 0 0 15,-1 0 0-15,1 0 0 0,0 0 0 0,-1 0 0 0,0 0 0 0,1 0 0 16,-2 0 0-16,2 0 0 0,-1 0 0 0,1 0 0 16,0 0 0-16,-1 0 0 0,1 0 0 0,1 0 0 15,1 0 0-15,-3 0 0 0,1 0 0 16,0 0 0-16,1 2 0 0,0-2 0 0,1 0 0 0,-2 0 0 15,-1 0 0-15,1 2 160 0,0-2-160 0,0 0 240 0,0 0-48 16,-2 0-16-16,-6 0 0 16,7 0-176-16,1 0 0 0,0 0 0 0,-8 0 0 0,7 0 0 0,1 0-272 15,0 0 64-15,0 0 16 16,-1 0 192-16,0 0 0 0,1 0 0 0,0 0 0 0,-8 0 0 0,9 0 256 16,1 0-48-16,-1 3-16 0,-1-3-352 0,-1 0-80 15,0 0-16-15,1 1 0 0,0-1 256 16,-2 0 0-16,-6 0 0 0,8 3 0 0,0-3 0 0,0 0 0 15,0 2 0-15,-1 0 160 0,0-2-160 0,1 0 0 16,-2 0 0-16,1 0-176 0,0 0 176 0,0 0 0 16,1 0 128-16,0 0-128 0,0 0 0 0,0 0 0 15,-8 0 0-15,9 2-128 0,0-2 128 0,-1 0 0 16,0 0 128-16,0 0-128 0,0 0 0 0,-1 0 0 16,1 0 0-16,0 0-128 0,-1 2 128 0,1-2 0 15,-1 0 128-15,1 2-128 0,0-2 0 0,0 0 0 0,0 0 0 0,0 0 0 16,0 0 0-16,-1 0 0 15,1 0 0-15,1 3 0 0,1-3 208 0,-1 0-16 0,-1 1-16 0,1-1 0 16,0 0-176-16,0 3 0 16,0-3 0-16,-1 2 0 0,-1-2 0 0,1-2 0 0,1 2 0 0,-1-3 0 15,-8 3 0-15,9 0 0 16,0 0 0-16,0 0 0 0,-1 0 0 0,0 0 0 0,0-1 144 0,0 1-144 16,-1 0 0-16,1 0 0 0,0 0 0 0,1 1-192 15,2 2 192-15,-1-3 0 0,-2 0 0 0,0 0 0 16,1 0 0-16,0 0 0 0,-1 0 0 0,0 0 0 0,0 0 0 15,0 0 0 1,1 0 0-16,0 0 128 0,0 0-128 0,0 0 0 0,1 0 0 0,0 2 0 16,-1-2 0-16,2 0 0 0,-2 0 0 15,1 0 0-15,1 0 0 0,-1 0 0 0,1 0 0 0,-1 0 0 0,2 0 0 0,0 0 0 16,-2 0 0-16,2 2 0 16,0-2 0-16,0 0 0 0,-1 0 0 0,3 0 128 0,-1 0-128 0,0 0-128 15,-1 0 128-15,1 0-192 0,0 0 192 0,0 0 144 16,0 0-16-16,0 0-128 0,0-2 0 0,0 2 0 15,-1 0 0-15,1-2 0 0,0 2 0 0,0-3 0 16,0 6 0-16,0-3 0 0,2 2 0 0,-1-2 0 16,1 0 0-16,-1 0 0 0,1 0-208 0,-1 0-48 15,0 0-16-15,2 0 0 0,0 0 416 0,-1 0 96 16,0 0 16-16,1 0 0 0,-2 0-256 0,0 0 0 16,1 0 0-16,-1 0 0 0,-1 0 0 0,2 0-160 0,-2-2 32 0,0 2 0 15,0-3 128-15,0 2 224 16,0 1-48-16,0-3-16 0,-1 3-160 0,0-2 0 0,-2 0 0 0,2 2 0 15,0-2 0-15,0 2 0 16,0-2 0-16,-1 2 0 0,0-2 0 0,-1 2 0 0,1 0 0 0,-2 0 0 16,-1-3 0-16,1 3 0 15,0 0 0-15,-1 0 0 0,-2-1 0 0,2 1 0 0,-1 0 0 0,1 0 0 16,-2 0 0-16,2 0 0 16,0 0 0-16,0 0 0 0,1-3 0 0,-1 3 0 0,-8 0 0 0,8 0 0 15,0 0 0-15,-2 0 0 0,-6 0 0 0,0 0 0 0,8 3 0 0,-1-2 0 16,-7-1 0-1,0 0 0-15,6 3 0 0,-6-3 0 0,0 0 0 0,5 4 0 0,-5-4 0 0,0 0 0 16,0 0 0-16,0 0 0 0,-1 9 0 0,-2 1-144 16,0 1 144-16,-4-1 0 0,-4 2-128 0,0 1 128 15,-4 0 0-15,0 2 0 16,-2 0 0-16,1 0 0 0,-1-2 0 0,0 4 0 0,-3-4 0 0,2 3 0 16,-1-3 0-16,2-1 144 15,0 1-144-15,0 0 128 0,2 0-128 0,-1-4 128 0,0 1-128 0,3 0 0 16,1-3 0-16,1 0 0 0,-1 4 0 0,3-5 0 15,1 1 0-15,0-1-176 0,1 1 176 0,2-3 0 16,5-4 128-16,0 0-128 0,-4 6 0 0,4-6 0 16,0 0 0-16,0 0-128 0,0 0 128 0,0 0 0 15,0 0 0-15,0 0 0 0,0 0 0 0,0 0 0 16,0 0 128-16,0 0-128 0,0 0 0 0,5-8 0 16,1 2 0-16,0-3-128 0,-1 2 128 0,3-1 0 15,1-1 0-15,2 0 0 0,1 1 0 0,0-1 0 16,1-4 0-16,1 2 0 0,0 1 0 0,2-3-128 15,1 2 128-15,0-2-128 0,2 3 128 0,-2-3 0 0,0 1 0 0,0 1 0 16,0-2 0-16,0 3 0 16,0-1 0-16,0 2 0 0,-2-1 0 0,1 3 0 15,0 0 128-15,-3 1-128 0,-3 2 0 0,0 0 0 16,-3 1 0-16,0 0-128 0,-7 3 128 0,0 0-128 16,0 0 128-16,0 0-128 0,0 0 128 0,0 0 0 0,-5-6 128 0,-4 5-128 15,-2-2 0-15,-5 3 0 16,-3-4 0-16,-2 2 0 0,-1-2 128 0,-2 1-128 0,-2-3 128 0,0 2-128 15,-2-3 0-15,1 3 0 16,-2-2 0-16,3-3 0 0,-1 2 0 0,4-1 0 0,1-1 0 0,1 0 0 0,1 2 0 16,3-1 0-1,3 2 0-15,2-3 0 0,1 2 0 0,2 1 0 0,3 0 0 0,0 0 0 0,2-1 128 16,4 7-128-16,-2-6 128 16,2 6-128-16,1-7 0 0,2 1 0 0,1-1 0 0,0 1-128 15,-2-1-2672-15,2 3-528 0,13-8-96 0,-2 6-32 0</inkml:trace>
  <inkml:trace contextRef="#ctx0" brushRef="#br1" timeOffset="156409.87">25170 10734 1839 0,'0'0'0'0,"0"0"160"0,0 0-160 0,-4-4 0 0,0-3 0 0,0 1 0 16,1-1 2368-16,-1 2 432 0,4 5 80 0,-4-4 32 15,1-3-1120-15,0 3-240 0,0-2-32 0,3 6-16 16,0 0 160-16,0 0 48 0,-2-4 0 0,2 4 0 16,-2-7-80-16,2 7-16 0,0 0 0 0,0 0 0 15,0 0-160-15,0 0-48 0,0 0 0 0,0 0 0 16,0 0-448-16,0 0-112 0,0 0-16 0,0 0 0 0,0 0-192 0,0 0-32 15,0 0-16-15,0 0 0 16,10 0-80-16,-1 4 0 0,-1-1-16 0,-1 1 0 0,1 0 48 0,1 2 16 16,-1 1 0-16,1 2 0 15,-1 2-144-15,3-1-32 0,1 3 0 0,-1 3 0 0,1-2 16 0,1 2 0 16,0-2 0-16,2 3 0 0,0 3-112 0,1 0-32 16,0-1 0-16,-2 1 0 0,1 0 0 0,-1-2 0 15,2 4 0-15,-2-2 0 0,-1-3 0 0,0 0 0 16,-1-1 0-16,-1-3 0 0,-3-3-256 0,-2-2 0 15,-1-1 0-15,-1-1 0 0,-4-6 0 0,0 0 160 0,0 0-160 0,0 0 128 16,0 0-128-16,-2-6 128 16,-4-1-128-16,0-3 128 0,-2-3-128 0,-1-2-272 0,-2-2 64 15,-2-3 16-15,1 1 192 0,-1-1 0 16,0-3-160-16,-1-4 160 0,-2 0 0 0,0 1 0 0,1-3-144 0,-1 1 144 16,3 1 0-16,2 5 0 15,1-2 0-15,-1 0 0 0,1 1 0 0,1 3 0 16,0 1 0-16,0 2 0 0,1 1 0 0,0 3 0 0,1 1 0 0,1 0 0 15,-1 4 0-15,1-1 0 0,0 3 0 0,-1-1 0 16,-1 3 0-16,0 4 0 0,-1 3 0 0,-1 1 0 0,3 2 0 0,-1 2 144 16,-3 4-144-16,-1 1 128 15,-1 1 96-15,0 3 16 0,0 0 0 0,0 3 0 16,1 0 80-16,-1 2 32 0,0-1 0 16,1-1 0-16,2-3-128 0,1 0-32 0,0 1 0 0,1-4 0 15,1-3-192-15,1 1 128 0,0-5-128 0,1 3 0 0,0-4 0 0,1 1 0 16,4-7 0-16,0 0 0 15,0 0 0-15,0 0 0 0,0 0 0 0,0 0-160 32,0 0-1712-32,0 0-352 0,5-9-64 0,2 2-16 0</inkml:trace>
  <inkml:trace contextRef="#ctx0" brushRef="#br1" timeOffset="160072.18">30621 14390 19583 0,'0'0'432'0,"0"0"80"0,1-6 32 0,0-2 0 0,-1 8-544 0,0-5 0 0,0 5 0 0,0 0 0 15,0 0 2464-15,0 0 384 0,0-4 80 0,0 4 16 0,0 0-880 0,0 0-160 16,0 0-48-16,0 0 0 16,0 0-608-16,0 0-128 0,-2 9-32 0,0 1 0 0,2 1-560 0,0 2-112 15,-1 0-32-15,1 0 0 0,1 2-192 0,1 3-64 16,-2-1 0-16,1 0 0 0,2 3 112 0,-1 1 16 16,-1 1 0-16,1 1 0 0,-1-2 48 0,0 4 16 15,1-1 0-15,-1-1 0 0,-1-3-112 0,1-2-16 16,2 2 0-16,-2-4 0 0,-1-2 0 0,2 2 0 0,-1-3 0 15,0-3 0-15,-1-10-192 0,0 0 0 0,0 0 0 0,0 0-160 16,0 0 32-16,0 0 0 16,0 0 0-16,0 0 0 15,4-10-768-15,0-1-160 0,-3 0-32 0,2-4 0 16,1 0-3168-16,-3-5-640 0,-2 2-128 0,1-2-32 0</inkml:trace>
  <inkml:trace contextRef="#ctx0" brushRef="#br1" timeOffset="160331.4">30758 14304 35471 0,'0'0'768'0,"0"0"176"0,0 0 16 0,0 0 64 0,7 6-832 0,-2 1-192 0,-1-1 0 0,0 4 0 0,1-4 1632 15,-1 5 288-15,-1 2 48 0,-1 0 16 16,1 0-976-16,-1 1-192 0,1 2-48 0,0-2 0 16,-2 4-400-16,0 1-96 0,2 1-16 0,-2-1 0 15,0 1-256-15,2 1 0 0,1 1 0 0,-1-1 0 16,-1 3 0-16,2-2 160 0,1-1-160 0,1 1 128 0,-2-5-128 0,1 0 0 15,0-1 0-15,0-1 0 16,1-2 0-16,-1-3 0 0,-1-1 0 0,1 0 0 0,0-5 0 0,-5-4 0 16,0 0 0-16,7 2-176 15,-7-2-1184-15,6-2-240 0,1-4-64 0,-2-1 0 16,-1-3-3520-16,1 1-720 0,4-15-144 0,-5 4-32 0</inkml:trace>
  <inkml:trace contextRef="#ctx0" brushRef="#br1" timeOffset="160500.03">30883 14559 27647 0,'-12'-9'608'0,"12"9"128"0,-9-4 32 0,-2 4 0 0,-2-2-624 0,-1 4-144 0,-2-2 0 0,0 0 0 16,-2 0 2800-16,-1 3 528 16,1-2 96-16,2 2 32 0,1-3-1952 0,-2 4-384 0,0-4-80 0,1 2-16 15,2 0-608-15,0 0-128 16,1-2-32-16,2 3 0 0,1-3-256 0,3 0 160 0,0 0-160 0,7 0 128 16,0 0-128-16,0 0 0 0,0 0 0 0,0 0 0 31,7 1-2832-31,2 4-608 0,2-1-112 0,1 0-32 0</inkml:trace>
  <inkml:trace contextRef="#ctx0" brushRef="#br1" timeOffset="160731.47">31066 14630 41919 0,'0'0'928'0,"0"0"192"0,4 6 32 0,-2 1 16 0,-2-7-928 0,0 0-240 15,2 9 0-15,-2-9 0 0,0 0 864 0,0 0 128 0,0 0 32 0,0 0 0 16,0 0-576-16,0 0-96 16,0 0-32-16,0 0 0 0,0 0-320 0,0 0-240 15,0 0 48-15,0 0 0 0,0 0 192 0,0 0 256 16,0 0-48-16,0 0-16 0,5 4-192 0,2 0-160 0,-7-4 32 0,7 0 0 31,1 0-2928-31,1-1-576 0,-2-2-112 0,-2-1-32 0</inkml:trace>
  <inkml:trace contextRef="#ctx0" brushRef="#br1" timeOffset="161261.29">31291 14289 32015 0,'0'0'1408'0,"0"0"320"0,3 7-1392 0,1 0-336 0,1-1 0 0,-1 1 0 15,-4-7 2528-15,1 7 432 0,0 3 96 0,-1 0 16 16,-1 1-1856-16,0-1-352 0,0 2-80 0,-1 1-16 15,0-1-512-15,-1 3-96 0,0 1-32 0,1-1 0 16,0 2 0-16,0 2 0 0,-2 1 0 0,1 0 0 16,2 1 64-16,-2-2 0 0,-1 1 0 0,3-1 0 15,1 5-64-15,-1-4 0 0,-1-3 0 0,2-3 0 16,2-2-128-16,-1 1 128 0,0-3-128 0,-1-3 128 16,0-7-128-16,0 0 0 0,0 0 0 0,0 0-176 0,0 0 48 0,0 0 0 15,7-7 0-15,-3-2 0 16,0-1 128-16,0-6 0 0,0 2 0 0,0-3 0 0,0-3 0 0,-2 0-128 15,1 1 128-15,-1-2-128 0,0-1 128 0,-1 2 0 16,0-1 0-16,1 1 0 16,0-1-240-16,1 2-16 0,-2-1 0 0,2 0 0 0,-1 3 112 0,1 0 16 15,0 2 0-15,-1 0 0 0,1 2 128 0,0 4 0 16,0-2 0-16,0 5 0 0,0-1 0 0,-3 7 0 16,5-4 0-16,-5 4 0 0,0 0 0 0,0 0 0 15,8 0 128-15,-2 0-128 0,-6 0 128 0,8 7-128 0,-1 1 128 0,-1 1-128 16,1 1 0-16,-1 4 0 15,0-4 0-15,0 3 0 0,1 0 128 0,-1 4-128 0,0-4 128 16,0 4-128-16,-1-1 176 0,1 1-48 16,-1 0 0-16,0 0 0 0,-1 3-128 0,0-3 0 0,1 1 0 0,-1-1 0 15,0 0 0-15,0 3 0 16,0-3 0-16,0 0 0 0,-2-1 0 0,2-2 128 0,0 2-128 0,0-3 128 16,0-3-128-16,1 1 0 0,1-2 0 0,0-1-176 31,-6-8-1040-31,8 5-192 0,0-4-64 0,-2-2 0 0,1-2-3840 0,-1-3-768 15,8-5-144-15,-7 1-48 0</inkml:trace>
  <inkml:trace contextRef="#ctx0" brushRef="#br1" timeOffset="161421.24">31512 14536 37775 0,'0'0'832'0,"-9"4"160"0,0-2 32 0,-4 0 64 0,-3-2-880 0,-1 2-208 0,-1-2 0 0,0 3 0 15,-2-2 1120-15,2-1 176 0,1 3 48 0,0-3 0 0,0 0-880 0,2 0-160 16,3 0-48-16,1 0 0 15,-1 0-96-15,1 0-32 0,3 0 0 0,8 0 0 0,0 0-128 0,0 0 0 16,0 0 0-16,0 0-176 16,0 0-2464-16,0 0-496 0,0 0-112 0,7 6-16 0</inkml:trace>
  <inkml:trace contextRef="#ctx0" brushRef="#br1" timeOffset="161651.31">31757 14682 35471 0,'0'0'1568'0,"0"0"336"0,0 0-1520 0,0 0-384 0,0 0 0 0,0 0 0 16,0 0 2064-16,0 0 352 16,0 0 64-16,0 0 16 0,0 0-1600 0,0 0-304 0,0 0-64 0,0 0-16 15,0 0-512-15,0 0 0 0,0 0 0 0,0 0 0 16,0 0 0-16,0 0 208 15,0 0-16-15,0 0 0 16,0 0-864-16,0 0-176 0,3-6-48 0,1 2-12416 0,1-1-2496 16</inkml:trace>
  <inkml:trace contextRef="#ctx0" brushRef="#br1" timeOffset="162461.59">32116 14352 33631 0,'0'0'736'0,"0"0"160"0,0 0 16 0,0 0 48 0,0 0-768 0,0 0-192 0,0 0 0 0,0 0 0 15,0 0 1568-15,0 0 288 0,0 0 48 0,0 0 16 0,-1 11-976 0,0-1-192 16,-2 1-48-16,0 1 0 16,-1-2-304-16,1 4-64 0,-1-1-16 0,1 1 0 15,0 3 0-15,2-2 0 0,0-2 0 0,1 4 0 0,1 0-96 0,2-1-32 16,1-1 0-16,0-2 0 15,1 0-192-15,1 0 0 0,0 0 0 0,1-3 0 0,3-3 0 0,-1 0 144 16,0-1-144-16,1-2 128 16,1-1-128-16,-1-2 0 0,1-2 0 0,-1-2-176 0,1-1 176 0,-1-2 0 15,-1-4 0-15,-1 0 0 0,0-1 0 16,0-2-128-16,-1 0 128 0,-2-2-128 0,-1 0 128 0,-2-2-128 16,1 1 128-16,-2-1-128 0,-1-2 128 0,2 2 0 15,-1 0 0-15,-1 4 0 0,-1-1 0 0,-1 1 0 16,2 3 0-16,0 3 0 0,-1 1 0 0,1 6 0 0,0 0 128 0,0 0-128 15,0 0 176-15,0 0-48 16,0 10 0-16,1 3 0 0,1 0-128 0,-1 7 0 16,0-3 0-16,0 5 0 0,2 2 0 0,0 1 0 15,-2 1 0-15,0 3 0 0,2-2 0 0,0 3 0 16,-2 1 0-16,0 1-176 0,2-2 400 0,-1 1 80 0,1-1 16 0,-2 2 0 16,-1-1-320-16,2 1 0 0,-1-2 0 0,-1-2 0 15,-1-2 0-15,-1 2 0 0,1-2 0 0,0-4 0 16,-4-2 0-16,-1-2 0 15,0 2 0-15,-1-5 0 0,1-1 0 0,-2-4 0 0,-3-2 0 0,1-2-144 16,-1 0 144-16,1-2 0 0,-3-4 0 0,0 0 0 16,0-4 0-16,-1-3 0 0,1-3 0 0,2-2 0 15,0 1 0-15,1-2-128 16,0-4 128-16,3 0-128 16,-1 0-2672-16,3-1-528 0,1 1-96 0,2-3-32 0</inkml:trace>
  <inkml:trace contextRef="#ctx0" brushRef="#br1" timeOffset="162739.6">32518 14496 23487 0,'0'0'1040'0,"0"0"224"15,0 0-1008-15,0 0-256 0,0 0 0 0,0 0 0 0,0 0 2960 0,6-4 560 0,-1 2 96 16,1-2 32-16,0 1-1952 0,0 1-384 16,-1-2-80-16,3 2-16 0,0-3-608 0,0 1-128 15,1 2-32-15,2-2 0 0,-2 0-256 0,1 1-48 16,2-1-16-16,0 2 0 0,-2 2-128 0,-1 0 0 16,-1-3 0-16,-8 3 0 15,0 0-1152-15,7 5-256 0,-7-5-48 0</inkml:trace>
  <inkml:trace contextRef="#ctx0" brushRef="#br1" timeOffset="162951.15">32534 14585 33167 0,'0'0'720'0,"0"0"160"0,0 0 16 0,5 7 64 0,-5-7-768 15,7 4-192-15,-7-4 0 0,6 4 0 0,-6-4 1312 0,10 2 224 0,-3-2 64 0,1 0 0 0,1 0-880 0,1-2-160 16,-1-1-48-16,0 2 0 15,-1 1-304-15,1-3-64 0,0 3-16 0,0 0 0 0,0-1 0 0,1 1 0 16,-3 0 0-16,1 0 0 16,1 0-128-16,-1 0-176 0,0 0 48 0,0 0 0 15,0 0-3024-15,0 0-608 16,6 1-112-16,-14-1-32 0</inkml:trace>
  <inkml:trace contextRef="#ctx0" brushRef="#br1" timeOffset="163220.26">32930 14420 36159 0,'0'0'800'0,"0"0"160"0,0 0 48 0,0 0 0 15,0 0-816-15,0 0-192 0,0 0 0 0,0 0 0 0,0 0 0 16,0 0 0-16,0 0 0 0,0 0 1888 0,0 0 336 15,0 0 64-15,0 0 16 0,0 0-1392 0,0 0-272 0,7 0-48 0,1 0-16 16,0 0-400-16,0 0-176 0,1 0 128 0,0 0-128 16,-1 0 192-16,1 0-64 0,2 0 0 0,-1 0 0 15,-1 0-128-15,1 0 0 0,0 0 0 0,-1 0-176 32,-9 0-1040-32,9 0-192 0,2 0-64 0</inkml:trace>
  <inkml:trace contextRef="#ctx0" brushRef="#br1" timeOffset="163751.93">33279 14280 22047 0,'0'0'976'0,"0"0"208"0,0 0-944 16,0 0-240-16,0 0 0 0,0 0 0 0,0 0 2880 0,0 0 544 15,0 0 96-15,0 0 32 0,0 0-1984 0,0 0-400 16,0 0-80-16,0 0 0 0,8 3-256 0,-8-3-64 16,8 0 0-16,0-3 0 0,-2 3-192 0,1-4-64 15,-2 2 0-15,3-2 0 0,0 0-96 0,0-1-32 16,-2 1 0-16,1 0 0 0,1-1-384 0,0 1 0 16,1 0 0-16,-1 1 0 0,1-1 128 0,0 1-128 0,0 2 128 0,0-1-128 15,0 2 0-15,1 0 0 0,-3-3 0 0,1 6 0 16,0 0 240-16,-1 3-48 0,-1-2 0 0,-1 6 0 15,-2 3-192-15,-2 3-192 0,-2 1 48 16,-3 4 0-16,-2 1 144 0,-4 6 0 0,0 1 160 0,-3 1-160 16,0 0 144-16,-3 1-144 15,-2 2 128-15,-2-3-128 0,-1-1 0 0,0-6 0 0,0 1 0 0,2-4 0 0,0-3 0 0,2 0 0 16,1-4 0-16,3-3 0 16,2-1 0-16,-3-2 0 0,4 0 0 0,3-6 0 15,7-1 0-15,0 0 0 0,0 0 0 0,2-8 0 0,2-1 0 0,2 1 0 16,3-1 192-16,2 2-64 15,2-2-128-15,1 1 0 0,2-1 0 0,0 1-176 0,1 2 176 0,-1-1-128 16,1 1 128-16,-2-1-128 16,1 4 128-16,-2 2 0 0,1-2 128 0,2 1-128 0,-1 2 0 0,-2 2 0 31,-4 2 0-31,2-1 0 0,-1 4 176 0,1-1-48 0,-1 1 0 0,1-1 0 0,0 1-128 0,0-1 0 16,-2 1 0-16,1-3 0 0,0 2 0 0,1-2 0 15,-1-1 0-15,0-3 0 16,3-3-3392-16,0 1-544 0</inkml:trace>
  <inkml:trace contextRef="#ctx0" brushRef="#br1" timeOffset="-64323.38">2332 15578 2751 0,'0'0'256'0,"0"0"-256"16,0 0 0-16,0 0 0 0,0 0 2112 0,0 0 368 16,0 0 80-16,-3-9 0 0,0 2-1024 0,1 0-224 15,-1 0-32-15,3 7-16 0,0 0 112 0,0 0 32 16,0 0 0-16,0 0 0 0,0 0 80 0,0 0 32 0,0 0 0 0,0 0 0 15,0 0-640-15,0 0-128 0,0 0-32 0,0 0 0 16,0 4-304-16,0 2-64 16,0 4-16-16,0-2 0 0,0 2 32 0,1 3 0 0,1 5 0 0,-1-1 0 15,2 8 176-15,-1 2 32 16,0 1 16-16,0 0 0 0,1-2 80 0,-1 0 16 0,1-2 0 0,0 2 0 16,-2-2-176-16,0-3-48 15,-1 1 0-15,2-5 0 0,-2 0-80 0,0-4-32 0,0-3 0 0,0-3 0 16,0-7-352-16,0 0 128 15,0 0-128-15,0 0 0 0,0 0 0 0,-6-4-128 0,2-3 0 16,1-2 0-16,-1-1 128 0,0-3 0 0,0-2 0 0,0-4-128 0,-1 2 128 0,2-3 0 16,0 0-144-16,2-3 144 0,1-1 0 15,0-2 0-15,1 0 0 0,2-2 0 0,0 2 0 0,1 3 0 16,-1-4 0-16,3 6 0 0,0-3 0 0,2 3 0 16,1-3 0-16,2 4 128 0,3 1-128 0,-1-1 0 15,2 6 0-15,0-2 128 0,1 3 0 16,0 0 0-16,-2 5 0 0,1 1 0 0,-2 3-128 0,-2 2 192 15,0 2-192-15,-1 0 192 0,0 6-192 0,-1-2 0 16,0 3 0-16,-1-1 0 16,-4 1-832-16,-2-1-240 0,0 4-48 15,-1-2-10160-15,-4 5-2032 0</inkml:trace>
  <inkml:trace contextRef="#ctx0" brushRef="#br1" timeOffset="-63881.82">2482 15684 22575 0,'0'0'992'0,"4"4"224"0,1 3-976 0,1-1-240 16,-6-6 0-16,6 7 0 0,1-1 2864 0,1-2 528 16,-1-4 96-16,-7 0 32 0,0 0-2096 0,8 0-400 0,0-2-96 0,3-2-16 0,0 0-464 0,0-3-80 15,-3 1-32-15,1-3 0 16,1 1-128-16,1-1-16 0,-3-2-16 0,1 1 0 0,1-4-176 0,0 1 0 15,-1-2 144-15,0 0-144 16,0 2 0-16,0 0 0 0,-2 0 0 0,-3 0 0 16,-3 2 0-16,0 1 0 0,-1 1 0 0,-2 1 0 0,-4-1 0 0,0 2 0 15,1 3 0-15,-3 2-128 16,-3 2 128-16,3 0 0 0,-1 2 0 0,-1 2 0 0,-2 3 0 0,0 2 0 16,-1-1 0-16,1 5 0 15,2-3 0-15,2 6 128 0,3-2-128 0,-2 3 128 0,-1 2-128 0,1-2 176 16,0 2-176-16,2 5 192 15,1-3 48-15,1 1 16 0,3 2 0 0,0-5 0 0,3-2 352 0,1 3 80 16,1-3 16-16,0-4 0 0,0 2-64 0,2-2-16 0,1 0 0 0,2-4 0 16,3 2-304-16,2-5-64 15,1 1-16-15,-2-1 0 0,2-3-240 0,1-3 0 0,1-3 0 0,0 1 0 16,-1-2 0-16,0 0-208 16,0-3 64-16,-1 1 16 15,-1-1-1344-15,-2 0-256 0,-2-2-48 0,1-1-16 16,-1-1-3216-16,-2 2-656 0</inkml:trace>
  <inkml:trace contextRef="#ctx0" brushRef="#br1" timeOffset="-63522.82">3009 15498 22975 0,'9'-15'1024'0,"-5"11"192"0,-2-3-960 0,1-2-256 0,1 1 0 0,-1-5 0 16,-3-3 2560-16,0 4 480 0,-2-1 96 0,1 0 0 0,-2-2-1568 0,-1 1-320 16,1 1-64-16,-3 3-16 15,0 2-496-15,-2 1-96 0,-1 1-32 0,0 3 0 0,-1 1-96 0,1 0-32 16,-1 6 0-16,-1 0 0 0,-1 3-96 0,1 2 0 16,-2 4-16-16,1 0 0 0,1 4 0 0,5 0 0 15,-1 0 0-15,2 5 0 0,0 2 96 0,1 2 32 16,1 2 0-16,1 1 0 0,0-2 16 0,2 12 16 15,2-5 0-15,0 3 0 0,1-4-80 0,-1 1 0 16,1-4-16-16,1 0 0 0,0-1-208 0,0-4-32 16,0 0-128-16,0-4 192 0,-2-2-192 0,1-2 0 15,0-4 0-15,-2-2 0 0,0-2 0 0,-1-9-240 16,0 0 80-16,0 0 16 16,0 0-2320-16,0 0-464 0,0 0-80 0,-2-9-9552 15,-1-4-1904-15</inkml:trace>
  <inkml:trace contextRef="#ctx0" brushRef="#br1" timeOffset="-63333.07">3015 15629 8287 0,'0'0'736'0,"0"0"-592"15,0 0-144-15,0 0 0 0,0 0 6224 0,0 0 1216 0,0 0 240 0,0 0 64 16,-6 7-4032-16,-1-1-816 16,-2 3-144-16,-4-2-48 0,-3 0-1552 0,-2-1-304 0,-3 2-64 0,-1-1-16 15,-7-1-512-15,1 1-128 16,1-1 0-16,2-2-128 0,3-1 0 0,2-1 0 0,3 2 0 0,3-4 0 15,0-2 0-15,4 0 0 16,1 2 0-16,1-2 0 16,8 2-800-16,0 0-64 0,-1-4-16 0,3-3 0 0,6 3-2704 0,3-1-528 0,-1-1-112 0</inkml:trace>
  <inkml:trace contextRef="#ctx0" brushRef="#br1" timeOffset="-63052.79">3131 15252 14735 0,'0'0'1312'0,"0"0"-1056"0,0 0-256 0,0 0 0 0,-4 7 5696 0,1 0 1072 15,0 3 208-15,2-1 64 0,1 1-4240 0,-1 1-848 16,-3-1-160-16,0 6-48 0,1 1-848 0,1 3-192 16,-1 3-16-16,2 1-16 0,-2-2-256 0,0 9-48 0,2 2-16 0,0 0 0 15,0 1-96-15,1-1-32 16,1-1 0-16,0 0 0 0,-1-1-80 0,1-3-16 15,-1 2 0-15,3-4 0 0,0-2-128 0,-1-3 0 16,2-2 0-16,0 1 0 0,0-4 0 0,0-3 0 16,0-5 0-16,1-2 0 15,-5-6-1008-15,9-2-128 0,2 0-16 0,-2-4-16 16,0-3-2560-16,0-5-512 0,1 1-112 0</inkml:trace>
  <inkml:trace contextRef="#ctx0" brushRef="#br1" timeOffset="-62692.49">3235 15722 9215 0,'0'0'400'0,"0"0"96"0,3 7-496 0,1-1 0 0,1 1 0 0,2-3 0 16,-7-4 6576-16,7 5 1216 0,1-4 240 16,-1 2 48-16,-1-3-5520 0,2 0-1088 0,1-3-240 0,1 2-32 15,-1-4-752-15,1 1-160 0,1-3-32 0,-1-1 0 0,1-1-256 0,-1-1 160 16,2-1-160-16,-2 0 128 0,1-3-128 0,-2 4 0 16,-1-1 0-16,0-2 0 0,-3 3 0 0,-1 1 0 15,-3 1 0-15,-1-1-176 0,-1 0 176 0,-2 1 0 16,1-1 0-16,-3 1 0 0,-2-2 0 0,-1 4 0 15,-1-1 0-15,0 3 0 16,-3 1 0-16,-1 0 0 0,0 0 128 0,0 6-128 0,-2 0 0 0,-3 0 0 16,1 4 0-16,3 3 0 0,0 1 176 0,3 2-48 15,0 3 0-15,2 1 0 0,0 0 0 0,4 2 0 16,2 1 0-16,2 1 0 0,1 1 208 0,0-1 48 16,-2-1 0-16,4-3 0 0,0 3-192 0,2-1-16 15,1-4-16-15,2 0 0 0,1-2-160 0,2-2 0 16,2-2 0-16,3-1 0 0,0-1 0 0,2-1 0 15,2-3 0-15,0-3 0 0,0 0-256 0,0-3 32 16,1-1 0-16,0 2 0 16,-2-5-1568-16,-4 3-304 0,1-5-64 0,-1 1-16 15,0-1-2496-15,0-2-512 0</inkml:trace>
  <inkml:trace contextRef="#ctx0" brushRef="#br1" timeOffset="-62052.56">3726 15472 9215 0,'0'0'816'0,"0"0"-656"16,0 0-160-16,0 0 0 0,0 0 6048 0,0 0 1184 0,0 0 224 0,0 9 48 16,-1-2-4320-16,0 1-880 0,1-2-160 0,-2 3-32 0,0-2-1088 0,1 3-224 15,-1 0-32-15,1-3-16 16,0 4-304-16,1 2-48 0,0-4-16 0,0 2 0 0,1-1-128 0,0-1-16 16,-1-9-16-16,0 0 0 0,3 7-224 15,-3-7 0-15,0 0 0 0,0 0 0 0,0 0 0 0,0 0 0 16,0 0-176-16,6-3 176 0,0-3-176 0,-5-2 176 15,-2-1-128-15,-2-2 128 0,-1-2-128 0,0 3 128 16,-1-4-128-16,-2 5 128 0,0-1 0 0,-3-1 0 16,0 2 0-16,1 3 0 0,-2-1 0 0,2 3 0 15,-1 2 0-15,-1 2 0 0,-1 0 0 0,2 6 0 16,-1 1 0-16,2 2 0 0,1 1 0 16,2 3 0-16,-2 0 0 0,1 2 128 0,1 1-128 0,1 1 176 15,-1 0-176-15,2 0 192 0,2 2-192 0,1 4 0 16,-1-2 144-16,2-2-144 0,2 1 0 0,0 1 0 15,-1-2 0-15,3 1 128 0,2-3-128 0,0-1 0 16,2-6 0-16,2 3 0 0,4-2 0 0,-1-5 0 16,-2 1 0-16,3-4 0 0,0 1 0 0,2-2-128 0,-1-4 128 0,1-1-128 15,-1-1-112-15,2 0-16 16,1-5 0-16,-1-2 0 16,-1 2-400-16,-1-1-96 0,0-5-16 0,-1-3 0 15,1 1-368-15,-2-4-80 0,-2-1 0 0,1-2-16 16,1 1-1120-16,-1-4-208 0,-1 4-64 0,-2-3 0 15,0-2-192-15,-1 2-64 0,-2 0 0 0,1-2 0 0,-2 2 1248 16,-1 0 240-16,-3 2 48 0,-1 3 16 16,0 6 608-16,-1-2 112 0,0 3 32 0,-1 5 0 0,0 4 1664 0,2 5 320 0,0 0 80 0,0 0 16 15,-7 1 1824-15,1 6 384 0,0-1 64 0,1 8 0 0,-1-1-896 0,-1 6-176 16,1 1-32-16,0 1-16 16,1 3-1232-16,0 2-240 0,0 0-48 0,-1 1-16 0,2 0-288 0,2 3-48 15,-1 0-16-15,2 0 0 0,1 0-336 0,1 0-80 16,1-1-16-16,0-5 0 0,2-1-176 0,0 1-32 15,0-5-128-15,1 1 192 0,2-6-192 0,1 0 0 16,-1-4 0-16,4-3 0 0,-1-1 0 0,2-1-128 16,0-5 128-16,1-2-160 15,0-5-896-15,2 1-176 0,-2-5-48 0,-2-2 0 16,3-4-2992-16,-1 0-592 0,-2-5-128 0</inkml:trace>
  <inkml:trace contextRef="#ctx0" brushRef="#br1" timeOffset="-61852.22">4110 15535 4607 0,'0'0'400'0,"0"0"-400"16,-8 6 0-16,-1 1 0 0,-1 0 7776 0,-3 0 1472 0,-3 0 288 0,-2 2 64 16,-5-1-6176-16,2 1-1248 15,-1 0-240-15,-2-2-48 0,0-3-1056 0,0 2-192 0,0-2-64 0,2-1 0 16,1 1-384-16,2-2-192 16,-1 0 160-16,3 0-160 0,4 1 0 0,1-3 0 0,2 0 0 0,2 0 0 15,8 0 0-15,0 0 0 0,0 0 0 0,0 0 0 31,0 0-2016-31,0 0-400 0,6-7-80 0,3 1-10272 16,4 3-2064-16</inkml:trace>
  <inkml:trace contextRef="#ctx0" brushRef="#br1" timeOffset="-60973.03">4127 15469 20959 0,'0'0'928'0,"3"-6"192"0,-3 6-896 0,0 0-224 0,0 0 0 0,0 0 0 0,0 0 2896 0,0 0 544 15,0 0 96-15,0 0 32 0,0 0-1312 0,0 0-256 16,0 0-48-16,-3 9-16 0,1 0-880 0,-2 4-176 16,0-1-48-16,1 4 0 0,0-3-256 0,1 4-64 15,1 0-16-15,-1 0 0 0,1 3-192 0,1-3-48 0,0 2 0 16,1 1 0-16,2 0-256 0,1-1 160 16,1-2-160-16,0 0 128 0,0-1-128 0,2-3 0 15,1-2 0-15,1-1 0 0,0-3 0 0,2-3 0 16,0-2 0-16,1-2-176 15,0-2-960-15,0-2-192 0,0-3-32 0,-1-2-16 16,1-3-1152-16,0-4-224 0,0 2-64 0,-2-4 0 16,-2-1 768-16,-1 0 160 0,-1-1 32 0,-1 0 0 15,-1 1 384-15,0 2 64 0,2 0 32 0,-1 1 0 0,-1 3 1008 0,1 0 208 16,0 1 160-16,0-1-208 0,1 4 480 0,0 1 112 0,1-1 0 0,1 2 16 16,-1 3 1136-16,3-1 208 15,-2 1 48-15,1 1 16 0,1 2-128 0,1-1-16 0,-2 2-16 0,0 2 0 16,0-2-496-16,0 4-112 15,-1-1-16-15,0 3 0 0,-1 2-240 0,-2 1-48 16,-1 2-16-16,-3 2 0 0,-1 3-16 0,0-2 0 0,-3 3 0 16,-2 3 0-16,-1-1-192 0,-2 1-64 0,-1 1 0 0,-2 1 0 15,-1 2-112-15,2-5-16 0,-1-2-16 0,1 0 0 0,-1-4-144 0,2 1-32 16,0-4 0-16,0-3 0 16,2-3-128-16,7-4 0 0,-6 2 0 0,6-2 0 0,-7-4 0 0,2-5 0 15,1 0 0-15,0-2 0 16,3-6 0-16,1 0 0 0,1 0-128 0,2-2 128 0,1-1 0 0,1 0 0 15,3-3-144-15,1 2 144 16,0-1 0-16,2-2-160 0,2 2 160 0,0 1-128 0,0 1-208 0,1 1-48 16,1 2 0-16,-1 2 0 0,1-3 128 0,-1 6 32 15,0 0 0-15,1 2 0 0,-1 3 224 0,-1 1 0 16,-1 6 0-16,0 0 0 0,-2 2 128 0,0 2-128 16,-1 5 144-16,-1 2-144 0,-2 2 176 0,-1 0-176 15,1 4 192-15,-2 0-192 0,-2 0 352 0,-1 3-32 16,1-3-16-16,-2 2 0 0,-2 4 16 0,1-5 0 15,-1 2 0-15,-1-5 0 0,-1 2-128 0,1-1 0 16,-1-1-16-16,2-5 0 0,0 2-176 0,1-4 0 16,1-8 0-16,0 0 128 0,0 0-128 0,0 0 0 15,0 0 0-15,0 0 0 0,4-11 0 0,1 1 0 0,2-3 0 0,-69-15 0 16,140 20-144-16,-69-9 144 16,1-2 0-16,1 0 0 0,1 0-144 0,-2-1 144 15,0 3 0-15,1 0-144 0,-2-1 144 0,0 3 0 16,-1 2 0-16,-1 4 0 0,-2-2 0 0,0 7 0 15,-5 4 0-15,0 0 0 0,0 0 0 0,5 7 0 16,-1 1 128-16,2 5-128 0,-4 0 128 0,2 0-128 16,0 4 128-16,0-1-128 0,0 1 208 0,1 0-16 0,2 0-16 0,1-1 0 0,-1-2 160 0,3 2 48 15,1-2 0-15,1 2 0 16,1-3-256-16,2 0-128 0,2-2 128 0,1-2-128 0,3-3 0 16,1-2 0-16,0 0 0 15,2-4 0-15,1-4 0 0,0-2 0 0,-2-1 0 0,0-2 0 0,-2-1-192 0,-2-1 64 16,-2-2 0-1,-1-3 0-15,-3-1-2512 0,-2-2-496 16,-2-2-112-16,-4 1-14736 0</inkml:trace>
  <inkml:trace contextRef="#ctx0" brushRef="#br1" timeOffset="-60832.7">4603 15016 17503 0,'0'0'1552'0,"-6"7"-1232"0,0-2-320 0,1 3 0 0,-1-2 6160 0,2 4 1184 16,0-4 224-16,2 1 48 0,2-7-5152 0,-3 5-1040 15,3-5-208-15,0 0-32 0,0 0-864 0,0 0-160 16,0 0-32-16,0 0-128 16,0 0-1792-16,3 9-448 0,-1-2-112 0</inkml:trace>
  <inkml:trace contextRef="#ctx0" brushRef="#br1" timeOffset="-60231.48">2279 16414 4607 0,'0'0'400'0,"0"0"-400"15,0 0 0-15,0 0 0 0,0 0 4080 0,0 0 720 0,0 0 160 0,0 0 32 16,0 0-1088-16,0 0-224 0,0 0-32 0,-2 10-16 16,2 1-1472-16,0 2-304 0,0 0-48 0,0 4-16 15,1-1-624-15,0 5-128 0,1 1-16 0,0 1-16 16,1 1-416-16,-1 2-80 0,1 2 0 0,0 2-16 0,-1-4-240 0,2 1-32 16,-1 2-16-16,-1-3 0 15,1-2-208-15,0-4 0 0,-1-3 0 0,2-3 0 16,0-2 0-16,0-2 0 0,0-2 0 0,-4-8 0 15,0 0-2560-15,0 0-464 0,7-4-96 0</inkml:trace>
  <inkml:trace contextRef="#ctx0" brushRef="#br1" timeOffset="-59852.86">2146 16484 3679 0,'0'0'320'0,"0"0"-320"16,0 0 0-16,-7 4 0 0,7-4 8160 0,0 0 1568 15,0 0 304-15,0 0 64 0,0 0-7168 0,0 0-1440 16,0 0-272-16,0 0-64 0,0 0-688 0,0 0-128 16,0 0-16-16,0 0-16 0,5-4-176 0,1 1-128 15,0-7 144-15,3 4-144 0,2-1 0 0,1 3 0 16,2-2 0-16,3-1 0 0,3 3 0 0,2-2 0 0,3 3 0 0,2-3 0 16,2 2 0-16,-1 0 0 15,-1 1 0-15,-1 3 0 0,0-3 0 0,-1 6 0 0,0 0 0 0,-1 1 0 16,-5 5 0-16,2 1 128 15,2 3-128-15,-5 4 0 0,-6 0 144 0,-3 3-144 16,0 4 128-16,-4-1-128 0,-5 1 128 0,-2 2-128 0,-3 0 0 0,-3 2 128 16,-4 1-128-16,-3-2 0 15,0-1 0-15,0 0 128 0,1-2-128 0,-2 0 0 0,-2-5 0 0,0 1 0 16,-1-6 0-16,1-1 0 16,1-3 0-16,-1-4 0 0,-2-5 0 0,0 2 0 0,2-6 0 0,1-1 0 0,1-2 0 0,3-2-176 15,1-4 176-15,2-1-128 16,2-1-832-16,3-3-176 15,3-3-16-15,5 4-11728 0,1 2-2352 0</inkml:trace>
  <inkml:trace contextRef="#ctx0" brushRef="#br1" timeOffset="-59351.88">2803 16517 20159 0,'0'0'896'0,"0"0"176"0,0 0-864 0,0 0-208 0,0 0 0 0,0 0 0 15,7-2 3520-15,1 4 672 0,-1-2 128 0,3 0 32 0,0 0-2240 0,0-2-432 16,2 0-80-16,0 0-32 16,1 2-832-16,2-3-160 0,-2-1-48 0,1 4 0 0,0-3-352 0,1 2-176 15,-1-1 160-15,-1 2-160 0,-1 0 0 0,0 0 0 16,0 2 0-16,-3-1 0 15,-9-1-2656-15,6 7-576 0,-3 2-112 0,-3-1-12656 16</inkml:trace>
  <inkml:trace contextRef="#ctx0" brushRef="#br1" timeOffset="-59182.65">2887 16690 15663 0,'0'0'1392'0,"0"0"-1120"15,0 0-272-15,8 4 0 0,0 0 4944 0,-1-1 944 16,3-3 176-16,-1 0 32 0,0 0-3984 0,0-3-816 15,0-1-144-15,0 4-48 0,3-3-464 0,-1 3-80 16,-3-1-32-16,-1-2 0 0,1 3-368 0,2-2-160 0,-3 1 128 0,1 1-128 31,0-3-640-31,0 3-192 0,-8 0-64 0,0 0-17664 0</inkml:trace>
  <inkml:trace contextRef="#ctx0" brushRef="#br1" timeOffset="-58053.67">3523 16278 12895 0,'0'0'1152'15,"0"0"-928"-15,0 0-224 0,0 0 0 0,0 0 4688 0,0 0 896 16,0 0 176-16,0 0 48 0,-4 6-3104 0,1 2-608 16,-1 4-128-16,-2 2-32 0,0 2-976 0,-2 1-208 15,0 0-48-15,-1 3 0 0,-2 0-192 0,2 5-32 16,1 0-16-16,1 1 0 0,-1-2-128 0,3-4-16 16,-1-1-16-16,4 5 0 0,-1-1 16 0,2 0 0 15,-1 0 0-15,4 1 0 0,0 2 48 0,5 4 16 16,-1-2 0-16,4-5 0 0,-3 0-256 0,3-6-128 15,-1 0 128-15,1-2-128 0,1 0 0 0,1-2 0 0,-1-3 0 0,2 2 0 16,2-4 0-16,-1-2 0 16,1 1-128-16,0-4 128 0,1 1-1536 15,1-4-240-15,1 0-32 0,2-4-11488 16,1-3-2288-16</inkml:trace>
  <inkml:trace contextRef="#ctx0" brushRef="#br1" timeOffset="-57771.3">3721 16567 9215 0,'0'0'816'0,"0"0"-656"15,0 0-160-15,0 0 0 16,0 0 4480-16,0 0 848 0,0 0 176 0,0 0 48 0,0 0-2976 0,0 0-592 15,0 0-112-15,0 0-16 0,0 0-736 0,0 0-144 16,0 0-16-16,0 0-16 0,0 0-176 0,5-3-16 16,2-1-16-16,0 2 0 15,-1 0-272-15,2 0-48 0,1 2-16 0,2-3 0 0,0 2-224 0,5-4-48 16,0 3-128-16,0 2 192 0,-2-2-192 0,0 2 0 16,1 0 0-16,-1 0 0 15,-1 0-2208-15,0 2-432 0,0 2-96 0</inkml:trace>
  <inkml:trace contextRef="#ctx0" brushRef="#br1" timeOffset="-57095.16">4039 16457 6447 0,'0'0'576'0,"0"0"-576"0,0 0 0 0,0 0 0 16,6 4 5840-16,-6-4 1072 0,0 0 192 0,0 0 64 0,0 0-4192 0,0 0-832 15,0 0-160-15,0 0-48 16,0 0-1360-16,0 0-256 0,4-7-64 0,0 3-16 0,-1-2-240 0,1-1 0 16,-1 1 128-16,1-1-128 0,0 3 0 0,0-2 0 15,0-1 0-15,0 3 0 0,0-1 0 0,-4 5 0 16,6-4 0-16,1 1 0 15,-7 3 160-15,8 0-160 0,-2 0 160 0,2 0-160 0,-8 0 144 0,9 6-144 16,-1-5 128-16,1 6-128 0,0 2 176 0,0-1-48 16,-1 5-128-16,0 0 192 0,0 0 32 0,0 3 0 15,-2-2 0-15,2 3 0 0,1-1-96 0,2-2-128 16,-1 2 176-16,1-3-176 0,2 1 128 0,1-1-128 16,3 1 0-16,-1-5 0 0,-1 1 128 0,-1-1-128 15,2-2 0-15,-1-3 0 0,1 0 0 0,1-2 0 16,0 0 0-16,0-2 0 0,-1-2 0 0,0 0 0 15,1-2 0-15,-3 1-144 0,0-1 144 0,0-2-128 16,-4 2 128-16,-1-5-128 0,-1-1 128 0,-1 3-192 16,-2-3 192-16,-1 0-192 0,-3-1 32 0,-1 2 0 0,-3 1 0 0,0-1 0 15,-4-1-192-15,-2 3-32 16,-4 1-16-16,0 2 0 0,-2-1 144 0,-2 5 16 0,-1 0 16 0,-3 2 0 16,-1 2 224-16,-1 3 0 15,1 2-160-15,0-1 160 0,-3 3 0 0,1 0 0 0,1 2 0 0,2 0 0 16,1 2 128-16,2-2-128 15,0 2 128-15,1 0-128 0,-1-2 160 0,3-3-160 0,0 1 192 0,2 1-192 16,0-5 224-16,1 0-64 0,2-2-16 0,-1-3 0 0,0-4-16 0,-1 0-128 16,1-5 192-16,1 3-64 15,-1-2-128-15,0-4 0 0,-1 0 0 0,1-3 0 0,1 2 0 0,3 1 0 16,-1-3 0-16,1-3 0 16,-1 2 0-16,0-5 0 0,1 2 0 0,1 0 0 0,-1 0 0 0,2-2 0 15,1-1 0-15,3 3 0 16,1 4 0-16,1 0 0 0,3 0 0 0,3 2 0 15,2 1-960-15,3 1-80 16,2 2-16-16,3 0 0 0,3 0-2592 0,-5 4-528 0</inkml:trace>
  <inkml:trace contextRef="#ctx0" brushRef="#br1" timeOffset="-56645.04">4719 16631 4607 0,'0'0'400'0,"0"0"-400"0,0 0 0 0,0 0 0 0,0 0 4880 0,0 0 896 16,0 0 176-16,0 0 48 15,0 0-2896-15,0 0-576 0,0 0-112 0,0 0-32 0,0 0-560 0,0 0-112 16,0 0-32-16,0 12 0 15,1 0-640-15,-1 3-128 0,-1 2-16 0,0 3-16 0,0-7-448 0,-1 4-96 16,0 3-16-16,-1-1 0 0,0-1-128 0,1 1-48 16,-1-2 0-16,2 0 0 0,0 0-144 0,-2-4 0 15,2 0 0-15,-1-3 0 0,2-10 0 0,0 0 0 16,0 0 0-16,0 0 0 16,0 0-1120-16,0-12-96 0,2-3-32 0,0-2-11488 15,1-5-2288-15</inkml:trace>
  <inkml:trace contextRef="#ctx0" brushRef="#br1" timeOffset="-55953.29">4882 16420 27007 0,'0'0'1200'0,"0"0"240"0,0 0-1152 0,0 7-288 0,1 1 0 0,-1-8 0 15,0 0 2320-15,0 0 416 0,0 0 80 0,0 0 0 0,0 0-1552 0,0 0-320 16,0 0-64-16,0 0-16 16,0 0-544-16,4-7-128 0,0 1 0 0,0-1-16 0,-2-1-176 0,2-1 128 15,0 2-128-15,3-3 128 16,-1 1-128-16,2-2 0 0,0 1 0 0,1 1 0 0,0 1 0 0,0 1 0 15,2 1 128-15,-1-1-128 0,2 3 0 0,0 2 128 16,0 4-128-16,0 0 128 0,-1 0-128 0,1 5 160 16,0-1-160-16,-2 1 160 15,2 1-16-15,-1 3 0 0,-1 0 0 0,-1-1 0 0,0 4 48 0,1-1 0 16,-3 0 0-16,3 4 0 0,-1 0-16 0,0-2 0 16,0 3 0-16,0-1 0 0,0-4 16 0,2 1 0 15,-2-1 0-15,3 0 0 0,1-4-192 0,0 2 0 16,0-2 144-16,0-2-144 0,-1-3 0 0,0-2 0 15,0-1 0-15,1-1 0 0,0-1 0 0,0-1 0 16,-1-5-144-16,-2 0 144 0,-1 1 0 0,1-2-176 0,-3-4 176 0,4-2-128 16,-5-2 128-16,-3 6-160 15,-2-3 160-15,-1 2-160 0,-2-2 160 0,-2 2-128 16,-1-2 128-16,-3 3-128 0,-3 1 128 0,-2 2-128 16,-3 3 128-16,-1 2-128 0,-4-1 128 0,1 6 0 15,-3-1-144-15,1 5 144 0,0 1 0 0,-1 3-144 16,0 0 144-16,-1 3 0 0,1 2 0 0,0-2 0 15,1 2 128-15,0 4-128 0,1-3 0 0,0-3 0 16,1 2 0-16,2-3 0 0,2 0 0 0,2 0 128 16,0-5-128-16,0 1 0 0,3-2 128 0,-1-3-128 0,0-4 0 0,0 0 144 0,-1-4-144 15,1 0 0 1,2-5 0-16,-1 0 0 0,2-2 0 0,1 1 0 0,2-3 0 0,-2-3 0 0,1 1-128 0,2-2 128 16,1-2 0-16,2-1 0 15,-1 0 0-15,2 3 0 0,1 0 0 0,0 0 0 0,2 2-128 0,4 2 128 16,0-1 0-16,2 4 0 15,1-1-240-15,0 2 32 0,1 3 0 0,1-2 0 16,2 1-2096-16,2 5-432 0,1-2-80 0,-2 4-13216 0</inkml:trace>
  <inkml:trace contextRef="#ctx0" brushRef="#br1" timeOffset="-55603.42">5428 16158 15887 0,'0'0'704'0,"1"-4"144"0,-1 4-672 0,3-6-176 0,-1-1 0 0,-2 7 0 16,3-6 2096-16,-1-1 384 15,2 3 80-15,-4 4 0 0,4-6-880 0,-4 6-176 0,0 0-32 0,7-3-16 16,1 3-48-16,0 0-16 15,-1 3 0-15,3 3 0 0,0 1-240 0,1 1-32 16,0 3-16-16,1 3 0 0,1 0-208 0,2 6-32 16,-2-1-16-16,0 5 0 0,1 2-256 0,1-1-48 15,-1 1-16-15,0 3 0 0,-2 1-144 0,-1 0-16 0,-2 4-16 0,-1-1 0 0,-3 4-112 0,-1-3-32 16,-3 1 0 0,-2 2 0-16,-2-3-208 0,-1-1 0 0,-2 1 128 0,-2-2-128 0,-4-2 0 15,-1-2 0-15,-1-2 0 16,-2-4 0-16,-1-5 0 0,-1-2-128 0,-2-2 128 0,2-4-160 15,-1-2-944 1,1-3-192-16,-2-4-48 0,2-4-17808 0</inkml:trace>
  <inkml:trace contextRef="#ctx0" brushRef="#br1" timeOffset="-54592.41">2309 17687 11919 0,'0'0'512'0,"0"0"128"0,4-7-512 0,3 3-128 0,-2-2 0 0,0 2 0 0,-2 0 704 0,0-1 128 15,-2-3 0-15,0 1 16 0,-2 1-304 0,0-4-64 16,-1 0-16-16,-2-3 0 0,-1 2 112 0,1 2 32 16,-1-4 0-16,0 5 0 0,-1-1 736 0,0-1 128 15,1 3 48-15,1 1 0 0,0-1 208 0,0 3 32 16,1 1 16-16,3 3 0 0,0 0-176 0,0 0-48 16,0 0 0-16,0 0 0 0,-4 7-64 0,0 3-16 15,2 2 0-15,0 3 0 0,2-2-688 0,0 6-144 0,2 2-16 0,-1 2-16 16,0 4-288-16,1-1-48 15,-1 1-16-15,2 3 0 0,1 0-16 0,-3-3-16 16,-1 2 0-16,0-1 0 0,-1-2-16 0,1 0 0 0,0-5 0 0,-2 1 0 0,1-5-208 0,-2-2 144 16,3 0-144-1,-1-4 128-15,0-2-128 0,1-2 0 0,0-7 0 0,0 0 0 0,0 0 0 0,0 0 0 16,0 0 0-16,-3-7-176 16,2-2 176-16,-2-2-128 0,-1-2 128 0,2-4-128 15,-1 0 128-15,0-5 0 0,-1 1 0 0,2-5-128 16,-1 0 128-16,1-1 0 0,0 0 0 0,1 1-128 0,1-2 128 0,0 2 0 15,1-1 0-15,1 0 0 16,0 1 0-16,2 0 0 0,1 2-128 0,2 3 128 0,1-1 0 16,4 2 0-16,1 1 0 0,2 4 0 0,1 0 0 0,0 0 0 15,2 5 0-15,0 1 0 0,-1 2 0 16,2 3 0-16,-1 2 0 0,-1-1 0 0,-4 6 128 0,-1-1-128 16,-1 5 160-16,-2-1-160 0,1 2 192 0,-5 5-64 15,-5 0-128-15,-1 4 192 0,-3 3-192 0,-4 0 144 16,-3-1-144-16,-4 1 128 0,-3-2-128 0,-2 2 192 15,-2-4-192-15,0 1 192 0,-2-3-192 0,0 2-192 16,2-3 32-16,1-3 16 0,2 1 144 0,2-2 224 0,2-2-48 16,5-1-16-16,2 1-160 0,3-1 192 15,2 1-192-15,3-7 192 0,3 6 32 0,3 2 16 16,3 1 0-16,4-1 0 0,4 1-240 0,3 1 176 16,1-3-176-16,1 4 160 0,2-2-160 0,1 2 0 15,0 0 0-15,2 0 0 0,2-1 0 0,-3 1 0 16,-2-2 0-16,1 1 0 0,2 0 0 0,-2-3 0 0,-4 3 0 15,0-4 0 1,-1 1-1472-16,-3-1-192 0,-3-2-16 0,-2 0-18160 0</inkml:trace>
  <inkml:trace contextRef="#ctx0" brushRef="#br1" timeOffset="-53942.93">2910 17612 14735 0,'0'0'640'0,"0"0"160"0,0 0-640 0,8 0-160 0,0 1 0 0,1-1 0 0,-1 3 5696 0,1-3 1120 16,1 0 224-16,-1-3 32 15,1 2-5488-15,1-2-1104 0,-1 3-224 0,2 0-32 0,-2 0-224 0,2 0 0 16,1 0 0-16,-1 0 0 16,-3 4-880-16,-2-1-208 0,-2 4-64 0,0-1-10304 15,-1 5-2048-15</inkml:trace>
  <inkml:trace contextRef="#ctx0" brushRef="#br1" timeOffset="-53782.54">2985 17797 28911 0,'0'0'1280'0,"0"0"256"0,0 0-1216 0,7 5-320 16,-7-5 0-16,6 1 0 0,2 2 1936 0,0-3 336 0,1 0 64 0,0-3 16 15,0 2-1584-15,1-2-320 16,0-1-64-16,-1 2-16 0,0-1-368 0,2 2 144 0,1-2-144 0,2 2 0 31,4-2-1328-31,-1 3-368 0,-2 3-80 0</inkml:trace>
  <inkml:trace contextRef="#ctx0" brushRef="#br1" timeOffset="-53383.48">3636 17337 13823 0,'0'0'1216'0,"0"0"-960"0,0 0-256 0,0 0 0 0,0 0 5184 0,0 0 976 16,0 0 208-16,0 0 32 0,0 0-3584 0,0 0-704 16,-1 5-160-16,-1 3-32 0,0 1-720 0,-2 2-160 15,-1-1-16-15,-2 3-16 0,-1 3-432 0,-1-2-96 0,-3 13-16 0,0-1 0 16,1 0-208-16,0 2-32 0,1-2-16 0,1 1 0 15,-1 3 48-15,4-1 0 16,1 1 0-16,1 0 0 0,1 1-80 0,3-1-16 0,0 0 0 0,3 0 0 16,1 0-160-16,1-4 0 0,1-2 144 15,2-1-144-15,1 0 0 0,2-4 0 0,1-2 0 0,-1 0 0 0,3-4 0 0,-1 2 0 32,1-2 0-32,2-4-128 0,1-2-160 0,-1-1-32 0,-2-2 0 0,2-4 0 31,1 0-2688-31,1-2-560 0,0 0-96 0</inkml:trace>
  <inkml:trace contextRef="#ctx0" brushRef="#br1" timeOffset="-51952.1">3886 17676 24591 0,'0'0'1088'0,"0"0"224"0,0 0-1056 0,0 0-256 16,0 0 0-16,0 0 0 0,0 0 2784 0,7 3 496 15,-7-3 112-15,9 1 0 0,0 2-1840 0,0-3-368 16,0 0-80-16,2-3-16 0,-1 2-688 0,1 1-144 15,-1 0-16-15,2-3-16 0,0 3-224 0,1-2 0 0,0 2 128 0,0 0-128 16,-1 0 0-16,0 0-160 0,-2 0 32 0,1 2-18288 16</inkml:trace>
  <inkml:trace contextRef="#ctx0" brushRef="#br1" timeOffset="-51283.09">4257 17513 11967 0,'0'0'1072'0,"0"0"-864"0,0 0-208 0,0 0 0 16,0 0 4800-16,0 0 928 0,0 0 176 0,0 0 48 0,0 0-3872 0,0 0-768 16,0 0-160-16,0 0-16 15,0 0-464-15,0 0-96 0,0 0 0 0,6-4-16 0,2-2-64 0,-1 2-16 16,-1-2 0-16,1 2 0 15,-1-3-240-15,2 1-48 0,1 1-16 0,-1 1 0 0,-1-3-176 0,1 3 0 16,1-2 0-16,-1 2 128 16,-2 1-128-16,1 3 0 0,-1-2 0 0,2 2 128 0,-1 2-128 0,-1 1 0 15,1 1 144-15,1 0-144 0,0 2 128 0,-2 1-128 0,1-1 128 16,-1 3-128-16,0 6 128 0,-1-2-128 16,-1 3 160-16,1 1-160 0,1 0 320 0,1 2-16 15,-2 1-16-15,2-3 0 0,-1 3-96 0,1-3 0 16,1 2-16-16,1-2 0 0,1-4-176 0,1 2 192 15,-1-2-192-15,2 0 192 0,1 0 160 0,2-2 32 16,0-2 16-16,0-3 0 0,-1 1-624 0,1-3-128 16,-1-2-32-16,2-2 0 0,-2 0 384 0,1 0 0 0,-1-2-144 0,-2-2 144 15,-2-3 0-15,-1 1-160 16,-1-1 160-16,-1 1-128 0,-2-3 128 0,-1-2 0 0,-1-2-144 16,-2 0 144-16,-2 1 0 0,-3-1-144 0,-3 0 144 0,-2 0 0 15,-2 0-176-15,0 0 176 0,-4 2-160 0,0 5 160 16,-3-1 0-16,1 0 0 15,-1 5 176-15,-2 2-48 0,1 2-128 0,-2 2 0 0,-1 2-128 0,1 1 128 16,-3 3 0-16,2 0 0 16,1 1 0-16,0 2 0 0,0 0 0 0,1 0 0 0,2 0 0 0,0 0 128 15,-1-2-128-15,2-2 0 0,2-1 0 0,0 1 0 0,1-3 0 0,1-2 0 16,0 0 0-16,1-1 0 16,-1-3 0-16,1-3-128 0,1-1 128 0,2 0 0 0,0-2 0 0,1-1-160 15,0-2 160-15,2-1 0 16,1-4 0-16,-1 1-128 0,4-4 128 0,-1 2 0 0,2-2 0 15,1 0 0-15,1 0 0 0,0 0 0 0,2-3 0 0,0 3 0 16,-1-3 0-16,3 3 0 0,1 1 0 0,0 2 0 16,1-2 0-16,1 6 0 0,0-1 0 0,-2 2 0 15,1 0 0-15,2 3 0 16,1 2-1232-16,1 0-304 0,-1 0-48 0,3 1-10448 16,2 3-2112-16</inkml:trace>
  <inkml:trace contextRef="#ctx0" brushRef="#br1" timeOffset="-50962.89">4933 17795 22863 0,'0'0'1008'0,"0"0"208"0,0 0-960 0,0 0-256 16,0 0 0-16,0 0 0 0,0 0 1312 0,0 0 224 0,0 0 32 0,0 0 16 15,0 0 240-15,0 0 48 16,4 7 16-16,-1 1 0 0,0 4-608 0,-2-1-128 0,-1 5-32 0,0-1 0 0,-1 3-336 0,0-4-64 16,-2 3-16-16,-1 2 0 15,2-2-304-15,-1-3-64 0,0-1-16 0,1 0 0 0,-1 0-320 0,2-3 144 16,0-3-144-16,1-7 0 15,0 0 0-15,0 0 0 0,0 0 0 0,0 0 0 16,0 0-672-16,6-6-144 0,2-5-16 0,2 1-17504 0</inkml:trace>
  <inkml:trace contextRef="#ctx0" brushRef="#br1" timeOffset="-50495.4">5239 17403 33919 0,'0'0'1504'0,"5"10"304"0,-5-10-1440 0,3 7-368 0,-3-7 0 0,0 0 0 16,1 6 1184-16,-1-6 160 0,0 0 48 0,0 0 0 16,0 0-880-16,0 0-192 0,0 0-16 0,0 0-16 15,0 0-288-15,0 0 0 0,0 0 0 0,0 0 0 16,0 0 0-16,0 0 0 15,5-6 128-15,2 2-128 0,0-3 0 0,0 4 160 0,0-3-160 0,1 2 128 16,0 1-128-16,1 3 160 0,0-2-160 0,0 2 160 0,2 0-160 0,0 2 160 16,3 1-160-16,-3 1 160 15,1 2-160-15,0 1 192 0,-3 3-192 0,0 1 192 0,-1 2 192 16,-1 5 64-16,-3 1 0 0,-2 3 0 16,0 2-192-16,-4 2-16 0,-2 0-16 0,-2-1 0 0,-1 1 32 0,-3 0 16 15,-2-2 0-15,-1-2 0 16,-2-1-48-16,1-1-16 0,0-3 0 0,-1-2 0 0,1-4-80 0,-1-5-128 15,1 1 176-15,1-3-176 0,0-4 128 0,0-3-128 16,0-3 0-16,1-2 0 0,0-3 0 0,2-2 0 16,-1-5 0-16,2 1 0 0,1-4 0 0,2 1 0 0,0 1 0 0,4-5 0 15,0 1 0-15,2 0 0 16,3 2 0-16,0-2 0 0,1 0 0 0,1 3 0 0,1 0 0 0,2 0 0 31,1 3-896-31,0 2-96 0,2 3-16 0,1 0 0 16,-2-1-3184-16,10 0-640 0</inkml:trace>
  <inkml:trace contextRef="#ctx0" brushRef="#br1" timeOffset="-50183.61">5489 17200 12895 0,'0'0'1152'0,"0"0"-928"0,0 0-224 0,0 0 0 16,0 0 3824-16,0 0 720 0,0 0 128 0,0 0 48 15,0 0-2464-15,0 0-480 0,12 0-112 0,-12 0 0 16,8 1-512-16,1 4-112 0,-1-1-16 0,1 0 0 16,0 2-192-16,-1 4-32 0,3 3-16 0,-1 1 0 0,1 2-160 0,-1 4-48 15,-1 0 0-15,-1 4 0 16,1 0-144-16,2 4-48 0,-2 0 0 0,-1 2 0 0,-2 5-16 0,-2-1-16 31,-1 3 0-31,-2 0 0 0,-2-1-48 0,-3 1-16 0,-3 0 0 0,1-4 0 0,-2-1-112 0,-1-2-32 16,-3 1 0-16,-1-5 0 15,-2-5-144-15,2-2 0 0,-1-2 0 0,1-1 0 0,0-5 0 0,0-1 0 16,1-3 0-16,1-5 0 0,1 2-128 0,1-4 128 0,0 0-160 16,-1-4 160-1,4 2-1392-15,1-2-176 0,2-3-32 0,3 1-18224 0</inkml:trace>
  <inkml:trace contextRef="#ctx0" brushRef="#br1" timeOffset="-25372.89">28875 15276 12207 0,'0'0'256'0,"0"0"64"0,0 0 16 0,0 0 16 0,0 0-352 0,0 0 0 0,0 0 0 0,0 0 0 16,0 0 1152-16,0 0 144 0,0 0 48 0,0 0 0 0,0 0 256 0,0 0 48 15,0 0 16-15,0 0 0 16,0 0-928-16,0 0-176 0,0 0-48 0,0 0 0 0,0 0-304 0,0 0-64 16,0 0-16-16,0 0 0 0,0 0-128 0,0 0 0 15,0 0 0-15,0 0-176 0,0 0 176 0,0 0 176 16,0 0-48-16,0 0 0 0,0 0 576 0,0 0 96 16,0 0 32-16,0 0 0 0,0 0-64 0,1 6 0 15,0 1 0-15,1-1 0 0,-2 1 320 0,1-1 48 16,0 5 16-16,-1-1 0 0,0 2-208 0,0 5-48 15,0 3 0-15,0-2 0 0,0 4-96 0,0-1-32 16,-1 6 0-16,1-4 0 0,0-1-256 0,0-1-48 16,1 2-16-16,-1 0 0 0,2 1-48 0,-1-3-16 15,0-2 0-15,1 1 0 0,0-4-384 0,1 1 0 0,-2-4 0 0,2 1 0 16,-1-2 0-16,1-2 0 16,-2-2 0-16,3-1 0 0,-4-7-176 0,0 0-112 0,5 5-32 0,-5-5 0 31,7-3-4320-31,1 0-864 0,-2-3-192 0,0-2-16 0</inkml:trace>
  <inkml:trace contextRef="#ctx0" brushRef="#br1" timeOffset="-24811.6">29176 15155 16351 0,'16'-3'720'0,"-16"3"160"0,0 0-704 0,0 0-176 15,8-2 0-15,-8 2 0 0,0 0 2544 0,0 0 464 0,0 0 112 0,0 0 16 16,0 0-1024-16,0 0-208 16,-12-1-48-16,-1 4 0 0,-4 0-656 0,-4 1-144 0,-5 3-32 0,-3-1 0 15,0 1-48-15,-4-1-16 0,-4 5 0 0,0-2 0 0,-3-1-256 0,2 1-48 16,2 1-16-16,-1 0 0 16,-1-3-256-16,4 3-48 0,2-4-16 0,1 1 0 0,0-1-144 0,3 2-48 15,4-1 0-15,2-1 0 0,3 3-128 0,2-5 0 16,3 3 0-16,4-5-176 0,2 2 176 0,8-4 0 15,0 0 128-15,0 0-128 16,0 0-1264-16,4 7-320 0,1-1-64 0,4-2-16 16,5 0-2912-16,0 2-592 15,0 0-112-15,3-2-32 0</inkml:trace>
  <inkml:trace contextRef="#ctx0" brushRef="#br1" timeOffset="-24331.23">29040 15414 19343 0,'0'0'416'0,"0"0"96"0,0 0 0 0,-8-9 64 0,9 3-576 0,-1 6 0 0,0 0 0 0,0 0 0 15,4-7 1344-15,-4 7 144 0,1-6 48 0,-1 6 0 16,0 0 0-16,0 0 0 0,0 0 0 0,7 4 0 16,-3 5-1232-16,-3 0-304 0,2 1 0 0,1 3 1792 15,-2 2 320-15,1 1 48 0,0 1 16 16,1 0-1280-16,0 2-256 0,-2 1-64 0,2-3 0 0,-3 3 208 0,1-3 48 16,0-2 0-16,0 0 0 15,-4 0-576-15,2-1-96 0,4-3-32 0,-2-1 0 0,-2-1 64 0,0-9 0 16,0 0 0-16,0 0 0 15,0 0-192-15,0 0 0 0,0 0 0 0,0 0 0 0,1-9 0 16,0-2 0-16,-1 2 0 0,2-4-176 16,-1 0 176-16,1 1 0 0,-2-4 0 0,2-1 0 0,0-3 0 0,1 3 0 15,-2-2 0-15,2-1 0 0,0-1 0 0,-1 2 0 0,2-1 0 0,1 3 0 16,1-3 0-16,1 7 0 16,1 0 128-16,0 3-128 0,-1-1 0 0,-1 5 0 15,2-1 0-15,0 4-128 0,0 2 128 0,0 1 0 16,0 1 128-16,-1 2-128 15,3 4-1824-15,-3-1-432 0,0 5-96 0,-1 2-16 16,2 1-3168-16,-4 2-640 0,0-2-128 0,-1-1-32 0</inkml:trace>
  <inkml:trace contextRef="#ctx0" brushRef="#br1" timeOffset="-23480.69">29341 15555 29023 0,'0'0'640'0,"0"0"128"0,0 0 16 0,8-3 48 0,0-4-672 0,-2 3-160 15,1-2 0-15,-2-1 0 0,0-2 1312 0,1 1 224 0,-5-2 64 16,1-2 0-16,0 2-720 0,-2-3-144 16,-2 2-32-16,0-2 0 0,-2 2-144 0,0 1-48 0,-3-2 0 0,2 4 0 15,-3 2-48-15,1 3-16 0,-1-1 0 0,0 2 0 0,-1 2-144 0,-1 2-48 16,0 0 0-16,0 3 0 16,0 1-256-16,1 5 160 0,1-1-160 0,0-1 128 0,-1 2-128 0,1 2 128 15,2 0-128-15,2 2 128 0,1 0-128 16,1-2 128-16,-1 4-128 0,3-4 128 0,4 4-128 0,0-1 128 15,1-1-128-15,0-2 128 16,1-3-128-16,0 1 128 0,1 0-128 0,1-3 128 0,1-1-128 0,0-1 0 16,0-3 0-1,0-2-176-15,0-1 176 0,1-1-128 0,-1-3 128 0,0-1-128 0,0-2 0 0,0-1 0 16,0-3 0-16,-1 0 0 0,-1-2 128 0,-1 0 0 0,1 1 128 16,-2-4-128-16,-1 1 0 0,0 0-128 15,-3 2 0-15,1 0 0 0,-2 0 128 0,0 5 0 16,0-1 128-16,0 3-128 0,0 6 0 0,0 0 0 15,0 0 0-15,0 0 0 0,0 0 0 0,0 0 0 16,0 0 0-16,-4 6 0 0,1 3 128 0,2-1-128 16,0 4 128-16,-1-2-128 0,2 3 128 0,2 1-128 15,-1-4 128-15,1 4-128 0,1 0 128 0,1-1-128 0,0-3 128 0,1 3-128 16,0-4 0-16,2 2 0 16,1-1 0-16,0-3-128 0,0-1 128 0,1 1 0 0,0-3 0 0,0-1 0 15,0-1 0-15,0-4-128 16,1-2 128-16,0-2-128 0,0 1 128 0,1-4-128 0,-3 2 128 0,0-3-128 15,1-3 128-15,-1 0 0 16,-3 0 0-16,1-2 0 0,1-1-128 0,-2-1 0 0,-2 2 0 0,0-2 0 16,-1 0 128-16,-1 1 0 0,-2 2 128 0,0 0-128 0,0 1 0 0,-1 3 0 15,2 1 0-15,-1 1 0 16,0 1 0-16,1 7 0 0,0 0 0 0,0 0 0 0,0 0 128 0,0 0-128 16,-2 11 128-16,1 2-128 15,-2-3 128-15,2 3-128 0,1 2 128 0,0 1-128 0,0 1 176 0,0-2-48 16,0 2 0-16,1 0 0 15,1 3 112-15,-2-6 16 0,0 2 0 0,0-3 0 16,1 0-112-16,-1-2-16 0,-1-1 0 0,1-1 0 16,0-9-128-16,0 0 0 0,0 0 0 0,0 0 0 0,0 0 0 15,0 0 0-15,0 0 0 0,2-10 0 16,0-3 0-16,0 0 0 0,3-4 0 0,-1 1-176 0,-1-1 176 0,1 0 0 16,2 0 0-16,0-3 0 0,-1 3 0 0,0-2 0 15,2 3 0-15,-1-1 0 0,1 4 0 0,-1 2-128 16,1 2 128-16,1 1-128 0,0 2 128 0,-1 1 0 15,0 3 128-15,1 4-128 0,0 0 0 0,0 5 0 16,-2-1 0-16,2 1 0 0,-3 3 128 0,1 3-128 16,-3 0 128-16,1 2-128 0,-1 3 128 0,-2-3-128 0,1 0 128 15,-2 2-128-15,-2 0 0 0,2 0 0 16,2 0 0-16,-1-1 0 0,-2 1 0 0,1-4 0 0,1 0 0 16,2 0 0-16,-1-2 0 0,2-4 0 15,0-1 0-15,1 1 0 0,-5-7 0 0,8 2 0 16,0 0 0-16,1-2 0 15,2-4-752-15,-1 0-208 0,1-3-64 0,0 1-11456 0,1-1-2304 16</inkml:trace>
  <inkml:trace contextRef="#ctx0" brushRef="#br1" timeOffset="-23093.36">30056 15375 29023 0,'0'0'640'0,"0"0"128"0,0 0 16 0,0 0 48 0,0 0-672 0,0 0-160 0,0 0 0 0,-5-4 0 0,0 2 2032 0,-2-1 368 15,-2 2 80-15,-2 2 16 16,0 2-1392-16,-2 1-272 0,-2-2-48 0,1 5-16 0,-2-3-400 0,0 2-96 16,2 1-16-16,1-1 0 0,0 3-256 0,1-1 160 0,1-1-160 0,2-1 128 15,1 1 160-15,3-1 32 16,1 1 0-16,4-7 0 0,-1 7-112 0,2-1-16 16,-1-2 0-16,3 3 0 15,-3-7 0-15,6 6 0 0,2-2 0 0,1 1 0 0,3-1-192 0,1 0 144 16,0-1-144-16,2-2 128 0,1 2-128 0,-1-1 0 15,2 2 0-15,0-1-176 0,0 1 176 0,-1 0 0 0,-2 1 0 0,0-1 0 16,-1 2 0-16,-2 1 0 0,-3 0 0 0,-1 0 0 16,-2 0 0-16,-1 2 0 15,-3 2 128-15,-2-1-128 0,-4-1 0 0,-2 2 0 16,-1 2 0-16,-2-3 0 0,-2-1 0 0,-1 2 0 0,-1-4 0 0,-1 2 0 16,1-3 0-16,-1-2 0 0,2-4 0 0,0 3-128 15,1-3 128-15,1-3 0 16,-1 1 0-16,1-2 0 0,1-3-128 0,2 1 0 0,1-4 0 0,2 2 0 31,1 2-2464-31,3-3-480 0,2 1-112 0,2-1-16 0</inkml:trace>
  <inkml:trace contextRef="#ctx0" brushRef="#br1" timeOffset="-22844.93">30222 15206 35007 0,'0'0'1552'0,"0"0"320"0,7 7-1488 0,-2-1-384 0,-5-6 0 0,5 9 0 16,1 2 2176-16,-2-2 352 0,-4-9 80 0,1 11 16 0,0-1-1744 0,-1 3-352 16,0-4-64-16,-1 4-16 0,0-1-448 0,-1 4 0 15,2 1 0-15,-1 3 0 0,0-1 400 0,-1 2-16 16,1 1 0-16,1-1 0 16,0 2-384-16,0 0 0 0,1-3 0 0,-1 1 0 0,0 1 0 0,2-5 0 15,0 0 0-15,2-1 0 0,0 1-224 16,0-4 80-16,1-3 16 0,1-2 0 31,0-1-1792-31,1-2-368 0,1-4-64 0,1 2-16064 0</inkml:trace>
  <inkml:trace contextRef="#ctx0" brushRef="#br1" timeOffset="-22182.33">30570 15489 33631 0,'0'0'736'0,"0"0"160"0,0 0 16 0,-2-6 48 0,0-2-768 0,-2 1-192 15,-2 1 0-15,-1-1 0 0,-3 0 1152 0,1 4 208 16,-1-3 48-16,-2 5 0 0,-1-2-832 0,0 3-144 16,0 0-48-16,0 3 0 0,1 1-192 0,0 2-64 15,2 1 0-15,0 1 0 0,1 1-128 0,1 0 128 0,2 2-128 0,-1 2 128 16,1-3-128-16,0 3 0 0,3-2 0 0,0 2 0 16,0 0 128-16,2 0 0 0,0 0 0 0,1-2 0 0,2-1-128 15,1-1 128-15,0 2-128 0,0-2 128 16,3-1-128-16,0-2-176 0,1-2 48 0,1-1 0 15,-1 0 128-15,3-3 0 16,1-3 0-16,0 0 0 0,-3-1 0 0,1-2-128 0,0-2 128 0,0-1-128 16,0-2-64-16,1 2 0 0,-3-4 0 15,1 3 0-15,-1-3-48 0,-1-1-16 0,0 0 0 0,-2 4 0 0,-2-2 256 0,1 1 0 16,-1 1 0-16,1-1 0 0,-3 2 0 0,1 3 0 16,-1 6 0-16,0 0 0 0,0 0 0 15,0 0 0-15,0 0 0 0,0 0 0 0,0 0 0 0,-4 6 256 16,-1 3-48-16,1-1-16 0,2 3-48 0,-1 2-16 15,0-1 0-15,2-2 0 0,1 3-128 0,0 0 128 16,1-2-128-16,2 2 128 0,0-5-128 0,1 1 128 16,1 1-128-16,1-1 128 0,1-2-128 0,1-3 0 15,1 0 0-15,0-2 0 0,0-2 0 0,2-2 0 0,1-2 0 0,-1 0-176 16,0-3 176-16,-1-2 0 16,2-1 0-16,-1-3 0 0,-1-3-128 0,1-1 0 15,0 0 0-15,0-4 0 16,-2-4-576-16,-1 0-96 0,0-4-32 0,-2 2 0 15,-1 1 208-15,-1 2 48 0,-2-2 0 0,0 2 0 0,1 1 304 0,-2 3 64 0,-1 3 16 0,0 1 0 16,2 2 192-16,-1 5 0 0,-1 2 0 0,0 7 0 16,0 0 208-16,0 0 96 0,0 0 16 0,0 0 0 15,0 0 768-15,-4 9 144 0,0 5 48 0,0-1 0 16,0-2-464-16,2 5-96 0,-1 1-16 0,0 0 0 16,1 3-48-16,0 2-16 0,1-1 0 0,0 1 0 15,1-1-144-15,-2 2-48 0,2-2 0 0,0-2 0 16,0 2-304-16,0-1-144 0,2-5 128 0,0 2-128 15,2-1 0-15,0-4 0 0,-1 0 0 0,1-4 0 16,1 3 128-16,3-3-128 0,-2-4 128 0,1 1-128 16,1-3 0-16,1 0 0 0,0-2-224 0,0-2 80 15,2 0-2704-15,1 0-544 0,1-5-96 0,1 1-13664 0</inkml:trace>
  <inkml:trace contextRef="#ctx0" brushRef="#br1" timeOffset="-22011.84">30886 15399 31327 0,'-6'-3'688'0,"-2"3"144"0,-1 3 16 0,-2-3 48 0,-3 2-720 0,-2-2-176 0,-1 0 0 0,-1 4 0 0,0 0 1408 0,-1-1 256 16,1 1 64-16,1 1 0 0,0-1-832 0,0 0-144 15,2-2-48-15,1-2 0 0,1 2-512 0,1 0-192 16,3-2 144-16,1 0-144 0,2 3 128 0,6-3-128 0,0 0 128 0,0 0-128 31,0 0-1552-31,0 0-400 0,0 0-80 0,5 4-13936 0</inkml:trace>
  <inkml:trace contextRef="#ctx0" brushRef="#br1" timeOffset="-21212.18">30923 15373 25103 0,'0'0'1104'0,"0"0"240"0,0 0-1072 0,0 0-272 0,0 0 0 0,7 2 0 16,-7-2 2672-16,8 4 464 0,-8-4 112 0,0 0 16 15,0 0-1744-15,6 4-352 0,-6-4-64 16,0 0-16-16,4 9-656 0,-1 0-144 0,-1 2-32 0,1-1 0 15,-3-1 64-15,1 5 0 0,2-4 0 0,-1 3 0 0,0 0-320 0,-1 2 160 16,2 0-160-16,-1 0 128 0,1-2-128 0,1-3 0 16,0 3 0-16,1-3 0 0,-1 0 0 0,1-3 0 15,0 2 0-15,1-3 0 16,-6-6 0-16,7 4 128 0,1-4-128 0,0 0 128 0,0-2-128 0,0-2-176 16,0-3 48-16,0-2 0 15,-1 2 128-15,3-3 0 0,-1-1 128 0,0-2-128 31,-1 0-288-31,0-1-128 0,0 1-32 0,-1 2 0 0,1-2 0 0,-1 4 0 0,-2-1 0 0,2 0 0 0,0 3 448 0,0-3 0 16,-2 4 0-16,2-1 0 0,-1 3 0 0,2 0 0 0,-1-1 0 0,-1 1 0 16,-6 4 0-16,9-4 0 15,-1 2 0-15,2 2 0 0,-3 0 0 16,3 0 0-16,-1 2 0 0,-1 2 0 0,-2 3 0 0,-1-1 0 16,1 2 0-16,-2 4 0 0,-3-2 0 0,0 4 128 0,-2-1 0 0,-2 1 0 15,-2 2 0-15,-2-3 0 16,-2 1 0-16,0-1 0 0,0 0 256 0,-2-2 48 0,0-4 16 0,0-1 0 15,1-3-448-15,1 1 0 16,-1-4 0-16,1-3 0 0,1 2 0 0,2-5 0 16,-1 3 0-16,3-4 0 0,0 3 0 0,2-5 0 0,0 1 128 0,2-1-128 0,0-2 0 0,3 1 0 31,2 1 0-31,2-2 0 0,-2-2 0 0,3 3 0 0,1 1 0 0,0-5 0 16,3 4 0-16,1-3 192 15,0 2-64-15,2 2 0 0,-1 1-128 0,2-1 0 0,-2 3 0 0,2 2-176 16,-2 0 176-16,1 1 0 15,-1 1-144-15,1 2 144 0,-2 2 0 0,-2 2 0 0,1 3 192 0,-1-1-64 16,-2 3-128-16,0 4 128 0,-1-2-128 16,-2 2 128-16,0-3-128 0,-1 4 128 0,-1-1-128 0,0 0 128 15,1-3-304-15,-2 3-64 0,-2 0-16 0,2-2 0 0,-1-5 256 0,1 2 0 16,-2 1 0-16,0-2 0 16,-1-7 0-16,0 0 0 0,0 0 0 0,0 0 0 0,0 0 160 0,0 0 80 15,0 0 16-15,7-7 0 0,-2 1-416 0,0-5-80 16,2 1-16-16,-2-3 0 0,0 0 256 0,1 0 256 15,-1 0-48-15,0 0-16 0,0 2-192 16,1 1 0-16,-1 0 0 0,0 1 0 0,0 5 0 0,1 0 0 16,0 2 0-16,1 0 0 0,-1 2 0 0,2 2 144 15,-1 0-144-15,-1 5 128 0,1-3-304 0,1 5-64 16,2-1-16-16,-1 1 0 0,2 2 480 0,-1-2 96 0,1 1 0 0,0 1 16 16,1-2-528-16,0-3-128 15,0 1 0-15,0-3-16 0,1 0 336 0,0-2 0 16,-3-2 0-16,3-2 0 0,2-2 0 0,-2 0 240 15,-3-3-48-15,0 1 0 16,-3-1-3424-16,-1-2-688 0,2-8-144 0,-10 3-32 0</inkml:trace>
  <inkml:trace contextRef="#ctx0" brushRef="#br1" timeOffset="-21052.15">31159 15069 35471 0,'0'0'1568'0,"-1"6"336"0,1-6-1520 0,0 0-384 0,-2 8 0 0,1-1 0 16,1-7 1600-16,0 0 256 0,0 0 64 0,0 0 0 16,0 0-1792-16,0 0-368 0,8 2-64 0,-8-2-16 15,6-2-5056-15,9-2-1024 0,-15 4-208 0,6-4-48 0</inkml:trace>
  <inkml:trace contextRef="#ctx0" brushRef="#br1" timeOffset="-19570.93">32258 15112 23951 0,'0'0'512'0,"0"0"128"0,0 0 0 0,0 0 64 0,4-7-576 0,-4 7-128 0,0 0 0 0,0 0 0 0,0 0 2384 0,0 0 448 15,0 0 96-15,0 0 16 16,0 0-624-16,0 0-112 0,0 0-32 0,0 0 0 0,0 0-1376 0,2 11-288 16,2 2-48-16,-1 0-16 0,-2 0-96 0,2 4-32 15,-1 3 0-15,1-3 0 0,-3 4-48 0,3 1-16 16,-1-2 0-16,1 3 0 0,-2-2-48 0,0 5-16 16,1-2 0-16,0 2 0 0,1-2-192 0,0-5 0 15,-1 1 0-15,1-3 0 0,-1-1 0 0,0-6 0 16,-2 1 0-16,0-5-160 0,0-6 160 0,0 0 0 15,0 0 0-15,0 0 0 0,0 0-192 0,0-6 0 0,-2-5 0 0,0 2 0 32,-1-4-304-32,-1 0-64 0,0 1-16 0,-1-1 0 15,-4-3-512-15,2 3-96 0,0 0-32 0,-3 3 0 0,-1 3 720 0,-1 1 144 0,0 2 32 0,-1 1 0 16,0 2 320-16,0 1-176 0,-2 4 176 16,2 0-128-16,-1 2 256 0,1 3 48 0,0-1 16 0,1 1 0 15,0 2 144-15,2 2 48 16,2-3 0-16,0 3 0 0,1-2-384 0,2 1-128 0,2 1 0 0,2 0 0 0,0 1 352 15,2-1 80-15,2 0 16 0,1-2 0 16,1 2-320-16,3-2 0 0,1 2 0 0,1-4 0 16,1-1 0-16,2-3 160 0,1 1-160 0,1-2 128 0,1-4-128 0,-1 2 0 15,2 0 0-15,0-4-176 16,-2 0 48-16,0-4 0 0,1-1 0 0,0 1 0 0,1-5-160 0,-1 2-32 16,-1-1 0-16,1-4 0 15,0-1 112-15,1 0 16 0,-3-2 0 0,-1 0 0 0,-1-2 192 0,1 3-144 16,-1-4 144-16,-2 6-128 15,1-2 128-15,-1 2 0 0,0 1 128 0,-1 4-128 0,0 1 0 0,0 1 0 16,0 1 0-16,0 0 0 0,-1 2 128 16,0 4-128-16,0 0 128 0,0 0-128 0,0 0 224 0,0 3-32 15,-1 4 0-15,0-1 0 0,-1 2 0 0,0 1 0 0,-2-1 0 16,0 4 0-16,-3 1 64 0,-1 0 0 16,-3 1 0-16,-1 2 0 0,-2-1 96 0,-2 0 32 0,0 0 0 0,-1-2 0 15,-3 0-160-15,3-3-32 16,-2-1 0-16,1-2 0 0,-2 0-192 0,2-1 144 15,-1-5-144-15,1 2 128 0,1-3-128 0,-1-3 0 16,3-1 0-16,-1-2 0 0,0-1 0 0,3 1 0 16,1-5 0-16,0 1 0 0,0-2 0 0,1 2 0 0,2-3 0 0,2 2-176 0,1-2 176 0,0 0 0 15,1-2 0-15,2 2 0 16,2 0 0-16,0 3-128 0,1-2 128 0,0 4-128 31,1-1-2000-31,2 1-400 0,1 2-80 0,-1-1-16 16,1 0-400-16,0 1-96 0,0-3-16 0,-1 5 0 15,1 0 1696-15,0 1 336 0,0 1 64 0,-2 0 16 16,1 2 448-16,-2 0 112 0,0 0 16 0,0 0 0 0,0 0 864 0,1 0 176 0,-2 4 48 0,-2-4 0 16,-6 0 864-16,7 3 176 0,-1-2 48 0,-6-1 0 15,0 0 96-15,7 5 32 0,-2 3 0 0,-1-2 0 0,-2 0-112 0,1 2-16 16,-2-2 0-16,-1 5 0 16,0-2-608-16,-1 2-128 0,0 2-32 0,-1 0 0 0,1 0-256 0,0 0-48 15,0 1-16-15,-1 0 0 16,2-1-256-16,0-3-48 0,2 2-16 0,-1-2 0 0,0 1-320 0,0-2-128 15,3-2 0-15,-4-7 0 0,4 3 128 0,2 4 0 16,-6-7 0-16,7 0 0 0,0-3 0 0,1-1 176 16,1-2-48-16,-1-1 0 0,0-3-128 15,0 1 0-15,1-2 0 0,0-2 0 0,-1 0-224 0,0-1-80 16,-1-2-16-16,1 3 0 16,-1-2-96-16,-1 2-32 0,-2 0 0 0,2 4 0 0,-1 1 320 15,-1 2 128-15,-2-1-128 0,-2 7 128 0,0 0 0 0,0 0 0 16,0 0 0-16,0 0 128 0,0 0-128 0,7 4 128 15,-7-4-128-15,5 7 128 0,0 2 0 0,-1 1 0 16,-1 1 0-16,-2-1 0 0,-1 3-128 0,2-2 0 16,0 2-128-16,1-1 128 0,-1-2 0 0,2-2 0 15,2 1 0-15,-1 2 128 0,-1-2-128 0,1-3 0 0,3 1 0 0,-2-3 0 16,1 0 0-16,0-2 128 16,-1 2-128-16,1-4 128 0,-1 0-128 0,1-1 0 0,-1-2-128 0,2 1 128 15,0-6 0-15,0 1 0 0,0-2 0 0,0-1 0 16,-2-3-128-16,1 0 128 0,1-1-128 0,-2-3 128 15,-2 3-128-15,0-2 128 0,0-1-128 0,-2 2 128 16,0 0 0-16,-1 2 0 0,0 0 0 16,-1 2 128-1,-2-2-1488-15,-1 3-304 0,1-2-48 0</inkml:trace>
  <inkml:trace contextRef="#ctx0" brushRef="#br1" timeOffset="-19070.59">33126 15299 23151 0,'0'0'512'0,"0"0"96"0,0 0 32 0,0 0 0 0,0 0-512 15,0 0-128-15,5 7 0 0,-5-7 0 0,0 0 1824 0,0 0 336 16,0 0 64-16,7 6 16 0,-7-6-1024 0,4 7-192 0,-2 3-32 0,1-1-16 15,-3-2-304-15,0 3-64 16,0 4-16-16,-1-1 0 0,1 0-32 0,-3 1-16 16,0 3 0-16,1 2 0 0,-1-2-128 0,2-3-32 0,-3 2 0 0,1-2 0 15,1-1-64-15,-1 0-32 16,0-4 0-16,2 2 0 0,-1-5-288 0,2-6 160 0,0 0-160 0,0 0 128 16,0 0-128-16,0 0 0 15,0 0 0-15,0 0 0 0,-2-9 0 0,4-1 0 0,0-1 0 16,2 1-176-16,0-6 176 0,1 2 0 15,2-2 0-15,1-1 0 0,1 1-128 0,0 2 0 0,1-2 0 0,1 2 0 0,-1 5 128 0,0 1 0 16,-1-1 0-16,1 2 0 16,1 0 0-16,-1 1 0 0,1-1 0 0,-1 3 128 15,1 2-128-15,-1 1 0 0,2-2 0 0,-2 3 0 0,-2 3 128 0,0 0-128 16,-1 4 160-16,-2 3-160 16,-1 1 128-16,-2 2-128 0,0-2 0 0,-1 2 144 0,0 0-144 0,-1 2 0 15,0 0 0-15,0-2 0 16,2 3 0-16,-2-2 192 0,1 2-192 0,0 1 192 0,1-1-192 0,-1-5 0 15,1 1 0-15,1-4 128 16,0 1-128-16,1-5 0 0,1 3 0 0,0-5-176 0,0 0 176 0,2 0-128 16,-1-2 128-16</inkml:trace>
  <inkml:trace contextRef="#ctx0" brushRef="#br1" timeOffset="-18392.21">33552 15139 14111 0,'0'0'624'0,"-4"6"128"0,-2-2-608 31,1 2-144-31,1-2 0 0,0-1 0 0,-1 1 2384 0,0 0 448 0,0-2 96 0,1 2 16 0,-2-1-1616 0,3-1-320 16,3-2-64-16,-6 2-16 15,6-2-176-15,-5 0-48 0,5 0 0 0,0 0 0 16,0 0 64-16,-5 0 16 0,5 0 0 0,0 0 0 16,0 0 224-16,0 0 32 0,0 0 16 0,0 0 0 0,0 0-240 0,0 0-48 15,0 0-16-15,0 0 0 0,1-4-384 0,2-3-80 16,-1 3-16-16,1-1 0 0,1 1-272 0,0 0 160 16,1-2-160-16,0-1 128 0,1 0-128 0,-1 4 0 15,1-4 0-15,1 4 0 0,-1-3 0 0,2 2 0 16,1-1 0-16,1 3 0 0,0 0 0 0,-1-2 0 15,0 4 128-15,1 0-128 0,-1 2 0 0,0 0 128 16,1 0-128-16,0 2 128 0,-3 3-128 0,0-1 0 16,0 5 0-16,-3-2 128 0,-1 1-128 0,-1 1 0 0,-2 2 0 0,-3 0 128 15,-1 3-128-15,-2 1 0 16,-2 0 0-16,-3 3 0 0,1 1 0 0,-1 1 0 0,0 1 0 0,-1-2 0 16,0 2 0-16,0-4 0 0,2 2 0 0,1-4 0 15,-1 2 0-15,1-5 0 0,4-1 0 0,0 0 0 16,0-2 0-16,2-5 0 0,2 1 0 0,-1-3 128 15,4 1-128-15,-1-4 0 0,3-1 0 0,1 0 0 16,3-1 160-16,0 1-160 0,2-3 192 0,1-1-192 16,3 2 224-16,1-2-64 0,-1 0-16 0,2-1 0 15,-1 1-144-15,2 0 192 0,-1-3-192 0,0 5 192 0,-2-2-192 0,-1 1-176 16,-2 0 48-16,-1 2 0 16,-2 1-560-16,-1 1-96 0,-3 2-32 0</inkml:trace>
  <inkml:trace contextRef="#ctx0" brushRef="#br1" timeOffset="-12811.71">29389 16145 25631 0,'0'0'560'0,"0"0"112"0,0 0 32 0,0 0 16 0,0 0-576 0,0 0-144 0,0 0 0 0,0 0 0 0,0 0 2112 0,0 0 400 15,0 0 80-15,0 0 16 0,0 0-736 0,0 0-144 16,2 7-16-16,0 5-16 0,1-2-672 0,0 4-144 16,-1 2-32-16,1 4 0 0,0-1-16 0,-1 2 0 0,1 2 0 0,-1 0 0 15,1 1-592-15,-2-1-240 16,1-2 176-16,-1 2-176 0,0 0 304 0,1-1-48 15,-4-1 0-15,2-1 0 0,0-3-256 0,0 0-144 16,-1-1 16-16,0-6 0 0,-2 1 128 0,0-2 0 16,1-5-144-16,2-4 144 15,0 0-1056-15,0 0-144 0,0 0-16 0,-5-4-18784 16</inkml:trace>
  <inkml:trace contextRef="#ctx0" brushRef="#br1" timeOffset="-12453.18">29205 16171 38703 0,'0'0'848'0,"0"0"176"0,0 0 48 0,0 0 16 0,0 0-880 0,0 0-208 0,0 0 0 0,0 0 0 0,0 0 256 0,0 0 16 16,8-1 0-16,0-2 0 16,-1 1-112-16,1-2-32 15,-1 0 0-15,1-3 0 0,1 1-128 0,1-1 0 0,2 1 0 0,1 2 128 16,3-1-128-16,1-2 0 0,3 3 0 0,2 0 0 0,3 2 208 0,2-2 16 15,1 4 0-15,2-3 0 16,1 3-224-16,-1 3 0 0,2 1 0 0,1 2 0 0,-1 1 384 0,0 3-32 16,-2 3 0-16,-3 3 0 0,-2 1-352 0,-2 4 144 15,-5-1-144-15,-4 3 0 0,-3 1 400 0,-5 2-16 16,-3 3-16-16,-6-2 0 0,-5-1 224 0,-2 1 48 0,-4-2 16 16,-5 1 0-16,-4-4-656 0,-1-1 0 15,0-4 0-15,0 0 0 0,-3-4 0 0,3-1 0 16,0-4 0-16,2-2 128 0,-1-2-128 0,2-1 0 15,2-3 0-15,-1-4 0 0,4 1 0 0,3-3 0 16,2-1 0-16,1-3 0 16,3-1-2336-16,3 2-352 0,1-14-64 0,6 8 0 0</inkml:trace>
  <inkml:trace contextRef="#ctx0" brushRef="#br1" timeOffset="-11441.88">30106 16178 26031 0,'0'0'1152'0,"0"0"240"0,0 0-1120 0,2 7-272 0,2-1 0 0,-4-6 0 0,0 0 1344 0,0 0 192 16,0 0 64-16,6 7 0 15,-6-7-976-15,6 4-192 0,1-2-48 0,-1 1 0 0,1-2-256 0,1-1-128 16,-2 0 128-16,2 0-128 15,1 0 288-15,-1 0-32 0,-1 3 0 0,1-3 0 0,-2 0-256 0,1 0 160 16,-1 4-160-16,1-2 128 16,-1 0-128-16,1 0 0 0,-1 2 0 0,1-1-10208 15,-7-3-2080-15</inkml:trace>
  <inkml:trace contextRef="#ctx0" brushRef="#br1" timeOffset="-11232.07">30114 16364 28335 0,'0'0'624'0,"0"0"128"0,0 0 16 0,6 6 32 0,1-2-640 0,1 0-160 0,0-1 0 0,-8-3 0 15,7 3 1104-15,1-3 192 16,1 0 48-16,-1 0 0 0,-1 0-576 0,1 0-96 0,1 0-32 16,0-3 0-16,0 3-400 0,0-3-96 15,2 2-16-15,-2 1 0 0,-1 0-128 0,0 0 0 16,0 0 0-16,-1-3-176 15,8 6-5952-15,-15-3-1184 0,6-3-240 0,4 1-64 0</inkml:trace>
  <inkml:trace contextRef="#ctx0" brushRef="#br1" timeOffset="-10772.48">30597 16267 39167 0,'0'0'864'0,"0"0"176"0,0 0 48 0,4 8 0 0,-4-8-880 0,4 9-208 16,-4-9 0-16,0 0 0 0,0 0 768 0,8 3 96 0,-8-3 32 0,8 0 0 16,-1-3-672-16,1 0-224 0,1 0 144 0,1-4-144 15,-1 3 0-15,1-3 0 16,1-2 0-16,-2 5 0 0,-1-2-224 0,1 2 80 0,0-1 16 0,2 1 0 31,-2 0-2048-31,0 1-416 0,1-1-80 0,2 2-16 0</inkml:trace>
  <inkml:trace contextRef="#ctx0" brushRef="#br1" timeOffset="-10132.49">30968 16267 31551 0,'0'0'704'0,"0"0"128"0,0 0 48 15,0 0 0-15,0 0-704 0,0 0-176 0,0 0 0 0,8 0 0 0,-1 0 1216 0,1-3 192 16,0 3 64-16,0-4 0 0,0 2-576 0,0-2-96 16,0-3-32-16,-1 5 0 0,3-2-144 0,-1 0-48 15,0-1 0-15,0 1 0 0,-1-3-304 0,0 5-64 16,0 0-16-16,-8 2 0 0,0 0 0 0,9 0 0 16,-1 0 0-16,-1 4 0 0,-7-4 112 0,8 4 16 15,-2 1 0-15,0 2 0 0,1 1-64 0,-1 1 0 16,1-3 0-16,-1 5 0 0,2-2-96 0,0 2-32 15,0-1 0-15,1 3 0 0,2-2-128 0,0-2 128 16,0 1-128-16,2-1 128 0,0-1-128 0,1-1 0 16,0 2 0-16,0-1 0 0,2-2 0 0,1 1 0 15,0 0 0-15,0-4-176 0,0 3 176 0,0-5 0 0,-2 2 0 0,3-3 0 0,-1-3 0 16,-2 2 0 0,0-5 0-16,-1 1 0 0,-1 0-128 0,-1-2 0 0,-2-3 0 0,0 1 0 15,-3-2 0-15,-1 1 0 0,-4-1 0 0,-2 2 0 16,-2-1-208-16,-2 1-48 0,-5-5 0 0,-3 7 0 31,-3 3-256-31,-2-2-48 0,-1 3-16 0,-3 0 0 0,-1 3 112 0,-2 3 16 16,1 0 0-16,-1 7 0 0,1-4 304 0,-1 5 64 0,-1-1 16 0,0 3 0 0,2 3 192 0,0-2 0 15,4 2 0-15,-1-2 0 16,0 2 0-16,2 1 160 0,1-1-32 0,1-2 0 0,1-1-128 0,0-3 0 16,2 0 0-16,0-3 0 15,1-1 128-15,0-2 0 0,1 0 0 0,0-4 0 0,1-7-128 0,1 1-176 16,-1-2 48-16,3-2 0 0,-1-4 128 0,1 1-128 15,2-2 128-15,1-2-128 0,0 0 128 0,3-6 0 16,1 5 0-16,1-4 0 0,0-2 0 0,2 1 0 16,1-1 0-16,1 2 0 0,2 1 0 0,2 5 0 15,0-1 128-15,1 4-128 0,1 2 176 0,2 1-48 0,1 1 0 0,2 0 0 16,0 2-128-16,1 3 128 16,1 4-128-16,2-1 128 15,-2 1-2704-15,1 1-560 0,15 8-96 0,-8 2-32 0</inkml:trace>
  <inkml:trace contextRef="#ctx0" brushRef="#br1" timeOffset="-9752.43">31790 16388 27183 0,'0'0'592'0,"0"0"128"15,0 0 32-15,0 0 16 0,0 0-624 0,0 0-144 0,0 0 0 0,0 0 0 16,5 3 1008-16,-5-3 160 0,0 0 48 0,0 0 0 0,6 10-64 0,-2-3 0 15,-2 3 0-15,1 0 0 0,-2 3 0 0,-1-2 0 16,-1 4 0-16,-2 2 0 0,1 0-304 0,-2 3-64 16,-2 0-16-16,0-1 0 0,-1 1-192 0,1-3-64 15,0 0 0-15,0 0 0 0,-1-4-352 0,2 0-160 16,1 0 128-16,0-3-128 0,-1-5 0 0,5-5 0 16,0 0 0-16,0 0 0 0,0 0 0 0,0 0-224 15,0 0 32-15,-1-8 0 16,2-5-4720-16,2-11-928 0,-2 5-192 0,2 12-48 0</inkml:trace>
  <inkml:trace contextRef="#ctx0" brushRef="#br1" timeOffset="-9063.08">32094 16288 25567 0,'0'0'1136'0,"0"0"224"0,0 0-1088 0,-4 7-272 0,4-7 0 0,0 0 0 16,-5 6 1280-16,5-6 208 0,0 0 48 0,0 0 0 0,-5 0-672 0,-2 0-128 16,0 0-32-16,7 0 0 15,0 0-112-15,-5-6-16 0,1-1-16 0,3 0 0 0,0-3-112 0,2 1 0 16,2 1-16-16,-1-1 0 0,2-2-32 0,1 1 0 15,2-3 0-15,1 4 0 0,1-2-192 0,0 1-32 16,2 0-16-16,-1 4 0 16,1-1-32-16,-1 1 0 0,2 2 0 0,0 1 0 0,-1 2 32 0,1 2 0 15,0 2 0-15,0-1 0 0,-2 2 288 0,1 0 48 0,-1 5 16 0,1 2 0 16,-2-1-160-16,0 4-32 16,0 1 0-16,-1 0 0 0,0 0-64 0,0 0-32 0,0 1 0 0,-2-2 0 15,2 6-224-15,-1-5 176 16,-1 0-176-16,2-2 160 0,0 0-160 0,1 0 160 15,0 0-160-15,2-2 160 0,-1-2-160 0,2 1 128 16,0-1-128-16,1-2 128 0,1-3-128 0,2 0 0 16,1-2 0-16,0-2 0 0,0-2 0 0,0-2 0 0,1 0 0 0,-1-1 0 15,0-2-176-15,0-3 176 16,-1 3-128-16,0-3 128 0,-2-1-128 0,-1-2 128 0,-1 0-128 0,-1 0 128 16,-4-3-128-16,0 4 128 15,-3-1-128-15,-3 0 128 0,-1 4-192 0,-4-1 32 0,-2 3 16 0,-3 0 0 31,-4 3-256-31,-1 4-48 0,-4-2-16 0,-2 4 0 0,-3 2 240 0,-1 3 48 0,-1 3 16 0,1 0 0 0,-5 3 160 16,1-3 0-16,1 3 0 0,-2 0 0 16,1 2 0-16,2-2 0 0,1 0 0 0,2 3 0 15,-1-5 0-15,2 1 0 0,0 1 128 0,1-2-128 0,0-5 0 0,1 1 0 16,0-3 0-16,2-2 0 16,-2-2 0-16,2-2 0 0,0-5 0 0,1-1 0 0,1-1 0 0,0 0-128 15,2-5 128-15,1 1 0 0,1 0 0 0,3-5-160 16,2 1 160-16,2-2 0 0,1 2 0 0,3-2 0 15,2 2 0-15,2 3 0 16,1-4 0-16,4 3 0 0,3 2 0 0,2 0 0 0,-1 0 160 0,3 5-160 16,2 2 160-16,2-1-160 15,4-2-1664-15,3 5-448 0,3 1-64 0</inkml:trace>
  <inkml:trace contextRef="#ctx0" brushRef="#br1" timeOffset="-8722.51">32791 16048 26031 0,'0'0'576'0,"0"0"112"0,0 0 16 0,5-4 32 0,3 2-592 0,-2-2-144 16,0 0 0-16,0-1 0 0,2 1 896 0,-1 0 160 0,-7 4 32 0,7-3 0 15,5 1 192-15,0 2 64 0,0 2 0 0,1 1 0 16,1 3 96-16,2 2 32 0,1 4 0 0,0-2 0 16,0 8-512-16,1-1-112 0,1 2-16 0,0 5 0 15,0 2-256-15,-1 0-48 0,-2 4-16 0,-3 4 0 16,-1-1-352-16,-4 1-160 0,-3 1 128 0,-4 2-128 0,-4 1 336 0,-4 1-16 16,-7 2 0-16,-3-4 0 15,-3 2-320-15,-5-6 0 0,-2-3 0 0,-1-3-128 0,-3-3-112 0,1-2-16 16,-1-5 0-16,0-4 0 15,-2-4-1552-15,-3-3-320 0,0-4-64 0,-4-2-16 0</inkml:trace>
  <inkml:trace contextRef="#ctx0" brushRef="#br1" timeOffset="-8094.7">30607 16021 23487 0,'0'0'1040'0,"0"0"224"0,0 0-1008 0,0 0-256 15,0 0 0-15,0 0 0 0,0 0 1536 0,0 0 256 16,0 0 48-16,0 0 16 0,0 0-832 0,0 0-144 15,0 0-48-15,0 0 0 0,-5 6 64 0,0 5 0 0,-3-1 0 0,-2 3 0 16,-3 1-64-16,-2 3 0 16,-1-2 0-16,-1 6 0 0,-1 3-144 0,0 2-48 0,-1 0 0 0,2 2 0 15,2 0 64-15,0 0 0 16,2 1 0-16,3-2 0 0,1-1-208 0,3 2-48 16,4 1 0-16,2-2 0 0,1-3 0 0,3 2 0 0,2-2 0 0,2-1 0 15,3-1-192-15,2-1-64 0,3 2 0 16,3-4 0-16,4-2-192 0,1 0 144 0,3-2-144 0,1 1 128 31,3-3-608-31,0-3-128 0,2-1-32 0,2-1-13312 0,2-1-2656 0</inkml:trace>
  <inkml:trace contextRef="#ctx0" brushRef="#br1" timeOffset="-7164.87">29304 17141 24191 0,'0'0'528'0,"0"0"112"0,0 0 32 0,0 0 0 0,7 0-544 0,-7 0-128 0,0 0 0 0,0 0 0 0,0 0 1824 0,0 0 336 15,4 6 64-15,-2 3 16 0,0 2-720 0,-2 2-144 16,0 0-32-16,-2 4 0 0,1 0-256 0,-1 3-48 16,0 3-16-16,1 3 0 15,0 2-400-15,-1 1-96 0,1-2-16 0,0 2 0 0,-1-1-192 0,1 2-64 16,1-1 0-16,0-2 0 0,0 1 0 0,-1-2 0 16,-1-4 0-16,1-1 0 0,1-5-96 0,0-2-32 15,0-2 0-15,-1-4 0 0,1-8-128 0,0 0 0 16,0 0 0-16,0 0 0 0,-4-4 0 0,0-3-272 15,1-6 64-15,1 0 16 0,-1-4 192 0,2-5-144 16,-1-2 144-16,1-3-128 0,0 0 0 0,1 1 0 16,1-1 0-16,0-3 0 0,2 1 128 0,1 1 0 0,0 2 0 0,1-1 0 15,-1 4-128-15,3 0 0 0,1 2 0 0,1 1 0 16,1 1 128-16,2 3 0 0,1 4 128 16,1 0-128-16,1-1 176 0,1 3-48 0,-1 3 0 0,2 1 0 15,2-1-128-15,-1 3 0 0,-2 4 0 16,-1 0 0-16,0 3 0 0,-2 1 128 0,-3 0-128 0,-2 5 128 15,-1-3 0-15,-2 5 0 16,-2-1 0-16,-3 3 0 0,-3-2 0 0,-1 5 0 0,-1-1 0 0,-2 2 0 0,-3-2-128 16,-2 2 128-16,-1-2-128 0,0 2 128 0,-2-3-128 0,1-4 128 15,1 3-128-15,0-2 128 16,1 0-128-16,0-3 0 0,3-1 0 0,1-1 0 0,2 4 336 0,0-4 48 16,3 1 0-16,0-1 0 15,3-6-384-15,0 8-240 0,3-1 48 0,0 2 0 0,3-3 192 0,2 2 160 16,1 1-32-16,3-2 0 15,2 1 0-15,2 1 0 0,1-5 0 0,0 5 0 0,0-2-128 16,1 3 0-16,0-3 0 0,2-1 0 0,1 1 0 0,0-3 0 16,-1 0 0-16,-1 1-176 0,-2-4 176 0,-1 2-128 15,0-3 128-15,-2 0-128 16,-1 0-464 0,0-4-96-16,-2 1-16 0,-1 1-19264 0</inkml:trace>
  <inkml:trace contextRef="#ctx0" brushRef="#br1" timeOffset="-6684.71">30050 17257 33855 0,'0'0'752'0,"2"7"144"0,2-1 48 0,0 1 0 0,-4-7-752 0,5 2-192 0,-5-2 0 0,7 4 0 0,1-1 800 0,-8-3 128 16,6 0 32-16,2 0 0 0,1 0-576 0,0-3-96 15,1 1-32-15,0 0 0 0,1 0-256 0,0 2 0 0,2-3 0 16,1 3 0-16,-4 0 0 0,2 0 0 16,1 3 0-16,-1-3 0 15,-2 2-1120-15,-1 2-288 0,0-1-48 0,-2 4-16 0</inkml:trace>
  <inkml:trace contextRef="#ctx0" brushRef="#br1" timeOffset="-6514.51">30039 17413 40319 0,'0'0'896'0,"7"9"176"0,-1-1 32 0,3-1 16 0,-1-1-896 0,1-2-224 0,2-1 0 0,-1 1 0 0,1-4 656 0,2 2 96 15,1-2 16-15,1-2 0 16,-1 0-576-16,1 0-192 0,-2 2 144 0,2-3-144 16,2 2 0-16,0 1 0 0,-2-3-224 0,1-1 80 15</inkml:trace>
  <inkml:trace contextRef="#ctx0" brushRef="#br1" timeOffset="-4732.17">30674 17393 25343 0,'0'0'560'0,"0"0"112"0,0 0 32 0,0 0 0 0,0 0-576 0,0 0-128 0,0 0 0 0,0 0 0 0,0 0 896 0,0 0 160 15,0 0 32-15,0 0 0 0,0 0-464 0,0 0-96 16,0 0-16-16,0 0 0 0,0 0 320 0,0 0 48 16,0 0 16-16,0 0 0 0,0 0 400 0,0 0 96 15,0 0 16-15,0 0 0 0,0 0-320 0,11 3-48 16,-2-3-16-16,1 0 0 0,1 1-352 0,-1 2-80 16,-2-3-16-16,1 0 0 0,2 3-400 0,1-3-176 15,-1 0 128-15,3 0-128 0,-3 0 128 0,2 0-128 0,1 1 128 16,-3-1-128-1,0 2-480-15,1-2-176 0,-2-2-48 0,2 1-18864 0</inkml:trace>
  <inkml:trace contextRef="#ctx0" brushRef="#br1" timeOffset="-3904.24">31206 17300 34559 0,'0'0'768'0,"0"0"144"0,0 0 48 0,0 0 0 0,0 0-768 0,0 0-192 0,0 0 0 0,0 0 0 0,0 0 0 0,0 0 128 16,0 0-128-16,0 0 128 0,0 0-128 0,0 0 0 16,0 0 0-16,0 0 0 0,0 0 192 0,0 0 0 15,0 0 0-15,0 0 0 0,0 0 816 0,0 0 160 0,0 0 48 0,0 0 0 16,0 0-416-16,0 0-80 16,0 0-16-16,0 0 0 0,0 0-400 0,0 0-96 15,0 0-16-15,0 0 0 0,0 0-192 0,0 0 0 16,0 0 0-16,0 0 0 0,0 0 0 0,0 0 144 15,0 0-144-15,0 0 128 0,0 0-128 0,0 0 0 16,0 0 0-16,0 0-176 0,0 0 176 0,7-7 0 0,-7 7 0 0,7-3 0 16,0 0 0-16,0 2 0 15,-7 1 0-15,6-5 0 0,-1 3 0 0,1 0 0 0,-3-2 0 0,3 1 0 16,-1-1 0-16,0 0 0 0,-1-1 0 0,1 4 0 16,3-4 0-16,0 1 0 0,-1 0 0 0,-1 1 0 15,1-1 0-15,-2 2 0 0,1-2 128 0,1 4-128 0,0-3 0 0,0 2 0 16,1-2 0-16,0 3 0 15,0-3 128-15,1 3-128 0,0 0 128 0,1 0-128 0,-1 3 128 0,0-3-128 16,-1 3 128 0,1 1-128-16,-1 2 128 0,-2 1-128 0,0 3 128 0,-3 1-128 15,-1 2 272-15,-2 0-16 0,-2 3 0 0,-1 1 0 0,0 0 64 0,-2 2 0 16,-2 2 0-16,-2 2 0 16,-2-3-112-16,-2 0-16 0,0 4 0 0,0 2 0 0,1 0-192 0,-1 0 0 15,-1-1 0-15,1-1 0 16,-2-2 0-16,4-2 0 0,0-3 0 0,-1 0 0 0,-1-4 0 0,3-3 0 15,1 3 0-15,1-6 0 0,0-1 0 0,1-3 0 16,1-3 0-16,6 0 0 0,-5-6 0 0,1-4 0 16,1 3 0-16,2-5-160 0,2 1 160 0,0-2 0 15,1 0 0-15,2-1 0 0,2-2 0 0,1 2-128 16,-1-2 128-16,2 5-128 0,1 1 128 0,0-2 0 16,1 2 0-16,0 2 0 0,-1-1 0 0,2 5 0 15,-1-3 128-15,1 4-128 0,-1 1 0 0,2 2 0 16,1 2 0-16,0 2 0 0,-1 2 128 0,0-2-128 15,-2 2 128-15,2 3-128 0,0-1 0 0,-2 1 0 0,-1-1 0 0,1 1 0 16,-3-2 0-16,1-3 0 16,0 2 0-16,0-2 0 0,-1 2 0 0,-1-5 0 15,-6-1 0-15,8 2 0 0,0 1 0 0,0-2 0 0,-2-1 0 0,2 0-128 0,0-1 128 0,0-2-128 32,-2 1 128-32,1-2-13824 0,-1 0-2672 0</inkml:trace>
  <inkml:trace contextRef="#ctx0" brushRef="#br1" timeOffset="-3682.46">31710 17560 39855 0,'9'13'880'0,"-6"-7"176"0,-2 2 32 16,2 1 32-16,0 1-896 0,-2 0-224 0,-1-1 0 0,-1 2 0 0,-1-3 1024 0,1 3 144 15,-2-3 48-15,1 5 0 0,-2-2-576 0,1 2-96 16,1 0-32-16,-1 0 0 0,-1 0-352 0,0-2-160 15,1-1 128-15,2 2-128 0,-1-2 0 0,0-3 0 16,2-7 0-16,0 0 0 0,0 0 192 0,0 0-64 16,0 0 0-16,0 0 0 15,8-7-3936-15,6-8-800 0,-6 0-144 0,-8 15-48 0</inkml:trace>
  <inkml:trace contextRef="#ctx0" brushRef="#br1" timeOffset="-2861.99">32032 17357 25567 0,'0'0'560'0,"0"0"112"15,0 0 32-15,0 0 16 0,0 0-576 0,0 0-144 0,0 0 0 0,0 0 0 16,-4-7 960-16,-2 10 144 0,6-3 48 0,0 0 0 0,-7-4-256 0,7 4-64 15,0 0 0-15,-5-5 0 16,1 1 368-16,4 4 64 0,-2-10 16 0,0 4 0 0,2-1-464 0,2 0-96 16,-1 0-16-16,2-3 0 0,-1 0-256 0,2 4-48 0,1-2-16 0,1-1 0 15,-1 2-192-15,1 1-64 16,2-1 0-16,0 3 0 0,0-2-128 0,1 3 128 16,0-1-128-16,0 1 128 0,1 0 0 0,-1 3 0 15,0 2 0-15,0-1 0 0,-1-1 112 0,1 3 16 16,0 1 0-16,0 1 0 0,-1 3 144 0,0 1 48 15,0-1 0-15,-1 5 0 0,-2 0-208 0,-3 0-48 16,2 3 0-16,-1-1 0 0,0 2 64 0,-1-2 0 0,1 5 0 0,-1-3 0 16,1 3-256-16,1-3 144 15,0 0-144-15,1-4 128 0,0 4-128 0,2-1 0 16,-2-2 0-16,2 2-176 0,2-2 176 0,0-1-128 0,0-2 128 0,3-2-128 16,1-3 128-16,2 1 176 0,-2-3-48 0,1-4 0 15,-1 0-128-15,2-4 0 16,0 0 0-16,1-3-176 0,0-2 176 0,-2-1-128 0,1-1 128 0,-2-1-128 15,-2-1 128-15,0 2-128 0,-3-5 128 0,-2 3-128 16,0 0 0-16,-4-2 0 0,-2 0 0 0,-2 0 0 16,-4-1 128-16,0 3 0 0,-3 3 0 0,-2 1 0 0,-2 1 0 0,-3 5 0 15,-1-1 0-15,-4 4 0 0,-2 4 0 0,-1 3-128 16,-1 3 128-16,-1 3-128 0,0 0 128 0,-2 4 0 16,0-1 0-16,-1 1 0 15,0 3 0-15,1-3 0 0,2 0 128 0,3 0-128 0,0-1 0 0,2-2 0 16,2-1 0-16,0 0 0 0,2-4 0 15,2-2 0-15,-1 0 0 0,2-6 0 0,0 1 0 0,4-5 0 16,0-3 0-16,0-2-128 0,0-1 128 0,3-4 0 16,1-4 0-16,2 0 0 0,3-3 0 0,1 1-128 15,1-2 128-15,3-1-128 16,1-2 128-16,3 3-128 0,2-1 128 0,3 1-128 0,2 1 128 0,1 1 0 16,2-1 128-16,2 3-128 0,-1 0 0 0,2 1 0 0,1 6 0 0,2-1 0 31,0 2-1872-31,0 5-448 0,1 0-96 0,-1 2-16 0</inkml:trace>
  <inkml:trace contextRef="#ctx0" brushRef="#br1" timeOffset="-2446.17">32742 17133 12895 0,'0'0'1152'0,"0"0"-928"15,0 0-224-15,0 0 0 16,0 0 4096-16,0 0 768 0,0 0 144 0,0 0 48 0,0 0-2608 0,7-3-512 15,1 0-96-15,-8 3-32 16,8 0-464-16,-1 3-80 0,1 1-32 0,1 3 0 0,2-1-320 0,1 1-64 16,-2 3-16-16,3 3 0 0,2 0-320 0,-1 3-80 15,-2 4-16-15,1-2 0 0,0 4-96 0,-1 2-32 16,-2 3 0-16,-1 5 0 0,-1-2-32 0,-1 4-16 16,-2-1 0-16,-4 3 0 0,-5 2-96 0,-2 2-16 15,-3-1 0-15,-3-2 0 0,-5-1-128 0,-1-2 0 16,-3-1 0-16,-2-3 128 0,0-6-128 0,-2-1 0 15,-3-6 0-15,1-1-176 0,-2-5 176 0,-1-5-160 16,0-3 160-16,0-3-160 16,2-3-1536-16,-1-3-304 0,1-5-64 0</inkml:trace>
  <inkml:trace contextRef="#ctx0" brushRef="#br1" timeOffset="-1511.73">30626 17061 23727 0,'0'0'512'0,"0"0"128"0,0 0 0 0,0 0 32 0,0 0-544 0,0 0-128 16,2-4 0-16,-2 4 0 0,10-3 1872 0,-10 3 352 15,0 0 64-15,0 0 16 0,0 0-672 0,0 9-128 0,-3 0-32 0,-2 2 0 16,-2-1-448-16,-2 6-112 16,-1 1-16-16,-2 0 0 0,-1 3-192 0,-2 1-64 15,1 1 0-15,1 6 0 0,0-2-48 0,1 4-16 16,0-3 0-16,2 6 0 0,-1-7-96 0,3 4-32 0,2-3 0 15,2 0 0-15,1 2-144 0,2 1-48 16,1-4 0-16,2-1 0 0,1 1-48 0,2 1-16 0,2-4 0 0,2 1 0 16,4-5 64-16,0 2 0 15,2 2 0-15,2-4 0 0,2-2-256 0,4 3 0 0,-1-6 0 0,1-1-160 16,2-2 160-16,3-2-128 0,1 2 128 0,-1-5-128 31,3 1-2416-31,0-1-464 0,3-2-112 0,-1-1-16 0</inkml:trace>
  <inkml:trace contextRef="#ctx0" brushRef="#br0" timeOffset="19947.58">2317 9516 9215 0,'0'0'816'0,"0"0"-656"0,0 0-160 0,0 0 0 16,0 0 2176-16,0 0 416 16,0 0 80-16,0 0 16 0,0 0-496 0,0 0-80 0,0 0-32 0,0 0 0 15,0 0-304-15,0 0-64 0,3 6-16 0,-1 3 0 0,0-1-672 0,-1 4-128 16,2-1-16-16,-3 2-16 16,0 0-128-16,1 1-32 0,-1 3 0 0,0 3 0 0,1-1 32 0,-1 1 0 15,2 1 0-15,-1-1 0 16,0 3 80-16,2 1 16 0,-2 2 0 0,0-2 0 15,1 2-384-15,-1 0-64 0,0-2 0 0,1-4-16 16,-1 0-144-16,0-3-32 0,-1-1 0 0,0-6 0 16,2 0-192-16,-2-10 0 0,2 6 0 0,-2-6 0 15,0 0-1744 1,0 0-352-16,0 0-64 0,3-6-15984 0</inkml:trace>
  <inkml:trace contextRef="#ctx0" brushRef="#br0" timeOffset="20355.36">2160 9725 8287 0,'0'0'736'0,"0"0"-592"16,0 0-144-16,0 0 0 0,1-4 4032 0,-1-1 768 16,0 5 144-16,0 0 48 0,0-1-2448 0,0-3-496 15,0 4-80-15,0 0-32 0,-2-5-1424 0,2 5-304 16,-2-7-48-16,2 7-16 0,2-4-144 0,-2 4 0 15,5-6 0-15,0-1 0 0,0 3 160 0,3-2-160 16,0-1 192-16,3 3-192 0,-1-5 288 0,3 2-48 16,0 1-16-16,4-5 0 0,2 2 144 0,-1 1 16 0,3-5 16 0,1 4 0 15,-1-1-144-15,3-1-16 16,1 2-16-16,0-2 0 0,-1 2 160 0,3 1 16 0,-3 2 16 0,3 1 0 16,-2 3 144-16,-1 2 16 15,0 2 16-15,0 3 0 0,-2 1-64 0,-1 2-16 16,-3 5 0-16,-2 3 0 0,-2 4-64 0,-3 1 0 15,-5 2-16-15,-3 1 0 0,-6 2-48 0,-5 4 0 0,-5-1 0 0,-4 1 0 0,-4 0-208 16,-1 2-48-16,-3 0-128 0,0-2 192 16,-2-3-192-16,1-1 0 0,-1-3 0 0,3-3 0 15,0 0 0-15,-2-6 0 0,1 2 0 0,1-6 0 0,3-3 0 0,6-3 0 16,-1-2 0-16,0-2 0 31,1-2-1264-31,1-2-336 0,4-3-80 0,1-2-10960 0,1-1-2192 0</inkml:trace>
  <inkml:trace contextRef="#ctx0" brushRef="#br0" timeOffset="21008.32">2913 9689 38639 0,'0'0'848'0,"0"0"176"0,0 0 48 0,0 0 16 0,4 0-880 0,3 2-208 16,0-2 0-16,0 1 0 0,-7-1 976 0,9 0 160 15,2-1 16-15,-1 1 16 0,1-2-720 0,0-2-160 16,1-2-32-16,0 2 0 0,1 1-256 0,0-1 0 16,2-2 0-16,-1 5 0 15,-1-2-640-15,0 3-144 0,-2 0-32 0,-2 4 0 16,-3-1-3216-16,0 1-656 0,0 9-128 0,-7 0-32 0</inkml:trace>
  <inkml:trace contextRef="#ctx0" brushRef="#br0" timeOffset="21187.44">3002 9816 21359 0,'0'0'944'0,"0"0"208"0,4 6-928 0,1-1-224 0,-5-5 0 0,6 6 0 15,-6-6 3328-15,6 5 640 0,-6-5 112 0,7 4 16 16,-7-4-2336-16,8 0-480 0,-1 0-80 0,1 0-32 0,0-3-688 0,0 2-144 15,1-2-16-15,2-1-16 16,-1 2-304-16,2-2 0 0,0 1 0 0,1 2 0 0,1-2 0 0,2 1 0 16,0 0 0-16,-1 0 0 15,2 2-4304-15,0 0-816 0</inkml:trace>
  <inkml:trace contextRef="#ctx0" brushRef="#br0" timeOffset="21478.44">3522 9552 23439 0,'0'0'1024'0,"0"0"240"0,0 0-1008 0,3 7-256 0,-3-7 0 0,1 9 0 16,-1-9 3456-16,1 7 656 0,-1 0 128 0,0-7 32 15,0 0-2368-15,0 0-480 0,0 0-80 0,0 0-32 16,0 0-704-16,0 0-144 16,0 0-16-16,0 0-16 0,0 0-272 0,0 0-160 0,8 0 192 0,0-3-192 0,0-1 0 0,-2-2 0 31,5 2 0-31,-2-2 0 0,2-1 0 0,0 3 0 0,1-2-160 0,-1-1 160 16,-1 3-2016-16,1-1-288 0,-1 4-48 0,-1-2-9568 15,-1-1-1920-15</inkml:trace>
  <inkml:trace contextRef="#ctx0" brushRef="#br0" timeOffset="22208.31">3912 9455 26495 0,'0'0'1168'0,"0"0"240"0,2 7-1120 0,0 2-288 16,-2-9 0-16,0 0 0 0,0 0 2880 0,4 8 528 0,-4-8 112 0,0 0 0 16,0 0-2272-16,0 0-464 15,0 0-80-15,0 0-32 0,0 0-464 0,0 0-80 0,0 0-128 0,0 0 176 16,0 0-176-16,0 0 0 15,8-4 0-15,-1-2 0 0,-1 2 0 0,-1-2 0 0,2 0 0 0,0 2 0 16,-1-3 128-16,2 3-128 16,-2 0 0-16,0-1 128 0,0 1-128 0,2 2 0 0,-8 2 0 15,9 0 128-15,-1 0-128 0,-1 0 128 16,-7 0-128-16,9 2 128 0,-1 5 160 0,-2-1 32 0,0 1 0 0,-1 3 0 16,0 1-32-16,0-2 0 0,-2 5 0 0,1 2 0 0,0-3-80 0,0 4-16 15,0 3 0 1,1-3 0-16,0 0-192 0,0 0 0 0,1 3 0 0,0-5 0 0,2 2 0 0,0-2 0 15,1-2 0-15,1 0 0 16,1 0 0-16,1-4 0 0,1 2 0 0,0-5 0 0,0 1 0 0,0-3 0 16,0-4 0-16,0 2 0 0,0-4 0 0,0-2 0 15,1-3 0-15,-3 1 0 0,1-1 0 0,-1-2-160 16,-2-1 32-16,3-5 0 0,-5-1 128 0,-3 6 0 16,-1-1 0-16,-2-2 0 15,-1 0-448-15,-1 0-48 0,-2 0-16 0,-3 0 0 16,-5-1 0-16,0 2 0 0,-4 1 0 0,-1 3 0 0,-1 2 256 0,-1-1 64 15,-2 5 0-15,1 2 0 0,-2 0 192 0,-1 2-176 16,1 5 176-16,-2 1-160 0,1 1 160 0,0 4 0 16,-2 1 0-16,1 2 0 0,0-1 0 0,1 4 128 15,-1 1-128-15,0-3 128 0,1 3-128 0,1-3 192 0,3 0-64 0,-1-2 0 16,1-2 128-16,1-2 48 16,1-5 0-16,2 4 0 0,0-4-32 0,2-2 0 15,0-4 0-15,1 0 0 0,1 0-272 0,2-6 128 0,2-1-128 0,0-4 0 16,1-2 176-16,1-2-176 0,0-2 160 0,2 0-160 15,0-3 144-15,4-4-144 16,-1 1 128-16,3-1-128 0,1-2 0 0,2 3 0 16,-1 0 0-16,3 2-176 0,1 2 176 0,3-1 0 15,0 0 0-15,2 3 0 0,2 0-288 0,3 2-32 16,1 0 0-16,1 2 0 0,1 0-3280 16,-1 2-672-16,0 2-128 0</inkml:trace>
  <inkml:trace contextRef="#ctx0" brushRef="#br0" timeOffset="22609.01">4561 9568 8287 0,'0'0'368'0,"0"0"80"0,0 0-448 0,0 0 0 15,0 0 0-15,0 0 0 0,1 7 5536 0,0 3 1024 16,-1-1 208-16,-1-1 32 0,-2 3-4048 0,-1 2-832 0,1 2-144 0,-3 0-48 15,1 4-704-15,-2-2-128 0,1 3-48 0,1 0 0 16,-2-1-272-16,2 2-64 0,-2 2-16 0,2-2 0 16,0-2-192-16,1 1-48 0,1-4 0 0,1-2 0 15,-1 2-256-15,2-6 128 0,-1 1-128 0,1-5 0 0,1-6 128 0,0 0-128 16,0 0 0-16,0 0 0 31,0 0-1536-31,0 0-352 0,7-6-80 0,1-5-16064 0</inkml:trace>
  <inkml:trace contextRef="#ctx0" brushRef="#br0" timeOffset="23307.56">4690 9389 11055 0,'0'0'480'0,"2"6"112"0,0 5-464 0,1 2-128 0,-2-3 0 0,-1-10 0 0,0 7 5376 0,0-7 1040 15,0 0 224-15,0 0 32 0,0 0-4448 0,0 0-896 16,0 0-176-16,0 0-48 0,0 0-688 0,0 0-144 16,0 0-16-16,0 0-16 0,0-7-240 0,0-1 0 0,2-3 128 0,0 0-128 15,1 1 128-15,3-6 0 0,3 1-128 0,-2 6 192 16,1 1-192-16,0-1 0 0,0-1 0 0,1 1-160 15,0 2 160-15,1-1 0 16,2 3 0-16,-1 1 0 0,2 0 128 0,-1 4-128 0,-1 0 160 16,1 1-160-16,-1 5 176 0,-1 0-176 0,1 2 192 0,-4 1-192 0,1 2 400 0,3 8-16 15,-3-4-16-15,-3-2 0 16,-1 3-64-16,0 1-16 0,1 2 0 0,0-2 0 0,-1 3 0 0,1-3 0 16,3 3 0-16,0-1 0 15,0 1-32-15,1-2-16 0,2 1 0 0,-1-2 0 0,2-4-96 0,0 1-16 16,-1-5 0-16,1 2 0 15,1-5-128-15,7 1 0 0,-2-3 0 0,-7-4 0 0,-1-2 0 0,1 0 0 16,-1-2 0-16,-1-3 0 16,1 1 0-16,-3-3 0 0,0-2 0 0,-1-2 0 0,0 0-160 0,-2 0 160 15,-2-1 0-15,0-2-144 0,-2 1 144 0,-3 2-160 16,0-2 160-16,-1 1-160 0,-1 1 160 0,-5-5 0 16,-2 0 0-16,3 10-128 0,-3 1 128 0,-1 3 0 15,-2-1-144-15,0 4 144 0,-2-2 0 0,-2 6 0 16,0-2 0-16,0 6 0 0,-2-1 0 0,0 5 0 15,-1 0 0-15,0 4 0 0,0-2 0 0,-1 3 0 16,1 1 0-16,1 2 0 0,0 1 0 0,2-3 0 0,-2 3 0 16,4-3 0-16,1-3 0 0,1-1 0 15,1-2 144-15,1-2-144 0,0-3 0 0,1 1 128 16,2-3-128-16,0-4 0 0,1 0 0 0,0-1 144 0,0-5-144 0,2 0 0 16,2-5 128-16,0 1-128 15,1-6 0-15,3-1 0 0,1 0 0 0,1-3 0 0,0-1 0 16,5-1 0-16,0 1 0 0,2-5 0 15,2 2 0-15,2 1-144 0,1-2 16 0,2 4 0 0,0-1 0 16,2 3 0 0,2 0-1536-16,-1 2-288 0,0 1-64 0,2 6-16 15,0 0-2336-15,-2 3-480 0</inkml:trace>
  <inkml:trace contextRef="#ctx0" brushRef="#br0" timeOffset="23638.05">5285 9125 7359 0,'0'0'320'0,"5"-4"80"0,-1-2-400 0,1 1 0 0,1 1 0 0,0 0 0 0,1 1 4736 0,1-1 848 16,-1 4 176-16,3 0 48 0,1 0-2928 0,2 4-576 15,1-1-112-15,0 3-16 0,0 1-736 0,2 1-144 16,0 2-16-16,2 3-16 0,-1 0-416 0,1 3-80 16,1 1 0-16,-2 4-16 0,-1-1-256 0,-2 3-48 15,-1 6-16-15,0 12 0 0,-4-2-192 0,-5-9-48 16,-1 3 0-16,-3 4 0 0,-3 1-192 0,-3 3 144 16,-3 3-144-16,-3-4 128 0,-4 1-128 0,-1-4 0 15,-1-2 0-15,-1-5 0 0,-3-2 0 0,0-2-144 16,-3-7 144-16,-1-2-160 15,-3-3-1872-15,-1-4-368 0,-2-1-80 0,0-5-15216 0</inkml:trace>
  <inkml:trace contextRef="#ctx0" brushRef="#br0" timeOffset="24178.33">3683 9112 11967 0,'0'0'528'0,"0"0"112"0,0 4-512 0,-1 3-128 0,-3 2 0 0,-3 1 0 16,-2 6 6368-16,-3 1 1248 0,-2 3 240 0,-2 3 48 15,-2 1-5216-15,0 3-1056 0,-2 0-208 0,0 3-32 0,1 2-528 0,-1-1-96 32,2 1-32-32,1 0 0 0,-2 1-224 0,5-1-64 0,2 2 0 0,3 2 0 15,1-2-48-15,3-2-16 16,2-1 0-16,3 0 0 0,0 2-112 0,4-3-16 0,3 0-16 0,2 0 0 15,3-1-240-15,1-3 144 0,3-1-144 0,-1 0 128 16,4-4-128-16,2-1 0 0,1-6 0 0,3 2 0 31,1-6-928-31,3-1-112 0,1-2-32 0,4-3-13712 0,3-2-2736 0</inkml:trace>
  <inkml:trace contextRef="#ctx0" brushRef="#br0" timeOffset="26129.62">2349 10717 1839 0,'0'0'0'0,"0"0"160"0,0 0-160 0,0 0 0 16,0 0 0-16,0 0 0 0,0 0 5104 0,0 0 976 0,-6-3 208 15,6 3 48-15,-4 3-2944 0,-1 1-592 0,1 2-112 0,0 1-32 16,-2 3-1248-16,-1 3-240 0,2 0-48 0,0 2-16 16,-3 0-224-16,3 5-48 0,-1 4-16 0,0-1 0 15,-1 1 16-15,2 2 16 0,3 2 0 0,-1 0 0 16,0-1-208-16,1-4-32 0,2 1-16 0,0-1 0 0,-2 1-192 0,4-5-32 16,-1 1-16-16,2-3 0 15,-2-1-176-15,0-6-48 0,-1 1 0 0,0-1 0 0,2-3-128 0,-1-1 0 16,-1-6 0-16,1 7 0 0,-1-7 0 15,0 0 0-15,0 0 0 0,0 0-176 0,0 0 16 0,-2-7 0 16,-2 1 0-16,1-5 0 16,0-2 160-16,-1-1-128 0,0-2 128 0,-1-4-128 0,0 0 128 0,1-4 0 15,3-2 0-15,-1 0-128 16,1-1 128-16,1 0-160 0,1 1 160 0,2-2-160 0,1-1-32 0,4-3-16 16,1 4 0-16,3-2 0 0,2 4-144 0,2 2-32 15,0 1 0-15,2 3 0 16,3 0-256-16,1 3-64 0,0 2-16 0,-1 3 0 0,0 3 480 0,0 2 112 15,0 3 128-15,-1 4-208 0,0 2 208 0,-3 4 160 16,-4 3-32-16,-2 2 0 0,0-1 144 0,-2 3 32 0,-5 3 0 0,-4-2 0 16,-5 6 128-16,-4 2 16 15,-6-1 16-15,0 3 0 0,-2-1-112 0,-3 2-32 16,-1-1 0-16,-1-1 0 0,-1 1-192 0,0-4-128 0,2-1 160 0,4-4-160 16,0-2 0-16,0-3 128 15,0 2-128-15,1-4 0 0,2 1 0 0,1-2 0 0,-1 1 0 0,3-2 0 16,3-3 0-16,3 1 0 15,5-4 128-15,0 0-128 0,0 0 0 0,3 9 144 0,3-3-144 0,3-2 128 16,4 0-128-16,3 3 0 0,3-1 0 0,2 1 0 0,3-3 0 0,1 5-144 16,1 1 144-16,-5 0 0 15,0-3 0-15,2 5-128 0,2-1 128 0,0-1 0 0,0 3 0 0,0-2 0 16,0 1 0-16,5-2 0 16,-3 3 144-16,-3-2-144 0,-4-2 128 0,-3-4-128 0,0 2 0 0,-3-2 0 15,-2-1 0-15,-3-7 0 16,-2 2-1472-16,-7 1-256 0,4-7-64 15</inkml:trace>
  <inkml:trace contextRef="#ctx0" brushRef="#br0" timeOffset="26768.31">2984 10854 6447 0,'0'0'576'0,"0"0"-576"16,0 0 0-16,0 0 0 0,0 0 5120 0,0 0 928 15,0 0 176-15,0 0 48 0,8 0-2512 0,-2 0-496 16,-6 0-112-16,8-1-16 0,1 1-1760 0,0 0-352 0,1-3-80 0,-1 3-16 16,1-2-560-16,2-2-112 15,0 1-32-15,1 3 0 0,1-4-224 0,1 4 0 16,-1-2 0-16,1 4 0 15,-1 2-736-15,2-1-240 0,1-1-48 0,-3 2-11552 0,-2 3-2304 0</inkml:trace>
  <inkml:trace contextRef="#ctx0" brushRef="#br0" timeOffset="26938.33">3049 11017 4607 0,'0'0'400'0,"7"3"-400"0,1 0 0 0,0 1 0 16,-1-1 7376-16,1-2 1392 0,0-1 288 0,0-1 48 0,0-2-5872 0,1-1-1184 15,2-1-224-15,-1-2-48 16,2-1-1280-16,0 2-256 0,1-3-48 0,0 1-16 0,-1 1-176 0,2 1 0 16,0-1 0-16,2 1-176 15,0 2-4048-15,1-1-800 0</inkml:trace>
  <inkml:trace contextRef="#ctx0" brushRef="#br0" timeOffset="27376.12">3628 10442 11967 0,'0'0'1072'0,"0"0"-864"16,0 0-208-16,0 0 0 0,0 0 5632 0,0 0 1088 0,0 0 224 0,0 0 32 16,-1 9-3712-16,0-3-768 0,-2 1-128 0,3-7-48 0,-4 6-1184 0,0 1-240 15,0 1-64-15,0-2 0 16,0 1-480-16,0 2-96 0,-1-1-32 0,0 4 0 0,0-2 32 0,-2 1 16 16,1 4 0-16,-1 2 0 15,-1 3-80-15,0 1 0 0,-1 1-16 0,1 2 0 0,-1 3-176 0,1 2 160 16,0-1-160-16,2-1 160 15,1 5-160-15,1-1 0 0,1 2 144 0,2-3-144 0,-1 0 128 0,4-1-128 16,0-2 160-16,2-3-160 16,2-2 0-16,-1-3 128 0,1 0-128 0,2 1 0 0,1-3 0 0,3-1 0 15,0-2 0-15,4-1 0 16,1 0 0-16,1-2-128 0,2-2 128 0,1-3 0 0,0 1-208 16,1-3 64-16,1-4 16 0,1 0 0 15,1 0-896-15,-2-7-160 16,-2-1-32-16,0-1-16 0,-1 0-2096 0,-2-1-400 0,1-3-96 0</inkml:trace>
  <inkml:trace contextRef="#ctx0" brushRef="#br0" timeOffset="27878.67">3958 10688 30399 0,'0'0'672'0,"0"0"144"0,0 0 16 0,0 0 16 0,0 0-672 0,0 0-176 0,0 0 0 0,0 0 0 15,0 0 1536-15,0 0 288 0,0 0 48 0,0 0 16 0,0 0-1248 0,0 0-256 16,0 0-64 0,0 0 0-16,-5-4-16 0,2 0-16 0,1-1 0 0,2-2 0 0,0 7-32 0,2-6 0 15,0 0 0-15,2 0 0 16,0-1-80-16,-1-2-32 0,3 3 0 0,0 2 0 15,1-3-144-15,1 1 0 0,1-1 144 0,0 3-144 16,0-1 128-16,2 1-128 0,-2 4 160 0,1-3-160 16,1 3 144-16,-1 0-144 0,1 3 128 0,-1 3-128 15,-1 1 192-15,-2 3-32 0,1 4-16 0,-2 1 0 0,1 0 320 0,-3 4 64 16,-3 1 16-16,-1 1 0 0,-3 3-160 0,0 0-48 16,-3-3 0-16,-2 3 0 0,-1 2-16 0,0-2-16 15,-1-2 0-15,-1-4 0 0,-1 1-16 0,-1-5 0 16,0-1 0-16,-1-2 0 0,-1-5-288 0,1-3 0 15,0-1 0-15,-1-4 0 0,1-1 0 0,1-3 0 16,1-5 0-16,0 1 0 0,0-3 0 0,3-3 0 16,1 1 0-16,2-2 0 0,-1-2-240 0,5-3 48 15,0 2 16-15,2 2 0 0,0-2 176 0,3 3 0 0,-1-3 0 0,2 3 0 16,3-2 0-16,0 3 176 16,-1-1-48-16,2 0 0 0,1 1-128 0,2 3 0 0,0 2 0 0,1 1-176 31,-1 0-1936-31,3 3-384 0,2-2-64 0,-1 2-9744 0,0 1-1952 15</inkml:trace>
  <inkml:trace contextRef="#ctx0" brushRef="#br0" timeOffset="28108.19">4381 10810 12895 0,'4'10'1152'0,"0"1"-928"0,-1 2-224 0,-2 0 0 15,0 4 6560-15,1 0 1264 0,-1-1 256 0,0 1 48 16,-3 0-5520-16,0 0-1120 0,1-2-208 0,-2 0-64 16,-1 0-576-16,2 2-128 0,-1-3-32 0,1-1 0 0,-1-3-272 0,-1 1-48 15,3 0-16-15,-1-3 0 0,2-8-144 0,0 0 0 16,0 0 0-16,0 0 0 0,0 0 0 0,0 0-144 16,0 0 144-16,10-6-208 15,0-1-3008-15,2-3-608 0</inkml:trace>
  <inkml:trace contextRef="#ctx0" brushRef="#br0" timeOffset="28778.39">4614 10565 11967 0,'0'0'1072'0,"0"0"-864"16,0 0-208-16,0 0 0 0,0 0 5968 0,0 0 1152 15,0 0 240-15,0 0 32 0,0 0-5408 0,0 0-1072 0,0 0-208 16,0 0-64-16,0 0-304 0,0 0-64 0,0 0-16 0,0 0 0 16,0 0-80-16,0 0-32 15,0 0 0-15,0 0 0 0,0 0 240 0,0 0 64 0,3-7 0 0,0 1 0 0,-1-2-144 0,3 1-32 16,1 1 0-16,0-1 0 16,1 1-112-16,1 2-32 0,-2-3 0 0,2 4 0 15,0 0 32-15,1 0 0 0,2 2 0 0,-1 1 0 16,1 1 32-16,-2-1 0 0,1 6 0 0,1 1 0 0,-2 0-64 0,0 2 0 15,0-3 0-15,-1 5 0 16,1 2 0-16,-2 1-128 0,1 2 192 0,-1 1-64 0,0 3-128 0,1-3 0 16,0 2 144-16,0 1-144 15,2-3 0-15,1 0 128 0,-1 0-128 0,2-1 0 0,0 1 128 0,1-4-128 16,1 0 128-16,0 0-128 0,2-2 0 0,1-4 0 16,2 0 0-16,-2-2 0 0,0-1 0 0,0-4 0 15,1 0 0-15,0-4 0 0,-2-1 0 0,-2-2-160 0,0 0 160 0,-3 0-160 16,0-2 160-16,-2-2-192 15,-1 1 192-15,1-6-192 0,-2-3 192 0,-5 8-160 16,-2-3 160-16,-1 1-160 0,-3-1 160 0,0-1-128 16,-3 0 128-16,-2 2-128 0,-1 0 128 0,-3 3-128 15,-4 0 128-15,-2 3-128 0,0 0 128 0,-2 2 0 0,-3 4 0 0,1 1 0 16,-1 1 0-16,-1 5 0 16,0 1 0-16,-11 9 0 0,2-2 0 0,11-1 0 15,1 3 0-15,0 1 128 0,-3 0-128 0,4-1 144 16,1 1-144-16,2 0 160 0,0 0-160 0,2-4 160 15,1 0-160-15,2 0 160 0,2-3-160 0,0 0 192 16,1-6-192-16,2-2 192 0,0 0-192 0,1-4 160 16,1-3-160-16,1-2 160 0,-1 0-160 0,2-4 0 15,0-2 0-15,2 0 0 0,1-4 0 0,1-1 0 0,0 0 0 0,1-2 0 16,1 0 0-16,1-2 0 0,0 1 0 0,2-2 0 16,0 2 0-16,3 2 0 0,0-2 0 0,1 1 0 15,-1 3 0-15,1 1 0 0,-1 2 0 0,2 1 0 0,1 1-288 0,-1 2 16 16,1-1 0-16,-1 5 0 15,2-1-2912-15,1 1-576 0,-1 2-112 0,1 1-32 0</inkml:trace>
  <inkml:trace contextRef="#ctx0" brushRef="#br0" timeOffset="29109.42">5295 10254 31551 0,'0'0'1408'0,"8"-2"272"0,0-2-1344 0,0 0-336 15,0-3 0-15,-2 5 0 0,1-5 1744 0,-1 3 288 16,-6 4 48-16,8-2 16 0,0 2-560 0,0 0-96 0,0 2-32 0,1 2 0 16,2 3-400-16,2 6-96 15,-3 2-16-15,-3-3 0 0,-1 4-48 0,2 4-16 0,0 3 0 0,-2 3 0 16,1 5-240-16,0-1-48 15,-2 4-16-15,-1 1 0 0,-2 2-80 0,2 1 0 16,-2-2-16-16,-2 4 0 0,-2 0-256 0,0 0-48 0,-2-4-128 0,-3 4 192 16,-1-4-192-16,-5 14 144 0,1-9-144 15,3-20 128-15,-2 1-128 0,-1-5 0 0,0-1 0 0,-1-6 0 0,0 0 0 0,0 0 0 16,-3-4 0-16,2-2-176 16,-1-4 32-16,2 0 0 0,0-2 0 0,1-5 0 31,2-1-2112-31,0-4-432 0,1-2-64 0</inkml:trace>
  <inkml:trace contextRef="#ctx0" brushRef="#br0" timeOffset="32598.86">29870 10411 20495 0,'0'0'448'0,"0"0"80"0,0 0 32 0,0 0 32 0,0 0-464 0,0 0-128 0,0 0 0 0,0 0 0 0,0 0 1712 0,0 0 320 16,0 0 64-16,0 0 16 0,1 14-64 0,2-4 0 0,-2-1 0 16,1 4 0-16,-2 4-512 0,1-1-96 15,0 1-32-15,1 0 0 0,-2 3-352 0,0 1-80 0,1 2-16 0,0 3 0 16,1 1-192-16,-2 0-64 15,0-1 0-15,1 1 0 0,-1-4-352 0,1 1-80 0,-1-2-16 0,0-2 0 16,0-6-256-16,1 2 160 16,1-6-160-16,-1 1 128 0,0-2-128 0,-1-9 0 0,0 0 0 0,0 0-176 15,0 0-832-15,0 0-160 0,0 0-48 0,0 0 0 16,3-9-3584-16,-2-2-704 16,1 2-160-16,-1-1-32 0</inkml:trace>
  <inkml:trace contextRef="#ctx0" brushRef="#br0" timeOffset="32978.94">29772 10528 31791 0,'0'0'704'0,"0"0"128"0,-5-1 48 0,-2-2 16 0,1 0-720 0,0 2-176 15,1-4 0-15,5 5 0 0,0 0 1264 0,0 0 208 16,-3-7 64-16,3 7 0 0,0 0-512 0,0 0-112 16,0-7-16-16,0-3 0 15,0 10-352-15,3-6-80 0,1-2-16 0,1 1 0 0,2 1-144 0,2-1-48 16,0 3 0-16,3-1 0 0,0-1-96 0,2 2-32 15,2 0 0-15,1 1 0 0,3-1-128 0,2-1 128 16,0 4-128-16,4-2 128 0,2 3-128 16,1 0 0-16,-2 0 0 0,3 3 0 0,3 1 0 0,-2 2 128 15,-1 3-128-15,-1 2 128 0,0 2-128 0,-1 0 0 16,-2 4 0-16,-4 0 0 0,-2 0 128 0,-5 3 0 16,-1 3 0-16,-5 1 0 0,-5 5-128 0,-4 1 0 0,-6 0 0 0,-4-3 0 15,-6 2 0-15,-3 1 0 16,-4-2 0-16,-3 1 0 0,-4-6 0 0,1 1 0 0,0-1 0 0,1 0 0 15,-3-6 0-15,3-4 0 16,-1 0 0-16,1-5-176 0,2-2 176 0,3-3 0 0,0-6 128 0,2 1-128 16,3-2 0-16,2-3-128 0,3 1 0 0,4-5 0 31,2 2-1392-31,5-2-272 0,2-3-48 0,4 1-16 0,4 4-5120 16,2 1-1024-16,4-1-192 0,4 0-64 0</inkml:trace>
  <inkml:trace contextRef="#ctx0" brushRef="#br0" timeOffset="33350.33">30511 10574 30863 0,'0'0'672'0,"0"0"144"0,0 0 16 0,0 0 64 0,0 0-720 0,5 4-176 16,1-2 0-16,1-2 0 0,-7 0 1104 0,9 0 192 15,0 0 48-15,0-2 0 0,1 0-720 0,-1 0-144 0,1-1-32 0,2 2 0 16,1-2-304-16,-1 3-144 16,-2-2 128-16,1 2-128 0,1-4 128 0,-2 4-128 0,1 0 128 0,-1 0-128 15,1 4 0-15,-2-2 0 16,-9-2 0-16,0 0 0 16,6 4-2112-16,-3 3-320 0,-3-7-48 0,-4 10-16 0</inkml:trace>
  <inkml:trace contextRef="#ctx0" brushRef="#br0" timeOffset="33529">30511 10770 37311 0,'6'7'832'0,"2"-3"160"0,0-2 32 0,0 2 16 0,1-4-832 0,1 3-208 0,0-3 0 0,0 0 0 0,0-3 448 0,1 3 64 16,-1-2 0-16,1 0 0 15,-2 0-368-15,2-1-144 0,0 2 128 0,0-2-128 0,-3-1 0 0,1 2-224 16,1 0 32-16,-1 2 0 15,-1 2-7024-15,0 0-1392 0,-1 1-288 0,-1 1-48 16</inkml:trace>
  <inkml:trace contextRef="#ctx0" brushRef="#br0" timeOffset="34516.18">30964 10617 36399 0,'0'0'800'0,"0"0"160"0,4 4 48 0,-4-4 16 0,5 7-832 0,0-3-192 0,-5-4 0 0,0 0 0 16,0 0 560-16,8 2 64 0,-1-4 16 0,0 0 0 16,-7 2-208-16,10-2-48 15,-3-1 0-15,3 2 0 0,-3-2-384 0,3-1 0 16,0 1 0-16,1 3 0 0,-1-1 128 0,2 1-128 0,1-2 128 0,-1 2-128 16,-1-3 0-16,1 3 0 15,0 0 0-15,-1 0 0 0,-2 3 0 0,0-1 0 0,0-1 0 0,-9-1 0 31,7 3-5136-31,3 5-1120 0,-3 1-208 0,-7-9-64 0</inkml:trace>
  <inkml:trace contextRef="#ctx0" brushRef="#br0" timeOffset="35197.71">31388 10548 31551 0,'0'0'1408'0,"0"0"272"0,7 2-1344 0,-7-2-336 0,0 0 0 0,0 0 0 0,7 0 992 0,0-2 128 16,0-2 32-16,-2 1 0 0,-5 3-768 0,6-6-160 15,1 2-32-15,-1-3 0 0,0 3 112 0,-1-2 16 16,1 3 0-16,1-1 0 0,-2-1 96 0,2 4 32 0,1-2 0 0,1 3 0 16,1-1-208-16,1 1-48 15,-2 0 0-15,0 0 0 0,2 0-192 0,-1 1 144 0,1-1-144 0,-1 4 128 16,-1 1 0-16,-1 2 0 15,1-1 0-15,0 5 0 0,-1-2 0 0,-1 1 0 16,-2 1 0-16,0 2 0 0,1 1 112 0,-3 2 16 16,1 1 0-16,0 3 0 0,0-3-256 0,0 2 144 15,0-2-144-15,1 3 128 0,2 0-128 0,-1-3 0 16,1 0 0-16,1 2 0 0,0-3 0 0,1-4 0 16,1 0 0-16,2-2 0 0,-1-1 0 0,2-2 0 0,5 1 0 0,-1-6-176 15,0 0 176-15,0 0-128 16,1-2 128-16,2 0-128 0,0-4 128 0,-1-2 0 0,0-1 0 0,-2-2 0 15,-3 1 0-15,1-5 0 0,-1 3 0 0,-2-3 0 16,-3-3 0-16,-1 3-128 0,-2-2 128 0,-2 0-128 16,-4 0 128-16,-1-1-128 0,-2 2 128 0,-3-2-128 15,-3 3 128-15,-3 3-128 0,-3-1 128 0,0 5-128 16,-4 1 128-16,0 3-128 0,-2 2 128 0,-3 4-128 0,-2 3 128 0,1 2 0 16,0-1 0-16,-1 5 0 15,0-3 0-15,1 6 0 0,0-2 0 0,0 5 0 0,0-2 128 0,0 2 64 16,1-2 16-16,1 4 0 0,0-5-208 0,0-1 0 15,2 0-144-15,2-2 144 0,0-2 0 0,1-2 0 16,0-1 0-16,1-6 0 0,1 0 0 0,2-4 0 16,-1-4 0-16,2-1 0 0,3 1 0 0,1-5 0 15,1-2 0-15,1-2 0 0,3 0-144 0,3-5 144 16,2 1-128-16,2-5 128 0,2 1 0 0,2-1 0 16,0-5 0-16,4 4 128 0,1-1-128 0,2 7 0 15,2 2-128-15,1-1 128 0,0 0 0 0,1 4 0 16,2 1 0-16,1 0 128 0,1 2-128 0,-1-2 128 0,0 3-128 0,1 0 128 15,-1 4 0-15,0 2 0 16,-2-3 0-16,-2 5 0 16,0 0-880-16,-2 0-160 0,-2 2-48 0,-1 0 0 15,-1 0-3776-15,6 4-768 0,-17-4-160 0,0 0-32 0</inkml:trace>
  <inkml:trace contextRef="#ctx0" brushRef="#br0" timeOffset="35518.68">32159 10800 25103 0,'0'0'1104'0,"0"0"240"0,0 0-1072 0,7 4-272 15,0-1 0-15,-7-3 0 0,6 7 1744 0,-1-4 304 16,-5-3 48-16,4 10 16 0,-2-2-768 0,-2 3-160 16,-2 0-32-16,1-1 0 0,-3 7-512 0,0-1-96 15,-1 1-32-15,-2 0 0 0,1 3-64 0,-1-3-32 16,-1 2 0-16,0-2 0 0,1 0-48 0,-1-1-16 0,-1-1 0 0,2-4 0 16,1-3-352-16,-1 1 0 15,2-2 0-15,5-7 0 0,0 0 0 0,0 0 0 16,0 0 0-16,0 0 0 15,0 0-2896-15,4-9-656 0,10-17-128 0,2 5-32 0</inkml:trace>
  <inkml:trace contextRef="#ctx0" brushRef="#br0" timeOffset="36185.46">32336 10628 34783 0,'3'6'768'0,"-2"1"144"0,-1-7 48 0,0 0 16 0,0 0-784 0,0 0-192 0,-4 6 0 0,4-6 0 15,0 0 400-15,0 0 48 0,0 0 0 0,0 0 0 16,0 0-208-16,0 0-48 0,-4-6 0 0,3-1 0 0,0 1-48 0,2-1-16 16,3 0 0-16,1 1 0 15,0-2-128-15,1-1 128 0,0 2-128 0,2 1 128 0,1-1 112 0,2 1 16 16,-1-1 0-16,2 3 0 0,0 0-256 0,1 2-160 15,1-1 32-15,1 2 0 0,-2 1 128 0,1 0 0 16,1 1 0-16,-2 2 0 16,-2 1 0-16,1 1 176 0,1 3-48 0,-1 3 0 0,-3 0 368 0,0-1 64 15,1 4 16-15,-2 0 0 0,-1 2-256 0,0 1-64 16,-1-2 0-16,1 2 0 0,2 0 112 0,-1 0 16 16,0 1 0-16,0 0 0 0,-2-4-384 0,3 2 0 15,2 1 0-15,1-4 0 0,1-2 0 0,0-1 144 16,0 2-144-16,1-4 0 0,1 1 128 0,-1-3-128 15,-1-2 0-15,2-4 0 0,-1 0 0 0,1 0 0 16,-1-4 0-16,2-2 0 0,-2-1 0 0,-1 1 0 16,-1-3 0-16,0-2-144 0,-2 1 144 0,1 0-128 0,-2-3 128 0,-1 3-128 15,-3-3 128-15,0 0-128 16,-1-2 128-16,-3 2-128 0,-2 0 128 0,-1 3-128 0,-2-2 128 0,-3 4-128 16,-2-1 128-16,0 2-128 15,-2 6 128-15,-2-2-128 0,-3 6 128 0,1 1 0 0,-2 2 0 0,-2 1-128 16,0 3 128-16,-4 1 0 15,-1 2 0-15,-3 3-128 0,0 1 128 0,-1 2 0 0,0-2 128 16,-1 3-128-16,-1 0 0 0,1-3 0 0,0-3 0 0,3-1-128 16,-2 0 128-16,2-3 176 0,1-3-48 0,2 0 0 15,0-4-128-15,2-1-176 0,2-4 48 0,2-1 0 0,1-4 128 0,3 0 0 16,1-3 0 0,2 0 0-16,0-7 0 0,4 1 0 0,2-3 0 0,3-1 0 0,-1-1 0 0,4 1 0 15,2-1 0-15,1-2 0 16,0 0-128-16,4 3 0 0,2-3 0 0,2 4 0 0,3 2 304 0,1 2 64 15,-2-1 16-15,4 3 0 0,0 3-256 0,2 1 144 16,2 2-144-16,-1 3 128 16,0-2-1632-16,0 2-336 0,2-3-64 0,-2 5-9568 15,0-2-1920-15</inkml:trace>
  <inkml:trace contextRef="#ctx0" brushRef="#br0" timeOffset="36568.36">33045 10418 26719 0,'0'0'576'0,"0"0"128"0,0 0 32 0,0 0 32 0,0 0-624 0,6 0-144 16,-6 0 0-16,0 0 0 0,0 0 1088 0,8-1 192 0,0 1 48 0,-1 1 0 16,-7-1-272-16,9 3-48 0,0 3-16 0,0 1 0 15,0-1-96-15,3 5 0 0,0 2-16 0,1 0 0 16,1 1-192-16,1 6-48 0,0-3 0 0,-1 0 0 0,-1 3-144 0,-2 2-48 16,4 2 0-16,-2 3 0 15,-1 3 0-15,0 6 0 0,-2 0 0 0,-1 11 0 0,-2-1-160 0,-5-1-32 16,-3-6-16-16,-6-2 0 0,-3-3-240 0,-2-8 0 15,-5 3 0-15,-4-2 0 16,-2 3 144-16,-4-3-144 0,-1-4 128 0,-4-3-128 0,-2-3 0 0,-9 0 0 16,0-7-224-16,1-3 80 15,3-2-1728-15,-1-5-352 0,1-6-64 0,2-1-16 0</inkml:trace>
  <inkml:trace contextRef="#ctx0" brushRef="#br0" timeOffset="37197.41">31125 10274 21647 0,'0'0'960'0,"0"0"192"0,0 0-912 0,0 0-240 0,-5 7 0 0,-1 3 0 0,0 0 3216 0,-3 0 608 16,-3 0 112-16,-1 3 32 0,0 4-2160 0,-3 0-416 15,-1-1-96-15,0 5-16 0,0-1-560 0,-1 3-112 0,-1-1-32 0,1 2 0 16,-1 0-192-16,1 2-64 0,1 4 0 0,-1 0 0 16,-2 4 64-16,3-1 0 0,3 1 0 0,3 1 0 15,3-1 96-15,3 2 32 16,3 0 0-16,2-2 0 0,3 3-256 0,4-4-64 0,1-2 0 0,4-1 0 0,2 2-192 0,2-2 0 15,2 0 0-15,2-3 0 16,1 0 0-16,2-4 0 0,0-3 0 0,0-3-160 16,1-4 160-16,-1 0 0 0,1-2 0 0,-1-2 0 15,0-3-2592 1,-1-2-480-16,-2-1-112 0,-3-2-16 0</inkml:trace>
  <inkml:trace contextRef="#ctx0" brushRef="#br0" timeOffset="46738.95">29877 11819 24127 0,'0'0'528'0,"0"0"112"0,-3-13 32 0,3 13 0 0,-4-4-544 0,4 4-128 0,-2-6 0 0,0 2 0 0,0-1 400 0,0-2 48 15,2 7 16-15,0 0 0 16,0 0 400-16,0 0 80 0,0 0 16 0,0 0 0 0,0 0 96 0,-2 9 32 16,-1-2 0-16,0 3 0 15,1 3-256-15,0 0-64 0,1 2 0 0,0 5 0 0,-2-1-400 0,1 3-96 16,0 2-16-16,0 1 0 0,-2 4-96 0,2-2-32 16,1-1 0-16,-1 1 0 0,-1-1 112 15,0-3 16-15,1-2 0 0,0 2 0 0,-2-4 48 0,3 0 16 16,0 0 0-16,-2-3 0 0,1-3-112 0,-1-2-16 15,0-1 0-15,2-3 0 0,1-7-192 0,0 0 0 16,0 0 0-16,0 0 0 0,0 0 0 0,0 0 0 16,-5-4 0-16,1-6 0 0,0 0-160 0,0-3-80 0,-1-4-16 0,2 1 0 15,3-1 256-15,1 0-144 16,-2-3 144-16,2-1-128 0,2-1 128 0,1-4 0 0,0-1 128 16,0 0-128-16,0 1 0 0,1 1 0 0,2-1 0 0,0 0 0 0,3 2 0 0,-1 1 0 15,3-1 0-15,-2 2 0 16,1-2 224-16,2 5-32 0,1-1 0 0,2 3 0 15,-1 3-192-15,4-2 0 16,-1 1 0-16,2 2 0 0,-2 4 0 0,0 3 0 0,-1-2 0 0,0 3 0 0,2 3 0 16,-2 4 0-16,-4-2 0 0,0 6 0 15,1 1 144-15,-3 2-16 0,-6 1 0 0,-2 3 0 16,-2 4-128-16,-5 0 128 0,-6 0-128 0,-5 6 128 0,-2-2 0 0,-1 4 0 16,-3-2 0-16,-1 1 0 15,-2-1 160-15,1-2 32 0,-1-1 0 0,2 0 0 0,1-5-160 0,1-2-32 16,2-2 0-1,1-1 0-15,-2-3-128 0,2-3 0 0,0-2 0 0,3 2-176 0,5-1 176 0,1-3 0 16,0 0 0-16,8 0 0 0,0 0 0 0,0 0 0 16,0 0 0-16,0 0 0 0,3-9 0 0,3 2 0 15,2 1 128-15,0 4-128 0,1-3 0 0,2 4 0 0,0-2 0 0,1 3 0 16,0 3 128-16,0-2-128 16,0 2 128-16,2 1-128 0,0 5 224 0,1 0-32 0,0-1 0 0,1 2 0 15,0 2 208-15,0-1 48 16,1-2 0-16,-2 1 0 0,1 3-64 0,1-2 0 0,1-1 0 0,2 1 0 15,1 1-144-15,1-5-48 16,1 3 0-16,0-4 0 0,3 2-192 0,1-1 144 16,-3-2-144-16,1-1 128 0,0 0-128 0,0-2 128 15,-1 2-128-15,-2-1 128 0,-1 1-128 0,-1-2 0 0,-2-2 0 0,-1 0-176 32,-3 4-528-32,-1-4-96 0,-2 0-32 0,-2-2 0 15,-1 0-4400-15,0 2-880 0,-8 0-176 0,0 0-48 0</inkml:trace>
  <inkml:trace contextRef="#ctx0" brushRef="#br0" timeOffset="56409.96">30715 11863 21359 0,'0'0'464'0,"0"0"112"0,0 0 0 0,0 0 32 0,0 0-480 0,0 0-128 16,0 0 0-16,0 0 0 0,0 0 2240 0,5 0 448 16,2-4 64-16,1 4 32 0,-1-3-592 0,0 3-112 0,1 0-32 0,1 0 0 15,0 0-1248-15,0-3-256 0,2 2-48 0,1 1-16 16,1 0 48-16,4 0 16 16,1 0 0-16,-1 0 0 0,0 0-416 0,-1-2-128 0,-1 2 0 0,1 0 0 0,-3-3 0 0,-1 3 0 15,-1 0 0-15,-2-1 0 16,0 2-784-16,-1 2-224 15,-8-3-32-15,0 0-16 16,4 6-3024-16,-3 1-592 0,-1 2-128 0,-3-1-32 0</inkml:trace>
  <inkml:trace contextRef="#ctx0" brushRef="#br0" timeOffset="56618.37">30708 11990 29823 0,'0'0'656'0,"0"0"144"0,9 6 32 0,1-2 0 0,-2 1-672 0,-1-3-160 0,1 0 0 0,0-2 0 0,1 0 2032 0,2 0 368 16,1 0 80-16,1-2 16 0,1 0-1792 0,0 0-368 16,2-1-64-16,4-1-16 0,-3 3-256 0,0-2 0 15,0 1 0-15,-1 0 0 0,-1 0 0 0,0 2 0 0,-2-3 0 0,-1 3 0 32,-2 0-1056-32,-1 0-160 0,0 0-48 0,1 0 0 15,-3 3-5232-15,-7-3-1056 0,0 0-192 0,0 0-64 0</inkml:trace>
  <inkml:trace contextRef="#ctx0" brushRef="#br0" timeOffset="57696.51">31269 11839 8287 0,'0'0'176'0,"0"0"32"0,0 0 16 0,0 0 32 0,0 0-256 0,8 0 0 0,1-3 0 0,-9 3 0 16,0 0 0-16,4-4 0 15,0-2 0-15,0-1-160 0,1 1 160 0,-1-1 0 0,-3-1 0 0,2-1 0 16,2-1 0-16,-1-2 0 0,-1 0 0 0,0-4 0 16,3-3 688-16,-1-2 160 15,-1 1 48-15,-1 5 0 0,-2 0 608 0,1 2 128 0,1 4 32 0,0 1 0 16,-3-1 768-16,0 1 144 0,0 8 48 0,0 0 0 15,0 0 0-15,0 0 0 0,0 0 0 0,0 0 0 0,0 0-880 0,-7 5-160 16,-1 4-48-16,-1 2 0 16,-1 2-768-16,-2 3-144 0,-3 3-48 0,1-2 0 15,1 7-192-15,-4 3-64 0,-1 2 0 0,3 1 0 16,3-2 0-16,2 2 0 0,-2 3 0 0,3-3 0 16,1 3-48-16,3-3-16 0,1-3 0 0,1-1 0 0,1-2 208 0,4-2 48 15,2-5 0-15,3 0 0 16,1 0-256-16,1-4-64 0,3 1 0 0,2-1 0 0,2-3-192 0,2-1 0 15,3 2 0-15,1-5-160 0,2 1 160 0,2-3 0 16,2 2 0-16,-1-3 0 16,1-2-1408-16,0-1-256 15,1-1-64-15,-1-2 0 0,4-1-3984 0,-3 2-816 0,-5-5-144 0,-8-1-48 0</inkml:trace>
  <inkml:trace contextRef="#ctx0" brushRef="#br0" timeOffset="58179.43">31691 11750 22111 0,'0'0'976'0,"0"0"208"0,0 0-944 0,0 0-240 0,0 0 0 0,0 0 0 15,0 0 2400-15,0 0 432 16,0 0 96-16,0 0 16 0,0 0-2464 0,0 0-480 0,0 0 0 0,2-7-208 15,1 3 208-15,-1-2 0 16,2 2 0-16,-4 4 160 0,4-7 336 0,0 1 64 0,0 2 16 0,1-1 0 16,1 1 144-16,-1 0 48 15,0-1 0-15,0 3 0 0,2 0-208 0,1 2-48 0,0-3 0 0,-1 2 0 16,3 2-256-16,-1 2-48 0,0 3-16 0,0-3 0 0,0 3 208 0,2 1 48 16,-2 1 0-16,-1 2 0 15,-2 3-64-15,1 1 0 0,-1 1 0 0,-2 5 0 0,-2-2 64 0,-2 8 0 16,-4 3 0-16,-3-4 0 15,-3 1-208-15,-2 0-48 0,0-2 0 0,2-7 0 0,-3 0 0 0,-2-1 0 16,-1 1 0-16,1-1 0 0,-2-6-192 0,0 1 144 16,0-2-144-16,1-5 128 0,0-2-128 0,2-2 0 15,1-5 0-15,1 1 0 0,-1-2 0 0,2-2-272 16,1-1 64-16,1-1 16 0,1 0 192 0,1-3 0 16,2-2 0-16,2-2 160 0,2-2-160 0,1-1 0 15,3-4 0-15,1 1 0 0,1-3 0 0,3 2 128 16,1 4-128-16,1 1 128 0,2-1-128 0,1 3 0 15,2-2 0-15,-1 1-176 16,4-1-320-16,1 2-64 0,-1 1-16 0,-1 4 0 16,0 1-3264-16,0 3-672 0,-1 1-128 0,1 5-32 0</inkml:trace>
  <inkml:trace contextRef="#ctx0" brushRef="#br0" timeOffset="58469.09">32059 11996 26719 0,'0'0'576'0,"1"7"128"0,-1-7 32 0,1 9 32 0,3 1-624 0,0 0-144 0,-1-5 0 0,-1 4 0 16,0-2 2128-16,-2 3 400 0,0-1 80 0,0-1 16 0,-2 1-1088 0,1 0-192 15,-2-1-64-15,-1 3 0 16,1 0-448-16,-4 3-112 0,0-4-16 0,1 3 0 0,-2 0-144 0,1 0-48 15,1-2 0-15,-1 2 0 16,1-3-352-16,1 1-160 0,-1-2 128 0,2-1-128 0,4-8 0 0,0 0 0 16,-2 6 0-16,2-6 0 15,0 0 0-15,0 0 0 0,0 0 0 0,6-3 0 16,2-4-5248-16,4-4-912 0,1-4-192 0,2 0-48 0</inkml:trace>
  <inkml:trace contextRef="#ctx0" brushRef="#br0" timeOffset="59165.84">32334 11787 36159 0,'0'0'800'0,"0"9"160"0,0-3 48 0,0-6 0 0,-4 7-816 0,4-7-192 16,0 0 0-16,-4 4 0 0,-3 0 144 0,7-4-16 0,0 0 0 0,0 0 0 15,0 0-128-15,0 0 128 16,-5-2-128-16,5 2 128 0,0 0-128 0,0 0 0 0,-4-6 0 0,4 6 0 16,0 0 240-16,1-7 16 15,1-2 0-15,0 3 0 0,5-2 192 0,-1-1 64 0,1 2 0 0,1 1 0 16,0-1-160-16,1 3-32 0,-1 0 0 0,1-1 0 0,1 1 0 0,1 0 0 16,-1-1 0-16,1 3 0 15,-1 0 0-15,2 1 0 0,-1-2 0 0,-1 3 0 0,-1 3 64 0,0-2 0 16,0 5 0-16,2 1 0 15,-2-1 0-15,0 5 0 0,-1-2 0 0,-1 4 0 0,-2-2-64 0,0 4 0 16,0 0 0-16,1 1 0 16,-1 2-144-16,1 0-48 0,-2-5 0 0,3 2 0 0,1 0-128 0,2 0 128 15,2 2-128-15,0-1 128 16,1-3-128-16,1 1 0 0,1-1 0 0,-1 0 0 0,1-2 0 0,-1-2 128 16,2-3-128-16,2 1 128 0,-1-6-128 0,0 2 0 0,0-3 0 0,-1-4 0 15,-2 1 0-15,1-3 0 16,-4-1 0-16,4 1 0 0,-1-1 0 0,1-1 0 15,-2-5 0-15,-1 0-176 0,-3 0 176 0,-1-4-128 16,-5 1 128-16,0 2-128 0,0-2 128 0,-2 2-128 16,0 1 128-16,-2 4-128 0,-6-2 128 0,-2 5-128 0,-4-1 128 0,-3 3-128 15,-2 1 128-15,-7 3 0 16,-1 3 0-16,-3 1 0 0,-1-1 0 0,1 3 0 16,1 1 128-16,-1 1-128 0,-1 1 0 0,2-1 0 15,1 1 0-15,-1 1-128 0,1 3 128 0,0-2 176 0,4 1-48 0,-1-5 0 16,-1 3-128-16,3-4 0 15,2 2 0-15,5-3 0 0,-2-1 0 0,1 0 0 0,3-1 0 0,1-3 0 16,2 0 0-16,0 0 0 16,1 0 0-16,3-4-176 0,0-1 176 0,3-2 0 0,-1-1 0 0,2-1 0 15,2-2 0-15,2-2 0 0,-1-4 0 0,2 2 0 0,0-2 0 0,1 0 0 16,2 1 0-16,2-1 0 16,2 2 0-16,3 2 0 0,0 0 0 0,3 0 0 0,1 0 0 0,3 0 0 15,-1-1 0 1,7-2 0-16,-1 3 0 0,0-2 0 0,-1 5 0 0,-1 1 0 31,1 2-1008-31,-2 1-160 0,0 2-48 0,1 1 0 0,-4 3-2400 0,0 0-480 0,-2 3-112 0,0 3-16 0</inkml:trace>
  <inkml:trace contextRef="#ctx0" brushRef="#br0" timeOffset="59528.64">33212 11489 33407 0,'7'-2'736'0,"0"2"160"0,-1-4 16 0,3 4 16 0,2-3-736 0,1 2-192 16,-1-2 0-16,4 3 0 0,-1 3 1568 0,2-2 288 0,0 2 48 0,-1 3 16 15,2 1-768-15,0 1-160 16,0 4-32-16,2-2 0 0,-2 3-304 0,1 4-64 15,0 3-16-15,-1 1 0 0,0 2-160 0,-3 6-32 0,-4 5-16 0,-2 3 0 16,-3 6-80-16,-5 0-16 0,-5 3 0 0,-3-1 0 16,-2-2-64-16,-4-1-16 15,-3 1 0-15,-1-2 0 0,-2-1-48 0,-1 2-16 0,0-1 0 0,1-2 0 16,-3-5-128-16,1-4 0 0,0 0 0 0,-1-6 0 0,1-1 0 0,0-3 0 16,1-3 0-16,0-1-176 15,1-6 176-15,2-1 0 0,1-2 0 0,1-3 0 0,1-1 0 0,0-3-128 16,2-3 128-16,1-4-128 15,2 1-6720-15,-11-14-1328 0,9-1-272 0,20 16-48 16</inkml:trace>
</inkml:ink>
</file>

<file path=ppt/ink/ink138.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1-26T18:31:52.397"/>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FF0000"/>
    </inkml:brush>
  </inkml:definitions>
  <inkml:trace contextRef="#ctx0" brushRef="#br0">25284 11863 2303 0,'0'0'0'0,"0"0"192"0,0 0-192 0,0 0 0 16,0 0 0-16,0 0 0 0,2-7 0 0,1 1 144 15,0-1-144-15,0 0 128 0,0 1-128 0,1-1 160 16,0 3-160-16,1-2 160 0,0 2 176 0,-5 4 48 16,7-5 0-16,-2 1 0 0,0 0 688 0,1 1 144 0,-1-1 16 0,-5 4 16 15,8-2-16-15,0-2 0 16,-2 1 0-16,1 2 0 0,-7 1-272 0,0 0-48 15,8 0-16-15,-2 0 0 0,-6 0 0 0,0 0 0 16,0 0 0-16,0 0 0 0,0 0 64 0,0 0 0 16,0 0 0-16,1 8 0 0,-3 1-368 0,-2-3-64 0,-1 1-16 0,-2-1 0 15,-1 2-304-15,-1-1-64 0,-1-2-16 0,-1-1 0 16,2 0-128-16,0-1 128 0,0-6-128 0,1 3 128 16,1 0-128-16,1 0 0 0,6 0 0 0,-7-3 0 15,7 3 0-15,-5-4 0 0,5 4 0 0,-4-4-176 16,0-2-160-16,1-1-48 0,1 1 0 0,2 6 0 15,0-7 768-15,0 1 160 0,1-1 32 0,0 1 0 16,2-2-576-16,0 1 0 0,1 1 0 0,-1-1 0 16,4 3 320-16,0-1-64 0,0-2 0 0,3 3 0 15,-1 2-256-15,0 1 128 0,-1-6-128 0,1 4 0 0,0 3 432 0,0 0-32 16,0 0 0-16,-1 0 0 0,-8 0-400 0,8 3 0 16,-8-3 0-16,5 4 0 0,-1 2 192 0,-4-6-64 15,0 0 0-15,0 0 0 0,-2 14 192 0,-2-1 48 16,-1 0 0-16,-2 0 0 0,-1-3-368 0,-2 1 0 15,-2-1 0-15,0-1 0 0,0-2 0 0,1 0 0 16,0-3 144-16,1-1-144 0,-1 0 128 0,2 0-128 16,0-3 0-16,1-3 0 0,1 3 128 0,0-4-128 15,0-1 144-15,2-2-144 0,-1 2 0 0,4-1 0 16,-1-4 0-16,2 1 0 0,1 1 0 0,3-1 192 0,-1 1-16 0,2-1-16 16,0-1 32-16,1 3 16 0,2-2 0 0,-1 2 0 15,2 0-16-15,0-3-16 0,1 4 0 0,2 2 0 16,-2 0-176-16,1 1 160 15,1-3-160-15,-1 3 160 0,1 2-32 0,-2 1-128 0,0 0 192 0,-1 0-64 16,0 4-128-16,-3 0-144 0,-5-4 144 0,4 6-208 16,-1 1 208-16,-2 2 256 0,-1-9-48 0,-1 8-16 15,-2 1 160-15,-1 2 32 0,0-2 0 0,-1 1 0 16,-3 1-384-16,0-2 0 0,-1 1 0 0,0-1 0 16,-2 2 144-16,2-5-144 0,0-2 192 0,0 0-192 15,1 2 240-15,0-5-64 0,0 2-16 0,0-3 0 16,2 0-160-16,-1-3 128 0,1 2-128 0,1-5 128 15,-1 2-128-15,1-2 0 0,1-1 0 0,0-1 0 16,2-1 0-16,0 1 0 0,1-1 0 0,1 0 0 16,1 1 0-16,2-1 128 0,1-1-128 0,1-4 128 15,0 4-128-15,1-3 128 0,0 2-128 0,2 2 128 16,0 0-128-16,1 1 0 0,1-1 0 0,2 3 0 16,1-1 176-16,0 3 0 0,1 1 0 0,-1 2 0 0,-2-1-176 0,1 2 0 15,-3 0 0-15,2 2 0 0,-2-2 0 0,-1 4 0 16,0-1 0-16,0 1 0 0,-4 2 128 0,-3 1-128 15,-2 3 128-15,-3 3-128 0,-2-2 0 0,-1 2 0 16,-4 0 0-16,1 3 0 0,-2-2 256 0,-1-1-16 16,-2-2-16-16,2 0 0 0,0-3-224 0,0 1 0 15,1 2 0-15,0-7 0 0,1-2 0 0,0 1 144 0,2-6-16 0,-1 3 0 16,0-3-128-16,1-3 0 0,0 2 0 0,1-2 0 16,2-1 0-16,0-1 0 15,2-1 0-15,2 3 0 0,-1-5 0 0,2 2 0 16,1 3 0-16,3-5 0 0,0 1 128 0,1 0-128 15,0 0 0-15,2 1 128 0,0-2-128 0,2 2 128 16,0 1-128-16,1-1 128 0,0 3 0 0,0-1 0 0,0 3 0 16,1-2 0-16,-1 2-128 0,0 1 128 0,3-1-128 0,-2 1 128 15,-1 6-128-15,1 0 0 0,0-2 0 0,-2 3 0 16,-8-4 0-16,8 5 128 0,-3 2-128 0,0 1 128 16,-2 1-128-16,-2 0 0 0,-2 1 0 0,0 5 0 15,-3-2 0-15,-2 0 0 0,-1 0 0 0,-3 0 0 16,0 0 0-16,-2 2 0 0,0-2 0 0,1 0 0 15,-1-3 0-15,0-1 0 0,-1-1 0 0,1-1 0 16,0-2 128-16,2-1 0 0,-2-4 0 0,2 0 0 16,0 0-128-16,3-4 128 0,-1 2-128 0,1-2 128 15,1-3-128-15,3 0 0 0,-1-2 0 0,1 1 0 16,2-1 0-16,1 1 0 0,3-3 0 0,1 0-176 16,0 1 176-16,2 1 0 0,2-2 160 0,1 1-160 0,0 0 176 0,2 3-176 15,1-3 192-15,-1 1-192 0,1 1 160 0,-1-1-160 16,0 5 128-16,1 0-128 0,0-1 192 0,0 1-64 15,1 4 0-15,-1 0 0 0,-2 4-128 0,1 1-144 16,-5-3 144-16,2 4-208 0,0 1 208 0,-3 2 0 16,-1 1 0-16,-3 1 0 0,-1-1 0 0,-2 3 0 15,-2 1 0-15,-1-1 160 0,-3 0-160 0,-1 0 0 16,-2 0 0-16,-1 0-176 0,0-5 176 0,2 1-128 16,1-2 128-16,-2-3-128 0,1-2 128 0,1-2 0 15,0 1 0-15,1-2 0 0,0-1 0 0,1-2 0 16,1-3 0-16,0 0 0 0,3 1 0 0,0-3 0 0,0 1 128 0,2 1-128 15,1-2 0-15,0-1 0 16,0 1 0-16,3 1-128 0,1-1 128 0,1-2 0 0,0 2 128 0,0 1-128 31,2-1-1056-31,1 1-288 0,0-1-48 0,-2 0-16 0</inkml:trace>
  <inkml:trace contextRef="#ctx0" brushRef="#br0" timeOffset="4655.58">19402 14723 6447 0,'0'0'576'0,"0"0"-576"15,0 0 0-15,0 0 0 0,0 0 3488 0,0 0 592 16,0 0 112-16,0 0 32 0,0 0-2800 0,0 0-544 15,8 3-112-15,-8-3-32 0,0 0-352 0,0 0-80 16,0 0-16-16,8 1 0 0,-8-1 128 0,0 0 32 16,0 0 0-16,0 0 0 0,0 0 320 0,6 2 80 15,-6-2 16-15,7 0 0 0,-7 0-64 0,6 0-16 16,-6 0 0-16,0 0 0 0,0 0-128 0,8 3-16 16,0-3-16-16,-1 1 0 0,-7-1-144 0,7 0-32 15,1 3 0-15,0-3 0 0,0 3 0 0,0-2-16 16,1-1 0-16,5 0 0 0,1 3-432 15,-5-3 0-15,2 2 0 0,0 0 448 0,0-2 16 0,1 0 0 16,0 0 0-16,0 0-240 0,0 0-48 16,-2 0-16-16,0 0 0 0,1 0-160 0,0 0 0 15,-2 0 0-15,0 0 0 0,-1 0 0 0,-1 0 128 0,-1 0-128 0,-7 0 128 32,0 0-576-32,8-2-112 0,0 0-16 0,-8 2-11152 0,7-3-2224 0</inkml:trace>
  <inkml:trace contextRef="#ctx0" brushRef="#br0" timeOffset="5083.42">20040 14689 10127 0,'0'0'896'0,"0"0"-704"16,0 0-192-16,0 0 0 0,0 0 3072 0,0 0 592 16,0 0 112-16,0 0 32 0,0 0-2208 0,0 0-432 15,0 0-80-15,0 0-32 0,0 0-240 0,0 0-48 16,8 1-16-16,-1 2 0 0,-7-3-96 0,8 0-16 15,0 2 0-15,1 0 0 0,0-2-32 0,1 0-16 0,-1 0 0 0,0 0 0 16,1 0-144-16,1-2-48 16,1 2 0-16,1 0 0 0,0 0-48 0,1 0-16 15,2 2 0-15,0-2 0 0,-1-2-144 0,1 0-16 16,0 2-16-16,0-3 0 0,-2 2-160 0,0 1 0 0,0 0 0 0,-1 0 128 16,0-3-128-16,-3 3 0 0,1-2 0 0,-2 0 0 15,-1 2 0-15,-8 0 0 0,0 0 0 0,8 0 0 16,-2 0 0-16,-6 0 160 0,0 0-16 0,0 0 0 31,0 0-1008-31,0 0-208 0,0 0-32 0,0 0-9648 0,0 0-1920 0</inkml:trace>
  <inkml:trace contextRef="#ctx0" brushRef="#br0" timeOffset="5507.39">20879 14693 17039 0,'0'0'368'0,"0"0"80"0,0 0 0 0,0 0 64 0,8 0-512 0,-8 0 0 0,0 0 0 0,0 0 0 16,0 0 560-16,0 0 16 15,0 0 0-15,5-3 0 0,-5 3 256 0,0 0 48 16,0 0 16-16,0 0 0 0,0 0 448 0,8 0 112 16,0 0 16-16,-8 0 0 0,0 0 32 0,7 0 16 0,0 3 0 0,-7-3 0 15,0 0-464-15,8 0-96 0,1 2 0 0,-1-4-16 16,-8 2-304-16,8 0-64 0,0 0-16 0,0 0 0 16,0 0-208-16,2 0-32 0,-1 0-16 0,5 0 0 15,0 0-48-15,6 0 0 16,1 4 0-16,1-4 0 0,1 2-256 0,2 1 0 0,0-2 0 0,0-1 0 15,1 0 160-15,-1 0-32 0,-1 0 0 0,-7 0 0 16,0 0-128-16,0 0 0 0,-2 0 0 0,0 0-176 16,-3-1 176-16,-2-2 0 0,-2 3 128 0,1-2-128 15,-2 0-128-15,-7 2-112 0,0 0-16 0,6-2-11728 16,-6 2-2352-16</inkml:trace>
  <inkml:trace contextRef="#ctx0" brushRef="#br0" timeOffset="5922.92">21780 14669 3679 0,'0'0'160'0,"0"0"32"0,0 0-192 0,0 0 0 0,0 0 0 0,0 0 0 16,0 0 4336-16,0 0 816 15,7 3 160-15,-7-3 48 0,0 0-3200 0,0 0-640 0,0 0-128 0,6 1-32 16,-6-1-64-16,8 3-16 0,0 1 0 0,-1-4 0 16,-7 0-144-16,8 0-48 0,1 0 0 0,0 2 0 15,0-2-256-15,0-2-48 0,-1 2-16 0,1 0 0 16,0 0-160-16,3 0-32 0,1 0-16 0,0 0 0 15,0 0-288-15,2 0-48 0,1 0-16 0,1 0 0 16,0 0-64-16,2 0-16 0,4 2 0 0,-4-2 0 16,-3 4-128-16,0-4 0 0,-2 3 0 0,0-3-176 15,0 1 176-15,-3 2 0 0,0-3 0 0,1 0 0 16,-2 0 0-16,-1 0 0 0,-9 0 128 0,8 0-128 16,-8 0 0-16,7 0 0 0,-1-3 0 0,-6 3-128 15,0 0-2480-15,7-4-480 0,1 0-112 0</inkml:trace>
  <inkml:trace contextRef="#ctx0" brushRef="#br0" timeOffset="6625.56">22734 14702 8511 0,'0'0'384'0,"0"0"64"0,0 0-448 0,0 0 0 16,-7-3 0-16,1 1 0 0,-1-2 1088 0,7 4 128 0,-6-3 32 0,6 3 0 15,0 0-112-15,-7-1-32 16,2-4 0-16,5 5 0 0,0 0 240 0,0 0 32 0,0 0 16 0,0 0 0 16,0 0 48-16,0 0 16 15,0 0 0-15,0 0 0 0,0 0-176 0,0 0-16 0,0 0-16 0,0 0 0 16,0 0-224-16,6-2-64 0,2 2 0 0,1-2 0 16,0 2-160-16,2 0-32 15,1 0-16-15,1 0 0 0,1 0-224 0,2 0-32 16,1 0-16-16,3 0 0 0,1 0-240 0,1 0-48 15,0-3-16-15,2 2 0 0,-1 1-176 0,1-3 0 0,-2 2 0 0,-1-2 128 16,-1 3-128-16,-1-2 0 0,2 2 0 0,-2-2 128 16,-4 0-128-16,1 2 0 0,0 0 144 0,-2 0-144 31,-2 0-2368-31,0 2-560 0</inkml:trace>
  <inkml:trace contextRef="#ctx0" brushRef="#br0" timeOffset="7070.07">23594 14640 10127 0,'0'0'896'0,"0"0"-704"16,0 0-192-16,0 0 0 0,0 0 2432 0,0 0 464 15,0 0 96-15,0 0 16 0,0 0-1344 0,0 0-272 0,0 0-48 0,7 3-16 16,-7-3-304-16,0 0-48 16,0 0-16-16,8 3 0 0,-1-2 16 0,-7-1 0 15,0 0 0-15,8 0 0 0,1 0-112 0,-1 0-32 0,0 0 0 0,0 0 0 16,1 0-272-16,2 0-64 0,-2 0-16 0,1 0 0 15,1 0-112-15,-1 0-32 0,-1 3 0 0,3-3 0 16,3 2-80-16,0-2 0 0,2 2-16 0,0 0 0 16,-1 1-112-16,1-2 0 0,1-1-128 0,1 3 192 0,-1-3-192 0,1 2 176 15,-2 0-176-15,0-2 160 0,0 0-160 0,0 0 0 16,0 2 0-16,-2-2 0 0,0 0 0 0,-2 0 0 16,-3 0 0-16,1 0 128 0,-2 0-128 0,-1 0 0 15,-2 0 0-15,-6 0 0 0,8 0 0 0,-8 0 0 16,0 0 0-16,0 0 0 15,7-2-1280-15,-7 2-272 0,0 0-64 0</inkml:trace>
  <inkml:trace contextRef="#ctx0" brushRef="#br0" timeOffset="7529.6">24634 14636 16639 0,'0'0'736'0,"0"0"160"0,0 0-720 0,0 0-176 0,0 0 0 0,0 0 0 16,7 3 1296-16,-7-3 240 0,7 4 32 0,-7-4 16 15,0 0-496-15,0 0-112 0,0 0-16 16,8 3 0-16,-8-3-64 0,8 1-32 0,-8-1 0 0,8 3 0 16,-8-3-48-16,8 0-16 0,0 2 0 0,-2-2 0 15,-6 0-96-15,8 2-32 0,0-4 0 16,1 2 0-16,0 0-128 0,1 0-32 0,0 2 0 0,0-2 0 16,2 0-208-16,0 0-48 0,0 0-16 0,1 2 0 15,1-2-48-15,1 3 0 0,0-2 0 0,2-1 0 16,1 3-16-16,-1-3-16 0,0 2 0 0,0 0 0 0,0-2 32 0,0 2 16 15,0-2 0-15,0 3 0 0,0-3-16 0,-2 1-16 16,1-1 0-16,0 3 0 0,-2-3-176 0,1 1 0 16,-2-1 0-16,0 0 128 0,-1-1-128 0,-2 1 0 15,-1 0 0-15,0 0 0 0,-1 0 128 0,0 0-128 16,0 0 0-16,0-3 128 0,-8 3-384 0,6-1-96 16,-6 1-16-16,8-3-11232 15,0 1-2256-15</inkml:trace>
  <inkml:trace contextRef="#ctx0" brushRef="#br0" timeOffset="8110.01">25777 14669 2751 0,'0'0'256'0,"0"0"-256"16,0 0 0-16,0 0 0 0,0 0 1872 0,0 0 336 15,7 3 64-15,-7-3 16 0,7 1-752 0,0 2-160 16,-7-3-32-16,7 1 0 0,-7-1-192 0,5 5-64 16,-5-5 0-16,5 4 0 0,-5-4-208 0,7 4-48 15,-1 1-16-15,1-1 0 0,-7-4 96 0,7 3 32 16,-7-3 0-16,7 1 0 0,-7-1 0 0,8 3 0 15,0 0 0-15,0-3 0 0,0 0-48 0,1 0 0 16,0 1 0-16,-1-1 0 0,-1 0 64 0,0 0 0 16,1-1 0-16,0-2 0 0,0 3-160 0,1 0-32 15,2 0 0-15,0 0 0 0,1-3-288 0,0 3-64 16,0 0-16-16,0 0 0 0,1 0-144 0,0 0-16 0,1 0-16 0,1 0 0 16,-2 3-224-16,1-3 176 0,1 0-176 0,0 3 160 15,2-2-160-15,0-1 0 16,0 0 0-16,0 0 128 0,0 0-128 0,-1 0 0 15,-1 0 0-15,-1-1 128 0,-1 2-128 0,-1-1 0 16,-2 0 0-16,-1 2 128 0,-2-2-128 0,-7 0-272 0,7 0 64 0,-7 0 16 31,0 0-3440-31,6 0-672 0</inkml:trace>
  <inkml:trace contextRef="#ctx0" brushRef="#br0" timeOffset="8643.04">26770 14702 18015 0,'0'0'800'0,"0"0"160"0,0 0-768 0,0 0-192 15,5 4 0-15,-5-4 0 0,7 4 1136 0,-7-4 176 16,0 0 32-16,8 2 16 0,0 2-720 0,-8-4-128 16,0 0-48-16,8 4 0 0,-8-4-208 0,7 6-32 15,-7-6-16-15,8 1 0 0,0 1 160 0,-8-2 16 0,0 0 16 0,8 0 0 16,0 0 48-16,-8 0 0 0,8 0 0 0,-2 0 0 15,-6 0-80-15,9 0-16 0,-1-2 0 0,0 1 0 16,0-2-112-16,0 3-32 0,0-3 0 0,3 2 0 16,1 1-208-16,-1 0 0 0,-1 0 0 15,1-3 704-15,-1 3 112 0,1 0 16 0,0 0 0 16,1 0-448-16,3 0-64 0,-1 0-32 0,2 0 0 16,-2 0-64-16,2 0-16 0,1 0 0 0,0 0 0 15,-1 0-208-15,-1 0 144 0,2 0-144 0,-1 3 128 16,-2-3-128-16,1 0 0 0,-1 0 144 0,-1 0-144 15,-1 1 0-15,0 2 144 0,0-3-144 0,0 3 0 16,-2-3 128-16,-1 1-128 0,-1-1 0 0,0 2 0 16,-2-2 176-16,-6 0-176 0,8 3 160 0,-1-2-160 0,-7-1 128 0,6 0-128 15,-6 0 0-15,7 3 0 16,-7-3-1632-16,0 0-416 0,0 0-96 0,6 0-11824 16</inkml:trace>
  <inkml:trace contextRef="#ctx0" brushRef="#br0" timeOffset="9058.54">27669 14712 2751 0,'0'0'128'0,"0"0"16"0,0 0-144 0,0 0 0 16,0 0 0-16,0 0 0 0,6 4 4064 0,-6-4 784 15,0 0 144-15,11 7 48 0,-11-7-2944 0,0 0-592 0,6 3-112 0,1-2-32 16,-7-1-272-16,0 0-48 0,8 5-16 0,-8-5 0 16,7 4-192-16,0 0-64 0,0-4 0 0,-1 3 0 15,-6-3-256-15,8 4-48 0,-8-4-16 0,9 0 0 0,0 2-112 0,0-2-16 16,1 0-16-16,-1 0 0 0,0 0-144 0,0 0-32 15,0-2 0-15,2 2 0 16,-1-2 48-16,2 0 0 0,-2-1 0 0,4 3 0 16,-1-4-16-16,0 1 0 0,0 2 0 0,1-4 0 0,1 4-160 0,-2-2 192 15,-1-1-192-15,2 1 192 0,0 3-192 0,-1-2 0 16,1 0 144-16,-3 2-144 0,0 0 128 0,-2 0-128 16,0 0 160-16,0 0-160 15,-1 0-912-15,-1-2-288 0,-7 2-48 0,9 0-14128 16</inkml:trace>
  <inkml:trace contextRef="#ctx0" brushRef="#br0" timeOffset="9394.75">28327 14770 3679 0,'0'0'160'0,"0"0"32"0,0 0-192 0,0 0 0 0,0 0 0 0,0 0 0 16,0 0 3120-16,0 0 576 0,0 0 112 0,0 0 32 16,0 0-2640-16,0 0-528 0,0 0-96 0,0 0-32 15,0 0 288-15,0 0 48 0,0 0 16 0,0 0 0 16,0 0 320-16,0 0 80 0,0 0 16 0,0 0 0 16,0 0 16-16,10 3 0 0,-3 1 0 0,1-2 0 15,-8-2-400-15,11 3-80 0,-2-2-16 0,3 2 0 16,-2-1-320-16,2 0-80 0,-2-2-16 0,1 2 0 15,1 0-224-15,-1-2-64 0,0 0 0 0,-1 0 0 16,2 0-128-16,0-2 0 0,0 2 0 0,0 0 0 0,-2 0 0 0,2-2 128 16,1 2-128-16,0 0 0 0,0 0 0 0,0 0 128 15,-1 0-128-15,0 0 0 0,0-2 0 0,-1 0-144 16,1-1 0-16,-1 2-10864 16,-1-2-2176-16</inkml:trace>
  <inkml:trace contextRef="#ctx0" brushRef="#br0" timeOffset="9960.1">28724 14727 21183 0,'4'6'1888'0,"0"1"-1504"16,-1 0-384-16,1-2 0 0,-4-5 1680 0,5 4 272 15,-5-4 48-15,5 6 16 0,0-2-736 0,-5-4-128 16,0 0-48-16,6 7 0 0,-3-3-528 0,-3-4-96 0,0 0-32 0,0 0 0 15,0 0-192-15,3 6-64 0,-3-6 0 0,1 7 0 16,-1-7 0-16,-2 9 0 16,-2-3 0-16,-1 2 0 0,-1-1 32 0,-1-1 0 15,-5 4 0-15,-1-3 0 0,-4 5-224 0,-2-1 0 16,0 3 0-16,-2 2 0 0,-7 3 0 0,2 2 0 0,1-1 0 0,2 0 0 16,0-1 0-16,1-2 0 0,1 3 0 0,1-6 0 15,2 2 128-15,1-3-128 0,3 2 0 0,1-4 0 16,1 0 0-16,3-5 128 0,1 1-128 0,1 1 0 15,7-8 0-15,0 0 0 0,0 0 0 0,0 0 0 16,0 0 0-16,0 0 0 0,0 0 0 0,0 0 0 16,7-8 0-16,2 1 0 0,3 1 0 0,2-3 0 15,0-2 128-15,2 1-128 0,0-6 0 0,0 3 0 0,1-4 0 0,0 0 0 16,-2 0 0-16,4 0 0 0,-2-3 0 0,2 1 128 16,0 2-128-16,-1-2 0 0,0 5 0 0,1-2 0 15,-1 4 128-15,0 1-128 0,-1 3 0 0,-2-2 0 16,-2 4 0-16,-1 2 0 0,-2-3 0 0,-2 5 0 15,-8 2 0-15,0 0 0 0,0 0 0 0,0 0 0 16,0 0 0-16,0 0 0 0,-6 0 0 0,-4 2 0 16,-3 2 0-16,-1-1 0 0,-3 0 0 0,-2-2 176 15,-3 2 0-15,-3 0 0 0,-2 0-176 0,-3-2 0 16,-2 2 0-16,-2-3 0 0,0 0 0 0,-1-4 0 16,-2 1 0-16,2 0 128 0,-1-4-128 0,4 0 0 15,2-2 0-15,2 1 0 0,1-1 0 0,2 1 0 16,2-3 0-16,4 0 0 0,0-2 0 0,4 3 0 15,0-1 128-15,4-2-128 0,0 3 0 0,2-2 0 0,0-1 0 0,1 2-16672 16</inkml:trace>
  <inkml:trace contextRef="#ctx0" brushRef="#br0" timeOffset="10781.84">19486 14585 11743 0,'17'-13'256'0,"-9"7"48"0,1-1 16 0,1-2 16 0,2 1-336 0,0-1 0 16,-2 2 0-16,1 1 0 0,-1-1 1344 0,-1 3 208 15,-1 1 48-15,0 0 0 0,-1 0 96 0,-7 3 32 16,0 0 0-16,0 0 0 0,0 0 256 0,0 7 48 16,-3 2 16-16,-3 4 0 0,-5 2-720 0,-2-2-144 15,-3 2-32-15,-2 5 0 0,-3-3-432 0,0 0-80 16,-1 0-32-16,-1 0 0 0,3-1 48 0,0-2 16 16,2 2 0-16,1-2 0 0,1 2-176 0,1-3-48 15,4-2 0-15,1-1 0 0,4-1-96 0,2 2-32 16,4-11 0-16,0 0 0 0,1 6 0 0,2 3 0 15,-3-9 0-15,6 7 0 0,2 1-96 0,3-3-32 0,2-4 0 0,0 6 0 16,3-4 0-16,1 3 0 16,1-2 0-16,2-1 0 0,-1 1-192 0,2-2 0 15,0 0 0-15,-1 0 0 0,-2 2 0 0,1-1 0 16,-2-3 0-16,-2 0 0 0,0 2 0 0,-4-2 0 16,-1 0 0-16,-2 0 0 15,-8 0-1616-15,0 0-272 0</inkml:trace>
  <inkml:trace contextRef="#ctx0" brushRef="#br0" timeOffset="16095.37">5339 13527 9951 0,'0'0'448'0,"0"0"80"0,0 0-528 0,0 0 0 16,0 0 0-16,0 0 0 0,0 0 1216 0,0 0 144 15,0 0 32-15,0 0 0 0,0 0-176 0,0 0-16 16,0 0-16-16,0 0 0 0,0 0 272 0,0 0 48 15,0 0 16-15,0 0 0 0,0 0 48 0,0 0 16 16,0 0 0-16,0 0 0 0,0 0-368 0,6-4-80 16,2 2-16-16,1-1 0 0,0 2-416 0,2-2-64 15,1 3-32-15,-1-3 0 0,1 3-224 0,1 0-32 16,2-1-16-16,0 1 0 0,1 0-160 0,0 0-48 16,1-2 0-16,0 2 0 0,-1-3 32 0,-1 2 0 15,1 1 0-15,0-3 0 0,-2-1-160 0,1 1-144 16,-2 2 144-16,0-1-208 0,-1-1 208 0,-2-1 0 15,-2 1 0-15,0-1 160 16,0 2-2272-16,-8 2-464 0,0 0-96 0,0 0-16 0</inkml:trace>
  <inkml:trace contextRef="#ctx0" brushRef="#br0" timeOffset="16604.46">6080 13504 21071 0,'0'0'448'0,"0"0"112"0,-3 4 16 0,3-4 32 0,0 0-480 0,0 0-128 15,-4 6 0-15,4-6 0 0,-2 4 1424 0,2-4 272 16,0 0 48-16,-3 7 16 0,3-7-288 0,0 0-64 15,0 0-16-15,0 0 0 0,0 0-320 0,0 0-64 16,0 0-16-16,0 0 0 0,0 0-192 0,0 0-32 16,0 0-16-16,0 0 0 0,0 0-192 0,8 0-48 0,0 0 0 0,0 0 0 15,1-2-144-15,0 0-48 16,2-1 0-16,0 3 0 0,1-1-96 0,1-2-32 0,0 0 0 16,4 2 0-16,-1-4-192 0,0 4 0 0,-2-2 0 0,1 0 0 15,-1 2 0-15,0 1 144 0,-1-3-144 0,1 3 128 16,-1 0-128-16,-2 0 128 0,0 0-128 0,-1 0 128 15,-2 3-1728-15,0-3-368 0,-8 0-64 0,0 0-16 16,0 0-2864-16,0 0-576 0,0 0-112 0,0 0-32 0</inkml:trace>
  <inkml:trace contextRef="#ctx0" brushRef="#br0" timeOffset="17085.53">6764 13505 13583 0,'0'0'288'0,"0"0"64"0,0 0 16 0,0 0 32 0,-7 3-400 0,7-3 0 16,-7 2 0-16,7-2 0 0,-6 1 1152 0,6-1 160 16,0 0 32-16,-5 6 0 0,-1-5-112 0,6-1-16 0,0 0 0 0,0 0 0 15,0 0 0-15,0 0-16 16,0 0 0-16,0 0 0 0,0 0-96 0,0 0-16 0,0 0 0 0,0 0 0 16,0 0-288-16,0 0-64 0,0 0-16 0,0 0 0 15,0 0-272-15,0 0-48 0,0 0-16 0,0 0 0 16,0 0 0-16,0 0 0 0,7 3 0 0,1-3 0 15,0 0 64-15,1 0 0 0,1 0 0 0,1 0 0 16,1 0 144-16,-1-3 48 0,2 3 0 0,6-1 0 16,-1-2-112-16,0-1-16 0,2 2 0 0,1-1 0 15,1 2-192-15,2 1-64 0,0-3 0 0,-1 0 0 16,-1 2-96-16,1 1-32 0,-2-3 0 0,-2 3 0 16,0 0-128-16,-2 3 0 0,-3-3 0 0,-1 1 0 15,-2 2 128-15,-2-3 0 0,-1 0 0 0,-8 0 0 16,0 0-656-16,0 0-144 0,0 0-32 0,0 0 0 15,0 0-2304-15,0 0-448 0,0 0-112 0,0 0-16 0</inkml:trace>
  <inkml:trace contextRef="#ctx0" brushRef="#br0" timeOffset="17508.74">7631 13475 14271 0,'0'0'320'0,"0"0"64"0,0 0 0 0,7 2 16 0,1 1-400 0,-8-3 0 0,0 0 0 0,7 1 0 16,-1 2 1312-16,-6-3 176 15,0 0 48-15,0 0 0 0,0 0-112 0,6 4-16 16,-6-4 0-16,0 0 0 0,0 0 64 0,5 6 0 0,-5-6 0 0,0 0 0 15,0 0-256-15,0 0-64 0,6 4 0 16,1 2 0-16,-7-6-448 0,0 0-112 0,8 4-16 0,-2-2 0 16,-6-2-144-16,10 0-48 0,-1 1 0 0,0-1 0 15,0 0 64-15,0-1 0 0,3 1 0 0,1-2 0 16,1 2-208-16,1-3-48 0,-1 2 0 0,2 1 0 16,1-3-48-16,0 0-16 0,0 2 0 0,1-2 0 15,3 3-128-15,-1 0 128 0,-2 0-128 0,2 0 128 0,0 3-128 0,-2-3 0 16,0 1 0-16,-1 2 0 0,-1 0 0 0,0 1 128 15,-2-2-128-15,-1 2 128 0,-2-1 0 0,-1-2 0 16,-1-1 0-16,-1 3 0 0,0-3-128 0,-1 0-272 16,-7 0 64-16,0 0 16 15,6-3-2672-15,-6 3-528 0,0 0-96 0,0 0-32 0</inkml:trace>
  <inkml:trace contextRef="#ctx0" brushRef="#br0" timeOffset="18032.09">8630 13494 19807 0,'0'0'432'0,"0"0"80"0,0 0 32 0,4 7 32 0,-4-7-576 0,0 0 0 16,6 3 0-16,-6-3 0 0,0 0 1232 0,0 0 144 15,8 6 32-15,-1-2 0 0,-7-4-416 0,6 3-80 16,2-2-16-16,0-1 0 0,-1 0-192 0,0 0-64 16,1 0 0-16,1 0 0 0,1 0 64 0,-3 0 0 15,3 0 0-15,0 0 0 0,1 0 48 0,0 0 16 16,1 0 0-16,1 0 0 0,0 0-160 0,2 0-32 16,-1 0 0-16,2 0 0 0,0-1-192 0,-1 1-64 15,1-3 0-15,0 3 0 0,-2-3 0 0,1 2 0 16,-2 1 0-16,0 0 0 0,-1 0-192 0,-2-2-128 15,2 2 128-15,-2-3-128 0,-1 3 128 0,-1 0-128 16,0 0 128-16,-8 0-128 0,0 0 0 0,8 0 0 16,-8 0 0-16,0 0 0 0,0 0 0 0,0 0 0 15,0 0 0-15,0 0 0 16,0 0-1664-16,0 0-416 0,0 0-80 0,0 0-16 16,0 0-3216-16,0 0-656 0,0 0-128 0,0 0-32 0</inkml:trace>
  <inkml:trace contextRef="#ctx0" brushRef="#br0" timeOffset="18462.56">9464 13531 18655 0,'0'0'400'0,"0"0"96"0,0 0 16 0,0 0 16 0,0 0-528 0,0 0 0 16,0 0 0-16,0 0 0 0,0 0 1088 0,0 0 96 15,0 0 32-15,0 0 0 0,5 3-64 0,-5-3 0 16,0 0 0-16,7 0 0 0,1 4-48 0,-2-2-16 16,-6-2 0-16,8 0 0 0,0 2-144 0,0 0-48 15,0-2 0-15,0 0 0 0,-1 0-256 0,3 0-48 16,0-4-16-16,1 4 0 0,0-2-96 0,1 2-32 15,0-3 0-15,1 3 0 0,1 0-96 0,3 0-32 16,-1 0 0-16,3 0 0 0,0-1 64 0,1 1 0 16,-2 0 0-16,0 0 0 0,1 0-208 0,0 0-48 15,1 0 0-15,1 0 0 0,-1 0-128 0,1 0 0 16,0 0 0-16,-2 0 0 0,0 0 0 0,-2 0 128 16,-2 0-128-16,0 0 128 0,-2 0-128 0,-1 0 0 0,-2 0 0 0,-1 0-176 15,-1 0 176-15,-1 0 0 0,-7 0 128 0,0 0-128 16,0 0 0-16,0 0 0 0,0 0 0 0,0 0-128 31,0 0-2464-31,0 0-480 0,0 0-112 0,0 0-16 0</inkml:trace>
  <inkml:trace contextRef="#ctx0" brushRef="#br0" timeOffset="18913.7">10470 13494 13007 0,'0'0'576'0,"0"0"128"0,0 0-576 0,0 0-128 16,0 0 0-16,0 0 0 0,5 4 1488 0,-5-4 272 15,0 0 48-15,5 3 16 0,-5-3-288 0,6 3-48 16,-6-3-16-16,5 4 0 0,-5-4-352 0,0 0-80 16,6 2-16-16,1 2 0 0,-7-4-304 0,0 0-64 15,7 0-16-15,-1 3 0 0,-6-3-144 0,7 0-48 16,-1 0 0-16,1 0 0 0,-1-3 64 0,2 3 0 16,0 0 0-16,0 0 0 0,0-3-160 0,0 3-32 0,-1-1 0 0,3 1 0 15,-1 0-48-15,1 0-16 0,1 0 0 0,1 0 0 16,1 0-48-16,0 0-16 0,1 1 0 0,2 2 0 15,0 0-192-15,1-2 144 0,0 2-144 0,1-1 128 16,3-2 64-16,-1 0 0 0,-1 0 0 0,-1 0 0 16,0 2-192-16,-3-2 0 0,0 2 0 0,-1 1-176 15,-1-3 176-15,0 0 0 0,-2 0 128 0,-1 0-128 16,-1 0 0-16,-1 0 0 0,0-3 0 0,-1 3 0 16,-7 0-2176-16,6 3-512 0,-6-3-112 0,0 0-16 15</inkml:trace>
  <inkml:trace contextRef="#ctx0" brushRef="#br0" timeOffset="19399.16">11368 13510 16351 0,'0'0'352'0,"0"0"80"0,0 0 16 0,0 0 16 0,6 4-464 0,-6-4 0 16,0 0 0-16,0 0 0 0,0 0 864 0,0 0 80 0,0 0 16 0,6 4 0 15,-6-4-64-15,7 3 0 0,-7-3 0 0,0 0 0 16,6 2 368-16,1 0 64 0,-7-2 16 0,0 0 0 16,8 2-112-16,0-2-16 0,-8 0 0 0,7 0 0 15,1 0-192-15,0 0-64 0,0-2 0 0,0 4 0 16,1-2-256-16,1 0-48 0,1 0-16 0,1 0 0 16,1 0-48-16,1 0-16 0,2 0 0 0,2 0 0 15,-3 0-336-15,2-2-80 0,0 0-16 0,2 0 0 0,1 2-16 0,0-3-128 16,-1 2 192-16,1-2-64 0,0 3-128 0,-2-3 128 15,0 3-128-15,5 0 128 0,-4 0-128 0,0 0 0 16,-4 0 0-16,0 3 0 0,-2-3 0 0,-1 3 128 16,-5-2-128-16,-1-1 128 0,-6 0-128 0,0 0 0 15,0 0 0-15,0 0 0 16,0 0-2016-16,-7 3-432 0,-2-1-96 0,-4-2-13328 0</inkml:trace>
  <inkml:trace contextRef="#ctx0" brushRef="#br0" timeOffset="20023.7">12171 13531 14271 0,'0'0'320'0,"0"0"64"0,0 0 0 0,0 0 16 0,0 0-400 0,0 0 0 16,0 0 0-16,8 0 0 0,-8 0 1152 0,0 0 160 16,8-1 32-16,-2 1 0 0,-6 0 144 0,0 0 48 15,7-3 0-15,-7 3 0 0,8 0 0 0,-2 0 0 16,-6 0 0-16,10 0 0 0,-1 0-512 0,-1 0-112 0,-1 0-16 0,4 0 0 16,1 0-48-16,1 0-16 15,0 0 0-15,1 0 0 0,2 0-144 0,2 0-48 0,2-2 0 0,2 2 0 16,3 2-304-16,1 1-64 15,2-3-16-15,1-3 0 0,0 1-256 0,-1 0 160 0,2 0-160 0,-1-1 128 16,-3-1-128-16,1 1 0 16,-4 2 0-16,-2 1 0 0,-2-2 0 0,-2 2 128 0,-3 0-128 0,-2 2 128 31,-4-2-656-31,-8 0-144 0,0 0-32 0,0 0 0 16,0 0-3632-16,0 0-720 0,0 0-160 0,0 0-32 0</inkml:trace>
  <inkml:trace contextRef="#ctx0" brushRef="#br0" timeOffset="20502.6">13339 13535 12895 0,'0'0'576'0,"0"0"112"0,0 0-560 0,0 0-128 16,0 0 0-16,0 0 0 0,0 0 1216 0,0 0 192 0,0 0 64 0,0 0 0 15,0 0-256-15,0 0-64 16,0 0 0-16,0 0 0 0,0 0 64 0,0 0 0 0,0 0 0 0,0 0 0 15,0 0-160-15,0 0-32 0,0 0 0 0,0 0 0 16,0 0-256-16,0 0-48 0,0 0-16 0,0 0 0 16,7 3-96-16,2-1-32 15,2 2 0-15,0-1 0 0,1-3-96 0,0 0-32 16,1 0 0-16,3 1 0 0,0-1-48 0,2 0-16 16,3 0 0-16,1 0 0 0,0 0-96 0,1 0-32 0,-1-1 0 0,0 1 0 15,2-3-48-15,-2 3-16 0,0 0 0 0,0-2 0 16,-1 0-192-16,-1 2 144 0,-2 0-144 0,-1 2 128 15,-1 0-128-15,-1 1 0 0,-4-2 0 0,0 2 0 16,-2-1 0-16,-1 0 0 0,-8-2 0 0,0 0 0 16,6 2-1088-16,-6-2-256 0,0 0-64 0,0 0 0 15,0 0-3264-15,0 0-672 0,0 0-128 0,0 0-32 16</inkml:trace>
  <inkml:trace contextRef="#ctx0" brushRef="#br0" timeOffset="20949.49">14407 13525 19583 0,'0'0'432'0,"0"0"80"0,0 0 32 0,0 0 0 0,0 0-544 0,0 0 0 0,0 0 0 0,0 0 0 16,0 0 1136-16,0 0 112 0,0 0 32 0,0 0 0 16,0 0-1024-16,0 0-256 0,0 0 0 15,0 0 2032-15,6 5 352 0,2-4 80 0,0 2 16 0,-8-3-1200 0,9 1-256 16,0 2-32-16,1-6-16 15,-1 3-160-15,1 0-48 0,1 0 0 0,0 0 0 0,3-1-192 0,-1 1-64 16,2 0 0-16,2 0 0 16,0 0-192-16,2-3-64 0,-1 3 0 0,0 0 0 0,-1 0-96 0,2 0-32 15,-2 3 0-15,0-3 0 0,-1 4-128 0,-2-4 128 16,-1 2-128-16,0 0 128 0,-1 0-128 0,-3 1 128 16,-2-2-128-16,-1 2 128 0,1-3-128 0,-7 0 0 15,6 0 0-15,-6 0-176 16,8 0-1424-16,-8 0-304 0,0 0-48 0,7-4-15136 15</inkml:trace>
  <inkml:trace contextRef="#ctx0" brushRef="#br0" timeOffset="21317.62">15301 13497 21183 0,'0'0'944'0,"0"0"192"0,0 0-912 0,0 0-224 0,0 0 0 0,0 0 0 16,0 0 1584-16,0 0 272 0,0 0 48 0,-2 7 16 15,2-7-624-15,0 0-112 0,0 0-32 0,0 0 0 16,0 0-48-16,0 0-16 0,0 0 0 0,0 0 0 15,0 0-256-15,0 0-48 0,10 0-16 0,1 0 0 16,0-3 0-16,3 3 0 0,1-4 0 0,1 1 0 0,2 2-48 0,3-1-16 16,3-1 0-16,-1 3 0 0,0-4-336 0,2 1-80 15,-1 3-16-15,1-4 0 0,0 4-128 0,1 3-16 16,2-2-128-16,-1 2 192 0,-2 0-192 0,0 1 0 16,-3-1 0-16,-2 0 0 0,-3 1 0 0,-2 0 144 15,-4-1-144-15,-2-1 128 16,-2 2-1280-16,-7-4-256 0,0 0-48 0,0 0-16 0</inkml:trace>
  <inkml:trace contextRef="#ctx0" brushRef="#br1" timeOffset="28023.08">5860 13547 18831 0,'0'0'832'0,"0"0"176"0,0 0-816 0,0 0-192 16,0 0 0-16,0 0 0 0,0 0 1344 0,0 0 240 15,0 0 32-15,0 0 16 0,0 0-656 0,0 0-128 16,0 0-16-16,0 0-16 0,2-5 80 0,2 1 0 16,2 1 16-16,-1 2 0 0,0-2 96 0,0 2 16 15,2-2 0-15,1 3 0 0,2-2-256 0,-1 0-64 16,1 0 0-16,0 2 0 0,1 0-240 0,-1 0-48 0,-1 0-16 0,0 0 0 15,2 2-208-15,-1-2-64 16,2 2 0-16,0-2 0 0,0 2-128 0,1-2 192 16,0 3-192-16,1-2 192 0,-1-1-192 0,-1 0 0 0,0 0 0 0,-2 0 0 15,0 0 0-15,-1 0 0 0,-1 0 0 0,-8 0-11744 16,6 0-2224-16</inkml:trace>
  <inkml:trace contextRef="#ctx0" brushRef="#br1" timeOffset="28455.22">6515 13577 12895 0,'0'0'1152'0,"0"0"-928"16,0 0-224-16,0 0 0 0,0 0 2752 0,0 0 512 15,0 0 112-15,0 0 16 0,0 0-1664 0,0 0-336 16,0 0-64-16,0 0-16 0,0 0-352 0,5 4-80 15,-5-4-16-15,7 4 0 0,-1 1-32 0,-6-5 0 16,8 1 0-16,0 2 0 0,-8-3-48 0,8 3-16 16,1-2 0-16,-1-1 0 0,0 3-144 0,1-1-48 0,1-2 0 0,1 0 0 15,0 0-352-15,1 0-80 16,-1-2-16-16,0-1 0 0,1 3-128 0,0 0 128 0,0-1-128 0,-2-2 128 16,1 3-128-16,-1 0 128 0,1 0-128 0,-1 0 128 15,-1 0-128-15,1 0 0 0,-3-3 0 0,0 2 0 31,-7 1-1408-31,8 0-304 0,-2-3-64 0,-6 3-16 0</inkml:trace>
  <inkml:trace contextRef="#ctx0" brushRef="#br1" timeOffset="29054.19">7264 13547 23487 0,'0'0'512'0,"0"0"128"0,0 0 0 0,0 0 16 0,0 0-528 0,0 0-128 0,0 0 0 0,0 0 0 16,0 0 1568-16,0 0 288 0,0 0 48 0,0 0 16 15,0 0-624-15,0 0-112 0,0 0-32 0,0 0 0 16,0 0-304-16,0 0-64 0,0 0-16 0,0 0 0 15,0 0-192-15,0 0-64 0,0 0 0 0,6 0 0 0,2 0-48 0,1 0-16 16,2-3 0-16,-1 3 0 0,1-2-96 0,1 0-32 16,1 0 0-16,1 2 0 0,3 0-320 0,2 0 0 15,-1 0 0-15,1 0 0 0,4 0 0 0,-1 0 0 16,2 0 0-16,-2 0 0 0,0 0 128 0,-2 0-128 16,-2 0 128-16,-1 0-128 15,-2 0-2240-15,-2 0-512 0,-2 0-96 0,-1-3-32 0</inkml:trace>
  <inkml:trace contextRef="#ctx0" brushRef="#br1" timeOffset="29623.79">8195 13570 17039 0,'0'0'368'0,"0"0"80"0,0 0 0 0,0 0 64 0,0 0-512 0,0 0 0 15,0 0 0-15,0 0 0 0,0 0 1376 0,0 0 176 16,0 0 48-16,0 0 0 0,0 0 144 0,0 0 48 0,0 0 0 16,8-2 0-16,1-2-464 0,0 4-96 0,-1-3-16 0,1 2 0 15,2-4-192-15,1 5-64 0,1-2 0 0,1 0 0 16,2-1-608-16,-1-1-128 0,2 2-32 0,0 0 0 15,-1 0-192-15,0 2 144 0,0-3-144 0,-1 3 128 32,-2 0-512-32,2 0-96 0,-2 0-32 0,1 3 0 15,-1-3-5168-15,-3 0-1040 0,-10 0-192 0,0 0-64 0</inkml:trace>
  <inkml:trace contextRef="#ctx0" brushRef="#br1" timeOffset="30324.47">9230 13607 23727 0,'0'0'512'0,"0"0"128"0,0 0 0 0,0 0 32 0,0 0-544 0,0 0-128 16,0 0 0-16,0 0 0 0,0 0 1056 0,0 0 176 15,0 0 48-15,0 0 0 0,0 0-416 0,0 0-80 16,11-3-16-16,-11 3 0 0,7 0-352 0,1 3-80 15,0-3-16-15,0 0 0 0,-2 3-144 0,1-2-48 16,-7-1 0-16,8 3 0 0,-8-3 320 0,7 0 48 16,-7 0 16-16,10 1 0 0,-1 2 0 0,-1-3 0 15,-1 2 0-15,3-2 0 0,-1 0-208 0,1 0-48 16,2-2 0-16,1-1 0 0,3 2-96 0,0-2-32 16,-1 2 0-16,2-2 0 0,0 0 64 0,0 0 0 15,0 0 0-15,2 2 0 0,-1-2-192 0,2 0 128 0,-1 2-128 0,-2 1 128 16,-4-3-128-16,1 3 0 15,-1-3 0-15,0 3-17168 0</inkml:trace>
  <inkml:trace contextRef="#ctx0" brushRef="#br1" timeOffset="30906.53">10095 13568 18655 0,'0'0'400'0,"-6"2"96"0,1 2 16 0,-1-1 16 0,0 1-528 0,6-4 0 0,-5 4 0 0,5-4 0 15,-7 5 1344-15,7-5 144 0,-7 1 48 0,7-1 0 16,0 0 96-16,0 0 32 0,0 0 0 0,0 0 0 16,0 0-208-16,0 0-48 0,0 0 0 0,0 0 0 15,0 0-304-15,6-6-64 0,2 2-16 0,1-3 0 16,0 3-400-16,3 0-96 0,2 2-16 0,2-1 0 15,-2-1-304-15,3 2-64 0,2 2-16 0,-1-2 0 16,0 0-128-16,2 2 128 0,1 0-128 0,1 0 128 16,-1 0-128-16,0 0 128 0,-1 2-128 0,-2 0 128 15,0-2-816-15,-1 2-160 0,-1-2-48 0,0 3 0 16,-2-2-3936-16,10-1-800 0,-24 0-144 0,6 0-48 0</inkml:trace>
  <inkml:trace contextRef="#ctx0" brushRef="#br1" timeOffset="31456.15">11074 13570 23263 0,'0'0'1024'0,"0"0"224"0,0 0-992 0,0 0-256 15,0 0 0-15,0 0 0 0,-7 2 1472 0,7-2 256 16,0 0 64-16,0 0 0 0,0 0-768 0,0 0-160 15,0 0-32-15,0 0 0 0,0 0 0 0,0 0 0 16,0 0 0-16,0 0 0 0,0 0-48 0,11-2-16 16,0 2 0-16,3-2 0 0,1-2-304 0,1 1-64 15,0-1-16-15,3 2 0 0,4 2-192 0,-1-4-64 16,0 4 0-16,3-3 0 0,1 3-128 0,0 0 128 16,-2 0-128-16,0 3 128 0,-2-3-128 0,-1 2 128 15,-2 0-128-15,-2 0 128 0,-1-2-128 0,-1 3 0 16,-4-2 0-16,0-1 0 15,-2 0-3856-15,-9 0-816 0,14 5-144 0,-14-5-48 0</inkml:trace>
  <inkml:trace contextRef="#ctx0" brushRef="#br1" timeOffset="32106.45">12080 13603 5055 0,'0'0'224'0,"0"0"48"0,0 0-272 0,0 0 0 15,0 0 0-15,0 0 0 0,0 0 0 0,0 0 160 0,0 0-160 0,-6 1 128 16,1 2-128-16,0 0 0 0,5-3 0 0,-5 1 0 16,-1-1 0-16,6 0 128 15,-5 3-128-15,-1-3 128 0,-1 1-128 0,7-1 0 0,-7 3 0 16,7-3-176-16,0 0 1120 0,0 0 208 0,0 0 64 0,0 0 0 16,0 0 704-16,0 0 160 0,0 0 32 0,0 0 0 15,0 0 48-15,0 0 16 0,0 0 0 0,0 0 0 16,0 0-256-16,0 0-64 0,0 0 0 0,0 0 0 15,0 0-560-15,8-3-112 0,0 2-32 0,0 1 0 16,0-4-256-16,-2 1-48 0,2 0-16 0,0 0 0 16,1 0-256-16,2 2-48 0,-1-2-16 0,1-1 0 15,-1 1-304-15,1 0-64 0,-1 0-16 0,1 3 0 0,0-3-128 16,1 2 0-16,0-2 0 0,0-1 0 16,1 4 0-16,3-2 128 0,2 0-128 0,0 0 128 0,-1-1-128 0,2 2 128 15,0-2-128-15,4 1 128 0,-1 2-128 0,0 0 128 16,0 0-128-16,-1 0 128 15,-2 0-512-15,-4 0-96 0,-2 0-32 0,-1 0 0 16,-1 0-3520-16,2 2-720 0,-13-2-144 0,0 0-32 0</inkml:trace>
  <inkml:trace contextRef="#ctx0" brushRef="#br1" timeOffset="32634.06">12809 13591 19343 0,'0'0'416'0,"0"0"96"0,0 0 0 0,0 0 64 0,0 0-576 0,0 0 0 16,0 0 0-16,0 0 0 0,0 0 1696 0,7 3 224 15,-7-3 64-15,6-3 0 0,2 3-464 0,0 0-96 16,-8 0-16-16,9-1 0 0,0 1-192 0,0-3-64 16,0 3 0-16,1-2 0 0,0 1-192 0,1 1-64 15,0-3 0-15,6-1 0 0,2 4-704 16,-1-3-192-16,0 1 0 0,-1 0 496 0,0 0 64 15,2 2 16-15,-1-4 0 0,0 1-576 0,1 2 0 16,-1-2 0-16,1 1 0 0,-2 2 208 0,-2-2-64 0,0 0-16 0,-1 2 0 16,-3-3-128-16,-2 3 0 0,-1-1 0 0,-2 1 0 31,-6 0-4112-31,0 0-864 0,0 0-160 0,0 0-48 0</inkml:trace>
  <inkml:trace contextRef="#ctx0" brushRef="#br1" timeOffset="33237.15">13815 13590 17727 0,'0'0'384'0,"0"0"96"0,0 0 16 0,0 0 0 0,0 0-496 0,0 0 0 15,0 0 0-15,0 0 0 0,6 1 768 0,1 2 48 0,-7-3 16 0,8 3 0 16,0-2-208-16,0-1-48 0,-1 0 0 0,1 0 0 0,0 0 160 15,0 0 32-15,0 0 0 0,2 0 0 16,2 0 400-16,-3 0 96 0,-2 0 16 0,1 3 0 16,-1-3-112-16,3 0-16 0,-1 0 0 0,0 0 0 15,0 0-144-15,2 2-48 0,-1-2 0 0,2 0 0 16,1 1-256-16,3-1-48 0,-1-1-16 0,2 1 0 16,-1 0-304-16,3 0-64 0,-1-2-16 0,1-1 0 0,2 2-256 0,0-2 0 15,0-1 0-15,2 1-144 0,-1 3 144 0,-1 0 0 16,-2-3 128-16,1 0-128 0,-2 0 128 0,-2 2-128 15,-1 1 128-15,-4 0-128 0,0 0 128 0,-2 0-128 16,-2 0 128-16,-7 0-128 16,0 0-544-16,0 0-176 0,0 0-48 0,0 0-16896 15</inkml:trace>
  <inkml:trace contextRef="#ctx0" brushRef="#br1" timeOffset="33757.75">14975 13581 14511 0,'0'0'320'0,"0"0"64"0,-6 4 0 0,-1 1 32 16,1 2-416-16,-1-3 0 0,0-1 0 0,1 3 0 0,-3-5 1056 15,2 2 128-15,1-2 32 0,6-1 0 0,-7 3-208 0,7-3-48 16,-6 0 0-16,6 0 0 0,0 0 208 0,0 0 48 16,0 0 0-16,0 0 0 0,0 0 48 0,0 0 16 15,-6-4 0-15,6 4 0 0,0 0-64 0,0 0 0 16,0 0 0-16,6-3 0 0,-1-1-352 0,1 1-80 0,2 0-16 0,1 0 0 16,1 2-256-16,0-2-48 15,2-1-16-15,1 1 0 0,1 1-192 0,3 1-64 16,0 1 0-16,2-3 0 0,0 3-192 0,2-3 144 15,3 2-144-15,-1 1 128 0,1-3-128 0,0-1 0 16,-1 2 0-16,1 0 0 0,-1-3 0 0,-2 4 128 16,-1-2-128-16,-2 1 128 15,-2-2-448-15,-3 0-112 0,-4 1-16 0,0-1-11504 0,-1 4-2304 0</inkml:trace>
  <inkml:trace contextRef="#ctx0" brushRef="#br1" timeOffset="34111.92">15570 13521 24879 0,'0'0'544'0,"0"0"112"0,0 0 32 0,0 0 16 0,0 0-576 0,0 0-128 16,0 0 0-16,0 0 0 0,0 0 1776 0,0 0 320 16,0 0 64-16,0 0 16 0,0 0-512 0,8 2-112 15,0 0-16-15,-2-2 0 0,1 0-560 0,0 0-112 16,3 0-32-16,0 0 0 0,2 0-256 0,1 0-48 15,3 0-16-15,3-2 0 0,1 0-304 0,1 2-64 16,0-3-16-16,-5 3 0 0,-1-1 0 0,2-2 0 16,0 0 0-16,-1 2 0 15,-1-4-1248-15,-1 4-256 0,0-5-48 0</inkml:trace>
  <inkml:trace contextRef="#ctx0" brushRef="#br1" timeOffset="35308.51">18551 13497 21423 0,'0'0'464'0,"0"0"112"0,0 0 0 0,0 0 32 0,0 0-480 0,0 0-128 15,0 0 0-15,0 0 0 0,5 4 1296 0,-5-4 240 16,0 0 64-16,6 3 0 0,2-2 192 0,0 2 64 15,0-3 0-15,1 0 0 0,0 0-1280 0,2 0-256 16,-1 0-64-16,1 0 0 0,1 0 576 0,1 0 96 16,1 0 32-16,2 0 0 0,-1 0-368 0,4 0-64 15,0 0-16-15,2 0 0 0,0 0-256 0,2 0-48 16,0 0-16-16,1 2 0 0,-1-2-192 0,-2 1 144 0,-1 2-144 0,-2 1 128 16,-1-4-128-16,-1 3 0 15,-2-1 0-15,0 0-176 16,-3-2-1456-16,0 2-288 0,-3-2-64 0</inkml:trace>
  <inkml:trace contextRef="#ctx0" brushRef="#br1" timeOffset="35694.18">19454 13497 17279 0,'0'0'768'0,"0"0"144"0,9 4-720 0,-9-4-192 16,0 0 0-16,0 0 0 0,0 0 1264 0,0 0 208 15,0 0 64-15,0 0 0 16,0 0-256-16,0 0-64 0,0 0 0 0,0 0 0 0,10 0 160 0,-3 0 32 16,-7 0 0-16,0 0 0 0,7-3-160 0,0 3-32 15,-1 0 0-15,1 0 0 0,-7 0-192 0,9 0-64 16,0 0 0-16,0 3 0 0,-1-3-400 0,1 0-96 15,2 3-16-15,0-3 0 0,1 1-144 0,1 2-48 16,2-3 0-16,-1 0 0 0,2 0-256 0,1 0 0 16,1 2 0-16,1-2 0 0,-1 1 160 0,-1 2-32 15,-3-3 0-15,2-3 0 0,0 3-128 0,-2 0 0 0,-1 3 0 0,0-3-176 16,2 0 176-16,-2 0 0 0,0 0 128 0,0 0-128 16,0 0 0-16,0 0 0 15,-1 0 0-15,0-3-128 16,-2 2-2160-16,1-1-416 0,-1-1-96 0,1 2-13424 0</inkml:trace>
  <inkml:trace contextRef="#ctx0" brushRef="#br1" timeOffset="36125.18">20623 13505 19807 0,'0'0'432'0,"0"0"80"0,0 0 32 0,0 0 32 0,0 0-576 0,0 0 0 15,0 0 0-15,0 0 0 0,0 0 1440 0,0 0 176 16,0 0 48-16,0 0 0 0,0 0 48 0,7 3 16 15,1-1 0-15,-8-2 0 0,0 0-512 0,9-2-112 16,1 2-16-16,-1 0 0 0,-1 0-144 0,1-4-48 16,-1 4 0-16,2-3 0 0,1 0-304 0,0 2-64 15,1 1-16-15,1-3 0 0,3 2-192 0,0 1-64 16,1 0 0-16,1-2 0 0,0 2-48 0,1 0-16 16,0 0 0-16,1 0 0 0,0 0-192 0,-2-3 0 15,3 3 0-15,-1 0 0 0,-1 0 0 0,1 0 0 0,-2 0 0 16,1 3-160-16,-2-3 160 0,0 2 0 0,0-1 0 0,-2 2 0 15,-2-2 0-15,1 2 176 0,-1-3-48 0,-2 0 0 32,1 0-1376-32,-1 0-288 0,-1 0-48 0,-1-3-16 15,1 2-2608-15,7-3-528 0,-17 4-96 0,7 0-32 0</inkml:trace>
  <inkml:trace contextRef="#ctx0" brushRef="#br1" timeOffset="36527.37">21559 13491 15663 0,'0'0'336'0,"6"2"80"0,2-1 16 0,2 2 16 0,-1 1-448 0,0-1 0 15,1-3 0-15,1 1 0 0,-3 2 1056 0,-2-3 128 16,1 2 32-16,-1-2 0 0,-6 0-64 0,7 0 0 15,1 0 0-15,0 1 0 0,-2 2 64 0,2-6 0 16,0 3 0-16,0 3 0 0,0-3-112 0,-1 0-16 16,1 0 0-16,0 0 0 0,0 0-96 0,0 0-32 15,0-3 0-15,1 2 0 0,-1-1-96 0,2 2-32 16,2-3 0-16,0 2 0 0,1 1-144 0,0-3-48 16,1 0 0-16,-2 2 0 0,0 1-352 0,1-3-80 0,0 3-16 0,0-3 0 15,-1 0-192-15,0 3 144 0,-2-1-144 0,3 1 128 16,0 0 0-16,1 0 0 15,-1 0 0-15,0 0 0 0,-1 0-128 0,-1 0 128 0,1 1-128 0,1-1 128 16,-1 0-128-16,0 0 0 0,1 3 0 0,0-3 0 16,-1 2 0-16,1-1 0 0,1-1 0 0,3 0 0 15,2 0 0-15,-4 0-176 0,-3-1 48 0,-1 1 0 16,-2 0-3024-16,1 0-608 16,2 0-112-16,0 0-32 0</inkml:trace>
  <inkml:trace contextRef="#ctx0" brushRef="#br1" timeOffset="36928.24">22691 13488 19119 0,'0'0'416'0,"0"0"96"0,7 0 0 0,1 0 32 0,0 0-544 0,1 0 0 0,2-4 0 0,-1 4 0 16,-1-3 1344-16,-1 3 144 15,0 0 48-15,0 0 0 0,0 0 192 0,0 0 64 16,0 0 0-16,-1 0 0 0,1 0-512 0,1 0-112 16,2 0-16-16,-1 3 0 0,-2-3-144 0,1 3-48 15,2-2 0-15,-1-1 0 0,2 3-560 0,-1-1-112 16,-1-1-32-16,1-1 0 0,0 3-256 0,1-3 160 0,0 0-160 0,1 0 128 15,0 0-128-15,0 0 0 0,2-3 0 0,-2 3 0 16,0-1 0-16,0-1 0 16,0 2 0-16,1 0-176 0,1-3 176 0,-1 3 0 15,-1 0 128-15,0 0-128 0,1 0 128 0,-1 0-128 0,-2 3 128 0,0-3-128 16,1 0 0-16,1 3 0 0,-1-3 0 0,-1 3 0 31,1-3-1152-31,0 1-320 0,0 2-48 0,-1 0-16 0,0-3-2608 0,9 4-528 16,-7-2-96-16,-13-2-32 0</inkml:trace>
  <inkml:trace contextRef="#ctx0" brushRef="#br1" timeOffset="37342.51">23706 13538 11807 0,'0'0'256'0,"0"0"48"0,7 0 16 0,1 2 16 0,0-4-336 0,0 4 0 15,-2-2 0-15,2 0 0 0,0 2 1280 0,0 0 192 16,0-2 48-16,0 3 0 0,0-3-16 0,-1 4 0 16,0-4 0-16,1 2 0 0,1 0-32 0,-1-2-16 15,0 0 0-15,0 0 0 0,1 0-368 0,0 0-64 0,1 0 0 0,0-2-16 16,-3 0-160-16,3 2-16 15,-1-3-16-15,0 2 0 0,0-2 16 0,0-1 16 0,0 2 0 0,2-1 0 16,-1 2-112-16,2-3-32 0,-1 1 0 0,0 1 0 16,3-2-96-16,-1 1-32 0,-2 3 0 0,3-1 0 15,-3-2-352-15,2 3-80 16,-1-4-16-16,0 2 0 0,-1 2-128 0,-1-3 128 0,-1 3-128 0,0 0 128 16,-1 3-128-16,0-3 128 15,-1 2-128-15,-7-2 128 0,7 0-128 0,-7 0 128 0,8 4-128 0,-8-4 128 31,7 0-1328-31,-1 3-272 0,1-2-48 0,-7-1-16 0,6 0-1792 0,1 3-352 16,0-3-80-16,-7 0-16 0</inkml:trace>
  <inkml:trace contextRef="#ctx0" brushRef="#br1" timeOffset="37742.92">24532 13523 13983 0,'6'2'304'0,"2"-2"64"0,1 0 16 0,2 2 16 0,-1-2-400 0,1 0 0 16,-1-2 0-16,0 2 0 0,-1-2 256 0,0 0-48 16,-1 2 0-16,1-3 0 0,-1 3-208 0,1 0 144 15,-1 0-144-15,0-1 128 0,0-2 576 0,-1 3 96 16,1 0 32-16,0 0 0 0,0 0 144 0,1 0 48 16,0 0 0-16,2 0 0 0,-2 0-64 0,1 0 0 15,1 0 0-15,-1 0 0 0,1 0 112 0,-1 0 16 16,1 0 0-16,-1 0 0 0,1 3-160 0,-1-2-32 15,-1-1 0-15,2 0 0 0,-1 0-400 0,1 3-96 16,1-3-16-16,-2 0 0 0,-1 2-96 0,3 0-32 0,-3-2 0 0,0 2 0 16,1-2-48-16,-1 0-16 0,0 0 0 0,0 0 0 15,-1 0 0-15,0 0-16 0,1 0 0 0,-1 0 0 16,0 0-176-16,1 0 0 0,0 0 0 0,0-2 0 16,0 2 192-16,0-2-64 0,1 2 0 0,1 0 0 15,3-2 208-15,-1 2 48 0,-2-3 0 0,3 3 0 16,-1-1-384-16,0-2 0 0,-1 3 0 0,-1 0-128 15,1 0 256-15,-1 0 48 0,-2 3 16 0,-1-2 0 16,-1-1-192-16,0 3 0 0,-7-3 0 0,8 4 0 16,-8-4-880-16,0 0-208 0,0 0-32 0,6 2-14752 15</inkml:trace>
  <inkml:trace contextRef="#ctx0" brushRef="#br1" timeOffset="38128.32">25622 13521 11343 0,'0'0'240'0,"0"0"48"0,9 0 16 0,-1 0 32 0,-1 0-336 0,1 0 0 15,0 0 0-15,1-3 0 0,-1 3 1184 0,1-1 160 0,1-2 48 0,-1 0 0 16,0 2 64-16,0 1 16 15,0-2 0-15,0 2 0 0,1-3 48 0,-1 2 16 0,-1-2 0 0,1 3 0 16,-1 0-320-16,1 0-64 16,0 0-16-16,0-3 0 0,-1 6-224 0,1-3-32 0,0 3-16 0,0-3 0 15,1 1-240-15,-3 2-48 0,3-3-16 0,0 0 0 16,1 0-192-16,0 0-48 0,1 0 0 0,0 0 0 16,-2 0-144-16,2 0-48 0,1 0 0 0,0 0 0 15,1-3 0-15,-1 3 0 0,-2-1 0 0,1 1 0 16,0-3 64-16,0 3 0 0,-2 0 0 0,1 0 0 15,-1 0-192-15,1 0 0 0,-1 0 0 0,1 0 0 16,-2 3 0-16,0-3 128 0,0 1-128 0,0 2 128 16,-1-3-544-16,0 2-112 0,0-2-32 15,-2 0-10768-15,1 0-2176 0</inkml:trace>
  <inkml:trace contextRef="#ctx0" brushRef="#br1" timeOffset="38561.87">26609 13538 7359 0,'0'0'656'0,"7"0"-528"15,0 0-128-15,1 2 0 0,0-2 2480 0,0 0 464 16,0 0 80-16,0 0 32 0,-8 0-1216 0,8 2-240 16,-1 0-64-16,1-2 0 0,0 3-64 0,0-3 0 0,-1 0-16 15,0 4 0-15,0-2-208 0,1 0-32 16,0-2-16-16,0 2 0 0,1-2-432 0,0 3-64 0,-1-3-32 0,1 1 0 16,-1-1-160-16,0 3-16 0,1-3-16 0,0 0 0 15,-1 0-96-15,1 0-32 0,-1 2 0 0,1-2 0 16,0-2-32-16,0 4-16 0,1 0 0 0,0-2 0 15,2 0-128-15,0 2-32 0,-2-2 0 0,2 2 0 16,0 0-144-16,-1-2 0 0,0 0 0 0,1 3 0 16,-1-3 0-16,1 0 0 0,1 0 0 0,0 1 0 15,1 2 0-15,-1 0 0 0,-2-3 128 0,1 0-128 16,0 0 0-16,0 1 0 0,0 1 144 0,1-2-144 0,-3 0 0 16,1 0 0-16,-1 0 0 0,1 0-128 15,-2 0-2016-15,0-2-400 0,0 1-80 16,0-2-7808-16,0 3-1552 0</inkml:trace>
  <inkml:trace contextRef="#ctx0" brushRef="#br1" timeOffset="38996.49">27557 13581 7359 0,'0'0'656'0,"7"0"-528"15,-7 0-128-15,8 3 0 0,0 0 2368 0,-1 0 448 0,1-2 96 0,0 2 16 16,-1-3-1120-16,-1 3-208 0,1-2-64 0,1-1 0 16,-2 3-544-16,1-3-112 0,-1 2-32 0,1-2 0 15,-1 0-32-15,2 0-16 0,-1 1 0 0,1-1 0 16,-2 0-32-16,1 3 0 0,1-3 0 0,1 3 0 15,-3-3-192-15,2-3-32 0,0 3-16 0,2 0 0 16,-2 0-32-16,1 0-16 0,1 0 0 0,-2 0 0 0,-1 0-240 0,3 0-48 16,-1 0-16-16,1 0 0 15,2-3-32-15,0 3 0 0,0 0 0 0,-1-1 0 0,2 1-16 0,-1-2-128 16,0 2 192-16,0-3-64 0,0 3-128 0,-1-4 0 16,0 4 0-16,-1-3 0 0,1 2 128 0,-1 1-128 15,-1 0 0-15,1 0 128 0,-1 0-128 0,-1 1 128 16,-1 2-128-16,1-3 128 0,0 0-128 0,0 0 0 15,-1 0 0-15,-1 0 128 0,-6 0-128 0,8 0 0 16,0 0 144-16,-2-3-144 16,-6 3-1600-16,8-1-384 0,0-2-64 0,1 1-12800 15</inkml:trace>
  <inkml:trace contextRef="#ctx0" brushRef="#br1" timeOffset="39363.18">28420 13544 4607 0,'0'0'192'0,"0"0"64"0,0 0-256 0,7 0 0 16,2 3 0-16,0-2 0 0,-1 2 3648 0,0-3 672 0,-8 0 144 0,9 0 16 15,-1 0-2624-15,0 0-544 0,0 0-96 0,0-3-32 16,1 2-320-16,-1 1-64 0,-8 0-16 0,9 0 0 15,1 0-208-15,1-3-64 0,-2 3 0 0,0-2 0 16,0 0 64-16,0 2 0 0,-1 0 0 0,0 0 0 16,0 0-192-16,0 2-16 0,0-2-16 0,1 0 0 15,0 0-192-15,1 0-32 0,1 0-128 0,1 0 192 16,0 0-192-16,-1 0 128 0,1 0-128 0,0 0 0 16,1 0 128-16,0 0-128 0,0 0 0 0,0-2 0 0,2 2 128 0,-1-2-128 15,-1 2 0-15,2 0 144 0,-2 0-144 0,0 0 0 16,-1 0 0-16,-2 2 128 0,1-2 16 0,-1 2 0 15,-1-2 0-15,0 0 0 16,0 0-800-16,-1 0-176 0,-1 0-16 0,-1 2-8880 16,2-2-1760-16</inkml:trace>
  <inkml:trace contextRef="#ctx0" brushRef="#br1" timeOffset="40063.75">29147 13561 16463 0,'0'0'720'0,"7"3"176"0,-1 1-720 0,2 0-176 15,1-2 0-15,0 1 0 0,1-2 880 0,-1 2 144 16,0-3 16-16,0 0 16 0,2 0-448 0,-1 0-96 0,-1-3 0 0,2 2-16 16,-1 2-48-16,-1-2 0 0,1 1 0 0,-1-3 0 15,0 3 192-15,3 0 16 0,-2 0 16 0,1-2 0 16,-2 2-48-16,1 0-16 0,-1-2 0 0,1 2 0 15,-1 0-128-15,0 0-32 0,0 0 0 0,0 0 0 16,-1 0-144-16,0 0-48 0,-8 0 0 0,7 2 0 16,-1 0 64-16,1-2 0 0,-7 0 0 0,0 0 0 0,6 3-160 0,1 1-32 15,-7-4 0-15,5 6 0 0,-5-6 0 16,0 0 0-16,4 4 0 0,-1 3 0 0,-3 2 112 0,-2-2 16 16,0 0 0-16,-2 3 0 0,-2 0 0 0,-1-1 0 15,-4-1 0-15,-1 1 0 0,-2 4-128 0,-2-2 0 16,-1 2-128-16,-1 0 192 0,-2 0-192 0,2-2 176 15,1-1-176-15,0 2 160 0,0-4 160 0,0 2 16 16,1-1 16-16,2 2 0 0,1-2-96 0,1 2 0 16,3-5-16-16,1 5 0 0,0-5-48 0,1 1-16 15,3-3 0-15,4-4 0 0,-5 6 16 0,5-6 16 16,0 0 0-16,0 0 0 0,0 0-208 0,0 0 0 16,0 0 128-16,0 0-128 0,0 0 160 0,0 0-16 15,9 0 0-15,2-1 0 0,1-6-144 0,-1 2 0 16,2 0 0-16,1-4 0 0,-1-1 0 0,1 0 0 15,3 2 0-15,0-4-176 0,0 2 176 0,0-3 0 0,2 0 0 16,-1 0 0-16,0-2 0 0,1-1 0 16,-1 2 0-16,0-2 0 0,-1-1 0 0,0 0 0 15,-2 2 0-15,-2 0 0 0,-3 2 0 0,-1 3 0 16,2-2 0-16,-2 4 0 0,-4-1 0 0,-1 5 0 16,-4 4 0-16,0 0 0 0,0 0 0 0,0 0 0 15,0 0 0-15,-5-3 0 0,-3 2 0 0,-2 1 0 16,-5 1 0-16,0 2-128 0,-4 1 128 0,0-4 144 0,-2 0-16 0,-2-4-128 15,0 1 256-15,-1-3-48 0,2-2-16 0,1 1 0 16,0-2-192-16,1 1 144 0,2-4-144 0,1 2 128 16,0 0-128-16,1-1 0 0,2-1 0 0,-1 4 0 15,2-1 0-15,2 1 0 0,0-1 0 0,-1 0 0 16,2 2 0-16,-1 4 128 0,2-1-128 0,1 0 128 0,0-2-128 0,1 5 0 16,-3-4 144-16,4 4-144 0,1-2 0 0,-1-1 0 15,1 1-192-15,5 3-11904 16,0 0-2368-16</inkml:trace>
  <inkml:trace contextRef="#ctx0" brushRef="#br1" timeOffset="41114.44">18424 13255 10367 0,'0'0'224'0,"0"0"48"0,0 0 16 0,0 0 0 0,0 0-288 0,6-4 0 0,1 1 0 0,1 2 0 0,-1-4 1184 0,3 3 176 16,-1-3 48-16,1 1 0 15,2-2-320-15,1 2-48 0,-1-3-16 0,0 5 0 0,1-5-352 0,-1 3-80 16,-1 0-16-16,1 2 0 0,1-2 112 0,0 1 16 16,-2-1 0-16,-2 4 0 0,-1-3 304 0,-2 3 64 15,-6 0 16-15,0 0 0 0,0 0 96 0,0 0 32 16,0 10 0-16,-4-3 0 0,-5 3-416 0,-4 3-80 15,-3 0-16-15,-3 1 0 0,-5 2 64 0,-2 1 0 16,-1 0 0-16,-2 0 0 0,-1 1-320 0,1-3-48 16,1 2-16-16,3-1 0 0,3-3 0 0,3 1 0 0,1-1 0 0,4 0 0 15,2 0 112-15,3 0 16 16,1-2 0-16,3 2 0 0,2-3 48 0,3 1 16 0,2 1 0 0,2-2 0 16,1 1-64-16,3 2 0 0,1 0 0 0,3 0 0 15,1 0-192-15,3 0-64 0,2 2 0 0,3-2 0 16,2 0-256-16,2 0-144 0,-1 0 16 0,1-3 0 15,-2 1 128-15,0-2 0 0,-2-2 128 0,-2 0-128 16,-2 0 0-16,-2-4 0 0,-2 1 0 0,-3-4 0 16,-2-4-1920-16,-3-3-464 0</inkml:trace>
</inkml:ink>
</file>

<file path=ppt/ink/ink139.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1-25T14:08:33.917"/>
    </inkml:context>
    <inkml:brush xml:id="br0">
      <inkml:brushProperty name="width" value="0.05292" units="cm"/>
      <inkml:brushProperty name="height" value="0.05292" units="cm"/>
      <inkml:brushProperty name="color" value="#FF0000"/>
    </inkml:brush>
  </inkml:definitions>
  <inkml:trace contextRef="#ctx0" brushRef="#br0">3527 9209 11103 0,'-2'4'240'0,"0"-1"48"0,0-1 16 0,-1 2 16 0,1 0-320 0,2 3 0 15,-3-2 0-15,0-1 0 0,2 2 848 0,-2 1 112 16,3-7 0-16,-2 4 16 0,0 0-608 0,0 1-128 16,1-1-32-16,1-4 0 0,-3 7-208 0,3-7 0 0,0 0 0 0,0 0 0 15,0 0 0-15,0 0 0 0,0 0-128 0,0 0 128 16,0 0 0-16,0 0-128 0,0 0 128 0,0 0 0 16,0 0-160-16,0 0 160 15,0 0-128-15,0-7 128 0,0 1 0 0,-1-1 0 0,1-2 0 0,0 1 0 16,-2-3 0-16,2 0 0 15,-1 3 0-15,2-4 0 0,1 2 304 0,-1-4 32 0,-1 4 16 0,1-3 0 16,1-4 80-16,-2 4 16 16,1-2 0-16,0 0 0 0,-1 2 160 0,1-4 32 0,1 1 16 0,-2 1 0 15,2 2 96-15,1 0 16 0,-2 0 0 0,1 3 0 0,-1 3 432 0,0-2 80 16,-2 1 32-16,2 4 0 16,-1-2 384-16,0 6 80 0,0 0 16 0,0 0 0 0,0 0-288 0,0 0-48 15,0 0-16-15,0 0 0 16,0 0-416-16,0 0-64 0,-5 4-32 0,1 5 0 0,0-1-176 0,0 5-48 15,-1 0 0-15,0 4 0 16,-2 2 0-16,1 5-16 0,-1 0 0 0,1-1 0 0,-1 3-64 0,0 1-16 16,0 0 0-16,1 6 0 0,2-1-240 0,3-4-48 15,0-2-16-15,0 4 0 0,-1 0-112 0,2 1-32 16,0-1 0-16,-1-2 0 0,2 3-160 0,2 5 0 16,1-3 0-16,0-3 0 0,1-2 0 0,-1-9 0 15,1 1 128-15,0 0-128 0,2-3 0 0,-1 0 0 0,4-4 0 16,-1 0 0-16,0 0 0 0,3-3 0 15,1 1 0-15,0-5 0 0,0-3 0 0,1-3-176 16,2-5 176-16,1-3-192 0,1-1 32 0,1-4 0 0,0-2 0 0,1-4 0 16,-2-5-112-16,2-2-32 15,0-4 0-15,-2-3 0 0,-1 3 160 0,-1-4 144 0,0 1-208 0,-3-1 80 0,-2-1 128 0,1 1 0 32,0 1 0-32,-2-1-128 0,-3 1 128 0,1 3 0 15,0 2 0-15,-2 2 0 0,0 0 0 0,-3 0 0 0,1 2 0 0,0 5 0 16,-1-2 0-16,0 4 0 0,-1-2 0 0,2 5 0 15,0 1 0-15,-1 2 0 0,-2 2 0 0,0 3 0 16,-1 6 0-16,0 0 0 0,0 0 0 0,0 0 128 16,0 0-128-16,0 6 128 0,-1 5-128 0,-2 2 128 0,1 2-128 0,-1 3 0 15,-1-1 0-15,2 5 128 16,-5 1-128-16,2 1 0 0,1 3 128 0,0 2-128 0,0 1 128 0,0 3-128 16,1 1 128-16,1 0-128 0,-1 2 192 0,1 0-48 15,3-2 0-15,1 3 0 0,4-2 80 0,0-1 16 16,1-3 0-16,1-1 0 0,1 0-64 0,1-4-16 15,1-5 0-15,1-1 0 0,-1-3-160 0,2-4 0 16,1-2 0-16,0-3-176 0,-1-4 176 0,1-1 0 16,2-6-144-16,-1-1 144 15,-1-2-1056-15,-1-5-144 0,-1-2-16 0,-2 0-13296 0,1-1-2640 0</inkml:trace>
  <inkml:trace contextRef="#ctx0" brushRef="#br0" timeOffset="1067.82">4431 9300 9215 0,'0'0'816'0,"5"-4"-656"0,1-6-160 0,-3 4 0 16,4 1 2736-16,-3-1 512 15,-3 0 96-15,1 2 32 0,0-3-512 0,-2 1-112 0,-2 2 0 0,-1-3-16 16,-1 1-720-16,-1 2-144 0,-4-1-16 0,-2 1-16 16,-3 0-704-16,-1 4-144 0,1 0-32 0,-3 0 0 15,-4 4-352-15,0-2-80 0,3 6-16 0,-2-1 0 16,-1 2-128-16,1-1-48 16,3 1 0-16,-1 1 0 0,2 0 32 0,3 3 0 0,1-3 0 0,3 3 0 15,1-5 0-15,1 4 0 0,1 1 0 0,4-5 0 16,-1 1-128-16,2 2-32 0,2-2 0 0,2-1 0 15,2-2-208-15,3 1 128 0,2-1-128 0,3 1 0 16,0-3 0-16,4-2 0 0,3-2 0 0,1 0 0 16,0 3 0-16,0-3 0 0,0-3 0 0,0 3 0 0,-1 0 0 0,-1 0 0 15,1 0 0-15,-2 3 0 16,2-2 0-16,-4-1 0 0,-1 3 0 0,0-3 0 0,-2 4 0 0,-1-2 0 16,-3 5 0-16,-1-1 0 0,-3 5 192 15,-3-1-64-15,-2 1-128 0,-2 5 192 0,-3-1-32 0,-3 2-16 16,-1 0 0-16,-2 0 0 0,-1 0-144 0,-1-1 0 15,-3 1 0-15,2-4 0 0,0-2-128 0,-5 2 128 16,1 0 0-16,2-3 0 0,2-3 0 0,1-3-144 0,1 1 144 0,3-4 0 16,2-1-128-16,7 0 128 15,0 0 0-15,0 0 0 0,0 0 0 0,0 0 0 0,0-7 0 0,2 0 0 16,0-2 0-16,3 2 0 16,5 1 0-16,1-2 0 0,4 1 0 0,2-2 0 15,1 3 0-15,3-1 0 0,3-1 0 0,1-1 0 16,2 1 0-16,2-4 0 0,0-1 0 0,-7 3 128 15,1-3-128-15,2 0 0 0,2-2 0 0,-1 0 0 16,0-2 0-16,0 0 0 0,0-1 0 0,4-4 0 0,-2-4 0 0,-6 1 0 16,-3 2 0-16,-4 0 0 0,-3 0 0 0,-3 3 0 15,-5 0 0-15,-1 1 0 16,-2 4 0-16,-5 0-160 0,-4 4 160 0,-3 1 0 0,-4 3 0 0,-2 3 0 16,-3 4 0-16,-1 4 0 0,-3 3 0 0,0 3 0 15,0 1 0-15,2 4 0 0,0 0 0 0,1 4 0 16,1 4 0-16,3-2 0 0,2 1 128 0,1 3-128 15,3 1 320-15,3 0-16 0,3 0 0 0,2 1 0 16,2-3 112-16,2 3 32 0,2-1 0 0,2-3 0 0,4 0-128 0,3-2-32 16,1-4 0-16,4 0 0 15,1-2-144-15,5-1-16 0,3-1-128 0,0-7 192 0,-1-2-192 0,1-1 0 16,4-6 0-16,-2 0 0 16,-2-3 0-16,0-2 0 0,2-1-160 0,-2-2 160 15,-1 1-1120-15,-3 1-144 16,-3-4-16-16,1 2-16 0,-2-2-4096 0,-2 0-816 0</inkml:trace>
  <inkml:trace contextRef="#ctx0" brushRef="#br0" timeOffset="2300.36">5900 9015 14047 0,'7'-26'624'0,"-4"16"128"0,-1 1-608 0,0-2-144 16,0-2 0-16,1 4 0 0,-1 1 2896 0,1 1 560 16,-2 1 96-16,-1 6 32 0,0 0-208 0,0 0-48 15,0 0 0-15,0 0 0 0,0 0-1168 0,0 0-240 16,0 0-64-16,-1 9 0 0,0 1-608 0,1 1-128 15,0 2-32-15,-2 4 0 0,1 5-448 0,0 2-112 16,-2 3-16-16,1 0 0 0,-2 3-48 0,1 0-16 16,0 0 0-16,1 0 0 0,0 3-144 0,1 1-48 0,0-4 0 0,1-1 0 15,0-2-96-15,1-4-32 16,0-2 0-16,-1-4 0 0,-2-2-128 0,3-4 128 0,4-2-128 0,-5-9 128 16,0 0-128-16,0 0-176 0,0 0 48 0,6-7 0 15,-1-3-208-15,-1-3-48 0,-2-3 0 0,0-1 0 31,-5-3-1024-31,-1 3-192 0,-1 0-64 0,-2 0 0 16,0 2 880-16,-3-1 160 0,0 5 48 0,-3-2 0 0,-3 5 48 0,0-1 16 0,1 5 0 0,-1 2 0 0,-1 2 512 0,0 2 0 16,0 2 0-16,0-1 0 15,0 3 0-15,0 1 304 0,0 1-48 0,1 4 0 0,0-2 256 0,1 3 64 16,0 2 0-16,2 0 0 16,0 0 96-16,1 2 32 0,2-1 0 0,-1 1 0 15,1-2-368-15,3 2-64 0,3 0-16 0,2-4 0 16,0 3-96-16,2-1-32 0,3-2 0 0,1-3 0 0,2 3-128 0,4-2 0 15,0 0 0-15,2 0 0 16,4-4 0-16,1-1 0 0,2-2 0 0,4-1 0 0,1-2 0 16,3-1 0-16,0-1 0 0,6-5 0 0,5 2 0 0,-8 1-176 15,-8-7 48-15,1 4 0 16,-1-1-416-16,0-1-80 0,0 3-16 0,-2-1 0 16,-3 0-1584-16,-1 0-320 0,-2-1-64 0,-2 1-16 15,-3-3-960-15,0 2-208 0,-1-1-48 0,-1-1 0 16,-2 2 1856-16,-1 1 352 0,0-1 80 0,-4 7 16 15,0 0 0-15,2-6 0 0,0-1 0 0,-2 7 0 0,0 0 1536 0,0 0 192 16,0 0 112-16,0 0 16 0,0 0 1584 0,0 0 320 0,0 0 64 0,0 0 16 16,0 0 1168-16,0 0 240 15,0 0 64-15,0 0 0 0,8 3-1440 0,-1 1-288 0,-7-4-48 0,8 0-16 16,3 0-864-16,1 0-176 16,-1-4-48-16,2 1 0 0,0-1-560 0,2 2-112 0,1-2-32 0,-1-3 0 15,1 1-192-15,1-2 144 16,1-1-144-16,1-2 128 0,-1-2-128 0,2 0 0 0,-2 0 0 0,0-3-176 15,-1 2 176-15,-2-2 0 0,-3 2 0 0,1-2 0 16,-4 1 0-16,-1 2-128 0,-3 0 128 0,-2 0-128 16,-3 3 128-16,-3 1-128 0,-4 2 128 0,0 0-128 0,-5 4 128 0,-1 3 0 15,-3 0 0-15,-1 3 0 16,-3 4 0-16,1 0 0 0,-2 2 0 0,1 4 0 0,-1-3 0 0,1 6 0 16,2 1 128-16,0 0-128 15,1 3 272-15,1 1-16 0,2-2 0 0,1 5 0 0,2-2 208 0,2-1 48 16,2 3 0-16,2-5 0 15,1 1-160-15,2 0-32 0,0-1 0 0,4-2 0 0,1 0-48 0,4 0-16 16,1-4 0-16,4 1 0 0,2-1-256 0,2-6 0 16,1 3 0-16,2-6-144 0,4-2 144 0,2-2-128 15,2-2 128-15,2 0-128 16,1-4-576-16,0-1-96 0,2 3-32 0,-2-5 0 16,-1 0-1536-16,-2 1-304 0,-1-5-64 0,0 4-16 15,-2-2-2448-15,21-10-496 0,-17 8-112 0,-17 7-16 0</inkml:trace>
  <inkml:trace contextRef="#ctx0" brushRef="#br0" timeOffset="2700.4">6936 9209 32943 0,'0'0'720'0,"0"0"160"0,0 0 16 0,0 0 32 0,0 0-736 0,-3 0-192 0,-8-4 0 0,-2 4 0 16,-4 0 1728-16,0 0 304 15,-1 0 64-15,-2 0 16 0,-1 4-1184 0,0-1-224 0,0 1-64 0,0-2 0 16,-1 2-304-16,1 0-64 15,3 3-16-15,0-2 0 0,1-1 112 0,3 2 16 0,1-2 0 0,0-1 0 16,2 4-64-16,4-3 0 0,0-1 0 0,7-3 0 0,-4 7 0 0,4-7 0 16,0 0 0-16,1 7 0 15,-1-7-48-15,7 6-16 0,2 1 0 0,3-3 0 0,2 2-256 0,5-3 0 16,2-1 0 0,1 0 0-16,0 0 0 0,2 2 0 0,-1-1 0 0,0 1 0 0,-1 0 0 0,0 1 160 15,-1 1-160-15,-1 1 128 16,-3 1-128-16,-2 1 128 0,-2-1-128 0,-3 4 128 0,-4-2-128 0,-2 3 128 15,-3 0-128-15,-2 2 128 16,-3-2 112-16,-2 4 16 0,-4-1 0 0,0-2 0 0,-3 2-256 16,-2 1 0-16,0-4 0 0,0 0 0 0,2 0 0 0,-1-2 0 15,-1-2 0-15,1-3-160 0,0-2 160 16,1 0 0-16,-1-4 0 0,1-3 0 0,-1 0 0 0,1-1-128 16,1 0 128-16,3-5-128 15,1 2-1024-15,3-2-208 0,0 1-48 0,2-3 0 16,2-2-3328-16,2 0-656 0,3 3-144 0,1-3-32 0</inkml:trace>
  <inkml:trace contextRef="#ctx0" brushRef="#br0" timeOffset="3699.98">7141 9250 24191 0,'0'0'528'0,"0"0"112"0,0-7 32 0,1 2 0 0,-1 5-544 0,0-5-128 0,0 5 0 0,0 0 0 0,0-4 2496 0,0 4 448 16,0 0 112-16,0 0 16 15,0 0-1024-15,0 0-208 0,0 0-48 0,0 0 0 0,-8 6-608 0,2 5-128 16,-1-1-32-16,1 3 0 15,-2 1-512-15,2 3-96 0,0 2-32 0,1 1 0 0,-1-1 256 0,1 1 64 16,-3 1 0-16,3-1 0 16,0-1-368-16,0 1-64 0,-1-3-16 0,2 0 0 0,1-1-48 0,-3-4-16 15,1-1 0-15,1 0 0 0,4-11-192 0,0 0 0 16,0 0 0-16,0 0 0 0,0 0 0 0,0 0 0 16,0 0 0-16,4-9-160 0,1-4 160 0,2 1-128 15,-2-4 128-15,3-1-128 0,0-3 128 0,1 1-128 16,0-1 128-16,2 2-128 15,-1-2-320-15,1 0-48 0,-1 1-16 16,2-1 0-16,-3 6 112 0,1-2 16 0,1-1 0 0,-1 4 0 0,1 0 384 0,-1 0 0 16,2 5 0-16,0-1 128 0,0 2-128 0,0 3 0 15,-2 2 0-15,-1 2 0 0,0 0 0 0,-1 4 128 16,-1 2-128-16,-2 6 128 0,-1-2 0 0,0 3 0 0,-2 2 0 16,0 1 0-16,-2 3 96 0,-2 2 32 15,1 3 0-15,0-2 0 0,0 2 96 0,-2-1 32 16,0-1 0-16,1-1 0 0,0-1-160 0,2 0-32 15,0-3 0-15,2-3 0 0,-1-1-48 0,0 0-16 16,2-3 0-16,-3-10 0 0,0 0-128 0,0 0 0 0,9-6 0 0,0 1 0 16,2-7 0-16,-1-1 0 15,2-1 0-15,1-6-176 0,1 0-16 0,1-1 0 0,-1-2 0 0,2-3 0 32,-2 2-304-32,1 2-64 0,-1-2-16 0,1 3 0 0,-2-1 256 0,0 2 64 0,-1 3 0 0,-1 0 0 15,3 0 256-15,-3 4 0 0,-2 3 0 0,1 1 0 16,-1 2 0-16,-1 1 0 0,0 3 0 0,-2 3 144 15,-6 0 48-15,7 5 0 0,-1 3 0 0,-2 1 0 16,0 2 96-16,0 2 32 0,0 2 0 0,0 0 0 16,0 5-64-16,0-1 0 0,0 1 0 0,1-2 0 15,0 4-96-15,2-2-32 0,-1-3 0 0,2 0 0 0,0 3-128 0,0-3 0 16,2-2 0-16,1-1 0 0,-1-7 0 0,2 3 0 16,1-3 0-16,1-1 0 15,1-2 0-15,-1 0 0 0,-1-6 0 0,0 0 0 0,1-5 0 0,-3 1-176 16,0-4 48-16,-1 3 0 15,-1-4-320-15,1-2-48 0,-1 0-16 0,-1-4 0 16,-2 4-144-16,2-4-48 0,0-2 0 0,1 2 0 0,0 0 368 0,0 4 64 16,1-1 16-16,0-2 0 0,-1 3 256 0,2 3 0 15,-1-4 0-15,3 4 0 0,0-1 0 0,2 2 0 16,1 0 0-16,1 5 144 0,0-2-144 0,0 2 128 16,0 1-128-16,-2 3 128 0,1 0-128 0,1 3 128 0,-3 3-128 15,0 1 128-15,-3 3 256 0,-1 1 64 16,-4 2 0-16,-2 4 0 0,-4 5-64 0,-4 2 0 0,-4-1 0 0,-4 3 0 15,-5 2-144-15,-4-2-48 16,-3 0 0-16,-3 2 0 0,0-6-192 0,-2 2 144 16,-1-1-144-16,1-6 128 0,0-1-128 0,4-5 0 0,2-8 0 0,2 0 0 0,3-6 0 15,2-4 0 1,3-3 0-16,2 0-176 0,3-3 176 0,4-4-128 0,3 0 128 0,2-3-128 16,5 1 128-16,3-5 0 15,3 2 0-15,3 1 0 0,4-3-1216 0,3 2-192 16,3-2-64-16,2 5 0 15,2-1-3328-15,1 3-656 0,32-16-144 0,-18 12-32 0</inkml:trace>
  <inkml:trace contextRef="#ctx0" brushRef="#br0" timeOffset="4060.24">8686 8949 43071 0,'0'0'960'0,"0"0"192"0,0 0 32 0,0 0 16 0,0 0-960 0,0 0-240 0,-6 1 0 0,-2 2 0 0,-3 0 768 0,-1 0 96 15,-2 1 32-15,-3-1 0 16,1 1-464-16,-1-1-96 0,0 3-16 0,0 2 0 0,-1-2-48 0,2 3-16 16,0 2 0-16,1-1 0 0,0 3-256 0,4-2 160 15,-1 1-160-15,3 1 128 0,1-3 0 0,1 1 0 16,3-2 0-16,0 1 0 0,3 1 0 0,2-5 0 16,2 1 0-16,4-1 0 0,0 1 0 0,4-3 0 15,2-1 0-15,4 0 0 0,4 0-128 0,1 1 0 16,3-4 0-16,1 3 0 0,2-2 0 0,-1 2 128 15,1 0-128-15,-3 3 128 0,-3-2-128 0,-1 2 0 0,-1 5 0 0,-3-2 0 16,-4 5 256-16,-3 2 32 16,-2-2 0-16,-4 5 0 0,-4-1-80 0,-4 4-16 15,-4-1 0-15,-1 1 0 0,-3-1-192 0,-4-1 0 0,1-4 128 16,-2 1-128-16,-2-4 0 0,0 1 0 16,-1-4 0-16,-1-3-160 0,0-1 160 0,0-5-128 0,-1 2 128 0,1-6-128 31,-1-1-976-31,2 0-192 0,0-5-48 0,2-2-13136 0,0 1-2640 15</inkml:trace>
  <inkml:trace contextRef="#ctx0" brushRef="#br0" timeOffset="64261.03">5860 10580 10367 0,'0'0'448'0,"1"-9"112"0,0 3-560 0,5-2 0 16,4 1 0-16,-1 2 0 0,-5 1 1744 0,-4 4 240 15,0 0 64-15,0 0 0 0,0 0 560 0,0 0 112 16,0 0 32-16,0 0 0 0,0 0-464 0,0 0-96 15,-6 4-16-15,2 1 0 0,3 6-560 0,-1-1-112 16,-2 6-32-16,0 1 0 0,-1 0-560 0,0 7-112 0,0-2-32 0,-1-1 0 16,1 1-144-16,0 2-48 15,1 2 0-15,1-3 0 0,1 1-144 0,0 0-48 16,2-1 0-16,2 1 0 0,-1-2-144 0,2-1-48 16,1-4 0-16,0 1 0 0,-4-3-48 0,3 0-16 0,7-4 0 15,-1-1 0-15,0-6-128 0,1 2 0 0,2-6 0 0,1 0 0 0,0-3 0 0,1-1-176 16,0-3 48-1,0-2 0-15,-1-1 0 0,1-5 0 0,-1-3 0 0,0 1 0 0,-1-7-160 0,-1 1-32 16,1-1 0-16,0 1 0 16,0-6 160-16,-2 1 32 0,-2 2 0 0,-1-1 0 0,-1-2 128 15,1 1-128-15,-2 2 128 0,0 3-128 0,-1 0 128 0,0 4 176 16,-3 4-48-16,2 2 0 0,-3 3-128 0,1 3 0 16,-1 7 0-16,0 0 0 0,0 0 128 0,0 0 0 15,0 0 0-15,2 11 0 0,-1 6 160 16,0 2 32-16,0 5 0 0,1 2 0 0,-1 2 256 0,0 4 48 15,2 5 16-15,-2 0 0 0,2-1-256 0,0 6-64 16,-2 2 0-16,0 0 0 0,0-1 64 0,2 3 0 16,-2 1 0-16,1 0 0 0,-2-1-384 0,0 0 0 15,-2-5 0-15,0 2 0 0,-3 0 176 0,-1-2-48 16,1-2 0-16,-1-2 0 0,-4-1-128 0,1-3 0 16,-1-5 0-16,-1-2 0 0,-1-3 0 0,1-6 0 15,0 3 0-15,-1-7-176 0,1-2 176 0,-1-2-128 0,-1-5 128 0,1 0-128 16,0-6-112-16,-1-3-16 15,-1-1 0-15,1-5 0 16,2-2-192-16,2-4-64 0,0 0 0 0,2 1 0 16,2-5-2096-16,2-1-416 0,3-3-96 0,3-1-16 15,4 4-3728-15,0-5-752 0,3 4-160 0,4 2-32 0</inkml:trace>
  <inkml:trace contextRef="#ctx0" brushRef="#br0" timeOffset="64599.07">6688 10604 33167 0,'0'0'1472'0,"0"0"304"15,0 0-1424-15,0 0-352 0,0 0 0 0,6 4 0 0,2-4 2688 0,0 0 448 16,1 0 112-16,0-1 16 0,0-2-2208 0,2-1-432 16,1-1-96-16,1 1-16 0,0-3-352 0,1 1-160 15,1 2 128-15,0-3-128 0,2 5 128 0,-1-2-128 16,-2 4 128-16,1 0-128 15,-1 0-1248-15,-1 2-336 0,-1 0-64 0,-3 3-16 16,-2-1-3376-16,-2 2-672 0,0 1-144 0,-6 3-32 0</inkml:trace>
  <inkml:trace contextRef="#ctx0" brushRef="#br0" timeOffset="64781.51">6736 10811 32703 0,'0'0'1456'0,"0"0"288"0,0 0-1392 0,8 4-352 0,0-2 0 0,1 1 0 15,0-2 3392-15,0 2 624 0,0-3 112 0,2 0 32 16,1 0-2368-16,2 0-448 16,2 0-112-16,0-4-16 0,-2 4-768 0,3-3-144 0,0 3-48 0,1-2 0 15,1 1-256-15,-1 1 0 0,-1 0 0 0,-1 0 0 16,-3 0-1632-16,-1 1-384 0,-2 1-80 16,-3 1-16-16</inkml:trace>
  <inkml:trace contextRef="#ctx0" brushRef="#br0" timeOffset="67041.61">7755 10325 6671 0,'0'0'288'0,"0"0"80"0,0 0-368 0,0 0 0 0,-1-8 0 0,1 8 0 0,0 0 1712 0,0 0 272 16,0 0 48-16,0 0 16 0,0-5 448 0,0 1 112 16,0 4 16-16,0 0 0 0,0 0-1136 0,1-4-208 15,-1 4-64-15,1-6 0 0,-1 6-608 0,0 0-128 16,2-7-32-16,-2 7 0 0,0 0-48 0,0 0-16 16,0-4 0-16,0 4 0 0,0 0 64 0,0 0 0 15,0 0 0-15,0 0 0 0,0 0-160 0,0 0-32 16,0 0 0-16,0 0 0 0,0 0 576 0,0 0 96 15,0 0 32-15,0 0 0 0,0 0-208 0,0 0-48 16,0 0 0-16,0 0 0 0,0 0-192 0,0 0-64 16,0 0 0-16,0 0 0 0,-3 8 0 0,0 1 0 15,-1 2 0-15,2 2 0 0,-2 0 0 0,0 0 0 16,0 4 0-16,0 3 0 0,0-3 112 0,0 4 16 16,-1 3 0-16,-2 0 0 0,4 0 0 0,-1 2 0 15,0-1 0-15,0 1 0 0,0 3-112 0,1-4-16 0,1 1 0 0,-1 0 0 16,0 0-144-16,1-2-48 15,0-5 0-15,1 2 0 0,1-4-256 0,0 3 0 0,0-4 0 0,0-2 0 16,0-1 160-16,1-2-32 16,1 0 0-16,-1-3 0 0,-1-8-128 0,0 9 0 0,1-2 0 0,-1-7-176 15,0 0-64-15,0 0-16 0,0 0 0 0,0 0 0 32,0 0-1024-32,8-3-192 0,-1-1-64 0,-1 1 0 0,3-7-3424 0,-1 1-688 0,0 3-144 0,0-2-32 0</inkml:trace>
  <inkml:trace contextRef="#ctx0" brushRef="#br0" timeOffset="67830.59">8168 10440 24879 0,'0'0'544'0,"0"0"112"0,0 0 32 0,0 0 16 0,0 0-576 0,0 0-128 16,0 0 0-16,0 0 0 0,0 0 1664 0,0 0 320 0,0 0 48 0,0 0 16 15,0 0-1280-15,7-2-256 16,0-2-64-16,-1-1 0 0,0-2-192 0,-2-1-64 0,0 2 0 0,0-5 0 15,-1 2-192-15,0-4 0 16,0 0 0-16,-2 0 0 0,0 2 0 0,-1-2 0 0,-1 0 0 0,0 1 0 16,-2 0 0-16,2-1 144 15,-2 3-144-15,-1-1 128 0,-1 1-128 0,-2 1 128 0,1 2-128 0,-1 1 128 16,-1-1 256-16,-1 3 64 0,0 0 0 0,-1 2 0 16,-3-1 48-16,-1 3 16 0,0 3 0 0,0 0 0 15,-1 3-112-15,2-2-16 0,0 2 0 0,0 1 0 0,0 1-48 16,1 1-16-1,0 1 0-15,0-1 0 0,1 2-48 0,0-1-16 0,2 2 0 0,1-1 0 0,-1-1 64 0,2 1 0 16,2 2 0-16,1-4 0 16,2 1 0-16,0-1 0 0,2-1 0 0,2 2 0 0,-1 0-64 15,2-3 0-15,-3-7 0 0,5 10 0 0,-1-1-96 0,4 2-32 16,1-5 0-16,1 1 0 0,2-1-128 0,1-2 0 16,0-1 0-16,2-2-176 0,0-1 48 0,1-1 0 15,1 1 0-15,0-3 0 0,-1-1 128 0,0-2-128 16,-1-1 128-16,0 1-128 0,-1-3 0 0,1-2 0 15,-2 1 0-15,0-4 0 0,-1 1 128 0,-1 0-128 16,0 0 128-16,-1 0-128 0,-1 1 128 0,1-1 0 16,-3 4 0-16,0-4 0 0,-2 2 0 0,0 1 0 15,-1 1 0-15,0-2 0 0,0 2 0 0,0 1-128 16,-1 2 128-16,-3 6-128 0,0 0 256 0,0 0 48 0,0 0 16 16,0 0 0-16,0 0-64 0,0 0 0 15,0 0 0-15,-2 8 0 0,0 1 64 0,-1 4 0 0,1 0 0 0,-1 4 0 16,-1-3 256-16,0 6 48 15,0 0 16-15,0 3 0 0,-1 1-64 0,0 2 0 0,-2 0 0 0,3-2 0 16,0 2-96-16,0 0-32 0,2-1 0 0,-1 1 0 0,1 0-48 0,0 1-16 16,1-4 0-16,1 1 0 15,0-5-256-15,0 2 0 0,1-1 0 0,1-4 0 0,0-2 0 0,0-1 0 16,0 0 0-16,1-2 0 16,-2-2 0-16,0-1 0 0,1-2 0 0,-2-6-144 0,2 6 16 0,-2-6 0 15,0 0 0 1,0 0 0-16,7 0-1088 0,-1 0-192 0,1-6-64 0,0 2 0 31,-2-2-2560-31,1-1-512 0,2 1-96 0,0 2-32 0</inkml:trace>
  <inkml:trace contextRef="#ctx0" brushRef="#br0" timeOffset="68391.39">8621 10151 33407 0,'0'0'736'0,"0"0"160"0,0 0 16 0,8-3 16 0,-8 3-736 0,0 0-192 16,5 0 0-16,-5 0 0 0,0 0 1872 0,0 0 352 15,0 0 64-15,1 7 16 0,-2 2-1088 0,-1-1-192 0,0 1-64 0,-2 4 0 16,-1 0-448-16,-2 2-112 16,1 0-16-16,-1 2 0 0,0 0 64 0,1 0 0 0,1 3 0 0,-1 0 0 15,1-1 48-15,1 5 16 16,2-1 0-16,-1 1 0 0,0 0-112 0,1 2-16 0,0-4 0 15,2 2 0-15,0-1-192 0,2 1-64 16,-1 2 0-16,2-2 0 0,1-1 0 0,1 1 0 0,1-5 0 0,2 2 0 16,1-2-128-16,2-2-176 15,-1-3 48-15,5-1 0 0,-1 0 128 0,1 0 0 0,0-3 128 0,1-3-128 16,0 0 0-16,1-3-128 0,1 1 0 0,0-5 0 0,0 0 128 0,0 0-128 16,0-5 128-16,1 1-128 15,-1-3 128-15,0 1-128 0,-1-5 128 0,0-2-128 0,-1 0-160 0,-2-1-32 16,-1-2 0-1,-1-1 0-15,-4 0 0 0,0-3 0 0,-3 3 0 0,-1 0 0 0,-1-2 112 0,-3 3 16 16,-2-1 0-16,0 2 0 16,-3 4 192-16,-2-2 0 0,-2 2 0 0,0 5 0 0,0-1 0 0,-2 3-144 15,-2 4 144-15,-1 3-128 0,-2 1 256 0,0 2 48 16,0 2 16-16,1 4 0 0,-2-4-64 0,1 7 0 16,0 0 0-16,2 3 0 0,-1-1 160 0,4 0 32 15,0 0 0-15,2 0 0 0,0 3-64 0,1-4 0 16,3 1 0-16,1 0 0 0,1-2 0 0,2 0 0 15,0-2 0-15,1 0 0 0,1-3-256 0,1 0 0 16,2-4 0-16,2 2-144 0,-6-8 144 0,9 3 0 16,0-1 128-16,1 0-128 0,1-2-192 0,1 0-96 0,0-2-32 0,-1 0 0 31,1-5-1888-31,0 3-384 0,0-2-80 0,1 3-17264 0</inkml:trace>
  <inkml:trace contextRef="#ctx0" brushRef="#br0" timeOffset="68991.23">9289 10684 30863 0,'0'0'672'0,"0"0"144"0,0 0 16 0,0 0 64 0,0 0-720 0,0 0-176 0,0 0 0 0,1-3 0 0,-1 3 1408 0,0-6 256 16,0 2 64-16,0 4 0 15,-1-4-832-15,1-1-144 0,0 5-48 0,0 0 0 0,-2-4-304 0,2 4-64 16,0 0-16-16,0 0 0 0,-1-4 0 0,1 4 0 15,0 0 0-15,0 0 0 0,0 0 320 0,0 0 48 16,0 0 16-16,0 0 0 0,0 0-112 0,0 0-16 16,0 0 0-16,0 0 0 0,0 0-192 0,-1 6-64 15,1-6 0-15,0 0 0 0,0 0 0 0,0 0 0 16,-2 8 0-16,2-8 0 0,0 0-144 0,0 0-48 16,0 0 0-16,0 0 0 0,0 0-128 0,0 0 0 15,0 0 0-15,0 0 0 0,0 0 0 0,0 0-176 16,0 0 48-16,0 0 0 0,0 0 128 0,4-4 0 0,-1-2 128 15,0-1-128-15,-3 7 0 0,2-4 0 16,-1-2 0-16,-1 6 0 0,0 0 0 0,0 0 0 0,2-7 0 0,-2 7 0 16,0 0 0-16,0 0 0 15,0 0 0-15,0 0 0 0,0 0 272 0,0 0-16 0,0 0 0 0,2 11 0 16,0-2 112-16,-1-1 16 0,0 1 0 0,1-3 0 0,-2-6-208 0,0 11-48 31,0-2 0-31,0-9 0 0,1 8 0 0,-2 1 0 0,1-9 0 0,0 0 0 0,0 0-128 0,0 0 0 16,-2 7 0-16,2-7-176 15,0 0 176-15,0 0-128 0,0 0 128 0,0 0-128 16,0 0 0-16,0 0 0 0,0 0 0 0,0 0 0 16,0 0-2624-16,0 0-512 0,0 0-96 0,0 0-32 0</inkml:trace>
  <inkml:trace contextRef="#ctx0" brushRef="#br0" timeOffset="70330.7">9578 10265 5759 0,'0'0'128'0,"0"0"16"0,-12-11 16 0,16 1 0 0,0 1-160 0,1 0 0 0,1 1 0 0,-2-2 0 0,-3 0 1312 0,1 1 224 15,1 1 64-15,0-1 0 0,-1-4 48 0,1 5 16 16,0-1 0-16,-1 1 0 0,-1 1-256 0,2 1-64 15,-2-1 0-15,-1 7 0 0,2-5 112 0,-2 5 16 0,0 0 0 0,0 0 0 16,0 0 192-16,0 0 64 16,0 0 0-16,0 0 0 0,0 0-112 0,-2 12-16 15,0 1 0-15,-1 1 0 0,1 2-608 0,-2 1-128 16,-2 3-32-16,1 1 0 0,0 1-144 0,0 1-48 16,-1 1 0-16,1 0 0 0,0 2-48 0,1 1-16 0,0-1 0 0,0 2 0 0,2-2-48 0,0-2-16 31,2 2 0-31,0-3 0 0,0 0-304 0,2-2-64 0,-1 1-16 0,3-1 0 15,2-1-128-15,1-3 128 0,-1-2-128 16,4 0 128-16,-3-2-128 0,3-4 0 0,-1-2 0 0,1-1-176 0,2-2 48 0,0-1 0 31,1-3 0-31,0-3 0 0,3-4-160 0,-1 1-32 0,1-5 0 0,-1-2 0 16,-1-2-352-16,0 0-80 0,-1-2-16 16,-1 0 0-16,0-1-48 0,-1 1-16 15,-2-4 0-15,-3 1 0 0,0 3 416 0,-3-2 80 0,-1-1 16 0,-2 3 0 0,-2 0 144 0,0 1 48 16,-2 6 0-16,0 0 0 0,-3 4 256 15,1-1 48-15,-1 3 16 0,1 4 0 0,-2 0 96 0,-1 3 32 16,0 1 0-16,-1 5 0 0,0-1 256 0,-1 5 48 16,1 3 16-16,1-2 0 0,0 2-160 0,-1 1-32 15,1 0 0-15,1 0 0 0,2-1-192 0,1 3-64 0,1 0 0 0,0 0 0 16,1 1-192-16,2-4 144 16,2 1-144-16,0-4 128 0,1 0-128 0,2-3-176 15,1-2 48-15,2 1 0 16,-1-5-512-16,3-1-112 0,2 0-16 0,2-3 0 15,1-3-3680-15,2 0-736 0,1 2-160 0,1-5-32 0</inkml:trace>
  <inkml:trace contextRef="#ctx0" brushRef="#br0" timeOffset="70842.33">10220 9961 36159 0,'0'0'800'0,"0"0"160"0,0 0 48 0,5 4 0 0,-5-4-816 0,0 0-192 0,0 0 0 0,0 0 0 0,5 4 1424 0,-1 2 240 15,-4-6 64-15,2 10 0 16,-4 0-720-16,0 0-144 0,-2 4-32 0,-2 1 0 16,0 2-304-16,-1 3-64 0,-1 1-16 0,1 2 0 0,-1 4 112 0,0-1 16 15,-1 0 0-15,0 2 0 0,-1 0-112 16,3 3-16-16,0-4 0 0,0 3 0 0,1 0-256 0,1-1-48 15,1-1-16-15,2-5 0 0,1 3 0 0,2-2 0 16,2-2 0-16,2-1 0 0,2 1-128 0,2-1 0 16,0-4 0-16,2 0 0 0,0-1 0 15,5-5-176-15,0-2 48 0,2-1 0 0,2-3 128 0,-1-5-128 16,2 0 128-16,2-3-128 16,-1-1-320-16,0-2-48 0,2-3-16 0,-2-4 0 15,-1 2-96-15,0-2-32 0,0-1 0 0,-1-2 0 16,-3-1 160-16,-4 0 32 0,-3 1 0 0,-2-1 0 0,-4 0 256 0,-3 0 48 15,-1 1 16-15,-4 2 0 0,-2-2 128 0,-2 3-128 16,-3 3 128-16,0 3-128 0,-2 0 128 0,-2 5 0 16,-1 2 0-16,-1 5 0 0,0 3 384 0,0 4 96 0,0-2 32 0,0 3 0 15,-1 4-112-15,1 0-16 0,1 0 0 0,2 0 0 16,-1-1-96-16,4 1-32 0,1 0 0 0,3-1 0 16,0-2-256-16,3 2 160 0,2-3-160 0,0 0 128 15,2-2-128-15,3-1 0 16,1-3 0-16,2-1 0 0,2-3-896 0,3-3-192 0,0-3-64 0,4-1 0 31,1 4-5376-31,18-4-1072 0,-7-2-208 0,-14 3-64 0</inkml:trace>
  <inkml:trace contextRef="#ctx0" brushRef="#br0" timeOffset="72110.98">11189 9785 13823 0,'0'0'608'0,"0"0"128"0,0 0-592 0,0 0-144 16,0 0 0-16,0 0 0 0,0 0 3456 0,0 0 672 0,0 0 128 0,0 0 32 16,0 0-1536-16,0 0-320 15,0 0-48-15,0 0-16 0,0 0-816 0,0 10-160 0,-4 0-48 0,-1 3 0 16,0 2-400-16,-3 3-96 0,-3-1-16 15,2 4 0-15,0 5-352 0,-2 0-80 0,0 0-16 0,-1 2 0 16,0 1 160-16,-1 2 32 0,0 2 0 0,1 0 0 16,0 1-160-16,2 2-32 0,-1 1 0 0,3 0 0 15,3 2-48-15,1 2-16 0,2-2 0 0,0-1 0 16,4 0-320-16,2-1 0 0,1-3 0 0,3 0 0 16,1-2 480-16,1-1 32 0,3-5 0 0,2 0 0 31,1-5-832-31,1 1-144 0,0-3-48 0,2-1 0 0,5-4 368 0,-2-1 144 0,-2 0-128 0,2-2 128 0,2-5-240 0,-2 1 48 15,-1-3 0-15,-2-1 0 16,1-3-464-16,-2-3-96 0,1-1-16 16,-2 0 0-1,-2-2-2560-15,1-4-512 0,0 3-96 0,-2-3-32 0</inkml:trace>
  <inkml:trace contextRef="#ctx0" brushRef="#br0" timeOffset="73921.5">11742 10235 16351 0,'0'0'720'0,"0"0"160"0,0 0-704 0,0 0-176 16,0 0 0-16,0 0 0 0,0 0 3104 0,0 0 592 16,0 0 112-16,0 0 32 0,5-4-2304 0,-5 4-464 15,0 0-96-15,0 0-16 16,6-5-560-16,-2 1-112 0,-1 0-32 0,-3 4 0 0,3-7-96 0,-1 3-32 15,1-2 0-15,-1 0 0 0,1 0 112 0,0 2 16 16,-1-3 0-16,1 3 0 0,-3 4 96 0,0 0 32 16,1-6 0-16,-1 6 0 0,2-4-64 0,-2 4 0 15,3-5 0-15,-3 5 0 0,0 0 112 0,4-4 16 16,0 0 0-16,-4 4 0 0,6-5-256 0,-6 5-64 0,5-4 0 0,0 0 0 16,-5 4-128-16,7-3 0 15,-1-1 0-15,1 2 0 0,-1-2 0 0,-6 4 0 16,0 0 0-16,7-3 0 0,-1 2 0 0,-6 1 128 15,7-3-128-15,-7 3 128 0,8 0-128 0,-2 0 128 0,-6 0-128 0,0 0 128 16,7-4 160-16,-7 4 32 16,8 0 0-16,-2 1 0 0,-6-1-160 0,0 0-32 15,0 0 0-15,7 3 0 0,-7-3-128 0,6 3 0 16,-6-3 0-16,7 4 0 0,-7-4 128 0,0 0 0 0,0 0 0 0,6 4 0 16,-6-4 0-16,0 0 0 0,6 2 0 0,-6-2 0 15,0 0-128-15,0 0 0 16,0 0 0-16,5 4 0 0,-5-4 0 0,0 0 128 0,6 5-128 0,-6-5 128 15,0 0-128-15,0 0 0 0,0 0 0 16,6 4 0-16,-6-4 0 0,5 4 0 0,-5-4-176 0,0 0 176 0,6 7-128 16,1-3 128-16,-7-4-128 0,0 0 128 0,7 5 0 15,-2-1 128-15,0 2-128 0,-1-2 0 16,0 3 0-16,0-1 0 0,0 1 0 0,0 0 0 0,0-1 0 16,0 1 0-16,-1 1-128 0,1 1 352 0,-1 0 80 15,0 1 16-15,-1 3 0 0,1 2-320 0,0 1 160 16,-2-3-160-16,0 6 128 0,-1-2 64 0,-1 4 0 15,0-1 0-15,-2 2 0 0,-1-1-64 0,-1 3 0 16,-3-1 0-16,-1 1 0 0,-2-2 112 0,1 2 16 16,-2-2 0-16,0-1 0 0,0-1-112 0,-1-1-16 15,0-2 0-15,0-2 0 0,-1-2 0 0,1 0 0 0,-1-4 0 0,1-2 0 16,0-1-128-16,0 1 128 16,0-6-128-16,1 2 128 0,1-3-128 0,-1-3-176 0,-3 2 48 0,2-5 0 15,1 2 128-15,2-2-128 16,-2-1 128-16,0-3-128 0,3-3 128 0,1-4-128 0,1 4 128 0,0-4-128 15,2 1 128-15,1-1-128 16,0 0 128-16,1-3-128 0,2 1 128 0,2-1 0 0,2-1 0 0,2-3 0 16,0 2 0-16,3-1 176 0,3-1-48 0,0 0 0 0,3-2-128 0,0 3-176 15,2 0 48 1,-1 2 0-16,2 2 0 0,0 2 0 0,-1 1 0 0,1 2 0 0,0 1-64 0,0 2 0 16,-2 2 0-16,-1 2 0 15,0 3-1472 1,2 2-320-16,0 2-48 0,1 2-16192 0</inkml:trace>
  <inkml:trace contextRef="#ctx0" brushRef="#br0" timeOffset="74218.69">12254 10531 43887 0,'0'0'960'0,"0"0"208"0,0 0 48 0,2 9 0 0,1-1-960 0,0-2-256 0,-1 1 0 0,-1-1 0 0,-1-6 640 0,0 0 64 15,0 0 32-15,0 0 0 0,0 0-544 0,0 0-192 0,0 0 144 0,0 0-144 16,0 0 0-16,0 0 0 15,0 0 0-15,0 0 0 16,0 0-1600-16,0 0-208 0,0 0-48 0,0 0-16960 0</inkml:trace>
  <inkml:trace contextRef="#ctx0" brushRef="#br0" timeOffset="74918.87">12759 10325 25791 0,'0'0'1152'0,"0"0"224"0,0 0-1104 0,7-1-272 0,-7 1 0 0,6-6 0 0,1 5 2112 0,-1-5 352 16,0-1 80-16,-1-2 16 15,-1 1-1696-15,0-4-336 0,-2 2-64 0,1-3-16 0,-2-2-256 0,-1 2-48 16,-2-3-16-16,-1 6 0 16,0-3-128-16,0-2 0 0,-3 2 0 0,0 0-176 0,-2 0 176 0,-1 0 0 15,0 3 128-15,-6-1-128 0,1 2 480 0,-1 5 32 16,0 1 0-16,2 1 0 0,-1 4 0 0,1 2 0 16,2 2 0-16,-1-2 0 0,-1 2-112 0,0 2-16 0,-1 1 0 0,1 0 0 15,2 2-144-15,-1 3-48 0,1 2 160 16,3-3-128-16,2 0-32 15,1 1 0-15,2-2 0 0,3-1-192 0,0-1 144 16,3 1-144-16,1-2 128 0,1-3 0 0,3 5 0 16,1-5 0-16,1 1 0 0,2 0-128 0,0-4-176 15,0-3 48-15,-1 3 0 0,3-6 128 0,-1 3 0 16,1-1 128-16,2-1-128 0,-2-5 0 0,1 3-128 0,-2-2 0 0,0-4 0 16,1 2 0-16,-2-1 0 15,-2-1 0-15,1 1 0 0,1 0 128 0,-3 1 0 0,-1-2 0 0,0 3 0 16,-1-3 0-16,0 4 0 0,-2 2 128 0,-5 4-128 15,0 0 128-15,0 0-128 0,0 0 128 0,0 0-128 16,0 0 128-16,0 0-128 0,0 0 128 0,4 7-128 16,-2-1 176-16,-2 5-48 0,-2-1 0 0,1 6 0 15,-2-2 208-15,-1 4 48 0,0 0 0 0,0 1 0 0,1 2-64 0,-3 3 0 16,0-1 0-16,-1 1 0 16,2 2 0-16,0 0 0 0,-2 0 0 0,2-2 0 0,0-4 64 0,-1 3 0 15,1-3 0-15,1 1 0 16,0 1-160-16,0-4-32 0,1 1 0 0,-1-2 0 0,0-3-192 0,1-1 0 15,2 0 0-15,-2-3-160 16,1 0 288-16,0-3 48 0,2-7 16 0,0 0 0 0,0 0-192 0,0 0-176 16,0 0 48-16,0 0 0 15,0 0 128-15,0 0-128 0,0 0 128 0,0 0-128 16,0 0-1184-16,0 0-224 0,7-4-64 0,-1 1 0 16,1-4-3888-16,3-3-784 0,-10 10-144 15,0 0-48-15</inkml:trace>
  <inkml:trace contextRef="#ctx0" brushRef="#br0" timeOffset="76551.32">13119 10092 14271 0,'0'0'640'0,"-5"3"128"0,-3 3-624 0,2-2-144 0,-1 3 0 0,2-5 0 15,5-2 1920-15,0 0 368 0,-4 4 64 0,4-4 16 16,-5 3-1536-16,5-3-320 0,0 0-48 0,-5 1-16 16,5-1 160-16,-6 3 32 0,6-3 0 0,0 0 0 15,0 0 656-15,0 0 144 0,0 0 32 0,0 0 0 0,0 0 304 0,-2 6 64 16,2-6 16-16,0 0 0 16,0 7-464-16,0-7-96 0,0 0-16 0,5 6 0 0,0 1-512 0,2-3-96 15,1-2-32-15,-1 2 0 16,3-1-304-16,-1-3-64 0,1 1-16 0,1 2 0 0,-1-3-256 0,2 2 0 15,1-2 0-15,2 0 0 16,-2-2 0-16,0 2 0 0,0 0 0 0,-1-3 0 0,-2 2 0 0,1 1 0 16,-1-3 0-16,-1 3-144 0,0-4 144 0,-1 2 0 15,-1 2 128-15,-7 0-128 0,0 0 0 0,0 0-128 16,0 0 0-16,0 0 0 0,0 0 128 0,4 4 0 16,-3 5 0-16,-2 0 0 0,-2 2 0 0,-1 2 0 15,-2 4 128-15,-1 2-128 0,-1 2 176 0,-2 12-48 0,1 0 112 16,-1-3-240-16,3 0 144 15,0 0-144-15,0 0 128 0,2 0 64 0,0-2 0 0,1-2 0 0,1-2 0 16,1 0-64-16,0 0 0 16,1-3 0-16,1-1 0 0,1-3-128 0,1-4 0 15,0 0 0-15,1-3 0 0,0 0 0 0,-1-4 0 0,-2-6 0 0,0 0 0 16,0 0-176-16,7 0-64 0,-7 0-16 0,8-3 0 31,-2-3-1728-31,1-2-368 0,-1-1-64 0,1-2-16144 0</inkml:trace>
  <inkml:trace contextRef="#ctx0" brushRef="#br0" timeOffset="77381.53">13727 10267 6447 0,'0'0'272'0,"5"-2"80"0,2-2-352 0,-2 1 0 16,0-1 0-16,1 2 0 0,-2-2 3824 0,-4 4 688 0,5-7 144 0,-3 3 16 16,2-1-2976-16,-1 1-608 0,0 0-112 0,-3 0-16 15,0-1-208-15,-2 1-48 0,0 0 0 0,-2-2 0 16,-2 0 112-16,0 2 16 15,-1 1 0-15,1-4 0 0,-3 4 96 0,1-1 32 0,-1 2 0 0,-2-2 0 16,-2 4-64-16,-1 0 0 0,-2 0 0 0,-1 0 0 16,1 2-256-16,2 0-48 0,1 0-16 0,0 1 0 15,-2 1-96-15,2-1-32 0,1 1 0 0,-2-1 0 0,1 4-144 0,1 0-48 16,0-1 0-16,3 1 0 16,2-3 0-16,2 2 0 0,5-6 0 0,-1 9 0 0,0-2 64 0,2 1 0 15,0 1 0-15,2-3 0 16,1 1-320-16,1 1 160 0,3 1-160 0,1-2 128 0,2-1-128 0,-1 1 128 15,0-1-128-15,2 1 128 16,1-1-128-16,0 1 0 0,2 1 0 0,1-2 0 0,-1 3 0 0,1-1 0 16,0 1 0-16,-1-1 0 15,0 1 0-15,1 2 128 0,-2-2-128 0,0 2 128 0,-1-2-128 0,1 4 0 16,-4 0 0-16,-1-3-176 0,-1 5 176 0,-3 1 0 16,1 1 128-16,-2-2-128 0,-2 0 0 0,-2 2-128 15,-1-2 0-15,-2 0 0 0,-2 1 128 0,-2 1 0 16,0-4 128-16,-3 0-128 0,-1-3 176 0,-1-1-48 15,1-2 0-15,0-3 0 0,-3-1-128 0,1-3 128 0,0-3-128 0,0 0 128 16,1-1-128-16,-1 0 0 16,1-2 0-16,2-5-176 0,0 0 176 0,0-4 0 15,3 2 0-15,0 0 0 0,2 0 0 0,2 0 0 16,2-4 0-16,1 0 0 0,1 1-128 0,2 2 0 16,2-3 0-16,2 1 0 0,0-1 304 0,3 1 64 0,0-1 16 0,2 0 0 15,0 1-256-15,1 2 0 16,2 1 0-16,1-3 0 0,-1 2 256 0,0 1 0 0,0 2 0 0,-1-1 0 15,-2 2-256-15,-2 3 144 0,1 1-144 16,-1-1 128-16,1-1-128 0,-1 2 0 0,-1 2 0 0,-1-1-176 31,0 1-624-31,-1 0-128 0,-1-1-32 0,-1 1 0 16,1 0-4496-16,-6 4-912 0,0 0-176 0,0 0-48 0</inkml:trace>
  <inkml:trace contextRef="#ctx0" brushRef="#br0" timeOffset="77730.95">13971 9801 35471 0,'0'0'768'0,"0"0"176"0,0 0 16 0,8 4 64 0,-1-1-832 0,1-3-192 0,0 1 0 0,0 2 0 0,0-1 1280 0,0 0 192 15,0 3 64-15,1-1 0 0,3 0-672 0,-1 2-128 16,1 1-32-16,2-1 0 0,2 5-144 0,0 1-48 15,1-1 0-15,1 5 0 0,1 1-48 0,-1 0-16 16,-1 3 0-16,1 3 0 0,3 4 80 0,-2 3 16 16,-4 5 0-16,2 2 0 0,0 1-160 0,-2 5-48 15,-5 0 0-15,-3 4 0 0,-3 3-96 0,-4 0-32 16,-3 2 0-16,-3-5 0 0,-5 3-32 0,-2 0-16 0,-1-3 0 0,-3-1 0 16,-2-6-160-16,0-3 0 15,-1 0 0-15,2-7 128 0,-2-4-128 0,0-2-176 0,1-5 48 0,-1-4 0 16,-1-3 128-16,1-6 0 0,2-5 0 0,1-1 0 15,1-1-192-15,3-2 0 0,1-3 0 0,2-1 0 32,2-3-2192-32,3-3-448 0,4 0-96 0,1 0-16 0</inkml:trace>
  <inkml:trace contextRef="#ctx0" brushRef="#br0" timeOffset="78291.28">14521 9768 25103 0,'0'0'544'0,"0"0"112"0,0 0 32 0,0 0 32 0,-13-15-576 0,13 15-144 16,0 0 0-16,0 0 0 0,-7-2 960 0,7 2 144 0,-4-2 48 0,4 2 0 15,-4-4-480-15,2-3-96 16,-1 3 0-16,2-2-16 0,1-1 256 0,0 1 48 0,1-1 16 0,0 1 0 16,1 2-64-16,2-3-16 15,-1 2 0-15,3 1 0 0,-1-3 176 0,0 1 48 0,2 2 0 0,1 1 0 16,-1 3-64-16,3-1 0 0,-1 1 0 0,0 4 0 16,0 0-352-16,0 2-80 0,0 1-16 0,1 2 0 15,-2 2 128-15,1 3 0 0,-1 2 16 0,1 1 0 16,-3-2-320-16,1 3-64 0,-1 1-16 0,0 1 0 15,-1-2-112-15,0 2-16 0,0-1-128 0,2 1 192 0,-1-3-192 0,2 3 144 16,0-3-144-16,1-2 128 16,0 3-128-16,2-1 0 0,1-4 0 0,2 0 0 0,-1-3 0 0,0-1 0 15,0-1 0-15,1-3-176 0,0-1 176 0,0-4 0 16,-1 3 128-16,1-6-128 16,-1 1-496-16,0-5-160 0,-2 1-48 0,1-2 0 15,0-1-2400-15,-1-6-480 16,-2 0-112-16</inkml:trace>
  <inkml:trace contextRef="#ctx0" brushRef="#br0" timeOffset="78491.52">14882 9669 28559 0,'0'0'1264'0,"-4"10"272"0,-1 3-1232 0,-3 3-304 16,-2 1 0-16,-1 0 0 0,-1 3 3552 0,-2 3 656 0,-4 4 128 0,-2-1 16 16,-1 1-2560-16,-1 0-528 0,-2 3-112 15,-1-4 0-15,1 0-576 0,-1-2-96 0,0 2-32 0,1-5 0 16,2 2-304-16,1 1-144 15,1-4 128-15,3-1-128 0,0-2 0 0,4-4 0 0,0 0 0 0,3-2 0 16,0-2 0-16,4-2 0 16,1-1 0-16,5-6 0 15,0 0-2992-15,0 0-464 0,0 0-112 0,0 0-16 0</inkml:trace>
  <inkml:trace contextRef="#ctx0" brushRef="#br0" timeOffset="163871.51">5564 12824 29951 0,'-30'-3'656'0,"30"3"144"0,0 0 32 0,-3 8 0 0,-1 1-672 0,3 0-160 0,0-1 0 0,-1-1 0 16,0 2 1152-16,0-2 208 0,2-7 48 0,0 7 0 0,0-7-672 0,0 0-128 15,0 0-32-15,0 0 0 16,0 0-400-16,0 0-176 0,0 0 128 0,0 0-128 0,6-6 0 0,-1-1 0 16,1-1 0-16,1-1 0 15,-2 1 192-15,0-3-64 0,1 0 0 0,-1-2 0 0,0-1-128 0,-1-2 0 16,-1-5 0-16,-1 5 0 16,1-1 0-16,-2 0 0 0,-1-2 0 0,-2 2 0 0,-1-3 0 15,-1 3 0-15,-1 0 0 0,0 1 0 0,-3 3 0 0,-1 0 0 16,-1 5 0-16,0-1 0 0,-2 5 288 0,-1 1 32 15,0 3 0-15,-1 3 0 0,-2 1 144 0,0 5 48 16,2 2 0-16,-2-1 0 0,-1 3 0 0,0 4 0 16,1-1 0-16,0 4 0 0,2-2-64 0,1 4 0 15,1 2 0-15,2-1 0 0,1 1-96 0,-1-1-32 16,1 2 0-16,3-1 0 0,2-3-96 0,1 1-32 16,0-1 0-16,2-1 0 0,1-1-192 0,3 1 144 0,-1-3-144 15,2 0 128-15,0-4-128 0,2 0 128 16,1 0-128-16,1-2 128 0,0-5-128 0,3 1 0 0,0-3 0 0,2-2 0 15,1-2 0-15,0-5-176 16,2 1 48-16,-1-4 0 0,1-3-64 0,0 0 0 0,-2-3 0 0,1-2 0 16,-2-4-48-16,0 1-16 15,-1 0 0-15,-1-3 0 0,0 1 256 0,-1-1 0 0,0 1 0 0,-3-1 0 16,-1 2 0-16,-1-1 0 0,-1 2 0 0,-2 1 0 0,1 3 0 0,0 0 0 16,-2 2 0-16,-2 3 0 15,1-2 0-15,0 4 0 0,0 2 0 0,0 6 0 0,0 0 0 0,0 0 0 16,0 0 0-16,0 0 160 15,0 0-32-15,-7 4 0 0,2 5 0 0,0-1 0 0,1 1 0 0,0 4 0 16,1-3 0-16,2 3 0 16,0 2-128-16,1 1 128 0,0-3-128 0,2 1 128 0,2 4 208 0,1-3 48 15,1 0 0-15,0 0 0 16,2-2-256-16,0 0-128 0,1-2 128 0,1-1-128 0,2 2 128 0,0-2-128 16,0-3 128-16,1-1-128 0,1-2 0 0,-1-1-128 15,1-3 0-15,-1-3 0 0,0 1 0 0,0-2 0 16,0-3 0-16,0 1 0 0,-1-1 128 0,1-1-128 15,1-1 128-15,-1-1-128 16,-1-6-1280-16,1 1-256 0,0 0-64 0,0-2 0 16,-1-3-2048-16,-1-1-400 0,-1-1-96 0,1-2-16 15,-1 3-1376-15,1-1-288 0,-2-1-48 0,0-1-16 0</inkml:trace>
  <inkml:trace contextRef="#ctx0" brushRef="#br0" timeOffset="164342.19">5894 12275 36399 0,'0'0'800'0,"0"0"160"0,0 0 48 0,0 0 16 0,0 0-832 0,0 4-192 16,-3 5 0-16,1 2 0 0,-2-1 1680 0,0 1 304 0,-1 2 48 15,1 2 16-15,0 0-1088 0,0 5-192 16,-1-5-64-16,1 6 0 0,0 1-48 0,0 2-16 16,0 4 0-16,0-2 0 0,0 4-192 0,1-4-64 0,2 0 0 0,0 2 0 15,1 1-96-15,0-2-32 16,1 1 0-16,0-2 0 0,-1 0-256 0,3-5 160 0,0 1-160 0,-1-2 128 15,1-6-128-15,-1-1 0 16,1-2 0-16,2-2 0 0,-2 0 0 0,-3-9-176 0,0 0 48 0,0 0 0 16,8-2-64-16,0-5 0 0,-2 0 0 15,2-3 0-15,0-1-304 0,0-4-64 16,0-2-16-16,1-3 0 16,0-1-48-16,0-1-16 0,-2 2 0 0,4 1 0 0,4 0 320 0,-3 0 48 0,-4 3 16 0,1-1 0 15,1 0 96-15,2 4 32 0,1 0 0 0,0 2 0 0,2 2 128 0,-1 2 0 16,-1 1 0-16,3 5 0 0,1 1 0 15,-1 1 0-15,-1 5 128 0,0 4-128 0,-2 0 224 0,-1 3-32 16,-2 4 0-16,-2-1 0 0,-3 4-48 0,-1 1-16 16,-3 2 0-16,-2-1 0 0,-4 3 160 0,-3 1 32 15,-3 1 0-15,-2-1 0 16,-4 1 144-16,-1-4 48 0,-2 0 0 0,1-2 0 0,-1-1-320 0,-1-5-48 16,-1 0-16-16,1-6 0 0,0-5-128 0,0-1-176 0,1-3 48 15,1-3 0-15,0-1 128 0,2-5-128 16,2 1 128-16,8-1-128 15,6-2-624-15,-3 2-112 0,-8-1-32 0,3-3 0 16,1 0-2448-16,4-1-496 0,3 4-112 0,3-1-16 0</inkml:trace>
  <inkml:trace contextRef="#ctx0" brushRef="#br0" timeOffset="165412.69">6301 12588 36623 0,'16'0'800'0,"-16"0"160"0,0 0 48 0,0 0 32 0,8 1-832 0,1 2-208 0,-2-3 0 0,0 0 0 16,0-3 1168-16,-7 3 192 0,6-1 48 0,1-1 0 15,1-2-832-15,0 1-144 0,0 3-48 0,1 0 0 16,0 0-96-16,0 0-32 0,2 3 0 0,-1-3 0 16,2 4 64-16,0-1 0 0,-1 3 0 0,3 0 0 0,-3 2-160 0,1 1-32 15,-1 2 0-15,-2-1 0 16,-1 3 112-16,-3 3 16 0,-1-2 0 0,-3 6 0 0,-2 0-64 0,-2 2 0 15,-5-1 0-15,-2 3 0 16,-3-2 160-16,-2-1 32 0,-2-2 0 0,0-2 0 0,0 0-208 0,-1 0-48 16,0-3 0-16,-1-1 0 0,1-4-128 0,0-5 0 15,-1-2 0-15,2-2-176 0,3-2 176 0,1-2 0 16,0-3 0-16,1 1 0 0,1-5 0 0,2-2-128 0,1-3 128 0,2 2-128 16,1-2 0-16,2-3 0 15,2 2 0-15,1-3 0 0,0 2 128 0,2-2 0 0,2 4 0 16,1-1 0-16,2 0-336 0,1 2-48 15,2 0 0-15,2 2 0 16,0 0-1072-16,2 0-208 0,2 2-64 0,1 1 0 16,-1-2-352-16,1 2-80 0,1-1-16 0,2 2 0 15,2 5 768-15,-1 0 160 0,-1-1 32 0,-2 4 0 16,-1-2-368-16,0 3-64 0,-1 0-16 0,-1 0 0 0,1 0 1184 0,-3 0 224 16,-2 3 64-16,-2-3 0 0,0 1 768 0,-1 2 144 0,-2 0 48 0,-6-3 0 0,7 6 912 15,-2-2 192 1,-5-4 48-16,0 0 0 0,4 10-64 0,-1 1 0 0,-2 0 0 0,-1 0 0 0,0-1-400 15,-1 1-96-15,-2 2-16 0,1 0 0 16,-2 0-400-16,0 0-96 0,0 4-16 0,1-1 0 16,-1 1-352-16,2 0-80 0,-1 0-16 0,0-1 0 15,2 1 112-15,0 0 16 0,1 2 0 0,0-2 0 16,1-3-320-16,2-4-48 16,-1 0-16-16,2 0 0 0,0-1-128 0,1 1 0 0,2-6 0 0,-1 1 0 15,1-1 0-15,2-4 0 0,2 0 0 0,0 0 0 0,1-4 0 0,0-1 0 16,0-1 0-16,0-5-176 15,-1 1 48-15,1-1 0 0,0-2 0 0,0-3 0 0,-2-1-64 0,1-2 0 16,-2 2 0-16,0-3 0 0,-1 0 192 16,-2 1 0-16,0 0 128 0,-1 1-128 0,0 1 0 0,-2 3 0 15,-1-2 0-15,1 2 0 0,-2 0 0 0,1 1 0 16,-1 0 0-16,0 4-128 0,-1 1 128 0,0 8 0 16,0 0 0-16,0 0 0 0,0 0 0 0,0 0 176 0,0 0-48 0,-2 8 0 15,-2-1 0-15,1 2 0 16,0 1 0-16,1 3 0 0,-2 0 64 0,1 5 0 0,1-1 0 0,-1 0 0 15,2 2-64-15,-1 1 0 16,2 0 0-16,2-1 0 0,0 1 0 0,2-3 0 0,0 0 0 0,1 0 0 16,2 0-128-16,1-1 0 15,1-6 0-15,1 1 0 0,5-2 0 0,-1 0 0 16,2-3 0-16,1-4 0 0,1 0 0 0,3-4 0 16,0-2 0-16,2 0-176 0,-1-3 176 0,0-4-128 15,0-3 128-15,1 0-128 0,-1-6 0 0,0-3 0 0,-1-1 0 0,0-5 0 31,-3 2-320-31,-1-6-48 0,-2-1-16 0,-3-3 0 0,-2-2-144 0,-1-1-48 16,-1 0 0-16,-1 0 0 16,-3 0 208-16,-2 2 48 0,-2 3 0 0,0 2 0 0,-1 6 144 0,-2 1 48 0,-1 5 0 0,0 5 0 15,0 2 256-15,1 7 0 0,3 7 0 0,0 0 0 16,-7 4 208-16,0 6 160 0,1 2 16 0,-1 3 16 16,2 4 464-16,0 5 96 0,0-1 0 0,1 6 16 0,0-1-176 0,1 4-32 15,1 5-16-15,0 0 0 16,0-1-192-16,2 1-48 0,1 0 0 0,0-3 0 0,2 5-256 0,2-2-48 15,2-3-16-15,-1-1 0 0,1-3-192 0,1 0 144 16,1-1-144-16,0-6 128 0,1 1-128 0,2-5 0 16,0-1 0-16,1-5 0 15,0-3-480-15,2-3-128 0,2-3-32 0,1-4 0 16,2 0-1280-16,1-4-256 16,2-3-48-16,3 1-16 0,3-5-4704 0,3 2-944 0,-4-2-192 0,-1 1-48 0</inkml:trace>
  <inkml:trace contextRef="#ctx0" brushRef="#br0" timeOffset="165560.06">7576 12664 35711 0,'-31'-3'1584'0,"16"6"320"0,-8-2-1520 0,-1 2-384 16,-5 1 0-16,0 0 0 0,-1 1 2272 0,-2-1 384 0,-2 3 80 0,2-3 16 15,-1-2-1856-15,1-2-352 16,2 3-80-16,3-3-16 0,1-3-256 0,2 1-48 0,3 0-16 0,3-3 0 16,2 1-128-16,3 0 0 0,2-2 0 0,5 3 0 31,2-4-3200-31,5 1-656 0,6-2-144 0,5-1-32 0</inkml:trace>
  <inkml:trace contextRef="#ctx0" brushRef="#br0" timeOffset="166550.07">8427 12400 27647 0,'0'0'608'0,"0"0"128"0,0 0 32 0,0 0 0 0,-7 5-624 0,2-1-144 0,-3 0 0 0,3 1 0 0,5-5 2432 0,0 0 464 16,-7 4 96-16,7-4 16 0,0 0-1440 0,0 0-288 16,0 0-48-16,-5 2-16 0,0 0-448 0,5-2-112 15,0 0-16-15,0 0 0 0,-4-7-352 0,1 1-80 16,2-2-16-16,1 1 0 0,3-2-48 0,-1 1-16 15,1-4 0-15,1 2 0 0,0-1-128 0,1 1 0 16,-1-3 0-16,3 1 0 0,-1 2 0 0,2-1 128 16,0-2-128-16,2 3 128 0,2 0-128 0,0 0 0 15,0 1 0-15,-1 1-176 0,2 1 176 0,2 3 0 16,-2 2 0-16,0 2 0 0,0 2 0 0,0 2 0 16,0 3 0-16,0-1 0 0,-1 5 0 0,-1-1 0 0,-2 4 0 0,-1 1 0 15,-2 5 0-15,-2-2 176 0,-2 4-48 0,-4 2 0 16,-3 2 0-16,-3 2 0 0,-4 4 0 0,1-1 0 15,-3 1 160-15,-1-2 32 0,-2 1 0 0,0-1 0 16,-2-3-160-16,2 2-32 0,0-3 0 0,2-2 0 0,-1-1 0 0,1-3 0 16,2-3 0-16,2 3 0 15,0-6-128-15,2-1 0 0,0-4 0 0,4 2-176 0,-2-5 176 0,3-2 0 16,4-4 0 0,0 0 0-16,0 0 0 0,0 0 0 0,0 0 128 0,0 0-128 15,0 0 0-15,9 0 0 0,0 0 0 0,2-4-128 0,1 2 128 0,-1-2 0 16,3 0 0-16,0-1 0 15,3 1 0-15,0 0 0 0,-1-3 128 0,1 3-128 0,2-1 0 0,1 1 0 16,-3 0 0-16,0 2 0 0,-1-2 128 0,0 4-128 16,-1-3 128-16,0 3-128 0,-4 0 0 0,1 0 0 15,-3 0 0-15,2 0 0 0,-3 3 128 0,0-3-128 16,-2 4 128-16,-6-4-128 0,7 2 0 0,-1 0 0 16,-6-2 0-16,7 2-128 15,-7-2-2000-15,0 0-400 0,6 4-80 0,1-1-16784 16</inkml:trace>
  <inkml:trace contextRef="#ctx0" brushRef="#br0" timeOffset="166783.96">8917 12689 41471 0,'0'0'1840'0,"0"0"368"0,0 0-1760 0,0 0-448 0,0 0 0 0,0 0 0 15,4 5 1568-15,-4-5 224 0,0 0 64 0,0 0 0 16,0 0-880-16,0 0-160 0,0 0-48 0,0 0 0 16,0 0-608-16,0 0-160 0,0 0 0 0,0 0 0 15,0 0 0-15,0 0 0 16,0 0 0-16,6 0-176 16,-6 0-464-16,8-2-112 0,0-1-16 0,0-1 0 0,-2-2-4096 0,2 2-816 0,1-2-160 0,-1 1-48 0</inkml:trace>
  <inkml:trace contextRef="#ctx0" brushRef="#br0" timeOffset="167250.4">9235 12262 29247 0,'0'0'1296'0,"0"0"272"0,0 0-1248 0,0 0-320 0,0 0 0 0,0 0 0 0,0 0 2928 0,0 0 528 15,0 0 96-15,0 0 32 0,0 0-1904 0,0 0-368 16,0 0-80-16,0 0-16 0,0 0-304 0,-3 11-64 15,-1-2-16-15,-1 4 0 0,-1 0-304 0,-1 1-64 16,0-1-16-16,0 4 0 0,-1 3-144 0,0-3-48 16,0 3 0-16,1-1 0 0,2 2 0 0,1 2 0 15,3 0 0-15,0 1 0 0,1-2-256 0,2-1 0 16,2 3 0-16,1-5 0 0,2 1 0 0,2-1 0 16,2-2 0-16,0 1 0 0,3-1 0 0,0-2 0 0,2-2 0 0,1 2 0 15,1-6 0-15,2-1 0 16,-2-2 0-16,3 1 0 0,0-4 0 0,0-3-256 0,0-3 64 15,-1-1 0 1,-1 0-208-16,-1-5-48 0,0-2 0 0,-1 2 0 16,-2-1-48-16,0-1-16 0,-2-2 0 0,-1-3 0 0,-1 2 160 0,-2-3 32 15,-2-1 0-15,-3 1 0 0,-3 0 144 0,-2 0 48 0,-2 0 0 0,-2 1 0 16,-1 3 128-16,-2 2 0 0,-1 5 0 0,-2 2 0 16,-1 1 0-16,-1 6 0 0,-1 1 128 0,-2 2-128 15,0 5 320-15,-1 1 0 0,0 5 0 0,2 0 0 0,0 2 160 0,2 2 32 16,0-1 0-16,2-1 0 15,2 1-160-15,1-3-32 0,2 3 0 0,2-6 0 0,1-1-192 16,3-2-128-16,2-2 128 0,2-2-128 16,1-1 0-16,3-3-128 0,1-3 0 0,4-6 0 15,1 0-4160 1,17-14-816-16,-9-1-160 0,-13 8-48 0</inkml:trace>
  <inkml:trace contextRef="#ctx0" brushRef="#br0" timeOffset="173082.65">10349 12413 13119 0,'0'0'576'0,"0"0"128"0,-1-8-560 0,0 1-144 0,1 7 0 0,0 0 0 16,0 0 3152-16,0 0 608 0,0 0 112 0,0 0 32 16,0 0-1392-16,0 0-272 0,0 0-48 0,0 11-16 15,-1-1-816-15,-1 3-160 0,1 3-48 0,1 1 0 16,-1 3-400-16,-1 5-96 0,0 1-16 0,-1 0 0 0,2 1-144 0,-2 0-48 15,0-1 0-15,2 0 0 16,0 2 0-16,-2-6 0 0,1-1 0 0,-2-2 0 0,0 1-192 0,1-3-64 16,-1-4 0-16,2 0 0 15,0-2-192-15,1-5-160 0,1-6 32 0,0 0 0 0,0 0 128 0,0 0 0 16,0 0 128-16,0 0-128 0,1-9 0 0,1-1-240 0,0-5 48 0,1-3 0 16,-1 1 192-16,2-4-144 15,-1-3 144-15,1 2-128 0,0 1 0 0,1-2 0 16,2-2 0-16,1 1 0 0,-2 1 128 0,2-1 0 15,1 4 0-15,0 1 0 0,2 0 0 0,-1 4 176 0,-1 2-48 0,2 2 0 16,-2 2-128-16,0 2 128 16,0 3-128-16,1 2 128 0,-1 2 0 0,0 2 0 15,0 2 0-15,-1 5 0 0,0 2 64 0,0 2 0 16,-2 0 0-16,-1 4 0 0,1 3 0 0,0 1 0 0,-3 1 0 16,-1-2 0-16,0 3 96 0,-1-2 32 15,0-1 0-15,-2 6 0 0,0 0-320 0,1-5 0 0,-2-1 0 16,1-4 320-16,2-3 0 0,-1-3 0 0,0-2 0 15,0-8-320-15,0 0-144 16,0 0 16-16,0 0 0 0,0 0-64 0,4-8 0 0,0-2 0 16,0-6 0-16,1-1 192 0,1 1 0 0,-1-5 0 0,0 2 0 15,2-1-128-15,-1-4 0 0,-1 1 0 0,2-1 0 16,1 1 0-16,0 0 0 0,0 2 0 0,1 2 0 0,0 2 128 0,0 1-128 16,-1 6 128-16,1-1-128 15,0 2 128-15,0 2 0 0,-1 3 128 0,0 2-128 0,-1 4 176 0,1 2-48 16,-1 0 0-16,1 5 0 15,-1 2-128-15,1 2 128 0,-2 0-128 0,1 4 128 0,-3 0 112 16,0 3 16-16,0 2 0 0,0-1 0 16,-1 3-256-16,-1-5 144 0,-2 4-144 0,0-2 128 0,0-2 112 0,1 2 16 15,-1 1 0-15,1-2 0 16,1-3-256-16,0-3 144 0,1 0-144 0,0-1 128 0,-1-4-128 0,2-1 0 16,1-3 0-16,2-1-176 0,-1-4-16 0,2-4 0 15,0-1 0-15,1-2 0 16,0-1-1728-16,2-2-368 0,2-3-64 0,3 1-16 15,0-2-4192-15,-3 0-848 16,-4 0-160-16,0-2-48 0</inkml:trace>
  <inkml:trace contextRef="#ctx0" brushRef="#br0" timeOffset="173324.09">11004 12426 33167 0,'0'0'720'0,"0"0"160"0,0 0 16 0,0 0 64 0,0 0-768 0,0 0-192 0,-1 9 0 0,0 1 0 16,1-3 1872-16,0 3 352 15,-3 0 64-15,2 0 16 0,-1 1-1088 0,1 2-192 0,-2-3-64 0,1 6 0 16,-1-3-448-16,2 4-112 16,-2 0-16-16,1 3 0 0,-1-1 112 0,2-2 16 15,-1 0 0-15,0 3 0 0,1 0-160 0,1-1-32 16,0-4 0-16,1 0 0 0,1 2-320 0,2-3 0 0,0-1 0 0,0 0 0 16,0-3 0-16,1-1 0 0,2-1 0 0,0-4-128 31,0 1-880-31,1-3-160 0,1 0-48 0,1-4 0 0,-1 0-3888 0,0 0-784 0,0-2-144 0,0-3-48 0</inkml:trace>
  <inkml:trace contextRef="#ctx0" brushRef="#br0" timeOffset="173803.37">11209 12452 37087 0,'0'0'816'0,"0"0"160"0,0 0 48 0,0 0 16 0,0 0-832 0,2 9-208 16,1-1 0-16,-3 1 0 0,-1 2 1536 0,-1-2 256 15,0 1 48-15,-1 1 16 0,-1-1-976 0,1 3-192 16,1 0-48-16,-2 3 0 0,0 1-304 0,0 0-64 16,1 3-16-16,1-1 0 0,-1 1 0 0,2-2 0 15,0 2 0-15,-1 0 0 0,2-1-48 0,0 1-16 16,0-6 0-16,0 2 0 0,0-3-192 0,0-2 144 16,0-1-144-16,2-3 128 0,-2-7-128 0,0 0 0 0,0 0 0 0,0 0-176 15,0 0 176-15,3-7-128 16,1-3 128-16,0-3-128 0,0-7-64 0,0 3 0 0,1-3 0 0,1-1 0 15,-2 2 192-15,1-5-128 16,1 2 128-16,1-2-128 0,1 1 128 0,-2-1 0 0,1 1 0 0,1 0 0 16,1 2 0-16,1 2-128 0,2 2 128 15,0 1-128-15,0 3 128 0,0 2 0 0,2 1 128 0,-1 3-128 16,-1 1 0-16,0 3 0 0,-2 2 0 0,1 2 0 0,0 2 176 0,0 1-48 16,-2 2 0-16,-1 3 0 15,-2 5 0-15,0 0 0 0,-1 2 0 0,-1 5 0 0,-3-2-128 0,-1 1 128 16,-3 4-128-16,1-1 128 15,-1 3 112-15,1-2 16 0,-1-1 0 0,0 0 0 0,-1-2 0 0,2 1 0 16,-1-5 0-16,2 0 0 16,1-1-256-16,-1-6 144 0,-1 1-144 0,2-5 128 0,0-6-128 0,0 0 0 15,0 0 0-15,0 0-176 16,8 0 48-16,1-2 0 0,2-2 0 0,1 0 0 31,1-5-1136-31,0 2-208 0,0-3-64 0,1 0 0 0,1 0-4400 0,-1-3-880 0,1 2-176 0,-4-2-48 0</inkml:trace>
  <inkml:trace contextRef="#ctx0" brushRef="#br0" timeOffset="174502.98">11671 12424 31103 0,'0'0'1376'0,"0"0"288"0,0 0-1344 0,0 0-320 16,3 6 0-16,-2 3 0 0,0 0 2368 0,-1-1 416 15,0 4 80-15,-1-2 16 0,-2 1-1440 0,2-1-288 16,-2 3-48-16,2 0-16 0,-2 0-608 0,2 4-128 15,-2 0-32-15,2-1 0 0,0 1-320 0,-1 0 0 0,1-1 0 0,1 1 0 16,0 0 176-16,0-1-48 16,1-2 0-16,1 2 0 0,0-2-128 0,1 2 0 0,1-3 0 0,1-2 0 15,0-5 0-15,1 2 160 16,0-3-160-16,2-1 160 0,1-1-160 0,2-2 0 16,-1-2-160-16,2-2 160 0,0-1-256 0,1-5 64 0,-1-1 0 15,1-1 0-15,0-5-64 0,0 2 0 16,0-4 0-16,0 1 0 0,0-4-192 15,-1 1-64-15,-1-4 0 0,-2 2 0 0,-1-1 160 0,-2-1 32 0,1 0 0 0,-2 5 0 16,-1-2 320-16,0 1 0 0,0 3 0 0,-2 1 128 0,0 1-128 0,-1 4 128 16,2 3-128-16,-1 2 128 15,-2 6-128-15,0 0 128 0,0 0-128 0,0 0 128 0,0 0 208 16,-1 8 48-16,-2 1 0 0,1 5 0 16,-1 5 144-16,0-1 48 0,1 4 0 0,0 2 0 15,1-1-256-15,1 1-64 0,0 2 0 0,0-2 0 0,1-1 0 0,2-1 0 16,1 2 0-16,0-4 0 0,0-3-256 0,1 0 0 15,2-4 0-15,3-3 0 0,1 0 0 0,2-1 0 16,1-5 0-16,2-3-144 0,0-2 144 0,1-2-128 16,0-4 128-16,1-3-128 0,2-1 128 0,-2-4 0 15,0-2 0-15,1 0 0 16,-2-3-640-16,0-4-32 0,-2 1-16 0,1-6 0 16,0-2-112-16,-1-2-32 0,0-2 0 0,-2 1 0 15,-1-3 256-15,0 0 64 0,-2-2 0 0,-1 1 0 0,-1 1 144 0,-1 1 48 0,-3 5 0 0,-1 3 0 16,0 0 144-16,0 6 48 0,-2 5 0 0,-1 0 0 15,-1 4 128-15,-1 2 176 16,1 6-48-16,1 5 0 0,0 0 416 0,-6 9 80 0,-1 2 16 0,0 4 0 16,1 2 608-16,-1 4 128 15,1 6 32-15,-1-1 0 0,1 4-512 0,-1 3-112 0,2 1-16 16,0 1 0-16,-1 2-96 0,2-7-32 0,-1 4 0 0,1 0 0 16,0 1-304-16,2-2-64 0,-1-2-16 0,2 0 0 15,0 1-256-15,1 5 160 0,1-3-160 0,1-3 128 0,1-6-128 0,1-2 0 16,0-4 0-16,1-4-176 15,0-2 176-15,1-7-128 0,0 1 128 0,2-3-128 32,0-4-928-32,2-2-176 0,5 0-48 0,1-5 0 0,-1-3-2496 15,8-7-512-15,0-3-112 0,3 1-16 0</inkml:trace>
  <inkml:trace contextRef="#ctx0" brushRef="#br0" timeOffset="174669.63">12482 12458 42159 0,'0'0'928'0,"-8"4"192"0,-9 6 32 0,-4 0 32 0,-4 1-944 0,-3 0-240 0,0-3 0 0,0 1 0 0,2-2 704 0,0 1 112 16,2-3 16-16,2-1 0 0,1-1-624 0,0-2-208 15,1-5 144-15,3 4-144 0,3-3 0 0,1-1 0 16,2 2 0-16,3 0 0 16,8 2-1504-16,0 0-176 0,0 0-48 0,0 0 0 15,4-6-3264-15,4 1-672 0,3 3-128 0,0 0-32 0</inkml:trace>
  <inkml:trace contextRef="#ctx0" brushRef="#br0" timeOffset="175002.23">12489 12534 29711 0,'0'0'640'0,"10"4"144"0,-1 0 32 0,1-1 32 0,2 1-672 0,0-4-176 0,0 2 0 16,1-2 0-16,0 0 1920 0,1-2 368 16,1 2 64-16,-1-4 16 0,0-3-1136 0,2 1-208 0,-1-1-64 0,-1 1 0 15,0-5-656-15,-1 2-144 0,-1 1-32 0,0-1 0 16,-3-1 0-16,0 3 0 0,-1-2 0 0,-1-2 0 15,-3 5-128-15,-2-3 0 0,1 3 0 0,-3 6 0 16,-1-6 0-16,1 6 0 0,-7-5 0 0,-1 1 0 0,-2 4 128 0,-2 0 0 16,-2 0 0-16,-3 4 0 0,-3 2-128 0,0 1 0 15,2-1 0-15,0 3 0 0,-1 2 0 16,1 2 0-16,0 0 0 0,1 2 0 0,2-2 128 0,2 2 0 16,1 2 0-16,3-2 0 15,1 1 0-15,0 1 0 0,4 0 0 0,2-2 0 0,1 2 0 0,3-4 0 16,3 0 0-16,2-5 0 15,-1 2-128-15,5-4 0 0,3 1 0 0,3-1 0 0,4 1 0 0,2-3-176 16,0-4 48-16,3 2 0 16,1-2-976-16,0 0-192 0,2 0-48 0,2 0 0 15,3-5-3168-15,3 1-640 0,42-9-128 0,-20 3-32 0</inkml:trace>
  <inkml:trace contextRef="#ctx0" brushRef="#br0" timeOffset="175372.24">13258 12339 8287 0,'0'0'736'0,"0"0"-592"16,-8 3-144-16,-2 0 0 0,-3-2 4912 0,-2 4 944 0,-2 0 192 0,-1 2 32 16,-3-1-3232-16,-1 4-656 15,-2 0-128-15,2-1-16 0,0-1-1024 0,-1 1-208 16,1 0-48-16,1-1 0 0,2-1-304 0,-1-1-64 16,2 1-16-16,2-1 0 0,3 1-192 0,1-3-64 15,2 3 0-15,0-4 0 0,4 3 112 0,1-2 16 0,5-4 0 0,0 0 0 16,0 0 352-16,-2 6 80 0,2 1 16 0,3-1 0 15,1 1-320-15,2-1-48 0,4 1-16 0,0-3 0 0,-1 2 48 0,4-2 0 16,3 3 0-16,1-3 0 16,0 1-160-16,1-1-16 0,1 3-16 0,0-1 0 0,1 1 32 15,-2 3 16-15,-2-1 0 0,-2 2 0 16,0-1 16-16,-4 1 0 0,-2 2 0 0,-3 2 0 16,-2-1-48-16,-3-1-16 0,-3 1 0 0,-3-1 0 0,-4 4-176 0,-1-1 0 15,-4-2 0-15,-3 2 0 0,-3-3 0 16,-3-2 0-16,-1-1 0 0,-2-3 0 0,1-1 0 0,-3-3 0 15,-1 1-176-15,0-4 176 0,0-3-256 0,-1-1 48 16,0 0 0-16,0-2 0 16,-3-1-3824-16,-35-10-768 0,18 1-160 15,30 10-32-15</inkml:trace>
  <inkml:trace contextRef="#ctx0" brushRef="#br0" timeOffset="175593.09">11152 11966 51135 0,'0'0'1136'0,"0"0"224"0,0 0 48 0,0 0 16 0,0 0-1136 0,0 0-288 0,0 0 0 0,0 0 0 15,0 0 320-15,0 0 0 16,-17-17 0-16,17 17 0 0,4-9-320 0,-1 1-144 0,-2 3 16 0,2-2 0 31,-3 7-6560-31,9-14-1312 0,-9 14-256 0,0 0-48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43.697"/>
    </inkml:context>
    <inkml:brush xml:id="br0">
      <inkml:brushProperty name="width" value="0.1" units="cm"/>
      <inkml:brushProperty name="height" value="0.1" units="cm"/>
      <inkml:brushProperty name="color" value="#E71224"/>
    </inkml:brush>
  </inkml:definitions>
  <inkml:trace contextRef="#ctx0" brushRef="#br0">1 11 12871 0 0,'0'0'1504'0'0,"8"4"1106"0"0,-4-3-2167 0 0,1 0 0 0 0,-1 1 1 0 0,1-2-1 0 0,-1 1 0 0 0,1 0 1 0 0,-1-1-1 0 0,1 0 1 0 0,8-1-1 0 0,39-8 180 0 0,-40 5-642 0 0,1 2-1 0 0,-1 0 0 0 0,16-1 0 0 0,-11 4-94 0 0,0-1-5686 0 0</inkml:trace>
</inkml:ink>
</file>

<file path=ppt/ink/ink140.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1-25T14:11:43.150"/>
    </inkml:context>
    <inkml:brush xml:id="br0">
      <inkml:brushProperty name="width" value="0.05292" units="cm"/>
      <inkml:brushProperty name="height" value="0.05292" units="cm"/>
      <inkml:brushProperty name="color" value="#FF0000"/>
    </inkml:brush>
    <inkml:context xml:id="ctx1">
      <inkml:inkSource xml:id="inkSrc60">
        <inkml:traceFormat>
          <inkml:channel name="X" type="integer" max="25977" units="cm"/>
          <inkml:channel name="Y" type="integer" max="17318" units="cm"/>
          <inkml:channel name="T" type="integer" max="2.14748E9" units="dev"/>
        </inkml:traceFormat>
        <inkml:channelProperties>
          <inkml:channelProperty channel="X" name="resolution" value="1000.26953" units="1/cm"/>
          <inkml:channelProperty channel="Y" name="resolution" value="1000.46216" units="1/cm"/>
          <inkml:channelProperty channel="T" name="resolution" value="1" units="1/dev"/>
        </inkml:channelProperties>
      </inkml:inkSource>
      <inkml:timestamp xml:id="ts1" timeString="2021-01-25T14:17:47.854"/>
    </inkml:context>
  </inkml:definitions>
  <inkml:trace contextRef="#ctx0" brushRef="#br0">9471 5557 16575 0,'30'0'368'0,"-30"0"80"0,6-4 0 0,2 4 16 0,-1-3-464 0,2 3 0 16,0 0 0-16,0 0 0 0,0 0 1584 0,1 0 208 15,-3 0 64-15,1-3 0 0,0 3-208 0,-1 0-48 16,-7 0 0-16,6-1 0 0,-6 1-304 0,0 0-64 0,7 0-16 0,-7 0 0 16,6-3-256-16,-6 3-48 0,0 0-16 0,0 0 0 15,0 0 64-15,0 0 0 0,0 0 0 0,0 0 0 16,0 0-160-16,0 0-32 15,0 0 0-15,-8-2 0 0,-1 0-192 0,-1 2-64 0,-2 0 0 0,-1 2 0 16,-3 0-144-16,-1-2-48 0,-2 0 0 16,-5 3 0-16,-5-3-96 0,-4 0-32 0,-3-3 0 0,-7 3 0 15,-5 0-192-15,-3 0 144 0,-4 0-144 16,-1 0 128-16,0 0 0 0,-2 0 0 0,-2-2 0 0,0 0 0 16,-2 0-128-16,0 1 0 0,-2-2 0 0,0 0-176 0,17 2 176 0,-2-2 0 15,0 1 128-15,0 0-128 16,1 0 224-16,1 2-32 0,1-4 0 0,0 4 0 0,-17-3 64 0,9 3 0 15,5 0 0-15,3 0 0 0,0 3-64 0,4-3 0 16,3 1 0-16,2 2 0 0,0 1 0 0,2-4 0 16,0 2 0-16,2 2 0 0,2-1-192 0,0 0 0 15,4-2 0-15,1 1-160 0,1 0 160 0,1 0 0 16,3 1 128-16,-1-3-128 0,-3-5 0 16,6 3 0-16,9 6 0 0,2-1 0 0,2-3 0 0,-1 0 0 15,7 0 0-15,0 0 0 0,-5 1 0 0,5-1 0 16,0 0 0-16,0 0 0 0,0 0 0 0,0 0 0 15,8-1 0-15,0-2-128 16,1 3-768-16,4-2-160 0,4 0-32 0,0 2 0 16,-1 0-2048-16,1 0-400 0,3 2-96 0,-2 0-16 0</inkml:trace>
  <inkml:trace contextRef="#ctx0" brushRef="#br0" timeOffset="710.61">8247 3392 4607 0,'0'0'400'0,"0"0"-400"0,0 0 0 0,0-10 0 0,0 4 2576 0,0 2 432 15,0 4 96-15,0 0 16 16,0 0-32-16,0 0 0 0,0 0 0 0,0 0 0 0,0 0-80 0,-1 7-32 15,0-1 0-15,-1 5 0 16,1-2-1296-16,0 1-256 0,-2 1-48 0,1 2-16 0,-1 0-528 0,2 4-96 16,-1-4-32-16,1 4 0 15,0-4-336-15,-1 0-80 0,0 2-16 0,1-2 0 0,1 0-16 16,0-3 0-16,-2 2 0 0,2-1 0 0,0-2-256 0,0-9 0 16,0 8 0-16,0-2-144 0,0-6 144 0,0 0 0 15,0 0 0-15,0 0 0 16,0 0-1520-16,0 0-272 0,0 0-48 0,0 0-16 15,0 0-3184-15,0 0-640 0</inkml:trace>
  <inkml:trace contextRef="#ctx0" brushRef="#br0" timeOffset="1050.53">8433 3712 10127 0,'0'0'896'0,"0"0"-704"15,8 6-192-15,-1-2 0 0,-7-4 3776 0,0 0 736 0,5 2 144 0,-5-2 16 16,0 0-1376-16,0 0-288 0,0 0-48 0,0 0-16 16,0 0-1360-16,0 0-288 0,-7 2-48 0,-2 0-16 15,-2 0-384-15,-4 0-80 0,-2 1 0 0,-3-3-16 0,-2 0-256 0,-1 0-48 16,-4 1-16-16,1 2 0 15,-1-3-160-15,-1 0-16 0,-1 0-16 0,1-3 0 0,-3 2-240 0,3 1 144 16,1 0-144-16,1 0 128 16,1-3-128-16,2 3-144 0,1 0 144 0,3 0-208 0,2 3 208 0,3-3 0 15,2 1 0-15,0 2 0 0,3-3 0 0,1 2 0 16,2 2 0-16,6-4 160 16,0 0-1008-16,0 0-208 0,0 0-32 0,0 0-16 15,0 0-3616-15,1 7-720 0</inkml:trace>
  <inkml:trace contextRef="#ctx0" brushRef="#br0" timeOffset="1949.39">8012 4005 8287 0,'0'0'736'0,"0"0"-592"0,0 0-144 0,0 0 0 0,0 0 3664 0,-7 3 704 15,7-3 144-15,0 0 32 0,0 0-1024 0,-5 4-208 16,5-4-48-16,-5 3 0 0,-1 0-1792 0,6-3-352 16,0 0-80-16,0 0-16 0,-6-3-608 0,6 3-128 15,-4-4-32-15,0 1 0 0,4 3-128 0,-4-6-128 16,1-1 192-16,2 1-192 0,0-1 176 0,1 7-176 0,0-6 160 0,1 2-160 15,2-3 176-15,1 1-176 0,0-2 192 0,1-1-192 16,1 2 160-16,2-2-160 0,-1 1 128 0,2 2-128 16,3-1 176-16,0 0-48 15,-1 1-128-15,2 2 192 0,2-3-192 0,-1 5 0 0,-1-2 0 16,0 1-160-16,1 2 160 0,-1-2 0 0,0 3 128 0,-1 3-128 0,-2-2 0 0,0 2 0 16,0 1 0-16,-2 2 0 15,-2 1 0-15,-1 2 0 0,1-1 0 0,-4 4 0 16,-1-2 192-16,-1 5-48 0,-2 0 0 0,-2 5 0 15,-4 0 288-15,-1 1 48 0,-3 2 16 0,-1 1 0 0,-1-2-144 0,-2 2-32 16,-1-1 0-16,-1 1 0 0,-2-1-96 16,2 0-32-16,-1 0 0 0,2-2 0 0,1-1 0 0,2-3 0 15,1-2 0-15,1 0 0 16,0-2-192-16,2 0 0 0,1-1 0 0,1-4 0 0,3-2 0 0,1 1 0 16,4-7 0-16,0 0-160 0,0 0 160 0,0 0 176 15,5 6-48-15,3-3 0 0,1-2 0 0,1-1 0 16,2 0 0-16,3 0 0 0,-2 0 0 0,1-1 0 15,2-2 0-15,1 3 0 0,-1-2 256 0,1 2 64 16,0-2 0-16,0 0 0 0,5 2-112 0,-1 0-16 16,-1-3 0-16,-2 3 0 0,-1 0-48 0,-1 0-16 15,-3 0 0-15,-1 0 0 0,-1 0-256 0,0 0 0 16,-3 0 0-16,-1 0 0 0,-7 0 0 0,0 0 0 16,0 0 0-16,7-1 0 0,-7 1 0 0,0 0 0 15,0 0-192-15,0 0 192 16,1-7-2336-16,-1 7-368 0,0 0-80 0,-4-5-17504 0</inkml:trace>
  <inkml:trace contextRef="#ctx0" brushRef="#br0" timeOffset="5070.17">16272 5587 14047 0,'0'0'304'0,"8"2"64"0,0 2 16 0,-1-1 16 0,-7-3-400 0,7 4 0 0,-1 0 0 0,-6-4 0 16,0 0 3104-16,0 0 544 0,0 0 96 0,0 0 32 0,0 0-1440 0,0 0-288 16,0 0-48-16,-9 2-16 15,-5 1-352-15,-8-2-80 0,-9-1-16 0,-5-1 0 0,-7-2-304 16,-6 1-64-16,-5 2-16 0,-4-2 0 16,-4 0-560-16,-2-5-112 0,-3 3-32 0,0-1 0 0,2 1-304 0,1 1-144 15,1 2 128-15,1-3-128 0,2 2 192 0,1 2-64 16,3-3 0-16,2 2 0 0,3-2 112 15,2 0 16-15,2 3 0 0,4 0 0 0,4-1 48 0,3 1 16 16,4-2 0-16,2 2 0 0,2 0-112 0,2 0-16 16,5 2 0-16,4-2 0 0,4 0-192 0,2 0 0 15,3-2 0-15,8 2-160 0,0 0 160 0,0 0 0 16,0 0 0-16,0 0 0 16,0 0-1152-16,10 0-208 0,0 0-48 0,3 0 0 15,0 3-3984-15,2 4-816 0,-2 0-144 0,-1-1-48 0</inkml:trace>
  <inkml:trace contextRef="#ctx0" brushRef="#br0" timeOffset="5879.45">14988 3179 21183 0,'0'0'944'0,"0"0"192"0,0 0-912 0,0 0-224 15,0 0 0-15,0 0 0 0,7 0 3680 0,1 3 688 16,-8-3 144-16,0 0 32 0,8 7-2672 0,-1-3-528 15,0-1-96-15,1 3-32 0,-2-5-560 0,2 6-112 16,-1-1-32-16,1 1 0 0,0-1-304 0,-1 1-64 16,1 3-16-16,0-1 0 0,-1 2 160 0,0-1 32 15,3 3 0-15,-2 3 0 0,-2-1 0 0,2 4 0 16,0-2 0-16,-2 0 0 0,1-1 128 0,-1 1 48 16,1 3 0-16,1-3 0 0,1 0-176 0,0 1-48 0,0-4 0 0,1 2 0 0,0-1-144 0,0-2-128 31,1-4 144-31,-1 1-144 0,2-3 0 0,0-1 0 0,-2-2 0 0,1-1 0 15,-1-3 0-15,1-3-160 16,-1-1 160-16,1-2-192 0,-1-3-1008 16,-1-2-208-16,1-2-32 0,-2 0-16 15,-1-1-3056-15,0-2-608 0</inkml:trace>
  <inkml:trace contextRef="#ctx0" brushRef="#br0" timeOffset="6090.39">15279 3147 34271 0,'-10'18'1520'0,"4"-10"304"0,1 1-1456 0,-1 4-368 0,-2 4 0 0,-1 0 0 0,-3 3 2832 0,1 1 496 16,1 1 112-16,-2 2 16 0,-1-1-1920 0,1 0-384 15,2-3-80-15,-1 0-16 16,-1 1-560-16,2-1-112 0,1-3-32 0,1-2 0 0,1 1-352 0,2-4 144 16,0 1-144-16,1-4 0 0,1 2 0 0,1-5 0 15,2-6 0-15,0 0 0 16,0 0-1264-16,0 0-208 0,0 0-32 0,0 0-16 15,0 0-3856-15,9 3-784 0,9-3-160 0,-18 0-16 0</inkml:trace>
  <inkml:trace contextRef="#ctx0" brushRef="#br0" timeOffset="6399.54">15436 3668 11967 0,'0'0'1072'0,"0"0"-864"15,0 0-208-15,0 0 0 0,0 0 5824 0,-6 0 1136 0,-3 0 208 0,-5 0 64 16,-3 0-4528-16,-1-3-896 0,-4 3-176 0,-2-4-32 16,-1 2-768-16,-2 2-128 0,-2-3-48 0,-2 2 0 0,-1-2-464 0,-1 3-192 15,1-2 128-15,-1 2-128 16,0 0 128-16,3 2-128 0,3 1 128 0,0-2-128 0,4 2 256 0,1-1-48 31,1 2 0-31,2-1 0 0,2 1-208 0,3 0 0 0,1-2 0 0,2 2 0 0,3-1 0 0,3 0 0 16,5-3 0-16,0 0 0 15,0 0-1520-15,0 0-400 0,8 1-64 0,1 2-17040 16</inkml:trace>
  <inkml:trace contextRef="#ctx0" brushRef="#br0" timeOffset="7819.53">14817 3909 6447 0,'0'0'272'0,"0"0"80"0,1-8-352 0,0 2 0 16,-2-4 0-16,1 10 0 0,0 0 2560 0,0 0 432 16,0 0 80-16,0 0 32 0,0 0 320 0,0 0 64 15,0 0 16-15,0 0 0 0,0 0-1008 0,0 0-192 16,0 0-32-16,0 0-16 0,1 10-800 0,1-3-176 0,-1 5-16 0,-1-1-16 16,0 2-496-16,0 1-112 15,-1 2 0-15,-1 1-16 0,1 3-96 0,-2 3-16 0,1 1 0 0,-1-1 0 16,1 0-128-16,-1 0-48 15,-1 1 0-15,1-3 0 0,2 1-64 0,0-1-16 0,-2 1 0 0,1-2 0 16,-1-1-256-16,2-2 160 16,-1-2-160-16,1-2 128 0,0-3 32 0,-1 2 0 0,2-4 0 0,0-8 0 15,2 7-160-15,-2-7 0 0,0 0 0 0,0 0-176 32,0 0-944-32,0 0-192 0,8-4-32 0,-1 0-16 15,1-3-3696-15,0 1-720 0,5-10-160 0,-13 16-16 0</inkml:trace>
  <inkml:trace contextRef="#ctx0" brushRef="#br0" timeOffset="8199.74">15039 3909 10127 0,'0'0'896'0,"0"0"-704"0,0 0-192 0,0 0 0 0,0 0 2384 0,4-4 448 16,-4 4 96-16,0 0 16 0,0 0 64 0,0 0 0 16,0 0 16-16,0 0 0 0,0 0-1152 0,0 0-224 15,0 0-48-15,0 0-16 0,0 0-400 0,0 0-80 16,2 10-16-16,-2 1 0 0,-2 1-256 0,1-4-48 16,-2 1-16-16,1 1 0 0,-1 3-160 0,1-2-32 15,-1 1-16-15,2-2 0 0,-1 3-288 0,0-2-48 16,0-1-16-16,1-1 0 0,0 2 112 0,1-2 0 0,0-1 16 0,1-2 0 15,-1-6-112-15,3 10-32 16,-3-10 0-16,4 10 0 0,0-3-192 0,1-1 0 0,-5-6 0 0,6 7 0 16,1-3 0-16,2 0 0 15,0-2 0-15,2-2 0 0,-1 0 0 0,2 0 0 0,0 0 0 0,1 0 0 16,-1 0 0-16,-1-4 0 16,1 2-128-16,0-5 128 0,0 0 0 0,0 4-192 0,-2-4 192 0,-1 0-160 15,0 1-992 1,-1-5-208-16,1 2-48 0,-1-1 0 0,-1-1-2416 0,-1-2-480 0,1 0-112 0</inkml:trace>
  <inkml:trace contextRef="#ctx0" brushRef="#br0" timeOffset="8427.25">15240 3823 42623 0,'0'0'944'0,"0"11"192"0,-2 0 32 0,1 2 16 0,-1 0-944 0,0-3-240 0,0 7 0 0,-1-1 0 0,0-1 1280 0,1 2 192 16,-1 2 64-16,1 4 0 0,-2-3-768 0,1 3-160 15,2-2-32-15,-1 1 0 16,1-1-144-16,0 1-48 0,-1-1 0 0,2-1 0 0,0-3-192 0,0 2-64 16,0-4 0-16,2 1 0 0,-1 1-128 0,2-4 0 15,-1 0 0-15,1 0 0 0,1-3 0 0,0 1 0 16,0-2 0-16,1-2 0 16,1-4-528-16,-6-3-144 0,8 0-32 0,0 0 0 15,0 0-2224-15,1 0-448 0,2-2-80 0</inkml:trace>
  <inkml:trace contextRef="#ctx0" brushRef="#br0" timeOffset="8640">15434 4108 10127 0,'4'14'448'0,"-2"-7"96"0,-2-7-544 0,3 9 0 16,-1-2 0-16,1-1 0 0,-3-6 8448 0,3 7 1600 0,-3-7 304 0,0 0 64 15,0 0-7824-15,0 0-1568 0,5 6-304 0,-5-6-64 16,0 0-368-16,0 0-80 0,0 0-16 0,5 4 0 16,-5-4-192-16,0 0-160 0,0 0 32 0,0 0 0 31,8-4-2960-31,-1 2-592 0,-7 2-112 0</inkml:trace>
  <inkml:trace contextRef="#ctx0" brushRef="#br0" timeOffset="9219.74">15614 3885 12895 0,'0'0'1152'0,"0"0"-928"0,0 0-224 16,0 0 0-16,0 0 6448 0,0 0 1232 15,0 0 256-15,0 0 64 0,0 0-5536 0,0 0-1104 16,0 0-208-16,0 0-64 0,0 0-656 0,0 0-144 0,0 0-32 0,0 0 0 15,7-1-112-15,1-2-16 16,-2 0-128-16,2-3 192 0,0 2-192 0,0 0-128 0,0-2 128 0,1-1-208 16,1 1 208-16,2-1 0 15,-1 1 0-15,0 2 0 0,3-3 0 0,-1 2-144 0,0 1 144 16,0 0-128-16,0 0 128 0,-1 2 176 0,-2 2-48 0,-1 2 0 16,2-1-128-16,-2 3 128 0,-1 2-128 0,-2 0 128 15,0 2 16-15,-4 1 0 0,0 2 0 0,-2-1 0 16,-3 3-144-16,-1 0 0 15,-1 0 144-15,-3 3-144 0,-3-4 0 0,1 1 128 0,-1 0-128 0,1 3 0 16,-2-3 0-16,0 0 144 0,2-2-144 0,1-1 0 16,1 1 128-16,1-5-128 0,1 1 0 0,1-1 0 15,5-6 0-15,0 0 0 16,0 0 0-16,0 0 0 0,0 0 128 0,0 0 80 0,0 0 16 0,0 0 0 16,5 4-224-16,3 1 0 0,1-3 128 0,1 0-128 15,2 1 0-15,3-3 0 0,0 1 128 0,2 2-128 16,0-1 0-16,0 0 0 0,0 0 128 0,0 2-128 0,-1-1 0 0,0 3 0 15,-3 1 0-15,-1 0 0 0,-2-1 128 0,-1 2-128 16,-2 1 0-16,-2 2 0 0,-2 2 240 0,-3 0-48 16,-6 0-16-16,1 0 0 0,-1 1 16 15,-2-1 0-15,-1 1 0 0,-2-1 0 0,-2 0-192 0,1 0 0 16,1-3 144-16,-1-2-144 16,-1 1 0-16,0-2 0 0,-1-3 0 0,1 1 0 0,0-4 0 0,0 2 0 15,0-3 0-15,1 3-128 0,0-6 128 0,3 0-208 0,-1 2 80 16,1-4 128-1,0 1-1840-15,1-3-240 0,1 1-48 0,2-2-11440 0,1-1-2272 0</inkml:trace>
  <inkml:trace contextRef="#ctx0" brushRef="#br0" timeOffset="-201765.02">7930 7979 22335 0,'0'0'496'0,"3"-5"96"0,2-3 32 0,-1 2 0 0,-4-1-496 0,0 7-128 15,0 0 0-15,3-5 0 0,-3 5 2576 0,0 0 496 16,0 0 112-16,0 0 16 0,0 0-672 0,0 0-128 0,0 0-32 0,0 0 0 16,1 12-1728-16,-3-2-368 15,-1 3-64-15,0 0-16 0,1 4 416 0,-2 0 80 0,-3 3 16 16,3 0 0-16,0 3 0 0,2 1 0 15,-2 0 0-15,1 2 0 0,1 0-64 0,2-1 0 0,0 1 0 0,1-4 0 16,0 2-144-16,1-1-48 0,1-6 0 0,3 3 0 0,-1-7-48 16,1 0-16-16,2-2 0 0,1-5 0 15,1-2-608-15,0-1-128 0,1-6-32 0,2-1 0 0,1-2 384 0,2-3 0 16,-2-6-144-16,2 2 144 16,0-4-192-16,-2 1 32 0,-2-5 0 0,0-1 0 0,-2-1-32 0,-1-4 0 15,-1 2 0-15,-1-1 0 16,-2-3 192-16,0 2 0 0,-1 1 128 0,-1-2-128 0,-3-2 0 0,0 4 0 15,0 2 0-15,0 5 0 16,-3-1 0-16,2 7 0 0,-1 0 0 0,1 5-128 0,1 8 128 0,0 0 0 16,0 0 0-16,0 0 0 0,-1 8 0 0,1 5 176 15,0 0-48-15,0 7 0 0,1-1-128 0,2 8 128 16,-1 0-128-16,2 3 128 0,-2 0 0 0,2 6 0 16,-2 0 0-16,2 2 0 15,0 4 0-15,0-1 0 0,0 2 0 0,1 2 0 0,2 3 112 0,-2-1 16 16,0 6 0-16,0-6 0 0,1 2-64 0,-1-1 0 15,-1-1 0-15,-2-1 0 0,1-2-192 0,-2-1 0 16,-1-1 0-16,-2-1-160 0,-2-2 160 0,-1-2-128 0,-2-3 128 0,-1-4-128 16,-2-1 128-16,-2-6 0 15,-2 1 0-15,-2-7 0 0,-3-4 0 0,0-2-128 0,-2-5 128 0,0-3-128 16,0-6 0-16,-1-1 0 16,-2-5 0-16,1-1 0 0,2-4-112 0,1-3-16 15,0-4 0-15,3-5 0 16,2 0-960-16,0-4-208 0,2 0-48 0,4-3 0 15,2-1-1632-15,5 1-336 0,0 1-64 0,4 1-16 16,2 1-2816-16,2 0-560 0,2 4-112 0,3 0-32 0</inkml:trace>
  <inkml:trace contextRef="#ctx0" brushRef="#br0" timeOffset="-200873.72">8532 7968 16575 0,'0'0'736'0,"0"0"160"0,0 0-720 0,0 0-176 16,0 0 0-16,0 0 0 0,0 0 2384 0,0 0 448 0,0 0 96 0,0 0 16 15,0 0 256-15,0 0 48 16,0 0 16-16,0 0 0 0,0 0-1744 0,0 0-352 0,0 0-64 15,0 0-16-15,1-7-352 0,3 3-80 16,1 0-16-16,2 2 0 0,-7 2-144 0,7-4-48 16,1 1 0-16,3-1 0 0,-1 2-304 0,3 2-144 0,2-2 128 0,1 0-128 0,-1 2 0 15,1 0 0 1,-2 2 0-16,3 0 0 0,-1-2 0 0,0 0 0 0,-2 0 0 0,1 2 0 16,-2-2 0-16,-1 1 0 0,-2 2-224 0,-1 0 80 15,-1 1 144-15,-1-2 0 0,-7-2 128 0,5 4-128 31,-5-4-1216-31,0 0-304 0,2 7-64 0,0-1-16 0,-4 3-1888 16,0-1-384-16,-2-1-80 0,0-1-16 0,0 4-96 0,-3-3-32 0,1 0 0 0,-2 2 0 0</inkml:trace>
  <inkml:trace contextRef="#ctx0" brushRef="#br0" timeOffset="-200653.64">8622 8127 23727 0,'0'0'512'0,"0"0"128"0,0 0 0 0,0 0 32 0,0 0-544 0,0 0-128 0,0 0 0 0,0 0 0 0,0 0 3920 0,0 0 752 15,0 0 160-15,0 0 32 0,0 0-2672 0,0 0-528 16,8 3-96-16,1 0-32 0,0-2-352 0,0-1-80 16,1 0-16-16,-1 0 0 0,1 0-400 0,1 0-96 15,-1 0-16-15,1-1 0 0,-1-2-304 0,2 3-64 16,-2 3-16-16,2-3 0 0,-1 0-192 0,0 0 0 0,0 0 0 0,-1 1-160 16,0-1 160-16,-1 0-128 15,0-1 128-15,0 1-128 16,-9 0-1184-16,9 0-224 0,-2-3-64 0,-7 3 0 15,0 0-3632-15,6 4-720 0,-6-4-160 0,0 0-32 0</inkml:trace>
  <inkml:trace contextRef="#ctx0" brushRef="#br0" timeOffset="-193433.4">9814 7694 21423 0,'0'0'944'0,"0"0"208"0,-7 6-928 0,1-2-224 16,-1 3 0-16,-1-1 0 0,-1 1 3808 0,0 0 720 15,-2-1 144-15,1-2 16 0,-3 0-2896 0,-2 1-592 16,2-3-112-16,-1 0-32 15,-2 1-736-15,2-6-160 0,-3 3-32 0,1 0 0 0,-2-4-128 0,-2 2 0 16,2-2 0-16,-2 1-176 0,2-1 176 0,1 2 0 16,1-2 128-16,2 1-128 0,-1-1 0 0,2 0 0 15,0-1 0-15,1 1-128 0,1 0 304 0,0 1 64 16,2 2 16-16,2-2 0 0,7 3-256 0,0 0 0 16,-6 3 0-16,6-3 0 0,-5 4 0 0,1 3 144 15,-2-4-144-15,4 7 128 0,-1-2 320 0,0 2 48 16,1 2 16-16,-1 1 0 0,1 1 96 0,-2 2 32 0,1 1 0 0,0 0 0 15,1-4-208-15,-2 4-48 0,0 0 0 0,3-1 0 16,-5 1-96-16,4-1-32 16,-2-2 0-16,1-1 0 0,1 0-48 0,-1 0-16 15,0-2 0-15,2-2 0 0,0-1-192 0,-1-2 0 16,2-6 0-16,0 0-160 0,0 0 160 0,0 0 0 0,0 0 128 0,0 0-128 16,0 0 0-16,10-4-128 15,-1 1 0-15,0-3 0 0,0 2 128 0,2-2 0 0,0-3 0 0,1 1 0 16,-1 1 0-16,2-2 0 15,0 1 0-15,0 2 0 0,0-1 0 0,1 1 0 0,2 3 0 0,0-4 0 16,0 3 0-16,1 1-128 0,1 0 128 0,0 3-128 16,2 3 128-16,-2 0 0 0,2 1 0 15,0 6 0-15,1-3 0 0,-3 5 176 0,-2-1-48 0,-2 4 0 0,-1 2-128 0,-2 0 0 16,-2 3 0-16,-4 1-176 16,-2 3 176-16,-3-1 176 0,-4 3-48 0,-4 1 0 0,-4-1-128 0,-1 4 0 15,-1-3 0-15,-3 2 0 16,-3-3 128-16,-2-1 0 0,1-2 0 0,0-2 0 0,-2-4-128 0,1-2 128 15,1-2-128-15,0-2 128 16,0-2-128-16,0-2 0 0,0-4 0 0,0 0 0 0,2-3 128 0,0-3 0 16,1-3 0-16,2-1 0 0,2 1-128 0,1-5-176 15,2-2 48-15,4-2 0 0,0 0 0 0,2-4 0 16,3 1 0-16,35-25-22592 47</inkml:trace>
  <inkml:trace contextRef="#ctx0" brushRef="#br0" timeOffset="-192904.85">10026 7850 33631 0,'0'0'736'0,"0"0"160"0,0 0 16 0,0 0 48 0,0 0-768 0,0 0-192 0,0 0 0 0,0 0 0 16,0 0 960-16,0 0 144 0,0 0 48 0,0 0 0 0,0 0-832 0,0 0-144 15,0 0-48-15,5-5 0 16,-2-3-128-16,1 1 0 0,0 1 0 0,0-4 0 0,1 4 128 0,1-1 0 16,1-1 0-16,1 2 0 15,0-3 320-15,1 2 48 0,3-1 16 0,-1 2 0 0,0-1-64 0,1 1 0 16,2 3 0-16,0-1 0 15,1 4 112-15,1 0 16 0,1 0 0 0,-2 4 0 0,1 3 96 16,-2-1 32-16,1 3 0 0,-2 6 0 16,-1 0-112-16,-2 2-16 0,-1 3 0 0,-1 4 0 0,-1-1-192 0,-2 3-64 15,-2 5 0-15,-3 3 0 0,-4 1-48 0,-2 3-16 16,-1 1 0-16,-4 1 0 16,-2-4-256-16,-3 5 160 0,-1-8-160 0,-1 1 128 0,-2 0 0 0,1-6 0 15,-1-1 0-15,0-6 0 0,-1-4-128 16,0-2 128-16,2-4-128 0,-1-5 128 0,1-3-128 0,-1-3 0 0,2-7 0 0,-1 1-176 15,1-7 176-15,1 0 0 16,1-7 0-16,2-1 0 0,1-5 0 0,2 0-128 16,2-4 128-16,4-3-128 0,2 1 128 0,3 0 0 0,3-2 0 0,2-2 0 15,2 4 0-15,-1 0-128 16,5 3 128-16,0 2-128 0,2 1 128 0,3-1 0 0,0 0 128 16,1 1-128-16,1 5 0 0,2-2 0 15,1 3 0-15,0 0-128 16,-2 4-624-16,1 3-112 0,1 3-32 0,-1 2 0 15,-3 1-3328-15,0 2-656 0,0 5-144 0,-3-4-32 0</inkml:trace>
  <inkml:trace contextRef="#ctx0" brushRef="#br0" timeOffset="-192253.97">11006 7368 24191 0,'0'0'1072'0,"0"0"208"0,0 0-1024 0,0 0-256 0,6 6 0 0,-6-6 0 0,0 0 4096 0,1 11 768 16,-2-1 160-16,-1 9 32 15,-4-1-2816-15,-2 4-576 0,-2 4-96 0,-2 2-32 16,-1 1-448-16,-1 2-112 0,-2 5-16 0,-1 4 0 16,-3 3-256-16,2 1-48 0,-2 3-16 0,2 2 0 0,1 4-400 0,1 1-96 15,3-1-16-15,0 1 0 0,1-2 0 0,3-2 0 16,4 0 0-16,2 0 0 16,2-3-128-16,2 0 128 0,3-1-128 0,4-3 128 0,2-2-128 0,4-2 0 15,1-2 0-15,4-3 0 0,2-2 0 0,2-2 0 16,2-2 0-16,-3-6 0 0,3-2 0 0,1 0-272 0,2-6 64 0,1-1 16 31,-1 0-1184-31,3-6-224 0,-1-7-64 0,0-3 0 16,-1-1-2240-16,1-5-464 0,1 1-96 0,1-5-16 0</inkml:trace>
  <inkml:trace contextRef="#ctx0" brushRef="#br0" timeOffset="-191804.1">11590 7469 19119 0,'0'0'416'0,"2"-8"96"0,4 1 0 0,-4 1 32 0,-2 6-544 0,3-7 0 16,-1 1 0-16,1-1 0 0,-2 3 3584 0,-1 4 624 15,0 0 112-15,0 0 32 0,0-6-1600 0,0 6-304 16,0 0-64-16,0 0-16 0,0 0-960 0,0 0-208 15,0 0-48-15,0 0 0 0,-2 10-192 0,-1 1-64 16,0 2 0-16,1 2 0 0,-1 0-256 0,2 4-48 0,0 1-16 0,1 0 0 16,0-3-304-16,0 2-64 15,0 1-16-15,1 1 0 0,0-5-192 0,2 1 0 0,-2-3 0 0,0-1 0 16,1 0 0-16,-1-4 0 16,0 2 0-16,-1-11 0 15,0 0-880-15,0 0-208 0,3 6-64 0,-3-6 0 16,0 0-2864-16,3 7-576 0,-3-7-112 0,0 0-32 0</inkml:trace>
  <inkml:trace contextRef="#ctx0" brushRef="#br0" timeOffset="-191484.6">11852 7924 36623 0,'0'0'800'0,"0"0"160"0,0 0 48 0,4 7 32 0,-4-7-832 0,0 0-208 0,0 0 0 0,0 0 0 0,0 0 1680 0,-7 5 304 15,-3-1 48-15,-4-3 16 16,-3 2-1184-16,-1-3-224 0,1 0-64 0,-1 3 0 0,-6-3-192 0,-1 1-64 16,-2-1 0-16,-3 3 0 0,-2-3 160 0,1 2 32 15,-1-2 0-15,-6 2 0 0,4-2-160 0,2 2-32 16,1-2 0-16,4 3 0 0,1-6-192 0,3 6-128 15,4-3 128-15,3 1-128 0,3 2 0 0,3 1 0 16,0-2 0-16,4 2 0 16,6-4-752-16,0 0-208 0,0 0-64 0,1 7 0 15,3-1-5056-15,8 10-1024 0,-2-6-208 0,-2-3-48 0</inkml:trace>
  <inkml:trace contextRef="#ctx0" brushRef="#br0" timeOffset="-190764.29">11489 8326 26943 0,'0'0'592'0,"-5"4"128"0,-1 0 32 0,1 2 0 0,5-6-608 0,-6 1-144 0,-1 2 0 0,0-3 0 0,7 0 2336 0,-7 2 432 16,-1-2 96-16,1 0 16 0,1-2-1184 0,-1 2-224 16,1-3-64-16,6 3 0 0,-7-1-352 0,2-5-80 15,0 2-16-15,1-2 0 0,0-1-448 0,1 1-112 16,2-1-16-16,1-1 0 0,0-1-48 0,2 1-16 16,2-1 0-16,2-1 0 0,0-1-96 0,2-2-32 0,0 1 0 0,1 4 0 15,1-1-192-15,2 3 0 16,0-2 0-16,1-1-160 0,2 2 160 0,-1 3-128 0,2-2 128 0,-1 3-128 15,2-1 128-15,0 4-128 0,0 0 128 0,-1 3-128 16,0 1 256-16,-2 2 48 0,-1 1 16 0,-1-1 0 16,-1 5 0-16,-2-1 0 0,-3 6 0 0,0 1 0 15,-4 3-192-15,0 1-176 16,-5 5 48-16,-1-3 0 0,-3 0 128 0,0 2 176 0,-3 1-48 0,-1 3 0 16,-2-2-128-16,-2-1 0 0,-1 4 0 15,1-3-176-15,-1 0 176 0,2-3 0 0,-1-5 128 0,3 1-128 16,1 0 0-16,0-6 0 0,3 2 0 0,2-6 0 15,0-3 128-15,4-1-128 0,2-6 128 0,0 0-128 16,1 7 0-16,-1-7 0 0,7 4 0 0,2-4-128 0,0-2 256 0,3 0 48 16,2-1 16-16,2 2 0 15,0-2 48-15,-1-1 16 0,2 2 0 0,0-1 0 0,0 2-256 0,0 1 0 16,2-3 0-16,-2 3 0 0,0-2 0 16,0 0 144-16,-1 2-144 0,-1-2 128 0,0 2-128 0,-2-4 0 15,-1 1 0-15,-2-1-176 0,1 2 176 16,-1 0-128-16,1-3 128 0,-1 1-128 15,-1-2-2304-15,0-1-464 0,-1 0-96 16,-1 3-16-16</inkml:trace>
  <inkml:trace contextRef="#ctx0" brushRef="#br0" timeOffset="-189947.34">12087 7361 25103 0,'0'0'544'0,"0"0"112"0,0 4 32 0,0-4 32 0,0 0-576 16,0 0-144-16,0 0 0 0,0 0 0 0,0 0 3360 0,0 0 640 15,0 0 128-15,0 0 32 0,0 0-1488 0,0 0-304 16,0 0-48-16,0 0-16 15,0 0-2304-15,0 0-448 0,0 0-112 0,0 0-16 0,0 0 720 0,0 0 144 16,0 0 32-16,0 0 0 0,0 0 304 0,0 0 64 16,0 0 16-16,0 0 0 0,0 0-256 0,0 0-64 15,0 0 0-15,0 0 0 0,0 0 112 0,7 7 16 0,-2-1 0 0,2 1 0 16,-1-1-320-16,1 4-48 0,1-4-16 0,1 5 0 0,-1 2 0 0,2 0 0 16,1 1 0-16,2 6 0 15,0 3-128-15,0 1-272 0,1 2 64 0,1 4 16 0,0 3 352 0,1 1 80 16,-1 3 16-16,-1 2 0 15,0 0-256-15,2 5 0 0,1-1 0 0,0 1 0 0,-1 6 0 0,-2 0 0 16,-2 0 0 0,-3 3 0-16,-2 0 0 0,-2 0 144 0,-4-3-144 0,-2 0 128 0,-4-3-128 0,-3 0 128 15,-1-1-128-15,-2 0 128 0,-2-4-128 0,-1-3 0 16,-1-4 0-16,0-1 0 0,-2-7 128 0,5-6 0 16,3-2 0-16,-3 1 0 0,-3 0-128 0,2-1 0 15,0-4 0-15,0 2 0 0,1-7 0 0,1-1 0 16,0-2 0-16,2-1-176 0,1-2 608 0,0 2 112 15,2-5 32-15,0 1 0 16,6-2-976-16,0 0-192 0,0 0-48 0,0 0 0 0,0 0 640 0,0 0 0 16,2-6 0-16,2-1 0 0,1 1 0 0,2-1 0 0,-1 1 0 0,2-2 0 15,0 1-176-15,1 1 176 16,3-3-128-16,0-1 128 16,-1 5-1664-16,1-4-256 0,0-1-64 0,0 0-20288 0</inkml:trace>
  <inkml:trace contextRef="#ctx0" brushRef="#br0" timeOffset="-188346.65">12793 7135 7599 0,'0'0'320'0,"0"0"96"0,0 0-416 0,0-7 0 0,2 1 0 0,-2 2 0 15,0-6 1312-15,0 7 176 0,-2-4 48 0,2 0 0 0,0 4 768 0,0-3 144 16,-1 0 48-16,1 2 0 16,1-3-720-16,1 1-144 0,-1-2-32 0,0 3 0 15,2 1-192-15,-1-4-64 0,0-1 0 0,0 5 0 16,4-2 112-16,-2 3 16 0,-4 3 0 0,0 0 0 0,0 0 48 0,0 0 16 15,7 0 0-15,0 3 0 16,-3 3-624-16,2 2-112 0,1 1-32 0,-2 1 0 0,0 3-256 0,1 4-48 16,-1-1-16-16,0 4 0 0,0-3 0 0,2 4 0 15,-2-2 0-15,2-2 0 16,-2 0-96-16,2 3-32 0,-1-3 0 0,3 5 0 0,0-1-96 0,-2-5-32 16,0-3 0-16,-1 0 0 0,2 0 0 15,0-2 0-15,0-1 0 0,0-3 0 0,-1-1-192 0,3 1-160 16,-1-3 32-16,1-2 0 0,1 2 128 0,-2-4 0 15,-1-2 0-15,0-2 0 16,-1 0-1008-16,1-3-160 0,0-2-48 16,-1 1 0-16,-2-1-1280 0,0-1-256 0,-1-3-48 0,0-1-16 15,-1 1-2656-15,1-18-544 0,-3 6-96 0,-1 17-32 0</inkml:trace>
  <inkml:trace contextRef="#ctx0" brushRef="#br0" timeOffset="-188166.77">13028 7034 28335 0,'0'0'1248'0,"0"0"272"0,-4 4-1216 0,0 0-304 0,-1 2 0 0,-1 3 0 15,0-1 3488-15,-1 1 640 16,-1-1 128-16,-2 4 32 0,-6-1-2304 0,4 2-464 0,1 0-96 0,-5 8-16 16,0-2-1120-16,2 1-288 0,-1 0 0 0,1-3 928 0,0 0 128 15,-2 2 32-15,1-2 0 16,2-4-768-16,3 1-160 0,1-1-32 0,1-3 0 0,3-3-128 0,-1-1 0 16,6-6 0-16,0 0 0 15,0 0 0-15,0 0 0 0,0 0 0 0,0 0-176 31,0 0-2064-31,10 0-400 0,-1-2-96 0,3 2-18064 0</inkml:trace>
  <inkml:trace contextRef="#ctx0" brushRef="#br0" timeOffset="-187715.08">13233 7631 16127 0,'20'-7'704'0,"-10"4"160"0,2 0-688 0,0 2-176 16,1-2 0-16,0 3 0 0,-1-3 2592 0,-1-1 480 15,-2 2 112-15,-1-2 16 0,-3 1-1344 0,-5 3-256 0,0 0-48 0,0 0-16 16,-2-4 64-16,2 4 0 0,-5-6 0 0,-3 2 0 16,-3 0-160-16,-4-1-32 0,-1 1 0 0,-3 1 0 15,-6 2-400-15,-3-2-96 0,-2 1-16 0,-2 2 0 16,-2 0-256-16,-2 2-48 0,-2-2-16 0,1 3 0 16,2-3 0-16,0 1 0 0,-2-2 0 0,3 1 0 15,3 0-576-15,0 1 0 0,3 2-192 16,1 1 64-16,4-4 128 0,2 0 0 0,1 2 0 0,2 2 0 15,2-4 0-15,3 3 0 0,4 1 0 0,1 0 0 16,2-2 0-16,6-2 0 0,0 0 0 0,0 0 0 16,0 0-1408-16,0 0-256 0,6 7-64 0,3 2 0 15,2-1-4288 1,8 9-880-16,-5-1-160 0,-9-12-48 0</inkml:trace>
  <inkml:trace contextRef="#ctx0" brushRef="#br0" timeOffset="-187234.77">12746 7731 22111 0,'0'0'480'0,"0"0"96"0,0 0 32 0,0 0 32 0,0 0-512 0,0 0-128 0,0 0 0 0,0 0 0 16,0 0 2064-16,0 0 400 0,0 0 80 0,0 0 16 0,0 0-320 0,0 0-48 15,0 0-16-15,1 6 0 0,-1-6-768 0,-1 13-144 16,0 0-48-16,0 2 0 0,1-2-448 0,-2 3-112 16,1-2-16-16,1 3 0 0,-1 1-256 0,-1-1-48 15,1 0-16-15,1 0 0 0,0 3 0 0,0 0 0 16,0-3 0-16,0 0 0 0,0-2-144 0,1 0-48 0,1-2 0 15,-1 0 0 1,-1-2-128-16,1-2 0 0,1-3 0 0,-2-6-176 0,0 0-112 0,0 0-32 16,0 0 0-16,0 0 0 15,0 0-3072-15,0 0-608 0,0 0-128 0,7-6-32 0</inkml:trace>
  <inkml:trace contextRef="#ctx0" brushRef="#br0" timeOffset="-186934.85">12918 7704 37087 0,'2'4'816'0,"1"2"160"0,-3-6 48 0,0 0 16 0,4 7-832 0,-3 3-208 0,-1-10 0 0,0 10 0 16,2 1 1632-16,-5 0 288 16,-1 0 48-16,1-2 16 0,2 1-1136 0,-3 1-208 0,-1-1-64 0,0 0 0 15,1-4-448-15,1 2-128 0,3-8 0 0,-4 9 0 16,0-2 0-16,4-7 0 0,0 0 0 0,-1 6 0 15,1-6 0-15,0 0 0 0,0 0 0 0,0 0 0 16,0 0 0-16,6 8 0 0,4-1-128 0,-1-2 128 16,-1-1 0-16,2-2 0 0,2 0 0 0,1-2 0 0,-1 0 0 0,0 0 128 15,2 0 0-15,0 0 0 16,-1-2-416-16,-1 0-80 0,-1-2-16 0,-1 1 0 16,-1 1-1376-16,-1 0-288 0,-1 0-48 0,-1-1-16 15,1-1-1472-15,-1 0-320 0,0 0-48 0,-1-1-16 0</inkml:trace>
  <inkml:trace contextRef="#ctx0" brushRef="#br0" timeOffset="-186705.97">13076 7717 28799 0,'0'0'1280'0,"0"10"256"0,0-2-1232 0,-1 1-304 16,0 1 0-16,-1 1 0 0,1 2 3392 0,0 0 608 0,-1 0 128 0,1 3 32 15,0-5-2512-15,-1 5-496 16,2 1-112-16,0-1-16 0,-1-2-352 0,1 3-80 0,0 3-16 0,0-3 0 15,0 3-256-15,0-1-48 0,0-3-16 0,1-2 0 16,-1 2-256-16,2-1 160 0,-1-2-160 0,2 0 128 16,-1 0-128-16,1-3-176 0,-1-3 48 0,2-3 0 31,-4-4-768-31,7 2-160 0,-7-2-32 0,9 3 0 0,0-3-5312 0,8 0-1088 0,-17 0-192 16,7 1-64-16</inkml:trace>
  <inkml:trace contextRef="#ctx0" brushRef="#br0" timeOffset="-186454.18">13283 7994 46655 0,'0'0'1024'0,"0"0"224"0,0 0 32 0,-1 4 16 0,2 2-1040 0,-1-6-256 0,0 0 0 0,3 7 0 0,-3-7 800 0,0 0 96 15,0 0 32-15,0 0 0 0,0 0-736 16,0 0-192-16,0 0 0 0,0 0 128 0,0 0 0 16,0 0 0-16,0 0 0 0,0 0-128 0,0 0 0 0,0 0 0 0,0 0-176 31,8-4-976-31,-3-3-208 0,-5 7-48 0,5-6 0 16,2 3-5424-16,-7 3-1088 0,0 0-208 0,0 0-64 0</inkml:trace>
  <inkml:trace contextRef="#ctx0" brushRef="#br0" timeOffset="-185814.61">13537 7804 37775 0,'0'0'832'0,"0"0"160"0,0 0 32 0,0 0 64 0,0 0-880 0,0 0-208 0,0 0 0 0,0 0 0 16,0 0 608-16,0 0 80 0,0 0 16 0,0 0 0 0,0 0-512 0,0 0-192 16,0 0 128-16,0 0-128 0,3-7 0 15,-3 7 0-15,-3-6 0 0,3 6 0 0,-2-4 128 0,2 4-128 16,1-7 128-16,0 1-128 0,0-1 128 0,2 3-128 15,2-2 128-15,1-1-128 0,-1 2 0 0,3 1 0 16,2-4 0-16,1 2 0 0,-1-1 128 0,2 1-128 16,0 3 128-16,-1-1-128 0,1 1 0 0,1-1 0 15,-1 4 0-15,0 0 0 0,-2 0 192 0,0 4-64 16,-3-1 0-16,0 4 0 0,-2-4-128 0,-1 7 128 16,-3-2-128-16,-2 5 128 0,-3-3 208 0,0 2 48 0,-2-2 0 0,-2 3 0 15,-1 2 144-15,-2-2 48 16,-1 0 0-16,-1 0 0 0,0-2-576 0,-2 2 0 0,0 0 0 0,1 0 0 15,2-5 0-15,4-2 0 16,2 0 0-16,0-3 0 0,6-3 288 0,0 0-48 0,-4 4-16 0,4-4 0 16,0 0-224-16,0 0 0 0,0 0 0 0,7 3 0 0,2 0 0 15,2-2 0-15,-1-1 0 0,3 3 144 16,2 1 96-16,-1-2 16 0,2 2 0 0,-1-4 0 16,1 4 48-16,0 1 16 0,-2 2 0 0,1-3 0 15,-4 2-112-15,1 3-16 0,-1-1 0 0,-2 1 0 16,-3-1 64-16,0 4 0 0,-2-1 0 0,-3-1 0 15,-4 7 48-15,-1-1 16 0,-2-2 0 0,-3 3 0 16,-4-1-64-16,-2 1 0 0,-2-1 0 0,0-2 0 0,-1-1-400 0,-1 0-96 16,0-2-16-16,0-2 0 15,2-1 256-15,-1-2 0 0,1 0 0 0,0-6 0 0,0 0 0 0,0-3 0 16,-3-1 0-16,5-1 0 16,3 0-1280-16,0-5-192 0,0 1-64 0,0 1-19648 0</inkml:trace>
  <inkml:trace contextRef="#ctx0" brushRef="#br0" timeOffset="-182863.18">7570 10254 27407 0,'0'-2'592'0,"-1"-5"128"0,1 3 32 0,1-2 32 0,1-1-624 0,-2 1-160 0,1-1 0 0,0 0 0 15,-1 4 1616-15,0-4 304 0,2 3 48 0,-2 4 16 16,0-6-720-16,0 6-144 0,0 0-32 0,0 0 0 0,0 0-192 0,0 0-64 15,0 0 0-15,0 0 0 16,-4 6 112-16,-2 1 16 0,2 3 0 0,-1 3 0 16,-1 2-320-16,-1 3-48 0,1-1-16 0,-1 3 0 0,-1 4 0 0,2 3 0 15,2-1 0-15,1 0 0 0,0-2-192 0,3-1-64 16,0 1 0-16,3-5 0 0,1-4-96 0,3 3-32 16,-2-3 0-16,3-2 0 0,1-4-192 0,1-1 0 15,3-2 0-15,0-3 0 0,-1-1 0 0,1-4 0 16,2-1 0-16,-1-3-160 0,1-2 32 0,-1-5 0 15,0-3 0-15,1-1 0 0,-2-3-64 0,0-1 0 16,-1-1 0-16,-2-4 0 0,-2 1-48 0,0-1-16 0,0 0 0 0,-2-2 0 16,0 2 96-16,-2 2 16 15,-2 1 0-15,1 1 0 0,-3-2 144 0,0 4 0 16,0 3 0-16,-3 0 0 0,2 4 0 0,0 3 0 16,-1 3 0-16,2 7 0 0,0 0 208 0,0 0-16 15,-2 13-16-15,-1 2 0 0,2 2 16 0,-1 8 0 16,1 2 0-16,0 6 0 0,-1 4 304 0,1 7 64 15,0 2 16-15,0 4 0 0,-1 1-368 0,1 5-64 16,-2 3-16-16,2 1 0 0,0 3 0 0,-2 4 0 16,0 0 0-16,-1-4 0 0,-1-1 0 0,-1-4 0 0,-1-4 0 0,-1-5 0 15,-1-1 0-15,-3-5 0 16,-1-4 0-16,-1-2 0 0,-1-8-128 0,1-4-176 0,-3-3 48 16,-3-5 0-16,-1-7-64 0,2-3 0 15,-1-7 0-15,-1-4 0 0,-1-7 64 0,1-4 0 0,1-5 0 0,2-1 0 16,1-5 128-16,1-2-128 15,2-4 128-15,2-1-128 16,2-4-256-16,0 1-64 0,5-4 0 0,3-3 0 0,0-1-1424 0,4 0-304 0,1 4-48 0,4-2-16 16,1 1-2560-16,5 2-512 0,4 5-96 15,7-3-32-15</inkml:trace>
  <inkml:trace contextRef="#ctx0" brushRef="#br0" timeOffset="-182424.88">8061 10281 5519 0,'0'0'240'0,"0"0"64"0,0 0-304 0,0 0 0 0,0 0 0 0,-2 6 0 16,2-6 6976-16,0 0 1328 0,-1 8 272 0,1-8 48 15,0 0-5568-15,0 0-1120 0,0 0-208 0,5 6-64 16,-5-6-768-16,8 3-144 0,1-3-48 0,1-3 0 16,2 2-400-16,1-4-96 0,0 1-16 0,3-3 0 0,1 4-48 0,3-4-16 15,-1 2 0-15,2 1 0 16,0-3-128-16,0 1 0 0,-1 2 0 0,-2-3 0 0,-1 3 0 0,-1-1 0 16,-7 4 144-16,0 1-144 15,-1 0-1664-15,-1 0-384 0,-7 0-96 0,0 0-16352 16</inkml:trace>
  <inkml:trace contextRef="#ctx0" brushRef="#br0" timeOffset="-182244.68">8143 10504 44463 0,'0'0'976'0,"0"0"208"0,5-2 32 0,3 7 32 0,-2 2-992 0,2-3-256 0,0-2 0 0,1-2 0 15,0 0 560-15,2 0 64 16,1-2 16-16,1-2 0 0,0-3-416 0,0 2-80 15,0 0-16-15,0-2 0 0,1 1-128 0,1-4 128 16,-1 4-128-16,-1-1 128 16,0 1-1616-16,-1-1-336 0,-1 3-64 0,-2 0-16 0</inkml:trace>
  <inkml:trace contextRef="#ctx0" brushRef="#br0" timeOffset="-181224.8">9384 9838 27407 0,'0'0'592'0,"0"0"128"0,0 0 32 0,0 0 32 0,0 0-624 0,0 0-160 0,0 0 0 0,0 0 0 16,0 0 3312-16,0 8 624 0,-2 1 128 0,-2-3 32 0,-3-2-2464 0,-2 2-480 16,-3-2-112-16,-1-1-16 15,-1 0-256-15,-2 1-48 0,-1-4-16 0,0 3 0 0,0-3-512 0,-1 0-192 16,-2 0 144-16,-1 0-144 15,-1 1 0-15,-1 2 0 0,0-3 0 0,1 2 0 0,-1-1 0 0,4 2 0 16,0 1 192-16,2 3-64 0,2-5-128 0,1 2 0 16,4 0 0-16,1 3 0 0,0-1 0 0,2 3 128 15,2-1-128-15,1 1 128 0,0 0-128 0,0-1 0 16,3 2 0-16,1-4 0 0,0 5 0 0,0-1 128 16,0-3-128-16,0 2 128 0,0 1-128 0,0-1 128 15,0 2-128-15,0-1 128 0,0 3-128 0,0-2 0 16,-2-2 0-16,2-1 0 0,0 1 240 0,-1 2 16 15,0-5 0-15,0 3 0 0,1-9-64 0,0 7 0 16,0-7 0-16,0 0 0 0,0 0-192 0,0 0 0 16,0 0 0-16,0 0 0 0,0 0 0 0,0 0-160 15,0 0 32-15,0 0 0 0,6-3 128 0,2-1-128 16,0 4 128-16,0-4-128 0,1-1 128 0,3 1 0 0,-1 0 128 0,4-1-128 16,1 1 128-16,1 0-128 0,1 2 128 15,3-1-128-15,1 2 0 0,2 1 0 0,-1 4 0 0,1-2-128 16,-2 5 128-16,0 1 176 15,-1 1-48-15,-1 1 0 0,-3 1 0 0,-1 4 0 0,-2 2 0 0,-3 3 0 16,-4 0-128-16,-1 3 0 16,-5 4 0-16,-4-3 0 0,-3 5 192 0,-3 1 0 0,-3 0 0 15,-3 1 0-15,-3-3-64 0,-2-3 0 0,-2-1 0 0,-1-2 0 0,-1 2-128 0,0-5 0 16,0-2 0-16,-1-1 0 16,0-3 0-16,0-5 0 0,0-1 0 0,3-3 0 0,0-2 0 0,2-4 0 15,2-2 0-15,2-3-176 16,-1 0 48-16,2-3 0 0,4 0 0 0,0 0 0 0,3-3 128 0,3 0-128 15,1 0 128-15,3-1-128 16,2-2-1488-16,4-1-304 0,3 0-48 0,1 0-16 16,2 0-3376-16,1 1-672 0,2 3-144 0,2 0-32 0</inkml:trace>
  <inkml:trace contextRef="#ctx0" brushRef="#br0" timeOffset="-180844.48">9577 10008 36863 0,'0'0'816'0,"9"0"160"0,1-3 48 0,1 3 0 0,-1-1-832 0,2-1-192 0,1-1 0 0,2 2 0 16,-4-2 912-16,3-1 144 16,0 1 32-16,0 2 0 0,1-1-416 0,0 2-80 0,1 0-16 0,0 3 0 15,-2 0-96-15,2 1-32 0,1 3 0 0,0-1 0 16,-1 1 256-16,-1 3 64 0,0 3 0 0,-2 4 0 15,0 3-160-15,-1 3-32 16,-3 0 0-16,-1 4 0 0,-3 2-48 0,-2 2-16 16,-5 5 0-16,-1 1 0 0,-4-1-144 0,-4 5-48 0,-3-2 0 0,-2-2 0 0,-1-1-96 0,-1-5-32 15,-2-1 0-15,-1-4 0 16,0-5-192-16,-2-2 0 0,-1-2 0 0,1-3-160 0,0-1 160 16,1-9 0-1,-1-2 0-15,-1-6 0 0,3-7 0 0,1-3-128 0,3 0 128 0,2-3-128 16,4 1 0-16,2-5 0 0,0-2 0 0,4-6 0 0,2 1 128 0,3-2-128 15,1-2 128-15,3-1-128 0,3-1 128 0,3 1-128 16,3 3 128-16,3 0-128 16,1-3-1280-16,3 3-256 0,6 2-64 0,4 0 0 15,2 4-3584-15,32-23-704 0,-16 17-160 0,-28 17-32 0</inkml:trace>
  <inkml:trace contextRef="#ctx0" brushRef="#br0" timeOffset="-180324.41">10568 9751 38927 0,'0'0'848'0,"0"0"176"0,0 0 48 0,0 0 32 0,0 0-880 0,0 0-224 0,5 8 0 0,-5-8 0 0,2 12 1680 0,-5 2 304 15,-2 3 48-15,-3 3 16 0,-2 6-928 0,-6 2-176 16,-4 3-48-16,-1 1 0 0,-4 0-144 0,-1 5-48 16,-3 2 0-16,0 6 0 0,2 1-304 0,-1 1-64 15,0 0-16-15,1 2 0 0,3 0-96 0,1-4-32 16,4 1 0-16,3-2 0 0,3-2-192 0,4 1 144 15,2-2-144-15,3 0 128 0,3-5-128 0,5 0 0 16,4-2 0-16,2-2 0 0,3-2 0 0,6-3 0 0,3-4 0 0,4-3 0 16,3 1 0-16,2-5-272 15,3 1 64-15,3-7 16 16,1-3-1696-16,0-1-336 0,-1-6-64 0,1-2-16 16,0 0-3728-16,36-7-752 0,-19 5-160 0,-31 1-32 0</inkml:trace>
  <inkml:trace contextRef="#ctx0" brushRef="#br0" timeOffset="-179844.96">11209 9619 32943 0,'0'0'720'0,"0"0"160"0,0 0 16 0,0 0 32 0,0 0-736 0,6-4-192 16,-6 4 0-16,0 0 0 0,0 0 2128 0,0 0 400 0,3 9 80 0,-1-1 16 16,0-1-1136-16,2 3-208 15,0-1-64-15,-3 5 0 0,-5-4-656 0,-1 6-144 0,1-2-32 0,0 3 0 16,1-1 0-16,1 3 0 15,-4 1 0-15,2 4 0 0,2-3-144 0,0-2-48 0,0 4 0 16,1-5 0-16,-1 2-192 0,4-5 0 0,-1 0 0 0,1 0 0 0,0-4 144 0,4-2-16 16,5-5 0-16,-5 0 0 15,-4 5-3472-15,2-2-704 0,-4-7-144 16,6 4-32-16</inkml:trace>
  <inkml:trace contextRef="#ctx0" brushRef="#br0" timeOffset="-179604.48">11456 10121 36159 0,'0'0'1600'0,"-5"6"336"0,-2-2-1552 0,-2 3-384 0,-4-3 0 0,-3 0 0 0,-3 2 1872 0,-5-1 304 16,-3-1 48-16,-1-1 16 0,1-3-1280 0,-2 1-256 15,-1 2-64-15,1-3 0 0,0 0-512 0,2 0-128 16,-1 0 0-16,2 0 0 0,1 0 0 0,0 0 128 15,3 0-128-15,1 0 128 0,3 4-128 0,2-4 128 16,3 2-128-16,2-2 128 16,2 3-1024-16,3-2-192 0,6-1-64 0,0 0 0 15,0 10-4288-15,5 4-880 0,5 2-160 0,-2-10-48 0</inkml:trace>
  <inkml:trace contextRef="#ctx0" brushRef="#br0" timeOffset="-179003.95">11030 10524 23951 0,'0'0'1056'0,"0"0"224"0,0 0-1024 0,0 0-256 0,0 0 0 0,0 0 0 16,0 0 2112-16,-6 3 352 0,-1-2 80 0,7-1 16 0,-6-4-1184 0,-1 0-224 16,2-2-64-16,0 0 0 0,1 2-192 0,0 1-64 15,0-7 0-15,1 4 0 0,1-1-256 0,0-1-48 16,1 2-16-16,2-3 0 0,2 2-96 0,0-1-32 16,-1-1 0-16,4 0 0 0,0 1 0 0,3-1 0 15,0-2 0-15,2 1 0 0,-1 1-384 0,2 2 0 16,0-1-224-16,0 2 80 0,0-1 144 0,1 5 176 15,0-1-48-15,0 2 0 16,0 1-128-16,1 0 0 0,2 0 0 0,-2 4 0 0,-2 2 128 0,-1 3 0 16,-2-1 0-16,-1 1 0 0,0 5-128 0,-2 0 128 0,-2-1-128 0,-1 4 128 15,-3 3-128-15,-3-1 0 16,-3 1 0-16,-1 4 0 0,-1-1 0 0,-2 3 128 16,-5 1-128-16,2-3 128 0,0 3 0 0,0-5 0 15,0 1 0-15,0-3 0 0,1 1 0 0,2-4 0 0,-1 1 0 0,2-3 0 16,1-2-128-16,1-3 0 15,1 1 0-15,2-2 0 0,1-2 0 0,3-7-176 16,-1 6 48-16,1-6 0 0,0 0 128 0,0 0 176 0,8 4-48 0,0-1 0 0,1-3-128 0,0 0 0 31,2 0 0-31,0 0 0 0,-66-12 0 0,138 21 0 0,-69-9 0 0,3 0-176 0,3 0 176 0,0 0 0 16,-2 0 128 0,0 0-128-16,1-4 0 0,0 2 0 0,1 0 0 0,-2 0 0 0,-2-2 128 0,0-3-128 15,-2 2 128-15,-1 1-128 16,-1 0 0-16,-2 0-128 0,0-1 0 0,-1-2 0 15,-1 1 128-15,-2 2 0 0,-1-3 128 0,1 3-128 16,-6 4-4640 0,11-6-992-16,-11 6-208 0,0 0-48 0</inkml:trace>
  <inkml:trace contextRef="#ctx0" brushRef="#br0" timeOffset="-178455.92">11738 9734 22575 0,'1'-15'496'0,"-1"8"96"0,-1 1 32 0,-1 2 16 0,0-6-512 0,-2 4-128 0,1-2 0 0,1 2 0 16,-1-1 2112-16,0 0 416 0,1 1 80 0,0-1 16 0,0 1-576 0,1 2-96 15,-1-3-32-15,2 3 0 16,0-1-608-16,0 1-128 0,0-2-32 0,0 6 0 16,0 0-400-16,0 0-96 15,2-4-16-15,-2 4 0 0,0 0 64 0,0 0 0 0,0 0 0 0,0 0 0 0,9 1 0 0,-3 4 0 16,2 3 0-1,0 1 0-15,-2 4-112 0,1 4-16 0,0 3 0 0,-1 4 0 16,2 3-144-16,0 6-48 0,1 1 0 0,0 5 0 0,2 2-96 0,-1 2-32 16,1 0 0-16,-2 6 0 15,-1 0-96-15,-1 3-32 0,0 1 0 0,0 4 0 0,-2-4-128 0,-1 4 0 16,-2-5 0-16,-2-1 0 16,-2-1 0-16,-2-2 0 0,-1 1 0 0,-3-3-176 0,-3-3 176 0,-1-4 0 15,-3-1 0-15,-2-3 0 0,-2-1-128 0,0-1 0 16,-2-5 0-16,0-2 0 0,0-4 128 0,0-3 0 15,0-1 0-15,1-4 0 0,1-3 0 0,0-2 0 16,1-3-160-16,1-2 160 0,1-4 0 0,2-1 0 16,-1-2 0-16,2-3 0 15,2-1-976-15,1 1-96 0,4-5-16 0,1-2 0 16,2 3-1584-16,4-3-320 0,3 0-64 0,3-1-16 0</inkml:trace>
  <inkml:trace contextRef="#ctx0" brushRef="#br0" timeOffset="-177145.19">12424 9286 8751 0,'0'0'192'0,"0"0"32"0,0 0 16 0,0 0 16 0,0 0-256 0,0 0 0 16,3-3 0-16,-1 0 0 0,-2 3 864 0,0 0 128 0,0-4 32 0,0 4 0 15,-1-4 656-15,0 0 144 0,-1-1 32 16,1-3 0-16,-2 1-720 0,1 1-144 0,-4-1-32 0,3 1 0 15,-3-3 64-15,0 2 0 0,-1 1 0 0,1 2 0 16,-2-3-64-16,-1 1 0 0,-2 2 0 0,1 1 0 16,-2-1-96-16,1 1-32 0,1 2 0 0,-2 1 0 0,0 0 160 0,1 0 32 15,-3 0 0-15,3 0 0 16,0 1-208-16,2 2-48 0,-1 0 0 0,2 1 0 0,1 0-192 0,2-2-64 16,5-2 0-16,-5 4 0 15,5-4-304-15,0 0-64 0,-3 7-16 0,3-7 0 0,0 9 160 0,0-9 32 16,3 6 0-16,1 2 0 0,1-1-320 0,0-1 160 15,2-2-160-15,1 1 128 0,-1 2-128 0,4-3 128 16,1 0-128-16,-2 2 128 0,2 1-128 0,1 0 128 0,1 2-128 0,0-1 128 16,-3 1-128-16,0 0 0 15,-1 1 0-15,-1 1-176 0,-1 2 176 0,0 0 0 0,-3 0 128 0,-1 2-128 16,0 0 128-16,-2 0-128 16,-2-2 128-16,-3 0-128 0,-1 0 0 0,0-3 0 15,-4 0 0-15,2 0-128 0,-1 1 128 0,-1-2 0 16,-2-1 0-16,1-2 0 0,-1-1 0 0,1-1-128 0,0-1 128 15,0-2-128-15,-2-2 128 0,2-2 0 16,1-1 0-16,1-1 0 0,-1-1 0 0,1 0 0 0,1 0 0 0,2-3 0 16,0-1-128-16,1 0 0 0,2 2 0 0,1-4 0 15,0-2 128-15,2 1 0 16,4-3 0-16,-1 3 0 0,-1 1 0 0,2-1 0 0,2 0 0 0,1 0 0 16,2 0 0-16,-1 4 0 0,1 1 0 0,2-1 0 15,-1 1 0-15,1-1 0 0,0 2 0 0,-1 3 0 31,0 2-800-31,-1-2-128 0,1 4-32 0,0 0 0 16,1 0-3632-16,11 4-720 0,-7-1-160 0,-11 0-32 0</inkml:trace>
  <inkml:trace contextRef="#ctx0" brushRef="#br0" timeOffset="-176874.1">12560 9159 32479 0,'0'0'1440'0,"0"0"288"0,0 0-1376 0,0 0-352 15,0 0 0-15,3 10 0 16,-3-10 2224-16,0 7 368 0,-2 3 80 0,0 0 16 0,-2-3-1488 0,0 2-304 16,0 1-48-16,-1-1-16 0,0-1-560 0,1-1-112 0,-2-1-32 0,3 1 0 15,3-7-128-15,-6 9 128 16,6-9-128-16,-2 8 128 0,2-8-128 0,0 9 0 16,0-9 0-16,4 7 0 0,0-1 0 0,2 1 0 15,1-3 0-15,0 0-176 0,3-2 176 0,0 2 0 16,3-1 0-16,0-3 0 0,0 0 0 0,0 0-128 15,2 0 128-15,-2-3-128 16,-1 3-624-16,0-4-112 0,-2 2-32 0,1-2 0 16,-4 0-2352-16,1-3-464 0,-3 1-112 0,1 0-11072 0</inkml:trace>
  <inkml:trace contextRef="#ctx0" brushRef="#br0" timeOffset="-176683.14">12700 9115 23263 0,'0'0'1024'0,"0"0"224"0,0 0-992 0,0 0-256 0,0 0 0 0,0 8 0 15,0 1 3264-15,0 1 624 0,-1 4 112 0,0-1 32 16,-1 0-1952-16,0 1-384 16,-1 3-80-16,1 3-16 0,-1-3-704 0,2 2-160 0,-1 1-32 0,1 2 0 15,0-3-448-15,-1 3-112 0,1-2-16 0,1-1 0 16,0-2-128-16,0 0-176 0,1-4 48 0,1 0 0 0,-1-2 128 0,0-1 176 16,1-3-48-16,-2-7 0 15,0 0-1328-15,0 0-272 0,0 0-48 0,0 0-17616 16</inkml:trace>
  <inkml:trace contextRef="#ctx0" brushRef="#br0" timeOffset="-176464.3">12744 9716 4143 0,'0'0'0'0,"0"0"176"0,0 0-48 0,7 3 0 0,1-3-128 0,9-3 0 16,-1-1 0-16,-8 4 0 0</inkml:trace>
  <inkml:trace contextRef="#ctx0" brushRef="#br0" timeOffset="-176224.36">12977 9682 14511 0,'19'-3'320'0,"-10"2"64"0,1-2 0 0,-1 0 32 0,-1 0-416 0,-2 3 0 15,-6 0 0-15,0 0 0 0,0 0 3056 0,0 0 528 0,0 0 96 0,-6 0 32 16,-7 3-1280-16,-6-6-256 0,-4 3-64 0,-6 0 0 0,-5 0-448 0,-3-1-112 16,-2-2-16-16,-2 3 0 15,-2 0-560-15,-2 0-112 0,-2 0-32 0,1 0 0 0,1-3-192 0,-1 3-64 16,0 0 0-16,3-1 0 16,2-2-304-16,3 3-64 0,3-2-16 0,1-2 0 0,4 4-48 0,2-3-16 15,3 2 0-15,3 1 0 16,2 0 0-16,3 0 0 0,3 1 0 0,2 2 0 0,2-3-128 0,2 4 128 15,8-4-128-15,0 0 128 16,-4 5-128-16,4-5 0 0,0 8 0 0,2-2 0 16,4 1-1152-1,2 0-256-15,1-1-48 0,1 3-16 0,1-1-3888 0,10 9-784 16,-7-4-144-16,-9-6-48 0</inkml:trace>
  <inkml:trace contextRef="#ctx0" brushRef="#br0" timeOffset="-175734.4">12195 9805 21423 0,'0'0'464'0,"0"0"112"0,0 0 0 0,0 0 32 0,0 0-480 0,0 0-128 0,0 0 0 0,0 0 0 0,0 0 2736 0,0 0 528 15,1 9 96-15,2-1 32 0,-2 1-1232 0,-1 2-240 16,-1 2-64-16,-1-3 0 0,1 1-1024 0,0 2-192 16,-1 3-64-16,1-2 0 0,0 4-192 0,0-1-64 15,-1-4 0-15,2 2 0 0,-1 1-192 0,1-3-128 16,0-3 128-16,0 1-128 0,1 2 128 0,1-3-128 15,-2 2 128-15,1-4-128 0,-1-8 0 0,2 9 0 16,-2-9 0-16,0 0-128 16,0 0-1280-16,0 0-256 0,0 0-64 0,0 0 0 15,6-3-3984-15,3-3-816 0,-9 6-144 0,0 0-48 0</inkml:trace>
  <inkml:trace contextRef="#ctx0" brushRef="#br0" timeOffset="-175454.35">12330 9801 31103 0,'0'0'1376'0,"0"0"288"0,0 0-1344 0,4 7-320 0,0 1 0 0,-1 1 0 15,-3-9 2176-15,4 8 352 0,-1 1 80 0,-2-3 16 0,-2 3-1600 0,0-1-304 16,1-8-64-16,-3 10-16 16,-1 0-448-16,2-1-192 0,-1-1 128 0,2-1-128 15,1-7 128-15,-2 9-128 0,2-3 128 0,0 2-128 16,0 1 0-16,2-2 0 0,-2-7 0 0,4 6 0 15,-1 1 0-15,4-3 0 0,0 0 0 0,0-2 0 0,3-2-176 0,0 4 176 16,2-1-128-16,0-3 128 0,-1 0-192 0,1 0 64 16,-1-3 0-16,-1 2 0 15,-1-6-576-15,0 5-96 0,1-2-32 16,-2-3 0-16,-2 1-2352 0,1-1-464 0,-2 1-112 0,0-1-16 0</inkml:trace>
  <inkml:trace contextRef="#ctx0" brushRef="#br0" timeOffset="-175252.53">12472 9788 33167 0,'0'0'720'0,"-2"7"160"0,-1-1 16 0,2 5 64 0,0-1-768 0,-1 3-192 15,0 0 0-15,-1 3 0 0,0-2 2032 0,1 3 368 0,-1-1 80 0,1-1 16 16,-1 3-1280-16,0-1-256 16,2 0-64-16,1-3 0 0,1 2-512 0,1 1-96 0,-1-4-32 0,2 4 0 15,-1-1-256-15,1-3 0 16,-1 0 0-16,2-2 0 0,0-1 0 0,0-3-144 0,0-1 16 0,-4-6 0 31,7 4-624-31,-1-1-112 0,-6-3-32 0,9 4 0 16,1-4-4960-16,8 4-992 0,-6 2-208 0,-4-3-48 0</inkml:trace>
  <inkml:trace contextRef="#ctx0" brushRef="#br0" timeOffset="-175036.31">12630 10028 37311 0,'0'0'1664'0,"0"0"320"0,0 0-1584 0,0 0-400 0,0 0 0 0,0 0 0 15,0 0 2080-15,0 0 336 0,0 0 64 0,0 0 16 0,0 0-1904 0,0 0-368 16,0 0-80-16,0 0-16 16,0 0-128-16,0 0 0 0,0 0 0 0,0 0-176 0,0 0-16 0,0 0 0 15,0 0 0-15,0 0 0 16,6-3-4400-16,1 3-880 0,-1-1-176 0,-6 1-48 0</inkml:trace>
  <inkml:trace contextRef="#ctx0" brushRef="#br0" timeOffset="-174521.75">12775 9865 35935 0,'0'0'784'0,"0"0"176"0,0 0 16 0,4 7 48 0,-4-7-832 0,0 0-192 0,0 0 0 0,0 0 0 16,0 0 1120-16,0 0 176 15,0 0 48-15,0 0 0 0,0 0-928 0,0 0-176 0,0 0-48 0,6-1 0 16,2-2-192-16,-1 0 144 0,-7 3-144 0,8-4 128 16,0 2-128-16,-1-2 0 0,0-3 0 0,1 3 0 15,0 2 0-15,0-2 0 0,1 1 0 0,0-1-176 16,-1 2 176-16,0 2-128 0,1-2 128 0,0 2-128 0,0 2 128 0,0 0 0 15,-2 2 128-15,-1-1-128 16,-6-3 176-16,6 6-48 0,-2 2 0 0,-2 1 0 0,-1 2-128 0,-2-1 128 16,-4 3-128-16,-2 1 128 15,0-1-128-15,-3 0 128 0,0 0-128 0,-2 0 128 0,-1-3-128 0,1 1 0 16,0-2 0-16,2-2 0 0,-1 0 0 0,2 0 128 16,0-2-128-16,1-1 128 0,8-4-128 0,0 0 0 15,0 0 0-15,0 0-176 0,0 0 176 0,0 0 0 16,0 0 128-16,0 0-128 0,7-2 0 0,1 2 0 15,0-2 0-15,1 0-128 0,1 2 128 0,2 0 0 16,0 0 128-16,0 0-128 0,-1 0 128 0,1 0-128 0,0 4 128 0,0-2-128 16,-1 2 0-16,0 0 0 15,-2 1 0-15,-2 2-128 0,-2 1 256 0,-1-2 48 16,-3 3 16-16,-2 2 0 0,-3 2 192 0,-1-3 64 16,-2 4 0-16,-3-4 0 0,-3 3-320 0,-1-2-128 0,3-2 128 0,-1-3-128 15,0 1 0-15,0-1 0 16,-1-2 0-16,1-4 0 0,1 0 0 0,-1-4 0 0,0 0 0 0,2-2 0 31,0-3-1712-31,3-2-416 0,-1 2-96 0,1-1-16 0</inkml:trace>
  <inkml:trace contextRef="#ctx0" brushRef="#br0" timeOffset="-70602.31">7315 12148 24127 0,'5'-18'1072'0,"-2"11"208"0,-1-1-1024 0,1-1-256 16,0 1 0-16,-1-1 0 0,1-1 2688 0,0 1 464 16,-1 2 112-16,-1 0 0 0,-1 7-1568 0,0 0-320 15,0 0-64-15,0 0-16 0,0 0 176 0,0 0 48 0,0 0 0 0,0 10 0 16,-1 0-368-16,0 3-80 16,0 0-16-16,-1 2 0 0,0 3-864 0,0 0-192 15,1 5 0-15,0 0 0 0,-1 1 672 0,2 2 176 16,0 0 48-16,2 2 0 0,-1-5-608 0,0 2-112 0,2-4-32 0,0-4 0 15,-1 3-144-15,2-5 0 0,1 0 0 0,1-5 0 0,0-1 0 16,1-2 0-16,0 0 0 0,3-7 0 16,1 0-288-16,1-3-96 0,0-4 0 0,1 1-16 31,0-2-160-31,2-5-16 0,0-3-16 0,0 2 0 0,-3-6-384 16,-1-2-80-16,1 1-16 0,-1-3 0 0,-5-2 352 0,1 0 64 0,-2-2 16 0,-1 6 0 0,-2-1 192 0,0 2 64 15,-1-2 0-15,0 4 0 16,-1 2 608-16,0 4 128 0,-1 0 32 0,1 5 0 0,-1-1-384 0,1 9 0 15,0 0-192-15,0 0 64 0,0 0 688 0,2 10 144 16,1 2 16-16,0 5 16 0,-2 2-112 0,2 9-32 16,-1 2 0-16,2 9 0 0,-1 2 96 0,-1 6 16 15,0 6 0-15,0 0 0 0,-2 1-336 0,-1 5-64 16,0 1-16-16,-2 3 0 0,-1 6-48 0,-1-4-16 16,0-3 0-16,-2-1 0 0,-2-5-80 0,0-2-16 15,-2-9 0-15,-1 3 0 0,1-5-128 0,-1-3 0 16,0-3 0-16,-1-4 0 0,-1-10 0 0,1 0-176 15,-1-6 48-15,1-7 0 0,-1-6-160 0,1-1-32 16,-2-7 0-16,1-5 0 16,1-6-768-16,1-4-144 0,0-5-48 0,3-2 0 15,1-4-1936-15,3-3-400 0,2 0-80 0,2-3-16 0</inkml:trace>
  <inkml:trace contextRef="#ctx0" brushRef="#br0" timeOffset="-70224.69">7928 12106 40767 0,'0'0'896'0,"0"0"192"0,0 0 48 0,0 0 0 0,0 0-912 0,0 0-224 0,0 0 0 0,0 0 0 0,0 0 960 0,5 3 160 16,3-1 32-16,0-2 0 0,-8 0-720 0,9-2-144 15,-1-1-32-15,1-1 0 0,1 0-256 0,2-1 160 16,1 1-160-16,2 0 128 0,0-1-128 0,3 1 0 15,-3 0 0-15,2 0-176 0,2 2 176 0,-1-1 176 16,-1 3-48-16,-1 0 0 16,-2 0-912-16,-1 3-192 0,-1-1-48 0,-3 2 0 15,-1 0-3424-15,-3 3-688 0,-3 2-144 0,-4-1-32 0</inkml:trace>
  <inkml:trace contextRef="#ctx0" brushRef="#br0" timeOffset="-70043.19">7978 12335 49071 0,'0'0'1088'0,"7"4"208"0,0-1 48 0,2 0 32 0,0-3-1104 0,3 0-272 0,-1 0 0 0,0 0 0 15,3 0 880-15,-1-3 112 0,1 3 32 0,0-3 0 0,1 2-672 0,1-4-128 16,-1 3-32-16,2 0 0 16,-1 2-192-16,1 0 0 0,1 0 0 0,1 0 0 15,-1 2-1856-15,0-2-400 0,-1 2-96 0,-1 0-16 16</inkml:trace>
  <inkml:trace contextRef="#ctx0" brushRef="#br0" timeOffset="-69445.61">9007 11946 13359 0,'0'0'288'0,"0"0"64"0,0 0 16 0,0 0 16 0,-5-6-384 0,5 6 0 16,-4-8 0-16,4 8 0 0,0 0 1856 0,-3-7 320 0,2-2 48 0,1 3 16 15,0-5-256-15,1 5-64 16,1-1 0-16,0-1 0 0,2-1-144 0,1 0-48 0,2 2 0 0,-1 1 0 16,1-1-400-16,1 3-96 15,0-3-16-15,0 0 0 0,-1 0-448 0,3 2-112 0,-1 1-16 0,1 0 0 16,1 0-400-16,0-1-96 0,3 1-16 0,-1 4 0 0,1 3 64 0,0-2 0 16,0 2 0-16,0 1 0 15,-1 0 256-15,-1 5 48 0,-2 1 16 0,0 6 0 0,-1 1 48 0,-1 3 16 16,-2 1 0-16,1 2 0 15,-3 3 48-15,-2 1 16 0,0 3 0 0,-4 0 0 0,-2 3-320 0,-2 1-48 16,-2 2-16-16,-3 0 0 16,-2 0-96-16,-1 1-32 0,-2 0 0 0,-1-6 0 15,-1 1-128-15,-1-5 128 0,1-3-128 0,0-5 128 0,-1-4-128 0,1-2-176 16,1-4 48-16,0-3 0 16,0-2 128-16,1-1 0 0,2-6 0 0,1-1 0 0,0-2 0 0,1-5-128 0,0-2 128 0,2-2-128 15,-1-6 128-15,2 1 0 16,0-4 0-16,2 2 0 0,1-1 0 0,2-1 0 15,1-2 128-15,1 2-128 0,2 1 0 0,1-1 0 16,2 5 0-16,2-5 0 0,0 4 0 0,3-1 0 16,1-1 0-16,0-1-128 0,0 3 0 0,2 0 0 0,1 3 0 15,1 3 0 1,0-2-1136-16,3 3-208 0,-1 2-64 0,2 5 0 16,2 2-4864-16,0-1-960 0,1 1-208 0,1 4-48 0</inkml:trace>
  <inkml:trace contextRef="#ctx0" brushRef="#br0" timeOffset="-69203.49">9494 12208 38015 0,'0'0'1680'0,"0"0"352"0,0 0-1632 0,0 0-400 0,0 0 0 0,0 0 0 16,0 0 1728-16,0 0 256 0,0 0 48 0,0 0 16 16,0 0-1232-16,0 0-240 0,5-2-64 0,-5 2 0 0,6-4-512 0,-6 4 0 15,6-7 0-15,-1 3 0 16,1-1-1472-16,-1-1-208 0,0 2-48 0,0 0 0 0</inkml:trace>
  <inkml:trace contextRef="#ctx0" brushRef="#br0" timeOffset="-68395.16">9992 11899 26943 0,'0'0'592'0,"0"0"128"0,4-6 32 0,-2-1 0 0,1-1-608 0,0-1-144 0,-2 0 0 0,0 1 0 0,1-1 1472 0,-2-2 256 16,-2-2 48-16,1 3 16 0,-2 1-416 0,-1-2-80 15,-1 1-16-15,-1 1 0 0,-2-1-192 0,-1 5-64 16,-2 0 0-16,1-2 0 0,-2 6-352 0,-3 1-80 15,0 1-16-15,-2 6 0 0,-2 0-144 0,0 2-48 16,-1 1 0-16,0 1 0 0,0 2-48 0,0 2-16 16,3 0 0-16,1 1 0 0,0-3-144 0,3 1-48 15,0 2 0-15,1-2 0 0,2-1-128 0,1 0 128 16,2-2-128-16,2-2 128 0,4 2-128 0,1-1 0 0,0-1 0 16,2 0-176-16,2-1 176 0,3 1 0 15,3-1 128-15,3 1-128 0,2 1 0 0,2-5 0 0,1 4 0 0,2-2 0 16,-1-1 128-16,2 1-128 15,3-1 128-15,0 2-128 0,-2-1 128 0,0 2-128 16,0 0 128-16,-1-1-128 0,-1 1 0 0,-4 1 0 16,-2 1 0-16,-1 2-128 0,-2 0 128 0,-2 0 0 0,-1 4 0 0,-3-1 0 15,-2 1 0-15,-3 0-128 0,-3 0 128 0,-1 0-128 0,-3 1 128 0,-2-1 0 32,-1 0 0-32,-2-4 0 0,-2 1 0 0,-1-4 0 0,-1 1 0 0,-1-5 0 15,-1 1 0-15,0-3 0 16,-1-2 0-16,2-2 0 0,0-4 0 0,0 2 0 0,2-5 0 0,2 1 0 15,1-2-128-15,0-4 0 0,1 1 0 16,4-2 0-16,0-1 128 0,2-2 0 0,2-1 0 0,1 0 0 16,2-2 0-16,2 1 0 0,5 1 0 0,1-2 0 15,2 3 0-15,2-1 0 0,1 0 128 0,1 1-128 0,2 2 128 16,2 1-128-16,2-4 128 0,1 4-128 0,0-3 176 0,0 2-48 16,1 0 0-16,-1 1 0 15,-3-2-128-15,1 3 0 0,-2 0 0 0,-1 2 0 0,-2 0-176 0,-1 3-64 16,0-3-16-16,0 4 0 15,-1 2-2304-15,-1-3-448 0,-2 5-112 0,-1-2-16 0</inkml:trace>
  <inkml:trace contextRef="#ctx0" brushRef="#br0" timeOffset="-67814.19">10568 11840 31327 0,'0'0'1392'0,"7"-1"272"0,-1-2-1328 0,1-1-336 16,-7 4 0-16,4-3 0 0,-4 3 2320 0,4-6 400 15,-3 0 80-15,-1 6 16 0,-1-4-1392 0,1 4-272 0,-4-7-48 16,-2 3-16-16,0 2-512 0,-2-2-96 0,-1 4-32 0,-3-3 0 0,-2 3-144 0,-1 0-48 16,0 0 0-16,-2 0 0 15,-2 3-256-15,1-3 160 0,-2 4-160 0,1-2 128 16,-1-2-128-16,3 4 0 0,1-1 0 0,3-2 0 15,-1 4 0-15,1-1 0 0,2 0 0 0,1-1 0 16,-1 3 0-16,3-2 0 0,2 3 0 0,1 0 0 16,-1-1 0-16,2 5 128 0,0-2-128 0,2-1 128 15,1 1-128-15,-1 0 128 0,1 1-128 0,0-2 128 16,1 4 0-16,0-2 0 0,0 1 0 0,1-2 0 16,0 2 0-16,1-1 0 0,-2-3 0 0,1 2 0 0,-1-9 64 0,2 8 0 15,1 1 0-15,-3-9 0 16,3 6-192-16,-3-6 128 0,2 10-128 0,-2-10 128 0,0 0-128 0,7 3 0 15,-7-3 0-15,8 4-176 0,-8-4 176 0,9 0 0 16,0-2 0-16,0 0 0 0,2 0 0 0,0-2 176 16,1 1-48-16,3 2 0 0,-1-2-128 0,2 1 0 0,2-2 0 0,0 0 0 15,1 1 0-15,0 3 0 16,1-2 0-16,0 2 0 0,-2 0 0 0,-1 2-176 0,-1 1 48 0,0 1 0 16,-2 5 128-16,-1 1 0 15,0 1 128-15,-2 5-128 0,-2-2 0 0,-3 2 0 0,-3 1 0 0,-3 2 0 16,-3 5 0-16,-2 2 0 15,-3-1 0-15,-2 4 0 0,-3-5 224 0,-3 2-32 0,-2-3 0 0,-3-2 0 16,0 1-192-16,-4-2 0 16,-1-5 0-16,-1-5 0 0,0 2 0 0,1-6 0 0,0-4 0 0,1-2-160 15,1-2 32-15,2-3 0 0,1-1 0 0,4-2 0 32,2-3-1024-32,5-2-208 0,3-3-48 0,5-1 0 0,4 0-2448 0,13-26-496 0,3 6-112 0,-5 22-16 0</inkml:trace>
  <inkml:trace contextRef="#ctx0" brushRef="#br0" timeOffset="-66933.58">11092 11970 26719 0,'0'0'1184'0,"0"0"240"0,0 0-1136 0,0 0-288 0,0 0 0 0,0 0 0 16,0 0 2560-16,0 0 464 0,0 0 96 0,0 0 16 16,0 0-1024-16,5 12-208 0,-1-2-48 0,-1 3 0 15,-2 2-864-15,0 2-176 0,-1 2-48 0,0 4 0 16,2-2-144-16,-2 2-48 0,-2 3 0 0,1 3 0 15,-1-1-96-15,-1-2-32 0,0 4 0 0,1-4 0 0,-1-2-192 0,2-3-64 16,-2-2 0-16,2-3 0 16,-1-1-192-16,1-5 0 0,-1-1 0 0,2-9 0 15,0 0 0-15,0 0 0 16,0 0 0-16,0 0-160 0,1-10 32 0,1-3 0 0,2 0 0 0,0-5 0 16,2-1-208-16,-1-5-48 0,1-2 0 0,1-1 0 15,1 0-304-15,0 1-64 16,-1 3-16-16,3-1 0 0,1 0 416 0,1 5 80 0,0-3 16 0,2 1 0 0,2 4 0 0,-1 1 0 15,-2-1 0-15,0 6 0 0,0 1 256 0,1 1-160 16,1 2 160-16,-1 3-128 0,0 2 128 0,1 2 176 16,-2 2-48-16,-1 5 0 0,-2-1 112 0,1 2 16 15,-2 3 0-15,-1 4 0 0,-2 0 48 0,0 3 16 16,-3-1 0-16,0 3 0 0,-2 1-64 0,-1 2 0 16,-1 0 0-16,0 0 0 0,-1 3 0 0,0-2 0 15,-2 0 0-15,1-5 0 0,2 2-96 0,-2-4-32 0,1-4 0 0,-1-1 0 16,0-4 0-16,1-2 0 15,2-6 0-15,0 0 0 0,0 0-304 0,0 0-64 16,2-7-16-16,2-7 0 0,2 1-48 0,-1-2-16 16,1-2 0-16,2-3 0 15,1-1-192-15,2-1-64 0,-1 1 0 0,2-1 0 0,0 2 256 0,1 3 64 0,-1 0 0 0,1 0 0 16,-1 0 400-16,1 4 96 16,-1 0 16-16,-1 0 0 0,1 2 192 0,0 4 64 0,-2 1 0 0,0 2 0 15,-2-1-672-15,-3 5-128 16,-5 0-32-16,8 2 0 0,-2 2 624 0,1 5 112 0,-2 2 32 0,-1 2 0 15,0 3-64-15,0-2 0 0,-2 3 0 0,0 3 0 16,-1 2-48-16,0-1-16 0,-1 3 0 0,0-2 0 16,-1-1-192-16,2 1-128 0,-1-1 128 0,0-4-128 0,0 0 0 0,2-1 0 15,-1 1 0-15,2-4-128 16,-1 0-64-16,2-2 0 0,3-5 0 0,0-2 0 16,4 1-1072-16,2-5-208 15,1-2-64-15,2-2 0 0,3-3-3472 0,20-6-704 0,-5 7-144 0,-20 2-32 0</inkml:trace>
  <inkml:trace contextRef="#ctx0" brushRef="#br0" timeOffset="-66383.66">12078 12173 8287 0,'8'-14'736'0,"-4"7"-592"0,0-2-144 0,0-2 0 0,0-2 4896 0,-3 0 944 15,0-1 192-15,-1-2 48 0,-1 2-2880 0,-2-5-560 16,-2 5-112-16,0-3-32 0,-2 4-768 0,0-3-144 16,-1 2-48-16,-1 5 0 0,-1-2-816 0,0 4-160 0,-2 1-48 0,0 3 0 15,1 3-96-15,-3 3-32 16,1 3 0-16,-1 4 0 0,0 0 0 0,-2 5 0 0,-1 3 0 0,0-1 0 15,0 3-192-15,1 1-64 0,2 2 0 0,1 3 0 16,2 0-128-16,2-1 128 0,2 2-128 0,3-1 128 16,2 0-128-16,3-2 0 0,2-1 0 0,2-3-176 15,2-3 176-15,0-2-128 0,4-1 128 0,2-7-128 16,1-4-160-16,3 1-32 0,-1-8 0 0,1-3 0 31,0-2-256-31,0-5-48 0,0-6-16 0,0-3 0 16,0-3 160-16,-1-1 32 0,0 0 0 0,-2-3 0 15,-2 1 0-15,-2-3 0 0,1 1 0 0,-2 1 0 0,-1 0 144 0,0 5 48 0,0 0 0 0,-2 4 0 16,-1 4 256-16,1 5 0 0,-2 4 0 0,-4 8 0 16,0 0 256-16,5 8 96 0,0 8 32 0,0 4 0 15,0 6 304-15,1 4 64 0,-1 4 16 0,-1 9 0 0,2 4-112 0,-2 8-16 16,0 3 0-16,-2 2 0 16,-2-1-192-16,-2 1-64 0,0 1 0 0,-2 3 0 0,-1 5-384 15,-3 1 0-15,-3-1 0 16,-1 2 0-16,-2-8 0 0,-2-3 0 0,-1-6 0 0,0-6 0 0,0-7 0 0,1-5 0 15,-2-6 0-15,0-3 0 16,-1-10 128-16,1-7-128 0,0-7 128 0,-2-7-128 0,-1-5 0 0,0-7 0 16,2-5-224-16,0-3 80 15,4-6-48-15,1 0 0 0,3-3 0 0,3-6 0 0,4-1 192 0,3-6-128 16,2-4 128-16,4 3-128 0,3 1 128 0,5 1 0 16,1 6 128-16,3 2-128 0,3 5 0 0,1 4 0 15,0 2 0-15,0 2-128 0,1 5 128 0,1 2 0 0,0 2 0 0,1 2 0 16,-2 1 224-16,0 5 80 15,-1 0 16-15,-1 0 0 16,-1 5-2512-16,0-2-496 0,-3 1-112 16,-5 2-16-16</inkml:trace>
  <inkml:trace contextRef="#ctx1" brushRef="#br0">24074 13650 0,'0'0'0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23.356"/>
    </inkml:context>
    <inkml:brush xml:id="br0">
      <inkml:brushProperty name="width" value="0.1" units="cm"/>
      <inkml:brushProperty name="height" value="0.1" units="cm"/>
      <inkml:brushProperty name="color" value="#E71224"/>
    </inkml:brush>
  </inkml:definitions>
  <inkml:trace contextRef="#ctx0" brushRef="#br0">131 169 1375 0 0,'0'0'66'0'0,"15"-11"1084"0"0,-12 8-182 0 0,0 0-1 0 0,0 0 0 0 0,-1-1 1 0 0,1 1-1 0 0,-1 0 0 0 0,1-1 1 0 0,2-6-1 0 0,8-11 7978 0 0,-12 27-7741 0 0,-1-1-1005 0 0,-1-1-1 0 0,0 1 1 0 0,0-1 0 0 0,0 0-1 0 0,-1 1 1 0 0,-2 5 0 0 0,-3 8 254 0 0,-16 55 526 0 0,-67 234-170 0 0,44-111-529 0 0,38-172-280 0 0,27-87-393 0 0,13-84-1 0 0,-3 11-28 0 0,-12 70 95 0 0,30-81-1 0 0,-39 128 274 0 0,0 1 0 0 0,2-1 1 0 0,0 1-1 0 0,0 1 0 0 0,2 0 0 0 0,0 0 0 0 0,1 1 0 0 0,27-25 0 0 0,-37 39 57 0 0,0-1 0 0 0,1 0 0 0 0,-1 1 0 0 0,1 0 0 0 0,0 0 0 0 0,-1 0 0 0 0,1 0 0 0 0,0 1-1 0 0,8-3 1 0 0,-11 4 6 0 0,1 0 0 0 0,0-1 0 0 0,-1 1-1 0 0,1 0 1 0 0,-1 0 0 0 0,1 1 0 0 0,-1-1 0 0 0,1 0-1 0 0,-1 0 1 0 0,1 1 0 0 0,-1-1 0 0 0,1 1-1 0 0,-1-1 1 0 0,1 1 0 0 0,-1 0 0 0 0,0-1-1 0 0,1 1 1 0 0,-1 0 0 0 0,0 0 0 0 0,0 0 0 0 0,0 0-1 0 0,1 0 1 0 0,-1 0 0 0 0,0 1 0 0 0,0-1-1 0 0,-1 0 1 0 0,1 0 0 0 0,0 1 0 0 0,0-1-1 0 0,0 2 1 0 0,3 6 67 0 0,0 1-1 0 0,-1-1 1 0 0,0 1 0 0 0,-1 0-1 0 0,2 14 1 0 0,2 54 964 0 0,-4-41-918 0 0,1 17 40 0 0,0 0-67 0 0,14 77 0 0 0,-13-110-87 0 0,1-1 0 0 0,1 1 0 0 0,0-1 0 0 0,2 0 0 0 0,0-1 0 0 0,2 1 0 0 0,11 17 0 0 0,-19-34-140 0 0,0 0 1 0 0,1 0-1 0 0,-1-1 0 0 0,1 1 0 0 0,-1 0 1 0 0,1-1-1 0 0,0 0 0 0 0,0 1 0 0 0,0-1 1 0 0,5 2-1 0 0,-7-4 34 0 0,1 1 0 0 0,-1-1 0 0 0,1 1 0 0 0,0-1 0 0 0,-1 0 0 0 0,1 1 0 0 0,0-1 0 0 0,-1 0 0 0 0,1 0 0 0 0,0 0 0 0 0,-1-1 0 0 0,1 1 0 0 0,0 0 0 0 0,-1-1 0 0 0,1 1 0 0 0,-1-1 0 0 0,1 1 0 0 0,0-1 0 0 0,-1 0 0 0 0,1 1 0 0 0,-1-1 0 0 0,0 0 0 0 0,1 0 0 0 0,1-2 1 0 0,6-6-1925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23.689"/>
    </inkml:context>
    <inkml:brush xml:id="br0">
      <inkml:brushProperty name="width" value="0.1" units="cm"/>
      <inkml:brushProperty name="height" value="0.1" units="cm"/>
      <inkml:brushProperty name="color" value="#E71224"/>
    </inkml:brush>
  </inkml:definitions>
  <inkml:trace contextRef="#ctx0" brushRef="#br0">522 1 5983 0 0,'-2'1'274'0'0,"-15"6"88"0"0,0 0 0 0 0,-18 5 0 0 0,-78 14 11949 0 0,50-13-9366 0 0,-84 9-1266 0 0,137-21-1678 0 0,-14 2-95 0 0,-69 9-1084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24.103"/>
    </inkml:context>
    <inkml:brush xml:id="br0">
      <inkml:brushProperty name="width" value="0.1" units="cm"/>
      <inkml:brushProperty name="height" value="0.1" units="cm"/>
      <inkml:brushProperty name="color" value="#E71224"/>
    </inkml:brush>
  </inkml:definitions>
  <inkml:trace contextRef="#ctx0" brushRef="#br0">0 39 9815 0 0,'2'0'8814'0'0,"10"1"-8258"0"0,0 0 0 0 0,-1 0 0 0 0,1-2 1 0 0,0 0-1 0 0,0 0 0 0 0,-1-1 0 0 0,1 0 1 0 0,-1-1-1 0 0,17-6 0 0 0,-22 7-504 0 0,5-2-105 0 0,0 0 0 0 0,1 1 0 0 0,0 0 0 0 0,0 0-1 0 0,0 2 1 0 0,0-1 0 0 0,15 1 0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24.463"/>
    </inkml:context>
    <inkml:brush xml:id="br0">
      <inkml:brushProperty name="width" value="0.1" units="cm"/>
      <inkml:brushProperty name="height" value="0.1" units="cm"/>
      <inkml:brushProperty name="color" value="#E71224"/>
    </inkml:brush>
  </inkml:definitions>
  <inkml:trace contextRef="#ctx0" brushRef="#br0">0 0 15199 0 0,'2'9'1379'0'0,"5"17"3614"0"0,2-20-3590 0 0,1-5-1339 0 0,-1 0 0 0 0,1-1 0 0 0,-1 0 0 0 0,1 0 0 0 0,0-1 0 0 0,-1-1 0 0 0,14-3 0 0 0,14-1 169 0 0,10 4 408 0 0,-17 5-2964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25.153"/>
    </inkml:context>
    <inkml:brush xml:id="br0">
      <inkml:brushProperty name="width" value="0.1" units="cm"/>
      <inkml:brushProperty name="height" value="0.1" units="cm"/>
      <inkml:brushProperty name="color" value="#E71224"/>
    </inkml:brush>
  </inkml:definitions>
  <inkml:trace contextRef="#ctx0" brushRef="#br0">1 185 13903 0 0,'0'0'2063'0'0,"4"-8"-220"0"0,7-7-634 0 0,-4 4-677 0 0,1 1 0 0 0,1 0 0 0 0,-1 0 0 0 0,11-8 0 0 0,15-13-202 0 0,-20 18-315 0 0,26-19 0 0 0,-35 28-15 0 0,0 1 1 0 0,0 0-1 0 0,1 0 0 0 0,0 1 1 0 0,-1-1-1 0 0,1 1 1 0 0,0 1-1 0 0,0-1 0 0 0,8 0 1 0 0,-10 1 21 0 0,-1 1 1 0 0,1-1 0 0 0,-1 1-1 0 0,1 0 1 0 0,-1 1-1 0 0,1-1 1 0 0,-1 0-1 0 0,1 1 1 0 0,-1 0-1 0 0,1 0 1 0 0,-1 0 0 0 0,0 0-1 0 0,1 1 1 0 0,-1-1-1 0 0,0 1 1 0 0,0 0-1 0 0,0 0 1 0 0,0 0-1 0 0,0 0 1 0 0,-1 1 0 0 0,1-1-1 0 0,-1 1 1 0 0,1-1-1 0 0,-1 1 1 0 0,0 0-1 0 0,0 0 1 0 0,0 0-1 0 0,0 0 1 0 0,-1 0 0 0 0,1 0-1 0 0,-1 1 1 0 0,0-1-1 0 0,0 1 1 0 0,0-1-1 0 0,0 0 1 0 0,0 7-1 0 0,-1 1 3 0 0,0-1-1 0 0,-1 0 0 0 0,0 0 0 0 0,-1 0 1 0 0,0 0-1 0 0,-5 14 0 0 0,-27 57-27 0 0,12-30 18 0 0,4-8 32 0 0,-33 80 66 0 0,38-98-163 0 0,0 0 0 0 0,-27 38 0 0 0,32-55 34 0 0,1 1 0 0 0,-2-2 0 0 0,-13 12 0 0 0,20-17 3 0 0,-5 2-96 0 0,3-3 37 0 0,3-1 68 0 0,-1 0-1 0 0,1 0 1 0 0,0 0 0 0 0,0 0-1 0 0,-1 0 1 0 0,1 0 0 0 0,0-1 0 0 0,0 1-1 0 0,0 0 1 0 0,-1 0 0 0 0,1-1 0 0 0,0 1-1 0 0,0-1 1 0 0,0 1 0 0 0,0-1 0 0 0,0 0-1 0 0,0 1 1 0 0,0-1 0 0 0,0 0-1 0 0,0 0 1 0 0,0 1 0 0 0,0-1 0 0 0,0 0-1 0 0,1 0 1 0 0,-1 0 0 0 0,0 0 0 0 0,1 0-1 0 0,-1 0 1 0 0,0-2 0 0 0,0 2-7 0 0,-1-2 9 0 0,1-9 4 0 0,1 7 2 0 0,1 1-1 0 0,-1-1 0 0 0,1 1 1 0 0,0 0-1 0 0,1-1 1 0 0,-1 1-1 0 0,1 0 0 0 0,-1 0 1 0 0,1 0-1 0 0,1 0 1 0 0,-1 0-1 0 0,1 0 0 0 0,-1 1 1 0 0,1-1-1 0 0,0 1 1 0 0,0 0-1 0 0,7-6 0 0 0,-5 5 3 0 0,0 0 0 0 0,0 0 0 0 0,1 1 0 0 0,-1 0 0 0 0,1 0 0 0 0,0 0 0 0 0,0 1 0 0 0,0 0 0 0 0,0 0 0 0 0,0 1 0 0 0,0-1 0 0 0,8 0 0 0 0,1 2 4 0 0,0 0 0 0 0,1 1 0 0 0,-1 1 1 0 0,20 4-1 0 0,60 20 108 0 0,-17-3-55 0 0,-75-23-36 0 0,56 12 365 0 0,-52-11-387 0 0,0-1-1 0 0,-1 0 1 0 0,1 0-1 0 0,-1 0 1 0 0,1-1 0 0 0,-1 0-1 0 0,8-2 1 0 0,-11 2-90 0 0,0 0 1 0 0,-1 0-1 0 0,1 0 0 0 0,0-1 1 0 0,-1 1-1 0 0,0-1 0 0 0,3-2 1 0 0,23-25-5341 0 0,-22 21 4451 0 0,9-10-1465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25.561"/>
    </inkml:context>
    <inkml:brush xml:id="br0">
      <inkml:brushProperty name="width" value="0.1" units="cm"/>
      <inkml:brushProperty name="height" value="0.1" units="cm"/>
      <inkml:brushProperty name="color" value="#E71224"/>
    </inkml:brush>
  </inkml:definitions>
  <inkml:trace contextRef="#ctx0" brushRef="#br0">45 114 5527 0 0,'0'0'498'0'0,"2"0"-406"0"0,1 0 701 0 0,1 0 0 0 0,0-1 1 0 0,-1 1-1 0 0,1-1 0 0 0,-1 0 0 0 0,1 0 1 0 0,-1 0-1 0 0,0 0 0 0 0,1-1 0 0 0,-1 1 1 0 0,0-1-1 0 0,0 0 0 0 0,0 0 0 0 0,0 0 1 0 0,5-4-1 0 0,-3 2-857 0 0,8-6 517 0 0,-4 2-381 0 0,1 0 1 0 0,0 1-1 0 0,1 0 0 0 0,0 0 0 0 0,0 1 0 0 0,13-5 0 0 0,-19 11 60 0 0,-1-1-1 0 0,0 1 0 0 0,0 0 1 0 0,0 0-1 0 0,1 0 1 0 0,-1 1-1 0 0,7 1 1 0 0,-5-1-65 0 0,-2 0-25 0 0,-1 0 0 0 0,0 1 0 0 0,0-1 0 0 0,-1 1 0 0 0,1-1 1 0 0,0 1-1 0 0,0 0 0 0 0,-1 0 0 0 0,1 0 0 0 0,-1 1 0 0 0,4 3 0 0 0,-3-2 9 0 0,-1 0-1 0 0,1-1 1 0 0,-1 1 0 0 0,1 1-1 0 0,-1-1 1 0 0,-1 0-1 0 0,1 0 1 0 0,-1 1 0 0 0,1-1-1 0 0,-1 1 1 0 0,0-1-1 0 0,-1 1 1 0 0,1 0 0 0 0,-1-1-1 0 0,0 1 1 0 0,0 0 0 0 0,-1 5-1 0 0,-2 8 160 0 0,0 1 0 0 0,-11 33-1 0 0,11-43-133 0 0,0 1-64 0 0,-7 24 77 0 0,-27 61 0 0 0,33-86-81 0 0,0-1 0 0 0,-1 0 0 0 0,0 0 0 0 0,-1 0 1 0 0,1 0-1 0 0,-1-1 0 0 0,-1 0 0 0 0,0 0 0 0 0,0-1 1 0 0,0 0-1 0 0,0 0 0 0 0,-11 6 0 0 0,15-11-14 0 0,0 1-1 0 0,0-1 0 0 0,-1 0 1 0 0,1 0-1 0 0,0 0 1 0 0,-1 0-1 0 0,1 0 1 0 0,-1-1-1 0 0,1 1 0 0 0,-1-1 1 0 0,1 0-1 0 0,-1 0 1 0 0,1-1-1 0 0,0 1 0 0 0,-1-1 1 0 0,1 1-1 0 0,-1-1 1 0 0,1 0-1 0 0,0 0 1 0 0,-1-1-1 0 0,1 1 0 0 0,0-1 1 0 0,0 0-1 0 0,0 1 1 0 0,0-1-1 0 0,1 0 0 0 0,-1-1 1 0 0,0 1-1 0 0,1 0 1 0 0,-5-6-1 0 0,2 1-11 0 0,-1 0-1 0 0,1-1 1 0 0,0 1-1 0 0,1-1 0 0 0,-1 0 1 0 0,2-1-1 0 0,-1 1 1 0 0,1-1-1 0 0,0 1 1 0 0,-2-17-1 0 0,3 8 12 0 0,1 0 0 0 0,0 0 0 0 0,2 0 0 0 0,0 0-1 0 0,1 1 1 0 0,0-1 0 0 0,2 0 0 0 0,0 1 0 0 0,0-1 0 0 0,2 1 0 0 0,0 1-1 0 0,1-1 1 0 0,12-20 0 0 0,-10 23-624 0 0,-1 2 0 0 0,2-1 0 0 0,0 1 0 0 0,0 0 0 0 0,16-12 0 0 0,-10 9-859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25.957"/>
    </inkml:context>
    <inkml:brush xml:id="br0">
      <inkml:brushProperty name="width" value="0.1" units="cm"/>
      <inkml:brushProperty name="height" value="0.1" units="cm"/>
      <inkml:brushProperty name="color" value="#E71224"/>
    </inkml:brush>
  </inkml:definitions>
  <inkml:trace contextRef="#ctx0" brushRef="#br0">169 11 11951 0 0,'0'0'547'0'0,"2"1"-11"0"0,1 2-383 0 0,-1-2-134 0 0,0 0-1 0 0,-1 0 1 0 0,1 0-1 0 0,0 0 1 0 0,0 0-1 0 0,0 0 1 0 0,-1 0 0 0 0,1-1-1 0 0,0 1 1 0 0,3 0-1 0 0,3 0 617 0 0,1 0 0 0 0,-1 0 0 0 0,0-1 0 0 0,0 0-1 0 0,0 0 1 0 0,0-1 0 0 0,10-1 0 0 0,-10 0-488 0 0,0 1 0 0 0,0 0 0 0 0,1 1 1 0 0,-1 0-1 0 0,0 0 0 0 0,0 1 0 0 0,12 2 0 0 0,-15-2-64 0 0,0 1 0 0 0,-1 0 0 0 0,1 0-1 0 0,-1 0 1 0 0,0 0 0 0 0,1 1 0 0 0,-1 0 0 0 0,0 0-1 0 0,0 0 1 0 0,-1 0 0 0 0,1 0 0 0 0,-1 1 0 0 0,0 0-1 0 0,1 0 1 0 0,-2 0 0 0 0,1 0 0 0 0,0 0 0 0 0,-1 0-1 0 0,0 1 1 0 0,0-1 0 0 0,0 1 0 0 0,0 0 0 0 0,-1-1-1 0 0,0 1 1 0 0,0 0 0 0 0,1 8 0 0 0,-2 0 33 0 0,1 1 0 0 0,-2-1 0 0 0,0 1 0 0 0,0-1 0 0 0,-1 1 0 0 0,-1-1 0 0 0,0 0 0 0 0,-8 20 0 0 0,7-22-71 0 0,-1-1 0 0 0,0 0-1 0 0,0 0 1 0 0,-1 0 0 0 0,0-1-1 0 0,-1 0 1 0 0,0 0 0 0 0,0 0-1 0 0,-1-1 1 0 0,0 0 0 0 0,-12 8 0 0 0,13-12-44 0 0,1 1 0 0 0,0-2 0 0 0,-1 1 1 0 0,0-1-1 0 0,0 0 0 0 0,0-1 1 0 0,0 1-1 0 0,0-1 0 0 0,-1-1 1 0 0,1 1-1 0 0,0-1 0 0 0,-1-1 1 0 0,1 1-1 0 0,-1-1 0 0 0,1-1 1 0 0,-1 1-1 0 0,-14-4 0 0 0,13 2-1 0 0,0-2 0 0 0,0 1 0 0 0,0-1 0 0 0,0 0 0 0 0,1 0 0 0 0,0-1 0 0 0,0-1 0 0 0,0 1 0 0 0,0-1 0 0 0,1-1 0 0 0,0 1 0 0 0,0-1 0 0 0,-6-8 0 0 0,6 5 0 0 0,-1 0 0 0 0,1-1 0 0 0,1 0 0 0 0,0 0 0 0 0,0 0 0 0 0,1-1 0 0 0,1 0 0 0 0,0 0 0 0 0,-3-19 0 0 0,6 26 3 0 0,1-1 0 0 0,0 0 0 0 0,0 1 0 0 0,0-1 0 0 0,1 0 0 0 0,0 1 0 0 0,0-1 1 0 0,0 1-1 0 0,1 0 0 0 0,0-1 0 0 0,0 1 0 0 0,0 0 0 0 0,1 0 0 0 0,-1 0 0 0 0,1 0 0 0 0,4-4 0 0 0,1-2-24 0 0,0 2 0 0 0,0-1 0 0 0,1 1 0 0 0,1 1 0 0 0,-1-1 0 0 0,12-6 0 0 0,-11 9-852 0 0,0 0-1 0 0,1 0 1 0 0,0 1-1 0 0,12-4 1 0 0,3 1-6161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26.386"/>
    </inkml:context>
    <inkml:brush xml:id="br0">
      <inkml:brushProperty name="width" value="0.1" units="cm"/>
      <inkml:brushProperty name="height" value="0.1" units="cm"/>
      <inkml:brushProperty name="color" value="#E71224"/>
    </inkml:brush>
  </inkml:definitions>
  <inkml:trace contextRef="#ctx0" brushRef="#br0">76 20 11487 0 0,'0'0'1040'0'0,"2"0"-853"0"0,6 2 262 0 0,1 0 0 0 0,-1-1 1 0 0,0-1-1 0 0,1 1 0 0 0,-1-1 0 0 0,1-1 1 0 0,15-2-1 0 0,-10 1 92 0 0,26 0 0 0 0,-23 3-200 0 0,1 1 1 0 0,-1 0-1 0 0,0 1 1 0 0,0 1 0 0 0,0 1-1 0 0,24 9 1 0 0,-33-10-203 0 0,-1 0 1 0 0,1 0 0 0 0,-1 0 0 0 0,0 1-1 0 0,0 0 1 0 0,-1 0 0 0 0,1 1 0 0 0,-1 0-1 0 0,-1 0 1 0 0,1 0 0 0 0,-1 1 0 0 0,0 0-1 0 0,0 0 1 0 0,-1 0 0 0 0,5 10 0 0 0,-6-7-39 0 0,1 0 1 0 0,-2 0 0 0 0,1 0 0 0 0,-1 0 0 0 0,-1 0 0 0 0,0 1 0 0 0,-1-1 0 0 0,0 0 0 0 0,0 1 0 0 0,-1-1 0 0 0,0 0 0 0 0,-1 0 0 0 0,0 1 0 0 0,-1-1 0 0 0,-7 18 0 0 0,3-9-54 0 0,-2-2 1 0 0,0 1-1 0 0,-1-1 0 0 0,-1 0 0 0 0,0-1 0 0 0,-1 0 1 0 0,-21 20-1 0 0,25-28-42 0 0,-1 0 0 0 0,0-1 0 0 0,-1 1-1 0 0,0-2 1 0 0,0 1 0 0 0,0-1 0 0 0,-1-1 0 0 0,0 0 0 0 0,-14 4 0 0 0,18-7-7 0 0,0 0 0 0 0,0 0-1 0 0,-1-1 1 0 0,1 0 0 0 0,-1-1 0 0 0,1 1 0 0 0,-1-2-1 0 0,1 1 1 0 0,-1-1 0 0 0,1 0 0 0 0,-1 0 0 0 0,1-1-1 0 0,0 0 1 0 0,0-1 0 0 0,-11-4 0 0 0,11 3-3 0 0,-1 0-1 0 0,1-1 1 0 0,0 0 0 0 0,1 0-1 0 0,-1 0 1 0 0,1-1 0 0 0,0 0 0 0 0,0 0-1 0 0,1 0 1 0 0,0-1 0 0 0,-7-12 0 0 0,7 9-1 0 0,0 0 1 0 0,1 0 0 0 0,0-1 0 0 0,0 0-1 0 0,2 1 1 0 0,-1-1 0 0 0,1 0 0 0 0,0-14-1 0 0,1 10 23 0 0,1-1-1 0 0,1 1 0 0 0,0-1 0 0 0,1 1 1 0 0,1 0-1 0 0,0 0 0 0 0,1 0 0 0 0,1 0 1 0 0,0 1-1 0 0,1-1 0 0 0,1 1 0 0 0,0 1 1 0 0,9-14-1 0 0,-6 14-223 0 0,1 0 0 0 0,0 0 0 0 0,1 1 0 0 0,0 0 0 0 0,1 1 1 0 0,0 1-1 0 0,1 0 0 0 0,0 1 0 0 0,26-12 0 0 0,-14 7-1066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28.533"/>
    </inkml:context>
    <inkml:brush xml:id="br0">
      <inkml:brushProperty name="width" value="0.1" units="cm"/>
      <inkml:brushProperty name="height" value="0.1" units="cm"/>
      <inkml:brushProperty name="color" value="#E71224"/>
    </inkml:brush>
  </inkml:definitions>
  <inkml:trace contextRef="#ctx0" brushRef="#br0">206 1 9007 0 0,'-1'0'6263'0'0,"-23"18"-5176"0"0,0 1 1 0 0,2 1-1 0 0,0 1 1 0 0,-22 28-1 0 0,36-38-994 0 0,0 0-1 0 0,1 1 0 0 0,0 0 1 0 0,1 0-1 0 0,0 0 0 0 0,1 1 1 0 0,0-1-1 0 0,1 1 0 0 0,1 1 1 0 0,0-1-1 0 0,-2 24 0 0 0,3-19-16 0 0,2 0-1 0 0,1 0 1 0 0,0 1 0 0 0,1-1-1 0 0,5 21 1 0 0,-4-29-64 0 0,-1-1 1 0 0,1 0 0 0 0,1 0-1 0 0,0 0 1 0 0,0-1 0 0 0,1 1-1 0 0,0-1 1 0 0,0 0 0 0 0,1 0-1 0 0,0-1 1 0 0,11 12-1 0 0,-3-7 107 0 0,0 0 0 0 0,1-1 0 0 0,24 14 1 0 0,-32-21-384 0 0,1-1 0 0 0,-1 0 1 0 0,1 0-1 0 0,9 2 0 0 0,-11-4-678 0 0,0 0 0 0 0,0 0 1 0 0,0-1-1 0 0,-1 0 0 0 0,1 0 0 0 0,10-1 0 0 0,0-2-5516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44.568"/>
    </inkml:context>
    <inkml:brush xml:id="br0">
      <inkml:brushProperty name="width" value="0.1" units="cm"/>
      <inkml:brushProperty name="height" value="0.1" units="cm"/>
      <inkml:brushProperty name="color" value="#E71224"/>
    </inkml:brush>
  </inkml:definitions>
  <inkml:trace contextRef="#ctx0" brushRef="#br0">29 46 13847 0 0,'0'0'1390'0'0,"1"-2"-1273"0"0,4-3-6 0 0,-1 1 1 0 0,1-1 0 0 0,0 0-1 0 0,0 1 1 0 0,11-7-1 0 0,-15 10-16 0 0,33-8 1118 0 0,-29 10-1076 0 0,0-1 0 0 0,0 0 0 0 0,0 1 0 0 0,0 0 0 0 0,0 0 0 0 0,0 1 0 0 0,0-1 0 0 0,-1 1 0 0 0,1 0 0 0 0,0 0 0 0 0,-1 1 0 0 0,1-1 0 0 0,-1 1 0 0 0,0 0 0 0 0,6 6 0 0 0,2 3 64 0 0,-2 0 1 0 0,0 0 0 0 0,14 23 0 0 0,12 15-13 0 0,-18-27-108 0 0,40 36-1 0 0,-50-53-6 0 0,0 1 0 0 0,1-1-1 0 0,0-1 1 0 0,0 1 0 0 0,0-1-1 0 0,1-1 1 0 0,-1 0 0 0 0,17 4-1 0 0,-21-6-90 0 0,-1-1 0 0 0,1 0 0 0 0,0 0 0 0 0,-1-1 1 0 0,1 1-1 0 0,0-1 0 0 0,0 0 0 0 0,0 0 0 0 0,-1-1 0 0 0,1 0 0 0 0,0 1 0 0 0,-1-2 0 0 0,1 1 0 0 0,0 0 0 0 0,-1-1 0 0 0,0 0 0 0 0,1 0 0 0 0,-1 0 1 0 0,0-1-1 0 0,0 1 0 0 0,0-1 0 0 0,6-5 0 0 0,-7 5 7 0 0,0 0 0 0 0,0-1 0 0 0,0 1-1 0 0,0-1 1 0 0,-1 1 0 0 0,1-1 0 0 0,-1 0 0 0 0,0 0 0 0 0,0 0 0 0 0,-1 0 0 0 0,1 0 0 0 0,-1-1-1 0 0,1-4 1 0 0,-1 6 5 0 0,-1 0-1 0 0,0-1 0 0 0,0 1 0 0 0,0 0 1 0 0,0 0-1 0 0,0 0 0 0 0,-1-1 1 0 0,1 1-1 0 0,-1 0 0 0 0,0 0 0 0 0,0 0 1 0 0,0 0-1 0 0,-1 0 0 0 0,1 0 0 0 0,-1 0 1 0 0,1 1-1 0 0,-1-1 0 0 0,0 0 1 0 0,-2-2-1 0 0,0 1 20 0 0,1 1 0 0 0,0-1 0 0 0,-1 1 0 0 0,0-1 0 0 0,0 1 0 0 0,0 0-1 0 0,0 1 1 0 0,-1-1 0 0 0,1 1 0 0 0,-1 0 0 0 0,1 0 0 0 0,-1 0 0 0 0,0 0 0 0 0,0 1 0 0 0,0 0 0 0 0,0 0 0 0 0,1 0 0 0 0,-1 1 0 0 0,-1 0 0 0 0,1 0 0 0 0,0 0 0 0 0,0 0 0 0 0,0 1 0 0 0,1 0 0 0 0,-8 2 0 0 0,3-1-77 0 0,1 1 1 0 0,1 1 0 0 0,-1-1 0 0 0,0 1 0 0 0,1 0 0 0 0,0 1 0 0 0,0 0 0 0 0,-10 10 0 0 0,-5 5 97 0 0,-21 28-1 0 0,0-1-62 0 0,29-33 28 0 0,0 1 0 0 0,0-2 0 0 0,-27 21 0 0 0,11-11-13 0 0,21-16 2 0 0,1 0 0 0 0,-2 0 0 0 0,-18 9 0 0 0,25-14 7 0 0,0-1 0 0 0,0 0 0 0 0,-1 0 0 0 0,1 0 0 0 0,0 0 0 0 0,-1-1 0 0 0,1 1 1 0 0,-1-1-1 0 0,1 0 0 0 0,-1 0 0 0 0,1 0 0 0 0,0-1 0 0 0,-1 1 0 0 0,1-1 0 0 0,-1 1 0 0 0,1-1 0 0 0,-4-2 0 0 0,5 2 4 0 0,0 0 0 0 0,0 0 0 0 0,0 0 0 0 0,1 0 0 0 0,-1 0 0 0 0,0 0 0 0 0,1 0 0 0 0,-1-1 0 0 0,1 1 0 0 0,-1-1 0 0 0,1 1 0 0 0,0-1 0 0 0,-1 1 0 0 0,1-1 0 0 0,0 0 0 0 0,0 0 0 0 0,-1-2 0 0 0,1 0 0 0 0,0 1 0 0 0,0-1 0 0 0,1 0 0 0 0,-1 0 0 0 0,1 1 0 0 0,-1-1 0 0 0,1 0 0 0 0,1-7 0 0 0,2-3 0 0 0,0 0 0 0 0,0 1 0 0 0,11-26 0 0 0,-11 32 21 0 0,1 0-1 0 0,-1 0 1 0 0,1 0-1 0 0,1 0 1 0 0,0 1-1 0 0,-1-1 1 0 0,2 1-1 0 0,-1 1 1 0 0,1-1-1 0 0,9-7 1 0 0,-5 6-475 0 0,1 0 1 0 0,11-6-1 0 0,24-6-5196 0 0,-25 10-221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28.908"/>
    </inkml:context>
    <inkml:brush xml:id="br0">
      <inkml:brushProperty name="width" value="0.1" units="cm"/>
      <inkml:brushProperty name="height" value="0.1" units="cm"/>
      <inkml:brushProperty name="color" value="#E71224"/>
    </inkml:brush>
  </inkml:definitions>
  <inkml:trace contextRef="#ctx0" brushRef="#br0">25 0 11975 0 0,'0'0'5424'0'0,"0"8"-4462"0"0,1 14 21 0 0,-2 1 1 0 0,0-1 0 0 0,-8 44 0 0 0,-2 13-360 0 0,7-12-36 0 0,8 92-1 0 0,-4-156-590 0 0,4 13-150 0 0,-2-9-654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29.252"/>
    </inkml:context>
    <inkml:brush xml:id="br0">
      <inkml:brushProperty name="width" value="0.1" units="cm"/>
      <inkml:brushProperty name="height" value="0.1" units="cm"/>
      <inkml:brushProperty name="color" value="#E71224"/>
    </inkml:brush>
  </inkml:definitions>
  <inkml:trace contextRef="#ctx0" brushRef="#br0">0 0 16527 0 0,'0'0'6167'0'0,"2"0"-6719"0"0,7 0-1200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29.678"/>
    </inkml:context>
    <inkml:brush xml:id="br0">
      <inkml:brushProperty name="width" value="0.1" units="cm"/>
      <inkml:brushProperty name="height" value="0.1" units="cm"/>
      <inkml:brushProperty name="color" value="#E71224"/>
    </inkml:brush>
  </inkml:definitions>
  <inkml:trace contextRef="#ctx0" brushRef="#br0">58 126 11023 0 0,'0'0'1002'0'0,"1"-1"-824"0"0,10-6 219 0 0,-1-1 0 0 0,0 0 0 0 0,-1-1 0 0 0,9-9 0 0 0,-11 10-125 0 0,0 1-1 0 0,0-1 1 0 0,1 2-1 0 0,0-1 1 0 0,1 1-1 0 0,0 0 1 0 0,17-9 0 0 0,-21 13-108 0 0,0 0 0 0 0,0 0 1 0 0,1 1-1 0 0,-1-1 0 0 0,0 1 1 0 0,1 0-1 0 0,-1 1 1 0 0,1-1-1 0 0,-1 1 0 0 0,1 0 1 0 0,-1 1-1 0 0,1-1 0 0 0,-1 1 1 0 0,0 0-1 0 0,1 0 1 0 0,-1 1-1 0 0,0 0 0 0 0,0 0 1 0 0,0 0-1 0 0,9 5 1 0 0,-7-3-17 0 0,-1 0-1 0 0,0 0 1 0 0,0 1 0 0 0,0-1 0 0 0,-1 1 0 0 0,1 0 0 0 0,-1 1 0 0 0,0 0 0 0 0,7 11 0 0 0,-9-12-120 0 0,0 0 0 0 0,-1 1-1 0 0,0-1 1 0 0,0 0-1 0 0,-1 1 1 0 0,1-1 0 0 0,-1 1-1 0 0,0 0 1 0 0,0-1 0 0 0,-1 1-1 0 0,0 0 1 0 0,0 0 0 0 0,-1 8-1 0 0,-3 6-2 0 0,0 0-1 0 0,-2 0 1 0 0,0 0-1 0 0,-1-1 1 0 0,0 0-1 0 0,-2 0 1 0 0,-1-1-1 0 0,0 0 1 0 0,-1-1 0 0 0,-1 0-1 0 0,0 0 1 0 0,-1-1-1 0 0,-1-1 1 0 0,-17 14-1 0 0,26-25-24 0 0,1 0 0 0 0,-1 0 0 0 0,0-1 0 0 0,0 0 0 0 0,-1 0 0 0 0,1-1 0 0 0,-1 1 0 0 0,1-1 0 0 0,-1 0 0 0 0,0-1 0 0 0,0 0 0 0 0,0 1 0 0 0,0-2 0 0 0,-8 1 0 0 0,10-1 0 0 0,-1 0 0 0 0,0-1 0 0 0,0 0 0 0 0,1 0 0 0 0,-1 0 0 0 0,1-1 0 0 0,-1 1 0 0 0,1-1 0 0 0,-1 0 0 0 0,1 0 0 0 0,0-1 0 0 0,0 1 0 0 0,0-1 0 0 0,0 0 0 0 0,1 0 0 0 0,-1 0 0 0 0,1-1 0 0 0,-6-6 0 0 0,1-1-19 0 0,1-1 0 0 0,-1 0 0 0 0,2 0 0 0 0,-1 0 0 0 0,2-1 0 0 0,0 0 0 0 0,0-1 0 0 0,2 1 0 0 0,-4-18 0 0 0,4 14 3 0 0,1 1 0 0 0,1-1 0 0 0,1 1 0 0 0,0-1 0 0 0,1 0 0 0 0,1 1 0 0 0,5-24 0 0 0,-3 27-260 0 0,0 1 1 0 0,1 0-1 0 0,1 0 1 0 0,0 0-1 0 0,1 1 1 0 0,0 0 0 0 0,0 0-1 0 0,17-18 1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30.430"/>
    </inkml:context>
    <inkml:brush xml:id="br0">
      <inkml:brushProperty name="width" value="0.1" units="cm"/>
      <inkml:brushProperty name="height" value="0.1" units="cm"/>
      <inkml:brushProperty name="color" value="#E71224"/>
    </inkml:brush>
  </inkml:definitions>
  <inkml:trace contextRef="#ctx0" brushRef="#br0">255 0 5063 0 0,'8'3'10568'0'0,"-12"1"-10401"0"0,1 0 0 0 0,-1-1 0 0 0,0 1 0 0 0,0-1 0 0 0,-1 0 0 0 0,1 0 0 0 0,-6 3 0 0 0,-37 16 673 0 0,44-21-770 0 0,-13 5 14 0 0,0-1 1 0 0,-1 0 0 0 0,-27 4-1 0 0,40-9-75 0 0,-1 2 1 0 0,1-1-1 0 0,0 0 0 0 0,0 1 0 0 0,0 0 1 0 0,0 0-1 0 0,0 0 0 0 0,0 0 0 0 0,1 1 1 0 0,-1-1-1 0 0,1 1 0 0 0,-1 0 0 0 0,1 0 1 0 0,-4 5-1 0 0,4-4 69 0 0,1-1 0 0 0,0 1-1 0 0,0 0 1 0 0,0-1 0 0 0,1 1 0 0 0,-1 0 0 0 0,1 0 0 0 0,0 0-1 0 0,0 0 1 0 0,1 0 0 0 0,-1 0 0 0 0,1 0 0 0 0,-1 1 0 0 0,2 6-1 0 0,-3 25-151 0 0,2-30 101 0 0,-1 1 0 0 0,1 0 0 0 0,0-1 0 0 0,1 1 0 0 0,0-1 0 0 0,2 11 1 0 0,0-3 206 0 0,-2-13-95 0 0,-1 1-55 0 0,2 4-13 0 0,1-4 3 0 0,-1-1-73 0 0,0-1 0 0 0,1 1 0 0 0,-1 0 0 0 0,1-1 0 0 0,-1 0 0 0 0,1 1 0 0 0,-1-1 0 0 0,1 0 0 0 0,-1 0-1 0 0,1-1 1 0 0,-1 1 0 0 0,1 0 0 0 0,-1-1 0 0 0,1 1 0 0 0,2-2 0 0 0,4-1 0 0 0,28-7-1 0 0,-25 6 18 0 0,1 0 0 0 0,0 1 0 0 0,20-2 0 0 0,-24 5 26 0 0,0 0 1 0 0,0 0-1 0 0,0 1 0 0 0,-1 0 1 0 0,1 0-1 0 0,0 1 0 0 0,0 0 1 0 0,14 6-1 0 0,-18-6 2 0 0,0 1 0 0 0,0-1 1 0 0,-1 1-1 0 0,1 0 0 0 0,-1 1 0 0 0,0-1 1 0 0,0 1-1 0 0,0 0 0 0 0,0 0 0 0 0,-1 0 1 0 0,1 0-1 0 0,-1 0 0 0 0,0 1 0 0 0,0 0 1 0 0,3 9-1 0 0,-4-10-41 0 0,-1 0 0 0 0,-1 0 0 0 0,1 0 0 0 0,0 1 0 0 0,-1-1 0 0 0,0 0 0 0 0,0 0 0 0 0,0 1-1 0 0,-1-1 1 0 0,1 0 0 0 0,-1 0 0 0 0,0 0 0 0 0,-1 0 0 0 0,-2 8 0 0 0,1-5-31 0 0,0-1 0 0 0,0 1 0 0 0,-1-1 0 0 0,1 1 0 0 0,-2-1 0 0 0,1 0 0 0 0,-10 9 1 0 0,5-8-37 0 0,1-1 1 0 0,-1 0 0 0 0,0 0 0 0 0,0-1 0 0 0,0-1 0 0 0,-1 1 0 0 0,0-2-1 0 0,0 1 1 0 0,0-1 0 0 0,0-1 0 0 0,-1 0 0 0 0,-13 1 0 0 0,14-3 50 0 0,1-1 703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30.961"/>
    </inkml:context>
    <inkml:brush xml:id="br0">
      <inkml:brushProperty name="width" value="0.1" units="cm"/>
      <inkml:brushProperty name="height" value="0.1" units="cm"/>
      <inkml:brushProperty name="color" value="#E71224"/>
    </inkml:brush>
  </inkml:definitions>
  <inkml:trace contextRef="#ctx0" brushRef="#br0">93 1 5983 0 0,'2'0'8004'0'0,"3"2"-7629"0"0,1 0-1 0 0,-1 0 0 0 0,1 1 1 0 0,-1-1-1 0 0,0 1 1 0 0,0 0-1 0 0,0 1 0 0 0,0-1 1 0 0,-1 1-1 0 0,8 8 1 0 0,-5-5-64 0 0,0 1 1 0 0,0 1-1 0 0,-1-1 1 0 0,0 1 0 0 0,7 13-1 0 0,9 28 604 0 0,22 65 0 0 0,-41-102-879 0 0,-1 0 0 0 0,1 0 0 0 0,-2 0 0 0 0,0 1 0 0 0,-1-1 0 0 0,0 0 1 0 0,-1 1-1 0 0,0-1 0 0 0,-7 24 0 0 0,-1-1-20 0 0,-2-2 1 0 0,-22 47-1 0 0,21-55-16 0 0,-1-1 0 0 0,-1 0 0 0 0,-19 26 0 0 0,22-37 0 0 0,0-1 0 0 0,-1 0 0 0 0,-1 0 0 0 0,0-1 0 0 0,0-1 0 0 0,-20 13 0 0 0,27-19 1 0 0,4-4 0 0 0,-1 1 0 0 0,1-1 0 0 0,-1 1 0 0 0,1-1 0 0 0,-1 0 0 0 0,0 0 0 0 0,0 0 0 0 0,0 0 0 0 0,0 0 0 0 0,-3-1 0 0 0,12-18 70 0 0,-4 15-267 0 0,0 0 0 0 0,-1 1 0 0 0,1-1 0 0 0,0 1 0 0 0,1 0 0 0 0,-1-1 0 0 0,0 1 0 0 0,1 0 0 0 0,2-2 0 0 0,1 0-1243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41.604"/>
    </inkml:context>
    <inkml:brush xml:id="br0">
      <inkml:brushProperty name="width" value="0.1" units="cm"/>
      <inkml:brushProperty name="height" value="0.1" units="cm"/>
      <inkml:brushProperty name="color" value="#E71224"/>
    </inkml:brush>
  </inkml:definitions>
  <inkml:trace contextRef="#ctx0" brushRef="#br0">0 7 10591 0 0,'0'0'6730'0'0,"2"1"-6445"0"0,7 1-101 0 0,0-1 1 0 0,0 0-1 0 0,0 0 0 0 0,1-1 1 0 0,-1 0-1 0 0,0-1 0 0 0,0 0 1 0 0,14-3-1 0 0,-7 1 167 0 0,26-1 0 0 0,3 6-1440 0 0,-34 10-1439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41.933"/>
    </inkml:context>
    <inkml:brush xml:id="br0">
      <inkml:brushProperty name="width" value="0.1" units="cm"/>
      <inkml:brushProperty name="height" value="0.1" units="cm"/>
      <inkml:brushProperty name="color" value="#E71224"/>
    </inkml:brush>
  </inkml:definitions>
  <inkml:trace contextRef="#ctx0" brushRef="#br0">0 23 14511 0 0,'0'0'1456'0'0,"10"4"-1024"0"0,1-3-287 0 0,0-1 1 0 0,0 0-1 0 0,0 0 0 0 0,0-1 0 0 0,0 0 1 0 0,0-1-1 0 0,-1 0 0 0 0,13-5 0 0 0,32-4-372 0 0,-21 7-275 0 0,-19 4-3837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42.448"/>
    </inkml:context>
    <inkml:brush xml:id="br0">
      <inkml:brushProperty name="width" value="0.1" units="cm"/>
      <inkml:brushProperty name="height" value="0.1" units="cm"/>
      <inkml:brushProperty name="color" value="#E71224"/>
    </inkml:brush>
  </inkml:definitions>
  <inkml:trace contextRef="#ctx0" brushRef="#br0">4 153 11399 0 0,'0'0'859'0'0,"1"-3"-578"0"0,7-9-87 0 0,-1 0 0 0 0,2 0 0 0 0,0 0 0 0 0,0 1 0 0 0,18-16 0 0 0,-19 20 91 0 0,1 0 0 0 0,0 0 0 0 0,0 1-1 0 0,0 1 1 0 0,0-1 0 0 0,1 2 0 0 0,0-1-1 0 0,12-3 1 0 0,-15 6-153 0 0,0 0 0 0 0,0 1-1 0 0,1 0 1 0 0,-1 0 0 0 0,1 0-1 0 0,-1 1 1 0 0,1 0 0 0 0,-1 0-1 0 0,1 1 1 0 0,-1 0 0 0 0,1 1-1 0 0,11 3 1 0 0,-17-4-89 0 0,1 0-1 0 0,-1 0 1 0 0,1 1 0 0 0,-1-1 0 0 0,0 1-1 0 0,0 0 1 0 0,0 0 0 0 0,0 0-1 0 0,0 0 1 0 0,0 0 0 0 0,0 0 0 0 0,0 0-1 0 0,-1 0 1 0 0,1 1 0 0 0,-1-1 0 0 0,0 1-1 0 0,0-1 1 0 0,0 1 0 0 0,0-1 0 0 0,0 1-1 0 0,0 0 1 0 0,-1-1 0 0 0,0 1-1 0 0,1 0 1 0 0,-1 5 0 0 0,0 3 9 0 0,0-1-1 0 0,-1 1 1 0 0,0 0 0 0 0,-1-1-1 0 0,-4 16 1 0 0,-1-6 35 0 0,0 0 0 0 0,-1 0 1 0 0,-20 34-1 0 0,-42 51 146 0 0,54-84-232 0 0,-1-1 1 0 0,-1-1 0 0 0,0-1 0 0 0,-2 0-1 0 0,-27 19 1 0 0,43-33-2 0 0,3-3 0 0 0,0 0 0 0 0,-1 0 0 0 0,1 0 0 0 0,0-1 0 0 0,0 1 0 0 0,-1 0 0 0 0,1 0 0 0 0,-1-1 0 0 0,1 1 0 0 0,0-1 0 0 0,-1 1 0 0 0,1-1 0 0 0,-1 0 0 0 0,1 0 0 0 0,-1 1 0 0 0,-2-1 0 0 0,-5-2 0 0 0,9 2 0 0 0,-1 0 0 0 0,1 0 0 0 0,0 0 0 0 0,-1 0 0 0 0,1 0 0 0 0,-1 0 0 0 0,1-1 0 0 0,-1 1 0 0 0,1 0 0 0 0,0 0 0 0 0,-1 0 0 0 0,1-1 0 0 0,-1 1 0 0 0,1 0 0 0 0,0-1 0 0 0,-1 1 0 0 0,1 0 0 0 0,0-1 0 0 0,-1 1 0 0 0,1 0 0 0 0,0-1 0 0 0,0 1 0 0 0,-1 0 0 0 0,1-1 0 0 0,0 1 0 0 0,0-1 0 0 0,0 1 0 0 0,-1-1 0 0 0,1 1 0 0 0,0-1 0 0 0,0 1 0 0 0,0 0 0 0 0,0-1 0 0 0,0 1 0 0 0,0-1 0 0 0,0 0 0 0 0,0-2 0 0 0,0 0 0 0 0,0 0 0 0 0,0 0 0 0 0,0 0 0 0 0,0 0 0 0 0,1 0 0 0 0,-1 0 0 0 0,1 0 0 0 0,0 0 0 0 0,0 0 0 0 0,0 0 0 0 0,0 1 0 0 0,1-1 0 0 0,-1 0 0 0 0,1 1 0 0 0,-1-1 0 0 0,5-4 0 0 0,-3 3 0 0 0,1 0 0 0 0,0 1 0 0 0,0-1 0 0 0,0 1 0 0 0,0-1 0 0 0,1 1 0 0 0,-1 0 0 0 0,1 1 0 0 0,6-4 0 0 0,-3 4 2 0 0,0-1-1 0 0,0 1 1 0 0,0 1 0 0 0,0 0-1 0 0,0 0 1 0 0,0 0-1 0 0,0 1 1 0 0,13 1 0 0 0,6 3 12 0 0,32 8 1 0 0,-33-6-5 0 0,51 17 163 0 0,-70-22-162 0 0,26 5 183 0 0,49 4 0 0 0,-73-9-208 0 0,1-1 0 0 0,-1-1 1 0 0,0 1-1 0 0,1-1 0 0 0,-1-1 0 0 0,0 0 0 0 0,0 0 0 0 0,0-1 0 0 0,0 0 0 0 0,10-5 1 0 0,-14 5-602 0 0,-1 0 0 0 0,1 0 0 0 0,-1 0 0 0 0,6-6 0 0 0,-3 1-552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42.784"/>
    </inkml:context>
    <inkml:brush xml:id="br0">
      <inkml:brushProperty name="width" value="0.1" units="cm"/>
      <inkml:brushProperty name="height" value="0.1" units="cm"/>
      <inkml:brushProperty name="color" value="#E71224"/>
    </inkml:brush>
  </inkml:definitions>
  <inkml:trace contextRef="#ctx0" brushRef="#br0">11 1 14279 0 0,'0'0'1298'0'0,"1"1"-1069"0"0,1 5 283 0 0,0 0 1 0 0,-1 1-1 0 0,0-1 0 0 0,0 0 1 0 0,0 0-1 0 0,-1 1 0 0 0,0 6 0 0 0,-6 49 1146 0 0,1-24-1325 0 0,0 133 595 0 0,2-35-1451 0 0,10-141-2435 0 0,0-2 1431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43.122"/>
    </inkml:context>
    <inkml:brush xml:id="br0">
      <inkml:brushProperty name="width" value="0.1" units="cm"/>
      <inkml:brushProperty name="height" value="0.1" units="cm"/>
      <inkml:brushProperty name="color" value="#E71224"/>
    </inkml:brush>
  </inkml:definitions>
  <inkml:trace contextRef="#ctx0" brushRef="#br0">75 67 13847 0 0,'0'0'1254'0'0,"2"0"-1029"0"0,4-2-117 0 0,0 0 0 0 0,0 0 0 0 0,0 0 0 0 0,0-1 0 0 0,-1 0 0 0 0,1 0 1 0 0,-1-1-1 0 0,8-6 0 0 0,-8 6-13 0 0,0 0 1 0 0,0 0 0 0 0,0 1 0 0 0,0 0-1 0 0,0 0 1 0 0,1 0 0 0 0,0 1-1 0 0,-1 0 1 0 0,1 0 0 0 0,0 0 0 0 0,7-1-1 0 0,-5 3 51 0 0,-1 0-1 0 0,1 0 1 0 0,-1 1-1 0 0,1 0 1 0 0,-1 0-1 0 0,1 0 0 0 0,-1 1 1 0 0,0 0-1 0 0,9 4 1 0 0,-12-4-69 0 0,-1 0 1 0 0,1 0-1 0 0,0 0 0 0 0,-1 1 1 0 0,1-1-1 0 0,-1 1 1 0 0,0 0-1 0 0,0 0 0 0 0,0 0 1 0 0,0 0-1 0 0,-1 0 1 0 0,1 0-1 0 0,-1 1 1 0 0,0 0-1 0 0,0-1 0 0 0,0 1 1 0 0,0 0-1 0 0,1 4 1 0 0,-1 1-13 0 0,-1-1 1 0 0,1 0-1 0 0,-1 1 1 0 0,-1-1-1 0 0,1 1 1 0 0,-1-1-1 0 0,-1 0 1 0 0,0 1 0 0 0,0-1-1 0 0,-4 13 1 0 0,-2 3-41 0 0,-2-1 0 0 0,-13 27-1 0 0,18-41-137 0 0,-1 1 137 0 0,0-1 1 0 0,0 0-1 0 0,-1 0 0 0 0,0 0 1 0 0,-1-1-1 0 0,1 0 0 0 0,-2 0 1 0 0,1-1-1 0 0,-1 0 0 0 0,0 0 1 0 0,-1-1-1 0 0,1 0 0 0 0,-1 0 1 0 0,-1-1-1 0 0,1 0 0 0 0,-17 5 1 0 0,22-9-50 0 0,-1 0 1 0 0,1-1 0 0 0,0 1-1 0 0,-1-1 1 0 0,1 0 0 0 0,-1 0 0 0 0,1-1-1 0 0,0 1 1 0 0,-1-1 0 0 0,1 0-1 0 0,0 0 1 0 0,0-1 0 0 0,-1 1 0 0 0,1-1-1 0 0,0 0 1 0 0,-5-3 0 0 0,3 1-23 0 0,-1 0-1 0 0,1-1 1 0 0,1 1 0 0 0,-1-1 0 0 0,1 0 0 0 0,0 0 0 0 0,0-1-1 0 0,-8-12 1 0 0,9 11-79 0 0,0-1 0 0 0,1 1 0 0 0,0-1 0 0 0,0 0 0 0 0,1 0 0 0 0,0 0-1 0 0,1 0 1 0 0,0-1 0 0 0,0 1 0 0 0,0 0 0 0 0,1 0 0 0 0,0-1 0 0 0,1 1 0 0 0,0 0-1 0 0,0-1 1 0 0,1 1 0 0 0,0 0 0 0 0,1 0 0 0 0,-1 0 0 0 0,2 1 0 0 0,-1-1 0 0 0,1 1 0 0 0,0-1-1 0 0,0 1 1 0 0,1 0 0 0 0,0 1 0 0 0,0-1 0 0 0,11-9 0 0 0,1 2-1145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45.026"/>
    </inkml:context>
    <inkml:brush xml:id="br0">
      <inkml:brushProperty name="width" value="0.1" units="cm"/>
      <inkml:brushProperty name="height" value="0.1" units="cm"/>
      <inkml:brushProperty name="color" value="#E71224"/>
    </inkml:brush>
  </inkml:definitions>
  <inkml:trace contextRef="#ctx0" brushRef="#br0">26 0 9415 0 0,'0'0'4592'0'0,"1"2"-4257"0"0,0 1-200 0 0,1 0 0 0 0,-1 0 1 0 0,0 0-1 0 0,0 0 0 0 0,0 0 0 0 0,0 1 0 0 0,-1-1 0 0 0,1 0 1 0 0,-1 1-1 0 0,0-1 0 0 0,0 5 0 0 0,-7 39 937 0 0,2-15-322 0 0,-9 62 330 0 0,7-58-621 0 0,6-33-406 0 0,-1 1-908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6:43.450"/>
    </inkml:context>
    <inkml:brush xml:id="br0">
      <inkml:brushProperty name="width" value="0.1" units="cm"/>
      <inkml:brushProperty name="height" value="0.1" units="cm"/>
      <inkml:brushProperty name="color" value="#E71224"/>
    </inkml:brush>
  </inkml:definitions>
  <inkml:trace contextRef="#ctx0" brushRef="#br0">107 5 12463 0 0,'16'1'585'0'0,"0"1"0"0"0,-1 0 0 0 0,1 1-1 0 0,0 0 1 0 0,-1 2 0 0 0,0 0-1 0 0,0 0 1 0 0,27 15 0 0 0,-37-17-437 0 0,-1 1-1 0 0,0 0 1 0 0,0 0 0 0 0,0 0-1 0 0,0 0 1 0 0,-1 1 0 0 0,1-1-1 0 0,-1 1 1 0 0,0 0 0 0 0,-1 0-1 0 0,1 0 1 0 0,-1 0 0 0 0,0 0-1 0 0,0 1 1 0 0,-1-1 0 0 0,1 1-1 0 0,-1-1 1 0 0,0 1 0 0 0,-1 6-1 0 0,2 11 90 0 0,-2 1 0 0 0,-1-1 0 0 0,-5 29 0 0 0,5-49-204 0 0,-1 12 27 0 0,-1 0-1 0 0,0 0 0 0 0,-2 0 0 0 0,0 0 1 0 0,0-1-1 0 0,-1 0 0 0 0,-1 0 0 0 0,-9 13 1 0 0,9-16-45 0 0,0-1 0 0 0,-1 0-1 0 0,0 0 1 0 0,-1-1 0 0 0,0 0 0 0 0,-1 0 0 0 0,0-1 0 0 0,0 0 0 0 0,-21 12 0 0 0,27-18-21 0 0,0 0-1 0 0,1-1 1 0 0,-1 1-1 0 0,0-1 1 0 0,0 0-1 0 0,0 0 0 0 0,0 0 1 0 0,0 0-1 0 0,0-1 1 0 0,0 1-1 0 0,-1-1 1 0 0,1 0-1 0 0,0 0 1 0 0,0-1-1 0 0,0 1 1 0 0,0-1-1 0 0,0 0 1 0 0,0 0-1 0 0,0 0 1 0 0,0-1-1 0 0,0 0 1 0 0,1 1-1 0 0,-1-1 1 0 0,0 0-1 0 0,1-1 0 0 0,0 1 1 0 0,-1-1-1 0 0,1 1 1 0 0,0-1-1 0 0,0 0 1 0 0,1 0-1 0 0,-1 0 1 0 0,1-1-1 0 0,-1 1 1 0 0,1-1-1 0 0,0 1 1 0 0,-3-7-1 0 0,0-7 7 0 0,0 0 0 0 0,1 0 0 0 0,1 0 0 0 0,0-1 0 0 0,1 1 0 0 0,1-1 0 0 0,1 1 0 0 0,1-1 0 0 0,0 1 0 0 0,1 0 0 0 0,1-1 0 0 0,0 1 0 0 0,7-18 0 0 0,-4 18 41 0 0,1 0 1 0 0,1 0-1 0 0,0 1 0 0 0,1 0 1 0 0,21-27-1 0 0,-20 32 24 0 0,1 0-1 0 0,0 1 1 0 0,1 1-1 0 0,0 0 1 0 0,17-10-1 0 0,11-5-6249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7:29.323"/>
    </inkml:context>
    <inkml:brush xml:id="br0">
      <inkml:brushProperty name="width" value="0.1" units="cm"/>
      <inkml:brushProperty name="height" value="0.1" units="cm"/>
      <inkml:brushProperty name="color" value="#E71224"/>
    </inkml:brush>
  </inkml:definitions>
  <inkml:trace contextRef="#ctx0" brushRef="#br0">315 216 10159 0 0,'0'0'770'0'0,"0"-1"-521"0"0,0-8-158 0 0,1 2 5 0 0,0 5 346 0 0,-4-6 2414 0 0,-2 9-2423 0 0,1 1 0 0 0,-1 0 0 0 0,1 0 0 0 0,0 0 0 0 0,0 1 0 0 0,0 0 0 0 0,0-1 0 0 0,0 1 0 0 0,-5 7 0 0 0,-32 36 243 0 0,25-26-314 0 0,-19 22 631 0 0,-59 92 0 0 0,73-96-986 0 0,2 1 1 0 0,-17 47-1 0 0,33-78-7 0 0,3-8 0 0 0,0 0 0 0 0,0 0 0 0 0,0 0 0 0 0,0 0 0 0 0,0 0 0 0 0,0 0 0 0 0,0 0 0 0 0,0 0 0 0 0,0 0 0 0 0,0 0 0 0 0,0 0 0 0 0,0 0 0 0 0,0 0 0 0 0,0 0 0 0 0,0 0 0 0 0,0 0 0 0 0,0 0 0 0 0,0 0 0 0 0,0 0 0 0 0,0-1 0 0 0,0 1 0 0 0,0 0 0 0 0,0 0 0 0 0,0 0 0 0 0,0 0 0 0 0,0 0 0 0 0,0 0 0 0 0,0 0 0 0 0,0 0 0 0 0,-1 0 0 0 0,1 0 0 0 0,0 0 0 0 0,0 0 0 0 0,0 0 0 0 0,0 0 0 0 0,0 0 0 0 0,0 0 0 0 0,0 0 0 0 0,0 0 0 0 0,0 0 0 0 0,0 0 0 0 0,0 0 0 0 0,0 0 0 0 0,0 0 0 0 0,0 0 0 0 0,0 0 0 0 0,0 0 0 0 0,0 0 0 0 0,0 0 0 0 0,0 0 0 0 0,0 0 0 0 0,0 0 0 0 0,-1-8 0 0 0,2-10 0 0 0,3-3 0 0 0,2 1 0 0 0,1 0 0 0 0,12-27 0 0 0,-17 42 0 0 0,25-57-86 0 0,63-110 0 0 0,-52 113-133 0 0,3 2 0 0 0,51-57 0 0 0,-89 111 220 0 0,-1 0 0 0 0,1 1 1 0 0,0-1-1 0 0,1 1 0 0 0,-1 0 0 0 0,0-1 0 0 0,1 1 1 0 0,-1 1-1 0 0,1-1 0 0 0,7-2 0 0 0,-10 4 0 0 0,1-1-1 0 0,-1 1 0 0 0,0 0 1 0 0,0 0-1 0 0,1 0 0 0 0,-1 0 0 0 0,0 0 1 0 0,0 0-1 0 0,1 1 0 0 0,-1-1 0 0 0,0 0 1 0 0,0 1-1 0 0,0-1 0 0 0,1 1 1 0 0,-1-1-1 0 0,0 1 0 0 0,0 0 0 0 0,0-1 1 0 0,0 1-1 0 0,0 0 0 0 0,0 0 0 0 0,0-1 1 0 0,0 1-1 0 0,0 0 0 0 0,-1 0 1 0 0,1 0-1 0 0,0 0 0 0 0,0 0 0 0 0,-1 0 1 0 0,1 1-1 0 0,-1-1 0 0 0,1 0 0 0 0,-1 0 1 0 0,1 0-1 0 0,-1 1 0 0 0,0-1 1 0 0,1 2-1 0 0,5 28 182 0 0,-2 1 1 0 0,2 60-1 0 0,1 4 68 0 0,-3-61 6 0 0,1 1 0 0 0,2-1 0 0 0,2-1 0 0 0,1 1 0 0 0,28 62 0 0 0,-28-75-705 0 0,-6-11 635 0 0,1 0 1 0 0,9 14 0 0 0,3-6-2290 0 0,-15-18 1466 0 0,0 0-1 0 0,0 0 1 0 0,-1 1 0 0 0,1-1-1 0 0,0 0 1 0 0,1-1 0 0 0,-1 1 0 0 0,4 1-1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7:29.651"/>
    </inkml:context>
    <inkml:brush xml:id="br0">
      <inkml:brushProperty name="width" value="0.1" units="cm"/>
      <inkml:brushProperty name="height" value="0.1" units="cm"/>
      <inkml:brushProperty name="color" value="#E71224"/>
    </inkml:brush>
  </inkml:definitions>
  <inkml:trace contextRef="#ctx0" brushRef="#br0">459 1 17503 0 0,'-3'0'399'0'0,"-26"0"450"0"0,-5-1-513 0 0,-41 5 0 0 0,-71 8 771 0 0,3-1-320 0 0,114-9-913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7:30.026"/>
    </inkml:context>
    <inkml:brush xml:id="br0">
      <inkml:brushProperty name="width" value="0.1" units="cm"/>
      <inkml:brushProperty name="height" value="0.1" units="cm"/>
      <inkml:brushProperty name="color" value="#E71224"/>
    </inkml:brush>
  </inkml:definitions>
  <inkml:trace contextRef="#ctx0" brushRef="#br0">1 0 14367 0 0,'5'10'1684'0'0,"5"6"2179"0"0,9-10-2618 0 0,-15-5-1126 0 0,0 0-1 0 0,-1 0 1 0 0,1-1-1 0 0,0 1 1 0 0,-1-1-1 0 0,1 0 1 0 0,0 0-1 0 0,0 0 1 0 0,6-1 0 0 0,34-11 822 0 0,-35 9-880 0 0,-1 1-1 0 0,1-1 1 0 0,0 2-1 0 0,15-2 0 0 0,-18 3-127 0 0,3 0 227 0 0,0 0 0 0 0,18 3 1 0 0,-24-3-510 0 0,-1 1 1 0 0,1 0-1 0 0,0 0 1 0 0,0 0-1 0 0,0 0 1 0 0,-1 1-1 0 0,5 2 1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7:30.365"/>
    </inkml:context>
    <inkml:brush xml:id="br0">
      <inkml:brushProperty name="width" value="0.1" units="cm"/>
      <inkml:brushProperty name="height" value="0.1" units="cm"/>
      <inkml:brushProperty name="color" value="#E71224"/>
    </inkml:brush>
  </inkml:definitions>
  <inkml:trace contextRef="#ctx0" brushRef="#br0">0 7 18599 0 0,'2'2'422'0'0,"0"1"-328"0"0,0-1-1 0 0,0 1 1 0 0,1-1 0 0 0,-1 1 0 0 0,1-1 0 0 0,0 0 0 0 0,0 0 0 0 0,-1 0 0 0 0,1 0 0 0 0,1-1 0 0 0,-1 1 0 0 0,0-1 0 0 0,0 0 0 0 0,1 1 0 0 0,-1-2 0 0 0,0 1 0 0 0,1 0 0 0 0,-1-1 0 0 0,6 1 0 0 0,6-1 197 0 0,1 0 0 0 0,-1-1 0 0 0,19-4 0 0 0,-15 2 343 0 0,36-4 32 0 0,66-8-7 0 0,-108 14-793 0 0,36-4 94 0 0,-18 1-3172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7:40.108"/>
    </inkml:context>
    <inkml:brush xml:id="br0">
      <inkml:brushProperty name="width" value="0.1" units="cm"/>
      <inkml:brushProperty name="height" value="0.1" units="cm"/>
      <inkml:brushProperty name="color" value="#E71224"/>
    </inkml:brush>
  </inkml:definitions>
  <inkml:trace contextRef="#ctx0" brushRef="#br0">83 107 7543 0 0,'0'0'167'0'0,"1"-1"28"0"0,2-1-145 0 0,0 0 0 0 0,0-1 0 0 0,0 0 1 0 0,0 1-1 0 0,-1-1 0 0 0,1 0 0 0 0,-1-1 1 0 0,0 1-1 0 0,0 0 0 0 0,0 0 0 0 0,0-1 1 0 0,2-5-1 0 0,0-3 1182 0 0,0-1 1 0 0,4-23 5481 0 0,-14 43-5132 0 0,-14 31 7 0 0,12-22-1075 0 0,-11 24 0 0 0,-4 23 169 0 0,-18 83 0 0 0,35-121-573 0 0,2 1 0 0 0,1 0 0 0 0,1 0-1 0 0,1 0 1 0 0,1-1 0 0 0,5 38 0 0 0,-4-56 43 0 0,0 0 0 0 0,1 0 0 0 0,4 11 0 0 0,-5-16-323 0 0,0 0-1 0 0,0 0 0 0 0,0-1 0 0 0,0 1 0 0 0,0 0 1 0 0,0-1-1 0 0,1 1 0 0 0,-1-1 0 0 0,3 3 1 0 0,10 1-5411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7:40.593"/>
    </inkml:context>
    <inkml:brush xml:id="br0">
      <inkml:brushProperty name="width" value="0.1" units="cm"/>
      <inkml:brushProperty name="height" value="0.1" units="cm"/>
      <inkml:brushProperty name="color" value="#E71224"/>
    </inkml:brush>
  </inkml:definitions>
  <inkml:trace contextRef="#ctx0" brushRef="#br0">145 37 10735 0 0,'0'0'3024'0'0,"19"0"-1936"0"0,51-32 392 0 0,-66 31-1408 0 0,-1 0 1 0 0,0 0-1 0 0,1 0 0 0 0,-1 1 0 0 0,0 0 0 0 0,1-1 0 0 0,-1 1 0 0 0,1 0 1 0 0,-1 1-1 0 0,0-1 0 0 0,1 1 0 0 0,-1-1 0 0 0,1 1 0 0 0,-1 0 0 0 0,0 0 1 0 0,0 1-1 0 0,0-1 0 0 0,0 1 0 0 0,0-1 0 0 0,0 1 0 0 0,0 0 0 0 0,0 0 1 0 0,-1 0-1 0 0,1 1 0 0 0,-1-1 0 0 0,1 0 0 0 0,-1 1 0 0 0,0 0 0 0 0,0 0 1 0 0,0-1-1 0 0,0 1 0 0 0,-1 0 0 0 0,1 0 0 0 0,-1 1 0 0 0,2 3 1 0 0,-2 2-20 0 0,0 0 1 0 0,0 0-1 0 0,0-1 1 0 0,-2 1-1 0 0,1 0 1 0 0,-1 0-1 0 0,0 0 1 0 0,-4 13-1 0 0,-3 7 24 0 0,-13 32-1 0 0,9-32-32 0 0,-1-1 0 0 0,-29 47 0 0 0,32-61-25 0 0,0 0 0 0 0,-1 0 0 0 0,0-1 0 0 0,-1-1-1 0 0,0 0 1 0 0,-22 16 0 0 0,30-25-21 0 0,-1 0 0 0 0,1 0 0 0 0,-1 0 0 0 0,1-1 0 0 0,-1 0 0 0 0,0 0 0 0 0,0 0 0 0 0,-7 1 0 0 0,10-3 0 0 0,0 0 0 0 0,0 0 1 0 0,0 0-1 0 0,-1 0 1 0 0,1 0-1 0 0,0 0 1 0 0,0 0-1 0 0,0-1 0 0 0,0 1 1 0 0,-1-1-1 0 0,1 0 1 0 0,0 1-1 0 0,0-1 0 0 0,0 0 1 0 0,0 0-1 0 0,1 0 1 0 0,-1-1-1 0 0,0 1 1 0 0,0 0-1 0 0,1-1 0 0 0,-4-3 1 0 0,0 0-8 0 0,1-1 0 0 0,0-1 0 0 0,0 1 0 0 0,0-1 0 0 0,1 1 0 0 0,0-1 0 0 0,1 0 0 0 0,-1 0 0 0 0,1 0 0 0 0,0-1 0 0 0,1 1 0 0 0,0 0 0 0 0,0-1 0 0 0,1 1 0 0 0,0-1 0 0 0,0 1 0 0 0,2-10 0 0 0,0-3 31 0 0,2 0 0 0 0,0 1 0 0 0,2 0 0 0 0,0 0-1 0 0,11-25 1 0 0,-7 24-78 0 0,0 0 0 0 0,1 1 0 0 0,1 1 0 0 0,1-1 0 0 0,0 2 0 0 0,2 0 0 0 0,28-27 0 0 0,-20 24-708 0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7:41.039"/>
    </inkml:context>
    <inkml:brush xml:id="br0">
      <inkml:brushProperty name="width" value="0.1" units="cm"/>
      <inkml:brushProperty name="height" value="0.1" units="cm"/>
      <inkml:brushProperty name="color" value="#E71224"/>
    </inkml:brush>
  </inkml:definitions>
  <inkml:trace contextRef="#ctx0" brushRef="#br0">54 1 5063 0 0,'0'0'232'0'0,"6"7"32"0"0,9 10 672 0 0,-12-15 123 0 0,0 1 0 0 0,1-1 0 0 0,-1 0 0 0 0,1 0 0 0 0,5 3 1 0 0,21 4 4342 0 0,-6-6-6160 0 0,-4 0 1073 0 0,9 1 223 0 0,41 11-1 0 0,-61-12-454 0 0,1 0 0 0 0,-1 0 1 0 0,0 2-1 0 0,0-1 0 0 0,0 1 0 0 0,-1 0 0 0 0,0 1 0 0 0,9 7 1 0 0,-7-5-10 0 0,-1 0 1 0 0,-1 1 0 0 0,1 0 0 0 0,8 14 0 0 0,-14-18-47 0 0,0 0 1 0 0,0 0 0 0 0,-1 0-1 0 0,0 0 1 0 0,0 1 0 0 0,0-1 0 0 0,0 1-1 0 0,-1 0 1 0 0,0-1 0 0 0,-1 1-1 0 0,1 9 1 0 0,-1-1 35 0 0,-1 0 0 0 0,-1 0 0 0 0,0 0 0 0 0,-1 0 0 0 0,-1 0 0 0 0,-9 24 1 0 0,5-20-30 0 0,-1 0 1 0 0,-1-1 0 0 0,0 0-1 0 0,-17 21 1 0 0,20-30-27 0 0,0 0 0 0 0,-1 0 1 0 0,0-1-1 0 0,0 0 0 0 0,0 0 0 0 0,-1-1 1 0 0,0 0-1 0 0,0-1 0 0 0,0 0 0 0 0,-1 0 1 0 0,-18 6-1 0 0,22-10-12 0 0,0 1 0 0 0,0-1 1 0 0,0 0-1 0 0,0 0 0 0 0,-1 0 0 0 0,1-1 1 0 0,0 0-1 0 0,0 0 0 0 0,0-1 0 0 0,-1 0 1 0 0,1 0-1 0 0,0 0 0 0 0,0-1 0 0 0,0 0 1 0 0,0 0-1 0 0,1-1 0 0 0,-1 1 0 0 0,1-1 1 0 0,-1 0-1 0 0,1-1 0 0 0,-7-4 1 0 0,4 0-7 0 0,-1 0 0 0 0,1 0 1 0 0,1-1-1 0 0,0 0 1 0 0,0 0-1 0 0,0 0 0 0 0,1-1 1 0 0,1 0-1 0 0,0 0 1 0 0,-4-12-1 0 0,6 14 13 0 0,0 0 0 0 0,1 0 1 0 0,1-1-1 0 0,-1 1 0 0 0,1 0 0 0 0,1-1 0 0 0,0 1 0 0 0,0 0 1 0 0,0-1-1 0 0,1 1 0 0 0,0 0 0 0 0,1-1 0 0 0,0 1 0 0 0,4-11 1 0 0,1 1-5 0 0,2 1 1 0 0,0-1 0 0 0,1 2 0 0 0,0-1 0 0 0,1 2 0 0 0,1-1 0 0 0,1 1 0 0 0,20-18 0 0 0,-20 21-984 0 0,1 1 0 0 0,28-18-1 0 0,-16 15-5608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7:41.481"/>
    </inkml:context>
    <inkml:brush xml:id="br0">
      <inkml:brushProperty name="width" value="0.1" units="cm"/>
      <inkml:brushProperty name="height" value="0.1" units="cm"/>
      <inkml:brushProperty name="color" value="#E71224"/>
    </inkml:brush>
  </inkml:definitions>
  <inkml:trace contextRef="#ctx0" brushRef="#br0">47 95 7367 0 0,'1'1'2251'0'0,"5"1"-1426"0"0,-1-1 0 0 0,1 1 1 0 0,0-1-1 0 0,0 0 0 0 0,-1 0 0 0 0,1 0 0 0 0,0-1 1 0 0,0 0-1 0 0,11-1 0 0 0,4-3-266 0 0,0 2 0 0 0,0 0 0 0 0,0 2 0 0 0,36 2 1 0 0,-44 0-402 0 0,0 1 0 0 0,0-1 0 0 0,-1 2 0 0 0,0 0 0 0 0,1 0 1 0 0,-2 1-1 0 0,1 1 0 0 0,0 0 0 0 0,10 8 0 0 0,-17-10-107 0 0,1 0-1 0 0,-1 1 1 0 0,0-1-1 0 0,0 1 1 0 0,0 0-1 0 0,-1 1 1 0 0,1-1 0 0 0,-1 1-1 0 0,-1 0 1 0 0,1 0-1 0 0,-1 0 1 0 0,0 0-1 0 0,0 1 1 0 0,-1-1-1 0 0,0 1 1 0 0,0 0 0 0 0,-1 0-1 0 0,2 10 1 0 0,-3-7-32 0 0,0 0 1 0 0,0 0 0 0 0,-1 0-1 0 0,0 0 1 0 0,-1-1 0 0 0,0 1-1 0 0,0-1 1 0 0,-1 1 0 0 0,0-1-1 0 0,-1 0 1 0 0,0 0 0 0 0,-8 13-1 0 0,-2 0-19 0 0,-1 0 0 0 0,-1-1 0 0 0,-1 0 0 0 0,0-2 0 0 0,-41 35 0 0 0,50-48-9 0 0,-1 0 0 0 0,1-1 0 0 0,-1 0 0 0 0,0 0 0 0 0,0-1 0 0 0,0 0 0 0 0,-1-1 0 0 0,1 0 0 0 0,-1 0 0 0 0,0-1 0 0 0,-11 1 0 0 0,15-2 4 0 0,0-1-1 0 0,0 0 1 0 0,0-1 0 0 0,0 1-1 0 0,0-1 1 0 0,0 0-1 0 0,0-1 1 0 0,1 1 0 0 0,-1-1-1 0 0,0 0 1 0 0,1-1-1 0 0,0 1 1 0 0,-1-1 0 0 0,1 0-1 0 0,0-1 1 0 0,0 1-1 0 0,1-1 1 0 0,-1 0 0 0 0,-7-8-1 0 0,6 5 10 0 0,0-1 0 0 0,1 0-1 0 0,0 0 1 0 0,1 0 0 0 0,-1-1 0 0 0,2 1 0 0 0,-1-1-1 0 0,1 0 1 0 0,0 0 0 0 0,1-1 0 0 0,0 1-1 0 0,1 0 1 0 0,0-1 0 0 0,0 1 0 0 0,1-1 0 0 0,0 1-1 0 0,2-17 1 0 0,1 8 6 0 0,1 0 1 0 0,1 0-1 0 0,0 0 0 0 0,1 1 0 0 0,1 0 0 0 0,0 0 1 0 0,2 0-1 0 0,11-17 0 0 0,51-66 150 0 0,-60 87-137 0 0,1 0-1 0 0,1 1 1 0 0,-1 0 0 0 0,2 1-1 0 0,14-10 1 0 0,2 4-1600 0 0,0 1-6310 0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7:52.551"/>
    </inkml:context>
    <inkml:brush xml:id="br0">
      <inkml:brushProperty name="width" value="0.1" units="cm"/>
      <inkml:brushProperty name="height" value="0.1" units="cm"/>
      <inkml:brushProperty name="color" value="#E71224"/>
    </inkml:brush>
  </inkml:definitions>
  <inkml:trace contextRef="#ctx0" brushRef="#br0">16 198 7167 0 0,'0'0'10240'0'0,"15"8"-9512"0"0,-10-7-719 0 0,-1 0 0 0 0,0 0 0 0 0,1 0 0 0 0,-1-1 0 0 0,0 1 0 0 0,1-1 0 0 0,-1 0 0 0 0,0 0 0 0 0,1-1 0 0 0,-1 0 0 0 0,7-1 0 0 0,7-3 132 0 0,24-9 0 0 0,-22 6 191 0 0,-3 2-389 0 0,0-2 0 0 0,0 0 0 0 0,-1-2 0 0 0,0 1 0 0 0,-1-2 0 0 0,28-24 0 0 0,-38 31 56 0 0,-1-1-1 0 0,0 0 1 0 0,-1 0 0 0 0,1 0-1 0 0,-1 0 1 0 0,0 0 0 0 0,2-6-1 0 0,-3 0-14 0 0,-3 10 9 0 0,0-1 0 0 0,1 0 0 0 0,-1 0 0 0 0,0 1-1 0 0,0-1 1 0 0,0 0 0 0 0,0 1 0 0 0,0-1 0 0 0,0 1-1 0 0,-1-1 1 0 0,1 1 0 0 0,0 0 0 0 0,-1-1 0 0 0,1 1 0 0 0,-1 0-1 0 0,0 0 1 0 0,1 0 0 0 0,-1 0 0 0 0,0 0 0 0 0,1 1 0 0 0,-1-1-1 0 0,0 0 1 0 0,0 1 0 0 0,-3-1 0 0 0,-2-1 15 0 0,-1 1 0 0 0,1 0 0 0 0,-1 0 0 0 0,-13 1 1 0 0,11 1-13 0 0,1 0 0 0 0,0 1 0 0 0,0 0 1 0 0,0 1-1 0 0,0 0 0 0 0,0 0 0 0 0,1 1 1 0 0,-12 7-1 0 0,6-3 55 0 0,0 1 1 0 0,1 1-1 0 0,1 0 1 0 0,-13 12 0 0 0,16-12 45 0 0,0 0 1 0 0,1 0 0 0 0,0 1 0 0 0,1 0-1 0 0,0 1 1 0 0,1-1 0 0 0,0 1 0 0 0,0 0-1 0 0,2 1 1 0 0,-7 23 0 0 0,10-29-71 0 0,-1-1 1 0 0,1 1-1 0 0,1-1 1 0 0,-1 1-1 0 0,1 0 1 0 0,0-1-1 0 0,1 1 1 0 0,-1 0-1 0 0,1-1 1 0 0,1 1-1 0 0,-1-1 1 0 0,1 1-1 0 0,0-1 1 0 0,1 0-1 0 0,-1 1 0 0 0,1-1 1 0 0,1-1-1 0 0,-1 1 1 0 0,1 0-1 0 0,0-1 1 0 0,0 0-1 0 0,0 0 1 0 0,7 6-1 0 0,-4-4-10 0 0,0-1 0 0 0,0 0 0 0 0,1-1-1 0 0,0 0 1 0 0,0 0 0 0 0,0 0 0 0 0,1-1-1 0 0,-1 0 1 0 0,1-1 0 0 0,0 0 0 0 0,10 2 0 0 0,-2-2-19 0 0,0-1 0 0 0,0 0 0 0 0,0-1 0 0 0,0-1 0 0 0,0-1 0 0 0,0 0 0 0 0,0-1 0 0 0,-1-1 0 0 0,1-1 0 0 0,0 0 0 0 0,27-12 0 0 0,-26 8-316 0 0,-1-1 1 0 0,0 0 0 0 0,0-1 0 0 0,-1-1 0 0 0,25-22 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45.869"/>
    </inkml:context>
    <inkml:brush xml:id="br0">
      <inkml:brushProperty name="width" value="0.1" units="cm"/>
      <inkml:brushProperty name="height" value="0.1" units="cm"/>
      <inkml:brushProperty name="color" value="#E71224"/>
    </inkml:brush>
  </inkml:definitions>
  <inkml:trace contextRef="#ctx0" brushRef="#br0">24 119 9039 0 0,'0'0'2442'0'0,"2"-10"-492"0"0,3 0-1648 0 0,1 0 0 0 0,0 0-1 0 0,0 1 1 0 0,1 0-1 0 0,0 0 1 0 0,1 1 0 0 0,0 0-1 0 0,15-12 1 0 0,-20 18-243 0 0,-1 0 0 0 0,1 1-1 0 0,-1-1 1 0 0,1 1 0 0 0,0 0 0 0 0,0-1 0 0 0,0 1 0 0 0,0 1-1 0 0,0-1 1 0 0,0 0 0 0 0,0 1 0 0 0,0-1 0 0 0,0 1 0 0 0,0 0-1 0 0,5 0 1 0 0,-5 2-40 0 0,-1-1 0 0 0,0 0 0 0 0,1 1 0 0 0,-1-1 0 0 0,0 1 0 0 0,0 0 0 0 0,0-1 0 0 0,0 1 0 0 0,-1 0 0 0 0,1 0 0 0 0,2 4 0 0 0,-3-5-27 0 0,10 16 140 0 0,0 1 0 0 0,12 28 0 0 0,0 1 60 0 0,-14-31-155 0 0,0 0-1 0 0,1-1 0 0 0,20 24 1 0 0,-26-35-15 0 0,0 0-1 0 0,0 0 1 0 0,0 0 0 0 0,1-1 0 0 0,0 1 0 0 0,-1-1 0 0 0,1 0 0 0 0,1 0 0 0 0,-1-1 0 0 0,0 0 0 0 0,0 0 0 0 0,1 0 0 0 0,-1 0 0 0 0,1-1 0 0 0,0 0 0 0 0,-1 0 0 0 0,1-1 0 0 0,0 1 0 0 0,0-1-1 0 0,-1 0 1 0 0,1-1 0 0 0,0 0 0 0 0,8-1 0 0 0,3-3 11 0 0,-10 3-44 0 0,1-1 1 0 0,-1 1-1 0 0,13-7 1 0 0,-17 7-1 0 0,0 0 0 0 0,-1 0 0 0 0,1 0 0 0 0,-1 0 0 0 0,1 0 0 0 0,-1 0 0 0 0,0-1 0 0 0,0 1 0 0 0,0-1 0 0 0,0 0 0 0 0,-1 0 0 0 0,3-4 0 0 0,-3 4 4 0 0,1-1-1 0 0,-2 1 0 0 0,1 0 0 0 0,0 0 1 0 0,-1-1-1 0 0,1 1 0 0 0,-1 0 1 0 0,0-1-1 0 0,0 1 0 0 0,0-1 0 0 0,-1 1 1 0 0,1 0-1 0 0,-1-1 0 0 0,0 1 1 0 0,1 0-1 0 0,-2 0 0 0 0,1 0 1 0 0,0-1-1 0 0,-1 1 0 0 0,1 1 0 0 0,-1-1 1 0 0,0 0-1 0 0,0 0 0 0 0,0 0 1 0 0,0 1-1 0 0,-4-4 0 0 0,3 3-5 0 0,-1 0 0 0 0,1 1-1 0 0,-1-1 1 0 0,1 1 0 0 0,-1-1-1 0 0,0 1 1 0 0,0 1 0 0 0,0-1-1 0 0,0 0 1 0 0,0 1 0 0 0,-1 0-1 0 0,1 0 1 0 0,0 0 0 0 0,-1 1-1 0 0,1-1 1 0 0,0 1 0 0 0,-8 0-1 0 0,5 1 14 0 0,0 0 0 0 0,0 1 0 0 0,0-1 0 0 0,1 1 0 0 0,-1 1 0 0 0,1-1 0 0 0,-1 1 0 0 0,1 0 0 0 0,0 1 0 0 0,-8 5 0 0 0,-7 6 0 0 0,-27 27 0 0 0,26-22 0 0 0,-40 41 0 0 0,48-45 0 0 0,-1 0 0 0 0,-1-1 0 0 0,-1-1 0 0 0,0-1 0 0 0,-26 17 0 0 0,41-29-3 0 0,0 0 0 0 0,0 0 0 0 0,0 0-1 0 0,-1-1 1 0 0,1 1 0 0 0,0 0 0 0 0,-1-1 0 0 0,1 0-1 0 0,-1 1 1 0 0,1-1 0 0 0,0 0 0 0 0,-1 0 0 0 0,1 0-1 0 0,-1-1 1 0 0,1 1 0 0 0,0-1 0 0 0,-1 1-1 0 0,1-1 1 0 0,0 0 0 0 0,-1 0 0 0 0,1 0 0 0 0,0 0-1 0 0,0 0 1 0 0,0 0 0 0 0,0-1 0 0 0,-3-1 0 0 0,4 2-2 0 0,1 1 1 0 0,-1-1 0 0 0,1 1-1 0 0,-1 0 1 0 0,1-1 0 0 0,-1 1-1 0 0,1-1 1 0 0,-1 1 0 0 0,1-1-1 0 0,-1 1 1 0 0,1-1 0 0 0,0 1-1 0 0,-1-1 1 0 0,1 0 0 0 0,0 1-1 0 0,0-1 1 0 0,0 1 0 0 0,-1-1-1 0 0,1 0 1 0 0,0 1 0 0 0,0-1-1 0 0,0 0 1 0 0,0 1 0 0 0,0-1-1 0 0,0-1 1 0 0,0 0-10 0 0,-2-10 20 0 0,1 0 0 0 0,1 0 0 0 0,-1 1 0 0 0,2-1 0 0 0,0 0 0 0 0,0 0 1 0 0,1 0-1 0 0,0 1 0 0 0,1-1 0 0 0,1 1 0 0 0,7-19 0 0 0,-2 11-40 0 0,0 1 0 0 0,1 0 0 0 0,1 0 1 0 0,0 1-1 0 0,2 1 0 0 0,14-16 0 0 0,-5 10-917 0 0,-6 7-3562 0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7:54.078"/>
    </inkml:context>
    <inkml:brush xml:id="br0">
      <inkml:brushProperty name="width" value="0.1" units="cm"/>
      <inkml:brushProperty name="height" value="0.1" units="cm"/>
      <inkml:brushProperty name="color" value="#E71224"/>
    </inkml:brush>
  </inkml:definitions>
  <inkml:trace contextRef="#ctx0" brushRef="#br0">27 113 1375 0 0,'0'0'8614'0'0,"1"-1"-8350"0"0,3-5-146 0 0,9-17-45 0 0,10-11-6 0 0,-20 31 10 0 0,-1 0 0 0 0,1 0-1 0 0,1-1 1 0 0,-1 2 0 0 0,0-1-1 0 0,1 0 1 0 0,-1 1 0 0 0,1 0-1 0 0,0-1 1 0 0,-1 1 0 0 0,1 1-1 0 0,0-1 1 0 0,1 1 0 0 0,-1-1-1 0 0,5 0 1 0 0,-8 2-66 0 0,1 0 0 0 0,-1 0 0 0 0,1 0 1 0 0,-1 0-1 0 0,1-1 0 0 0,-1 1 0 0 0,0 0 0 0 0,1-1 0 0 0,-1 1 0 0 0,0-1 0 0 0,1 0 1 0 0,1 0-1 0 0,4-2 223 0 0,-1 2-3 0 0,0 0 1 0 0,1 0-1 0 0,-1 1 1 0 0,1 0-1 0 0,-1 1 1 0 0,0-1-1 0 0,1 1 0 0 0,9 3 1 0 0,-12-3-135 0 0,-1 0 0 0 0,1 0 0 0 0,-1 1 0 0 0,1 0-1 0 0,-1-1 1 0 0,0 1 0 0 0,0 0 0 0 0,0 1 0 0 0,0-1 0 0 0,0 0 0 0 0,0 1 0 0 0,-1 0 0 0 0,1-1 0 0 0,-1 1-1 0 0,0 0 1 0 0,3 5 0 0 0,-2-2 26 0 0,0 0 0 0 0,-1 0 0 0 0,1 0 0 0 0,-2 1 0 0 0,1-1 0 0 0,0 1 0 0 0,-1 0 0 0 0,0-1 0 0 0,-1 1 0 0 0,0 0 0 0 0,0 10 0 0 0,-2-8-54 0 0,1 1-1 0 0,-1-1 1 0 0,-1 0 0 0 0,0 0-1 0 0,0 0 1 0 0,-1 0-1 0 0,-6 12 1 0 0,1-6-57 0 0,-1 0 1 0 0,-1 0-1 0 0,0-1 0 0 0,-1-1 1 0 0,0 0-1 0 0,-1-1 0 0 0,-1 0 1 0 0,-18 13-1 0 0,24-20-12 0 0,0-1 0 0 0,0 0 0 0 0,0 0 0 0 0,-12 4 0 0 0,16-7 0 0 0,1 0 0 0 0,-1 0 0 0 0,0 0 0 0 0,0 0 0 0 0,0-1 0 0 0,0 0 0 0 0,0 1 0 0 0,0-1 0 0 0,0-1 0 0 0,1 1 0 0 0,-1-1 0 0 0,-5 0 0 0 0,7-1 0 0 0,-1 1 0 0 0,1 0 0 0 0,0-1 0 0 0,0 1 0 0 0,0-1 0 0 0,0 1 0 0 0,0-1 0 0 0,0 0 0 0 0,1 0 0 0 0,-1 0 0 0 0,0 0 0 0 0,1 0 0 0 0,0-1 0 0 0,-1 1 0 0 0,1 0 0 0 0,0 0 0 0 0,0-1 0 0 0,0 1 0 0 0,1-1 0 0 0,-1 1 0 0 0,1-1 0 0 0,-1 1 0 0 0,1-1 0 0 0,0-2 0 0 0,-1-5 0 0 0,1 0 0 0 0,0 0 0 0 0,1 0 0 0 0,3-18 0 0 0,0 12 9 0 0,0 0 0 0 0,1 1-1 0 0,1 0 1 0 0,1 0 0 0 0,0 0-1 0 0,1 1 1 0 0,0 0 0 0 0,1 1-1 0 0,13-16 1 0 0,-17 24-244 0 0,0 0 1 0 0,1 0-1 0 0,-1 1 0 0 0,1 0 1 0 0,7-5-1 0 0,0 2-324 0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7:54.422"/>
    </inkml:context>
    <inkml:brush xml:id="br0">
      <inkml:brushProperty name="width" value="0.1" units="cm"/>
      <inkml:brushProperty name="height" value="0.1" units="cm"/>
      <inkml:brushProperty name="color" value="#E71224"/>
    </inkml:brush>
  </inkml:definitions>
  <inkml:trace contextRef="#ctx0" brushRef="#br0">1 1 8287 0 0,'8'12'6715'0'0,"3"-9"-4494"0"0,-4-3-3373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7:55.416"/>
    </inkml:context>
    <inkml:brush xml:id="br0">
      <inkml:brushProperty name="width" value="0.1" units="cm"/>
      <inkml:brushProperty name="height" value="0.1" units="cm"/>
      <inkml:brushProperty name="color" value="#E71224"/>
    </inkml:brush>
  </inkml:definitions>
  <inkml:trace contextRef="#ctx0" brushRef="#br0">0 49 6991 0 0,'0'0'638'0'0,"1"-1"-528"0"0,18-11 1043 0 0,3 0-350 0 0,10-8-243 0 0,-31 19-360 0 0,1 1 35 0 0,2-1-98 0 0,1 1-1 0 0,-1-1 1 0 0,1 1 0 0 0,-1 0 0 0 0,1 0-1 0 0,-1 0 1 0 0,1 1 0 0 0,0 0 0 0 0,-1 0-1 0 0,0 0 1 0 0,1 0 0 0 0,-1 1 0 0 0,0 0-1 0 0,0-1 1 0 0,0 2 0 0 0,0-1-1 0 0,0 0 1 0 0,0 1 0 0 0,0 0 0 0 0,-1-1-1 0 0,1 2 1 0 0,-1-1 0 0 0,0 0 0 0 0,0 1-1 0 0,0-1 1 0 0,-1 1 0 0 0,1 0 0 0 0,2 5-1 0 0,-2 1-71 0 0,0 1 1 0 0,0-1-1 0 0,-1 1 0 0 0,0 0 0 0 0,-1 0 0 0 0,0 0 0 0 0,-1 0 1 0 0,0 0-1 0 0,0-1 0 0 0,-2 1 0 0 0,1 0 0 0 0,-1 0 0 0 0,-1 0 0 0 0,0-1 1 0 0,0 0-1 0 0,-1 1 0 0 0,0-1 0 0 0,-1 0 0 0 0,0-1 0 0 0,-1 1 1 0 0,0-1-1 0 0,-12 13 0 0 0,14-17-11 0 0,-1-1 0 0 0,0 0 0 0 0,0 0 0 0 0,-11 6 1 0 0,15-9-61 0 0,1-1 1 0 0,-1 1 0 0 0,0 0-1 0 0,0-1 1 0 0,0 1 0 0 0,0-1 0 0 0,0 1-1 0 0,0-1 1 0 0,0 0 0 0 0,0 1-1 0 0,0-1 1 0 0,0 0 0 0 0,0 0 0 0 0,0 0-1 0 0,0 1 1 0 0,0-1 0 0 0,0 0 0 0 0,0 0-1 0 0,0-1 1 0 0,0 1 0 0 0,0 0-1 0 0,0 0 1 0 0,0 0 0 0 0,-2-1 0 0 0,0-1-1 0 0,-1 2-6 0 0,1-1-1 0 0,0 1 0 0 0,0-1 0 0 0,-1-1 1 0 0,1 1-1 0 0,0 0 0 0 0,0-1 1 0 0,0 1-1 0 0,0-1 0 0 0,1 0 0 0 0,-1 0 1 0 0,0 0-1 0 0,1 0 0 0 0,-1-1 1 0 0,1 1-1 0 0,0-1 0 0 0,0 1 0 0 0,0-1 1 0 0,0 0-1 0 0,0 0 0 0 0,0 0 1 0 0,-1-4-1 0 0,1 1 14 0 0,1 1 1 0 0,-1-1 0 0 0,1 0 0 0 0,0 0-1 0 0,1 1 1 0 0,0-1 0 0 0,0 0-1 0 0,0 0 1 0 0,0 0 0 0 0,1 1-1 0 0,0-1 1 0 0,3-8 0 0 0,2-9-198 0 0,1 1 0 0 0,1 0 1 0 0,1 0-1 0 0,1 1 1 0 0,0 1-1 0 0,15-21 0 0 0,-13 25-876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7:55.948"/>
    </inkml:context>
    <inkml:brush xml:id="br0">
      <inkml:brushProperty name="width" value="0.1" units="cm"/>
      <inkml:brushProperty name="height" value="0.1" units="cm"/>
      <inkml:brushProperty name="color" value="#E71224"/>
    </inkml:brush>
  </inkml:definitions>
  <inkml:trace contextRef="#ctx0" brushRef="#br0">2 70 10879 0 0,'0'0'498'0'0,"1"2"-9"0"0,4 5-312 0 0,0 2-39 0 0,-3-7 467 0 0,3 10 1034 0 0,-4-8-1435 0 0,0 1 0 0 0,0-1-1 0 0,0 1 1 0 0,-1-1 0 0 0,1 1 0 0 0,-1-1 0 0 0,0 1 0 0 0,-2 8 0 0 0,-9 38 73 0 0,1-11-96 0 0,10-38-138 0 0,0 0 0 0 0,-1 0 0 0 0,1 0 0 0 0,0 0 0 0 0,0 0-1 0 0,0 0 1 0 0,0 0 0 0 0,1 0 0 0 0,-1 0 0 0 0,0 1 0 0 0,1-1 0 0 0,0 0 0 0 0,-1-1 0 0 0,1 1 0 0 0,0 0 0 0 0,0 0 0 0 0,0 0 0 0 0,0 0 0 0 0,2 2-1 0 0,-1-2 24 0 0,1 0 0 0 0,-1 0-1 0 0,0-1 1 0 0,1 1-1 0 0,-1 0 1 0 0,1-1 0 0 0,0 0-1 0 0,0 1 1 0 0,-1-1 0 0 0,1 0-1 0 0,0 0 1 0 0,3 0-1 0 0,5 1 58 0 0,0-1 0 0 0,0 0 0 0 0,0-1 0 0 0,0 0 0 0 0,0-1 0 0 0,13-2 0 0 0,-17 1-122 0 0,0 1 0 0 0,0-1 0 0 0,0-1 1 0 0,0 1-1 0 0,0-1 0 0 0,0 0 0 0 0,0-1 0 0 0,-1 0 0 0 0,0 0 1 0 0,0 0-1 0 0,0 0 0 0 0,0-1 0 0 0,-1 0 0 0 0,0-1 1 0 0,9-10-1 0 0,-7 6-602 0 0,0-1 1 0 0,-1-1-1 0 0,0 1 1 0 0,-1-1-1 0 0,0 0 1 0 0,-1 0 0 0 0,0 0-1 0 0,3-16 1 0 0,-3 3-1535 0 0,-1 0 0 0 0,0-40 3397 0 0,-5 78 992 0 0,-8 64 1996 0 0,-3 40-2421 0 0,-6 13-1017 0 0,11-88-628 0 0,2 1 0 0 0,2-1 0 0 0,2 70 0 0 0,5-95-121 0 0,0-15-125 0 0,-3-2 53 0 0,11 0-3383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7:59.420"/>
    </inkml:context>
    <inkml:brush xml:id="br0">
      <inkml:brushProperty name="width" value="0.1" units="cm"/>
      <inkml:brushProperty name="height" value="0.1" units="cm"/>
      <inkml:brushProperty name="color" value="#E71224"/>
    </inkml:brush>
  </inkml:definitions>
  <inkml:trace contextRef="#ctx0" brushRef="#br0">10 1 6679 0 0,'0'0'8858'0'0,"0"2"-8368"0"0,2 14 45 0 0,-2 1-1 0 0,0 0 1 0 0,0 0-1 0 0,-6 29 1 0 0,3-27-223 0 0,1 0 1 0 0,1 0-1 0 0,2 33 1 0 0,5-16-19 0 0,-3-24-351 0 0,-1 0 0 0 0,1 17 0 0 0,-3-27 109 0 0,1 6 252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7:59.779"/>
    </inkml:context>
    <inkml:brush xml:id="br0">
      <inkml:brushProperty name="width" value="0.1" units="cm"/>
      <inkml:brushProperty name="height" value="0.1" units="cm"/>
      <inkml:brushProperty name="color" value="#E71224"/>
    </inkml:brush>
  </inkml:definitions>
  <inkml:trace contextRef="#ctx0" brushRef="#br0">291 39 8751 0 0,'0'0'1062'0'0,"-2"-1"-397"0"0,-29-2 804 0 0,1 1 1 0 0,-1 2-1 0 0,-43 4 1 0 0,30-1-915 0 0,-33-3-99 0 0,75 0-184 0 0,12-10-1725 0 0,8-6 577 0 0,0 2-11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00.176"/>
    </inkml:context>
    <inkml:brush xml:id="br0">
      <inkml:brushProperty name="width" value="0.1" units="cm"/>
      <inkml:brushProperty name="height" value="0.1" units="cm"/>
      <inkml:brushProperty name="color" value="#E71224"/>
    </inkml:brush>
  </inkml:definitions>
  <inkml:trace contextRef="#ctx0" brushRef="#br0">3 1 6447 0 0,'0'0'9623'0'0,"0"2"-9158"0"0,3 13 1 0 0,-1 1 1 0 0,-1 0-1 0 0,0 0 0 0 0,-1 0 0 0 0,-1 1 0 0 0,-3 18 1 0 0,0 34 444 0 0,6 221 610 0 0,1-226-1546 0 0,-3-63-435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00.640"/>
    </inkml:context>
    <inkml:brush xml:id="br0">
      <inkml:brushProperty name="width" value="0.1" units="cm"/>
      <inkml:brushProperty name="height" value="0.1" units="cm"/>
      <inkml:brushProperty name="color" value="#E71224"/>
    </inkml:brush>
  </inkml:definitions>
  <inkml:trace contextRef="#ctx0" brushRef="#br0">1 153 5063 0 0,'0'0'390'0'0,"2"0"15"0"0,1 1 534 0 0,0-1 0 0 0,0 0-1 0 0,0 0 1 0 0,0 0 0 0 0,0 0-1 0 0,6-1 1 0 0,-4-1-546 0 0,0 1 0 0 0,0-1 0 0 0,0-1 1 0 0,0 1-1 0 0,4-4 0 0 0,2 1-140 0 0,21-7 22 0 0,-7 3-30 0 0,-8 2 120 0 0,0 0 1 0 0,0 2-1 0 0,34-8 1 0 0,-42 12-243 0 0,0 0 0 0 0,-1 1-1 0 0,1 0 1 0 0,0 0 0 0 0,-1 1 0 0 0,1 0 0 0 0,0 0-1 0 0,-1 1 1 0 0,1 0 0 0 0,10 5 0 0 0,-16-6-75 0 0,1 1 1 0 0,-1 0-1 0 0,1 0 0 0 0,-1 1 1 0 0,0-1-1 0 0,0 1 0 0 0,0 0 1 0 0,-1 0-1 0 0,1 0 0 0 0,0 0 1 0 0,-1 0-1 0 0,0 0 0 0 0,0 1 1 0 0,0-1-1 0 0,0 1 0 0 0,0-1 1 0 0,-1 1-1 0 0,2 8 0 0 0,0-1 57 0 0,-1 0-1 0 0,0 0 1 0 0,-1 1-1 0 0,0-1 1 0 0,-1 16-1 0 0,-1-18-79 0 0,0 0 0 0 0,0 0 0 0 0,-1 1 0 0 0,-1-1 0 0 0,1-1 0 0 0,-2 1 0 0 0,1 0 0 0 0,-1-1 0 0 0,-9 15 0 0 0,3-8-19 0 0,-1 0 0 0 0,0-1 0 0 0,-1 0 0 0 0,-14 12 0 0 0,21-22-12 0 0,-1 1 0 0 0,1-1 0 0 0,-1 0 0 0 0,1 0-1 0 0,-1-1 1 0 0,0 1 0 0 0,0-1 0 0 0,-1-1 0 0 0,1 1-1 0 0,-1-1 1 0 0,1 0 0 0 0,-1 0 0 0 0,0-1 0 0 0,1 0 0 0 0,-1 0-1 0 0,0-1 1 0 0,0 0 0 0 0,0 0 0 0 0,0-1 0 0 0,1 1 0 0 0,-1-1-1 0 0,0-1 1 0 0,1 1 0 0 0,-1-1 0 0 0,0-1 0 0 0,1 1 0 0 0,0-1-1 0 0,0 0 1 0 0,0 0 0 0 0,0-1 0 0 0,0 0 0 0 0,1 0 0 0 0,-1 0-1 0 0,-5-6 1 0 0,7 4-1 0 0,0 1-1 0 0,0 0 0 0 0,1-1 1 0 0,-1 1-1 0 0,1-1 0 0 0,0 0 1 0 0,1 0-1 0 0,-1-1 0 0 0,1 1 1 0 0,-2-11-1 0 0,2 4-2 0 0,0 0-1 0 0,1 0 1 0 0,0 0 0 0 0,1-19-1 0 0,2 21-8 0 0,-1 0-1 0 0,2 0 1 0 0,-1 0 0 0 0,2 0-1 0 0,-1 0 1 0 0,2 1 0 0 0,-1-1-1 0 0,1 1 1 0 0,1 0 0 0 0,6-9-1 0 0,-2 6-55 0 0,0 1 0 0 0,0 0-1 0 0,1 0 1 0 0,1 1 0 0 0,-1 0-1 0 0,21-13 1 0 0,10-5-5722 0 0,-21 17 54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01.046"/>
    </inkml:context>
    <inkml:brush xml:id="br0">
      <inkml:brushProperty name="width" value="0.1" units="cm"/>
      <inkml:brushProperty name="height" value="0.1" units="cm"/>
      <inkml:brushProperty name="color" value="#E71224"/>
    </inkml:brush>
  </inkml:definitions>
  <inkml:trace contextRef="#ctx0" brushRef="#br0">58 1 9847 0 0,'2'0'448'0'0,"6"3"19"0"0,0-1-1 0 0,0 0 0 0 0,0-1 0 0 0,1 0 0 0 0,-1 0 0 0 0,1-1 1 0 0,-1 0-1 0 0,0 0 0 0 0,1-1 0 0 0,13-3 0 0 0,-6 3-98 0 0,0 1 0 0 0,0 0 0 0 0,0 1 0 0 0,0 1-1 0 0,0 0 1 0 0,-1 1 0 0 0,17 6 0 0 0,-26-8-294 0 0,0 1-1 0 0,1 0 1 0 0,-1 1 0 0 0,0-1 0 0 0,-1 1 0 0 0,1 1-1 0 0,0-1 1 0 0,-1 1 0 0 0,0 0 0 0 0,0 0 0 0 0,0 0-1 0 0,0 1 1 0 0,-1-1 0 0 0,0 1 0 0 0,0 0 0 0 0,0 1-1 0 0,0-1 1 0 0,-1 1 0 0 0,0-1 0 0 0,0 1 0 0 0,0 0-1 0 0,-1 0 1 0 0,0 1 0 0 0,0-1 0 0 0,-1 0-1 0 0,0 1 1 0 0,0-1 0 0 0,0 9 0 0 0,-1-4-62 0 0,0 0 0 0 0,-1 0-1 0 0,-1 0 1 0 0,1 0 0 0 0,-2 0 0 0 0,0-1 0 0 0,0 1 0 0 0,-1-1 0 0 0,0 1 0 0 0,-7 10 0 0 0,4-8 0 0 0,-2 1 1 0 0,0-1 0 0 0,0-1 0 0 0,-1 0 0 0 0,-1 0 0 0 0,-19 16 0 0 0,24-23-20 0 0,-1 0 0 0 0,0-1 0 0 0,0 0 0 0 0,0 0-1 0 0,0 0 1 0 0,-1-1 0 0 0,1 0 0 0 0,-1-1 0 0 0,0 0 0 0 0,0 0-1 0 0,0 0 1 0 0,0-1 0 0 0,0-1 0 0 0,0 1 0 0 0,0-1 0 0 0,0 0-1 0 0,0-1 1 0 0,-9-1 0 0 0,10 0 0 0 0,-1 0 0 0 0,1 0 0 0 0,-1 0 0 0 0,1-1-1 0 0,0 0 1 0 0,0 0 0 0 0,0-1 0 0 0,0 0 0 0 0,1 0 0 0 0,-1 0-1 0 0,1-1 1 0 0,0 0 0 0 0,1-1 0 0 0,-1 1 0 0 0,1-1 0 0 0,0 0 0 0 0,0 0-1 0 0,-7-13 1 0 0,8 10 13 0 0,0 1 0 0 0,1-1-1 0 0,-1 0 1 0 0,2-1 0 0 0,-1 1-1 0 0,2 0 1 0 0,-1-1 0 0 0,1 1-1 0 0,0-1 1 0 0,1 0 0 0 0,0 1 0 0 0,1-1-1 0 0,0 1 1 0 0,0-1 0 0 0,1 1-1 0 0,0-1 1 0 0,1 1 0 0 0,0 0-1 0 0,1 0 1 0 0,-1 0 0 0 0,2 1-1 0 0,-1-1 1 0 0,1 1 0 0 0,0 0 0 0 0,13-14-1 0 0,-10 13-324 0 0,1 0 0 0 0,0 0 1 0 0,0 1-1 0 0,1 0 0 0 0,13-8 0 0 0,-2 3-1644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01.421"/>
    </inkml:context>
    <inkml:brush xml:id="br0">
      <inkml:brushProperty name="width" value="0.1" units="cm"/>
      <inkml:brushProperty name="height" value="0.1" units="cm"/>
      <inkml:brushProperty name="color" value="#E71224"/>
    </inkml:brush>
  </inkml:definitions>
  <inkml:trace contextRef="#ctx0" brushRef="#br0">53 8 1839 0 0,'2'0'134'0'0,"27"1"-521"0"0,46-3 11866 0 0,-42-2-9898 0 0,-23 3-1366 0 0,0 0 0 0 0,-1 1-1 0 0,1 0 1 0 0,0 0 0 0 0,0 1 0 0 0,0 0-1 0 0,0 1 1 0 0,-1 0 0 0 0,1 1 0 0 0,-1 0 0 0 0,1 0-1 0 0,-1 1 1 0 0,0 0 0 0 0,-1 1 0 0 0,1 0 0 0 0,-1 0-1 0 0,0 1 1 0 0,0 0 0 0 0,0 0 0 0 0,-1 1-1 0 0,10 11 1 0 0,-7-6-100 0 0,0 2-1 0 0,-1-1 1 0 0,0 1-1 0 0,-1 1 0 0 0,0 0 1 0 0,-1 0-1 0 0,6 22 1 0 0,-10-28-112 0 0,-1 0 0 0 0,0-1 0 0 0,-1 1 0 0 0,0 0 0 0 0,-1 0 0 0 0,0 0 0 0 0,0 0 0 0 0,-1 0 0 0 0,0 0 0 0 0,0 0 0 0 0,-1 0 0 0 0,0 0 0 0 0,-1-1 0 0 0,0 1 0 0 0,-5 10 0 0 0,1-5-2 0 0,-1-1 0 0 0,0 1 0 0 0,-1-1 0 0 0,0-1 0 0 0,-1 0-1 0 0,-16 15 1 0 0,19-20-7 0 0,0-1 0 0 0,0-1 0 0 0,-1 0-1 0 0,0 0 1 0 0,0 0 0 0 0,0-1 0 0 0,-1 0 0 0 0,0 0-1 0 0,1-1 1 0 0,-1 0 0 0 0,0-1 0 0 0,-10 2 0 0 0,5-3-13 0 0,0 1 1 0 0,-1-2 0 0 0,1 0-1 0 0,0 0 1 0 0,0-2 0 0 0,0 0-1 0 0,0 0 1 0 0,-24-8 0 0 0,32 8 16 0 0,-1-1 1 0 0,0 0 0 0 0,1 0-1 0 0,-1-1 1 0 0,1 0 0 0 0,0 0 0 0 0,0 0-1 0 0,1-1 1 0 0,-1 0 0 0 0,1 0-1 0 0,0 0 1 0 0,0-1 0 0 0,1 0 0 0 0,-1 0-1 0 0,2 0 1 0 0,-1 0 0 0 0,0-1-1 0 0,-3-10 1 0 0,4 7 6 0 0,0-1 0 0 0,0 0 0 0 0,1 1 0 0 0,1-1 0 0 0,0 0 0 0 0,1 0 0 0 0,0 0 0 0 0,0 0 0 0 0,1 0 0 0 0,0 0 0 0 0,1 0 0 0 0,1 1 0 0 0,0-1 0 0 0,0 1-1 0 0,9-19 1 0 0,-3 10 51 0 0,0 1 1 0 0,2 1-1 0 0,0 0 0 0 0,1 0 0 0 0,1 1 0 0 0,0 1 0 0 0,26-23 0 0 0,-14 17-1373 0 0,4 3-5558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46.307"/>
    </inkml:context>
    <inkml:brush xml:id="br0">
      <inkml:brushProperty name="width" value="0.1" units="cm"/>
      <inkml:brushProperty name="height" value="0.1" units="cm"/>
      <inkml:brushProperty name="color" value="#E71224"/>
    </inkml:brush>
  </inkml:definitions>
  <inkml:trace contextRef="#ctx0" brushRef="#br0">142 1 2759 0 0,'2'0'539'0'0,"6"0"1158"0"0,0 1-1 0 0,0 0 1 0 0,-1 0-1 0 0,1 1 1 0 0,0-1-1 0 0,10 5 1 0 0,-10-2-1442 0 0,1 0 1 0 0,-1 0 0 0 0,0 0-1 0 0,-1 1 1 0 0,1 0 0 0 0,-1 1-1 0 0,0 0 1 0 0,0 0 0 0 0,-1 0-1 0 0,1 1 1 0 0,-1 0 0 0 0,-1 0 0 0 0,0 1-1 0 0,0-1 1 0 0,7 15 0 0 0,-4-3-175 0 0,-1 1 0 0 0,-1 1 1 0 0,-1-1-1 0 0,-1 1 0 0 0,0 0 1 0 0,-2 0-1 0 0,0 0 0 0 0,-1 0 1 0 0,-2 1-1 0 0,0-1 0 0 0,-5 25 1 0 0,1-19 12 0 0,-1 0 0 0 0,-1 0 0 0 0,-2-1 0 0 0,0-1 0 0 0,-2 1 0 0 0,-1-2 0 0 0,-1 1 0 0 0,-20 27 0 0 0,26-42-297 0 0,-1-1 0 0 0,0 0 0 0 0,-1 0 0 0 0,0-1 0 0 0,0 0 0 0 0,-1-1 0 0 0,0 0 0 0 0,0 0 0 0 0,0-1 0 0 0,-1 0 0 0 0,0-1 0 0 0,0 0 0 0 0,-1-1 0 0 0,1 0 0 0 0,-1-1 0 0 0,0-1 0 0 0,0 1 0 0 0,-14-1 0 0 0,-16-2-1172 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02.381"/>
    </inkml:context>
    <inkml:brush xml:id="br0">
      <inkml:brushProperty name="width" value="0.1" units="cm"/>
      <inkml:brushProperty name="height" value="0.1" units="cm"/>
      <inkml:brushProperty name="color" value="#E71224"/>
    </inkml:brush>
  </inkml:definitions>
  <inkml:trace contextRef="#ctx0" brushRef="#br0">104 191 6447 0 0,'2'1'6730'0'0,"3"0"-6557"0"0,0 0 0 0 0,0 0 0 0 0,-1-1 0 0 0,1 0 0 0 0,0 0 0 0 0,0 0 0 0 0,0 0 0 0 0,0-1-1 0 0,0 0 1 0 0,0 0 0 0 0,-1 0 0 0 0,1 0 0 0 0,0-1 0 0 0,-1 0 0 0 0,5-2 0 0 0,8-6-131 0 0,0 0-1 0 0,23-19 1 0 0,-10 7-82 0 0,-26 20 44 0 0,-1-1-1 0 0,0 1 1 0 0,0 0 0 0 0,-1-1 0 0 0,1 0 0 0 0,0 1 0 0 0,-1-1 0 0 0,0 0 0 0 0,1 0 0 0 0,-1 0 0 0 0,-1-1 0 0 0,1 1 0 0 0,0 0 0 0 0,-1-1 0 0 0,1 0 0 0 0,-1 1 0 0 0,0-1-1 0 0,-1 1 1 0 0,1-1 0 0 0,0-7 0 0 0,-1 10-21 0 0,0-1 0 0 0,-1 1 0 0 0,1 0 0 0 0,0-1 0 0 0,-1 1 0 0 0,1 0 0 0 0,-1 0-1 0 0,0-1 1 0 0,1 1 0 0 0,-1 0 0 0 0,0 0 0 0 0,0 0 0 0 0,1 0 0 0 0,-1 0 0 0 0,0 0 0 0 0,0 0 0 0 0,0 0-1 0 0,-1 0 1 0 0,-1-1 0 0 0,0 0-34 0 0,0 0-1 0 0,0 0 0 0 0,0 1 0 0 0,0-1 1 0 0,0 1-1 0 0,-5-1 0 0 0,0 1 75 0 0,0 0 1 0 0,0 1-1 0 0,0-1 0 0 0,0 2 0 0 0,1-1 0 0 0,-1 1 0 0 0,0 1 1 0 0,0-1-1 0 0,1 1 0 0 0,-1 1 0 0 0,-10 4 0 0 0,3 0 46 0 0,-1 0 1 0 0,2 1-1 0 0,-1 1 0 0 0,-16 14 0 0 0,23-16-1 0 0,0 0 0 0 0,1 1-1 0 0,0-1 1 0 0,1 1 0 0 0,0 1-1 0 0,0 0 1 0 0,-8 16 0 0 0,8-11 123 0 0,0-1 0 0 0,1 1 0 0 0,1-1 0 0 0,0 1 0 0 0,-2 16 0 0 0,5-21-14 0 0,0 0 0 0 0,1 0-1 0 0,0 0 1 0 0,0 0-1 0 0,1 0 1 0 0,0 0 0 0 0,1 0-1 0 0,-1 0 1 0 0,6 12 0 0 0,-5-16-148 0 0,0-1 1 0 0,0 1-1 0 0,0-1 1 0 0,0 0-1 0 0,1 0 1 0 0,0 0-1 0 0,0 0 1 0 0,0 0-1 0 0,0-1 0 0 0,1 0 1 0 0,-1 1-1 0 0,1-1 1 0 0,0 0-1 0 0,0-1 1 0 0,0 1-1 0 0,0-1 1 0 0,1 0-1 0 0,-1 0 1 0 0,8 3-1 0 0,12 1-6 0 0,1-2-1 0 0,-1 0 1 0 0,1-1 0 0 0,0-1-1 0 0,32-3 1 0 0,127-17-43 0 0,-160 15 28 0 0,-8 1 115 0 0,-1-1 0 0 0,-1 0-1 0 0,24-9 1 0 0,-30 9-481 0 0,0-1 0 0 0,0 0 0 0 0,12-9 0 0 0,6-9-4297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03.362"/>
    </inkml:context>
    <inkml:brush xml:id="br0">
      <inkml:brushProperty name="width" value="0.1" units="cm"/>
      <inkml:brushProperty name="height" value="0.1" units="cm"/>
      <inkml:brushProperty name="color" value="#E71224"/>
    </inkml:brush>
  </inkml:definitions>
  <inkml:trace contextRef="#ctx0" brushRef="#br0">107 90 3223 0 0,'0'0'7423'0'0,"2"-7"-5967"0"0,-2 3-1324 0 0,1 1 0 0 0,0-1 1 0 0,0 0-1 0 0,1 1 0 0 0,-1-1 0 0 0,1 1 1 0 0,-1-1-1 0 0,1 1 0 0 0,0 0 0 0 0,1 0 1 0 0,-1 0-1 0 0,0 0 0 0 0,1 0 0 0 0,0 0 0 0 0,-1 1 1 0 0,7-5-1 0 0,-4 4-85 0 0,0 1 1 0 0,1-1 0 0 0,-1 1-1 0 0,1 0 1 0 0,8-2-1 0 0,-5 1-13 0 0,-4 2 7 0 0,-1 0 0 0 0,1 0 0 0 0,-1 0 1 0 0,1 1-1 0 0,0 0 0 0 0,-1 0 0 0 0,1 0 1 0 0,-1 0-1 0 0,1 1 0 0 0,0 0 0 0 0,-1 0 0 0 0,1 0 1 0 0,-1 0-1 0 0,0 1 0 0 0,1 0 0 0 0,-1-1 1 0 0,0 2-1 0 0,0-1 0 0 0,0 0 0 0 0,4 4 1 0 0,-5-4 1 0 0,-1 0 1 0 0,1 1 0 0 0,0-1-1 0 0,-1 1 1 0 0,0-1 0 0 0,1 1 0 0 0,-1 0-1 0 0,0 0 1 0 0,0 0 0 0 0,-1 0-1 0 0,1 0 1 0 0,-1 0 0 0 0,1 1 0 0 0,-1-1-1 0 0,0 0 1 0 0,0 1 0 0 0,-1-1-1 0 0,1 1 1 0 0,-1-1 0 0 0,1 1 0 0 0,-1-1-1 0 0,0 1 1 0 0,0-1 0 0 0,-1 1 0 0 0,-1 6-1 0 0,-4 6 52 0 0,0-1 1 0 0,-2 0-1 0 0,0 0 0 0 0,0-1 0 0 0,-2 0 0 0 0,1-1 0 0 0,-23 24 1 0 0,20-24-71 0 0,-1 0-1 0 0,-1-2 1 0 0,0 1 0 0 0,0-2 0 0 0,-1 0 0 0 0,-30 16 0 0 0,42-25-29 0 0,0 0-1 0 0,0 0 1 0 0,0 0-1 0 0,0 0 1 0 0,-1 0-1 0 0,1-1 1 0 0,0 0-1 0 0,0 1 1 0 0,0-1-1 0 0,-1 0 1 0 0,1-1-1 0 0,0 1 1 0 0,0 0-1 0 0,0-1 1 0 0,0 0-1 0 0,0 0 1 0 0,0 0-1 0 0,0 0 1 0 0,0 0-1 0 0,0-1 1 0 0,0 1-1 0 0,0-1 1 0 0,-2-1-1 0 0,2 0-1 0 0,0 0 0 0 0,0 0 0 0 0,0 0 0 0 0,0 0 0 0 0,1-1 0 0 0,0 1 0 0 0,-1-1 0 0 0,1 0 0 0 0,1 1 0 0 0,-1-1 0 0 0,0 0 0 0 0,1 0 0 0 0,0 0 0 0 0,0 0 0 0 0,0 0 0 0 0,0 0 0 0 0,1-6 0 0 0,-1-3 65 0 0,2 0-1 0 0,0 0 1 0 0,0 0-1 0 0,1 0 1 0 0,1 0-1 0 0,0 1 1 0 0,7-19-1 0 0,-3 15-276 0 0,0 0 0 0 0,1 1 0 0 0,0-1 0 0 0,2 2 0 0 0,11-16 0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03.692"/>
    </inkml:context>
    <inkml:brush xml:id="br0">
      <inkml:brushProperty name="width" value="0.1" units="cm"/>
      <inkml:brushProperty name="height" value="0.1" units="cm"/>
      <inkml:brushProperty name="color" value="#E71224"/>
    </inkml:brush>
  </inkml:definitions>
  <inkml:trace contextRef="#ctx0" brushRef="#br0">0 1 11719 0 0,'0'0'1060'0'0,"1"1"-869"0"0,14 9 5477 0 0,-14-9-5586 0 0,15 2 321 0 0,-6-2-431 0 0,4-1-208 0 0,-10-1-577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04.110"/>
    </inkml:context>
    <inkml:brush xml:id="br0">
      <inkml:brushProperty name="width" value="0.1" units="cm"/>
      <inkml:brushProperty name="height" value="0.1" units="cm"/>
      <inkml:brushProperty name="color" value="#E71224"/>
    </inkml:brush>
  </inkml:definitions>
  <inkml:trace contextRef="#ctx0" brushRef="#br0">49 55 7367 0 0,'0'0'568'0'0,"2"-1"-373"0"0,9-3 1777 0 0,-1-1 0 0 0,16-9 1 0 0,-20 10-1826 0 0,1 0 1 0 0,-1 0 0 0 0,1 1 0 0 0,0 0 0 0 0,0 0 0 0 0,0 1 0 0 0,0 0 0 0 0,0 0 0 0 0,1 1 0 0 0,8-1 0 0 0,-12 2-85 0 0,0 0 0 0 0,0 0 0 0 0,0 1 0 0 0,-1 0 0 0 0,1 0 0 0 0,0 0 0 0 0,-1 0 0 0 0,1 0 0 0 0,-1 1 0 0 0,1 0 0 0 0,-1 0 0 0 0,0 0 0 0 0,0 0 0 0 0,0 0 0 0 0,0 0 0 0 0,0 1 0 0 0,0-1 0 0 0,-1 1 0 0 0,1 0 0 0 0,-1 0 0 0 0,1 0 0 0 0,-1 0 0 0 0,0 1 0 0 0,-1-1 0 0 0,1 0-1 0 0,0 1 1 0 0,-1-1 0 0 0,0 1 0 0 0,0 0 0 0 0,0-1 0 0 0,0 1 0 0 0,-1 0 0 0 0,1-1 0 0 0,-1 1 0 0 0,0 0 0 0 0,0 0 0 0 0,0 0 0 0 0,-1-1 0 0 0,1 1 0 0 0,-1 0 0 0 0,-2 5 0 0 0,-5 14-37 0 0,-2 1 0 0 0,-18 32 1 0 0,22-44-26 0 0,-1-1-1 0 0,-1 0 0 0 0,0-1 0 0 0,-1 0 0 0 0,1 0 0 0 0,-2-1 0 0 0,0-1 0 0 0,0 1 0 0 0,-16 9 0 0 0,24-17-2 0 0,1 0-1 0 0,-1 0 1 0 0,0 0-1 0 0,0 0 1 0 0,0-1-1 0 0,0 1 1 0 0,1-1-1 0 0,-1 1 1 0 0,0-1-1 0 0,0 0 1 0 0,0 1-1 0 0,0-1 1 0 0,0 0-1 0 0,0 0 1 0 0,0-1 0 0 0,0 1-1 0 0,0 0 1 0 0,0-1-1 0 0,0 1 1 0 0,0-1-1 0 0,0 1 1 0 0,0-1-1 0 0,1 0 1 0 0,-1 0-1 0 0,0 0 1 0 0,0 0-1 0 0,1 0 1 0 0,-3-2-1 0 0,-2-2-9 0 0,1 0 0 0 0,-1-1 0 0 0,1 0 0 0 0,0 1 0 0 0,-8-14 0 0 0,10 13 21 0 0,0 0 0 0 0,0 0 0 0 0,1-1 0 0 0,-1 1 0 0 0,2 0 0 0 0,-1-1-1 0 0,1 0 1 0 0,-1 1 0 0 0,2-1 0 0 0,-1 0 0 0 0,1 1 0 0 0,0-1 0 0 0,1 0 0 0 0,-1 1-1 0 0,1-1 1 0 0,1 0 0 0 0,2-9 0 0 0,-1 8-53 0 0,0-1 0 0 0,0 1 0 0 0,1-1 0 0 0,0 1 0 0 0,0 0 0 0 0,1 1 0 0 0,0-1 0 0 0,1 1 0 0 0,0 0 0 0 0,0 0 0 0 0,0 1 0 0 0,10-8 0 0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06.966"/>
    </inkml:context>
    <inkml:brush xml:id="br0">
      <inkml:brushProperty name="width" value="0.1" units="cm"/>
      <inkml:brushProperty name="height" value="0.1" units="cm"/>
      <inkml:brushProperty name="color" value="#E71224"/>
    </inkml:brush>
  </inkml:definitions>
  <inkml:trace contextRef="#ctx0" brushRef="#br0">208 0 3223 0 0,'0'0'9560'0'0,"-1"1"-9213"0"0,-20 27 310 0 0,-2-2 1 0 0,-40 36-1 0 0,49-49-586 0 0,0 0 0 0 0,1 1 0 0 0,-14 20 0 0 0,23-29 12 0 0,0 1 1 0 0,1-1-1 0 0,0 1 0 0 0,0 0 0 0 0,0-1 1 0 0,1 1-1 0 0,0 0 0 0 0,0 1 0 0 0,0-1 0 0 0,1 0 1 0 0,0 1-1 0 0,0-1 0 0 0,0 9 0 0 0,2-9-11 0 0,1 0-1 0 0,-1 0 1 0 0,1 0-1 0 0,0 0 0 0 0,0 0 1 0 0,1 0-1 0 0,-1-1 1 0 0,1 1-1 0 0,1-1 1 0 0,-1 0-1 0 0,1 0 1 0 0,7 8-1 0 0,-2-4 59 0 0,0 0-1 0 0,0-1 1 0 0,1 0 0 0 0,0 0-1 0 0,15 8 1 0 0,-13-10-99 0 0,0 0 0 0 0,0 0 0 0 0,1-1 0 0 0,-1 0 0 0 0,1-1 0 0 0,26 4 0 0 0,-34-7-54 0 0,0-1 1 0 0,-1 0-1 0 0,1 0 1 0 0,-1 0-1 0 0,1 0 1 0 0,0-1-1 0 0,-1 0 1 0 0,1 0-1 0 0,-1 0 1 0 0,1 0-1 0 0,-1-1 1 0 0,1 0-1 0 0,-1 0 1 0 0,0 0-1 0 0,0 0 1 0 0,0 0 0 0 0,0-1-1 0 0,-1 0 1 0 0,1 0-1 0 0,-1 0 1 0 0,1 0-1 0 0,-1-1 1 0 0,4-5-1 0 0,-5 7-2 0 0,0-1-1 0 0,0 0 1 0 0,0 0-1 0 0,0-1 1 0 0,-1 1-1 0 0,1 0 1 0 0,-1 0-1 0 0,0-1 0 0 0,1-5 1 0 0,-2 7 34 0 0,0 0 1 0 0,0 0-1 0 0,0-1 0 0 0,0 1 0 0 0,0 0 1 0 0,-1 0-1 0 0,1 0 0 0 0,-1 0 1 0 0,0-1-1 0 0,1 1 0 0 0,-1 0 0 0 0,0 0 1 0 0,0 0-1 0 0,-1 0 0 0 0,1 1 1 0 0,-2-3-1 0 0,3 3-13 0 0,-1 0 1 0 0,1 0-1 0 0,-1 0 0 0 0,0 0 1 0 0,1 1-1 0 0,-1-1 0 0 0,0 0 1 0 0,1 1-1 0 0,-1-1 0 0 0,0 0 1 0 0,0 1-1 0 0,0-1 0 0 0,0 1 1 0 0,0 0-1 0 0,1-1 0 0 0,-1 1 1 0 0,0-1-1 0 0,0 1 1 0 0,0 0-1 0 0,0 0 0 0 0,0 0 1 0 0,-2-1-1 0 0,0 1-11 0 0,0 0 11 0 0,0 0 1 0 0,0 0-1 0 0,0 0 0 0 0,1 0 0 0 0,-1 1 1 0 0,0-1-1 0 0,0 1 0 0 0,0 0 0 0 0,0-1 1 0 0,0 1-1 0 0,0 1 0 0 0,1-1 0 0 0,-1 0 1 0 0,0 1-1 0 0,-3 2 0 0 0,-4 4-16 0 0,0 0-1 0 0,-12 14 1 0 0,7-8 159 0 0,4-3 79 0 0,0 0 1 0 0,1 0 0 0 0,1 1-1 0 0,0 0 1 0 0,0 1 0 0 0,1 0-1 0 0,-9 20 1 0 0,17-32 42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09.007"/>
    </inkml:context>
    <inkml:brush xml:id="br0">
      <inkml:brushProperty name="width" value="0.1" units="cm"/>
      <inkml:brushProperty name="height" value="0.1" units="cm"/>
      <inkml:brushProperty name="color" value="#E71224"/>
    </inkml:brush>
  </inkml:definitions>
  <inkml:trace contextRef="#ctx0" brushRef="#br0">1 1 14279 0 0,'4'10'1078'0'0,"6"8"-588"0"0,-8-15-480 0 0,-1-1 98 0 0,0-1 0 0 0,0 0-1 0 0,0 1 1 0 0,0-1 0 0 0,0 0-1 0 0,0 1 1 0 0,0-1 0 0 0,0 0 0 0 0,1 0-1 0 0,-1 0 1 0 0,0 0 0 0 0,1 0-1 0 0,-1 0 1 0 0,1-1 0 0 0,-1 1 0 0 0,1 0-1 0 0,-1-1 1 0 0,1 1 0 0 0,0-1 0 0 0,2 1-1 0 0,8 1 27 0 0,1-1-1 0 0,0 0 0 0 0,-1 0 1 0 0,1-1-1 0 0,25-4 0 0 0,14 0 387 0 0,-41 6-618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09.351"/>
    </inkml:context>
    <inkml:brush xml:id="br0">
      <inkml:brushProperty name="width" value="0.1" units="cm"/>
      <inkml:brushProperty name="height" value="0.1" units="cm"/>
      <inkml:brushProperty name="color" value="#E71224"/>
    </inkml:brush>
  </inkml:definitions>
  <inkml:trace contextRef="#ctx0" brushRef="#br0">0 1 10999 0 0,'0'0'499'0'0,"2"0"-4"0"0,7 4-45 0 0,1 0 1 0 0,-1-1 0 0 0,1 0 0 0 0,0-1 0 0 0,0 0 0 0 0,0-1-1 0 0,11 1 1 0 0,7-2-5 0 0,-1-1 0 0 0,1-1-1 0 0,52-11 1 0 0,-63 8-1773 0 0,-15 5 815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18.387"/>
    </inkml:context>
    <inkml:brush xml:id="br0">
      <inkml:brushProperty name="width" value="0.1" units="cm"/>
      <inkml:brushProperty name="height" value="0.1" units="cm"/>
      <inkml:brushProperty name="color" value="#E71224"/>
    </inkml:brush>
  </inkml:definitions>
  <inkml:trace contextRef="#ctx0" brushRef="#br0">103 127 10591 0 0,'0'0'6451'0'0,"0"-21"-4414"0"0,1 15-1867 0 0,1 0-1 0 0,0 0 1 0 0,1-1 0 0 0,-1 1-1 0 0,1 1 1 0 0,0-1 0 0 0,1 0-1 0 0,-1 1 1 0 0,9-10 0 0 0,-8 11-142 0 0,0 1 0 0 0,0 0 0 0 0,0-1 0 0 0,0 1 0 0 0,0 1 0 0 0,1-1 0 0 0,0 1 0 0 0,-1 0 0 0 0,1 0 0 0 0,0 0 0 0 0,0 1 0 0 0,0-1 0 0 0,5 0 1 0 0,-6 1-35 0 0,0 1 1 0 0,0-1-1 0 0,0 1 1 0 0,0 0-1 0 0,0 0 1 0 0,0 0-1 0 0,1 0 1 0 0,-2 1 0 0 0,1 0-1 0 0,0 0 1 0 0,0 0-1 0 0,6 3 1 0 0,-7-3 12 0 0,-1 1 0 0 0,0-1 0 0 0,0 1 0 0 0,0 0 0 0 0,0-1 0 0 0,0 1 0 0 0,0 0 0 0 0,-1 1 0 0 0,1-1 0 0 0,-1 0 0 0 0,1 0 0 0 0,-1 1 0 0 0,0-1 0 0 0,0 1 0 0 0,0-1 0 0 0,0 1 0 0 0,0-1 0 0 0,0 1 0 0 0,-1-1 0 0 0,1 5 0 0 0,1 9 3 0 0,-1 0 1 0 0,-1 0 0 0 0,-1 1 0 0 0,0-1 0 0 0,0 0-1 0 0,-2 0 1 0 0,-7 25 0 0 0,-6 8-41 0 0,-23 50 0 0 0,33-85 18 0 0,-1 0 43 0 0,0 1 0 0 0,-1-1 0 0 0,0 0-1 0 0,-1 0 1 0 0,-1-1 0 0 0,0 0 0 0 0,-1-1 0 0 0,0 0-1 0 0,-25 19 1 0 0,32-28-31 0 0,-1 0 0 0 0,0 0 0 0 0,0 0 0 0 0,0-1 0 0 0,0 0 0 0 0,-11 3 0 0 0,14-5 0 0 0,0 1 0 0 0,-1-1 0 0 0,1 0 0 0 0,0 1 0 0 0,0-1 0 0 0,-1-1 0 0 0,1 1 0 0 0,0 0 0 0 0,-1 0 0 0 0,1-1 0 0 0,0 1 0 0 0,0-1 0 0 0,0 0 0 0 0,0 0 0 0 0,-1 0 0 0 0,1 0 0 0 0,0 0 0 0 0,0 0 0 0 0,-3-3 0 0 0,4 2 0 0 0,0 1 0 0 0,-1-1 0 0 0,1 0 0 0 0,0 1 0 0 0,0-1 0 0 0,1 0 0 0 0,-1 0 0 0 0,0 0 0 0 0,1 1 0 0 0,-1-1 0 0 0,1 0 0 0 0,-1 0 0 0 0,1 0 0 0 0,0 0 0 0 0,0 0 0 0 0,0 0 0 0 0,0-4 0 0 0,0 0 0 0 0,1 0 0 0 0,0 0 0 0 0,0 0 0 0 0,4-9 0 0 0,-4 10-1 0 0,1 0-1 0 0,0 0 1 0 0,1 1 0 0 0,-1-1-1 0 0,1 1 1 0 0,0 0-1 0 0,0 0 1 0 0,0 0 0 0 0,1 0-1 0 0,-1 0 1 0 0,1 1 0 0 0,0-1-1 0 0,0 1 1 0 0,0 0-1 0 0,6-3 1 0 0,-4 4-29 0 0,0-1 1 0 0,0 1-1 0 0,0 0 0 0 0,0 0 0 0 0,0 1 1 0 0,0 0-1 0 0,1 0 0 0 0,-1 0 1 0 0,0 1-1 0 0,1 0 0 0 0,11 1 1 0 0,-8 1 45 0 0,0-1 1 0 0,0 2 0 0 0,-1-1 0 0 0,1 2 0 0 0,11 4-1 0 0,43 28 230 0 0,-23-10-246 0 0,-30-19 0 0 0,-9-5-21 0 0,1-1 1 0 0,0 0-1 0 0,0 0 0 0 0,-1 0 1 0 0,1 0-1 0 0,0 0 0 0 0,4 0 0 0 0,7-3-100 0 0,-8 0 152 0 0,-2 1-70 0 0,-1 0 0 0 0,1 0-1 0 0,-1-1 1 0 0,0 1 0 0 0,0-1 0 0 0,0 0-1 0 0,0 0 1 0 0,0 0 0 0 0,4-4 0 0 0,12-14-3211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18.715"/>
    </inkml:context>
    <inkml:brush xml:id="br0">
      <inkml:brushProperty name="width" value="0.1" units="cm"/>
      <inkml:brushProperty name="height" value="0.1" units="cm"/>
      <inkml:brushProperty name="color" value="#E71224"/>
    </inkml:brush>
  </inkml:definitions>
  <inkml:trace contextRef="#ctx0" brushRef="#br0">1 1 14279 0 0,'0'0'1078'0'0,"0"1"-724"0"0,4 6-153 0 0,-1-1 0 0 0,0 1 0 0 0,-1 0-1 0 0,0 0 1 0 0,0 0 0 0 0,0 0 0 0 0,1 15-1 0 0,-1 54 2819 0 0,-3-50-2885 0 0,8 147 910 0 0,-3-144-955 0 0,1 0 1 0 0,1 0-1 0 0,2-1 0 0 0,12 34 0 0 0,-19-61-539 0 0,8-3-2053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19.090"/>
    </inkml:context>
    <inkml:brush xml:id="br0">
      <inkml:brushProperty name="width" value="0.1" units="cm"/>
      <inkml:brushProperty name="height" value="0.1" units="cm"/>
      <inkml:brushProperty name="color" value="#E71224"/>
    </inkml:brush>
  </inkml:definitions>
  <inkml:trace contextRef="#ctx0" brushRef="#br0">13 57 11575 0 0,'0'0'1158'0'0,"10"1"-441"0"0,62-54 1428 0 0,-70 52-2085 0 0,0 0 0 0 0,0 0 0 0 0,0 1 0 0 0,0-1 0 0 0,0 1 0 0 0,0 0 0 0 0,0-1 0 0 0,0 1 0 0 0,0 0 0 0 0,1 0 0 0 0,-1 0 0 0 0,0 0 0 0 0,0 1 0 0 0,0-1-1 0 0,0 1 1 0 0,0-1 0 0 0,0 1 0 0 0,0 0 0 0 0,0 0 0 0 0,0-1 0 0 0,2 3 0 0 0,5 2 127 0 0,-1 0 1 0 0,-1 0-1 0 0,11 10 0 0 0,-13-10-122 0 0,0 0 0 0 0,0 1 0 0 0,-1 0 0 0 0,1 0 0 0 0,-1 0 0 0 0,-1 1 0 0 0,1 0-1 0 0,-1-1 1 0 0,0 1 0 0 0,-1 0 0 0 0,3 9 0 0 0,-2-2-83 0 0,0 0 0 0 0,-1 0 0 0 0,0 1-1 0 0,-1 26 1 0 0,-2-27 24 0 0,-1 0 0 0 0,0 0 0 0 0,-1 0 0 0 0,-1 0 0 0 0,0-1 0 0 0,-11 26 0 0 0,10-28 81 0 0,-1 0 0 0 0,0-1 0 0 0,-1 1 0 0 0,0-1 0 0 0,0 0 0 0 0,-1-1-1 0 0,0 0 1 0 0,-13 10 0 0 0,18-16-85 0 0,1-1 0 0 0,-1 0-1 0 0,0 0 1 0 0,0 0 0 0 0,-1-1 0 0 0,1 1-1 0 0,0-1 1 0 0,-1 0 0 0 0,1 0 0 0 0,0 0-1 0 0,-1 0 1 0 0,1 0 0 0 0,-1-1-1 0 0,1 0 1 0 0,-1 1 0 0 0,0-1 0 0 0,-5-1-1 0 0,6 0 7 0 0,0 0 0 0 0,0 0 1 0 0,0 0-1 0 0,0 0 0 0 0,0-1 0 0 0,0 1 0 0 0,1-1 0 0 0,-1 1 0 0 0,0-1 0 0 0,1 0 0 0 0,0 0 0 0 0,-1 0 0 0 0,1-1 0 0 0,0 1 0 0 0,0 0 0 0 0,0-1 0 0 0,0 1 0 0 0,1-1 0 0 0,-1 0 0 0 0,-1-4 0 0 0,-1-2-31 0 0,1-1 1 0 0,0 1-1 0 0,0-1 0 0 0,1 0 1 0 0,0 0-1 0 0,1 0 0 0 0,0 0 0 0 0,1 0 1 0 0,0-1-1 0 0,0 1 0 0 0,1 0 0 0 0,0 0 1 0 0,1 0-1 0 0,3-10 0 0 0,1 0-152 0 0,1 1 0 0 0,1 0 0 0 0,0 0 0 0 0,2 0 1 0 0,20-31-1 0 0,-18 36-6259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47.090"/>
    </inkml:context>
    <inkml:brush xml:id="br0">
      <inkml:brushProperty name="width" value="0.1" units="cm"/>
      <inkml:brushProperty name="height" value="0.1" units="cm"/>
      <inkml:brushProperty name="color" value="#E71224"/>
    </inkml:brush>
  </inkml:definitions>
  <inkml:trace contextRef="#ctx0" brushRef="#br0">180 28 2303 0 0,'31'-28'13991'0'0,"-47"40"-12758"0"0,-1 2-872 0 0,1 1 0 0 0,0 1 0 0 0,2 1-1 0 0,-1 0 1 0 0,2 1 0 0 0,1 0 0 0 0,0 1 0 0 0,1 1-1 0 0,-11 26 1 0 0,19-37-290 0 0,-6 10 122 0 0,2 1-1 0 0,1 0 0 0 0,0 0 0 0 0,-3 22 0 0 0,6-15 32 0 0,1 1 0 0 0,1-1 0 0 0,1 1 0 0 0,1 0 0 0 0,2-1 0 0 0,1 1 0 0 0,10 37 0 0 0,-10-53-262 0 0,0 0-1 0 0,2-1 0 0 0,-1 1 1 0 0,1-1-1 0 0,1 0 1 0 0,0-1-1 0 0,0 1 0 0 0,1-1 1 0 0,0-1-1 0 0,1 1 1 0 0,0-2-1 0 0,1 1 0 0 0,0-1 1 0 0,0-1-1 0 0,1 1 0 0 0,-1-2 1 0 0,2 0-1 0 0,-1 0 1 0 0,1-1-1 0 0,14 5 0 0 0,-7-6-5586 0 0,0-2-1907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19.674"/>
    </inkml:context>
    <inkml:brush xml:id="br0">
      <inkml:brushProperty name="width" value="0.1" units="cm"/>
      <inkml:brushProperty name="height" value="0.1" units="cm"/>
      <inkml:brushProperty name="color" value="#E71224"/>
    </inkml:brush>
  </inkml:definitions>
  <inkml:trace contextRef="#ctx0" brushRef="#br0">4 94 3679 0 0,'0'0'14043'0'0,"2"-1"-13838"0"0,71-50 1139 0 0,-65 45-1304 0 0,0 1 0 0 0,1 0 0 0 0,-1 1 0 0 0,1 0 0 0 0,0 0 0 0 0,0 1 0 0 0,0 0 0 0 0,0 0 0 0 0,20-2 0 0 0,-18 5 40 0 0,5 4 57 0 0,-12-2-119 0 0,-2 1 3 0 0,1-1-10 0 0,0 0 0 0 0,-1 1-1 0 0,1-1 1 0 0,-1 1 0 0 0,1-1-1 0 0,-1 1 1 0 0,0 0 0 0 0,0 0 0 0 0,0 0-1 0 0,-1 0 1 0 0,1 1 0 0 0,-1-1-1 0 0,0 0 1 0 0,1 1 0 0 0,-2-1 0 0 0,1 1-1 0 0,0-1 1 0 0,-1 1 0 0 0,1-1-1 0 0,-1 5 1 0 0,0 8 1 0 0,0-1 0 0 0,-1 1-1 0 0,-4 19 1 0 0,-1-6-27 0 0,-2-1 0 0 0,0 1-1 0 0,-2-2 1 0 0,-1 1 0 0 0,-1-1-1 0 0,-2-1 1 0 0,0 0 0 0 0,-2-1-1 0 0,0-1 1 0 0,-2 0 0 0 0,-22 22-1 0 0,35-40 16 0 0,0-1 0 0 0,-1 1 0 0 0,0-1 0 0 0,0 0 0 0 0,-11 6 0 0 0,8-7 0 0 0,9-4 0 0 0,-1 0 0 0 0,1 0 0 0 0,0 0 0 0 0,-1 1 0 0 0,1-1 0 0 0,0 0 0 0 0,-1 0 0 0 0,1 0 0 0 0,0 0 0 0 0,-1 0 0 0 0,1 0 0 0 0,0 0 0 0 0,-1 0 0 0 0,1 0 0 0 0,-1 0 0 0 0,1 0 0 0 0,0 0 0 0 0,-1 0 0 0 0,1 0 0 0 0,0 0 0 0 0,-1 0 0 0 0,1 0 0 0 0,0 0 0 0 0,-1 0 0 0 0,1 0 0 0 0,0-1 0 0 0,-1 1 0 0 0,1 0 0 0 0,0 0 0 0 0,-1-1 0 0 0,1 1 0 0 0,0 0 0 0 0,-1 0 0 0 0,1-1 0 0 0,0 1 0 0 0,0 0 0 0 0,0 0 0 0 0,-1-1 0 0 0,1 1 0 0 0,0 0 0 0 0,0-1 0 0 0,0 1 0 0 0,0 0 0 0 0,0-1 0 0 0,-1 1 0 0 0,1-1 0 0 0,0 1 0 0 0,0-1 0 0 0,-1-1 0 0 0,0 0 0 0 0,1 0 0 0 0,-1 0 0 0 0,0 0 0 0 0,1-1 0 0 0,0 1 0 0 0,-1 0 0 0 0,1 0 0 0 0,0-1 0 0 0,0 1 0 0 0,0 0 0 0 0,0 0 0 0 0,1 0 0 0 0,-1-1 0 0 0,0 1 0 0 0,1 0 0 0 0,0 0 0 0 0,-1 0 0 0 0,1 0 0 0 0,0 0 0 0 0,0 0 0 0 0,0 0 0 0 0,1 0 0 0 0,-1 0 0 0 0,0 0 0 0 0,1 1 0 0 0,-1-1 0 0 0,1 0 0 0 0,-1 1 0 0 0,4-2 0 0 0,2-3 0 0 0,0 0 0 0 0,1 1 0 0 0,0 1 0 0 0,0-1 0 0 0,0 1 0 0 0,10-3 0 0 0,-12 5 0 0 0,1 0 0 0 0,-1 1 0 0 0,1 0 0 0 0,0 0 0 0 0,0 0 0 0 0,0 1 0 0 0,-1 0 0 0 0,12 1 0 0 0,-6 1 0 0 0,1 0 0 0 0,0 1 0 0 0,19 7 0 0 0,11 9 75 0 0,-28-12-32 0 0,0-1 1 0 0,0 0-1 0 0,18 4 0 0 0,24-1-43 0 0,-55-8-18 0 0,-1-1 1 0 0,0 0-1 0 0,0 0 0 0 0,1 1 0 0 0,-1-1 0 0 0,0 0 1 0 0,1 0-1 0 0,-1-1 0 0 0,0 1 0 0 0,0 0 0 0 0,1 0 1 0 0,-1-1-1 0 0,0 1 0 0 0,0 0 0 0 0,1-1 0 0 0,-1 1 1 0 0,0-1-1 0 0,2-1 0 0 0,0 0-1136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20.003"/>
    </inkml:context>
    <inkml:brush xml:id="br0">
      <inkml:brushProperty name="width" value="0.1" units="cm"/>
      <inkml:brushProperty name="height" value="0.1" units="cm"/>
      <inkml:brushProperty name="color" value="#E71224"/>
    </inkml:brush>
  </inkml:definitions>
  <inkml:trace contextRef="#ctx0" brushRef="#br0">1 1 16495 0 0,'0'0'736'0'0,"9"8"320"0"0,-1 1-1056 0 0,-1-2 2552 0 0,-1-16-2552 0 0,-1 1 0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22.705"/>
    </inkml:context>
    <inkml:brush xml:id="br0">
      <inkml:brushProperty name="width" value="0.1" units="cm"/>
      <inkml:brushProperty name="height" value="0.1" units="cm"/>
      <inkml:brushProperty name="color" value="#E71224"/>
    </inkml:brush>
  </inkml:definitions>
  <inkml:trace contextRef="#ctx0" brushRef="#br0">51 86 3911 0 0,'0'-2'176'0'0,"2"-6"-33"0"0,0 1-1 0 0,1-1 0 0 0,0 0 0 0 0,1 1 1 0 0,22-39 11059 0 0,-40 67-9316 0 0,0 5-1550 0 0,2 1 0 0 0,0 0 0 0 0,2 0 0 0 0,1 1 0 0 0,-7 40 0 0 0,14-58-263 0 0,1 1 1 0 0,0 0-1 0 0,1 0 0 0 0,1 0 0 0 0,-1 0 1 0 0,2-1-1 0 0,4 21 0 0 0,-4-24-53 0 0,0-1 0 0 0,1 1 1 0 0,-1-1-1 0 0,2 1 0 0 0,-1-1 0 0 0,1 0 1 0 0,-1 0-1 0 0,2-1 0 0 0,-1 1 0 0 0,1-1 1 0 0,-1 0-1 0 0,1 0 0 0 0,6 4 1 0 0,0-1-3 0 0,-1 0 1 0 0,2-1-1 0 0,-1-1 1 0 0,1 0-1 0 0,-1 0 1 0 0,2-1 0 0 0,-1-1-1 0 0,0 0 1 0 0,1 0-1 0 0,0-1 1 0 0,0-1-1 0 0,0-1 1 0 0,15 1 0 0 0,-20-2-56 0 0,1-1 0 0 0,-1 0 1 0 0,1 0-1 0 0,-1-1 1 0 0,1 0-1 0 0,-1-1 0 0 0,11-4 1 0 0,-15 6-1 0 0,0-1 1 0 0,-1 0 0 0 0,1 0-1 0 0,0 0 1 0 0,-1-1 0 0 0,0 1-1 0 0,0-1 1 0 0,1 0 0 0 0,-2 1-1 0 0,1-1 1 0 0,0-1 0 0 0,0 1-1 0 0,-1 0 1 0 0,0-1 0 0 0,0 1-1 0 0,3-7 1 0 0,-4 7 22 0 0,0 1 0 0 0,0-1 0 0 0,-1 0 0 0 0,1 0 1 0 0,-1 1-1 0 0,0-1 0 0 0,1 0 0 0 0,-1 0 0 0 0,0 0 0 0 0,-1 1 0 0 0,1-1 0 0 0,-1 0 1 0 0,1 0-1 0 0,-1 1 0 0 0,0-1 0 0 0,0 0 0 0 0,0 1 0 0 0,0-1 0 0 0,0 1 0 0 0,-1-1 1 0 0,1 1-1 0 0,-1 0 0 0 0,1-1 0 0 0,-1 1 0 0 0,0 0 0 0 0,0 0 0 0 0,0 0 0 0 0,0 0 1 0 0,0 1-1 0 0,-1-1 0 0 0,-3-2 0 0 0,1 2 0 0 0,0-1 1 0 0,-1 0-1 0 0,0 1 0 0 0,1 0 1 0 0,-1 1-1 0 0,0-1 1 0 0,0 1-1 0 0,0 0 0 0 0,0 0 1 0 0,0 1-1 0 0,0 0 0 0 0,0 0 1 0 0,-9 1-1 0 0,7 1 21 0 0,-1 0 0 0 0,1 1 0 0 0,0 0 0 0 0,0 0 0 0 0,0 1 0 0 0,0 0 0 0 0,-13 9 0 0 0,17-10 19 0 0,-1 0-1 0 0,1 1 1 0 0,0-1 0 0 0,0 1 0 0 0,0 0-1 0 0,1 0 1 0 0,-1 0 0 0 0,1 0 0 0 0,0 1-1 0 0,0-1 1 0 0,1 1 0 0 0,-1 0-1 0 0,-2 9 1 0 0,3-4 44 0 0,2-3 19 0 0,0-5-74 0 0,1 0 0 0 0,-1-1-1 0 0,1 1 1 0 0,-1 0 0 0 0,1-1 0 0 0,0 1 0 0 0,-1-1 0 0 0,1 1 0 0 0,0-1-1 0 0,1 2 1 0 0,-1-1-9 0 0,7 4-912 0 0,3-2-3798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23.112"/>
    </inkml:context>
    <inkml:brush xml:id="br0">
      <inkml:brushProperty name="width" value="0.1" units="cm"/>
      <inkml:brushProperty name="height" value="0.1" units="cm"/>
      <inkml:brushProperty name="color" value="#E71224"/>
    </inkml:brush>
  </inkml:definitions>
  <inkml:trace contextRef="#ctx0" brushRef="#br0">113 0 6447 0 0,'-1'2'4484'0'0,"-32"32"835"0"0,16-15-4928 0 0,1 0 0 0 0,-20 32 0 0 0,36-50-340 0 0,0 0 0 0 0,-1 0 0 0 0,1 0 0 0 0,0 0 0 0 0,0 0 0 0 0,0 1 0 0 0,0-1 0 0 0,0 0 0 0 0,0 0 0 0 0,0 0 0 0 0,0 0 0 0 0,0 0 0 0 0,1 0 0 0 0,-1 0 0 0 0,0 0 0 0 0,1 0-1 0 0,-1 1 1 0 0,1-1 0 0 0,-1 0 0 0 0,1 1 0 0 0,13 17 891 0 0,-8-15-785 0 0,0 0 0 0 0,1 0-1 0 0,-1 0 1 0 0,1-1 0 0 0,-1 0-1 0 0,1-1 1 0 0,0 1 0 0 0,0-1-1 0 0,14 2 1 0 0,2 2-53 0 0,-5-1-57 0 0,51 17 49 0 0,-63-20-88 0 0,1 1 0 0 0,-1 0-1 0 0,0 1 1 0 0,0 0 0 0 0,0 0 0 0 0,-1 0 0 0 0,1 0-1 0 0,4 6 1 0 0,-8-8-8 0 0,-1 0 1 0 0,1 0-1 0 0,0 0 0 0 0,-1 0 0 0 0,0 0 1 0 0,1 1-1 0 0,-1-1 0 0 0,0 1 0 0 0,0-1 0 0 0,0 1 1 0 0,-1-1-1 0 0,1 1 0 0 0,-1-1 0 0 0,1 1 1 0 0,-1 0-1 0 0,0 3 0 0 0,0-2-1 0 0,-1 0 0 0 0,0 0 0 0 0,1 0 1 0 0,-2-1-1 0 0,1 1 0 0 0,0 0 0 0 0,-1-1 0 0 0,1 1 0 0 0,-1-1 0 0 0,-3 4 0 0 0,-4 5-15 0 0,0-1-1 0 0,-1 0 1 0 0,0-1 0 0 0,-21 16-1 0 0,23-19 67 0 0,-1-1 0 0 0,0 0 0 0 0,-1 0 0 0 0,1-1 0 0 0,-1 0 0 0 0,0-1 0 0 0,0 0 0 0 0,-14 3 0 0 0,17-5-210 0 0,0-1 0 0 0,0 0 0 0 0,0-1 1 0 0,0 1-1 0 0,-12-2 0 0 0,13 0-536 0 0,0 0 0 0 0,0 0-1 0 0,0-1 1 0 0,1 1 0 0 0,-1-1 0 0 0,1-1 0 0 0,-8-3 0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23.461"/>
    </inkml:context>
    <inkml:brush xml:id="br0">
      <inkml:brushProperty name="width" value="0.1" units="cm"/>
      <inkml:brushProperty name="height" value="0.1" units="cm"/>
      <inkml:brushProperty name="color" value="#E71224"/>
    </inkml:brush>
  </inkml:definitions>
  <inkml:trace contextRef="#ctx0" brushRef="#br0">1 1 5063 0 0,'64'19'-556'0'0,"123"21"21097"0"0,-107-32-20090 0 0,-77-7-532 0 0,2-1-131 0 0,-1 0 0 0 0,1 1 0 0 0,0-2 0 0 0,0 1 0 0 0,0 0 0 0 0,0-1 0 0 0,8-2 0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27.839"/>
    </inkml:context>
    <inkml:brush xml:id="br0">
      <inkml:brushProperty name="width" value="0.1" units="cm"/>
      <inkml:brushProperty name="height" value="0.1" units="cm"/>
      <inkml:brushProperty name="color" value="#E71224"/>
    </inkml:brush>
  </inkml:definitions>
  <inkml:trace contextRef="#ctx0" brushRef="#br0">8 1 11975 0 0,'0'0'2756'0'0,"8"5"-226"0"0,-5 2-2342 0 0,1 0 1 0 0,-1 0 0 0 0,-1 0 0 0 0,1 0 0 0 0,-1 0 0 0 0,-1 1 0 0 0,1-1 0 0 0,-1 8 0 0 0,0 5 303 0 0,-3 38 0 0 0,-24 187-120 0 0,22-221-359 0 0,2-14-58 0 0,0 1-1 0 0,1 16 1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28.171"/>
    </inkml:context>
    <inkml:brush xml:id="br0">
      <inkml:brushProperty name="width" value="0.1" units="cm"/>
      <inkml:brushProperty name="height" value="0.1" units="cm"/>
      <inkml:brushProperty name="color" value="#E71224"/>
    </inkml:brush>
  </inkml:definitions>
  <inkml:trace contextRef="#ctx0" brushRef="#br0">0 0 15143 0 0,'0'0'1795'0'0,"1"5"-1510"0"0,12 38 961 0 0,26 66 699 0 0,-33-96-1786 0 0,0 0 0 0 0,1 0 0 0 0,1-1 0 0 0,0 0 0 0 0,18 22 1 0 0,-16-25-93 0 0,1 1 0 0 0,0-1 0 0 0,1-1 0 0 0,-1 0 0 0 0,22 11 0 0 0,68 24 257 0 0,-87-38-324 0 0,1-1 0 0 0,0 0 0 0 0,0-1 0 0 0,25 2 0 0 0,-33-6-534 0 0,1 1 1 0 0,-1-1-1 0 0,0 0 0 0 0,0-1 0 0 0,0 0 1 0 0,0 0-1 0 0,0-1 0 0 0,9-4 0 0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28.546"/>
    </inkml:context>
    <inkml:brush xml:id="br0">
      <inkml:brushProperty name="width" value="0.1" units="cm"/>
      <inkml:brushProperty name="height" value="0.1" units="cm"/>
      <inkml:brushProperty name="color" value="#E71224"/>
    </inkml:brush>
  </inkml:definitions>
  <inkml:trace contextRef="#ctx0" brushRef="#br0">32 0 13903 0 0,'0'2'638'0'0,"-1"21"1372"0"0,-9 43 0 0 0,0 3-85 0 0,6-21-1548 0 0,-1-4 168 0 0,3 85 1 0 0,12-47-251 0 0,-8-70-289 0 0,1 0 0 0 0,0 0 0 0 0,1 0 0 0 0,8 17 0 0 0,-12-26-17 0 0,0-3 3 0 0,1 1 0 0 0,-1 0 0 0 0,0 0 0 0 0,0-1 0 0 0,1 1 0 0 0,-1 0 0 0 0,0-1 0 0 0,1 1 0 0 0,-1 0 1 0 0,1-1-1 0 0,-1 1 0 0 0,1-1 0 0 0,-1 1 0 0 0,1-1 0 0 0,-1 1 0 0 0,1-1 0 0 0,-1 1 0 0 0,1-1 0 0 0,0 0 0 0 0,-1 1 1 0 0,1-1-1 0 0,0 0 0 0 0,0 1 0 0 0,1 0-249 0 0,0-1 0 0 0,-1 1 0 0 0,1-1 1 0 0,0 1-1 0 0,0-1 0 0 0,-1 1 0 0 0,1-1 0 0 0,0 0 1 0 0,0 0-1 0 0,0 0 0 0 0,-1 0 0 0 0,1 0 0 0 0,0-1 0 0 0,3 0 1 0 0,-4 1 179 0 0,8-2-1417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28.890"/>
    </inkml:context>
    <inkml:brush xml:id="br0">
      <inkml:brushProperty name="width" value="0.1" units="cm"/>
      <inkml:brushProperty name="height" value="0.1" units="cm"/>
      <inkml:brushProperty name="color" value="#E71224"/>
    </inkml:brush>
  </inkml:definitions>
  <inkml:trace contextRef="#ctx0" brushRef="#br0">56 13 3679 0 0,'8'-4'382'0'0,"-4"3"298"0"0,0 0 0 0 0,0 1 1 0 0,0-1-1 0 0,8 1 0 0 0,12-2 6605 0 0,-17 1-6935 0 0,1 0-1 0 0,-1 0 0 0 0,0 1 0 0 0,1 0 0 0 0,-1 0 1 0 0,0 0-1 0 0,1 1 0 0 0,-1 0 0 0 0,0 1 1 0 0,1-1-1 0 0,-1 2 0 0 0,0-1 0 0 0,0 1 1 0 0,8 4-1 0 0,-10-4-297 0 0,0 0 1 0 0,0 1-1 0 0,0-1 1 0 0,-1 1-1 0 0,0 0 1 0 0,0 1-1 0 0,0-1 1 0 0,0 0-1 0 0,-1 1 1 0 0,0 0-1 0 0,0 0 1 0 0,0 0-1 0 0,0 0 1 0 0,-1 1-1 0 0,0-1 1 0 0,0 1-1 0 0,0-1 1 0 0,1 11-1 0 0,-2-8 6 0 0,0 0 0 0 0,-1 0 1 0 0,0-1-1 0 0,-1 1 0 0 0,1 0 0 0 0,-2 0 0 0 0,1 0 0 0 0,-1-1 0 0 0,0 1 1 0 0,-1-1-1 0 0,1 0 0 0 0,-1 1 0 0 0,-5 6 0 0 0,6-9-26 0 0,-1-1 0 0 0,0 0 0 0 0,0 1 1 0 0,0-1-1 0 0,0 0 0 0 0,-1-1 0 0 0,1 1 0 0 0,-1-1 0 0 0,0 1 0 0 0,0-1 0 0 0,0 0 0 0 0,-1-1 0 0 0,1 1 0 0 0,-1-1 1 0 0,1 0-1 0 0,-1 0 0 0 0,0 0 0 0 0,0-1 0 0 0,0 1 0 0 0,0-1 0 0 0,-5 0 0 0 0,2-1-36 0 0,-1-1 0 0 0,0 0-1 0 0,1 0 1 0 0,0-1 0 0 0,-1 0 0 0 0,1 0 0 0 0,0-1-1 0 0,0 0 1 0 0,0-1 0 0 0,0 1 0 0 0,1-2-1 0 0,-1 1 1 0 0,1-1 0 0 0,0 0 0 0 0,1 0-1 0 0,-11-11 1 0 0,13 11 9 0 0,0 0 0 0 0,0 1-1 0 0,0-2 1 0 0,1 1 0 0 0,0 0-1 0 0,0-1 1 0 0,0 1 0 0 0,1-1-1 0 0,-1 0 1 0 0,2 0 0 0 0,-1 0-1 0 0,0 0 1 0 0,1 0 0 0 0,0-1-1 0 0,1 1 1 0 0,0 0 0 0 0,0 0-1 0 0,0-1 1 0 0,0 1 0 0 0,1 0 0 0 0,0 0-1 0 0,2-7 1 0 0,-1 7-706 0 0,0 1 1 0 0,0-1 0 0 0,1 1-1 0 0,-1-1 1 0 0,1 1-1 0 0,0 0 1 0 0,1 0 0 0 0,7-8-1 0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53.149"/>
    </inkml:context>
    <inkml:brush xml:id="br0">
      <inkml:brushProperty name="width" value="0.1" units="cm"/>
      <inkml:brushProperty name="height" value="0.1" units="cm"/>
      <inkml:brushProperty name="color" value="#E71224"/>
    </inkml:brush>
  </inkml:definitions>
  <inkml:trace contextRef="#ctx0" brushRef="#br0">1 60 12063 0 0,'0'0'4642'0'0,"9"-6"-3232"0"0,71-14 800 0 0,-48 11-1855 0 0,0 0 1 0 0,60-6-1 0 0,-90 15-584 0 0,12 0-32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8-20T14:31:30.593"/>
    </inkml:context>
    <inkml:brush xml:id="br0">
      <inkml:brushProperty name="width" value="0.05" units="cm"/>
      <inkml:brushProperty name="height" value="0.05" units="cm"/>
    </inkml:brush>
  </inkml:definitions>
  <inkml:trace contextRef="#ctx0" brushRef="#br0">0 1 9671 0 0,'0'0'424'0'0,"0"0"96"0"0,0 0-416 0 0,4 14-104 0 0,1 1 0 0 0,0-2 0 0 0,-5-13 200 0 0,0 0 24 0 0,9 12 0 0 0,-9-12 0 0 0,0 0-224 0 0,10 7-136 0 0,-10-7 16 0 0,0 0-4424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49.806"/>
    </inkml:context>
    <inkml:brush xml:id="br0">
      <inkml:brushProperty name="width" value="0.1" units="cm"/>
      <inkml:brushProperty name="height" value="0.1" units="cm"/>
      <inkml:brushProperty name="color" value="#E71224"/>
    </inkml:brush>
  </inkml:definitions>
  <inkml:trace contextRef="#ctx0" brushRef="#br0">104 109 12063 0 0,'0'0'1211'0'0,"0"-8"-848"0"0,6-8 199 0 0,-5 14-284 0 0,4-5 164 0 0,3-5-298 0 0,-6 8-116 0 0,0 1 0 0 0,0 0 0 0 0,0 0 0 0 0,0 0 0 0 0,1 0 0 0 0,0 0 0 0 0,-1 1 0 0 0,1-1 0 0 0,0 1 0 0 0,0-1 0 0 0,6-2 0 0 0,-3 1 3 0 0,1 1 0 0 0,0-1 0 0 0,0 1 0 0 0,1 0 0 0 0,-1 1 0 0 0,0 0 0 0 0,1 0 0 0 0,0 1 0 0 0,14-2 0 0 0,-17 3-12 0 0,0 1 1 0 0,-1-1-1 0 0,1 1 0 0 0,0-1 0 0 0,-1 1 1 0 0,1 0-1 0 0,-1 1 0 0 0,1-1 0 0 0,-1 1 0 0 0,1 0 1 0 0,-1 0-1 0 0,0 1 0 0 0,0-1 0 0 0,0 1 1 0 0,-1 0-1 0 0,1 0 0 0 0,6 6 0 0 0,-7-4 39 0 0,1-1 0 0 0,-1 1 0 0 0,-1 0 0 0 0,1 0 0 0 0,-1 0-1 0 0,1 0 1 0 0,-1 0 0 0 0,-1 1 0 0 0,1-1 0 0 0,-1 1 0 0 0,0-1 0 0 0,0 1-1 0 0,-1-1 1 0 0,1 1 0 0 0,-1 0 0 0 0,-1-1 0 0 0,0 9 0 0 0,-3 9 211 0 0,0-1 0 0 0,-14 41-1 0 0,17-61-262 0 0,-4 12-5 0 0,-1 0 0 0 0,0-1 0 0 0,-1 0 0 0 0,0 0 0 0 0,-1-1 0 0 0,-1 0 0 0 0,0 0 0 0 0,0-1 0 0 0,-13 11 0 0 0,16-17-1 0 0,0 0 0 0 0,-1 0 0 0 0,1-1 0 0 0,-1 0 0 0 0,-1 0 0 0 0,1-1 0 0 0,0 1 0 0 0,-1-2 0 0 0,0 1 0 0 0,1-1 0 0 0,-1 0 0 0 0,0-1 0 0 0,0 0 0 0 0,-12 0 0 0 0,15-1 0 0 0,1 0 0 0 0,-1 0 0 0 0,0-1 0 0 0,1 1 0 0 0,-1-1 0 0 0,0-1 0 0 0,1 1 0 0 0,-1 0 0 0 0,1-1 0 0 0,0 0 0 0 0,-1 0 0 0 0,1-1 0 0 0,0 1 0 0 0,0-1 0 0 0,0 0 0 0 0,1 1 0 0 0,-1-2 0 0 0,1 1 0 0 0,-1 0 0 0 0,1-1 0 0 0,0 0 0 0 0,1 1 0 0 0,-1-1 0 0 0,1-1 0 0 0,-3-5 0 0 0,1 0 12 0 0,0 0 0 0 0,1-1-1 0 0,1 1 1 0 0,0-1 0 0 0,0 0 0 0 0,1 1-1 0 0,0-1 1 0 0,1 0 0 0 0,0 0-1 0 0,1 0 1 0 0,1 0 0 0 0,-1 0 0 0 0,5-14-1 0 0,-1 9 10 0 0,0 0-1 0 0,1 0 1 0 0,1 0-1 0 0,1 1 1 0 0,0 0-1 0 0,1 1 1 0 0,19-26-1 0 0,-1 14-510 0 0,-8 12-4070 0 0,-4 3-1110 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53.514"/>
    </inkml:context>
    <inkml:brush xml:id="br0">
      <inkml:brushProperty name="width" value="0.1" units="cm"/>
      <inkml:brushProperty name="height" value="0.1" units="cm"/>
      <inkml:brushProperty name="color" value="#E71224"/>
    </inkml:brush>
  </inkml:definitions>
  <inkml:trace contextRef="#ctx0" brushRef="#br0">1 50 14599 0 0,'0'0'1458'0'0,"1"0"-1330"0"0,34-13 944 0 0,-1 1 0 0 0,67-11 1 0 0,-94 22-882 0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57.391"/>
    </inkml:context>
    <inkml:brush xml:id="br0">
      <inkml:brushProperty name="width" value="0.1" units="cm"/>
      <inkml:brushProperty name="height" value="0.1" units="cm"/>
      <inkml:brushProperty name="color" value="#E71224"/>
    </inkml:brush>
  </inkml:definitions>
  <inkml:trace contextRef="#ctx0" brushRef="#br0">283 10 3223 0 0,'0'0'10846'0'0,"-1"-1"-10759"0"0,0 0 0 0 0,0 0 0 0 0,0 0 0 0 0,0 0 0 0 0,0 0 0 0 0,0 1 0 0 0,0-1 0 0 0,0 0 0 0 0,-2 0 0 0 0,-5 1-66 0 0,1-1 0 0 0,-1 2 0 0 0,0-1 0 0 0,1 1 0 0 0,-1 0 0 0 0,-11 4 0 0 0,-45 18 154 0 0,27-9-133 0 0,-40 15 374 0 0,69-25-316 0 0,1 1-80 0 0,1 2-20 0 0,4-3 4 0 0,1-4-4 0 0,1 1-1 0 0,0-1 1 0 0,-1 0 0 0 0,1 1 0 0 0,0-1 0 0 0,0 1 0 0 0,-1-1 0 0 0,1 0 0 0 0,0 1 0 0 0,0-1 0 0 0,0 1 0 0 0,-1-1 0 0 0,1 1 0 0 0,0-1 0 0 0,0 1 0 0 0,0-1-1 0 0,0 1 1 0 0,0-1 0 0 0,0 1 0 0 0,0-1 0 0 0,0 1 0 0 0,1 10 52 0 0,3 35 127 0 0,0-16-92 0 0,-5-12-116 0 0,0-14 24 0 0,1 0 1 0 0,0 0-1 0 0,0 0 1 0 0,0 0-1 0 0,0 0 1 0 0,0 0-1 0 0,2 7 1 0 0,-1-9 63 0 0,4 3-45 0 0,-4-4-18 0 0,-1 0 1 0 0,1-1-1 0 0,0 1 0 0 0,-1-1 0 0 0,1 1 0 0 0,0-1 0 0 0,0 1 0 0 0,-1-1 0 0 0,1 1 1 0 0,0-1-1 0 0,0 0 0 0 0,0 0 0 0 0,0 1 0 0 0,-1-1 0 0 0,1 0 0 0 0,0 0 0 0 0,0 0 1 0 0,0 0-1 0 0,0 0 0 0 0,0 0 0 0 0,0 0 0 0 0,-1 0 0 0 0,1 0 0 0 0,0 0 1 0 0,0-1-1 0 0,0 1 0 0 0,1-1 0 0 0,0 1 8 0 0,7-2-4 0 0,0 0-1 0 0,0-1 0 0 0,9-3 1 0 0,5-2 50 0 0,-13 5-43 0 0,1 1 0 0 0,-1 1 0 0 0,0 0 0 0 0,1 0-1 0 0,-1 1 1 0 0,1 0 0 0 0,11 2 0 0 0,-17-1-6 0 0,0 0-1 0 0,0 0 1 0 0,0 0-1 0 0,0 1 1 0 0,0 0-1 0 0,0 0 1 0 0,0 0-1 0 0,-1 1 1 0 0,1 0-1 0 0,-1-1 1 0 0,0 2 0 0 0,0-1-1 0 0,0 0 1 0 0,0 1-1 0 0,0 0 1 0 0,3 4-1 0 0,-6-6 0 0 0,1 1 0 0 0,-1 0 0 0 0,0-1 0 0 0,1 1 0 0 0,-1 0 0 0 0,0 0 0 0 0,-1 0 0 0 0,1 0 0 0 0,-1 0 0 0 0,1 0 0 0 0,-1 0 0 0 0,0 0 0 0 0,0 0 0 0 0,0 0-1 0 0,0 0 1 0 0,-1 0 0 0 0,1 0 0 0 0,-1-1 0 0 0,0 1 0 0 0,0 0 0 0 0,0 0 0 0 0,-1 3 0 0 0,-4 7 28 0 0,-1 0 0 0 0,0 0 0 0 0,-12 15 0 0 0,10-16 40 0 0,3-2-37 0 0,-2 0 1 0 0,1-1-1 0 0,-1 0 0 0 0,0 0 1 0 0,-1-1-1 0 0,0 0 0 0 0,-11 7 1 0 0,15-12-38 0 0,0 0 1 0 0,-1 0 0 0 0,1 0-1 0 0,-1-1 1 0 0,0 1 0 0 0,1-1-1 0 0,-1-1 1 0 0,0 1 0 0 0,0-1-1 0 0,0 0 1 0 0,0 0 0 0 0,-1-1-1 0 0,1 0 1 0 0,0 0 0 0 0,-8-1-1 0 0,11 0 4 0 0,1 1 3 0 0,0 0 0 0 0,-1-1-1 0 0,1 1 1 0 0,-1-1 0 0 0,1 1-1 0 0,0-1 1 0 0,-1 0-1 0 0,1 0 1 0 0,-3-2 0 0 0,3 1-5 0 0,0 0 0 0 0,0 0 0 0 0,1 0 1 0 0,-1 0-1 0 0,1-1 0 0 0,0 1 0 0 0,-1 0 1 0 0,1 0-1 0 0,0-1 0 0 0,0 1 0 0 0,1-1 1 0 0,-1 1-1 0 0,0-4 0 0 0,0 3-355 0 0,0-1 1 0 0,1 1-1 0 0,0-1 0 0 0,-1 1 0 0 0,1 0 0 0 0,1-1 0 0 0,-1-3 1 0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57.772"/>
    </inkml:context>
    <inkml:brush xml:id="br0">
      <inkml:brushProperty name="width" value="0.1" units="cm"/>
      <inkml:brushProperty name="height" value="0.1" units="cm"/>
      <inkml:brushProperty name="color" value="#E71224"/>
    </inkml:brush>
  </inkml:definitions>
  <inkml:trace contextRef="#ctx0" brushRef="#br0">25 0 5063 0 0,'5'11'9047'0'0,"-4"1"-8691"0"0,-1 0 0 0 0,-1 1 1 0 0,0-1-1 0 0,0 0 0 0 0,-2 0 0 0 0,1 0 1 0 0,-1 0-1 0 0,-6 13 0 0 0,9-23-309 0 0,-3 5 72 0 0,1 0-1 0 0,0 1 1 0 0,1-1-1 0 0,0 1 1 0 0,0-1-1 0 0,1 1 1 0 0,0 13-1 0 0,1-18-52 0 0,-1 0-1 0 0,1 0 0 0 0,0-1 1 0 0,-1 1-1 0 0,1 0 0 0 0,0-1 1 0 0,1 1-1 0 0,-1-1 0 0 0,0 1 1 0 0,1-1-1 0 0,0 1 0 0 0,-1-1 1 0 0,1 0-1 0 0,0 0 0 0 0,0 0 1 0 0,0 0-1 0 0,0 0 0 0 0,0 0 1 0 0,1-1-1 0 0,-1 1 0 0 0,1-1 1 0 0,-1 1-1 0 0,5 1 0 0 0,1-1-31 0 0,-1 1-1 0 0,1-1 1 0 0,0-1-1 0 0,-1 1 1 0 0,1-1-1 0 0,0-1 1 0 0,0 1-1 0 0,0-1 0 0 0,12-2 1 0 0,-7 0-32 0 0,0-1 0 0 0,0 0-1 0 0,0 0 1 0 0,23-12 0 0 0,-33 14-32 0 0,0 0 0 0 0,-1-1 0 0 0,0 1 0 0 0,1-1 0 0 0,-1 0-1 0 0,0 1 1 0 0,0-1 0 0 0,0 0 0 0 0,0 0 0 0 0,0 0 0 0 0,0-1 0 0 0,0 1 0 0 0,2-5 0 0 0,-2 3-495 0 0,-1 0 0 0 0,1 0 0 0 0,-1-1 0 0 0,0 1 0 0 0,0 0 0 0 0,-1 0 0 0 0,1-1 0 0 0,-1-7 0 0 0,0-1-3419 0 0,2-1-886 0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58.119"/>
    </inkml:context>
    <inkml:brush xml:id="br0">
      <inkml:brushProperty name="width" value="0.1" units="cm"/>
      <inkml:brushProperty name="height" value="0.1" units="cm"/>
      <inkml:brushProperty name="color" value="#E71224"/>
    </inkml:brush>
  </inkml:definitions>
  <inkml:trace contextRef="#ctx0" brushRef="#br0">35 1 13823 0 0,'0'0'1056'0'0,"0"1"-724"0"0,-13 66 2406 0 0,-7 90-1 0 0,18-113-1979 0 0,2 1-1 0 0,11 81 1 0 0,-10-121-798 0 0,0 0 0 0 0,0-1 0 0 0,1 1 0 0 0,0-1 0 0 0,2 5 0 0 0,-3-8-32 0 0,3 4-1132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58.449"/>
    </inkml:context>
    <inkml:brush xml:id="br0">
      <inkml:brushProperty name="width" value="0.1" units="cm"/>
      <inkml:brushProperty name="height" value="0.1" units="cm"/>
      <inkml:brushProperty name="color" value="#E71224"/>
    </inkml:brush>
  </inkml:definitions>
  <inkml:trace contextRef="#ctx0" brushRef="#br0">14 1 16327 0 0,'0'0'1635'0'0,"-2"1"-1444"0"0,-10 6 1247 0 0,19-11-3984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58.777"/>
    </inkml:context>
    <inkml:brush xml:id="br0">
      <inkml:brushProperty name="width" value="0.1" units="cm"/>
      <inkml:brushProperty name="height" value="0.1" units="cm"/>
      <inkml:brushProperty name="color" value="#E71224"/>
    </inkml:brush>
  </inkml:definitions>
  <inkml:trace contextRef="#ctx0" brushRef="#br0">15 1 15631 0 0,'0'0'762'0'0,"2"1"-336"0"0,0-1-287 0 0,15 7 308 0 0,-10-2-82 0 0,-5-4 98 0 0,-2 1 17 0 0,2 2-351 0 0,-2 0 0 0 0,1 0 1 0 0,0 0-1 0 0,-1 0 0 0 0,0 0 1 0 0,0 0-1 0 0,0 0 1 0 0,-1 0-1 0 0,1 0 0 0 0,-2 6 1 0 0,-3 7 117 0 0,-8 19-1 0 0,2-4 156 0 0,7-18-288 0 0,0 0-1 0 0,1 0 1 0 0,1 0-1 0 0,0 0 0 0 0,1 1 1 0 0,0-1-1 0 0,1 1 1 0 0,1-1-1 0 0,1 1 1 0 0,5 25-1 0 0,-5-33-109 0 0,1-1-1 0 0,0 1 0 0 0,0-1 1 0 0,1 0-1 0 0,0 0 0 0 0,0 0 1 0 0,0-1-1 0 0,0 1 0 0 0,1-1 1 0 0,0 0-1 0 0,0 0 0 0 0,1 0 1 0 0,5 3-1 0 0,-2-2-1 0 0,-1-1 0 0 0,1 0 0 0 0,-1 0 0 0 0,1-1 0 0 0,0 0 0 0 0,1-1-1 0 0,-1 0 1 0 0,17 3 0 0 0,-20-5-15 0 0,0-1-1 0 0,0 0 0 0 0,1 0 1 0 0,-1 0-1 0 0,0 0 1 0 0,0-1-1 0 0,-1 0 0 0 0,1-1 1 0 0,0 1-1 0 0,0-1 0 0 0,0 0 1 0 0,7-4-1 0 0,-9 4-21 0 0,0-1-1 0 0,0 1 1 0 0,-1-1-1 0 0,1 0 1 0 0,-1 0-1 0 0,0 0 1 0 0,0 0-1 0 0,0 0 1 0 0,0-1-1 0 0,0 1 1 0 0,-1-1-1 0 0,0 0 1 0 0,1 0-1 0 0,-1 0 1 0 0,-1 0-1 0 0,1 0 1 0 0,1-7-1 0 0,-2 6 15 0 0,1-1 1 0 0,-2 1-1 0 0,1 0 0 0 0,-1-1 0 0 0,1 1 0 0 0,-1-1 0 0 0,-1 1 1 0 0,-1-9-1 0 0,2 12 8 0 0,0 1 1 0 0,-1-1-1 0 0,0 0 1 0 0,1 0-1 0 0,-1 1 1 0 0,0-1-1 0 0,0 0 1 0 0,0 1-1 0 0,0-1 1 0 0,0 1-1 0 0,0-1 1 0 0,0 1-1 0 0,-1 0 1 0 0,1-1-1 0 0,0 1 1 0 0,-1 0-1 0 0,1 0 1 0 0,-1 0-1 0 0,1 0 1 0 0,-1 0-1 0 0,0 0 1 0 0,1 0-1 0 0,-1 1 1 0 0,0-1-1 0 0,0 1 1 0 0,1-1-1 0 0,-1 1 1 0 0,0 0-1 0 0,-3-1 1 0 0,0 1 27 0 0,0 1 0 0 0,-1-1 0 0 0,1 1 0 0 0,0 0 0 0 0,0 0 0 0 0,-1 0 1 0 0,1 1-1 0 0,0 0 0 0 0,1 0 0 0 0,-1 0 0 0 0,0 0 0 0 0,0 1 0 0 0,1 0 1 0 0,0 0-1 0 0,-5 5 0 0 0,-5 4-27 0 0,0 1 1 0 0,1 1-1 0 0,-11 15 1 0 0,24-29 11 0 0,-11 16-18 0 0,11-15 31 0 0,-1 0 0 0 0,1 0 0 0 0,0-1 0 0 0,-1 1 0 0 0,1 0 0 0 0,0 0 0 0 0,0-1 1 0 0,0 1-1 0 0,-1 0 0 0 0,1 0 0 0 0,0 0 0 0 0,0-1 0 0 0,0 1 0 0 0,0 0 0 0 0,0 0 0 0 0,0 0 1 0 0,1-1-1 0 0,-1 1 0 0 0,0 0 0 0 0,0 0 0 0 0,1 0 0 0 0,-1-1 0 0 0,0 1 0 0 0,1 0 0 0 0,-1-1 0 0 0,1 2 0 0 0,1 0-50 0 0,-1-1 0 0 0,1 0 0 0 0,-1 0-1 0 0,1 0 1 0 0,0 0 0 0 0,0 0-1 0 0,-1 0 1 0 0,1 0 0 0 0,0 0-1 0 0,0-1 1 0 0,3 2 0 0 0,14-1-5583 0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8:59.136"/>
    </inkml:context>
    <inkml:brush xml:id="br0">
      <inkml:brushProperty name="width" value="0.1" units="cm"/>
      <inkml:brushProperty name="height" value="0.1" units="cm"/>
      <inkml:brushProperty name="color" value="#E71224"/>
    </inkml:brush>
  </inkml:definitions>
  <inkml:trace contextRef="#ctx0" brushRef="#br0">0 116 4143 0 0,'0'0'319'0'0,"9"-2"-198"0"0,-4 1 1073 0 0,-1 0-1 0 0,1-1 0 0 0,-1 1 0 0 0,0-1 1 0 0,1 0-1 0 0,3-3 0 0 0,24-18 3141 0 0,-24 17-3983 0 0,0 0-1 0 0,0 0 1 0 0,0 1 0 0 0,14-6-1 0 0,-16 9-236 0 0,0 0 0 0 0,0 0 0 0 0,0 1 1 0 0,0 0-1 0 0,1 0 0 0 0,-1 0 0 0 0,0 1 0 0 0,0 0 0 0 0,1 0 0 0 0,-1 0 0 0 0,0 1 0 0 0,1 0 0 0 0,-1 1 0 0 0,0-1 0 0 0,0 1 1 0 0,0 0-1 0 0,0 1 0 0 0,7 3 0 0 0,-5-1-34 0 0,-1 0 0 0 0,0 0 1 0 0,0 1-1 0 0,0-1 0 0 0,0 2 1 0 0,-1-1-1 0 0,0 1 0 0 0,-1 0 1 0 0,1 0-1 0 0,-1 0 0 0 0,-1 1 1 0 0,6 12-1 0 0,-3-5 8 0 0,-2-1 0 0 0,0 1 0 0 0,-1 1 1 0 0,0-1-1 0 0,-1 1 0 0 0,-1-1 0 0 0,-1 1 0 0 0,0 0 0 0 0,-1 0 0 0 0,0 0 0 0 0,-2 0 0 0 0,0-1 0 0 0,-5 21 0 0 0,6-30-105 0 0,-1 0-1 0 0,0-1 1 0 0,0 1-1 0 0,0-1 1 0 0,-1 1-1 0 0,0-1 1 0 0,0 0-1 0 0,0 0 1 0 0,-1 0-1 0 0,0-1 1 0 0,1 1-1 0 0,-2-1 1 0 0,1 0-1 0 0,0 0 1 0 0,-1 0-1 0 0,0-1 1 0 0,0 1-1 0 0,0-1 1 0 0,0 0-1 0 0,0-1 1 0 0,-1 1-1 0 0,1-1 1 0 0,-1 0-1 0 0,0-1 1 0 0,1 1-1 0 0,-1-1 1 0 0,0 0-1 0 0,0 0 1 0 0,-8-1-1 0 0,4 0 9 0 0,0-1 1 0 0,1 0-1 0 0,-1-1 0 0 0,0 0 1 0 0,0-1-1 0 0,1 0 0 0 0,0 0 1 0 0,-1-1-1 0 0,1 0 0 0 0,1-1 1 0 0,-11-6-1 0 0,13 7 3 0 0,1-1 0 0 0,-1 1 0 0 0,1-1 0 0 0,1 0 0 0 0,-1-1-1 0 0,1 1 1 0 0,0-1 0 0 0,0 0 0 0 0,0 0 0 0 0,1 0 0 0 0,0 0 0 0 0,0-1 0 0 0,1 1 0 0 0,-1-1-1 0 0,1 1 1 0 0,-1-13 0 0 0,1 6-4 0 0,1 0-1 0 0,1 0 1 0 0,0-1-1 0 0,1 1 1 0 0,0 0 0 0 0,1 0-1 0 0,1 0 1 0 0,0 1-1 0 0,0-1 1 0 0,2 1 0 0 0,10-24-1 0 0,-5 16-95 0 0,2 1 0 0 0,0 0 0 0 0,1 1 0 0 0,1 0-1 0 0,1 1 1 0 0,18-17 0 0 0,-14 16-1218 0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02.607"/>
    </inkml:context>
    <inkml:brush xml:id="br0">
      <inkml:brushProperty name="width" value="0.1" units="cm"/>
      <inkml:brushProperty name="height" value="0.1" units="cm"/>
      <inkml:brushProperty name="color" value="#E71224"/>
    </inkml:brush>
  </inkml:definitions>
  <inkml:trace contextRef="#ctx0" brushRef="#br0">38 107 1375 0 0,'-1'-17'1734'0'0,"-1"-26"1688"0"0,0 15 370 0 0,2 9 3579 0 0,0 25-7063 0 0,-1-1-1 0 0,0 1 1 0 0,-3 10 0 0 0,0 2 30 0 0,-1 5 55 0 0,-11 81 250 0 0,15-89-597 0 0,0 1 0 0 0,1-1 1 0 0,1 1-1 0 0,4 25 0 0 0,-5-38-36 0 0,1 1 0 0 0,-1-1-1 0 0,1 0 1 0 0,0 0 0 0 0,0 0 0 0 0,0 0 0 0 0,1 0-1 0 0,-1 0 1 0 0,1 0 0 0 0,-1 0 0 0 0,1 0 0 0 0,0-1 0 0 0,0 1-1 0 0,0-1 1 0 0,1 1 0 0 0,-1-1 0 0 0,1 0 0 0 0,-1 0 0 0 0,1 0-1 0 0,0 0 1 0 0,-1 0 0 0 0,1-1 0 0 0,0 1 0 0 0,0-1-1 0 0,0 0 1 0 0,1 0 0 0 0,-1 0 0 0 0,0 0 0 0 0,0 0 0 0 0,0-1-1 0 0,1 1 1 0 0,-1-1 0 0 0,0 0 0 0 0,1 0 0 0 0,-1 0 0 0 0,0-1-1 0 0,4 0 1 0 0,-1 0-16 0 0,0 0 0 0 0,0-1 0 0 0,-1 1-1 0 0,1-1 1 0 0,0 0 0 0 0,-1-1 0 0 0,1 1 0 0 0,-1-1 0 0 0,0-1-1 0 0,8-5 1 0 0,-5 3-19 0 0,0-1 1 0 0,-1-1-1 0 0,0 1 1 0 0,-1-1-1 0 0,9-14 0 0 0,-7 9 9 0 0,-1-1 0 0 0,-1 0 0 0 0,0-1 0 0 0,-1 0 0 0 0,0 1 0 0 0,-1-2 0 0 0,-1 1 0 0 0,-1 0 0 0 0,0-1 0 0 0,0 1 0 0 0,-3-32 0 0 0,-6 14-56 0 0,18 131 488 0 0,36 176 1104 0 0,-43-250-1436 0 0,5 33 504 0 0,4 114 1 0 0,-13-154-548 0 0,-1 1 0 0 0,-1-1 0 0 0,0 1 0 0 0,-1-1 0 0 0,-1 0 0 0 0,-1 0 0 0 0,0-1 0 0 0,-1 1 0 0 0,-1-1 0 0 0,-17 30 0 0 0,21-42-61 0 0,0 0 0 0 0,0 0-1 0 0,0 0 1 0 0,-1-1 0 0 0,1 1-1 0 0,-1-1 1 0 0,0 0 0 0 0,0 0-1 0 0,0-1 1 0 0,0 1 0 0 0,-1-1 0 0 0,1 1-1 0 0,-8 1 1 0 0,9-3 1 0 0,0 0 0 0 0,0 0 0 0 0,0-1 0 0 0,-1 1-1 0 0,1-1 1 0 0,0 0 0 0 0,-1 0 0 0 0,1 0 0 0 0,0 0 0 0 0,-1-1 0 0 0,1 1 0 0 0,0-1 0 0 0,0 0 0 0 0,0 0-1 0 0,0 0 1 0 0,-1 0 0 0 0,1-1 0 0 0,1 1 0 0 0,-1-1 0 0 0,-5-4 0 0 0,2 2-309 0 0,0-2 1 0 0,0 1 0 0 0,1-1-1 0 0,0 1 1 0 0,0-1-1 0 0,0-1 1 0 0,1 1 0 0 0,0-1-1 0 0,0 0 1 0 0,-2-7 0 0 0,-3-8-1123 0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02.932"/>
    </inkml:context>
    <inkml:brush xml:id="br0">
      <inkml:brushProperty name="width" value="0.1" units="cm"/>
      <inkml:brushProperty name="height" value="0.1" units="cm"/>
      <inkml:brushProperty name="color" value="#E71224"/>
    </inkml:brush>
  </inkml:definitions>
  <inkml:trace contextRef="#ctx0" brushRef="#br0">1 21 14911 0 0,'0'1'687'0'0,"0"2"-437"0"0,11 18 565 0 0,-3-12 1284 0 0,-1-1-40 0 0,-5-9-1987 0 0,-1 1 0 0 0,1-1 0 0 0,0 1 0 0 0,0 0 1 0 0,0 0-1 0 0,0 0 0 0 0,-1 0 0 0 0,4 0 1 0 0,-3 0-35 0 0,4 0-33 0 0,0-1 0 0 0,1 0 0 0 0,-1 0 0 0 0,0 0 0 0 0,0-1 0 0 0,8-3 0 0 0,36-19 117 0 0,-37 17-74 0 0,-13 7-49 0 0,10-5-56 0 0,1 1-1 0 0,17-6 1 0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03.291"/>
    </inkml:context>
    <inkml:brush xml:id="br0">
      <inkml:brushProperty name="width" value="0.1" units="cm"/>
      <inkml:brushProperty name="height" value="0.1" units="cm"/>
      <inkml:brushProperty name="color" value="#E71224"/>
    </inkml:brush>
  </inkml:definitions>
  <inkml:trace contextRef="#ctx0" brushRef="#br0">1 46 12727 0 0,'0'0'1150'0'0,"1"1"-786"0"0,2 0-81 0 0,0 0 0 0 0,-1 0 0 0 0,1-1 0 0 0,0 1 0 0 0,0 0 0 0 0,-1-1 0 0 0,1 0 0 0 0,0 1 0 0 0,0-1 0 0 0,0 0 0 0 0,0 0 1 0 0,-1-1-1 0 0,5 0 0 0 0,4-2 486 0 0,-1 0 0 0 0,13-6 1 0 0,15-4-3 0 0,-16 5-517 0 0,-13 5-167 0 0,-1 0 1 0 0,1 1 0 0 0,15-3-1 0 0,-14 3-83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50.136"/>
    </inkml:context>
    <inkml:brush xml:id="br0">
      <inkml:brushProperty name="width" value="0.1" units="cm"/>
      <inkml:brushProperty name="height" value="0.1" units="cm"/>
      <inkml:brushProperty name="color" value="#E71224"/>
    </inkml:brush>
  </inkml:definitions>
  <inkml:trace contextRef="#ctx0" brushRef="#br0">49 1 14855 0 0,'0'0'1488'0'0,"-2"2"-1358"0"0,1-1-99 0 0,0-1 0 0 0,0 1 1 0 0,1 0-1 0 0,-1 0 1 0 0,0-1-1 0 0,1 1 1 0 0,-1 0-1 0 0,0 0 1 0 0,1 0-1 0 0,-1 0 1 0 0,1 0-1 0 0,0 0 1 0 0,-1 0-1 0 0,1 0 0 0 0,0 0 1 0 0,0 0-1 0 0,-1 0 1 0 0,1 0-1 0 0,0 0 1 0 0,0 0-1 0 0,0 0 1 0 0,0 0-1 0 0,0 0 1 0 0,0 0-1 0 0,1 0 0 0 0,-1 1 1 0 0,0 3 293 0 0,0 0 0 0 0,0 0 0 0 0,-1-1 0 0 0,1 1 0 0 0,-2 5 0 0 0,0-2-134 0 0,-31 137 863 0 0,33-143-1574 0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04.244"/>
    </inkml:context>
    <inkml:brush xml:id="br0">
      <inkml:brushProperty name="width" value="0.1" units="cm"/>
      <inkml:brushProperty name="height" value="0.1" units="cm"/>
      <inkml:brushProperty name="color" value="#E71224"/>
    </inkml:brush>
  </inkml:definitions>
  <inkml:trace contextRef="#ctx0" brushRef="#br0">68 201 12495 0 0,'0'0'1250'0'0,"-1"1"-1049"0"0,-2 2 139 0 0,0-1 0 0 0,-1 1 0 0 0,1-1 0 0 0,0 1 1 0 0,-1-1-1 0 0,1 0 0 0 0,-1 0 0 0 0,0-1 0 0 0,0 1 0 0 0,-7 1 1252 0 0,8-4-1182 0 0,-4-4 88 0 0,6 3-486 0 0,0 0-1 0 0,0 0 1 0 0,-1 1-1 0 0,2-1 1 0 0,-1 0-1 0 0,0 0 1 0 0,0 0-1 0 0,0 0 1 0 0,1 0 0 0 0,-1 0-1 0 0,1 0 1 0 0,0 0-1 0 0,0 0 1 0 0,-1 0-1 0 0,1 0 1 0 0,1-3-1 0 0,0 1-13 0 0,0-1 0 0 0,0 1 0 0 0,0 0 0 0 0,1 0-1 0 0,2-5 1 0 0,1-1 11 0 0,-1-1 16 0 0,1 0 1 0 0,1 0-1 0 0,0 1 0 0 0,1 0 0 0 0,-1 0 1 0 0,2 1-1 0 0,0 0 0 0 0,0 0 0 0 0,0 1 0 0 0,1 0 1 0 0,0 0-1 0 0,13-7 0 0 0,-16 12 0 0 0,-1 1 1 0 0,0-1-1 0 0,1 1 0 0 0,8-2 0 0 0,-12 4 9 0 0,0-1 1 0 0,0 1-1 0 0,0 0 0 0 0,0 0 1 0 0,0 0-1 0 0,1 0 1 0 0,-1 0-1 0 0,0 0 0 0 0,0 0 1 0 0,0 1-1 0 0,0-1 0 0 0,0 1 1 0 0,0 0-1 0 0,3 1 1 0 0,-3-1-6 0 0,0 0 0 0 0,0 1 1 0 0,-1-1-1 0 0,1 1 1 0 0,-1 0-1 0 0,1-1 1 0 0,-1 1-1 0 0,1 0 1 0 0,-1 0-1 0 0,0 0 1 0 0,0 0-1 0 0,0 0 0 0 0,0 0 1 0 0,-1 0-1 0 0,1 0 1 0 0,0 3-1 0 0,1 3-41 0 0,-1 0-1 0 0,1 14 0 0 0,-2 13 71 0 0,-1-1-1 0 0,-2 1 1 0 0,-1-1 0 0 0,-14 53-1 0 0,3-34 39 0 0,-2-2 0 0 0,-29 60 0 0 0,41-100-146 0 0,-2 0 0 0 0,1 1 0 0 0,-12 13 0 0 0,15-21 25 0 0,0 0-1 0 0,-1 0 1 0 0,0 0-1 0 0,1-1 1 0 0,-1 1-1 0 0,-1-1 1 0 0,1 0 0 0 0,0 0-1 0 0,-1-1 1 0 0,-7 4-1 0 0,11-6 27 0 0,1 0-1 0 0,-1 0 1 0 0,0 1 0 0 0,1-2-1 0 0,-1 1 1 0 0,0 0 0 0 0,1 0-1 0 0,-1 0 1 0 0,0 0 0 0 0,1 0-1 0 0,-1 0 1 0 0,1-1-1 0 0,-1 1 1 0 0,1 0 0 0 0,-1 0-1 0 0,0-1 1 0 0,1 1 0 0 0,-1-1-1 0 0,1 1 1 0 0,-1 0 0 0 0,1-1-1 0 0,0 1 1 0 0,-1-1-1 0 0,1 1 1 0 0,-1-1 0 0 0,1 1-1 0 0,0-1 1 0 0,-1 1 0 0 0,1-1-1 0 0,0 0 1 0 0,0 1 0 0 0,-1-1-1 0 0,1 0 1 0 0,0 0-31 0 0,-2-2 21 0 0,1-1 0 0 0,0 0 0 0 0,0 1-1 0 0,0-1 1 0 0,1 0 0 0 0,-1 0 0 0 0,1 1-1 0 0,0-1 1 0 0,0 0 0 0 0,1 0 0 0 0,-1 1 0 0 0,1-1-1 0 0,-1 0 1 0 0,1 0 0 0 0,0 1 0 0 0,1-1-1 0 0,-1 1 1 0 0,1-1 0 0 0,-1 1 0 0 0,1 0 0 0 0,0-1-1 0 0,3-3 1 0 0,1-2-17 0 0,1 1-1 0 0,0 0 1 0 0,0 1-1 0 0,0-1 1 0 0,1 1-1 0 0,0 1 1 0 0,10-7-1 0 0,-12 10 53 0 0,0 0 0 0 0,0 0-1 0 0,0 0 1 0 0,0 1 0 0 0,1 0 0 0 0,-1 0 0 0 0,1 1-1 0 0,-1 0 1 0 0,1 0 0 0 0,0 1 0 0 0,-1-1-1 0 0,1 1 1 0 0,0 1 0 0 0,-1-1 0 0 0,1 1-1 0 0,7 2 1 0 0,10 4 132 0 0,0 0-1 0 0,45 21 0 0 0,-64-25-155 0 0,18 7-106 0 0,-8-2-251 0 0,21 6 0 0 0,-32-12 277 0 0,1-1 0 0 0,-1 0 0 0 0,1 0 0 0 0,-1-1 0 0 0,1 1 0 0 0,0-1 0 0 0,-1 0 0 0 0,1 0 0 0 0,6-1 0 0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04.588"/>
    </inkml:context>
    <inkml:brush xml:id="br0">
      <inkml:brushProperty name="width" value="0.1" units="cm"/>
      <inkml:brushProperty name="height" value="0.1" units="cm"/>
      <inkml:brushProperty name="color" value="#E71224"/>
    </inkml:brush>
  </inkml:definitions>
  <inkml:trace contextRef="#ctx0" brushRef="#br0">0 1 7831 0 0,'0'0'356'0'0,"1"1"-6"0"0,11 14-208 0 0,-8-9 1228 0 0,0 0 0 0 0,-1 1 0 0 0,1-1 0 0 0,-1 1 0 0 0,-1 0-1 0 0,1 0 1 0 0,2 11 0 0 0,-2 4 474 0 0,2 26 0 0 0,-4-30-1877 0 0,1-1 0 0 0,7 30 0 0 0,-7-41 100 0 0,0 0 1 0 0,0 0 0 0 0,1 0-1 0 0,0 0 1 0 0,0 0 0 0 0,0-1 0 0 0,1 0-1 0 0,0 1 1 0 0,0-1 0 0 0,0-1-1 0 0,7 7 1 0 0,-9-9-59 0 0,1 0-1 0 0,0 0 0 0 0,0-1 1 0 0,0 1-1 0 0,0-1 1 0 0,0 1-1 0 0,1-1 0 0 0,-1 0 1 0 0,0 0-1 0 0,1-1 1 0 0,-1 1-1 0 0,0-1 0 0 0,1 1 1 0 0,-1-1-1 0 0,1 0 0 0 0,-1-1 1 0 0,0 1-1 0 0,1 0 1 0 0,-1-1-1 0 0,0 0 0 0 0,1 0 1 0 0,-1 0-1 0 0,5-2 1 0 0,0 0-134 0 0,0-1 0 0 0,-1 0 1 0 0,1 0-1 0 0,-1-1 1 0 0,0 0-1 0 0,0 0 0 0 0,0-1 1 0 0,7-8-1 0 0,-9 9-821 0 0,-1-1 1 0 0,0 0-1 0 0,0 0 0 0 0,-1 0 0 0 0,6-14 1 0 0,-5 7-957 0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04.919"/>
    </inkml:context>
    <inkml:brush xml:id="br0">
      <inkml:brushProperty name="width" value="0.1" units="cm"/>
      <inkml:brushProperty name="height" value="0.1" units="cm"/>
      <inkml:brushProperty name="color" value="#E71224"/>
    </inkml:brush>
  </inkml:definitions>
  <inkml:trace contextRef="#ctx0" brushRef="#br0">13 0 7367 0 0,'0'0'667'0'0,"1"2"-547"0"0,0 20 495 0 0,0 0-1 0 0,-2 0 1 0 0,-5 38-1 0 0,0 3 6808 0 0,3 35-2501 0 0,13 132-3734 0 0,8-86-797 0 0,-17-135-478 0 0,1-1 0 0 0,0 1 0 0 0,0 0-1 0 0,4 8 1 0 0,-6-15-512 0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05.250"/>
    </inkml:context>
    <inkml:brush xml:id="br0">
      <inkml:brushProperty name="width" value="0.1" units="cm"/>
      <inkml:brushProperty name="height" value="0.1" units="cm"/>
      <inkml:brushProperty name="color" value="#E71224"/>
    </inkml:brush>
  </inkml:definitions>
  <inkml:trace contextRef="#ctx0" brushRef="#br0">178 0 9215 0 0,'19'1'9794'0'0,"-17"0"-9345"0"0,6 12 1667 0 0,-7-11-2058 0 0,-1 1 0 0 0,1-1 0 0 0,-1 1 0 0 0,0-1 0 0 0,1 0 0 0 0,-1 1 0 0 0,0-1 0 0 0,0 1 0 0 0,-1-1 0 0 0,1 4 1 0 0,-4 3 248 0 0,0 1 1 0 0,0-1 0 0 0,-8 12 0 0 0,-1 3 38 0 0,-49 78 759 0 0,44-76-919 0 0,2 0 0 0 0,1 1 0 0 0,-15 34 0 0 0,24-42-148 0 0,0-1 0 0 0,1 1 0 0 0,1 0 0 0 0,0 0 0 0 0,2 1-1 0 0,0-1 1 0 0,1 1 0 0 0,1-1 0 0 0,1 1 0 0 0,0-1 0 0 0,2 0 0 0 0,0 1 0 0 0,2-1 0 0 0,0-1 0 0 0,0 1-1 0 0,2-1 1 0 0,1 0 0 0 0,12 23 0 0 0,-8-21-4 0 0,1 0 0 0 0,0-1-1 0 0,1-1 1 0 0,2 0 0 0 0,-1-2 0 0 0,20 17-1 0 0,-19-20-56 0 0,-1-1-1 0 0,1-1 1 0 0,1-1-1 0 0,0 0 1 0 0,0-1-1 0 0,1-1 1 0 0,29 9-1 0 0,-41-15-348 0 0,0 0 0 0 0,0-1-1 0 0,1 0 1 0 0,9 0 0 0 0,3-2-735 0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05.937"/>
    </inkml:context>
    <inkml:brush xml:id="br0">
      <inkml:brushProperty name="width" value="0.1" units="cm"/>
      <inkml:brushProperty name="height" value="0.1" units="cm"/>
      <inkml:brushProperty name="color" value="#E71224"/>
    </inkml:brush>
  </inkml:definitions>
  <inkml:trace contextRef="#ctx0" brushRef="#br0">0 1 4607 0 0,'1'1'13144'0'0,"1"18"-12041"0"0,0 1-1 0 0,-1-1 0 0 0,-2 26 0 0 0,0-23-771 0 0,1 0-1 0 0,3 29 0 0 0,-1-41-266 0 0,1-1-1080 0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06.265"/>
    </inkml:context>
    <inkml:brush xml:id="br0">
      <inkml:brushProperty name="width" value="0.1" units="cm"/>
      <inkml:brushProperty name="height" value="0.1" units="cm"/>
      <inkml:brushProperty name="color" value="#E71224"/>
    </inkml:brush>
  </inkml:definitions>
  <inkml:trace contextRef="#ctx0" brushRef="#br0">681 0 7831 0 0,'0'0'603'0'0,"-3"12"1101"0"0,0-9-1203 0 0,1 0 0 0 0,-1-1 0 0 0,0 1 0 0 0,-1-1 0 0 0,1 0 0 0 0,0 0 0 0 0,-1 0 0 0 0,1 0 0 0 0,-1 0 0 0 0,1-1 0 0 0,-1 1 0 0 0,-5 0 0 0 0,-10 3-430 0 0,-25 1 1 0 0,23-3 557 0 0,-116 16 1051 0 0,-31 4-568 0 0,126-15-859 0 0,-79 26 0 0 0,43 3-377 0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10.807"/>
    </inkml:context>
    <inkml:brush xml:id="br0">
      <inkml:brushProperty name="width" value="0.1" units="cm"/>
      <inkml:brushProperty name="height" value="0.1" units="cm"/>
      <inkml:brushProperty name="color" value="#E71224"/>
    </inkml:brush>
  </inkml:definitions>
  <inkml:trace contextRef="#ctx0" brushRef="#br0">3 154 5063 0 0,'0'0'9570'0'0,"2"-12"-8353"0"0,11-12-864 0 0,-11 19-343 0 0,0-1-1 0 0,1 1 1 0 0,0 0 0 0 0,0 0 0 0 0,0 0 0 0 0,1 1 0 0 0,-1-1 0 0 0,1 1 0 0 0,0 0-1 0 0,6-5 1 0 0,47-42 194 0 0,-51 47-180 0 0,-5 3-18 0 0,0 1 0 0 0,-1-1 0 0 0,1 1 1 0 0,0-1-1 0 0,0 1 0 0 0,0-1 0 0 0,0 1 0 0 0,0 0 0 0 0,0-1 0 0 0,1 1 0 0 0,-1 0 0 0 0,0 0 0 0 0,0 0 0 0 0,0 0 0 0 0,0 0 0 0 0,0 0 0 0 0,0 0 0 0 0,0 0 1 0 0,0 0-1 0 0,0 0 0 0 0,0 1 0 0 0,0-1 0 0 0,0 0 0 0 0,2 1 0 0 0,-2 0-7 0 0,0-1 13 0 0,1 1 0 0 0,0 0 0 0 0,0-1 0 0 0,0 1 1 0 0,-1 0-1 0 0,1 0 0 0 0,-1 0 0 0 0,1 0 0 0 0,0 1 0 0 0,-1-1 0 0 0,0 0 0 0 0,1 0 1 0 0,-1 1-1 0 0,0-1 0 0 0,0 1 0 0 0,0 0 0 0 0,0-1 0 0 0,0 1 0 0 0,2 3 0 0 0,-1-1 20 0 0,-1 0-1 0 0,1 1 0 0 0,-1-1 0 0 0,0 1 1 0 0,0-1-1 0 0,1 8 0 0 0,-2 4 171 0 0,0 0 0 0 0,-1 0 0 0 0,-1 0 0 0 0,-1 0-1 0 0,-7 27 1 0 0,2-18 82 0 0,-1-1 1 0 0,-23 43-1 0 0,21-49-254 0 0,0 0-1 0 0,-1-1 0 0 0,-1 0 1 0 0,0-1-1 0 0,-27 24 0 0 0,33-36-29 0 0,-1-5 0 0 0,7 0 1 0 0,0 0 0 0 0,1 0 1 0 0,-1 0-1 0 0,0 0 0 0 0,0 0 0 0 0,1 0 0 0 0,-1 0 0 0 0,0 0 0 0 0,1-1 0 0 0,-1 1 0 0 0,1 0 0 0 0,0 0 1 0 0,-1-1-1 0 0,1 1 0 0 0,0 0 0 0 0,0 0 0 0 0,0-1 0 0 0,0 1 0 0 0,0 0 0 0 0,0-1 0 0 0,0 1 0 0 0,0 0 1 0 0,0 0-1 0 0,1-1 0 0 0,-1 1 0 0 0,0 0 0 0 0,1 0 0 0 0,0-2 0 0 0,1-3 6 0 0,0 1-1 0 0,1-1 0 0 0,0 0 1 0 0,5-8-1 0 0,-5 10 1 0 0,0 1 0 0 0,1-1 0 0 0,-1 1 0 0 0,1 0 0 0 0,-1 0 0 0 0,1 0-1 0 0,0 0 1 0 0,0 1 0 0 0,1-1 0 0 0,-1 1 0 0 0,0 0 0 0 0,1 0 0 0 0,-1 1 0 0 0,1-1 0 0 0,0 1 0 0 0,7-1-1 0 0,6 0 28 0 0,0 1 0 0 0,0 0 0 0 0,18 3 0 0 0,-35-2-33 0 0,94 11 48 0 0,-71-7-34 0 0,0 0 0 0 0,0-2 0 0 0,1-1-1 0 0,-1-1 1 0 0,26-3 0 0 0,-40 1-456 0 0,-1 0 0 0 0,0-1 1 0 0,-1 0-1 0 0,1 0 0 0 0,0-1 0 0 0,-1 0 0 0 0,0 0 0 0 0,0-1 0 0 0,0 0 0 0 0,-1-1 0 0 0,12-9 1 0 0,-3-2-5086 0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11.245"/>
    </inkml:context>
    <inkml:brush xml:id="br0">
      <inkml:brushProperty name="width" value="0.1" units="cm"/>
      <inkml:brushProperty name="height" value="0.1" units="cm"/>
      <inkml:brushProperty name="color" value="#E71224"/>
    </inkml:brush>
  </inkml:definitions>
  <inkml:trace contextRef="#ctx0" brushRef="#br0">27 0 6911 0 0,'0'0'528'0'0,"1"1"-341"0"0,12 9 3364 0 0,6-7 3201 0 0,-13-2-6208 0 0,0 0 1 0 0,0 1-1 0 0,-1-1 1 0 0,1 1-1 0 0,0 0 1 0 0,-1 0-1 0 0,1 1 1 0 0,-1 0-1 0 0,7 4 1 0 0,-10-6-312 0 0,10 16 310 0 0,22 24-102 0 0,-23-29-361 0 0,-1 0 0 0 0,0 1 0 0 0,-1 0 0 0 0,10 19 0 0 0,-6-4 18 0 0,-2 0 0 0 0,0 1 0 0 0,-2 1 0 0 0,8 44 0 0 0,-14-51-41 0 0,0 1-1 0 0,-2 0 1 0 0,0 0 0 0 0,-2 1 0 0 0,-1-1 0 0 0,-5 29 0 0 0,0-20-20 0 0,-2 0-1 0 0,-1-1 1 0 0,-1 0 0 0 0,-2 0-1 0 0,-24 42 1 0 0,26-54-19 0 0,-1-1 0 0 0,-1-1 0 0 0,-1 0 0 0 0,-1-1 0 0 0,0 0 0 0 0,-1-1 0 0 0,-1-1 0 0 0,0-1 0 0 0,-23 15 0 0 0,14-16-29 0 0,20-12-49 0 0,7-4-58 0 0,4-4-729 0 0,11-9-5418 0 0,5-4-1890 0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14.142"/>
    </inkml:context>
    <inkml:brush xml:id="br0">
      <inkml:brushProperty name="width" value="0.1" units="cm"/>
      <inkml:brushProperty name="height" value="0.1" units="cm"/>
      <inkml:brushProperty name="color" value="#E71224"/>
    </inkml:brush>
  </inkml:definitions>
  <inkml:trace contextRef="#ctx0" brushRef="#br0">6 1 919 0 0,'0'0'10823'0'0,"0"1"-10315"0"0,2 12 220 0 0,-1 0 0 0 0,-1 0 0 0 0,0 1-1 0 0,-4 22 1 0 0,2-20-368 0 0,0 1 0 0 0,2-1 0 0 0,0 1 0 0 0,0-1 0 0 0,6 32 0 0 0,-5-45-302 0 0,2 2-179 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14.706"/>
    </inkml:context>
    <inkml:brush xml:id="br0">
      <inkml:brushProperty name="width" value="0.1" units="cm"/>
      <inkml:brushProperty name="height" value="0.1" units="cm"/>
      <inkml:brushProperty name="color" value="#E71224"/>
    </inkml:brush>
  </inkml:definitions>
  <inkml:trace contextRef="#ctx0" brushRef="#br0">1280 1 2759 0 0,'0'0'934'0'0,"-10"6"1246"0"0,9-5-2050 0 0,-12 6 485 0 0,-15 3 1379 0 0,0-1 0 0 0,-44 7-1 0 0,-4-5-623 0 0,-100 1 1 0 0,51-6-720 0 0,-166 15 307 0 0,117-14-763 0 0,51-3-36 0 0,62-4-68 0 0,41-1 50 0 0,-1 1-1 0 0,-38 6 0 0 0,57-6 414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51.274"/>
    </inkml:context>
    <inkml:brush xml:id="br0">
      <inkml:brushProperty name="width" value="0.1" units="cm"/>
      <inkml:brushProperty name="height" value="0.1" units="cm"/>
      <inkml:brushProperty name="color" value="#E71224"/>
    </inkml:brush>
  </inkml:definitions>
  <inkml:trace contextRef="#ctx0" brushRef="#br0">45 149 7223 0 0,'0'0'2259'0'0,"0"-9"-52"0"0,-1 4-2063 0 0,1 0 0 0 0,0 0 0 0 0,0 0 0 0 0,1 0 0 0 0,0 0 0 0 0,-1 0 0 0 0,1 0 0 0 0,1 1 0 0 0,-1-1 0 0 0,1 0 0 0 0,0 0 0 0 0,0 1 0 0 0,0-1 0 0 0,1 1 0 0 0,4-6 0 0 0,5-5-26 0 0,-10 11-31 0 0,1 1 1 0 0,-1 0-1 0 0,0 0 0 0 0,1 1 1 0 0,0-1-1 0 0,0 0 1 0 0,0 1-1 0 0,0 0 0 0 0,0-1 1 0 0,0 1-1 0 0,0 0 0 0 0,1 1 1 0 0,6-3-1 0 0,-7 2 0 0 0,0 1 0 0 0,0 1 0 0 0,0-1 0 0 0,0 0 0 0 0,0 1 0 0 0,0 0-1 0 0,0-1 1 0 0,0 1 0 0 0,0 0 0 0 0,0 1 0 0 0,0-1 0 0 0,0 1 0 0 0,0-1 0 0 0,0 1 0 0 0,0 0 0 0 0,0 0 0 0 0,0 0 0 0 0,0 0 0 0 0,-1 1 0 0 0,1-1 0 0 0,0 1-1 0 0,-1-1 1 0 0,1 1 0 0 0,-1 0 0 0 0,0 0 0 0 0,1 0 0 0 0,-1 1 0 0 0,0-1 0 0 0,2 4 0 0 0,8 13 138 0 0,0 1 1 0 0,-1 0-1 0 0,8 24 0 0 0,-10-22 33 0 0,1-1-1 0 0,23 37 0 0 0,-27-48-225 0 0,1-1 0 0 0,1 1 0 0 0,0-1 0 0 0,0-1 0 0 0,1 1 0 0 0,0-1 0 0 0,0-1 0 0 0,1 0 0 0 0,0 0 0 0 0,0-1 0 0 0,1 0 0 0 0,-1-1 0 0 0,1 0 0 0 0,0-1 0 0 0,1 0 0 0 0,-1 0 0 0 0,1-2 0 0 0,23 4 0 0 0,-27-5-38 0 0,0-1 0 0 0,0 0 0 0 0,-1 0 0 0 0,1-1 0 0 0,0 0 0 0 0,-1 0 0 0 0,1-1 0 0 0,-1 0 0 0 0,1 0 0 0 0,7-4 0 0 0,-11 4 5 0 0,1-1-1 0 0,-1 1 1 0 0,0-1 0 0 0,0 1 0 0 0,0-1 0 0 0,-1-1-1 0 0,1 1 1 0 0,-1 0 0 0 0,0-1 0 0 0,0 0 0 0 0,0 1-1 0 0,0-1 1 0 0,-1 0 0 0 0,1-1 0 0 0,-1 1 0 0 0,0 0-1 0 0,2-7 1 0 0,-3 7-6 0 0,0 1-1 0 0,-1-1 1 0 0,1 1-1 0 0,-1-1 1 0 0,1 0-1 0 0,-1 1 0 0 0,0-1 1 0 0,-1 0-1 0 0,1 1 1 0 0,-1-1-1 0 0,1 1 1 0 0,-1-1-1 0 0,0 1 1 0 0,-2-4-1 0 0,1 1-32 0 0,-1 1 0 0 0,0 0-1 0 0,0 0 1 0 0,0 0 0 0 0,-1 1-1 0 0,0-1 1 0 0,0 1 0 0 0,-6-6-1 0 0,5 5 25 0 0,0 1 0 0 0,-1 0 0 0 0,1 0-1 0 0,-1 1 1 0 0,0-1 0 0 0,0 1 0 0 0,0 0-1 0 0,-1 1 1 0 0,1-1 0 0 0,-1 1 0 0 0,1 1-1 0 0,-1-1 1 0 0,0 1 0 0 0,0 0-1 0 0,-9 1 1 0 0,5 1 15 0 0,1 1 0 0 0,0 0 1 0 0,0 0-1 0 0,1 1 0 0 0,-1 1 0 0 0,1 0 0 0 0,-1 0 0 0 0,1 1 0 0 0,0 0 1 0 0,-13 10-1 0 0,-3 5 21 0 0,0 2 0 0 0,-21 24 1 0 0,-9 9 319 0 0,12-11-180 0 0,27-26-146 0 0,-1-1 0 0 0,-24 19 0 0 0,36-32-13 0 0,0-1 1 0 0,-1 1-1 0 0,0-1 0 0 0,0 0 0 0 0,0 0 0 0 0,0 0 0 0 0,0-1 0 0 0,0 0 0 0 0,-1 0 0 0 0,1-1 0 0 0,-1 0 0 0 0,-12 1 0 0 0,17-2 7 0 0,0-1 0 0 0,0 1-1 0 0,0 0 1 0 0,0-1 0 0 0,0 1 0 0 0,0-1-1 0 0,0 0 1 0 0,0 0 0 0 0,0 0 0 0 0,0 0-1 0 0,0 0 1 0 0,0 0 0 0 0,0 0 0 0 0,1-1-1 0 0,-1 1 1 0 0,1 0 0 0 0,-1-1-1 0 0,1 0 1 0 0,-1 1 0 0 0,1-1 0 0 0,0 0-1 0 0,0 0 1 0 0,-1 1 0 0 0,2-1 0 0 0,-1 0-1 0 0,0 0 1 0 0,0 0 0 0 0,0 0 0 0 0,1-1-1 0 0,-1-2 1 0 0,-1-3-8 0 0,1 0 0 0 0,0 0 0 0 0,1 0 0 0 0,-1 0 0 0 0,2 0 0 0 0,1-15 0 0 0,2-1-146 0 0,1 1-1 0 0,2 0 1 0 0,0 0 0 0 0,1 0-1 0 0,1 1 1 0 0,2 0 0 0 0,0 1-1 0 0,1 0 1 0 0,1 1 0 0 0,1 0-1 0 0,0 1 1 0 0,32-31 0 0 0,-32 37-920 0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15.539"/>
    </inkml:context>
    <inkml:brush xml:id="br0">
      <inkml:brushProperty name="width" value="0.1" units="cm"/>
      <inkml:brushProperty name="height" value="0.1" units="cm"/>
      <inkml:brushProperty name="color" value="#E71224"/>
    </inkml:brush>
  </inkml:definitions>
  <inkml:trace contextRef="#ctx0" brushRef="#br0">238 0 2303 0 0,'-2'2'4059'0'0,"-1"0"-3407"0"0,0 0 1 0 0,0 0-1 0 0,-1-1 0 0 0,1 1 0 0 0,0-1 1 0 0,-1 0-1 0 0,1 1 0 0 0,-1-1 1 0 0,-6 0-1 0 0,-38 3 160 0 0,8-2-400 0 0,-5 0-252 0 0,41-2-99 0 0,0 1 0 0 0,0 0 0 0 0,1-1 0 0 0,-1 1 1 0 0,0 0-1 0 0,0 1 0 0 0,1-1 0 0 0,-4 3 0 0 0,5-3-23 0 0,0 0-1 0 0,1 0 1 0 0,-1 0 0 0 0,1 0-1 0 0,-1 1 1 0 0,1-1-1 0 0,-1 1 1 0 0,1-1-1 0 0,0 1 1 0 0,0-1-1 0 0,0 1 1 0 0,-1 2 0 0 0,0 1-5 0 0,1 0 0 0 0,0 0 0 0 0,0 0 0 0 0,0 0 0 0 0,1 0 1 0 0,-1 0-1 0 0,1 0 0 0 0,0 0 0 0 0,2 8 0 0 0,-2-10-33 0 0,3 14 0 0 0,0-4 34 0 0,-3-10-28 0 0,1 1-1 0 0,0-1 1 0 0,-1 0 0 0 0,1 0 0 0 0,1 0 0 0 0,-1 1 0 0 0,0-1 0 0 0,1 0 0 0 0,-1 0 0 0 0,1-1 0 0 0,0 1 0 0 0,0 0 0 0 0,0-1-1 0 0,0 1 1 0 0,5 3 0 0 0,12 13-6 0 0,-16-17 0 0 0,-1 0 0 0 0,1 0 0 0 0,0 0 0 0 0,0 0 0 0 0,0 0 0 0 0,0-1 0 0 0,0 0 0 0 0,0 1 0 0 0,6 0 0 0 0,-5-1 0 0 0,33 8 0 0 0,-29-8 1 0 0,-1 1 1 0 0,1-1-1 0 0,-1 1 0 0 0,0 1 1 0 0,1-1-1 0 0,-1 1 1 0 0,12 8-1 0 0,-8-5 50 0 0,-6-1-52 0 0,0 3 4 0 0,-4-6-3 0 0,0 0 0 0 0,-1-1 0 0 0,1 1 0 0 0,0 0 0 0 0,0 0 0 0 0,-1 0 0 0 0,1 0 0 0 0,-1 0 0 0 0,0 0 0 0 0,1 0 0 0 0,-1 0 0 0 0,0 0 0 0 0,0 0 0 0 0,0 0 0 0 0,-1 0 0 0 0,1 0 0 0 0,0 0 0 0 0,-1 0 0 0 0,1 0 0 0 0,-3 3 0 0 0,3-2 0 0 0,-2 1 0 0 0,1 0 0 0 0,-1 0 0 0 0,0 0 0 0 0,0-1 0 0 0,0 1 0 0 0,0 0 0 0 0,-1-1 0 0 0,1 0 0 0 0,-1 1 0 0 0,0-1 0 0 0,0 0 0 0 0,0-1 0 0 0,0 1 0 0 0,-1 0 0 0 0,1-1 0 0 0,-1 0 0 0 0,1 1 0 0 0,-1-2 0 0 0,0 1 0 0 0,0 0 0 0 0,0-1 0 0 0,0 0 0 0 0,0 1 0 0 0,-6-1 0 0 0,2 1-331 0 0,1-1 481 0 0,0 0 0 0 0,0 0 1 0 0,0 0-1 0 0,-11-2 0 0 0,15 1-465 0 0,-1-1 0 0 0,1 1-1 0 0,0-1 1 0 0,-1 0-1 0 0,1 0 1 0 0,0-1 0 0 0,0 1-1 0 0,0-1 1 0 0,0 1 0 0 0,0-1-1 0 0,0 0 1 0 0,1 0-1 0 0,-1 0 1 0 0,-2-3 0 0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16.071"/>
    </inkml:context>
    <inkml:brush xml:id="br0">
      <inkml:brushProperty name="width" value="0.1" units="cm"/>
      <inkml:brushProperty name="height" value="0.1" units="cm"/>
      <inkml:brushProperty name="color" value="#E71224"/>
    </inkml:brush>
  </inkml:definitions>
  <inkml:trace contextRef="#ctx0" brushRef="#br0">0 29 2303 0 0,'3'10'14770'0'0,"3"-10"-14643"0"0,-3 0-34 0 0,1 0 0 0 0,0 0 0 0 0,-1-1 0 0 0,1 1 0 0 0,-1-1 0 0 0,8-2 0 0 0,-6 2-66 0 0,0-1-14 0 0,0 0 0 0 0,0 1 0 0 0,0-2 0 0 0,6-2 0 0 0,-2-2 26 0 0,-7 6-32 0 0,0-1 0 0 0,1 1 0 0 0,-1 0 0 0 0,0 0-1 0 0,0-1 1 0 0,1 2 0 0 0,-1-1 0 0 0,1 0 0 0 0,-1 0 0 0 0,1 1 0 0 0,2-1 0 0 0,-3 1-73 0 0,-1 2 88 0 0,0-1 31 0 0,-1 1 0 0 0,1 0 0 0 0,0 1 0 0 0,-1-1 0 0 0,0 0-1 0 0,1 3 1 0 0,-1 13-21 0 0,-2-1-1 0 0,1 0 1 0 0,-2 1-1 0 0,-8 28 1 0 0,7-31-30 0 0,-9 35 20 0 0,7-29 1 0 0,0-1 1 0 0,2 1-1 0 0,0 1 0 0 0,-1 38 1 0 0,5-58-24 0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16.680"/>
    </inkml:context>
    <inkml:brush xml:id="br0">
      <inkml:brushProperty name="width" value="0.1" units="cm"/>
      <inkml:brushProperty name="height" value="0.1" units="cm"/>
      <inkml:brushProperty name="color" value="#E71224"/>
    </inkml:brush>
  </inkml:definitions>
  <inkml:trace contextRef="#ctx0" brushRef="#br0">0 49 2303 0 0,'0'0'8704'0'0,"9"-8"-7936"0"0,59-25 783 0 0,-64 32-1503 0 0,1-1 0 0 0,-1 1 0 0 0,0 0 1 0 0,0 0-1 0 0,0 0 0 0 0,1 1 0 0 0,-1-1 0 0 0,6 1 0 0 0,7 1 24 0 0,-16-1-61 0 0,1 0 0 0 0,-1 0 0 0 0,0 0 0 0 0,0 0 0 0 0,0 0 0 0 0,0 0 0 0 0,0 1 0 0 0,0-1 0 0 0,0 0 0 0 0,0 1 0 0 0,0-1 0 0 0,0 1 0 0 0,0-1 0 0 0,0 1 0 0 0,0 0-1 0 0,0-1 1 0 0,0 1 0 0 0,0 0 0 0 0,-1 0 0 0 0,1-1 0 0 0,0 1 0 0 0,0 0 0 0 0,-1 0 0 0 0,1 0 0 0 0,-1 0 0 0 0,1 0 0 0 0,-1 0 0 0 0,1 0 0 0 0,-1 0 0 0 0,1 0 0 0 0,-1 0 0 0 0,0 0 0 0 0,0 0 0 0 0,1 3-1 0 0,-1-3-7 0 0,0 3 40 0 0,0 1 1 0 0,0-1 0 0 0,0 1 0 0 0,-1-1 0 0 0,1 1-1 0 0,-1-1 1 0 0,0 0 0 0 0,-1 1 0 0 0,1-1 0 0 0,-1 0-1 0 0,0 0 1 0 0,-2 5 0 0 0,-5 6 175 0 0,-17 24-1 0 0,21-31-157 0 0,2-5-50 0 0,1 1 0 0 0,-1-1 1 0 0,0 1-1 0 0,0-1 1 0 0,-1 0-1 0 0,1 0 0 0 0,-1-1 1 0 0,-5 4-1 0 0,8-5 106 0 0,29 10 1 0 0,11 1-44 0 0,-33-10-49 0 0,0 1-1 0 0,-1-1 1 0 0,1 1-1 0 0,6 4 1 0 0,-9-5-20 0 0,-1-1-5 0 0,-1 0 0 0 0,1-1 0 0 0,-1 1 0 0 0,0 0 0 0 0,1 0 0 0 0,-1 0 0 0 0,0 0 0 0 0,1 0 0 0 0,-1 1 0 0 0,0-1 0 0 0,0 0 0 0 0,0 1 0 0 0,0-1 0 0 0,0 0 0 0 0,0 1 0 0 0,-1-1 0 0 0,1 1 0 0 0,0-1 0 0 0,0 3 0 0 0,1 2 0 0 0,-1-4 16 0 0,0 1 1 0 0,-1-1-1 0 0,1 1 0 0 0,0 0 0 0 0,-1-1 0 0 0,1 1 0 0 0,-1 0 1 0 0,0 0-1 0 0,0-1 0 0 0,0 1 0 0 0,0 0 0 0 0,-1 0 0 0 0,1-1 1 0 0,-1 1-1 0 0,1 0 0 0 0,-1-1 0 0 0,0 1 0 0 0,0-1 0 0 0,0 1 1 0 0,0-1-1 0 0,-1 1 0 0 0,1-1 0 0 0,-3 3 0 0 0,1-1 23 0 0,0-1 0 0 0,-1 1 0 0 0,0-1-1 0 0,0 0 1 0 0,0 0 0 0 0,0 0 0 0 0,0 0 0 0 0,-1-1-1 0 0,-7 4 1 0 0,2-2-39 0 0,9-3 0 0 0,1-1 0 0 0,-1 0 0 0 0,0 1 0 0 0,0-1 0 0 0,0 0 0 0 0,1 1 0 0 0,-1-1 0 0 0,0 0 0 0 0,0 0 0 0 0,0 0 0 0 0,0 0 0 0 0,0 0 0 0 0,0 0 0 0 0,0 0 0 0 0,1 0 0 0 0,-3 0 0 0 0,-8-2 0 0 0,9 3 6 0 0,1-1-2 0 0,0 0-1 0 0,0 0 1 0 0,1 0 0 0 0,-1-1-1 0 0,0 1 1 0 0,1 0-1 0 0,-1 0 1 0 0,0 0-1 0 0,1 0 1 0 0,-1-1 0 0 0,0 1-1 0 0,1 0 1 0 0,-1-1-1 0 0,0 1 1 0 0,1 0-1 0 0,-1-1 1 0 0,1 1-1 0 0,-1-1 1 0 0,0 0 0 0 0,-11-8-527 0 0,11 7 255 0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17.108"/>
    </inkml:context>
    <inkml:brush xml:id="br0">
      <inkml:brushProperty name="width" value="0.1" units="cm"/>
      <inkml:brushProperty name="height" value="0.1" units="cm"/>
      <inkml:brushProperty name="color" value="#E71224"/>
    </inkml:brush>
  </inkml:definitions>
  <inkml:trace contextRef="#ctx0" brushRef="#br0">1 48 9871 0 0,'0'0'898'0'0,"1"0"-741"0"0,15-7-68 0 0,7-6 1155 0 0,-19 10-933 0 0,1-1 1 0 0,1 2-1 0 0,-1-1 1 0 0,0 0-1 0 0,1 1 1 0 0,10-3-1 0 0,-12 4-214 0 0,1 1 0 0 0,-1-1 0 0 0,0 1 0 0 0,1 0 0 0 0,-1 0-1 0 0,0 0 1 0 0,1 1 0 0 0,-1 0 0 0 0,0-1 0 0 0,0 2 0 0 0,0-1 0 0 0,0 0 0 0 0,1 1-1 0 0,-2 0 1 0 0,1-1 0 0 0,0 2 0 0 0,0-1 0 0 0,-1 0 0 0 0,1 1 0 0 0,-1 0-1 0 0,0-1 1 0 0,1 2 0 0 0,-1-1 0 0 0,-1 0 0 0 0,1 0 0 0 0,0 1 0 0 0,-1-1 0 0 0,0 1-1 0 0,0 0 1 0 0,0 0 0 0 0,0 0 0 0 0,-1 0 0 0 0,1 0 0 0 0,-1 0 0 0 0,0 0-1 0 0,0 1 1 0 0,-1-1 0 0 0,1 0 0 0 0,-1 9 0 0 0,0-1-27 0 0,-1 1 0 0 0,-1-1 1 0 0,0 0-1 0 0,0 1 0 0 0,-1-1 0 0 0,-1-1 0 0 0,0 1 1 0 0,-1 0-1 0 0,0-1 0 0 0,-1 0 0 0 0,0 0 1 0 0,0 0-1 0 0,-1-1 0 0 0,-9 10 0 0 0,14-19-76 0 0,1 1 1 0 0,-1 0-1 0 0,0 0 0 0 0,0-1 0 0 0,0 1 0 0 0,0-1 0 0 0,0 0 1 0 0,0 1-1 0 0,0-1 0 0 0,0 0 0 0 0,-1 0 0 0 0,1 0 0 0 0,0-1 0 0 0,-1 1 1 0 0,1 0-1 0 0,0-1 0 0 0,-1 0 0 0 0,1 0 0 0 0,-1 1 0 0 0,1-1 1 0 0,-1-1-1 0 0,1 1 0 0 0,-1 0 0 0 0,1-1 0 0 0,0 1 0 0 0,-1-1 1 0 0,1 1-1 0 0,0-1 0 0 0,-1 0 0 0 0,1 0 0 0 0,0 0 0 0 0,0-1 1 0 0,0 1-1 0 0,0 0 0 0 0,0-1 0 0 0,-3-3 0 0 0,0 0 10 0 0,0-1 0 0 0,1 0 0 0 0,0 0 0 0 0,0 0 0 0 0,1-1 0 0 0,-1 1 0 0 0,2-1 0 0 0,-1 0 0 0 0,1 0 0 0 0,0 0 0 0 0,0 0 0 0 0,1 0 0 0 0,-1-1 0 0 0,2 1 0 0 0,-1 0 0 0 0,1 0 0 0 0,1-10 0 0 0,0 4 17 0 0,1-1 1 0 0,0 1-1 0 0,1-1 0 0 0,0 1 1 0 0,1 0-1 0 0,1 0 0 0 0,0 0 1 0 0,9-16-1 0 0,0 12-521 0 0,-3 5-4381 0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26.189"/>
    </inkml:context>
    <inkml:brush xml:id="br0">
      <inkml:brushProperty name="width" value="0.1" units="cm"/>
      <inkml:brushProperty name="height" value="0.1" units="cm"/>
      <inkml:brushProperty name="color" value="#E71224"/>
    </inkml:brush>
  </inkml:definitions>
  <inkml:trace contextRef="#ctx0" brushRef="#br0">151 35 8751 0 0,'-5'-11'79'0'0,"4"9"148"0"0,0 0 0 0 0,0 0 1 0 0,1 0-1 0 0,-1-1 0 0 0,0 1 1 0 0,1 0-1 0 0,0-1 0 0 0,-1-3 0 0 0,0 8-91 0 0,0 0-1 0 0,1 1 0 0 0,-1-1 1 0 0,-1 0-1 0 0,1 0 0 0 0,0 0 1 0 0,0 0-1 0 0,-3 2 0 0 0,-1 3 205 0 0,-23 40 1379 0 0,2 1 1 0 0,-25 67-1 0 0,47-103-1529 0 0,0 0 0 0 0,1 1 0 0 0,1-1 0 0 0,0 1-1 0 0,0-1 1 0 0,2 1 0 0 0,-1 0 0 0 0,2 0 0 0 0,-1-1 0 0 0,2 1-1 0 0,0 0 1 0 0,0-1 0 0 0,7 18 0 0 0,-7-22-139 0 0,1-1-1 0 0,0 0 1 0 0,0 0 0 0 0,1 0 0 0 0,0-1 0 0 0,0 1 0 0 0,0-1-1 0 0,1 0 1 0 0,0 0 0 0 0,0-1 0 0 0,1 1 0 0 0,-1-1-1 0 0,1 0 1 0 0,0-1 0 0 0,1 1 0 0 0,-1-1 0 0 0,1 0 0 0 0,0-1-1 0 0,0 0 1 0 0,0 0 0 0 0,0 0 0 0 0,0-1 0 0 0,11 2 0 0 0,-12-3-266 0 0,1-1 1 0 0,-1 0 0 0 0,0 0 0 0 0,0-1 0 0 0,1 0 0 0 0,-1 0 0 0 0,0 0 0 0 0,0-1 0 0 0,0 0 0 0 0,0 0 0 0 0,0 0 0 0 0,9-6 0 0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26.783"/>
    </inkml:context>
    <inkml:brush xml:id="br0">
      <inkml:brushProperty name="width" value="0.1" units="cm"/>
      <inkml:brushProperty name="height" value="0.1" units="cm"/>
      <inkml:brushProperty name="color" value="#E71224"/>
    </inkml:brush>
  </inkml:definitions>
  <inkml:trace contextRef="#ctx0" brushRef="#br0">4 3 8719 0 0,'9'-2'5722'0'0,"-7"9"-5378"0"0,0 1 0 0 0,0-1 1 0 0,-1 1-1 0 0,-1-1 1 0 0,1 1-1 0 0,-1 0 1 0 0,-1 7-1 0 0,-1 5 570 0 0,-8 30-1 0 0,7-35-658 0 0,1 0 0 0 0,1 24 0 0 0,0-14-80 0 0,1-15-44 0 0,0 0 0 0 0,1 0 1 0 0,0 1-1 0 0,1-2 0 0 0,0 1 0 0 0,1 0 0 0 0,0 0 0 0 0,4 10 0 0 0,-6-17-23 0 0,0-1-92 0 0,0-1 1 0 0,0 1-1 0 0,-1-1 0 0 0,1 0 1 0 0,0 1-1 0 0,0-1 0 0 0,0 0 0 0 0,0 0 1 0 0,1 1-1 0 0,-1-1 0 0 0,0 0 0 0 0,0 0 1 0 0,1-1-1 0 0,1 3 0 0 0,-2-3-16 0 0,0 1 0 0 0,-1 0 0 0 0,1 0 0 0 0,0-1 0 0 0,0 1 0 0 0,0-1 0 0 0,0 1 0 0 0,-1-1 0 0 0,1 1 0 0 0,0-1 0 0 0,0 1 0 0 0,0-1 0 0 0,0 0 0 0 0,0 1 0 0 0,0-1 0 0 0,0 0 0 0 0,0 0 0 0 0,0 0 0 0 0,0 0 0 0 0,0 0 0 0 0,0 0 0 0 0,0 0 0 0 0,2 0 0 0 0,1-1 0 0 0,0 1-463 0 0,0-1-1 0 0,0 1 1 0 0,0-1-1 0 0,-1 0 1 0 0,1 0-1 0 0,0 0 1 0 0,6-4-1 0 0,-9 5 308 0 0,10-4-1252 0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27.173"/>
    </inkml:context>
    <inkml:brush xml:id="br0">
      <inkml:brushProperty name="width" value="0.1" units="cm"/>
      <inkml:brushProperty name="height" value="0.1" units="cm"/>
      <inkml:brushProperty name="color" value="#E71224"/>
    </inkml:brush>
  </inkml:definitions>
  <inkml:trace contextRef="#ctx0" brushRef="#br0">32 40 5983 0 0,'0'0'464'0'0,"10"0"732"0"0,1-3 247 0 0,-1 0-1 0 0,0-1 0 0 0,12-6 0 0 0,-12 6-1261 0 0,0-1 0 0 0,0 1-1 0 0,13-3 1 0 0,-19 7-3 0 0,0 0-1 0 0,1 0 0 0 0,-1 1 1 0 0,0-1-1 0 0,0 1 0 0 0,0 0 1 0 0,0 0-1 0 0,6 2 0 0 0,-6-1-107 0 0,0 0 0 0 0,0 0 0 0 0,0 0-1 0 0,-1 0 1 0 0,1 1 0 0 0,-1-1 0 0 0,0 1-1 0 0,1 0 1 0 0,-1 0 0 0 0,-1 0 0 0 0,1 1-1 0 0,0-1 1 0 0,-1 0 0 0 0,0 1 0 0 0,1 0 0 0 0,-1 0-1 0 0,-1-1 1 0 0,1 1 0 0 0,-1 0 0 0 0,1 0-1 0 0,-1 1 1 0 0,0-1 0 0 0,-1 0 0 0 0,1 6-1 0 0,0-2 38 0 0,-1 0-1 0 0,-1 0 0 0 0,0 0 0 0 0,0 0 0 0 0,0 0 0 0 0,-1 0 0 0 0,0-1 1 0 0,-1 1-1 0 0,0-1 0 0 0,0 1 0 0 0,0-1 0 0 0,-6 9 0 0 0,5-10-52 0 0,-3 5 83 0 0,-1 1 1 0 0,0-1-1 0 0,-14 15 1 0 0,19-23-116 0 0,0-1 1 0 0,0 1-1 0 0,0 0 0 0 0,-1-1 1 0 0,1 0-1 0 0,-1 0 1 0 0,1 0-1 0 0,-1 0 1 0 0,0-1-1 0 0,1 1 1 0 0,-1-1-1 0 0,0 0 1 0 0,0 0-1 0 0,0-1 1 0 0,0 1-1 0 0,-6-1 1 0 0,4 1-68 0 0,0-2 1 0 0,1 1 0 0 0,-1-1 0 0 0,0 1 0 0 0,0-2 0 0 0,0 1 0 0 0,1-1 0 0 0,-1 1 0 0 0,1-2 0 0 0,-11-4 0 0 0,13 5 48 0 0,0 0 0 0 0,1-1 1 0 0,-1 1-1 0 0,1 0 0 0 0,0-1 1 0 0,-1 1-1 0 0,1-1 0 0 0,0 0 1 0 0,0 0-1 0 0,1 0 1 0 0,-1 0-1 0 0,1 0 0 0 0,-1 0 1 0 0,1 0-1 0 0,0-1 0 0 0,0 1 1 0 0,1 0-1 0 0,-1-1 0 0 0,1 1 1 0 0,-1-5-1 0 0,1 1-11 0 0,0 0 0 0 0,0 0 1 0 0,0 0-1 0 0,1 0 0 0 0,0 0 0 0 0,1 0 0 0 0,-1 0 0 0 0,1 0 0 0 0,1 1 1 0 0,-1-1-1 0 0,1 1 0 0 0,0 0 0 0 0,1-1 0 0 0,3-4 0 0 0,-1 3-1386 0 0,-1 1-1 0 0,2 1 1 0 0,9-10-1 0 0,-2 4-4521 0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27.564"/>
    </inkml:context>
    <inkml:brush xml:id="br0">
      <inkml:brushProperty name="width" value="0.1" units="cm"/>
      <inkml:brushProperty name="height" value="0.1" units="cm"/>
      <inkml:brushProperty name="color" value="#E71224"/>
    </inkml:brush>
  </inkml:definitions>
  <inkml:trace contextRef="#ctx0" brushRef="#br0">12 1 10447 0 0,'0'0'480'0'0,"2"1"-10"0"0,-1 1-386 0 0,11 7 18 0 0,-10-8 31 0 0,0 0 0 0 0,1 0 0 0 0,-1 0 0 0 0,0 0 1 0 0,1-1-1 0 0,-1 1 0 0 0,1-1 0 0 0,-1 1 0 0 0,1-1 0 0 0,-1 0 0 0 0,1 0 0 0 0,0 0 0 0 0,-1 0 0 0 0,1-1 0 0 0,-1 1 0 0 0,1-1 0 0 0,-1 1 0 0 0,4-2 0 0 0,-2 1 72 0 0,0 0 1 0 0,0 0-1 0 0,1 0 1 0 0,-1 1-1 0 0,7-1 0 0 0,-1 2-38 0 0,0 0-1 0 0,0 1 0 0 0,-1 0 0 0 0,1 0 1 0 0,0 1-1 0 0,-1 0 0 0 0,1 1 1 0 0,-1 0-1 0 0,0 1 0 0 0,14 8 1 0 0,-21-11-116 0 0,1 0 0 0 0,0 0 0 0 0,-1 1 0 0 0,1-1 1 0 0,-1 0-1 0 0,0 1 0 0 0,1 0 0 0 0,-1-1 1 0 0,-1 1-1 0 0,1 0 0 0 0,0 0 0 0 0,-1 0 0 0 0,1 0 1 0 0,-1 0-1 0 0,0 1 0 0 0,1 3 0 0 0,-1-2 20 0 0,-1 0-1 0 0,1 0 0 0 0,-1 1 0 0 0,0-1 0 0 0,0 0 0 0 0,-1 1 0 0 0,0-1 0 0 0,0 0 1 0 0,-2 8-1 0 0,-1-2 9 0 0,0 0 0 0 0,-1-1 0 0 0,0 0 0 0 0,-1 0 0 0 0,0-1 0 0 0,0 1 0 0 0,-1-1 0 0 0,0 0 0 0 0,-10 9 0 0 0,12-14-82 0 0,0 0-1 0 0,0 0 0 0 0,0 0 1 0 0,-1-1-1 0 0,1 0 1 0 0,-1 0-1 0 0,0 0 1 0 0,0-1-1 0 0,0 0 0 0 0,0 0 1 0 0,0-1-1 0 0,-1 1 1 0 0,-11 0-1 0 0,14-2 0 0 0,0 0 1 0 0,0 0-1 0 0,1 0 0 0 0,-1-1 0 0 0,0 1 1 0 0,1-1-1 0 0,-1 0 0 0 0,0 0 0 0 0,1-1 1 0 0,-1 1-1 0 0,1-1 0 0 0,-1 1 0 0 0,1-1 1 0 0,0 0-1 0 0,0 0 0 0 0,0-1 0 0 0,0 1 1 0 0,0-1-1 0 0,0 1 0 0 0,1-1 0 0 0,-1 0 0 0 0,1 0 1 0 0,0 0-1 0 0,-3-5 0 0 0,2 1 12 0 0,0 1-1 0 0,1-1 1 0 0,0 0 0 0 0,0 0-1 0 0,1 0 1 0 0,0 0-1 0 0,0 0 1 0 0,0 0 0 0 0,1-1-1 0 0,1-7 1 0 0,0 0 1 0 0,1 0 1 0 0,0-1-1 0 0,8-24 1 0 0,-7 30-368 0 0,1 1 1 0 0,0 0 0 0 0,1 0 0 0 0,6-10 0 0 0,-1 7-1355 0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27.959"/>
    </inkml:context>
    <inkml:brush xml:id="br0">
      <inkml:brushProperty name="width" value="0.1" units="cm"/>
      <inkml:brushProperty name="height" value="0.1" units="cm"/>
      <inkml:brushProperty name="color" value="#E71224"/>
    </inkml:brush>
  </inkml:definitions>
  <inkml:trace contextRef="#ctx0" brushRef="#br0">2 1 9727 0 0,'0'0'447'0'0,"1"0"-11"0"0,0 1-310 0 0,14 2-79 0 0,-2-2 635 0 0,22-3 0 0 0,-26 1-284 0 0,1 0 0 0 0,-1 1 0 0 0,1 0 0 0 0,9 2 0 0 0,-13-1-248 0 0,-1 0 0 0 0,0 1-1 0 0,1 0 1 0 0,-1 0 0 0 0,0 0 0 0 0,0 0 0 0 0,0 1 0 0 0,-1 0 0 0 0,1 0 0 0 0,-1 0 0 0 0,1 1 0 0 0,-1-1 0 0 0,0 1 0 0 0,4 5 0 0 0,-4-3-34 0 0,0 0 1 0 0,0 0-1 0 0,-1 0 1 0 0,1 0 0 0 0,-1 1-1 0 0,-1 0 1 0 0,1-1-1 0 0,-1 1 1 0 0,-1 0-1 0 0,2 7 1 0 0,-2-3-13 0 0,0-1-1 0 0,0 1 1 0 0,-1-1-1 0 0,0 1 1 0 0,-1-1-1 0 0,-1 0 1 0 0,1 1 0 0 0,-2-1-1 0 0,1 0 1 0 0,-1 0-1 0 0,-1 0 1 0 0,0-1 0 0 0,0 1-1 0 0,-11 15 1 0 0,12-20-90 0 0,-1 0 0 0 0,-1 0 1 0 0,1-1-1 0 0,-1 0 0 0 0,0 1 1 0 0,0-1-1 0 0,0-1 0 0 0,0 1 1 0 0,-1-1-1 0 0,0 0 0 0 0,-7 3 1 0 0,10-5-23 0 0,0 0 0 0 0,0 0 0 0 0,0 0 0 0 0,0-1 0 0 0,0 1 0 0 0,0-1 0 0 0,-1 1 0 0 0,1-1 0 0 0,0 0 0 0 0,0 0 0 0 0,0-1 0 0 0,0 1 0 0 0,0-1 0 0 0,0 1 1 0 0,0-1-1 0 0,0 0 0 0 0,0 0 0 0 0,0 0 0 0 0,0-1 0 0 0,0 1 0 0 0,1-1 0 0 0,-1 1 0 0 0,0-1 0 0 0,1 0 0 0 0,-3-2 0 0 0,-2-3 5 0 0,0-1 0 0 0,1 1-1 0 0,-11-15 1 0 0,15 18 3 0 0,0 0 0 0 0,0-1 0 0 0,0 1 1 0 0,1 0-1 0 0,-1-1 0 0 0,1 1 0 0 0,0-1 0 0 0,1 1 0 0 0,-1-1 0 0 0,0-7 0 0 0,3 1-240 0 0,-1-1 1 0 0,1 1-1 0 0,1 0 0 0 0,0 0 1 0 0,0 1-1 0 0,1-1 0 0 0,1 0 0 0 0,0 1 1 0 0,7-12-1 0 0,-1 4-5859 0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28.297"/>
    </inkml:context>
    <inkml:brush xml:id="br0">
      <inkml:brushProperty name="width" value="0.1" units="cm"/>
      <inkml:brushProperty name="height" value="0.1" units="cm"/>
      <inkml:brushProperty name="color" value="#E71224"/>
    </inkml:brush>
  </inkml:definitions>
  <inkml:trace contextRef="#ctx0" brushRef="#br0">0 1 6911 0 0,'0'0'315'0'0,"9"2"102"0"0,5 2 1331 0 0,-1 0-1 0 0,0 1 1 0 0,13 7-1 0 0,-20-8-1414 0 0,1 1 0 0 0,-1-1 0 0 0,0 1 0 0 0,0 1 0 0 0,8 8 0 0 0,-1 1 39 0 0,-1 1 0 0 0,0 0 0 0 0,-1 1-1 0 0,-1 0 1 0 0,-1 0 0 0 0,0 1 0 0 0,6 21 0 0 0,-5-11-168 0 0,-2 0 1 0 0,-1 1-1 0 0,-1 0 1 0 0,2 34 0 0 0,-8-45-143 0 0,0 1 0 0 0,-1-1 0 0 0,0 0 0 0 0,-2 0 1 0 0,-8 34-1 0 0,4-29 0 0 0,-1-1 0 0 0,-1 0-1 0 0,-1 0 1 0 0,-13 21 0 0 0,19-36-75 0 0,0-1 1 0 0,0-1-1 0 0,0 1 0 0 0,-1-1 0 0 0,0 1 0 0 0,0-2 1 0 0,-10 9-1 0 0,12-11 4 0 0,0 0 0 0 0,0 0 0 0 0,-1-1 0 0 0,1 1 0 0 0,0-1 0 0 0,-1 0 0 0 0,1 0 0 0 0,0 0 0 0 0,-1 0 0 0 0,0 0 0 0 0,1-1 0 0 0,-1 0 0 0 0,1 1 0 0 0,-1-1 0 0 0,0-1 0 0 0,-5 0 1 0 0,7 1-83 0 0,1-1 0 0 0,0 0 0 0 0,-1 1 1 0 0,1-1-1 0 0,0 0 0 0 0,0 1 0 0 0,0-1 1 0 0,-1 0-1 0 0,1 0 0 0 0,0 0 0 0 0,0 0 1 0 0,1 0-1 0 0,-1 0 0 0 0,0-1 0 0 0,0 1 1 0 0,0 0-1 0 0,1 0 0 0 0,-2-2 1 0 0,0-4-1532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51.798"/>
    </inkml:context>
    <inkml:brush xml:id="br0">
      <inkml:brushProperty name="width" value="0.1" units="cm"/>
      <inkml:brushProperty name="height" value="0.1" units="cm"/>
      <inkml:brushProperty name="color" value="#E71224"/>
    </inkml:brush>
  </inkml:definitions>
  <inkml:trace contextRef="#ctx0" brushRef="#br0">166 4 2759 0 0,'0'0'8415'0'0,"11"-3"-6116"0"0,-1 6-1476 0 0,0 2 1 0 0,0-1 0 0 0,-1 1 0 0 0,0 0-1 0 0,0 1 1 0 0,12 9 0 0 0,-9-4-324 0 0,0 1 1 0 0,0 0-1 0 0,14 20 0 0 0,0 5-230 0 0,-3 1-1 0 0,22 47 0 0 0,-40-74-251 0 0,0 0 0 0 0,-1 0-1 0 0,0 0 1 0 0,-1 0-1 0 0,0 1 1 0 0,-1 0-1 0 0,0-1 1 0 0,-1 1-1 0 0,0 0 1 0 0,-1 0-1 0 0,0 0 1 0 0,-1 0-1 0 0,0-1 1 0 0,-1 1-1 0 0,-1 0 1 0 0,1-1 0 0 0,-2 1-1 0 0,0-1 1 0 0,-6 13-1 0 0,-3 4-10 0 0,-1-1 1 0 0,-2 0-1 0 0,-1-1 0 0 0,0-1 0 0 0,-2 0 0 0 0,-1-2 1 0 0,-1 0-1 0 0,-1-1 0 0 0,-32 24 0 0 0,40-36-23 0 0,0 0 0 0 0,-1-1 0 0 0,0-1 0 0 0,-1-1 0 0 0,-26 10 0 0 0,-12-2-6098 0 0,23-10-876 0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31.159"/>
    </inkml:context>
    <inkml:brush xml:id="br0">
      <inkml:brushProperty name="width" value="0.1" units="cm"/>
      <inkml:brushProperty name="height" value="0.1" units="cm"/>
      <inkml:brushProperty name="color" value="#E71224"/>
    </inkml:brush>
  </inkml:definitions>
  <inkml:trace contextRef="#ctx0" brushRef="#br0">0 28 16495 0 0,'2'0'374'0'0,"45"-15"1052"0"0,14 3-158 0 0,-50 13-2244 0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34.380"/>
    </inkml:context>
    <inkml:brush xml:id="br0">
      <inkml:brushProperty name="width" value="0.1" units="cm"/>
      <inkml:brushProperty name="height" value="0.1" units="cm"/>
      <inkml:brushProperty name="color" value="#E71224"/>
    </inkml:brush>
  </inkml:definitions>
  <inkml:trace contextRef="#ctx0" brushRef="#br0">6 0 3679 0 0,'-5'7'16312'0'0,"6"-6"-16197"0"0,2 1-5 0 0,14 0 129 0 0,-8-1-208 0 0,1-1 0 0 0,0 0-1 0 0,-1-1 1 0 0,15-3 0 0 0,-18 3-3 0 0,15-2 46 0 0,-8 1-1630 0 0,26 0-1 0 0,-35 2 374 0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35.334"/>
    </inkml:context>
    <inkml:brush xml:id="br0">
      <inkml:brushProperty name="width" value="0.1" units="cm"/>
      <inkml:brushProperty name="height" value="0.1" units="cm"/>
      <inkml:brushProperty name="color" value="#E71224"/>
    </inkml:brush>
  </inkml:definitions>
  <inkml:trace contextRef="#ctx0" brushRef="#br0">11 141 10135 0 0,'0'0'7839'0'0,"-1"-14"-7662"0"0,1 11-176 0 0,1-1-1 0 0,1 0 0 0 0,-1 0 1 0 0,0 1-1 0 0,1-1 0 0 0,0 1 1 0 0,0 0-1 0 0,0-1 0 0 0,0 1 1 0 0,1 0-1 0 0,-1 0 0 0 0,1 0 1 0 0,5-4-1 0 0,5-4-22 0 0,25-17 1 0 0,-28 22-14 0 0,-2 1 98 0 0,-4 2-42 0 0,0 0-1 0 0,1 0 0 0 0,-1 0 1 0 0,1 1-1 0 0,0 0 1 0 0,0 0-1 0 0,0 0 1 0 0,0 1-1 0 0,0 0 1 0 0,0-1-1 0 0,0 2 1 0 0,9-1-1 0 0,-12 0-4 0 0,1 1 0 0 0,-1 1 1 0 0,0-1-1 0 0,1 0 0 0 0,-1 0 0 0 0,0 1 0 0 0,0 0 0 0 0,1-1 0 0 0,-1 1 0 0 0,0 0 0 0 0,0 0 1 0 0,0 0-1 0 0,0 0 0 0 0,0 1 0 0 0,0-1 0 0 0,0 0 0 0 0,0 1 0 0 0,0-1 0 0 0,-1 1 0 0 0,1 0 0 0 0,-1 0 1 0 0,3 3-1 0 0,-1-1 2 0 0,-1 0 0 0 0,0 0 0 0 0,0 0 0 0 0,-1 0 0 0 0,1 1 0 0 0,-1-1 0 0 0,0 0 0 0 0,0 1 0 0 0,0-1 0 0 0,0 1 0 0 0,-1 4 0 0 0,-1 31 40 0 0,-2 0 0 0 0,-2-1 1 0 0,-1 1-1 0 0,-2-1 0 0 0,-16 47 0 0 0,-10-1-74 0 0,29-74 7 0 0,-2 1-1 0 0,1 0 0 0 0,-2-1 1 0 0,-14 18-1 0 0,17-24-13 0 0,0 0 0 0 0,-1 0-1 0 0,0-1 1 0 0,1 0 0 0 0,-1 0 0 0 0,-1 0-1 0 0,1 0 1 0 0,0-1 0 0 0,-1 0-1 0 0,-13 3 1 0 0,16-4-10 0 0,3-2 17 0 0,0 0 0 0 0,-1 1 0 0 0,1-1 0 0 0,0 0 0 0 0,-1 0 0 0 0,1 0 0 0 0,0 0 1 0 0,-1 0-1 0 0,1 0 0 0 0,-1-1 0 0 0,1 1 0 0 0,0 0 0 0 0,-3-2 0 0 0,3 2-4 0 0,1 0-1 0 0,-1-1 1 0 0,0 1-1 0 0,0 0 1 0 0,1-1 0 0 0,-1 1-1 0 0,0-1 1 0 0,1 1-1 0 0,-1-1 1 0 0,0 0-1 0 0,1 1 1 0 0,-1-1-1 0 0,1 0 1 0 0,-1 1 0 0 0,1-1-1 0 0,-1 0 1 0 0,1 0-1 0 0,-1 1 1 0 0,1-1-1 0 0,0 0 1 0 0,-1 0-1 0 0,1 0 1 0 0,0 0 0 0 0,0 1-1 0 0,0-1 1 0 0,0 0-1 0 0,0 0 1 0 0,0 0-1 0 0,0 0 1 0 0,0 0-1 0 0,0 0 1 0 0,0 1 0 0 0,0-1-1 0 0,0 0 1 0 0,1-1-1 0 0,0-4 0 0 0,1 1 0 0 0,-1 0-1 0 0,1 0 1 0 0,3-6 0 0 0,0 3-7 0 0,0-1 0 0 0,0 2 0 0 0,1-1 0 0 0,0 0 0 0 0,0 1 0 0 0,1 1 0 0 0,0-1 0 0 0,0 1 0 0 0,1 0 1 0 0,0 0-1 0 0,0 1 0 0 0,15-7 0 0 0,-19 10 20 0 0,10-1 6 0 0,-4 2 1 0 0,-7 1 17 0 0,0 0 0 0 0,1 0-1 0 0,-1 1 1 0 0,0-1 0 0 0,0 1-1 0 0,0-1 1 0 0,0 1 0 0 0,0 0 0 0 0,0 0-1 0 0,4 3 1 0 0,27 18 128 0 0,-17-11-53 0 0,-2-1 2 0 0,14 15-1 0 0,-18-16-88 0 0,0 0 0 0 0,23 15 0 0 0,-30-22-20 0 0,0 0 0 0 0,0 0 0 0 0,0-1 1 0 0,0 1-1 0 0,1-1 0 0 0,-1 0 0 0 0,1 0 1 0 0,-1-1-1 0 0,1 1 0 0 0,-1-1 0 0 0,1 0 1 0 0,-1 0-1 0 0,7-1 0 0 0,0-1-740 0 0,0-1-3432 0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35.667"/>
    </inkml:context>
    <inkml:brush xml:id="br0">
      <inkml:brushProperty name="width" value="0.1" units="cm"/>
      <inkml:brushProperty name="height" value="0.1" units="cm"/>
      <inkml:brushProperty name="color" value="#E71224"/>
    </inkml:brush>
  </inkml:definitions>
  <inkml:trace contextRef="#ctx0" brushRef="#br0">4 1 11743 0 0,'1'8'1259'0'0,"-2"0"-1099"0"0,0 0-1 0 0,1-1 1 0 0,1 10-1 0 0,-1 20 2602 0 0,-4 32-604 0 0,11 121 1 0 0,-3-123-1475 0 0,-4-54-709 0 0,1 0 0 0 0,1 0 0 0 0,0 0 1 0 0,1 0-1 0 0,0-1 0 0 0,8 18 0 0 0,-7-27-1872 0 0,-3-3 1699 0 0,0 0-1 0 0,0 1 1 0 0,0 0-1 0 0,-1-1 1 0 0,1 1-1 0 0,0-1 1 0 0,0 1 0 0 0,1 1-1 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36.028"/>
    </inkml:context>
    <inkml:brush xml:id="br0">
      <inkml:brushProperty name="width" value="0.1" units="cm"/>
      <inkml:brushProperty name="height" value="0.1" units="cm"/>
      <inkml:brushProperty name="color" value="#E71224"/>
    </inkml:brush>
  </inkml:definitions>
  <inkml:trace contextRef="#ctx0" brushRef="#br0">0 0 14455 0 0,'1'1'1307'0'0,"0"2"-1359"0"0,0-1 290 0 0,0 0 0 0 0,0 0-1 0 0,-1 0 1 0 0,1 0 0 0 0,0 0 0 0 0,-1 0 0 0 0,1 0 0 0 0,-1 0 0 0 0,0 0-1 0 0,0 0 1 0 0,0 1 0 0 0,0-1 0 0 0,0 0 0 0 0,0 0 0 0 0,0 0-1 0 0,-1 0 1 0 0,0 3 0 0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36.528"/>
    </inkml:context>
    <inkml:brush xml:id="br0">
      <inkml:brushProperty name="width" value="0.1" units="cm"/>
      <inkml:brushProperty name="height" value="0.1" units="cm"/>
      <inkml:brushProperty name="color" value="#E71224"/>
    </inkml:brush>
  </inkml:definitions>
  <inkml:trace contextRef="#ctx0" brushRef="#br0">0 159 3223 0 0,'0'0'10331'0'0,"10"-6"-8930"0"0,6-14-1286 0 0,1 1-1 0 0,1 0 0 0 0,1 1 1 0 0,38-27-1 0 0,-51 41 0 0 0,0 0 0 0 0,1 0 0 0 0,0 1 1 0 0,-1-1-1 0 0,1 2 0 0 0,0-1 0 0 0,1 1 0 0 0,-1 0 0 0 0,0 1 0 0 0,9-2 0 0 0,-14 3-79 0 0,1 0-1 0 0,0 0 1 0 0,0 0-1 0 0,-1 0 1 0 0,1 1-1 0 0,0-1 1 0 0,0 1 0 0 0,-1 0-1 0 0,1-1 1 0 0,0 1-1 0 0,-1 0 1 0 0,1 1-1 0 0,-1-1 1 0 0,0 0 0 0 0,1 1-1 0 0,-1-1 1 0 0,0 1-1 0 0,0 0 1 0 0,0 0-1 0 0,0-1 1 0 0,0 2 0 0 0,0-1-1 0 0,0 0 1 0 0,-1 0-1 0 0,1 0 1 0 0,-1 1-1 0 0,0-1 1 0 0,1 1 0 0 0,0 4-1 0 0,2 5 51 0 0,-1-1 0 0 0,0 1 0 0 0,-1-1 0 0 0,-1 1 0 0 0,0 0 0 0 0,0-1 0 0 0,-1 1 0 0 0,-1 0 0 0 0,0 0 0 0 0,0-1 0 0 0,-5 19 0 0 0,0-2 20 0 0,0 0 0 0 0,-2-1 0 0 0,-1 0 0 0 0,-2-1 0 0 0,0 0 0 0 0,-2 0-1 0 0,0-1 1 0 0,-27 36 0 0 0,37-58-114 0 0,1 1 1 0 0,-2-1-1 0 0,1 0 0 0 0,0 0 1 0 0,0 0-1 0 0,-1 0 0 0 0,0 0 0 0 0,1-1 1 0 0,-1 0-1 0 0,0 1 0 0 0,0-1 0 0 0,-1-1 1 0 0,1 1-1 0 0,0-1 0 0 0,0 0 0 0 0,-1 0 1 0 0,-7 1-1 0 0,10-2 1 0 0,1 0 0 0 0,-1 0 0 0 0,1 0 0 0 0,-1-1 0 0 0,1 1 1 0 0,-1 0-1 0 0,1-1 0 0 0,0 1 0 0 0,-1-1 0 0 0,1 0 0 0 0,0 1 0 0 0,-1-1 0 0 0,1 0 0 0 0,0 0 1 0 0,0 0-1 0 0,-1 0 0 0 0,1 0 0 0 0,0 0 0 0 0,0 0 0 0 0,0 0 0 0 0,0 0 0 0 0,1-1 0 0 0,-1 1 1 0 0,0 0-1 0 0,0-1 0 0 0,1 1 0 0 0,-1 0 0 0 0,1-1 0 0 0,-1 1 0 0 0,1-1 0 0 0,0 1 1 0 0,-1-1-1 0 0,1 1 0 0 0,0-1 0 0 0,0-2 0 0 0,0 1-23 0 0,-1-4 15 0 0,0 1 0 0 0,0-1 0 0 0,1 0 1 0 0,0 0-1 0 0,1 1 0 0 0,0-1 0 0 0,2-10 0 0 0,-2 13-6 0 0,0 0 0 0 0,0 0 1 0 0,1 0-1 0 0,0 1 0 0 0,-1-1 0 0 0,1 1 1 0 0,1-1-1 0 0,-1 1 0 0 0,0 0 0 0 0,1-1 1 0 0,0 1-1 0 0,-1 1 0 0 0,6-5 0 0 0,-6 6 8 0 0,0-1 1 0 0,0 1-1 0 0,0 0 0 0 0,0 1 0 0 0,1-1 1 0 0,-1 0-1 0 0,0 1 0 0 0,0-1 0 0 0,1 1 1 0 0,-1 0-1 0 0,0-1 0 0 0,0 1 0 0 0,1 0 1 0 0,-1 1-1 0 0,0-1 0 0 0,1 0 0 0 0,-1 1 1 0 0,3 0-1 0 0,1 1 22 0 0,0 0 1 0 0,1 0 0 0 0,-1 1-1 0 0,9 5 1 0 0,43 29 54 0 0,-38-23 214 0 0,1-1 1 0 0,0-1-1 0 0,0-1 1 0 0,34 12-1 0 0,-50-21-309 0 0,-1-1 0 0 0,1 0-1 0 0,0 0 1 0 0,0 0 0 0 0,0-1-1 0 0,0 1 1 0 0,0-1 0 0 0,0 0-1 0 0,0-1 1 0 0,0 1 0 0 0,0-1-1 0 0,-1 0 1 0 0,1 0 0 0 0,0-1 0 0 0,0 1-1 0 0,-1-1 1 0 0,1 0 0 0 0,7-5-1 0 0,-9 6-95 0 0,26-19-1843 0 0,-25 17 948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9:36.924"/>
    </inkml:context>
    <inkml:brush xml:id="br0">
      <inkml:brushProperty name="width" value="0.1" units="cm"/>
      <inkml:brushProperty name="height" value="0.1" units="cm"/>
      <inkml:brushProperty name="color" value="#E71224"/>
    </inkml:brush>
  </inkml:definitions>
  <inkml:trace contextRef="#ctx0" brushRef="#br0">0 11 1839 0 0,'22'35'17423'0'0,"-16"-31"-15041"0"0,-1-1-842 0 0,-1 0-3413 0 0,-2-3 1975 0 0,0 1-20 0 0,11 0-40 0 0,0-1-1 0 0,1 0 0 0 0,-1-1 1 0 0,1 0-1 0 0,22-6 1 0 0,-18 4-7 0 0,-2-1-6 0 0,-1 0 0 0 0,17-8-1 0 0,-15 6 3 0 0,26-6 0 0 0,-31 9-21 0 0,-6 2 1 0 0,-1-1 0 0 0,1 2-1 0 0,0-1 1 0 0,-1 0 0 0 0,8 1 0 0 0,-12 1-5 0 0,0 0 0 0 0,0 0 0 0 0,0 0 0 0 0,0-1-1 0 0,0 1 1 0 0,0 0 0 0 0,-1 0 0 0 0,1 0 0 0 0,0 0 0 0 0,0 0 0 0 0,-1 0 0 0 0,1 1 0 0 0,-1-1 0 0 0,1 0 0 0 0,-1 0 0 0 0,1 0 0 0 0,-1 2-1 0 0,1 3 27 0 0,-1 0-1 0 0,1 0 1 0 0,-1 0-1 0 0,-1 0 0 0 0,1-1 1 0 0,-1 1-1 0 0,0 0 0 0 0,0 0 1 0 0,-5 10-1 0 0,3-3 22 0 0,-13 45 254 0 0,-33 147 297 0 0,42-168-558 0 0,2 2 0 0 0,1-1 0 0 0,3 55 0 0 0,4-65 7 0 0,3-16-1088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41.150"/>
    </inkml:context>
    <inkml:brush xml:id="br0">
      <inkml:brushProperty name="width" value="0.1" units="cm"/>
      <inkml:brushProperty name="height" value="0.1" units="cm"/>
      <inkml:brushProperty name="color" value="#E71224"/>
    </inkml:brush>
  </inkml:definitions>
  <inkml:trace contextRef="#ctx0" brushRef="#br0">51 195 5119 0 0,'0'0'392'0'0,"0"-1"-272"0"0,-3-12 139 0 0,-3-21 0 0 0,2 9 2199 0 0,3 6 5355 0 0,0 26-6754 0 0,-6 51-54 0 0,1 59 0 0 0,3-42-768 0 0,0 9 36 0 0,2-33-157 0 0,-9 67 0 0 0,8-110-128 0 0,2-7-48 0 0,0-3-72 0 0,-3-39 128 0 0,3 1-1 0 0,6-63 1 0 0,-2 46 5 0 0,-1 25-1 0 0,1 0 0 0 0,1 0 0 0 0,11-36 0 0 0,-11 52 0 0 0,1 0 0 0 0,0 0 0 0 0,1 1 0 0 0,0-1 0 0 0,1 2 0 0 0,1-1 0 0 0,20-24 0 0 0,-21 31 0 0 0,0 0 0 0 0,0 1 0 0 0,1 0 0 0 0,14-9 0 0 0,-19 13 0 0 0,1 1 0 0 0,-1-1 0 0 0,1 1 0 0 0,0 0 0 0 0,0 0 0 0 0,0 1 0 0 0,0-1 0 0 0,0 1 0 0 0,0 0 0 0 0,0 0 0 0 0,10 1 0 0 0,-13-1 0 0 0,2 1 0 0 0,8 7 0 0 0,-10-6 6 0 0,-1 1-1 0 0,1 0 1 0 0,0 0 0 0 0,-1 0-1 0 0,1 0 1 0 0,-1 0 0 0 0,0 0-1 0 0,0 0 1 0 0,0 0 0 0 0,0 1-1 0 0,0-1 1 0 0,0 0-1 0 0,0 1 1 0 0,-1-1 0 0 0,1 1-1 0 0,-1-1 1 0 0,0 1 0 0 0,0-1-1 0 0,0 1 1 0 0,0-1 0 0 0,0 3-1 0 0,-1 4 20 0 0,0-1 0 0 0,0 1 0 0 0,-1-1-1 0 0,-6 16 1 0 0,-1-1-46 0 0,-2 1 0 0 0,-1-2-1 0 0,-16 24 1 0 0,-49 59-77 0 0,70-95 97 0 0,0-1-5 0 0,1-1 0 0 0,-1 0 0 0 0,0 0 0 0 0,-1-1 1 0 0,0 0-1 0 0,0 0 0 0 0,0-1 0 0 0,-17 9 0 0 0,16-12-5 0 0,0-4 11 0 0,9 1 0 0 0,-5-2 0 0 0,0-10 0 0 0,5 10 0 0 0,0-1 0 0 0,0 1 0 0 0,0-1 0 0 0,0 1 0 0 0,0 0 0 0 0,1-1 0 0 0,-1 1 0 0 0,1-1 0 0 0,0 1 0 0 0,1-5 0 0 0,-2 6 0 0 0,1 0 0 0 0,-1 0 0 0 0,0 0 0 0 0,1 0 0 0 0,-1 0 0 0 0,1 1 0 0 0,-1-1 0 0 0,1 0 0 0 0,-1 0 0 0 0,1 0 0 0 0,0 0 0 0 0,0 1 0 0 0,-1-1 0 0 0,1 0 0 0 0,0 0 0 0 0,0 1 0 0 0,0-1 0 0 0,-1 1 0 0 0,1-1 0 0 0,0 1 0 0 0,0-1 0 0 0,0 1 0 0 0,2-1 0 0 0,0 0 0 0 0,1-1 0 0 0,0 1 0 0 0,0-1 0 0 0,0 1 0 0 0,0-1 0 0 0,0 1 0 0 0,9 0 0 0 0,-12 0 0 0 0,1 1 0 0 0,-1 0 0 0 0,1 0 0 0 0,-1 0 0 0 0,1 0 0 0 0,-1 0 1 0 0,1 0-1 0 0,-1 0 0 0 0,0 0 0 0 0,1 0 0 0 0,-1 1 0 0 0,1-1 0 0 0,-1 1 0 0 0,0-1 0 0 0,1 1 0 0 0,-1-1 0 0 0,0 1 0 0 0,1 0 0 0 0,1 2 0 0 0,2 0 15 0 0,3 2 19 0 0,0 1 0 0 0,0 0 0 0 0,0 0-1 0 0,-1 1 1 0 0,0 0 0 0 0,0 0 0 0 0,-1 1 0 0 0,7 9-1 0 0,5 12 421 0 0,15 32 0 0 0,-5-9 421 0 0,-23-43-820 0 0,-4-6-46 0 0,0 0 0 0 0,1 0 1 0 0,0 0-1 0 0,0 0 0 0 0,-1-1 1 0 0,2 1-1 0 0,2 3 0 0 0,1-1-24 0 0,-5-4-54 0 0,5 0-39 0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41.493"/>
    </inkml:context>
    <inkml:brush xml:id="br0">
      <inkml:brushProperty name="width" value="0.1" units="cm"/>
      <inkml:brushProperty name="height" value="0.1" units="cm"/>
      <inkml:brushProperty name="color" value="#E71224"/>
    </inkml:brush>
  </inkml:definitions>
  <inkml:trace contextRef="#ctx0" brushRef="#br0">1 295 15431 0 0,'0'0'1548'0'0,"1"0"-1414"0"0,5-2 38 0 0,1 0 1 0 0,-1 0-1 0 0,-1 0 1 0 0,1-1-1 0 0,0 0 1 0 0,-1 0-1 0 0,1-1 1 0 0,5-4-1 0 0,40-35 1345 0 0,-40 32-1550 0 0,-1 0 0 0 0,0-1 1 0 0,14-20-1 0 0,-19 23 25 0 0,0 1 1 0 0,0-1-1 0 0,-1 0 1 0 0,0 0-1 0 0,0-1 0 0 0,3-14 1 0 0,-7 21 12 0 0,1 0 0 0 0,-1 1 0 0 0,1-1 0 0 0,-1 0 0 0 0,0 1 0 0 0,0-1 0 0 0,0 0 0 0 0,-1 1 0 0 0,1-1 0 0 0,-1 0 0 0 0,1 1 0 0 0,-1-1 0 0 0,0 1 0 0 0,0-1 0 0 0,0 1 0 0 0,0-1 0 0 0,0 1 0 0 0,-1-1 0 0 0,1 1 0 0 0,-1 0 0 0 0,0 0 0 0 0,1 0 0 0 0,-1 0 0 0 0,0 0 0 0 0,0 0 0 0 0,0 0 0 0 0,0 1 0 0 0,-1-1 0 0 0,1 1 0 0 0,0 0 0 0 0,-1-1 0 0 0,1 1 0 0 0,-1 0 0 0 0,1 0 0 0 0,-1 1 0 0 0,0-1 0 0 0,1 1 0 0 0,-1-1 0 0 0,0 1 0 0 0,1 0 0 0 0,-1 0 0 0 0,0 0 0 0 0,1 0 0 0 0,-1 0 0 0 0,0 0 0 0 0,1 1 0 0 0,-1 0 0 0 0,0-1 0 0 0,1 1 0 0 0,-1 0 0 0 0,1 0 0 0 0,-3 2 0 0 0,-1 1 2 0 0,0 0 0 0 0,0 0 1 0 0,1 0-1 0 0,-1 1 0 0 0,1 0 0 0 0,0 0 0 0 0,0 1 0 0 0,1 0 0 0 0,0-1 0 0 0,0 1 1 0 0,0 1-1 0 0,1-1 0 0 0,-1 0 0 0 0,-3 13 0 0 0,2-3 37 0 0,0 0 1 0 0,1 0-1 0 0,0 0 1 0 0,2 1-1 0 0,-2 21 1 0 0,4-27-28 0 0,0 0 1 0 0,1 1-1 0 0,0-1 1 0 0,0 0 0 0 0,1 0-1 0 0,1 0 1 0 0,5 16 0 0 0,-6-21-4 0 0,1 0-1 0 0,0 0 1 0 0,0-1 0 0 0,0 1 0 0 0,1-1 0 0 0,0 0 0 0 0,0 0 0 0 0,0 0 0 0 0,0-1-1 0 0,1 1 1 0 0,0-1 0 0 0,0 0 0 0 0,0 0 0 0 0,9 4 0 0 0,-2-2 74 0 0,0 0 0 0 0,1-2 0 0 0,-1 1 0 0 0,1-2 0 0 0,0 1 0 0 0,0-2 0 0 0,0 0 0 0 0,1 0 0 0 0,19-1 0 0 0,-17-2-547 0 0,0 0 1 0 0,27-6-1 0 0,-24 2-1818 0 0,-1 0 0 0 0,19-9 0 0 0,-21 7-3615 0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41.868"/>
    </inkml:context>
    <inkml:brush xml:id="br0">
      <inkml:brushProperty name="width" value="0.1" units="cm"/>
      <inkml:brushProperty name="height" value="0.1" units="cm"/>
      <inkml:brushProperty name="color" value="#E71224"/>
    </inkml:brush>
  </inkml:definitions>
  <inkml:trace contextRef="#ctx0" brushRef="#br0">207 81 12751 0 0,'0'0'619'0'0,"7"-9"150"0"0,-7 9-757 0 0,3-3-19 0 0,-1-10 88 0 0,-2 11 55 0 0,0 0 0 0 0,0 0 1 0 0,0-1-1 0 0,-1 1 1 0 0,1 0-1 0 0,0 0 0 0 0,-1 0 1 0 0,0 0-1 0 0,1 0 0 0 0,-1 0 1 0 0,0 0-1 0 0,0 0 1 0 0,0 0-1 0 0,-1 0 0 0 0,1 0 1 0 0,0 1-1 0 0,-1-1 0 0 0,-2-2 1 0 0,1 2-50 0 0,1 0 0 0 0,-1 0 1 0 0,0 1-1 0 0,0 0 0 0 0,0-1 0 0 0,0 1 1 0 0,0 0-1 0 0,0 0 0 0 0,0 1 0 0 0,0-1 1 0 0,0 1-1 0 0,-3-1 0 0 0,0 1-58 0 0,1 0 0 0 0,0 0 0 0 0,0 0 0 0 0,0 1 0 0 0,0 0 0 0 0,0 0 1 0 0,-1 0-1 0 0,2 1 0 0 0,-1-1 0 0 0,0 1 0 0 0,0 0 0 0 0,0 1 0 0 0,1-1 0 0 0,-1 1 0 0 0,-6 5 0 0 0,4 0-7 0 0,0-1 0 0 0,1 1 0 0 0,0 0 0 0 0,1 1 0 0 0,0-1 0 0 0,0 1 0 0 0,-6 16 0 0 0,6-9 49 0 0,0-1 1 0 0,2 0-1 0 0,0 1 0 0 0,-2 20 0 0 0,4 8 99 0 0,1 1-1 0 0,9 64 0 0 0,11 39-145 0 0,5 65 16 0 0,-25-204-89 0 0,0-7-212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52.571"/>
    </inkml:context>
    <inkml:brush xml:id="br0">
      <inkml:brushProperty name="width" value="0.1" units="cm"/>
      <inkml:brushProperty name="height" value="0.1" units="cm"/>
      <inkml:brushProperty name="color" value="#E71224"/>
    </inkml:brush>
  </inkml:definitions>
  <inkml:trace contextRef="#ctx0" brushRef="#br0">190 0 6447 0 0,'-1'2'8546'0'0,"-63"112"-3368"0"0,41-68-4745 0 0,2 1 0 0 0,1 1 0 0 0,-20 84 1 0 0,33-104-326 0 0,2 0 0 0 0,1 1 1 0 0,1 0-1 0 0,1 0 1 0 0,2 0-1 0 0,1 0 0 0 0,1-1 1 0 0,7 33-1 0 0,-6-48-70 0 0,0-1 0 0 0,1 1-1 0 0,1 0 1 0 0,0-1 0 0 0,0 0 0 0 0,1 0-1 0 0,1 0 1 0 0,0-1 0 0 0,1 0-1 0 0,10 11 1 0 0,-12-15-116 0 0,0-1 0 0 0,1 0 1 0 0,0 0-1 0 0,0-1 0 0 0,0 0 0 0 0,1 0 0 0 0,0-1 0 0 0,0 0 0 0 0,0 0 1 0 0,0-1-1 0 0,1 0 0 0 0,-1 0 0 0 0,1-1 0 0 0,0 0 0 0 0,17 1 0 0 0,3-3-5269 0 0,1-1-1827 0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42.212"/>
    </inkml:context>
    <inkml:brush xml:id="br0">
      <inkml:brushProperty name="width" value="0.1" units="cm"/>
      <inkml:brushProperty name="height" value="0.1" units="cm"/>
      <inkml:brushProperty name="color" value="#E71224"/>
    </inkml:brush>
  </inkml:definitions>
  <inkml:trace contextRef="#ctx0" brushRef="#br0">360 11 13471 0 0,'0'0'1032'0'0,"-14"-7"-584"0"0,8 6-258 0 0,-1 0 0 0 0,1 0 0 0 0,-1 1 0 0 0,1 0-1 0 0,-1 0 1 0 0,0 0 0 0 0,1 1 0 0 0,-12 3 0 0 0,-5 2 1172 0 0,-25 11 1 0 0,12-4-737 0 0,15-5-580 0 0,0-2-1 0 0,-1-1 1 0 0,0 0-1 0 0,0-2 1 0 0,-30 2 0 0 0,44-7-467 0 0,9-3 15 0 0,6-2-400 0 0,4 0-1180 0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42.587"/>
    </inkml:context>
    <inkml:brush xml:id="br0">
      <inkml:brushProperty name="width" value="0.1" units="cm"/>
      <inkml:brushProperty name="height" value="0.1" units="cm"/>
      <inkml:brushProperty name="color" value="#E71224"/>
    </inkml:brush>
  </inkml:definitions>
  <inkml:trace contextRef="#ctx0" brushRef="#br0">29 0 17567 0 0,'0'0'1759'0'0,"0"2"-1614"0"0,2 5-60 0 0,0 1 0 0 0,-1-1 0 0 0,1 1 0 0 0,-2-1 0 0 0,1 1 0 0 0,-1-1 0 0 0,-1 11 0 0 0,-12 55 1131 0 0,2-4-600 0 0,0 164-955 0 0,12-206 73 0 0,1 0 0 0 0,1 0 0 0 0,1 0 0 0 0,2-1 0 0 0,1 0 0 0 0,14 39 0 0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42.915"/>
    </inkml:context>
    <inkml:brush xml:id="br0">
      <inkml:brushProperty name="width" value="0.1" units="cm"/>
      <inkml:brushProperty name="height" value="0.1" units="cm"/>
      <inkml:brushProperty name="color" value="#E71224"/>
    </inkml:brush>
  </inkml:definitions>
  <inkml:trace contextRef="#ctx0" brushRef="#br0">1 267 11399 0 0,'0'0'859'0'0,"2"-1"-578"0"0,16-8 347 0 0,0-1 0 0 0,0 0 0 0 0,-1-1 0 0 0,0-1 0 0 0,-1-1 0 0 0,18-18 0 0 0,-30 27-630 0 0,-1-1 0 0 0,0 1 0 0 0,1-1 0 0 0,-1 0-1 0 0,-1 0 1 0 0,1 0 0 0 0,-1-1 0 0 0,0 1 0 0 0,0 0 0 0 0,0-1-1 0 0,-1 0 1 0 0,0 1 0 0 0,0-1 0 0 0,0 0 0 0 0,-1 1 0 0 0,0-10-1 0 0,-1 11 0 0 0,1 1-1 0 0,-1 0 0 0 0,0 0 0 0 0,1-1 0 0 0,-1 1 0 0 0,-1 0 1 0 0,1 0-1 0 0,0 0 0 0 0,-1 0 0 0 0,1 0 0 0 0,-1 0 0 0 0,0 1 1 0 0,0-1-1 0 0,0 1 0 0 0,-1-1 0 0 0,1 1 0 0 0,0 0 0 0 0,-1-1 0 0 0,0 1 1 0 0,1 1-1 0 0,-1-1 0 0 0,0 0 0 0 0,0 1 0 0 0,0-1 0 0 0,0 1 1 0 0,0 0-1 0 0,0 0 0 0 0,-1 0 0 0 0,-4-1 0 0 0,5 2 68 0 0,0 0-1 0 0,1 0 0 0 0,-1 0 1 0 0,0 0-1 0 0,1 0 0 0 0,-1 1 1 0 0,0-1-1 0 0,1 1 0 0 0,-1-1 1 0 0,1 1-1 0 0,-1 0 0 0 0,1 0 1 0 0,-1 0-1 0 0,1 1 0 0 0,0-1 1 0 0,-1 0-1 0 0,1 1 0 0 0,0 0 1 0 0,0-1-1 0 0,0 1 0 0 0,0 0 1 0 0,0 0-1 0 0,1 0 0 0 0,-1 0 1 0 0,-2 4-1 0 0,1 0-83 0 0,-1 0-1 0 0,1 0 1 0 0,0 0 0 0 0,1 0-1 0 0,-1 1 1 0 0,1-1 0 0 0,0 1 0 0 0,-1 12-1 0 0,2-8 188 0 0,1 0 0 0 0,0 0 0 0 0,1 0 0 0 0,0 0 0 0 0,1 0 0 0 0,0 0 0 0 0,1 0-1 0 0,5 14 1 0 0,-5-17-121 0 0,0 0-1 0 0,1 0 0 0 0,0-1 0 0 0,0 1 0 0 0,0-1 0 0 0,1 0 0 0 0,0-1 1 0 0,1 1-1 0 0,-1-1 0 0 0,1 0 0 0 0,11 9 0 0 0,-8-10-22 0 0,1 0 0 0 0,-1 0-1 0 0,1-1 1 0 0,0 0 0 0 0,0-1-1 0 0,0 0 1 0 0,1 0 0 0 0,19 1-1 0 0,-25-4-100 0 0,1 0 1 0 0,0 0-1 0 0,-1-1 0 0 0,1 1 0 0 0,0-1 1 0 0,-1-1-1 0 0,1 1 0 0 0,-1-1 0 0 0,7-3 1 0 0,46-24-2511 0 0,-40 18 1409 0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43.263"/>
    </inkml:context>
    <inkml:brush xml:id="br0">
      <inkml:brushProperty name="width" value="0.1" units="cm"/>
      <inkml:brushProperty name="height" value="0.1" units="cm"/>
      <inkml:brushProperty name="color" value="#E71224"/>
    </inkml:brush>
  </inkml:definitions>
  <inkml:trace contextRef="#ctx0" brushRef="#br0">104 1 6447 0 0,'1'2'7082'0'0,"7"3"-3981"0"0,-5-1-2662 0 0,0 0 1 0 0,0 0-1 0 0,0 1 1 0 0,5 7-1 0 0,-8-11-428 0 0,2 3 142 0 0,0 0-1 0 0,0 0 1 0 0,-1 0 0 0 0,1 0-1 0 0,-1 0 1 0 0,0 0 0 0 0,0 6-1 0 0,1 0 172 0 0,-1-9-72 0 0,-4-17-160 0 0,1 11-92 0 0,-1-1 0 0 0,0 0 0 0 0,0 1 0 0 0,0-1 0 0 0,-1 1 0 0 0,0 0 0 0 0,0 0 0 0 0,0 0 0 0 0,-1 1 0 0 0,0 0 0 0 0,-7-6 0 0 0,11 10 0 0 0,0-1 0 0 0,0 0 0 0 0,0 1 0 0 0,-1-1 0 0 0,1 1 0 0 0,0-1 0 0 0,-1 1 0 0 0,1 0 0 0 0,0 0 0 0 0,-1 0 0 0 0,1-1 0 0 0,0 1 0 0 0,-1 0 0 0 0,1 1 0 0 0,0-1 0 0 0,-1 0 0 0 0,1 0 0 0 0,0 0 0 0 0,-1 1 0 0 0,1-1 0 0 0,0 1 0 0 0,0-1 0 0 0,0 1 0 0 0,-3 1 0 0 0,2-1 0 0 0,-2 1 3 0 0,1-1 0 0 0,0 1 0 0 0,0 0 0 0 0,0 1 0 0 0,0-1 0 0 0,0 0 0 0 0,0 1 0 0 0,1 0 0 0 0,-1-1 0 0 0,1 1 0 0 0,-1 0-1 0 0,1 0 1 0 0,-2 5 0 0 0,1-3 9 0 0,1 1-1 0 0,0-1 1 0 0,0 1-1 0 0,0 0 1 0 0,1 0-1 0 0,0 0 1 0 0,-1 10 0 0 0,2-4 6 0 0,0 1 1 0 0,1 0 0 0 0,0 0-1 0 0,1-1 1 0 0,0 1 0 0 0,1-1-1 0 0,5 15 1 0 0,-1-7 6 0 0,2 0-1 0 0,0 0 1 0 0,21 34 0 0 0,-26-49-21 0 0,-1 1 1 0 0,1-1-1 0 0,1 0 1 0 0,-1 0-1 0 0,1-1 1 0 0,-1 1 0 0 0,1-1-1 0 0,0 0 1 0 0,1-1-1 0 0,-1 1 1 0 0,1-1 0 0 0,0 0-1 0 0,0 0 1 0 0,0-1-1 0 0,0 1 1 0 0,0-1 0 0 0,9 1-1 0 0,-10-2-45 0 0,0 0-1 0 0,0-1 0 0 0,0 1 1 0 0,0-1-1 0 0,0 0 1 0 0,1-1-1 0 0,-1 1 0 0 0,0-1 1 0 0,0 0-1 0 0,0 0 1 0 0,-1 0-1 0 0,1-1 1 0 0,0 0-1 0 0,0 0 0 0 0,-1 0 1 0 0,1-1-1 0 0,-1 1 1 0 0,0-1-1 0 0,1 0 0 0 0,4-6 1 0 0,0 1-433 0 0,0-1 1 0 0,-1 0-1 0 0,0 0 0 0 0,-1-1 1 0 0,6-11-1 0 0,14-30-5931 0 0,-17 29 1605 0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43.611"/>
    </inkml:context>
    <inkml:brush xml:id="br0">
      <inkml:brushProperty name="width" value="0.1" units="cm"/>
      <inkml:brushProperty name="height" value="0.1" units="cm"/>
      <inkml:brushProperty name="color" value="#E71224"/>
    </inkml:brush>
  </inkml:definitions>
  <inkml:trace contextRef="#ctx0" brushRef="#br0">1 8 4607 0 0,'0'-7'15087'0'0,"-1"53"-12800"0"0,4 73-438 0 0,0-73-1660 0 0,2 0 0 0 0,3 0 0 0 0,1-1 0 0 0,24 66 0 0 0,-31-104-122 0 0,2 1-1 0 0,-1-1 0 0 0,1 0 1 0 0,0 0-1 0 0,1-1 1 0 0,-1 1-1 0 0,9 8 1 0 0,-10-12-300 0 0,0-1 0 0 0,1 1 0 0 0,-1-1 1 0 0,0 1-1 0 0,1-1 0 0 0,6 3 0 0 0,-7-4-558 0 0,0 0-1 0 0,1 0 1 0 0,-1 0-1 0 0,0 0 1 0 0,1-1-1 0 0,-1 1 1 0 0,1-1-1 0 0,-1 0 0 0 0,4 0 1 0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43.955"/>
    </inkml:context>
    <inkml:brush xml:id="br0">
      <inkml:brushProperty name="width" value="0.1" units="cm"/>
      <inkml:brushProperty name="height" value="0.1" units="cm"/>
      <inkml:brushProperty name="color" value="#E71224"/>
    </inkml:brush>
  </inkml:definitions>
  <inkml:trace contextRef="#ctx0" brushRef="#br0">320 4 13791 0 0,'-5'-1'181'0'0,"-1"0"-1"0"0,1 0 1 0 0,0 1-1 0 0,-1-1 1 0 0,1 1-1 0 0,-1 0 1 0 0,1 1-1 0 0,-9 1 1 0 0,-44 13 1400 0 0,19-4 887 0 0,-54 4-1109 0 0,22-4-1244 0 0,69-11-79 0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44.602"/>
    </inkml:context>
    <inkml:brush xml:id="br0">
      <inkml:brushProperty name="width" value="0.1" units="cm"/>
      <inkml:brushProperty name="height" value="0.1" units="cm"/>
      <inkml:brushProperty name="color" value="#E71224"/>
    </inkml:brush>
  </inkml:definitions>
  <inkml:trace contextRef="#ctx0" brushRef="#br0">43 0 12727 0 0,'0'0'580'0'0,"0"2"-10"0"0,-1 13 180 0 0,-1 0 1 0 0,0 0-1 0 0,-1 0 1 0 0,-8 21 0 0 0,5-16 717 0 0,-5 34 0 0 0,8-32-1221 0 0,0 0 0 0 0,2-1 0 0 0,1 1 0 0 0,4 33-1 0 0,-3-48-228 0 0,1 1 0 0 0,0-1 0 0 0,0 0-1 0 0,0 0 1 0 0,1 0 0 0 0,0 0-1 0 0,6 9 1 0 0,-7-12-14 0 0,1-1 1 0 0,0 1-1 0 0,0 0 1 0 0,0-1-1 0 0,1 0 1 0 0,-1 1-1 0 0,1-1 1 0 0,0-1-1 0 0,0 1 1 0 0,0-1-1 0 0,0 1 1 0 0,8 2 0 0 0,-8-3-35 0 0,0-1 0 0 0,1 0 1 0 0,-1 0-1 0 0,0 0 1 0 0,0-1-1 0 0,1 1 1 0 0,-1-1-1 0 0,6 0 1 0 0,-4-1-422 0 0,0 0 1 0 0,-1 0 0 0 0,1-1-1 0 0,-1 0 1 0 0,1 0 0 0 0,-1 0-1 0 0,0 0 1 0 0,1-1-1 0 0,5-4 1 0 0,0-1-478 0 0,-2 1-1 0 0,1-2 1 0 0,-1 1 0 0 0,0-1-1 0 0,-1-1 1 0 0,13-19 0 0 0,25-54-117 0 0,-32 56 1879 0 0,24-37 1 0 0,-27 50 885 0 0,17-19 1 0 0,-26 31-1577 0 0,0 0 1 0 0,0 1-1 0 0,-1-1 1 0 0,1 0-1 0 0,1 1 1 0 0,-1-1-1 0 0,0 1 1 0 0,0-1-1 0 0,1 1 1 0 0,-1 0-1 0 0,0 0 1 0 0,1 0-1 0 0,-1 0 1 0 0,1 1-1 0 0,-1-1 1 0 0,1 1-1 0 0,0-1 1 0 0,-1 1-1 0 0,1 0 1 0 0,-1 0-1 0 0,1 0 1 0 0,0 0-1 0 0,-1 1 1 0 0,1-1-1 0 0,-1 1 0 0 0,1 0 1 0 0,-1-1-1 0 0,1 1 1 0 0,-1 0-1 0 0,1 0 1 0 0,-1 1-1 0 0,3 1 1 0 0,-2-1-83 0 0,0 1 0 0 0,-1 0 0 0 0,0 0-1 0 0,1-1 1 0 0,-1 1 0 0 0,0 0 0 0 0,0 1 0 0 0,-1-1 0 0 0,1 0 0 0 0,-1 1 0 0 0,1-1 0 0 0,-1 1 0 0 0,0-1 0 0 0,0 1-1 0 0,-1-1 1 0 0,1 1 0 0 0,-1 4 0 0 0,1 6 58 0 0,-1 1 0 0 0,-3 27-1 0 0,1-30-87 0 0,0 0-1 0 0,-1 0 1 0 0,-1 0-1 0 0,1 0 1 0 0,-2 0-1 0 0,0-1 1 0 0,0 0-1 0 0,-1 0 1 0 0,0 0-1 0 0,-1-1 1 0 0,0 0-1 0 0,-1 0 1 0 0,0 0-1 0 0,-1-1 1 0 0,-14 12-1 0 0,22-20-32 0 0,-1 0 0 0 0,1 0 0 0 0,0 0 0 0 0,0-1 1 0 0,0 1-1 0 0,0 0 0 0 0,-1-1 0 0 0,1 1 0 0 0,0-1 0 0 0,-1 0 0 0 0,1 1 0 0 0,0-1 0 0 0,-1 0 0 0 0,1 0 0 0 0,0 0 0 0 0,-1 0 0 0 0,1 0 0 0 0,0 0 0 0 0,-1 0 0 0 0,1 0 1 0 0,0-1-1 0 0,-1 1 0 0 0,1 0 0 0 0,0-1 0 0 0,-1 1 0 0 0,1-1 0 0 0,0 0 0 0 0,0 1 0 0 0,0-1 0 0 0,-1 0 0 0 0,1 0 0 0 0,0 1 0 0 0,0-1 0 0 0,0 0 0 0 0,-1-2 1 0 0,0 0-3 0 0,-1 1 1 0 0,1-2-1 0 0,0 1 0 0 0,0 0 1 0 0,0 0-1 0 0,1-1 1 0 0,-1 1-1 0 0,1-1 1 0 0,-1 1-1 0 0,1-1 1 0 0,-1-6-1 0 0,2-1-13 0 0,0 0 0 0 0,0 1 0 0 0,1-1 0 0 0,0 0-1 0 0,1 1 1 0 0,0-1 0 0 0,0 1 0 0 0,1 0 0 0 0,1 0 0 0 0,6-14 0 0 0,-1 6-293 0 0,1 1 1 0 0,0 0-1 0 0,1 0 1 0 0,22-24-1 0 0,-27 34 246 0 0,1 1 0 0 0,0-1 0 0 0,0 2 0 0 0,0-1 0 0 0,1 1 0 0 0,0 0 0 0 0,0 1 1 0 0,0-1-1 0 0,1 2 0 0 0,-1-1 0 0 0,1 1 0 0 0,0 1 0 0 0,17-4 0 0 0,-22 5 75 0 0,1 1 1 0 0,0 0 0 0 0,0-1 0 0 0,-1 1-1 0 0,1 1 1 0 0,0-1 0 0 0,0 1 0 0 0,-1 0-1 0 0,1 0 1 0 0,0 0 0 0 0,-1 1 0 0 0,1-1-1 0 0,-1 1 1 0 0,0 0 0 0 0,1 1 0 0 0,-1-1-1 0 0,0 1 1 0 0,0-1 0 0 0,-1 1 0 0 0,1 1-1 0 0,0-1 1 0 0,-1 0 0 0 0,0 1 0 0 0,0 0-1 0 0,0-1 1 0 0,0 1 0 0 0,-1 0-1 0 0,3 5 1 0 0,-1 1 89 0 0,0 1-1 0 0,0-1 1 0 0,-1 1 0 0 0,0 0-1 0 0,-1 0 1 0 0,0 0-1 0 0,0 13 1 0 0,-4 81 615 0 0,1-83-623 0 0,-4 36 46 0 0,7-55-84 0 0,2-7-47 0 0,4-7-24 0 0,53-101-103 0 0,-47 89 118 0 0,23-30 0 0 0,-29 43 0 0 0,1 0 0 0 0,0 1 0 0 0,0 0 0 0 0,1 0 0 0 0,11-7 0 0 0,-18 14 5 0 0,1 0 1 0 0,-1 0-1 0 0,1 0 0 0 0,-1 0 1 0 0,1 1-1 0 0,0 0 0 0 0,-1-1 1 0 0,1 1-1 0 0,0 1 0 0 0,0-1 1 0 0,0 1-1 0 0,5-1 0 0 0,-7 1-1 0 0,0 1 0 0 0,1-1 0 0 0,-1 0 0 0 0,1 1 0 0 0,-1 0 0 0 0,0-1 0 0 0,0 1 0 0 0,1 0 0 0 0,-1 0 0 0 0,0 0 0 0 0,0 1 0 0 0,0-1 0 0 0,0 0 0 0 0,0 1-1 0 0,0-1 1 0 0,0 1 0 0 0,-1 0 0 0 0,1 0 0 0 0,-1 0 0 0 0,3 3 0 0 0,32 58 560 0 0,-22-37-302 0 0,0-1 0 0 0,23 29-1 0 0,-32-47-247 0 0,0-1-1 0 0,1 0 0 0 0,0 0 1 0 0,0-1-1 0 0,0 0 0 0 0,0 0 1 0 0,1 0-1 0 0,0-1 0 0 0,0 0 1 0 0,0 0-1 0 0,1-1 0 0 0,13 5 1 0 0,-14-7-60 0 0,0 1 1 0 0,0-1 0 0 0,0 0-1 0 0,1-1 1 0 0,-1 0 0 0 0,0 0-1 0 0,0 0 1 0 0,0-1-1 0 0,0 0 1 0 0,1-1 0 0 0,-1 1-1 0 0,-1-1 1 0 0,1-1-1 0 0,0 1 1 0 0,0-1 0 0 0,-1 0-1 0 0,0-1 1 0 0,1 0 0 0 0,-1 0-1 0 0,-1 0 1 0 0,1 0-1 0 0,-1-1 1 0 0,1 0 0 0 0,-1 0-1 0 0,4-7 1 0 0,4-7-1194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44.930"/>
    </inkml:context>
    <inkml:brush xml:id="br0">
      <inkml:brushProperty name="width" value="0.1" units="cm"/>
      <inkml:brushProperty name="height" value="0.1" units="cm"/>
      <inkml:brushProperty name="color" value="#E71224"/>
    </inkml:brush>
  </inkml:definitions>
  <inkml:trace contextRef="#ctx0" brushRef="#br0">55 1 7367 0 0,'-3'10'220'0'0,"2"-4"-124"0"0,-1 1 1 0 0,-1-1 0 0 0,1 0 0 0 0,-1 1 0 0 0,-21 33 14487 0 0,15-37-12371 0 0,3-4-2167 0 0,5 1-76 0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51.022"/>
    </inkml:context>
    <inkml:brush xml:id="br0">
      <inkml:brushProperty name="width" value="0.1" units="cm"/>
      <inkml:brushProperty name="height" value="0.1" units="cm"/>
      <inkml:brushProperty name="color" value="#E71224"/>
    </inkml:brush>
  </inkml:definitions>
  <inkml:trace contextRef="#ctx0" brushRef="#br0">68 0 8319 0 0,'0'0'5392'0'0,"6"11"-3584"0"0,-5-7-1599 0 0,0 1 0 0 0,0 0 0 0 0,0 0 0 0 0,-1-1 0 0 0,0 1 0 0 0,0 0 0 0 0,-1 0 0 0 0,1-1 0 0 0,-1 1 0 0 0,-2 9 0 0 0,-4 6 597 0 0,-9 23 1 0 0,5-17-295 0 0,-4 7-415 0 0,10-22-310 0 0,0-1 1 0 0,1 1 0 0 0,-5 17 0 0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53.133"/>
    </inkml:context>
    <inkml:brush xml:id="br0">
      <inkml:brushProperty name="width" value="0.1" units="cm"/>
      <inkml:brushProperty name="height" value="0.1" units="cm"/>
      <inkml:brushProperty name="color" value="#E71224"/>
    </inkml:brush>
  </inkml:definitions>
  <inkml:trace contextRef="#ctx0" brushRef="#br0">1 46 2759 0 0,'0'0'12368'0'0,"1"1"-12174"0"0,4 5-50 0 0,0 1 0 0 0,-1 0 0 0 0,0 0 1 0 0,0 0-1 0 0,0 0 0 0 0,2 10 0 0 0,4 7 92 0 0,11 25 6 0 0,15 60 0 0 0,-7-22-69 0 0,-28-80-75 0 0,0-5-70 0 0,-1-1 0 0 0,1 1 0 0 0,-1 0 0 0 0,1-1 0 0 0,-1 1 0 0 0,1-1 1 0 0,0 1-1 0 0,0-1 0 0 0,0 0 0 0 0,-1 1 0 0 0,3 1 0 0 0,-2-1-92 0 0,17-10-40 0 0,-16 7 105 0 0,0-1-1 0 0,1 0 1 0 0,-1 0 0 0 0,0 0-1 0 0,0 0 1 0 0,0-1 0 0 0,0 1-1 0 0,-1 0 1 0 0,1-1 0 0 0,-1 1-1 0 0,1-1 1 0 0,-1 0 0 0 0,0 1-1 0 0,2-7 1 0 0,0-4-31 0 0,5-27 0 0 0,-5 22 17 0 0,3-14-53 0 0,1 1 0 0 0,19-52-1 0 0,-22 73 215 0 0,1-1-1 0 0,0 1 0 0 0,1 0 0 0 0,0 0 1 0 0,1 1-1 0 0,0 0 0 0 0,0 0 0 0 0,1 1 1 0 0,0 0-1 0 0,1 0 0 0 0,9-7 0 0 0,-12 11-422 0 0,9-7-1144 0 0,-5 6-2892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56.807"/>
    </inkml:context>
    <inkml:brush xml:id="br0">
      <inkml:brushProperty name="width" value="0.1" units="cm"/>
      <inkml:brushProperty name="height" value="0.1" units="cm"/>
      <inkml:brushProperty name="color" value="#E71224"/>
    </inkml:brush>
  </inkml:definitions>
  <inkml:trace contextRef="#ctx0" brushRef="#br0">75 1 1839 0 0,'0'0'13382'0'0,"-5"5"-13156"0"0,3 1-130 0 0,2-5 127 0 0,-1 2-55 0 0,0 0 1 0 0,1 0-1 0 0,-1 0 0 0 0,0-1 1 0 0,0 1-1 0 0,-3 5 0 0 0,-3 8 283 0 0,-13 67 1433 0 0,18-68-1829 0 0,1 0 0 0 0,1 1 0 0 0,1 21 0 0 0,2 25-35 0 0,2 241-316 0 0,-7-230 528 0 0,1 11-232 0 0,2-75 0 0 0,4 69 0 0 0,-3-59 0 0 0,1 4 0 0 0,-1 0 0 0 0,-3 38 0 0 0,1-8 0 0 0,0-31 0 0 0,6 36 0 0 0,-4-43 0 0 0,-1-1 0 0 0,-1 0 0 0 0,0 1 0 0 0,-1-1 0 0 0,-1 0 0 0 0,-3 16 0 0 0,-5 43 0 0 0,-4 71 32 0 0,9-69-32 0 0,4-63 0 0 0,0 1 0 0 0,-4 19 0 0 0,5-28 0 0 0,-4 16 0 0 0,2-2 0 0 0,-1 37 0 0 0,2-52 0 0 0,0 0 0 0 0,5 20 0 0 0,-3-14 0 0 0,1 0 0 0 0,3 8-2297 0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53.920"/>
    </inkml:context>
    <inkml:brush xml:id="br0">
      <inkml:brushProperty name="width" value="0.1" units="cm"/>
      <inkml:brushProperty name="height" value="0.1" units="cm"/>
      <inkml:brushProperty name="color" value="#E71224"/>
    </inkml:brush>
  </inkml:definitions>
  <inkml:trace contextRef="#ctx0" brushRef="#br0">0 182 3679 0 0,'2'1'2350'0'0,"1"0"-2027"0"0,0 0 0 0 0,1 0 0 0 0,-1-1 0 0 0,1 1 0 0 0,-1 0 0 0 0,1-1 0 0 0,-1 0 0 0 0,1 0 0 0 0,-1 0 0 0 0,1-1 0 0 0,0 1 0 0 0,-1-1 0 0 0,7-1 0 0 0,1-2 1082 0 0,1-1-1 0 0,17-10 1 0 0,-21 10-1307 0 0,-2 1-98 0 0,1-1 0 0 0,-1 1 0 0 0,0-2 0 0 0,-1 1 0 0 0,1-1 0 0 0,6-9 0 0 0,15-15 0 0 0,-23 27 0 0 0,-1 0 0 0 0,0-1 0 0 0,0 1 0 0 0,0-1 0 0 0,-1 0 0 0 0,0 0 0 0 0,1 0 0 0 0,-1 0 0 0 0,0 0 0 0 0,1-6 0 0 0,-1-6-25 0 0,-6 10-11 0 0,2 4 33 0 0,2 1 3 0 0,-1 1 0 0 0,1-1 0 0 0,-1 1 0 0 0,1-1 0 0 0,-1 0 0 0 0,0 1 0 0 0,1-1 0 0 0,-1 1 0 0 0,0-1 0 0 0,1 1 0 0 0,-1 0 0 0 0,0-1 0 0 0,0 1 0 0 0,1 0 0 0 0,-1 0 0 0 0,0-1 0 0 0,0 1 0 0 0,0 0 0 0 0,0 0 0 0 0,1 0 0 0 0,-1 0 0 0 0,0 0 0 0 0,0 0 0 0 0,0 0 0 0 0,0 0 0 0 0,1 0 0 0 0,-1 0 0 0 0,-1 1 0 0 0,0-1 0 0 0,-1 2 17 0 0,0-1 1 0 0,0 0-1 0 0,0 0 0 0 0,0 1 0 0 0,0 0 0 0 0,0-1 0 0 0,1 1 0 0 0,-1 0 0 0 0,0 1 1 0 0,1-1-1 0 0,0 0 0 0 0,-4 5 0 0 0,-23 34 299 0 0,26-36-295 0 0,-3 4 18 0 0,0 2-1 0 0,1-1 0 0 0,1 0 1 0 0,0 1-1 0 0,0 0 1 0 0,1 0-1 0 0,0 0 0 0 0,1 1 1 0 0,0-1-1 0 0,1 1 0 0 0,0-1 1 0 0,2 18-1 0 0,-1-23-26 0 0,1 0-1 0 0,-1 0 1 0 0,2 0-1 0 0,-1 0 1 0 0,1 0-1 0 0,-1 0 1 0 0,2-1-1 0 0,-1 1 0 0 0,1 0 1 0 0,-1-1-1 0 0,1 0 1 0 0,1 0-1 0 0,-1 0 1 0 0,1 0-1 0 0,0 0 1 0 0,0-1-1 0 0,0 0 1 0 0,1 0-1 0 0,0 0 1 0 0,0 0-1 0 0,0-1 1 0 0,0 0-1 0 0,0 0 1 0 0,0 0-1 0 0,9 3 1 0 0,-9-5-39 0 0,0 1 1 0 0,0-1 0 0 0,0 0 0 0 0,0 0 0 0 0,0 0 0 0 0,1-1-1 0 0,-1 0 1 0 0,0 0 0 0 0,0 0 0 0 0,0-1 0 0 0,1 1 0 0 0,-1-1-1 0 0,7-3 1 0 0,-5 2-106 0 0,0-2-1 0 0,1 1 1 0 0,-1-1 0 0 0,0 0-1 0 0,-1 0 1 0 0,1-1 0 0 0,11-10-1 0 0,-2-2-327 0 0,-1 0-1 0 0,-1 0 0 0 0,-1-2 1 0 0,0 0-1 0 0,11-23 0 0 0,-17 30 371 0 0,-1-1 0 0 0,-1 0 0 0 0,0 1 0 0 0,0-2 0 0 0,-1 1 0 0 0,-1 0 0 0 0,2-19 0 0 0,-5 23 108 0 0,0 7 664 0 0,-1 3-531 0 0,0 0 1 0 0,0 0-1 0 0,-1 0 0 0 0,1 1 0 0 0,0-1 0 0 0,0 0 0 0 0,0 1 1 0 0,0-1-1 0 0,0 1 0 0 0,1-1 0 0 0,-1 1 0 0 0,0 1 0 0 0,-1 1 203 0 0,-2 4-149 0 0,1 0 0 0 0,0 0 1 0 0,1 0-1 0 0,-1 0 0 0 0,2 1 1 0 0,-1-1-1 0 0,1 1 0 0 0,0 13 0 0 0,6 72 248 0 0,-4-87-356 0 0,21 151 1191 0 0,-21-207-1250 0 0,-2-39-102 0 0,0 72 49 0 0,0 0 0 0 0,1 0 1 0 0,1 0-1 0 0,4-31 0 0 0,-4 42 25 0 0,0 1 0 0 0,1-1-1 0 0,-1 0 1 0 0,1 0 0 0 0,0 1-1 0 0,1-1 1 0 0,-1 1 0 0 0,1-1-1 0 0,0 1 1 0 0,0 0 0 0 0,0 0-1 0 0,0 1 1 0 0,1-1 0 0 0,-1 0-1 0 0,1 1 1 0 0,0 0 0 0 0,0 0-1 0 0,0 0 1 0 0,9-4 0 0 0,7 0 56 0 0,0 0 0 0 0,1 1 0 0 0,-1 1 1 0 0,1 1-1 0 0,0 1 0 0 0,23-1 1 0 0,-39 3-60 0 0,-4 1-7 0 0,1-1 0 0 0,-1 1 0 0 0,1 0 1 0 0,-1 0-1 0 0,1 0 0 0 0,-1 0 1 0 0,1 1-1 0 0,-1-1 0 0 0,1 0 0 0 0,-1 1 1 0 0,1-1-1 0 0,1 2 0 0 0,1-1-1 0 0,13 1-110 0 0,-8-2-1311 0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54.311"/>
    </inkml:context>
    <inkml:brush xml:id="br0">
      <inkml:brushProperty name="width" value="0.1" units="cm"/>
      <inkml:brushProperty name="height" value="0.1" units="cm"/>
      <inkml:brushProperty name="color" value="#E71224"/>
    </inkml:brush>
  </inkml:definitions>
  <inkml:trace contextRef="#ctx0" brushRef="#br0">0 14 2303 0 0,'24'-14'12184'0'0,"-21"14"-11628"0"0,-2 1-444 0 0,0-1 0 0 0,0 1 1 0 0,-1 0-1 0 0,1-1 0 0 0,0 1 0 0 0,0 0 0 0 0,0 0 1 0 0,-1-1-1 0 0,1 1 0 0 0,0 0 0 0 0,-1 0 0 0 0,1 0 1 0 0,0 0-1 0 0,-1 0 0 0 0,0 0 0 0 0,1 0 0 0 0,-1 0 1 0 0,1 0-1 0 0,-1 0 0 0 0,0 2 0 0 0,2 10 248 0 0,0-1 0 0 0,-1 1 0 0 0,0 0 1 0 0,-1-1-1 0 0,-1 1 0 0 0,-4 24 0 0 0,3-19-154 0 0,-10 179 936 0 0,13-166-1074 0 0,1 0 0 0 0,1 0-1 0 0,1-1 1 0 0,12 43 0 0 0,-14-67-54 0 0,0 0-1 0 0,1 1 1 0 0,-1-1-1 0 0,1 0 1 0 0,0-1-1 0 0,0 1 1 0 0,1 0-1 0 0,5 6 1 0 0,-7-10-139 0 0,-1-1 0 0 0,1 1 0 0 0,0-1 0 0 0,0 1 0 0 0,0-1 0 0 0,0 0 0 0 0,0 0 0 0 0,0 0 0 0 0,0 0 0 0 0,0 0 0 0 0,0 0 0 0 0,1 0 0 0 0,-1-1 0 0 0,0 1 0 0 0,1-1 0 0 0,-1 0 0 0 0,0 1 0 0 0,0-1 0 0 0,1 0 0 0 0,-1 0 0 0 0,1-1 0 0 0,-1 1 0 0 0,0 0 0 0 0,0-1 0 0 0,1 0 0 0 0,1 0 0 0 0,7-3-1452 0 0,-1-3-57 0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54.670"/>
    </inkml:context>
    <inkml:brush xml:id="br0">
      <inkml:brushProperty name="width" value="0.1" units="cm"/>
      <inkml:brushProperty name="height" value="0.1" units="cm"/>
      <inkml:brushProperty name="color" value="#E71224"/>
    </inkml:brush>
  </inkml:definitions>
  <inkml:trace contextRef="#ctx0" brushRef="#br0">394 51 5527 0 0,'-1'-1'250'0'0,"-2"-3"-151"0"0,0 1 1 0 0,1 0-1 0 0,-1 1 1 0 0,0-1-1 0 0,-1 0 0 0 0,1 1 1 0 0,0-1-1 0 0,-1 1 1 0 0,1 0-1 0 0,-1 0 1 0 0,0 1-1 0 0,1-1 1 0 0,-8-1-1 0 0,-1-1 1618 0 0,-1 1 1 0 0,0 1-1 0 0,-15-2 0 0 0,-11 3-305 0 0,0 1 1 0 0,1 2-1 0 0,-49 8 0 0 0,84-10-1397 0 0,-4 1 5 0 0,1 0 1 0 0,-1 1 0 0 0,1-1 0 0 0,0 1 0 0 0,-1 0 0 0 0,1 1 0 0 0,0 0 0 0 0,-9 5 0 0 0,13-7-204 0 0,11 1-2765 0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54.998"/>
    </inkml:context>
    <inkml:brush xml:id="br0">
      <inkml:brushProperty name="width" value="0.1" units="cm"/>
      <inkml:brushProperty name="height" value="0.1" units="cm"/>
      <inkml:brushProperty name="color" value="#E71224"/>
    </inkml:brush>
  </inkml:definitions>
  <inkml:trace contextRef="#ctx0" brushRef="#br0">1 0 4143 0 0,'17'20'11602'0'0,"-12"-3"-8702"0"0,-6 21-2231 0 0,-1-15-76 0 0,3 6-205 0 0,0 0 0 0 0,9 48 0 0 0,-9-75-393 0 0,13 55 51 0 0,-12-51-22 0 0,0 0-1 0 0,1 0 0 0 0,0 0 1 0 0,0-1-1 0 0,0 1 0 0 0,0-1 1 0 0,6 6-1 0 0,-8-10-104 0 0,-1 0-1 0 0,1 0 0 0 0,0 0 1 0 0,0-1-1 0 0,0 1 1 0 0,1 0-1 0 0,-1 0 1 0 0,0-1-1 0 0,0 1 0 0 0,0-1 1 0 0,0 1-1 0 0,1-1 1 0 0,-1 0-1 0 0,0 1 0 0 0,0-1 1 0 0,1 0-1 0 0,-1 0 1 0 0,0 0-1 0 0,1 0 1 0 0,-1 0-1 0 0,0 0 0 0 0,0 0 1 0 0,1 0-1 0 0,-1 0 1 0 0,0-1-1 0 0,2 0 1 0 0,7-2-1201 0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55.342"/>
    </inkml:context>
    <inkml:brush xml:id="br0">
      <inkml:brushProperty name="width" value="0.1" units="cm"/>
      <inkml:brushProperty name="height" value="0.1" units="cm"/>
      <inkml:brushProperty name="color" value="#E71224"/>
    </inkml:brush>
  </inkml:definitions>
  <inkml:trace contextRef="#ctx0" brushRef="#br0">120 28 5063 0 0,'0'0'232'0'0,"21"4"8767"0"0,-19-2-8324 0 0,0-1-344 0 0,-1 0-1 0 0,0 1 1 0 0,0-1 0 0 0,0 0 0 0 0,1 1-1 0 0,-1-1 1 0 0,-1 1 0 0 0,1-1 0 0 0,2 3-1 0 0,-2 1-179 0 0,1 0 0 0 0,-1 0 0 0 0,0 0 0 0 0,0 0 0 0 0,0 8 0 0 0,-1-13-106 0 0,2 39 623 0 0,1-80-588 0 0,-3 35-80 0 0,-1 0 0 0 0,0 1 0 0 0,-1-1 0 0 0,1 1 0 0 0,-1 0 0 0 0,0 0 0 0 0,0-1 0 0 0,-1 1 0 0 0,1 1 0 0 0,-7-9 0 0 0,8 11 0 0 0,0 1 0 0 0,0 0 0 0 0,0-1 0 0 0,0 1 0 0 0,0 0 0 0 0,-1 0 0 0 0,1-1 0 0 0,-1 1 0 0 0,1 0 0 0 0,-1 0 0 0 0,1 0 0 0 0,-1 1 0 0 0,1-1 0 0 0,-1 0 0 0 0,0 1 0 0 0,0-1 0 0 0,1 1 0 0 0,-1-1 0 0 0,0 1 0 0 0,0 0 0 0 0,1 0 0 0 0,-1 0 0 0 0,0 0 0 0 0,0 0 0 0 0,0 0 0 0 0,1 0 0 0 0,-1 1 0 0 0,0-1 0 0 0,0 1 0 0 0,1-1 0 0 0,-1 1 0 0 0,0-1 0 0 0,1 1 0 0 0,-1 0 0 0 0,-2 2 0 0 0,-3 1 15 0 0,0 1-1 0 0,0 1 1 0 0,0-1-1 0 0,0 1 1 0 0,-10 13 0 0 0,13-14-5 0 0,1 0 1 0 0,0 0 0 0 0,0 0-1 0 0,0 0 1 0 0,1 1 0 0 0,0-1 0 0 0,0 1-1 0 0,0 0 1 0 0,-1 11 0 0 0,1-3 14 0 0,0 1 0 0 0,2 0-1 0 0,0-1 1 0 0,0 1 0 0 0,2-1 0 0 0,0 1 0 0 0,0-1 0 0 0,1 0 0 0 0,6 17 0 0 0,-6-23-13 0 0,0-1 1 0 0,1 1 0 0 0,-1-1-1 0 0,1 1 1 0 0,1-1 0 0 0,-1-1-1 0 0,1 1 1 0 0,0-1 0 0 0,1 0 0 0 0,0 0-1 0 0,0 0 1 0 0,0-1 0 0 0,0 0-1 0 0,1 0 1 0 0,0 0 0 0 0,0-1 0 0 0,14 6-1 0 0,-9-5-803 0 0,1-2-1 0 0,-1 1 1 0 0,1-2 0 0 0,0 1-1 0 0,0-2 1 0 0,25 1-1 0 0,-14-2-940 0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55.811"/>
    </inkml:context>
    <inkml:brush xml:id="br0">
      <inkml:brushProperty name="width" value="0.1" units="cm"/>
      <inkml:brushProperty name="height" value="0.1" units="cm"/>
      <inkml:brushProperty name="color" value="#E71224"/>
    </inkml:brush>
  </inkml:definitions>
  <inkml:trace contextRef="#ctx0" brushRef="#br0">282 389 2303 0 0,'1'-1'167'0'0,"0"-2"174"0"0,1-1 0 0 0,0 1 1 0 0,-1-1-1 0 0,1 1 0 0 0,-1-1 0 0 0,0 0 0 0 0,0 1 0 0 0,-1-1 0 0 0,1 0 0 0 0,-1 0 0 0 0,0 0 1 0 0,0 1-1 0 0,0-1 0 0 0,0 0 0 0 0,-1 0 0 0 0,1 0 0 0 0,-1 1 0 0 0,0-1 0 0 0,0 0 1 0 0,0 1-1 0 0,-1-1 0 0 0,1 1 0 0 0,-1-1 0 0 0,-3-4 0 0 0,2 4-122 0 0,0 1 0 0 0,1 0 0 0 0,-1-1-1 0 0,-1 1 1 0 0,1 0 0 0 0,0 1 0 0 0,-1-1-1 0 0,1 0 1 0 0,-1 1 0 0 0,0 0 0 0 0,0 0 0 0 0,0 0-1 0 0,0 0 1 0 0,0 1 0 0 0,0 0 0 0 0,0 0-1 0 0,-1 0 1 0 0,1 0 0 0 0,0 0 0 0 0,-1 1-1 0 0,-6 0 1 0 0,1 1-36 0 0,0 0 0 0 0,1 0 0 0 0,-1 1 0 0 0,1 1-1 0 0,0 0 1 0 0,-1 0 0 0 0,1 0 0 0 0,1 1 0 0 0,-1 1 0 0 0,0-1-1 0 0,1 1 1 0 0,-11 9 0 0 0,14-9-117 0 0,-1 0 0 0 0,1 0 0 0 0,0 0-1 0 0,1 1 1 0 0,-1-1 0 0 0,1 1 0 0 0,0 0 0 0 0,1 1-1 0 0,-1-1 1 0 0,1 0 0 0 0,1 1 0 0 0,-1 0 0 0 0,1 0-1 0 0,0 0 1 0 0,0 0 0 0 0,1 0 0 0 0,-1 9 0 0 0,2-7-37 0 0,1-1 0 0 0,-1 0 0 0 0,1 0 0 0 0,0 1 0 0 0,1-1 0 0 0,0 0 0 0 0,0 0 0 0 0,1 0 0 0 0,0-1 0 0 0,7 14 0 0 0,-8-17-20 0 0,0-1 1 0 0,1 1-1 0 0,-1-1 0 0 0,0 0 0 0 0,1 0 0 0 0,0 0 1 0 0,0 0-1 0 0,0-1 0 0 0,0 1 0 0 0,0-1 0 0 0,0 1 0 0 0,1-1 1 0 0,-1 0-1 0 0,1-1 0 0 0,-1 1 0 0 0,1 0 0 0 0,0-1 1 0 0,0 0-1 0 0,-1 0 0 0 0,1 0 0 0 0,0-1 0 0 0,0 1 0 0 0,0-1 1 0 0,6 0-1 0 0,-5-1-10 0 0,0 0 0 0 0,-1 0 0 0 0,1 0 0 0 0,0-1 0 0 0,-1 1 0 0 0,1-1 0 0 0,-1 0 0 0 0,0-1 0 0 0,1 1 0 0 0,-1-1 0 0 0,0 0 0 0 0,-1 0 0 0 0,1 0 0 0 0,4-6-1 0 0,2-1-32 0 0,-1-1 0 0 0,0-1 0 0 0,11-19 0 0 0,-10 13 3 0 0,-2-1 1 0 0,0 0-1 0 0,0 0 0 0 0,-2-1 1 0 0,-1 0-1 0 0,0 0 0 0 0,3-33 1 0 0,-22 96 40 0 0,13-32 1 0 0,-1-1-1 0 0,2 1 1 0 0,-1 0-1 0 0,2 0 1 0 0,-1-1-1 0 0,2 1 1 0 0,-1 0-1 0 0,1-1 1 0 0,1 0-1 0 0,0 1 1 0 0,0-1 0 0 0,1 0-1 0 0,0 0 1 0 0,1-1-1 0 0,0 1 1 0 0,1-1-1 0 0,0 0 1 0 0,13 15-1 0 0,-17-22-6 0 0,1 1-1 0 0,0 0 0 0 0,0-1 1 0 0,0 0-1 0 0,0 0 0 0 0,1 0 1 0 0,-1 0-1 0 0,0 0 0 0 0,1-1 1 0 0,-1 1-1 0 0,1-1 0 0 0,0 0 1 0 0,-1 0-1 0 0,1 0 1 0 0,0-1-1 0 0,0 1 0 0 0,0-1 1 0 0,-1 0-1 0 0,1 0 0 0 0,7-1 1 0 0,-6 0-6 0 0,0-1 1 0 0,1 0 0 0 0,-1 0-1 0 0,0 0 1 0 0,0 0 0 0 0,0-1-1 0 0,-1 0 1 0 0,1 0 0 0 0,0 0-1 0 0,-1 0 1 0 0,0-1 0 0 0,0 0 0 0 0,7-7-1 0 0,10-18-43 0 0,0-1 0 0 0,-2 0 0 0 0,17-37 0 0 0,-24 43 13 0 0,-3 5-43 0 0,-1-1 0 0 0,0 0 0 0 0,-2 0 0 0 0,0 0 0 0 0,-2-1 0 0 0,0 0 0 0 0,-1 0 0 0 0,-1-1 0 0 0,-2 1-1 0 0,0 0 1 0 0,0 0 0 0 0,-6-26 0 0 0,6 44 64 0 0,-1 0-1 0 0,1 1 1 0 0,-1-1-1 0 0,0 0 1 0 0,1 1 0 0 0,-1-1-1 0 0,0 1 1 0 0,-1-1-1 0 0,1 1 1 0 0,0 0-1 0 0,-3-3 1 0 0,4 5 7 0 0,-1-1 0 0 0,0 1 1 0 0,0-1-1 0 0,0 1 0 0 0,1-1 0 0 0,-1 1 0 0 0,0-1 1 0 0,0 1-1 0 0,0 0 0 0 0,0-1 0 0 0,0 1 0 0 0,0 0 1 0 0,0 0-1 0 0,0 0 0 0 0,0 0 0 0 0,0 0 0 0 0,0 0 1 0 0,0 0-1 0 0,0 0 0 0 0,0 0 0 0 0,0 0 0 0 0,0 1 1 0 0,0-1-1 0 0,0 0 0 0 0,0 1 0 0 0,1-1 0 0 0,-1 1 1 0 0,0-1-1 0 0,0 1 0 0 0,0-1 0 0 0,-1 2 1 0 0,-2 1 12 0 0,1 0 1 0 0,-1 0 0 0 0,1 0-1 0 0,0 0 1 0 0,0 1 0 0 0,0-1-1 0 0,0 1 1 0 0,-3 6 0 0 0,1 0 27 0 0,-1 0 0 0 0,-4 14 0 0 0,5-7 167 0 0,1 1 0 0 0,0-1 0 0 0,1 1 1 0 0,1 0-1 0 0,1 0 0 0 0,1 0 0 0 0,0 0 0 0 0,1 0 0 0 0,1-1 0 0 0,0 1 0 0 0,2 0 0 0 0,0-1 0 0 0,1 1 0 0 0,13 29 1 0 0,-14-37-179 0 0,2-1 0 0 0,-1 0 1 0 0,1 0-1 0 0,1 0 1 0 0,-1-1-1 0 0,2 0 0 0 0,-1 0 1 0 0,1-1-1 0 0,0 0 1 0 0,0 0-1 0 0,1-1 1 0 0,0 0-1 0 0,0 0 0 0 0,1-1 1 0 0,12 5-1 0 0,-20-9-133 0 0,1 0-1 0 0,-1-1 1 0 0,1 1 0 0 0,-1-1-1 0 0,1 0 1 0 0,-1 1-1 0 0,1-1 1 0 0,-1 0 0 0 0,1 0-1 0 0,-1-1 1 0 0,1 1 0 0 0,-1-1-1 0 0,1 1 1 0 0,-1-1-1 0 0,1 0 1 0 0,-1 1 0 0 0,0-1-1 0 0,1-1 1 0 0,-1 1-1 0 0,0 0 1 0 0,0 0 0 0 0,0-1-1 0 0,0 0 1 0 0,0 1 0 0 0,3-4-1 0 0,4-8-1460 0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56.170"/>
    </inkml:context>
    <inkml:brush xml:id="br0">
      <inkml:brushProperty name="width" value="0.1" units="cm"/>
      <inkml:brushProperty name="height" value="0.1" units="cm"/>
      <inkml:brushProperty name="color" value="#E71224"/>
    </inkml:brush>
  </inkml:definitions>
  <inkml:trace contextRef="#ctx0" brushRef="#br0">32 0 9215 0 0,'0'2'422'0'0,"-2"3"-419"0"0,-1 0-1 0 0,1 0 1 0 0,-1 0 0 0 0,-4 5 0 0 0,-7 13 6529 0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56.686"/>
    </inkml:context>
    <inkml:brush xml:id="br0">
      <inkml:brushProperty name="width" value="0.1" units="cm"/>
      <inkml:brushProperty name="height" value="0.1" units="cm"/>
      <inkml:brushProperty name="color" value="#E71224"/>
    </inkml:brush>
  </inkml:definitions>
  <inkml:trace contextRef="#ctx0" brushRef="#br0">38 15 1839 0 0,'25'-14'12269'0'0,"-24"14"-12032"0"0,4 9 480 0 0,-4-6-517 0 0,0 1 0 0 0,0-1 1 0 0,0 1-1 0 0,-1-1 0 0 0,1 1 0 0 0,-1-1 0 0 0,0 1 0 0 0,0 0 1 0 0,0-1-1 0 0,0 1 0 0 0,0-1 0 0 0,-2 6 0 0 0,-2 5 338 0 0,-9 25-1 0 0,3-10-90 0 0,-3 13 5 0 0,3 1 1 0 0,-8 66 0 0 0,16-83-316 0 0,0 1 0 0 0,2-1 0 0 0,2 0 0 0 0,0 1 0 0 0,9 38 0 0 0,-10-59-109 0 0,1-1 1 0 0,0 1 0 0 0,0 0-1 0 0,0 0 1 0 0,1-1 0 0 0,0 1-1 0 0,0-1 1 0 0,1 0-1 0 0,-1 0 1 0 0,1 0 0 0 0,0-1-1 0 0,0 1 1 0 0,1-1 0 0 0,-1 0-1 0 0,1 0 1 0 0,0 0-1 0 0,0-1 1 0 0,9 5 0 0 0,-7-5-280 0 0,0 0-1 0 0,1 0 1 0 0,-1-1 0 0 0,1 0 0 0 0,-1-1 0 0 0,1 1 0 0 0,-1-2 0 0 0,1 1 0 0 0,0-1 0 0 0,-1 0 0 0 0,1 0 0 0 0,0-1-1 0 0,-1 0 1 0 0,12-3 0 0 0,4-3-4358 0 0,-2 0-1238 0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57.029"/>
    </inkml:context>
    <inkml:brush xml:id="br0">
      <inkml:brushProperty name="width" value="0.1" units="cm"/>
      <inkml:brushProperty name="height" value="0.1" units="cm"/>
      <inkml:brushProperty name="color" value="#E71224"/>
    </inkml:brush>
  </inkml:definitions>
  <inkml:trace contextRef="#ctx0" brushRef="#br0">422 29 5063 0 0,'-5'-4'263'0'0,"0"1"0"0"0,0 0 0 0 0,-1 0-1 0 0,1 1 1 0 0,-1-1 0 0 0,0 1 0 0 0,0 0-1 0 0,1 1 1 0 0,-1-1 0 0 0,-12 0 0 0 0,-6 1 2932 0 0,-35 2 0 0 0,38-1-2424 0 0,-77 12 2499 0 0,41-4-2482 0 0,45-6-735 0 0,0 0 1 0 0,-17 6-1 0 0,-8 2 29 0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57.373"/>
    </inkml:context>
    <inkml:brush xml:id="br0">
      <inkml:brushProperty name="width" value="0.1" units="cm"/>
      <inkml:brushProperty name="height" value="0.1" units="cm"/>
      <inkml:brushProperty name="color" value="#E71224"/>
    </inkml:brush>
  </inkml:definitions>
  <inkml:trace contextRef="#ctx0" brushRef="#br0">1 13 6447 0 0,'6'11'686'0'0,"-1"0"1060"0"0,-2 2-1 0 0,1-1 1 0 0,-1 0 0 0 0,-1 1 0 0 0,0-1 0 0 0,0 15 0 0 0,-5 80 1379 0 0,1-78-3480 0 0,1 47 690 0 0,0-70-334 0 0,1-12-14 0 0,1 0-1 0 0,-1 0 0 0 0,0-11 0 0 0,0-10 4 0 0,2 9 16 0 0,1-15-77 0 0,13-57 1 0 0,-13 80 60 0 0,-1 1 0 0 0,1 0 0 0 0,1 1-1 0 0,0-1 1 0 0,0 0 0 0 0,1 1 0 0 0,0 0 0 0 0,0 0-1 0 0,0 1 1 0 0,1-1 0 0 0,7-6 0 0 0,-9 11 48 0 0,1-1 1 0 0,-1 1-1 0 0,0 0 1 0 0,1 0-1 0 0,-1 1 0 0 0,1-1 1 0 0,0 1-1 0 0,0 0 1 0 0,0 1-1 0 0,0-1 1 0 0,8-1-1 0 0,-9 3-119 0 0,-1-1 0 0 0,0 1 0 0 0,1 0 1 0 0,-1 1-1 0 0,0-1 0 0 0,1 0 0 0 0,-1 1 0 0 0,4 1 0 0 0,-4-1-288 0 0,0 0 0 0 0,0 0 0 0 0,-1 0 0 0 0,1 1 0 0 0,-1-1 0 0 0,1 1 0 0 0,-1 0 0 0 0,0-1 1 0 0,1 1-1 0 0,1 3 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58.254"/>
    </inkml:context>
    <inkml:brush xml:id="br0">
      <inkml:brushProperty name="width" value="0.1" units="cm"/>
      <inkml:brushProperty name="height" value="0.1" units="cm"/>
      <inkml:brushProperty name="color" value="#E71224"/>
    </inkml:brush>
  </inkml:definitions>
  <inkml:trace contextRef="#ctx0" brushRef="#br0">2147 0 1375 0 0,'0'0'11080'0'0,"-8"4"-10332"0"0,-17 5-329 0 0,-31 6-1 0 0,13-4-329 0 0,16-5 314 0 0,-38 5 0 0 0,-4-3-54 0 0,-71 10 254 0 0,90-8-527 0 0,-1-3 0 0 0,-57 1 0 0 0,68-7-46 0 0,-67 12 0 0 0,75-6-34 0 0,21-5 21 0 0,-1 1 0 0 0,0-2 0 0 0,-16 2 0 0 0,-78-3 47 0 0,79 2-64 0 0,20-1 0 0 0,0 0 0 0 0,0 0 0 0 0,-8-1 0 0 0,-88-2 97 0 0,59 3 104 0 0,-2-1-418 0 0,-51-1 196 0 0,84 1 82 0 0,-25 3-1 0 0,0-1-57 0 0,-18-2-3 0 0,-135 4 0 0 0,51 10 0 0 0,66 0-6 0 0,-86 10 76 0 0,147-22-69 0 0,5-1 1 0 0,0 0-1 0 0,0-1 0 0 0,0 0 1 0 0,0 0-1 0 0,1 0 0 0 0,-1-1 1 0 0,-12-3-1 0 0,14-1 139 0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58.145"/>
    </inkml:context>
    <inkml:brush xml:id="br0">
      <inkml:brushProperty name="width" value="0.1" units="cm"/>
      <inkml:brushProperty name="height" value="0.1" units="cm"/>
      <inkml:brushProperty name="color" value="#E71224"/>
    </inkml:brush>
  </inkml:definitions>
  <inkml:trace contextRef="#ctx0" brushRef="#br0">148 200 10879 0 0,'10'-5'832'0'0,"-5"3"-735"0"0,-1-1 0 0 0,1-1 0 0 0,-1 1 0 0 0,0-1-1 0 0,0 1 1 0 0,-1-1 0 0 0,1-1 0 0 0,-1 1 0 0 0,0 0-1 0 0,0-1 1 0 0,0 1 0 0 0,0-1 0 0 0,-1 0 0 0 0,0 0-1 0 0,0 0 1 0 0,0 0 0 0 0,-1 0 0 0 0,2-8 0 0 0,-3 9 1 0 0,1 0 1 0 0,0 1-1 0 0,-1-1 0 0 0,0 0 1 0 0,0 0-1 0 0,0 0 1 0 0,0 0-1 0 0,-1 0 1 0 0,1 1-1 0 0,-1-1 1 0 0,0 0-1 0 0,0 0 0 0 0,-1 1 1 0 0,1-1-1 0 0,-1 1 1 0 0,1-1-1 0 0,-1 1 1 0 0,0 0-1 0 0,-1-1 1 0 0,1 1-1 0 0,0 0 0 0 0,-1 1 1 0 0,0-1-1 0 0,1 0 1 0 0,-1 1-1 0 0,-6-4 1 0 0,7 4-19 0 0,0 1-1 0 0,0 0 1 0 0,-1-1 0 0 0,1 1 0 0 0,-1 1 0 0 0,1-1 0 0 0,-1 0 0 0 0,1 0 0 0 0,-1 1 0 0 0,1-1 0 0 0,-1 1 0 0 0,0 0 0 0 0,1 0 0 0 0,-1 0 0 0 0,0 0 0 0 0,1 1 0 0 0,-1-1 0 0 0,1 1 0 0 0,-1-1-1 0 0,0 1 1 0 0,1 0 0 0 0,0 0 0 0 0,-1 0 0 0 0,-3 2 0 0 0,-1 1 7 0 0,0-1-1 0 0,1 1 0 0 0,0 0 1 0 0,0 0-1 0 0,0 1 1 0 0,0 0-1 0 0,0 0 0 0 0,1 1 1 0 0,0-1-1 0 0,0 1 1 0 0,1 0-1 0 0,-1 0 0 0 0,1 1 1 0 0,1-1-1 0 0,-1 1 1 0 0,1 0-1 0 0,0 0 0 0 0,1 0 1 0 0,-3 12-1 0 0,1-4-28 0 0,0 1-1 0 0,1 0 1 0 0,-1 28 0 0 0,4-35-37 0 0,0 0-1 0 0,1 0 1 0 0,0-1 0 0 0,1 1 0 0 0,0 0-1 0 0,0-1 1 0 0,1 1 0 0 0,5 11 0 0 0,-8-18-54 0 0,1 0 0 0 0,0 0 1 0 0,0 0-1 0 0,0-1 0 0 0,0 1 1 0 0,0 0-1 0 0,0-1 1 0 0,1 1-1 0 0,-1-1 0 0 0,0 1 1 0 0,1-1-1 0 0,-1 0 0 0 0,1 1 1 0 0,0-1-1 0 0,-1 0 1 0 0,1 0-1 0 0,0 0 0 0 0,0 0 1 0 0,0-1-1 0 0,-1 1 1 0 0,1 0-1 0 0,0-1 0 0 0,3 1 1 0 0,-3-1 49 0 0,1 0 0 0 0,0 0 1 0 0,-1-1-1 0 0,1 1 0 0 0,-1-1 1 0 0,1 0-1 0 0,-1 0 0 0 0,0 1 1 0 0,1-1-1 0 0,-1-1 0 0 0,0 1 1 0 0,1 0-1 0 0,-1-1 0 0 0,0 1 1 0 0,0-1-1 0 0,0 1 1 0 0,2-4-1 0 0,5-5 29 0 0,0 1 0 0 0,-1-1 0 0 0,0-1 0 0 0,-1 0 1 0 0,0 0-1 0 0,-1 0 0 0 0,0-1 0 0 0,6-19 0 0 0,-6 13-79 0 0,-2-1 1 0 0,0 1-1 0 0,-1-1 0 0 0,-1 0 0 0 0,0-31 1 0 0,-2 47-11 0 0,-2 2 67 0 0,-2 6-6 0 0,-2 5 8 0 0,4-2 0 0 0,0 0 0 0 0,0 0 0 0 0,0 1 0 0 0,1-1 0 0 0,0 0 1 0 0,1 1-1 0 0,0-1 0 0 0,0 0 0 0 0,1 1 0 0 0,2 12 0 0 0,1-2-181 0 0,2 0-1 0 0,-1 0 1 0 0,13 24-1 0 0,-15-37 134 0 0,-1-1-1 0 0,2 1 1 0 0,-1-1-1 0 0,1 0 1 0 0,-1 0-1 0 0,1 0 1 0 0,1-1-1 0 0,-1 1 1 0 0,1-1-1 0 0,-1 0 1 0 0,6 3-1 0 0,-6-5 25 0 0,-1 0-1 0 0,1 0 0 0 0,-1 0 0 0 0,1 0 0 0 0,0-1 0 0 0,-1 0 0 0 0,1 0 1 0 0,0 0-1 0 0,0 0 0 0 0,0 0 0 0 0,0-1 0 0 0,0 0 0 0 0,0 0 0 0 0,0 0 1 0 0,-1 0-1 0 0,1-1 0 0 0,0 1 0 0 0,6-3 0 0 0,-5 2 36 0 0,1-2 0 0 0,-1 1 0 0 0,0-1 0 0 0,0 1 0 0 0,0-1 0 0 0,0-1 0 0 0,-1 1 0 0 0,1-1 0 0 0,6-7 0 0 0,-4 4 14 0 0,-1-1-1 0 0,0 0 0 0 0,-1 0 0 0 0,0 0 0 0 0,5-11 0 0 0,0-4-48 0 0,-2-1 1 0 0,0 0-1 0 0,7-39 0 0 0,1-38-66 0 0,-25 214 130 0 0,6-55-68 0 0,1 69 66 0 0,5-78-64 0 0,-1-62-37 0 0,7-25 0 0 0,1-9 21 0 0,-5 21 1 0 0,0 1 0 0 0,14-39 0 0 0,-15 54 32 0 0,0 1 0 0 0,0-1 1 0 0,1 1-1 0 0,1 1 0 0 0,-1-1 0 0 0,1 1 1 0 0,1 0-1 0 0,-1 0 0 0 0,13-11 1 0 0,-16 17-8 0 0,0 0 0 0 0,1 0 0 0 0,-1 0 0 0 0,1 0 0 0 0,-1 0 0 0 0,1 1 0 0 0,0 0 1 0 0,0-1-1 0 0,-1 1 0 0 0,1 1 0 0 0,0-1 0 0 0,0 0 0 0 0,7 1 0 0 0,-8 0-3 0 0,0 0 0 0 0,0 0 0 0 0,1 1 0 0 0,-1-1-1 0 0,0 1 1 0 0,0 0 0 0 0,0 0 0 0 0,0 0-1 0 0,0 0 1 0 0,0 0 0 0 0,-1 0 0 0 0,1 1 0 0 0,0 0-1 0 0,-1-1 1 0 0,1 1 0 0 0,-1 0 0 0 0,4 4 0 0 0,0 1-3 0 0,-1 0 0 0 0,0 1 1 0 0,-1-1-1 0 0,0 1 0 0 0,0 1 1 0 0,-1-1-1 0 0,1 0 1 0 0,2 17-1 0 0,0 4 309 0 0,2 40 0 0 0,2 10-1832 0 0,-5-50 2329 0 0,-5-27-481 0 0,2-3-385 0 0,0 0 0 0 0,0 0 0 0 0,0 0 0 0 0,0 0 1 0 0,0 0-1 0 0,0 0 0 0 0,-1-1 0 0 0,1 1 0 0 0,0-1 0 0 0,-1 1 0 0 0,1-1 1 0 0,1-3-1 0 0,0 2-663 0 0,3-4-524 0 0,-1 1 0 0 0,8-13 1 0 0,-3 0-700 0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58.770"/>
    </inkml:context>
    <inkml:brush xml:id="br0">
      <inkml:brushProperty name="width" value="0.1" units="cm"/>
      <inkml:brushProperty name="height" value="0.1" units="cm"/>
      <inkml:brushProperty name="color" value="#E71224"/>
    </inkml:brush>
  </inkml:definitions>
  <inkml:trace contextRef="#ctx0" brushRef="#br0">232 19 10191 0 0,'0'0'920'0'0,"-2"0"-658"0"0,-30-9 1772 0 0,28 7-1934 0 0,0 0 0 0 0,0 1 0 0 0,0 0 0 0 0,0 0 1 0 0,-1 0-1 0 0,1 0 0 0 0,0 1 0 0 0,-1-1 1 0 0,1 1-1 0 0,0 0 0 0 0,-1 0 0 0 0,1 1 0 0 0,-1 0 1 0 0,-4 1-1 0 0,-2 1 166 0 0,0 1 0 0 0,1 1 0 0 0,-1 0 0 0 0,1 0 0 0 0,0 1 0 0 0,1 1-1 0 0,-1-1 1 0 0,1 1 0 0 0,0 1 0 0 0,-13 15 0 0 0,21-22-233 0 0,1 0-1 0 0,-1 0 1 0 0,0 0-1 0 0,1 0 1 0 0,-1 0-1 0 0,0 1 1 0 0,1-1-1 0 0,0 0 1 0 0,-1 0-1 0 0,1 1 1 0 0,0-1-1 0 0,-1 0 1 0 0,1 1-1 0 0,0-1 1 0 0,0 0-1 0 0,0 1 1 0 0,0-1-1 0 0,1 0 1 0 0,-1 1-1 0 0,0 1 1 0 0,1-1-5 0 0,0 1 0 0 0,1-1 1 0 0,-1 0-1 0 0,0 1 1 0 0,1-1-1 0 0,-1 0 0 0 0,1 0 1 0 0,0 0-1 0 0,2 3 1 0 0,4 2 10 0 0,0-1 1 0 0,0 0-1 0 0,1 0 1 0 0,9 4-1 0 0,-5-4-17 0 0,0-1 0 0 0,0-1 0 0 0,1 0 0 0 0,15 3 0 0 0,10 2 164 0 0,-29-6-156 0 0,1 1 0 0 0,0-1 0 0 0,-1 2-1 0 0,0 0 1 0 0,0 0 0 0 0,11 8 0 0 0,-18-11-31 0 0,-1-1 1 0 0,0 1-1 0 0,1 0 0 0 0,-1 0 1 0 0,0 0-1 0 0,0 1 1 0 0,0-1-1 0 0,-1 0 1 0 0,1 1-1 0 0,0-1 0 0 0,-1 1 1 0 0,0 0-1 0 0,1-1 1 0 0,-1 1-1 0 0,0 0 1 0 0,0 0-1 0 0,-1 0 0 0 0,1 0 1 0 0,-1 0-1 0 0,1 0 1 0 0,-1 0-1 0 0,0 0 1 0 0,0 0-1 0 0,0 0 0 0 0,-1-1 1 0 0,1 1-1 0 0,-1 0 1 0 0,-1 4-1 0 0,-1 1-3 0 0,0 0 0 0 0,-1-1-1 0 0,0 0 1 0 0,0 0 0 0 0,0 0-1 0 0,-1 0 1 0 0,0-1 0 0 0,-1 0 0 0 0,0 0-1 0 0,0 0 1 0 0,0-1 0 0 0,0 1-1 0 0,-1-2 1 0 0,0 1 0 0 0,0-1 0 0 0,0 0-1 0 0,0 0 1 0 0,-1-1 0 0 0,0 0 0 0 0,0 0-1 0 0,1-1 1 0 0,-1 0 0 0 0,-1 0-1 0 0,1-1 1 0 0,0 0 0 0 0,0-1 0 0 0,-14 0-1 0 0,20 0-24 0 0,0 0 0 0 0,1-1 0 0 0,-1 1 0 0 0,0-1-1 0 0,1 1 1 0 0,-1-1 0 0 0,1 0 0 0 0,-1 1 0 0 0,1-1 0 0 0,-1 0 0 0 0,1 0-1 0 0,-1 0 1 0 0,1 0 0 0 0,0 0 0 0 0,-1-1 0 0 0,1 1 0 0 0,0 0 0 0 0,0-1-1 0 0,0 1 1 0 0,0 0 0 0 0,-1-3 0 0 0,1 2-338 0 0,0 0 1 0 0,1 0-1 0 0,-1 0 0 0 0,0 0 1 0 0,1 0-1 0 0,0 0 0 0 0,-1 0 1 0 0,1-1-1 0 0,0 1 0 0 0,0-4 1 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59.181"/>
    </inkml:context>
    <inkml:brush xml:id="br0">
      <inkml:brushProperty name="width" value="0.1" units="cm"/>
      <inkml:brushProperty name="height" value="0.1" units="cm"/>
      <inkml:brushProperty name="color" value="#E71224"/>
    </inkml:brush>
  </inkml:definitions>
  <inkml:trace contextRef="#ctx0" brushRef="#br0">1 0 4607 0 0,'0'0'208'0'0,"1"2"-9"0"0,1 0 334 0 0,0 0 1 0 0,0 0-1 0 0,0 0 0 0 0,-1 1 1 0 0,1-1-1 0 0,-1 1 0 0 0,1-1 1 0 0,-1 1-1 0 0,0 0 0 0 0,0-1 1 0 0,1 5-1 0 0,0 0 632 0 0,4 10 1453 0 0,3 22-1 0 0,3 47-1333 0 0,-11-46-630 0 0,-5 68 0 0 0,0-34-103 0 0,1-33-362 0 0,2-23-96 0 0,0 1 0 0 0,0 0 0 0 0,2 0 0 0 0,1 0 0 0 0,5 26 0 0 0,-7-43-118 0 0,0-1-1 0 0,1 1 1 0 0,0 0-1 0 0,-1 0 1 0 0,1-1-1 0 0,0 1 1 0 0,0-1-1 0 0,0 1 0 0 0,0-1 1 0 0,0 1-1 0 0,0-1 1 0 0,0 1-1 0 0,3 1 1 0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1:59.816"/>
    </inkml:context>
    <inkml:brush xml:id="br0">
      <inkml:brushProperty name="width" value="0.1" units="cm"/>
      <inkml:brushProperty name="height" value="0.1" units="cm"/>
      <inkml:brushProperty name="color" value="#E71224"/>
    </inkml:brush>
  </inkml:definitions>
  <inkml:trace contextRef="#ctx0" brushRef="#br0">205 289 11231 0 0,'0'0'1016'0'0,"0"-9"-116"0"0,-1 4-728 0 0,0 1-1 0 0,0 0 1 0 0,0-1 0 0 0,0 1-1 0 0,-1 0 1 0 0,1 0-1 0 0,-1 0 1 0 0,0 0-1 0 0,0 0 1 0 0,-1 0 0 0 0,1 1-1 0 0,-1-1 1 0 0,0 1-1 0 0,0-1 1 0 0,0 1-1 0 0,0 0 1 0 0,-4-3 0 0 0,5 5-163 0 0,-1-1 0 0 0,1 1 0 0 0,0 0 1 0 0,-1-1-1 0 0,1 1 0 0 0,-1 0 0 0 0,1 1 1 0 0,-1-1-1 0 0,1 0 0 0 0,-1 1 0 0 0,1-1 0 0 0,-1 1 1 0 0,0 0-1 0 0,1 0 0 0 0,-1 0 0 0 0,1 0 1 0 0,-1 1-1 0 0,0-1 0 0 0,1 1 0 0 0,-1-1 1 0 0,1 1-1 0 0,-1 0 0 0 0,1 0 0 0 0,-1 0 1 0 0,1 0-1 0 0,0 0 0 0 0,-1 1 0 0 0,1-1 0 0 0,0 1 1 0 0,-2 2-1 0 0,-4 3 81 0 0,0 0 0 0 0,1 1 0 0 0,0 1 0 0 0,0-1 1 0 0,1 1-1 0 0,0 0 0 0 0,1 0 0 0 0,0 1 0 0 0,1 0 0 0 0,-1 0 0 0 0,2 0 1 0 0,-1 0-1 0 0,-1 15 0 0 0,3-17-62 0 0,1 0 1 0 0,0 0 0 0 0,0 0-1 0 0,1 0 1 0 0,0 0-1 0 0,0 0 1 0 0,1 1 0 0 0,0-1-1 0 0,1 0 1 0 0,0 0-1 0 0,0-1 1 0 0,1 1 0 0 0,0 0-1 0 0,0-1 1 0 0,0 1-1 0 0,1-1 1 0 0,0 0 0 0 0,7 8-1 0 0,-8-11-22 0 0,0-1-1 0 0,0 0 1 0 0,1 0-1 0 0,-1 0 1 0 0,0 0 0 0 0,1 0-1 0 0,0-1 1 0 0,-1 1-1 0 0,1-1 1 0 0,0 0-1 0 0,0-1 1 0 0,1 1-1 0 0,-1-1 1 0 0,0 1 0 0 0,0-1-1 0 0,1 0 1 0 0,6 0-1 0 0,-6-1 0 0 0,0 0 0 0 0,0-1-1 0 0,0 0 1 0 0,0 1 0 0 0,-1-2 0 0 0,1 1-1 0 0,0 0 1 0 0,0-1 0 0 0,-1 0 0 0 0,1 0-1 0 0,-1-1 1 0 0,0 1 0 0 0,1-1 0 0 0,-1 0-1 0 0,5-5 1 0 0,-1 1-26 0 0,0-2-1 0 0,0 1 1 0 0,-1-1-1 0 0,0 0 1 0 0,0-1-1 0 0,-1 0 1 0 0,7-15-1 0 0,-7 10-12 0 0,0-1-1 0 0,0 1 1 0 0,-1-2 0 0 0,3-23-1 0 0,-4 22 36 0 0,0-16-66 0 0,-3 34 65 0 0,-1 0 0 0 0,0 0 0 0 0,0 0 0 0 0,0-1 0 0 0,0 1 0 0 0,0 0 0 0 0,0 0 0 0 0,0 0 0 0 0,0 0 0 0 0,0 0 0 0 0,0 0 0 0 0,0-1 0 0 0,0 1 0 0 0,0 0 0 0 0,-1 0 0 0 0,1 0 0 0 0,0 0 0 0 0,0 0 0 0 0,0 0 0 0 0,0 0 0 0 0,0-1 0 0 0,0 1 0 0 0,0 0 0 0 0,0 0 0 0 0,0 0 0 0 0,0 0 0 0 0,0 0 0 0 0,0 0 0 0 0,-1 0 0 0 0,1 0 0 0 0,0 0 0 0 0,0 0 0 0 0,0-1 0 0 0,0 1 0 0 0,0 0 0 0 0,0 0 0 0 0,0 0 0 0 0,-1 0 0 0 0,1 0 0 0 0,0 0 0 0 0,0 0 0 0 0,0 0 0 0 0,-6 3 0 0 0,-4 7 0 0 0,5-3 0 0 0,0 0-1 0 0,1 0 0 0 0,0 0 1 0 0,0 0-1 0 0,0 1 1 0 0,1-1-1 0 0,1 1 1 0 0,-1 0-1 0 0,0 8 0 0 0,0-1 16 0 0,1 0-1 0 0,0 0 1 0 0,1 0-1 0 0,2 16 1 0 0,-1-27 1 0 0,0 0 1 0 0,1 0 0 0 0,0 1-1 0 0,-1-1 1 0 0,2 0-1 0 0,-1 0 1 0 0,0 0 0 0 0,1 0-1 0 0,0 0 1 0 0,0 0-1 0 0,0 0 1 0 0,0-1 0 0 0,0 1-1 0 0,1-1 1 0 0,0 1-1 0 0,0-1 1 0 0,0 0 0 0 0,0 0-1 0 0,0 0 1 0 0,0-1-1 0 0,1 1 1 0 0,0-1 0 0 0,-1 0-1 0 0,1 0 1 0 0,0 0-1 0 0,0 0 1 0 0,0-1 0 0 0,0 1-1 0 0,0-1 1 0 0,0 0-1 0 0,1 0 1 0 0,-1-1 0 0 0,0 1-1 0 0,0-1 1 0 0,1 0-1 0 0,-1 0 1 0 0,0-1 0 0 0,1 1-1 0 0,-1-1 1 0 0,0 0-1 0 0,0 0 1 0 0,0 0 0 0 0,0-1-1 0 0,0 1 1 0 0,0-1-1 0 0,0 0 1 0 0,0 0 0 0 0,4-3-1 0 0,5-6-50 0 0,-1 0-1 0 0,0-1 1 0 0,-1 0-1 0 0,0-1 1 0 0,-1 0-1 0 0,0 0 1 0 0,14-28-1 0 0,-6 4-811 0 0,27-78 0 0 0,-34 83 585 0 0,-1 0 0 0 0,-2-1-1 0 0,-1 0 1 0 0,-2 0 0 0 0,3-61-1 0 0,-8 92 681 0 0,-1 4-35 0 0,-11 32 336 0 0,1-1-1 0 0,2 1 1 0 0,1 1-1 0 0,1-1 1 0 0,3 1 0 0 0,-2 61-1 0 0,6-70-579 0 0,1 1 0 0 0,1 0 0 0 0,1-1 0 0 0,2 0 0 0 0,0 0 0 0 0,2 0 0 0 0,16 39 0 0 0,-22-62-131 0 0,0-1-1 0 0,0 1 1 0 0,0-1 0 0 0,1 0-1 0 0,-1 1 1 0 0,1-1 0 0 0,-1 0-1 0 0,1 0 1 0 0,0 0-1 0 0,0 0 1 0 0,0 0 0 0 0,0-1-1 0 0,0 1 1 0 0,0 0 0 0 0,1-1-1 0 0,-1 0 1 0 0,0 1 0 0 0,1-1-1 0 0,4 1 1 0 0,-4-1-313 0 0,0-1 1 0 0,0 0-1 0 0,1 0 1 0 0,-1 0 0 0 0,0 0-1 0 0,0 0 1 0 0,1-1-1 0 0,-1 0 1 0 0,0 1-1 0 0,0-1 1 0 0,0 0-1 0 0,0-1 1 0 0,0 1-1 0 0,0 0 1 0 0,5-4 0 0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2:00.163"/>
    </inkml:context>
    <inkml:brush xml:id="br0">
      <inkml:brushProperty name="width" value="0.1" units="cm"/>
      <inkml:brushProperty name="height" value="0.1" units="cm"/>
      <inkml:brushProperty name="color" value="#E71224"/>
    </inkml:brush>
  </inkml:definitions>
  <inkml:trace contextRef="#ctx0" brushRef="#br0">381 0 5063 0 0,'-1'1'232'0'0,"-3"-1"-267"0"0,-74 14 1016 0 0,-1 3 4436 0 0,-69 13-1116 0 0,77-13-4359 0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2:00.804"/>
    </inkml:context>
    <inkml:brush xml:id="br0">
      <inkml:brushProperty name="width" value="0.1" units="cm"/>
      <inkml:brushProperty name="height" value="0.1" units="cm"/>
      <inkml:brushProperty name="color" value="#E71224"/>
    </inkml:brush>
  </inkml:definitions>
  <inkml:trace contextRef="#ctx0" brushRef="#br0">0 0 6911 0 0,'0'0'528'0'0,"2"1"-70"0"0,-1-1-111 0 0,1 1 0 0 0,-1 0 1 0 0,1-1-1 0 0,-1 1 0 0 0,1 0 0 0 0,-1 0 1 0 0,0 0-1 0 0,1 0 0 0 0,-1 0 0 0 0,0 0 1 0 0,0 0-1 0 0,0 1 0 0 0,0-1 0 0 0,0 0 1 0 0,0 1-1 0 0,0-1 0 0 0,-1 0 0 0 0,1 1 1 0 0,0-1-1 0 0,-1 1 0 0 0,1-1 1 0 0,-1 1-1 0 0,1-1 0 0 0,-1 3 0 0 0,-2 17 737 0 0,-6 10-630 0 0,2 0 1 0 0,-2 36-1 0 0,7-53-355 0 0,1 0 0 0 0,0-1 0 0 0,1 1-1 0 0,0 0 1 0 0,1 0 0 0 0,1-1-1 0 0,6 20 1 0 0,-7-28-79 0 0,0 0-1 0 0,0 0 0 0 0,1 0 1 0 0,-1 0-1 0 0,1-1 0 0 0,0 1 1 0 0,1-1-1 0 0,-1 0 0 0 0,1 0 1 0 0,0 0-1 0 0,0 0 0 0 0,8 5 1 0 0,-8-7-15 0 0,-1 0 1 0 0,0 0-1 0 0,1-1 0 0 0,-1 0 1 0 0,1 1-1 0 0,-1-1 1 0 0,1-1-1 0 0,0 1 1 0 0,-1 0-1 0 0,1-1 0 0 0,0 0 1 0 0,-1 0-1 0 0,1 0 1 0 0,0 0-1 0 0,0-1 0 0 0,-1 1 1 0 0,1-1-1 0 0,0 0 1 0 0,5-2-1 0 0,-1 0-6 0 0,0-1 0 0 0,0 0 0 0 0,0-1 0 0 0,0 0 0 0 0,-1 0 1 0 0,0 0-1 0 0,0-1 0 0 0,0 0 0 0 0,11-13 0 0 0,-1-4-44 0 0,27-44 0 0 0,-34 48 38 0 0,2 1-1 0 0,0 0 1 0 0,1 0 0 0 0,23-23-1 0 0,-35 41 8 0 0,5-6 0 0 0,1 0 0 0 0,1 0 0 0 0,10-7 0 0 0,-16 12 0 0 0,0 0 0 0 0,1 0 0 0 0,-1 0 0 0 0,1 0 0 0 0,-1 0 0 0 0,1 0 0 0 0,0 1 0 0 0,-1-1 0 0 0,1 1 0 0 0,0-1 0 0 0,-1 1 0 0 0,1 0 0 0 0,0 0 0 0 0,0 1 0 0 0,-1-1 0 0 0,5 1 0 0 0,-6 0 4 0 0,1-1-1 0 0,0 1 0 0 0,0-1 1 0 0,-1 1-1 0 0,1 0 0 0 0,0 0 1 0 0,-1 0-1 0 0,1 0 1 0 0,-1 0-1 0 0,1 0 0 0 0,-1 0 1 0 0,0 1-1 0 0,1-1 1 0 0,-1 0-1 0 0,0 1 0 0 0,0-1 1 0 0,0 1-1 0 0,0-1 0 0 0,0 1 1 0 0,0 0-1 0 0,0 2 1 0 0,1-1-15 0 0,0 4 11 0 0,0-1 0 0 0,0 1 0 0 0,-1 0 0 0 0,1-1 0 0 0,-2 1 0 0 0,1 0 0 0 0,-1 0 0 0 0,0 0 0 0 0,0-1 0 0 0,-1 1 0 0 0,0 0 0 0 0,-3 11 0 0 0,0-3-11 0 0,-1 0 0 0 0,-1-1-1 0 0,0 1 1 0 0,-1-1 0 0 0,-8 13-1 0 0,10-20 6 0 0,1 0 0 0 0,-1 0 0 0 0,-1-1-1 0 0,1 1 1 0 0,-1-1 0 0 0,0-1 0 0 0,-1 1 0 0 0,1-1 0 0 0,-1 0-1 0 0,-15 8 1 0 0,18-11 2 0 0,3-1 0 0 0,-1-1 1 0 0,1 1 0 0 0,-1 0 0 0 0,1-1-1 0 0,0 0 1 0 0,-1 1 0 0 0,1-1 0 0 0,-1 0-1 0 0,0 0 1 0 0,1 1 0 0 0,-1-1 0 0 0,1 0-1 0 0,-1-1 1 0 0,1 1 0 0 0,-1 0-1 0 0,-1-1 1 0 0,1 1 2 0 0,0 0 0 0 0,0 0 0 0 0,0-1 0 0 0,0 1 0 0 0,1 0 0 0 0,-1-1-1 0 0,0 0 1 0 0,0 1 0 0 0,0-1 0 0 0,1 0 0 0 0,-1 0 0 0 0,0 0 0 0 0,1 0 0 0 0,-1 0 0 0 0,1 0-1 0 0,-1-1 1 0 0,1 1 0 0 0,0-1 0 0 0,0 1 0 0 0,-2-2 0 0 0,2 0-1 0 0,0 1 0 0 0,0-1 0 0 0,0 0-1 0 0,0 1 1 0 0,0-1 0 0 0,0 0 0 0 0,1 0 0 0 0,0 0 0 0 0,-1 1 0 0 0,1-1-1 0 0,0 0 1 0 0,1-3 0 0 0,0-4-3 0 0,1 0 1 0 0,0 0-1 0 0,1 0 0 0 0,0 0 1 0 0,0 0-1 0 0,7-11 0 0 0,-3 8 15 0 0,1 1 0 0 0,0 0 0 0 0,0 1 0 0 0,1 0 0 0 0,1 0 0 0 0,0 1 0 0 0,0 0 0 0 0,1 1 0 0 0,12-9 0 0 0,-7 8 4 0 0,0 0 1 0 0,1 0-1 0 0,0 2 0 0 0,0 0 1 0 0,0 1-1 0 0,27-6 0 0 0,-39 11-13 0 0,-3 2 0 0 0,1-1-1 0 0,-1 1 1 0 0,1-1 0 0 0,-1 1-1 0 0,0 0 1 0 0,1 0-1 0 0,-1 0 1 0 0,1 0 0 0 0,-1 1-1 0 0,1-1 1 0 0,-1 1-1 0 0,1-1 1 0 0,-1 1 0 0 0,0 0-1 0 0,4 2 1 0 0,-3-2 16 0 0,-1-1-14 0 0,-1 0 1 0 0,0 1-1 0 0,0-1 0 0 0,0 1 0 0 0,0-1 0 0 0,0 1 1 0 0,0-1-1 0 0,0 1 0 0 0,0 0 0 0 0,2 1 0 0 0,0 1-2 0 0,-1 0-1 0 0,1 1 0 0 0,-1 0 0 0 0,4 7 0 0 0,-3-5 0 0 0,-1 0 0 0 0,0 0 0 0 0,0 0 0 0 0,0 0 0 0 0,-1 1 0 0 0,1 10 1 0 0,-1 44-3 0 0,-2-24-7 0 0,15-64-111 0 0,5-9 113 0 0,34-49 0 0 0,-49 78 12 0 0,0 1-1 0 0,1 1 1 0 0,0-1-1 0 0,1 1 1 0 0,-1 0 0 0 0,8-5-1 0 0,-10 8-1 0 0,1-1-1 0 0,-1 1 1 0 0,1 0-1 0 0,0 0 1 0 0,0 1-1 0 0,0-1 0 0 0,0 1 1 0 0,0 0-1 0 0,0 0 1 0 0,0 0-1 0 0,1 0 1 0 0,3 1-1 0 0,-5 0 0 0 0,0 1-1 0 0,0-1 1 0 0,0 1 0 0 0,0 0-1 0 0,0-1 1 0 0,-1 1-1 0 0,1 1 1 0 0,0-1 0 0 0,-1 0-1 0 0,1 1 1 0 0,-1-1-1 0 0,0 1 1 0 0,1 0 0 0 0,-1 0-1 0 0,0 0 1 0 0,3 3-1 0 0,3 5 11 0 0,1 0 0 0 0,8 15-1 0 0,-12-16-9 0 0,26 41 8 0 0,-21-30 8 0 0,2-1 0 0 0,16 21 0 0 0,-23-35-18 0 0,0 0 0 0 0,0 0 0 0 0,0 0 0 0 0,1 0 0 0 0,-1-1 0 0 0,1 1 0 0 0,0-2 0 0 0,1 1 0 0 0,-1-1 0 0 0,13 6 0 0 0,-12-7 10 0 0,0-1 0 0 0,0 1 0 0 0,0-1 0 0 0,0 0 1 0 0,1-1-1 0 0,-1 0 0 0 0,0 0 0 0 0,0 0 0 0 0,0-1 0 0 0,0 0 0 0 0,1 0 0 0 0,-1-1 0 0 0,-1 0 0 0 0,1 0 0 0 0,10-5 0 0 0,-9 2-105 0 0,1 1 0 0 0,-1-1 0 0 0,0-1 0 0 0,0 0 0 0 0,0 0 0 0 0,-1 0 0 0 0,0-1 0 0 0,0 0 0 0 0,-1 0-1 0 0,0-1 1 0 0,6-9 0 0 0,0-4-1061 0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2:01.156"/>
    </inkml:context>
    <inkml:brush xml:id="br0">
      <inkml:brushProperty name="width" value="0.1" units="cm"/>
      <inkml:brushProperty name="height" value="0.1" units="cm"/>
      <inkml:brushProperty name="color" value="#E71224"/>
    </inkml:brush>
  </inkml:definitions>
  <inkml:trace contextRef="#ctx0" brushRef="#br0">33 0 9215 0 0,'0'0'816'0'0,"-8"7"-656"0"0,-10 14 6008 0 0,11-16-5352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2:02.327"/>
    </inkml:context>
    <inkml:brush xml:id="br0">
      <inkml:brushProperty name="width" value="0.1" units="cm"/>
      <inkml:brushProperty name="height" value="0.1" units="cm"/>
      <inkml:brushProperty name="color" value="#E71224"/>
    </inkml:brush>
  </inkml:definitions>
  <inkml:trace contextRef="#ctx0" brushRef="#br0">60 1 6271 0 0,'0'0'8112'0'0,"-1"1"-7873"0"0,-4 5 30 0 0,1 0 1 0 0,0 1-1 0 0,0 0 1 0 0,0 0-1 0 0,-3 10 1 0 0,1-4-55 0 0,2-2-39 0 0,-1 1 0 0 0,1 0 0 0 0,1 0 0 0 0,0 0 0 0 0,1 1 0 0 0,1-1 0 0 0,-1 22-1 0 0,2-26-145 0 0,0 0 0 0 0,1-1 0 0 0,0 1-1 0 0,0 0 1 0 0,1 0 0 0 0,0 0 0 0 0,0-1-1 0 0,1 1 1 0 0,0-1 0 0 0,0 1 0 0 0,1-1-1 0 0,0 0 1 0 0,5 7 0 0 0,-7-12-23 0 0,-1-1 0 0 0,0 1 0 0 0,1-1 0 0 0,0 1 1 0 0,-1-1-1 0 0,1 0 0 0 0,0 1 0 0 0,0-1 0 0 0,-1 0 0 0 0,1 0 0 0 0,0 0 1 0 0,0-1-1 0 0,0 1 0 0 0,0 0 0 0 0,0-1 0 0 0,3 1 0 0 0,-4-1-7 0 0,1 0 0 0 0,-1 1 0 0 0,0-1 0 0 0,1 0 0 0 0,-1 0 0 0 0,1 0 0 0 0,-1 0 0 0 0,0-1 0 0 0,1 1 0 0 0,-1 0 0 0 0,1-1 0 0 0,-1 1 0 0 0,0 0 0 0 0,1-1 0 0 0,-1 0 0 0 0,2-1 0 0 0,2 0 0 0 0,-1 0-8 0 0,0-1 0 0 0,1 1 0 0 0,-1-1 0 0 0,0 0 0 0 0,-1 0 0 0 0,1 0 0 0 0,0-1 0 0 0,-1 1 0 0 0,0-1 0 0 0,0 0 0 0 0,0 0 0 0 0,0 0 0 0 0,0 0 0 0 0,2-6 0 0 0,2-8-42 0 0,0 1-1 0 0,7-25 0 0 0,-12 33 46 0 0,2-8-29 0 0,3-34-1 0 0,-6 43 29 0 0,0 2 18 0 0,-3 41 161 0 0,1-24-126 0 0,0 1 0 0 0,1-1 1 0 0,2 20-1 0 0,0-21-13 0 0,0-1 0 0 0,1 0 0 0 0,0 0 0 0 0,0 0 0 0 0,8 14 0 0 0,-9-19-18 0 0,1 0 1 0 0,-1 0 0 0 0,0 0-1 0 0,1-1 1 0 0,0 0-1 0 0,0 1 1 0 0,0-1 0 0 0,0 0-1 0 0,1 0 1 0 0,-1-1-1 0 0,1 1 1 0 0,-1-1 0 0 0,1 0-1 0 0,7 3 1 0 0,-9-4-11 0 0,1 0-1 0 0,-1 0 1 0 0,1-1 0 0 0,-1 0-1 0 0,1 1 1 0 0,0-1 0 0 0,-1 0-1 0 0,1 0 1 0 0,-1 0 0 0 0,1-1-1 0 0,0 1 1 0 0,-1-1 0 0 0,1 1-1 0 0,-1-1 1 0 0,4-1 0 0 0,-2 0-8 0 0,0-1 1 0 0,0 1-1 0 0,-1 0 1 0 0,1-1-1 0 0,-1 0 1 0 0,1 0-1 0 0,-1 0 1 0 0,4-5-1 0 0,2-5-12 0 0,-1 0 0 0 0,0 0 1 0 0,-1 0-1 0 0,6-17 0 0 0,2-10-57 0 0,13-51 1 0 0,-27 77 27 0 0,-1 11 43 0 0,1 0 0 0 0,-1 0 0 0 0,0 0 0 0 0,1 0 1 0 0,0 0-1 0 0,0 0 0 0 0,2-5 0 0 0,0 31 204 0 0,16 208 261 0 0,-2-62 521 0 0,-14-122-592 0 0,2 95 809 0 0,-4-142-1204 0 0,-1 0 1 0 0,0 0-1 0 0,0 0 0 0 0,0 0 1 0 0,0 0-1 0 0,0 0 0 0 0,0 0 1 0 0,0 0-1 0 0,0 0 0 0 0,0 0 1 0 0,0 0-1 0 0,0 1 0 0 0,0-1 1 0 0,0 0-1 0 0,0 0 0 0 0,0 0 0 0 0,0 0 1 0 0,0 0-1 0 0,0 0 0 0 0,0 0 1 0 0,0 0-1 0 0,0 0 0 0 0,0 0 1 0 0,0 1-1 0 0,0-1 0 0 0,0 0 1 0 0,0 0-1 0 0,0 0 0 0 0,0 0 0 0 0,0 0 1 0 0,0 0-1 0 0,0 0 0 0 0,0 0 1 0 0,0 0-1 0 0,0 0 0 0 0,0 0 1 0 0,0 0-1 0 0,0 1 0 0 0,-1-1 1 0 0,1 0-1 0 0,0 0 0 0 0,0 0 1 0 0,0 0-1 0 0,0 0 0 0 0,0 0 0 0 0,0 0 1 0 0,0 0-1 0 0,0 0 0 0 0,0 0 1 0 0,0 0-1 0 0,0 0 0 0 0,-1 0 1 0 0,1 0-1 0 0,0 0 0 0 0,0 0 1 0 0,0 0-1 0 0,0 0 0 0 0,0 0 0 0 0,0 0 1 0 0,0 0-1 0 0,0 0 0 0 0,0 0 1 0 0,0 0-1 0 0,-1 0 0 0 0,1 0 1 0 0,0 0-1 0 0,0 0 0 0 0,0 0 1 0 0,-5-8-31 0 0,-5-12-60 0 0,1-3 62 0 0,1 0-1 0 0,1-1 1 0 0,0 0 0 0 0,-3-36-1 0 0,6 23 32 0 0,2 0-1 0 0,2-49 0 0 0,1 72 7 0 0,1 1 0 0 0,0-1 0 0 0,0 0 0 0 0,2 1 0 0 0,-1-1 0 0 0,2 1-1 0 0,11-23 1 0 0,-13 29-19 0 0,1 0 0 0 0,0 1-1 0 0,1 0 1 0 0,-1 0 0 0 0,1 0-1 0 0,1 0 1 0 0,-1 1-1 0 0,1 0 1 0 0,0 0 0 0 0,0 0-1 0 0,0 1 1 0 0,1 0 0 0 0,0 0-1 0 0,-1 1 1 0 0,14-5 0 0 0,-11 5 4 0 0,1 1 0 0 0,0 0 1 0 0,0 0-1 0 0,0 1 0 0 0,0 0 1 0 0,0 1-1 0 0,19 2 0 0 0,-25-2 13 0 0,0 1 0 0 0,0 0 0 0 0,0 0-1 0 0,0 0 1 0 0,-1 1 0 0 0,1-1 0 0 0,0 1 0 0 0,-1 0-1 0 0,1 0 1 0 0,3 2 0 0 0,-6-2-3 0 0,1 0 1 0 0,0-1-1 0 0,0 1 0 0 0,-1 0 1 0 0,1 0-1 0 0,-1 0 0 0 0,0 0 1 0 0,1 0-1 0 0,-1 1 0 0 0,0-1 1 0 0,0 0-1 0 0,0 0 0 0 0,-1 1 1 0 0,1-1-1 0 0,-1 1 0 0 0,1-1 1 0 0,-1 4-1 0 0,0 0-4 0 0,0 0-1 0 0,-1 0 1 0 0,1-1-1 0 0,-2 1 1 0 0,1 0 0 0 0,0-1-1 0 0,-1 0 1 0 0,0 1-1 0 0,-1-1 1 0 0,1 0 0 0 0,-1 0-1 0 0,0 0 1 0 0,0 0-1 0 0,-4 4 1 0 0,-1 1-11 0 0,0-1 0 0 0,0 0 1 0 0,-1 0-1 0 0,0-1 0 0 0,-17 11 0 0 0,21-16 55 0 0,-1 1-1 0 0,0-1 0 0 0,0 0 1 0 0,0-1-1 0 0,-1 0 0 0 0,1 0 1 0 0,0 0-1 0 0,-1 0 0 0 0,-10 0 1 0 0,12-2-236 0 0,0 0 1 0 0,0 0-1 0 0,0 0 1 0 0,0-1 0 0 0,0 1-1 0 0,0-1 1 0 0,-6-2-1 0 0,7 1-627 0 0,0 0 0 0 0,0 1 0 0 0,0-1 0 0 0,0-1 0 0 0,-4-2 0 0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2:03.160"/>
    </inkml:context>
    <inkml:brush xml:id="br0">
      <inkml:brushProperty name="width" value="0.1" units="cm"/>
      <inkml:brushProperty name="height" value="0.1" units="cm"/>
      <inkml:brushProperty name="color" value="#E71224"/>
    </inkml:brush>
  </inkml:definitions>
  <inkml:trace contextRef="#ctx0" brushRef="#br0">56 0 14111 0 0,'0'2'3638'0'0,"0"6"-3233"0"0,-1 0 0 0 0,1 0 1 0 0,-1 0-1 0 0,0 0 1 0 0,-1 0-1 0 0,0-1 1 0 0,0 1-1 0 0,0 0 1 0 0,-1-1-1 0 0,0 0 0 0 0,-8 13 1 0 0,7-15-339 0 0,1 1 0 0 0,0 0 0 0 0,0 0 0 0 0,0 0 0 0 0,1 1 0 0 0,0-1 0 0 0,0 0 0 0 0,1 1 0 0 0,-1 8 0 0 0,1-12-57 0 0,0 0 0 0 0,1 0-1 0 0,-1 1 1 0 0,1-1 0 0 0,0 0-1 0 0,0 1 1 0 0,1 3 0 0 0,-1-6-5 0 0,1 1 0 0 0,0 0 0 0 0,-1 0 0 0 0,1 0 0 0 0,0 0-1 0 0,0-1 1 0 0,0 1 0 0 0,1 0 0 0 0,-1-1 0 0 0,0 1 0 0 0,0-1 0 0 0,1 1 0 0 0,1 0 0 0 0,3 3 1 0 0,0 0 0 0 0,1-1 1 0 0,-1 0-1 0 0,1 0 0 0 0,0 0 0 0 0,0-1 0 0 0,1 0 0 0 0,-1-1 0 0 0,0 0 0 0 0,1 0 1 0 0,0 0-1 0 0,-1-1 0 0 0,1 0 0 0 0,11 0 0 0 0,-8-1-34 0 0,0-1-1 0 0,0 0 1 0 0,-1 0 0 0 0,1-1-1 0 0,0-1 1 0 0,-1 0-1 0 0,1 0 1 0 0,-1-1 0 0 0,17-9-1 0 0,-20 10-43 0 0,4-3-415 0 0,0-1 1 0 0,18-14-1 0 0,-25 18 115 0 0,-1 0 0 0 0,0 0 0 0 0,0 0 0 0 0,-1 0 0 0 0,1-1 0 0 0,-1 0 0 0 0,1 1 0 0 0,-1-1 0 0 0,0 0 0 0 0,-1 0 0 0 0,1 0 0 0 0,1-6 0 0 0,3-21-3368 0 0,4-54 0 0 0,-10 67 8062 0 0,-3 21-3862 0 0,0-1 1 0 0,0 1 0 0 0,0-1 0 0 0,1 1 0 0 0,-1 0-1 0 0,1 0 1 0 0,0 0 0 0 0,-1 1 0 0 0,1-1 0 0 0,-2 6 0 0 0,-15 41 1711 0 0,17-46-2056 0 0,-8 31 540 0 0,1 1 0 0 0,1 0-1 0 0,2 0 1 0 0,-1 53 0 0 0,6-26-219 0 0,13 109 0 0 0,2-99-1786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2:11.991"/>
    </inkml:context>
    <inkml:brush xml:id="br0">
      <inkml:brushProperty name="width" value="0.1" units="cm"/>
      <inkml:brushProperty name="height" value="0.1" units="cm"/>
      <inkml:brushProperty name="color" value="#E71224"/>
    </inkml:brush>
  </inkml:definitions>
  <inkml:trace contextRef="#ctx0" brushRef="#br0">82 1 10943 0 0,'0'0'2876'0'0,"11"0"-534"0"0,-9 1-2242 0 0,1-1 1 0 0,-1 1-1 0 0,1 0 1 0 0,-1-1-1 0 0,0 1 1 0 0,1 0-1 0 0,-1 0 1 0 0,0 1-1 0 0,0-1 1 0 0,0 0-1 0 0,0 1 1 0 0,0 0-1 0 0,0-1 1 0 0,0 1-1 0 0,0 0 1 0 0,-1 0-1 0 0,1 0 1 0 0,0 0-1 0 0,-1 0 1 0 0,0 0-1 0 0,0 0 1 0 0,1 0-1 0 0,0 4 1 0 0,-1 0 60 0 0,1-1 1 0 0,-1 1 0 0 0,0 0 0 0 0,-1 0 0 0 0,1 0 0 0 0,-1 0 0 0 0,0 0 0 0 0,-1 0 0 0 0,1 0 0 0 0,-1 0 0 0 0,-1 0 0 0 0,1 0 0 0 0,-1 0 0 0 0,-3 7 0 0 0,-3 6-34 0 0,0-1 0 0 0,-2-1 1 0 0,-11 17-1 0 0,7-12-352 0 0,-2-2-1 0 0,0 0 0 0 0,-24 23 1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00.545"/>
    </inkml:context>
    <inkml:brush xml:id="br0">
      <inkml:brushProperty name="width" value="0.1" units="cm"/>
      <inkml:brushProperty name="height" value="0.1" units="cm"/>
      <inkml:brushProperty name="color" value="#E71224"/>
    </inkml:brush>
  </inkml:definitions>
  <inkml:trace contextRef="#ctx0" brushRef="#br0">0 883 2759 0 0,'0'0'5820'0'0,"8"2"-5676"0"0,-5-1 73 0 0,-1-1-1 0 0,1 1 0 0 0,-1 0 0 0 0,0 0 0 0 0,1-1 1 0 0,-1 2-1 0 0,0-1 0 0 0,0 0 0 0 0,0 0 1 0 0,2 2-1 0 0,5 4 144 0 0,-7-7-60 0 0,18 4 295 0 0,-12-3-509 0 0,0 1-11 0 0,1 0-4 0 0,-2-1 19 0 0,46 7 1180 0 0,8 2-252 0 0,-61-10-1014 0 0,10-1 134 0 0,9 4 62 0 0,46-5 626 0 0,-63 2-762 0 0,16 0 64 0 0,-15 0-74 0 0,9 2-41 0 0,-11-1-18 0 0,15-2 71 0 0,13 1-12 0 0,11-2 524 0 0,-37 1-518 0 0,4-2-36 0 0,-3 2 24 0 0,3 1-24 0 0,17 0 100 0 0,-14-2-124 0 0,29-5 64 0 0,-18 4-64 0 0,0-1 0 0 0,11 0 54 0 0,-12 2-43 0 0,0 1-12 0 0,10 1 65 0 0,-23 1-64 0 0,18-2 0 0 0,11-9 64 0 0,-20 7-64 0 0,-14 3 0 0 0,1 0 0 0 0,-1 1 0 0 0,0-1 0 0 0,1 0 0 0 0,-1-1 0 0 0,0 1 0 0 0,1 0 0 0 0,-1-1 0 0 0,0 1 0 0 0,3-2 0 0 0,14-3 0 0 0,0 2 54 0 0,6-2 31 0 0,13-1 22 0 0,-26 4-96 0 0,-8-1-12 0 0,24-9 1 0 0,-20 8 0 0 0,1 1 11 0 0,-2-1 32 0 0,2 1-33 0 0,1-1-10 0 0,-6 3 0 0 0,-3-2 0 0 0,15-8 0 0 0,-8 7 0 0 0,-5 3 0 0 0,6-5 0 0 0,0-3 0 0 0,11-7 0 0 0,-6 2 0 0 0,5-6 0 0 0,-17 16 0 0 0,19-12 0 0 0,-15 12 0 0 0,-6 4 0 0 0,29-31 0 0 0,-8 9 0 0 0,-8 4 0 0 0,6-10 0 0 0,-4 5 0 0 0,-9 15 0 0 0,2-3 0 0 0,-8 10 0 0 0,13-31 0 0 0,-6 6 0 0 0,-5 20 0 0 0,0 0 0 0 0,0 0 0 0 0,6-10 0 0 0,-7 15 0 0 0,2-5 0 0 0,2-6 0 0 0,2-16 0 0 0,-1 11 0 0 0,14-28 0 0 0,-12 27 0 0 0,-5 12 0 0 0,-1 4 0 0 0,-1-1 0 0 0,1 1 0 0 0,-1-1 0 0 0,0 0 0 0 0,0 1 0 0 0,0-1 0 0 0,0 0 0 0 0,0-3 0 0 0,15-71 0 0 0,-15 69 0 0 0,7-23 0 0 0,-5 23 0 0 0,0-1 11 0 0,0 1 32 0 0,1-3-30 0 0,2-17-16 0 0,-6 24 2 0 0,0 5 0 0 0,2-7 4 0 0,6-15 7 0 0,-4 12 33 0 0,-2 5-41 0 0,2-7 7 0 0,5-28-10 0 0,-7 30 1 0 0,0 0 0 0 0,-1 0 0 0 0,2 2 0 0 0,1 0 11 0 0,-3 4 32 0 0,2-2-22 0 0,-2 2 22 0 0,3-2-22 0 0,-3 4 32 0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2:18.107"/>
    </inkml:context>
    <inkml:brush xml:id="br0">
      <inkml:brushProperty name="width" value="0.1" units="cm"/>
      <inkml:brushProperty name="height" value="0.1" units="cm"/>
      <inkml:brushProperty name="color" value="#E71224"/>
    </inkml:brush>
  </inkml:definitions>
  <inkml:trace contextRef="#ctx0" brushRef="#br0">1 140 10879 0 0,'0'0'4824'0'0,"10"2"-4144"0"0,-7 0-561 0 0,-1-1-1 0 0,1 1 0 0 0,0 0 0 0 0,0 0 1 0 0,-1 0-1 0 0,0 0 0 0 0,1 1 1 0 0,-1-1-1 0 0,0 1 0 0 0,0-1 1 0 0,0 1-1 0 0,0 0 0 0 0,-1 0 0 0 0,1 0 1 0 0,1 5-1 0 0,3 8 67 0 0,7 31 0 0 0,-8-26 296 0 0,6 24-171 0 0,6 21-332 0 0,-6-14 172 0 0,-9-43 9 0 0,-3-13 20 0 0,-3-32-231 0 0,2 1-1 0 0,0-1 0 0 0,3 1 1 0 0,1-1-1 0 0,1 1 1 0 0,10-40-1 0 0,-9 57 45 0 0,1 1 0 0 0,12-28 0 0 0,-15 40 39 0 0,1 0 0 0 0,-1 0 0 0 0,1 0 0 0 0,1 0 0 0 0,-1 1 0 0 0,1-1 0 0 0,-1 1 0 0 0,1 0 0 0 0,0 0 0 0 0,1 0 0 0 0,-1 0 0 0 0,8-4 0 0 0,-9 7-162 0 0,0 0 1 0 0,0 0-1 0 0,0 0 0 0 0,0 0 1 0 0,0 0-1 0 0,0 1 0 0 0,0 0 1 0 0,0-1-1 0 0,5 1 0 0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2:18.471"/>
    </inkml:context>
    <inkml:brush xml:id="br0">
      <inkml:brushProperty name="width" value="0.1" units="cm"/>
      <inkml:brushProperty name="height" value="0.1" units="cm"/>
      <inkml:brushProperty name="color" value="#E71224"/>
    </inkml:brush>
  </inkml:definitions>
  <inkml:trace contextRef="#ctx0" brushRef="#br0">0 0 14511 0 0,'0'0'1456'0'0,"2"1"-1333"0"0,14 3 1756 0 0,-12 0-449 0 0,-3-2-1662 0 0,1 3 469 0 0,1 0 0 0 0,-1 0 0 0 0,0 0 0 0 0,-1 0 0 0 0,1 0 0 0 0,-1 0 0 0 0,0 1 0 0 0,0 7 0 0 0,-1 47 699 0 0,-1-29-893 0 0,1 14 165 0 0,2 0 0 0 0,10 55 0 0 0,-6-68-220 0 0,-5-30-47 0 0,6-26-5328 0 0,-4 1 3485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2:18.816"/>
    </inkml:context>
    <inkml:brush xml:id="br0">
      <inkml:brushProperty name="width" value="0.1" units="cm"/>
      <inkml:brushProperty name="height" value="0.1" units="cm"/>
      <inkml:brushProperty name="color" value="#E71224"/>
    </inkml:brush>
  </inkml:definitions>
  <inkml:trace contextRef="#ctx0" brushRef="#br0">0 0 16415 0 0,'0'0'1898'0'0,"2"13"1036"0"0,2-5-2688 0 0,-4-7-269 0 0,0 1 1 0 0,1-1-1 0 0,-1 0 1 0 0,1 0-1 0 0,-1 1 1 0 0,1-1-1 0 0,0 0 1 0 0,0 0 0 0 0,-1 0-1 0 0,1 0 1 0 0,0 0-1 0 0,0 0 1 0 0,0 0-1 0 0,0 0 1 0 0,2 1 0 0 0,4 4-2217 0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2:19.519"/>
    </inkml:context>
    <inkml:brush xml:id="br0">
      <inkml:brushProperty name="width" value="0.1" units="cm"/>
      <inkml:brushProperty name="height" value="0.1" units="cm"/>
      <inkml:brushProperty name="color" value="#E71224"/>
    </inkml:brush>
  </inkml:definitions>
  <inkml:trace contextRef="#ctx0" brushRef="#br0">265 100 12695 0 0,'0'0'290'0'0,"-2"-3"39"0"0,-7-13 135 0 0,6 10-391 0 0,0 1 1 0 0,0 0-1 0 0,0 0 1 0 0,0 0-1 0 0,-1 0 1 0 0,0 1-1 0 0,-8-8 1 0 0,8 9 51 0 0,-31-20 678 0 0,32 22-768 0 0,1 0 1 0 0,-1 0-1 0 0,0 0 1 0 0,0 0-1 0 0,0 0 1 0 0,0 0-1 0 0,0 1 0 0 0,0-1 1 0 0,0 1-1 0 0,0 0 1 0 0,-4 1-1 0 0,-3 0-5 0 0,1 0 0 0 0,0 1-1 0 0,-1 0 1 0 0,1 1 0 0 0,0 0 0 0 0,1 1-1 0 0,-15 7 1 0 0,19-9-11 0 0,0 1 0 0 0,1-1-1 0 0,-1 1 1 0 0,0 1 0 0 0,1-1 0 0 0,0 0 0 0 0,0 1-1 0 0,0-1 1 0 0,0 1 0 0 0,1 0 0 0 0,-1 0 0 0 0,1 0-1 0 0,0 0 1 0 0,0 1 0 0 0,1-1 0 0 0,-1 0-1 0 0,-1 8 1 0 0,2-1 19 0 0,0-1 0 0 0,1 0 0 0 0,0 1 0 0 0,0-1 0 0 0,1 1-1 0 0,1-1 1 0 0,0 0 0 0 0,0 1 0 0 0,1-1 0 0 0,0 0 0 0 0,1 0 0 0 0,0-1 0 0 0,0 1-1 0 0,10 13 1 0 0,-11-17-42 0 0,1-1 1 0 0,0 0-1 0 0,1 1 0 0 0,-1-2 0 0 0,1 1 1 0 0,7 6-1 0 0,-9-9 22 0 0,0 0 0 0 0,0 0 1 0 0,1 0-1 0 0,-1 0 0 0 0,0 0 0 0 0,1-1 0 0 0,-1 1 1 0 0,1-1-1 0 0,-1 0 0 0 0,1 0 0 0 0,0-1 1 0 0,5 1-1 0 0,-7-1-12 0 0,0-1 0 0 0,0 1 0 0 0,0-1 0 0 0,0 0 0 0 0,-1 0 0 0 0,1 0 0 0 0,0 0 0 0 0,0-1 0 0 0,-1 1 0 0 0,1 0 0 0 0,0-1 0 0 0,-1 1 0 0 0,0-1 0 0 0,1 1 0 0 0,-1-1 0 0 0,2-3 0 0 0,-2 4-25 0 0,6-8-80 0 0,-1-1 1 0 0,0 1-1 0 0,-1-1 1 0 0,0 0 0 0 0,5-15-1 0 0,12-56-6 0 0,-13 44 78 0 0,-4 58 380 0 0,-3-12-227 0 0,14 68 517 0 0,12 154 0 0 0,-28-231-646 0 0,2 111 599 0 0,-2-98-450 0 0,-2 0 0 0 0,1 1 0 0 0,-2-1 0 0 0,1 0 0 0 0,-2 0 0 0 0,-6 15 0 0 0,9-26-161 0 0,0 0 1 0 0,0 1-1 0 0,0-1 1 0 0,0 0-1 0 0,0 0 0 0 0,-1 0 1 0 0,0 0-1 0 0,1-1 1 0 0,-1 1-1 0 0,0 0 1 0 0,1-1-1 0 0,-1 1 1 0 0,0-1-1 0 0,0 1 0 0 0,-1-1 1 0 0,1 0-1 0 0,0 0 1 0 0,0 0-1 0 0,0 0 1 0 0,-5 1-1 0 0,4-2 20 0 0,1 0 0 0 0,0 0-1 0 0,0 0 1 0 0,0 0 0 0 0,0 0 0 0 0,0 0 0 0 0,-1-1-1 0 0,1 1 1 0 0,0-1 0 0 0,0 0 0 0 0,0 1 0 0 0,0-1-1 0 0,0 0 1 0 0,1 0 0 0 0,-1 0 0 0 0,0-1 0 0 0,0 1-1 0 0,1 0 1 0 0,-1-1 0 0 0,0 1 0 0 0,1-1 0 0 0,0 1-1 0 0,-3-5 1 0 0,-5-7 54 0 0,0-1 1 0 0,-13-27-1 0 0,15 23-1034 0 0,1 1 0 0 0,0-1 0 0 0,1-1 0 0 0,-3-19 0 0 0,3 2-880 0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2:20.117"/>
    </inkml:context>
    <inkml:brush xml:id="br0">
      <inkml:brushProperty name="width" value="0.1" units="cm"/>
      <inkml:brushProperty name="height" value="0.1" units="cm"/>
      <inkml:brushProperty name="color" value="#E71224"/>
    </inkml:brush>
  </inkml:definitions>
  <inkml:trace contextRef="#ctx0" brushRef="#br0">0 0 15719 0 0,'1'2'1424'0'0,"5"5"-1172"0"0,-1 0-106 0 0,20 20 3676 0 0,-22-22-3624 0 0,0 0 1 0 0,0 0-1 0 0,0 0 0 0 0,-1 0 0 0 0,0 1 0 0 0,0-1 0 0 0,0 1 1 0 0,-1-1-1 0 0,1 10 0 0 0,4 56 637 0 0,-6-49-769 0 0,5 75 228 0 0,24 138 1 0 0,-27-221-119 0 0,4 12 251 0 0,-5-24-581 0 0,2-13-539 0 0,6-22 670 0 0,4-37 1 0 0,4-16-43 0 0,-13 73 58 0 0,0-1 0 0 0,1 1 0 0 0,0 1 1 0 0,10-17-1 0 0,-11 22 14 0 0,0 0-1 0 0,1 1 0 0 0,-1-1 1 0 0,10-7-1 0 0,-12 11-4 0 0,1 1 1 0 0,0 0-1 0 0,-1 0 0 0 0,1 0 1 0 0,0 0-1 0 0,0 1 0 0 0,0-1 0 0 0,0 1 1 0 0,0 0-1 0 0,0 0 0 0 0,1 0 1 0 0,-1 0-1 0 0,5 0 0 0 0,-6 0-2 0 0,-1 1 0 0 0,1 0 0 0 0,-1 0 0 0 0,1 0 0 0 0,-1 0 0 0 0,1 0 0 0 0,0 0 0 0 0,-1 0 0 0 0,1 0 0 0 0,-1 1 0 0 0,1-1 0 0 0,-1 1 0 0 0,1-1 0 0 0,-1 1 0 0 0,1-1 0 0 0,-1 1 0 0 0,1 0 0 0 0,0 1 0 0 0,2 0 0 0 0,0 1 3 0 0,-1-1 0 0 0,0 0 0 0 0,0 1-1 0 0,0-1 1 0 0,-1 1 0 0 0,1 0 0 0 0,-1 0 0 0 0,1 0 0 0 0,-1 0-1 0 0,0 0 1 0 0,0 1 0 0 0,0-1 0 0 0,-1 1 0 0 0,3 5 0 0 0,1 7 20 0 0,-1-1 0 0 0,3 20 0 0 0,-4-14-10 0 0,-1-10-6 0 0,0 0-1 0 0,1 0 1 0 0,0 0-1 0 0,1 0 0 0 0,0-1 1 0 0,0 1-1 0 0,1-1 1 0 0,1 0-1 0 0,12 18 0 0 0,-13-23-13 0 0,0 1 0 0 0,0-1-1 0 0,0 0 1 0 0,1 0-1 0 0,-1-1 1 0 0,8 5-1 0 0,-10-8 6 0 0,0 1 1 0 0,0-1-1 0 0,0 1 0 0 0,1-1 0 0 0,-1 0 0 0 0,0 0 1 0 0,1 0-1 0 0,-1-1 0 0 0,1 1 0 0 0,-1-1 0 0 0,1 0 0 0 0,-1 0 1 0 0,0 0-1 0 0,1 0 0 0 0,4-2 0 0 0,-2 1-90 0 0,0-1 0 0 0,-1 1 0 0 0,1-1 0 0 0,0-1-1 0 0,0 1 1 0 0,-1-1 0 0 0,0 0 0 0 0,1 0 0 0 0,-1-1 0 0 0,0 0 0 0 0,7-6 0 0 0,-7 4-877 0 0,1-1 1 0 0,-1 1 0 0 0,0-1 0 0 0,7-14 0 0 0,-3 3-3874 0 0,-2 1-1150 0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2:20.478"/>
    </inkml:context>
    <inkml:brush xml:id="br0">
      <inkml:brushProperty name="width" value="0.1" units="cm"/>
      <inkml:brushProperty name="height" value="0.1" units="cm"/>
      <inkml:brushProperty name="color" value="#E71224"/>
    </inkml:brush>
  </inkml:definitions>
  <inkml:trace contextRef="#ctx0" brushRef="#br0">1 1 5527 0 0,'0'2'13479'0'0,"7"57"-9946"0"0,-3-26-2803 0 0,0 0 0 0 0,18 60 1 0 0,-11-59-545 0 0,2 7-43 0 0,20 43 0 0 0,-30-79-193 0 0,4 11 112 0 0,1 0 0 0 0,1 0 0 0 0,13 16 0 0 0,-19-28-212 0 0,0 0 0 0 0,1 0 0 0 0,0 0 0 0 0,0 0-1 0 0,0-1 1 0 0,0 0 0 0 0,1 0 0 0 0,-1 0 0 0 0,1 0 0 0 0,0-1 0 0 0,-1 1-1 0 0,1-1 1 0 0,0-1 0 0 0,1 1 0 0 0,5 1 0 0 0,4-1-1937 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2:20.858"/>
    </inkml:context>
    <inkml:brush xml:id="br0">
      <inkml:brushProperty name="width" value="0.1" units="cm"/>
      <inkml:brushProperty name="height" value="0.1" units="cm"/>
      <inkml:brushProperty name="color" value="#E71224"/>
    </inkml:brush>
  </inkml:definitions>
  <inkml:trace contextRef="#ctx0" brushRef="#br0">462 1 14367 0 0,'-2'1'662'0'0,"-22"4"-41"0"0,0 0 0 0 0,0-1 0 0 0,-28 1 0 0 0,-75-4 2724 0 0,16-1-3236 0 0,13 2 22 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2:22.328"/>
    </inkml:context>
    <inkml:brush xml:id="br0">
      <inkml:brushProperty name="width" value="0.1" units="cm"/>
      <inkml:brushProperty name="height" value="0.1" units="cm"/>
      <inkml:brushProperty name="color" value="#E71224"/>
    </inkml:brush>
  </inkml:definitions>
  <inkml:trace contextRef="#ctx0" brushRef="#br0">6 1 5527 0 0,'0'0'13960'0'0,"-1"1"-13338"0"0,0 3-426 0 0,0 0 1 0 0,0 0-1 0 0,0 0 1 0 0,1 0-1 0 0,0 0 1 0 0,-1 0-1 0 0,1 0 1 0 0,1 4-1 0 0,6 37 677 0 0,-3-16-424 0 0,54 404 728 0 0,-57-429-1183 0 0,0 8-16 0 0,1 0-1 0 0,6 18 1 0 0,-6-22 33 0 0,-2-7 6 0 0,2-3-325 0 0,5-8-1182 0 0,0-3-3801 0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4:09.812"/>
    </inkml:context>
    <inkml:brush xml:id="br0">
      <inkml:brushProperty name="width" value="0.1" units="cm"/>
      <inkml:brushProperty name="height" value="0.1" units="cm"/>
      <inkml:brushProperty name="color" value="#E71224"/>
    </inkml:brush>
  </inkml:definitions>
  <inkml:trace contextRef="#ctx0" brushRef="#br0">0 10 3223 0 0,'0'0'5916'0'0,"24"-9"495"0"0,-23 9-6321 0 0,0 0 0 0 0,0-1 1 0 0,0 1-1 0 0,0 0 0 0 0,0 0 0 0 0,0 0 0 0 0,0 0 0 0 0,0 0 1 0 0,0 0-1 0 0,-1 0 0 0 0,1 0 0 0 0,0 1 0 0 0,0-1 1 0 0,0 0-1 0 0,0 0 0 0 0,0 1 0 0 0,0-1 0 0 0,1 2 1 0 0,0-1-17 0 0,0 1 1 0 0,-1 0-1 0 0,1 0 1 0 0,-1 0-1 0 0,0 1 1 0 0,2 3-1 0 0,-2-5-76 0 0,6 15 196 0 0,0 0 0 0 0,-1 1 0 0 0,-1 0 0 0 0,0 0 0 0 0,2 20-1 0 0,4 16 307 0 0,9 11-843 0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4:31.710"/>
    </inkml:context>
    <inkml:brush xml:id="br0">
      <inkml:brushProperty name="width" value="0.1" units="cm"/>
      <inkml:brushProperty name="height" value="0.1" units="cm"/>
      <inkml:brushProperty name="color" value="#E71224"/>
    </inkml:brush>
  </inkml:definitions>
  <inkml:trace contextRef="#ctx0" brushRef="#br0">30 96 1375 0 0,'0'0'1744'0'0,"1"-2"-1221"0"0,12-33 916 0 0,-12 35-1386 0 0,-1-1 0 0 0,1 0 0 0 0,0 0 0 0 0,-1 0 0 0 0,1 1 0 0 0,0-1 0 0 0,-1 0 1 0 0,1 1-1 0 0,0-1 0 0 0,0 0 0 0 0,0 1 0 0 0,0-1 0 0 0,0 1 0 0 0,0 0 0 0 0,0-1 0 0 0,0 1 0 0 0,0 0 0 0 0,0-1 1 0 0,1 1-1 0 0,0 0 183 0 0,0-1 1 0 0,0 1-1 0 0,-1-1 1 0 0,1 0-1 0 0,0 0 1 0 0,-1 1-1 0 0,1-1 1 0 0,1-2-1 0 0,-2 3-192 0 0,-1 0-1 0 0,0 0 1 0 0,1 0-1 0 0,-1 0 0 0 0,0 0 1 0 0,1 0-1 0 0,-1 0 0 0 0,1 0 1 0 0,-1 0-1 0 0,0 0 1 0 0,1 0-1 0 0,-1 0 0 0 0,1 0 1 0 0,-1 0-1 0 0,0 0 1 0 0,1 0-1 0 0,-1 0 0 0 0,0 0 1 0 0,1 1-1 0 0,-1-1 0 0 0,0 0 1 0 0,1 0-1 0 0,-1 1 1 0 0,0-1-1 0 0,1 0 0 0 0,-1 0 1 0 0,0 1-1 0 0,0-1 1 0 0,1 0-1 0 0,-1 1 0 0 0,0-1 1 0 0,0 0-1 0 0,1 1 0 0 0,7 13 960 0 0,-8-12-969 0 0,0 0 0 0 0,0-1-1 0 0,0 1 1 0 0,-1 0 0 0 0,1-1 0 0 0,0 1 0 0 0,-1-1 0 0 0,1 1 0 0 0,-1 0 0 0 0,1-1 0 0 0,-1 1 0 0 0,0-1 0 0 0,0 1 0 0 0,0-1-1 0 0,0 0 1 0 0,0 1 0 0 0,0-1 0 0 0,0 0 0 0 0,0 0 0 0 0,0 0 0 0 0,0 0 0 0 0,-1 0 0 0 0,1 0 0 0 0,-2 1 0 0 0,1-1 51 0 0,1 0-26 0 0,-6 1-62 0 0,3-1-50 0 0,-1 0 57 0 0,-1-2 122 0 0,-5-8-94 0 0,8 7-34 0 0,-3-12-84 0 0,4 10 87 0 0,2 3-4 0 0,-1 0 0 0 0,1 0 0 0 0,-1 0 0 0 0,1 0 0 0 0,0 0 0 0 0,-1 0 0 0 0,1 0 0 0 0,0-1 0 0 0,0 1 0 0 0,0 0 0 0 0,0 0 0 0 0,0 0 0 0 0,0-1 0 0 0,0 1 0 0 0,0 0 0 0 0,1 0 0 0 0,0-2 0 0 0,-1 2 6 0 0,0 0-1 0 0,0 1 1 0 0,0-1-1 0 0,0 0 1 0 0,0 1-1 0 0,0-1 1 0 0,0 0-1 0 0,0 1 1 0 0,1-1-1 0 0,-1 0 1 0 0,0 1 0 0 0,0-1-1 0 0,1 1 1 0 0,-1-1-1 0 0,0 0 1 0 0,1 1-1 0 0,-1-1 1 0 0,1 1-1 0 0,-1-1 1 0 0,1 0-1 0 0,3-2 52 0 0,-3 1-46 0 0,9-8 58 0 0,-3 4-12 0 0,-5 5-46 0 0,0 0 1 0 0,0 0-1 0 0,0 0 1 0 0,0 0-1 0 0,1 1 1 0 0,-1-1-1 0 0,0 1 1 0 0,0-1-1 0 0,0 1 1 0 0,1 0 0 0 0,-1 0-1 0 0,0 0 1 0 0,0 0-1 0 0,5 1 1 0 0,-2 1 12 0 0,-3-2 394 0 0,-1 2-335 0 0,0-1 1 0 0,0 0-1 0 0,0 1 1 0 0,0-1 0 0 0,0 1-1 0 0,0-1 1 0 0,0 1-1 0 0,0 0 1 0 0,-1-1 0 0 0,2 4-1 0 0,-2-2-1 0 0,1-2-53 0 0,-1 1 0 0 0,0-1 1 0 0,0 1-1 0 0,0-1 1 0 0,0 1-1 0 0,0 0 0 0 0,0-1 1 0 0,0 1-1 0 0,-1-1 0 0 0,1 1 1 0 0,0-1-1 0 0,-1 1 1 0 0,1-1-1 0 0,-1 1 0 0 0,0-1 1 0 0,1 0-1 0 0,-1 1 0 0 0,0-1 1 0 0,0 0-1 0 0,0 1 1 0 0,-2 0-1 0 0,3 1-5 0 0,-1-3-21 0 0,1 1 0 0 0,0 0 0 0 0,0-1 0 0 0,-1 1 0 0 0,1-1 0 0 0,0 1 0 0 0,-1 0 0 0 0,1-1 0 0 0,-1 1 0 0 0,1-1 0 0 0,-1 1 0 0 0,1-1 0 0 0,-1 1 0 0 0,1-1 0 0 0,-1 0 0 0 0,0 1 0 0 0,1-1 0 0 0,-1 0 0 0 0,1 1 0 0 0,-1-1 0 0 0,0 0 0 0 0,1 0 0 0 0,-1 1 0 0 0,-1-1 0 0 0,-6 2 0 0 0,3-2 1 0 0,-4 0 28 0 0,-2-3 8 0 0,0-1-21 0 0,9 2-17 0 0,1 0-1 0 0,-8-9 2 0 0,8 7 0 0 0,1 1 0 0 0,-3-6 0 0 0,3 8 0 0 0,-1 0 0 0 0,1 0 1 0 0,0 0-1 0 0,0 0 0 0 0,0 0 0 0 0,-1 0 0 0 0,1 1 0 0 0,0-1 0 0 0,0 0 0 0 0,0 0 0 0 0,0 0 0 0 0,1 0 0 0 0,-1 0 0 0 0,0 0 0 0 0,0 0 0 0 0,0 0 1 0 0,1 1-1 0 0,-1-1 0 0 0,0 0 0 0 0,1 0 0 0 0,-1 0 0 0 0,1 0 0 0 0,0 0 0 0 0,0-1 9 0 0,0 1-2 0 0,-1 1 0 0 0,0-1 0 0 0,1 0 0 0 0,0 0 0 0 0,-1 0 0 0 0,1 0 1 0 0,-1 1-1 0 0,1-1 0 0 0,0 0 0 0 0,0 1 0 0 0,-1-1 0 0 0,1 0 0 0 0,0 1 0 0 0,0-1 0 0 0,0 1 0 0 0,0-1 0 0 0,1 0 1 0 0,6-3 45 0 0,-7 3-48 0 0,0 1-1 0 0,1-1 1 0 0,-1 1 0 0 0,0 0-1 0 0,0 0 1 0 0,0 0-1 0 0,1 0 1 0 0,-1 0 0 0 0,0 0-1 0 0,0 0 1 0 0,1 0-1 0 0,0 0 1 0 0,3 1-1 0 0,-3-1 25 0 0,-1 0-1 0 0,1 0 1 0 0,-1 0-1 0 0,1 0 1 0 0,-1 0-1 0 0,1 1 1 0 0,-1-1 0 0 0,1 0-1 0 0,-1 1 1 0 0,1-1-1 0 0,-1 1 1 0 0,1 0-1 0 0,-1 0 1 0 0,0-1-1 0 0,0 1 1 0 0,1 0-1 0 0,-1 0 1 0 0,0 0-1 0 0,2 2 1 0 0,-1 0 104 0 0,0-2-139 0 0,-1 0 0 0 0,0 0 1 0 0,0 0-1 0 0,0 1 0 0 0,0-1 0 0 0,0 0 0 0 0,-1 1 0 0 0,1-1 0 0 0,0 1 0 0 0,-1-1 0 0 0,1 1 1 0 0,-1-1-1 0 0,1 1 0 0 0,-1-1 0 0 0,0 1 0 0 0,0-1 0 0 0,1 1 0 0 0,-1 2 0 0 0,-4 29-84 0 0,4-28 228 0 0,-1-1-134 0 0,0-1 0 0 0,0 1-1 0 0,0 0 1 0 0,-1 0-1 0 0,0-1 1 0 0,1 1 0 0 0,-1-1-1 0 0,0 1 1 0 0,-1-1 0 0 0,1 0-1 0 0,0 0 1 0 0,-1 0 0 0 0,0 0-1 0 0,-3 3 1 0 0,-1-1-19 0 0,6-4 22 0 0,0-1 0 0 0,0 1 0 0 0,0-1-1 0 0,0 1 1 0 0,0-1 0 0 0,0 1 0 0 0,0-1 0 0 0,1 1-1 0 0,-1-1 1 0 0,0 0 0 0 0,0 0 0 0 0,0 0 0 0 0,-1 1-1 0 0,1-1 1 0 0,0 0 0 0 0,0 0 0 0 0,0 0 0 0 0,0-1-1 0 0,0 1 1 0 0,0 0 0 0 0,0 0 0 0 0,0 0 0 0 0,0-1-1 0 0,-1 0 1 0 0,0 0 22 0 0,0 1 23 0 0,-13-9-399 0 0,12 8 306 0 0,-7-13-62 0 0,7 6 105 0 0,-1 1-1 0 0,1 0 0 0 0,1-1 1 0 0,-1 0-1 0 0,1 1 0 0 0,-1-10 1 0 0,3 15-1 0 0,1-6-940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02.562"/>
    </inkml:context>
    <inkml:brush xml:id="br0">
      <inkml:brushProperty name="width" value="0.1" units="cm"/>
      <inkml:brushProperty name="height" value="0.1" units="cm"/>
      <inkml:brushProperty name="color" value="#E71224"/>
    </inkml:brush>
  </inkml:definitions>
  <inkml:trace contextRef="#ctx0" brushRef="#br0">1 83 2959 0 0,'0'0'8480'0'0,"10"-4"-7640"0"0,-7 3-745 0 0,-1 1-60 0 0,0-1-1 0 0,0 1 1 0 0,0-1-1 0 0,0 1 1 0 0,-1-1-1 0 0,1 0 1 0 0,0 0-1 0 0,0 0 1 0 0,-1 0-1 0 0,4-2 1 0 0,23-19 210 0 0,-24 17-236 0 0,-3 4 7 0 0,0 0 1 0 0,0 0-1 0 0,0-1 1 0 0,0 1-1 0 0,0 0 1 0 0,0 0-1 0 0,0 0 1 0 0,1 1-1 0 0,-1-1 1 0 0,0 0-1 0 0,0 0 1 0 0,1 1-1 0 0,-1-1 1 0 0,2 0-1 0 0,6-3-16 0 0,-2 1 14 0 0,23-12 1187 0 0,-29 14-1040 0 0,2-1-63 0 0,13 0 290 0 0,-1 4-160 0 0,-14-2-143 0 0,23 13 648 0 0,-12-2-574 0 0,-11-10-18 0 0,0 0-69 0 0,27 33 570 0 0,-27-33-404 0 0,14 18 218 0 0,-11-15-366 0 0,-2-2-53 0 0,1 0 0 0 0,-1 1 0 0 0,0-1 0 0 0,0 1 1 0 0,0 0-1 0 0,0-1 0 0 0,1 4 0 0 0,-2-4 48 0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3:40.005"/>
    </inkml:context>
    <inkml:brush xml:id="br0">
      <inkml:brushProperty name="width" value="0.1" units="cm"/>
      <inkml:brushProperty name="height" value="0.1" units="cm"/>
      <inkml:brushProperty name="color" value="#E71224"/>
    </inkml:brush>
  </inkml:definitions>
  <inkml:trace contextRef="#ctx0" brushRef="#br0">172 34 5871 0 0,'0'0'442'0'0,"1"-2"-234"0"0,5-12 640 0 0,-6 12-370 0 0,1 1-19 0 0,3-14 5103 0 0,-5 23-3235 0 0,-10 55-1083 0 0,1 12-764 0 0,6-35-465 0 0,-1 61 34 0 0,1 177-49 0 0,-1-136 152 0 0,-7 7-64 0 0,3-87-159 0 0,5-40 103 0 0,1 0 0 0 0,0 22-1 0 0,-5 50 47 0 0,0 1-73 0 0,-2 68 80 0 0,2-62-53 0 0,-19 135-63 0 0,25-220 30 0 0,-19 234 45 0 0,5 28-176 0 0,4 150-678 0 0,35-91 2615 0 0,-10-239-1640 0 0,18 116-165 0 0,-21-123 0 0 0,14 92 0 0 0,-3 20 0 0 0,-18-167 0 0 0,-1-11 0 0 0,-1 26 0 0 0,1 35 0 0 0,1-20 0 0 0,2 212-664 0 0,-3-184 615 0 0,-2 30 620 0 0,7 59-405 0 0,1-49-166 0 0,-6-107 3 0 0,-1-16-49 0 0,-1-1-1 0 0,-1 14 1 0 0,0-6-142 0 0,1 1 1 0 0,3 31-1 0 0,-1-28 193 0 0,0 31 1 0 0,-1 7-6 0 0,-1-47 0 0 0,0 0 0 0 0,0 0 0 0 0,5 25-1 0 0,0 9 13 0 0,4 70 46 0 0,2 70-63 0 0,-5 37-83 0 0,-5-33 88 0 0,0-173 22 0 0,4 22 0 0 0,-3-25-264 0 0,-1-1 1 0 0,1 0 0 0 0,-2 17 0 0 0,1 10 726 0 0,1-12-89 0 0,0 45-1617 0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3:42.729"/>
    </inkml:context>
    <inkml:brush xml:id="br0">
      <inkml:brushProperty name="width" value="0.1" units="cm"/>
      <inkml:brushProperty name="height" value="0.1" units="cm"/>
      <inkml:brushProperty name="color" value="#E71224"/>
    </inkml:brush>
  </inkml:definitions>
  <inkml:trace contextRef="#ctx0" brushRef="#br0">20 320 2447 0 0,'-19'15'12103'0'0,"24"-18"-11977"0"0,-1 0 0 0 0,1 0 0 0 0,0-1 0 0 0,-1 0 1 0 0,8-7-1 0 0,6-5 161 0 0,-16 14-185 0 0,1 1-1 0 0,-1 0 1 0 0,0 0-1 0 0,1 0 1 0 0,0 0 0 0 0,-1 1-1 0 0,1-1 1 0 0,-1 0-1 0 0,5 1 1 0 0,0 2-27 0 0,-5-1 106 0 0,-1-1-122 0 0,14 0 2 0 0,6-2 66 0 0,3-4 272 0 0,45-16 1 0 0,-9 1 327 0 0,-54 19-675 0 0,63-18 265 0 0,94-14 0 0 0,20 3-19 0 0,-90 15-234 0 0,52-5-52 0 0,-110 15 40 0 0,194-18 165 0 0,-125 15 80 0 0,-29-3-214 0 0,-49 7-85 0 0,43-4-1 0 0,-10 6 3 0 0,46-1 0 0 0,8 5 175 0 0,169-3 350 0 0,-127-7-339 0 0,108 0 167 0 0,-53 8 94 0 0,-86 0-133 0 0,-93 1-374 0 0,139 4 24 0 0,20 2 89 0 0,133-16 96 0 0,-142 0-95 0 0,23 10-10 0 0,-84 1-24 0 0,126 6-20 0 0,73 7 64 0 0,-138 2-64 0 0,22-14 0 0 0,-152-4 0 0 0,136 0 0 0 0,-121 7 0 0 0,270 6 0 0 0,-15-9 0 0 0,151-18 0 0 0,-377 8 0 0 0,120 6 0 0 0,-80 5 0 0 0,234-26 0 0 0,-179 8 0 0 0,-81 18 0 0 0,-28 1 0 0 0,170-8 0 0 0,132 11 0 0 0,-278 2 23 0 0,50 3 18 0 0,42-11-41 0 0,5 0 0 0 0,16 10 0 0 0,-105-13 193 0 0,-65 0-33 0 0,62 5-1 0 0,-93-2-159 0 0,24-1 0 0 0,-29-1 0 0 0,0 1 0 0 0,0 0 0 0 0,0 1 0 0 0,20 4 0 0 0,56 16 0 0 0,-79-20 0 0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3:43.594"/>
    </inkml:context>
    <inkml:brush xml:id="br0">
      <inkml:brushProperty name="width" value="0.1" units="cm"/>
      <inkml:brushProperty name="height" value="0.1" units="cm"/>
      <inkml:brushProperty name="color" value="#E71224"/>
    </inkml:brush>
  </inkml:definitions>
  <inkml:trace contextRef="#ctx0" brushRef="#br0">5 0 10623 0 0,'0'0'3636'0'0,"0"2"-3316"0"0,2 16 143 0 0,-1 0 0 0 0,-1 0-1 0 0,0 0 1 0 0,-5 24 0 0 0,3-6 569 0 0,2 51 1 0 0,1-35-549 0 0,0 1-378 0 0,2-1-1 0 0,12 57 1 0 0,-13-100-106 0 0,2-3-116 0 0,1-3-1018 0 0,-1-3-81 0 0,4 2 304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3:43.949"/>
    </inkml:context>
    <inkml:brush xml:id="br0">
      <inkml:brushProperty name="width" value="0.1" units="cm"/>
      <inkml:brushProperty name="height" value="0.1" units="cm"/>
      <inkml:brushProperty name="color" value="#E71224"/>
    </inkml:brush>
  </inkml:definitions>
  <inkml:trace contextRef="#ctx0" brushRef="#br0">1 1 17503 0 0,'0'0'3343'0'0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3:46.893"/>
    </inkml:context>
    <inkml:brush xml:id="br0">
      <inkml:brushProperty name="width" value="0.1" units="cm"/>
      <inkml:brushProperty name="height" value="0.1" units="cm"/>
      <inkml:brushProperty name="color" value="#E71224"/>
    </inkml:brush>
  </inkml:definitions>
  <inkml:trace contextRef="#ctx0" brushRef="#br0">17 1 919 0 0,'0'0'13767'0'0,"0"19"-12630"0"0,-9 65-201 0 0,4-2-360 0 0,3-22-388 0 0,2-37-128 0 0,-1 5-29 0 0,2-1-1 0 0,5 33 0 0 0,0 31 181 0 0,0-1-76 0 0,1-18-76 0 0,-4-19 102 0 0,4 45 254 0 0,-4-65-376 0 0,-2 57-1 0 0,0-2 25 0 0,8 62 85 0 0,-4-87-5 0 0,1 44-208 0 0,-4 16 63 0 0,-2 88 412 0 0,5-46-185 0 0,0-85-170 0 0,-3 105-45 0 0,-2-124-5 0 0,-2 20 54 0 0,2-63-59 0 0,1 25 0 0 0,0-8 0 0 0,4 114 54 0 0,-2 3-44 0 0,-4-34-10 0 0,-3 45 0 0 0,6-22 41 0 0,1-44-18 0 0,-3-93-23 0 0,6 312 0 0 0,-5-291 0 0 0,-1-5 0 0 0,7 37 0 0 0,-4-19 40 0 0,-2-10-16 0 0,10 110-24 0 0,6 52 0 0 0,11-13 54 0 0,-4 15-596 0 0,-12-84 537 0 0,-6-46 2 0 0,18 105 362 0 0,-9-70-168 0 0,26 140-101 0 0,-32-173-90 0 0,-7-42 0 0 0,6 29 0 0 0,24 97 0 0 0,-13-13 0 0 0,-17-117 0 0 0,3 22 0 0 0,16 145 0 0 0,-17-136 0 0 0,-3-46 0 0 0,3 22 0 0 0,-5 7-60 0 0,4-12 48 0 0,-1 14 12 0 0,-1-25 0 0 0,1 1 0 0 0,0 1 0 0 0,0-1 0 0 0,0-1 11 0 0,0-6 32 0 0,4 0-49 0 0,-4-1-7 0 0,-1-2 13 0 0,-1 0-1 0 0,1 0 1 0 0,-1 0 0 0 0,0 1 0 0 0,1-1 0 0 0,-1 0 0 0 0,1 0 0 0 0,-1 0 0 0 0,1 0-1 0 0,-1 0 1 0 0,0 0 0 0 0,1 0 0 0 0,-1 0 0 0 0,1 0 0 0 0,-1 0 0 0 0,1 0-1 0 0,-1-1 1 0 0,0 1 0 0 0,1 0 0 0 0,-1 0 0 0 0,1 0 0 0 0,-1 0 0 0 0,0-1-1 0 0,1 1 1 0 0,7-2 1 0 0,-4 1-1 0 0,-2 0 0 0 0,0 1 0 0 0,0-1 0 0 0,0 0 0 0 0,0 0 0 0 0,-1 0 0 0 0,1 0 0 0 0,0 0 0 0 0,3-3 0 0 0,-3 2 0 0 0,9-6 0 0 0,0-1 0 0 0,-1-1 0 0 0,-1 0 0 0 0,15-18 0 0 0,11-12 0 0 0,-14 16 0 0 0,-11 13 0 0 0,18-22 0 0 0,-25 27 0 0 0,-9 4 0 0 0,5 2 2 0 0,0 0 0 0 0,0 0 0 0 0,0 0 0 0 0,0 0 0 0 0,0 0 0 0 0,0 0 0 0 0,0 0 0 0 0,0 0 0 0 0,0 0 0 0 0,0 0 0 0 0,0 1 0 0 0,0-1 0 0 0,0 1 0 0 0,0-1 0 0 0,0 0-1 0 0,0 1 1 0 0,0-1 0 0 0,0 1 0 0 0,1 0 0 0 0,-1-1 0 0 0,-1 2 0 0 0,-1 1 15 0 0,-9 8 22 0 0,1 0 0 0 0,1 0 0 0 0,-1 2 0 0 0,2-1 0 0 0,-11 17 0 0 0,-3 12 136 0 0,-12 21-12 0 0,18-36-163 0 0,14-21 2 0 0,3-4 0 0 0,-1 0 1 0 0,1 0-1 0 0,-1 0 0 0 0,0-1 1 0 0,0 1-1 0 0,0 0 0 0 0,1 0 0 0 0,-1 0 1 0 0,0 0-1 0 0,0-1 0 0 0,0 1 1 0 0,0-1-1 0 0,0 1 0 0 0,0 0 1 0 0,0-1-1 0 0,0 0 0 0 0,-1 1 1 0 0,1-1-1 0 0,-2 1 0 0 0,0-1-8 0 0,1 1 0 0 0,-1-1-1 0 0,0 0 1 0 0,1 0 0 0 0,-1 0 0 0 0,0 0 0 0 0,1-1-1 0 0,-1 1 1 0 0,0-1 0 0 0,1 1 0 0 0,-1-1-1 0 0,1 0 1 0 0,-1 0 0 0 0,1 0 0 0 0,-1 0-1 0 0,1-1 1 0 0,0 1 0 0 0,-1-1 0 0 0,1 1-1 0 0,-3-4 1 0 0,-7-5-22 0 0,0-1 0 0 0,-11-13 0 0 0,23 24 27 0 0,-31-36 1 0 0,-24-26 0 0 0,51 58 5 0 0,1 1 3 0 0,0 1 0 0 0,0-1 0 0 0,-1 0 0 0 0,0 1 0 0 0,1 0-1 0 0,-6-3 1 0 0,5 4-4 0 0,2 0-10 0 0,0 0 0 0 0,1 1-1 0 0,-1-1 1 0 0,0 0 0 0 0,1 0-1 0 0,-1 0 1 0 0,1 0 0 0 0,-1 0 0 0 0,1 0-1 0 0,0-1 1 0 0,0 1 0 0 0,-1 0-1 0 0,0-3 1 0 0,-5-5-799 0 0,1 1-318 0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3:48.175"/>
    </inkml:context>
    <inkml:brush xml:id="br0">
      <inkml:brushProperty name="width" value="0.1" units="cm"/>
      <inkml:brushProperty name="height" value="0.1" units="cm"/>
      <inkml:brushProperty name="color" value="#E71224"/>
    </inkml:brush>
  </inkml:definitions>
  <inkml:trace contextRef="#ctx0" brushRef="#br0">221 1 3023 0 0,'0'0'11911'0'0,"0"2"-11708"0"0,2 3-23 0 0,0 1 0 0 0,0 0 1 0 0,0-1-1 0 0,0 0 1 0 0,1 0-1 0 0,0 0 1 0 0,0 0-1 0 0,0 0 1 0 0,0 0-1 0 0,1-1 0 0 0,7 8 1 0 0,-9-10-12 0 0,8 7 155 0 0,-3-3-196 0 0,-1 0-24 0 0,0 0 0 0 0,0 0 0 0 0,-1 0 0 0 0,7 11 0 0 0,-7-9-12 0 0,-3-4-12 0 0,3 3-78 0 0,-5-6-61 0 0,-7-13 55 0 0,-7-9-53 0 0,0 1 0 0 0,-29-31 0 0 0,40 46 57 0 0,2 4 0 0 0,0 0 0 0 0,-1 0 0 0 0,1-1 0 0 0,0 1 0 0 0,-1 0 0 0 0,1 0 0 0 0,-1 0 0 0 0,1 1 0 0 0,-1-1 0 0 0,1 0 0 0 0,-4-1 0 0 0,-1 0 0 0 0,0 0 0 0 0,0 1 0 0 0,0-1 0 0 0,-7 0 0 0 0,9 3 5 0 0,0-1-1 0 0,-1 1 1 0 0,1 0-1 0 0,-1 0 1 0 0,1 0-1 0 0,0 0 1 0 0,0 1-1 0 0,0 0 1 0 0,0 0-1 0 0,0 0 0 0 0,0 0 1 0 0,0 1-1 0 0,1-1 1 0 0,-1 1-1 0 0,1 0 1 0 0,-4 4-1 0 0,-5 7 32 0 0,0 0-1 0 0,-16 26 0 0 0,14-19-25 0 0,-21 40 118 0 0,33-58-110 0 0,-7 11 28 0 0,3-8-882 0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3:51.249"/>
    </inkml:context>
    <inkml:brush xml:id="br0">
      <inkml:brushProperty name="width" value="0.1" units="cm"/>
      <inkml:brushProperty name="height" value="0.1" units="cm"/>
      <inkml:brushProperty name="color" value="#E71224"/>
    </inkml:brush>
  </inkml:definitions>
  <inkml:trace contextRef="#ctx0" brushRef="#br0">7675 1 6159 0 0,'0'0'7888'0'0,"-2"0"-7585"0"0,-23 9 36 0 0,-18 6 39 0 0,-60 12 0 0 0,-141 14-304 0 0,106-22-36 0 0,25-4 40 0 0,-168 20 454 0 0,216-32-532 0 0,-40 4 0 0 0,48-1 0 0 0,-93-3 0 0 0,112-3-69 0 0,-54 8-1 0 0,-19 0 404 0 0,47-6-258 0 0,-64 13 1 0 0,-44 1 23 0 0,-19-5-64 0 0,28-1-8 0 0,47 2 189 0 0,31-1-26 0 0,-88-5 199 0 0,7-1-294 0 0,-24 5-75 0 0,-9 2 107 0 0,-107-2-11 0 0,95 4-21 0 0,132-7 176 0 0,-33 7-39 0 0,-39 2 46 0 0,59-14-279 0 0,-93 7 0 0 0,87 2 0 0 0,-177 14 0 0 0,63-28 19 0 0,-2 0 16 0 0,169 4-27 0 0,-165 3-6 0 0,-100-25-2 0 0,38 31 0 0 0,119 0 0 0 0,-69-10 66 0 0,96-1-68 0 0,-108 15 2 0 0,150-7 0 0 0,30-4 0 0 0,-93-6 0 0 0,0-8 0 0 0,129 10 0 0 0,-1 0 0 0 0,-21 2 0 0 0,-142 20 200 0 0,169-20-199 0 0,-77 1 710 0 0,118 10-505 0 0,25 6 23 0 0,-38-13-173 0 0,0 0 1 0 0,0 0-1 0 0,0 2 1 0 0,23 13 0 0 0,-24-12-49 0 0,3 4-4 0 0,15 28-20 0 0,-32-38-43 0 0,-2 3 32 0 0,1-4 19 0 0,0 1 0 0 0,-1 0 0 0 0,1-1 0 0 0,-1 1 0 0 0,1-1 0 0 0,-1 1 0 0 0,1-1 0 0 0,-1 0 0 0 0,0 0 0 0 0,0 0 0 0 0,0 0 0 0 0,1 0 0 0 0,-1 0 0 0 0,0 0 0 0 0,0 0 0 0 0,0-1 0 0 0,-4 1 0 0 0,-1 1-23 0 0,-1-1 1 0 0,0 0 0 0 0,-9-1 0 0 0,-15 0-8 0 0,1-1 0 0 0,0-2 0 0 0,-45-10 0 0 0,65 11 29 0 0,0-1 0 0 0,1 0-1 0 0,-1-1 1 0 0,1 0 0 0 0,0-1-1 0 0,0 0 1 0 0,0-1-1 0 0,1 1 1 0 0,0-2 0 0 0,0 0-1 0 0,1 0 1 0 0,-1 0 0 0 0,-8-12-1 0 0,15 18 16 0 0,1 0-1 0 0,0-1 1 0 0,0 1 0 0 0,0-1-1 0 0,0 1 1 0 0,1-1 0 0 0,-1 1-1 0 0,0-1 1 0 0,1 0-1 0 0,-1 1 1 0 0,1-1 0 0 0,-1 0-1 0 0,1 0 1 0 0,0 1 0 0 0,0-1-1 0 0,-1 0 1 0 0,2 0 0 0 0,-1 1-1 0 0,0-1 1 0 0,0 0-1 0 0,0 0 1 0 0,1 1 0 0 0,-1-1-1 0 0,1 0 1 0 0,-1 1 0 0 0,1-1-1 0 0,0 0 1 0 0,0 1-1 0 0,-1-1 1 0 0,1 1 0 0 0,2-3-1 0 0,1-1 52 0 0,1 1-1 0 0,0-1 1 0 0,0 1-1 0 0,0 0 1 0 0,0 0-1 0 0,7-3 0 0 0,-6 3 19 0 0,13-7 198 0 0,1 1 0 0 0,33-12 0 0 0,9-4-138 0 0,-47 18-133 0 0,0 0 0 0 0,-1 0 0 0 0,0-1 0 0 0,0-1 0 0 0,-1-1 0 0 0,19-19 0 0 0,-25 20-1586 0 0,-4 2 606 0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3:52.264"/>
    </inkml:context>
    <inkml:brush xml:id="br0">
      <inkml:brushProperty name="width" value="0.1" units="cm"/>
      <inkml:brushProperty name="height" value="0.1" units="cm"/>
      <inkml:brushProperty name="color" value="#E71224"/>
    </inkml:brush>
  </inkml:definitions>
  <inkml:trace contextRef="#ctx0" brushRef="#br0">89 49 1839 0 0,'0'0'2232'0'0,"-15"-1"2107"0"0,10-3-3880 0 0,0 1 0 0 0,0 0 0 0 0,0-1 1 0 0,-5-5-1 0 0,-5-4-238 0 0,14 12-77 0 0,-11-8 3992 0 0,19 8-3064 0 0,18 4-498 0 0,-1 2-1 0 0,1 1 1 0 0,-1 1 0 0 0,30 13-1 0 0,-50-18-545 0 0,0 0-1 0 0,0 0 1 0 0,0 1-1 0 0,0-1 1 0 0,-1 1-1 0 0,1 0 1 0 0,0 0 0 0 0,-1 0-1 0 0,0 0 1 0 0,0 0-1 0 0,0 1 1 0 0,3 5-1 0 0,-4-7-13 0 0,-1 1-1 0 0,1 0 0 0 0,-1-1 1 0 0,0 1-1 0 0,0 0 0 0 0,0 0 1 0 0,0 0-1 0 0,-1 0 1 0 0,1-1-1 0 0,-1 1 0 0 0,0 0 1 0 0,0 0-1 0 0,0 0 0 0 0,0 0 1 0 0,0 0-1 0 0,0 0 0 0 0,-1 0 1 0 0,0 0-1 0 0,-1 4 1 0 0,-3 3-26 0 0,0 0 1 0 0,0-1 0 0 0,-1 0 0 0 0,0 0 0 0 0,0-1-1 0 0,-1 0 1 0 0,-1 0 0 0 0,1 0 0 0 0,-15 10 0 0 0,11-7-23 0 0,0 1 0 0 0,0 0 1 0 0,-11 17-1 0 0,-8 10 186 0 0,14-20-82 0 0,7-7-68 0 0,-17 15-1 0 0,17-21-1 0 0,0-2 0 0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3:53.770"/>
    </inkml:context>
    <inkml:brush xml:id="br0">
      <inkml:brushProperty name="width" value="0.1" units="cm"/>
      <inkml:brushProperty name="height" value="0.1" units="cm"/>
      <inkml:brushProperty name="color" value="#E71224"/>
    </inkml:brush>
  </inkml:definitions>
  <inkml:trace contextRef="#ctx0" brushRef="#br0">227 15 5383 0 0,'0'0'1504'0'0,"-2"0"-1450"0"0,-2 0 86 0 0,13-2-315 0 0,27-10 3668 0 0,-29 14-523 0 0,-49 7-2819 0 0,15-3 13 0 0,-1 0-1 0 0,0-2 1 0 0,-29 0 0 0 0,3-2-110 0 0,45-3-30 0 0,6 1 42 0 0,-3 1 13 0 0,5-1 62 0 0,-1 0-61 0 0,-4 0-6 0 0,5 0-114 0 0,-8 4-3134 0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3:54.703"/>
    </inkml:context>
    <inkml:brush xml:id="br0">
      <inkml:brushProperty name="width" value="0.1" units="cm"/>
      <inkml:brushProperty name="height" value="0.1" units="cm"/>
      <inkml:brushProperty name="color" value="#E71224"/>
    </inkml:brush>
  </inkml:definitions>
  <inkml:trace contextRef="#ctx0" brushRef="#br0">291 19 5783 0 0,'0'0'646'0'0,"1"-1"-141"0"0,1 1 0 0 0,-1-1 0 0 0,1 0 0 0 0,-1 0 1 0 0,1 0-1 0 0,-1 0 0 0 0,0 0 0 0 0,2-2 0 0 0,-5 2-447 0 0,0 0 0 0 0,0 0 1 0 0,-1 0-1 0 0,1 0 0 0 0,-1 0 0 0 0,1 1 0 0 0,-1-1 0 0 0,1 1 0 0 0,-1-1 0 0 0,1 1 0 0 0,-1 0 0 0 0,1 0 0 0 0,-1 0 0 0 0,-4 1 0 0 0,-43 10 539 0 0,25-5-243 0 0,-121 29 516 0 0,104-19 414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04.105"/>
    </inkml:context>
    <inkml:brush xml:id="br0">
      <inkml:brushProperty name="width" value="0.1" units="cm"/>
      <inkml:brushProperty name="height" value="0.1" units="cm"/>
      <inkml:brushProperty name="color" value="#E71224"/>
    </inkml:brush>
  </inkml:definitions>
  <inkml:trace contextRef="#ctx0" brushRef="#br0">1 1 1375 0 0,'0'0'210'0'0,"1"1"244"0"0,15 5 1304 0 0,-14-6-1424 0 0,0 1-266 0 0,43 4 108 0 0,-43-5 134 0 0,40 1 1891 0 0,-39-1-2146 0 0,3-3-45 0 0,4 1-10 0 0,-3-3 0 0 0,0 1 11 0 0,-4 3 32 0 0,3 4 559 0 0,0 5 300 0 0,18 4 386 0 0,-10-6-1006 0 0,-13-6-10 0 0,17 2 225 0 0,-12-2 2296 0 0,-12 27-1835 0 0,6-26-750 0 0,-1 1-22 0 0,-4 4-152 0 0,-1-1 0 0 0,1 1 0 0 0,-1-1 0 0 0,0 0 0 0 0,0 0 0 0 0,-8 5 0 0 0,-28 15 98 0 0,37-21-42 0 0,6-5-113 0 0,-32 13 320 0 0,30-12-272 0 0,1 0 0 0 0,-1 0 0 0 0,1 0-1 0 0,0 1 1 0 0,-1-1 0 0 0,1 0 0 0 0,0 1-1 0 0,-1-1 1 0 0,1 0 0 0 0,0 1 0 0 0,0-1-1 0 0,-1 0 1 0 0,1 1 0 0 0,0-1 0 0 0,0 1 0 0 0,-1-1-1 0 0,1 0 1 0 0,0 1 0 0 0,0-1 0 0 0,0 1-1 0 0,0-1 1 0 0,0 1 0 0 0,0-1 0 0 0,0 0-1 0 0,0 1 1 0 0,0-1 0 0 0,0 1 0 0 0,0-1 0 0 0,0 1-1 0 0,0-1 1 0 0,0 1 0 0 0,5 12 663 0 0,-5-11-823 0 0,1-1 357 0 0,1 0-108 0 0,15 7 365 0 0,25 8 0 0 0,-4-1-248 0 0,-20-8-374 0 0,-3-2 32 0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3:55.609"/>
    </inkml:context>
    <inkml:brush xml:id="br0">
      <inkml:brushProperty name="width" value="0.1" units="cm"/>
      <inkml:brushProperty name="height" value="0.1" units="cm"/>
      <inkml:brushProperty name="color" value="#E71224"/>
    </inkml:brush>
  </inkml:definitions>
  <inkml:trace contextRef="#ctx0" brushRef="#br0">224 31 1375 0 0,'2'-1'2490'0'0,"50"-21"756"0"0,-50 22-2775 0 0,0 0-279 0 0,34-8 5129 0 0,-62 18-5075 0 0,-2-1-1 0 0,1-2 0 0 0,-1-1 1 0 0,0-1-1 0 0,-37 2 0 0 0,-23-6-234 0 0,85-2 42 0 0,-1 0 14 0 0,1 1 10 0 0,-3 0 6 0 0,5 0 10 0 0,-1 0-13 0 0,-5-2-52 0 0,5 2-650 0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3:56.390"/>
    </inkml:context>
    <inkml:brush xml:id="br0">
      <inkml:brushProperty name="width" value="0.1" units="cm"/>
      <inkml:brushProperty name="height" value="0.1" units="cm"/>
      <inkml:brushProperty name="color" value="#E71224"/>
    </inkml:brush>
  </inkml:definitions>
  <inkml:trace contextRef="#ctx0" brushRef="#br0">356 1 5759 0 0,'0'0'5712'0'0,"-2"0"-5512"0"0,-38 13-72 0 0,14-3 434 0 0,-10-2-27 0 0,1-1 1 0 0,-1-1 0 0 0,-56 0-1 0 0,67-6-428 0 0,12 0 30 0 0,-1 0 1 0 0,-22 4-1 0 0,46 0-1244 0 0,-8-3 910 0 0,0-1-490 0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4:41.426"/>
    </inkml:context>
    <inkml:brush xml:id="br0">
      <inkml:brushProperty name="width" value="0.1" units="cm"/>
      <inkml:brushProperty name="height" value="0.1" units="cm"/>
      <inkml:brushProperty name="color" value="#E71224"/>
    </inkml:brush>
  </inkml:definitions>
  <inkml:trace contextRef="#ctx0" brushRef="#br0">0 65 4143 0 0,'0'0'4688'0'0,"11"0"-3849"0"0,22 2 236 0 0,-22-2-653 0 0,-10 0-291 0 0,29-2 962 0 0,-20 0-605 0 0,15-3 259 0 0,-23 5-671 0 0,10-2 119 0 0,58-5 939 0 0,-42 5-1038 0 0,38-1 528 0 0,25 3-88 0 0,-23 2-472 0 0,22-2-64 0 0,-71-1-4 0 0,-2-1 62 0 0,10 2 67 0 0,-19 1-18 0 0,1-1-1 0 0,-1 0 1 0 0,1-1 0 0 0,9-1-1 0 0,21-4-42 0 0,-32 6-64 0 0,23-3 0 0 0,31-8 0 0 0,-22 3 54 0 0,-28 5-46 0 0,-9 3-5 0 0,24 0-4 0 0,-6-1 19 0 0,-8 0-3 0 0,-1 1 1 0 0,14-4-1 0 0,-11 2-15 0 0,0 1 0 0 0,21 0 0 0 0,-19 1 0 0 0,63 2 64 0 0,-39 0-64 0 0,-1 0 0 0 0,23-1 0 0 0,-1 3 0 0 0,9-2 0 0 0,-31 2 54 0 0,-2 0-44 0 0,-9-4-10 0 0,-22 0 0 0 0,18 2 0 0 0,12 5 0 0 0,-13-3 160 0 0,-15-2-147 0 0,68 8-10 0 0,-66-8-3 0 0,30 2 0 0 0,-15-3 0 0 0,5 1-12 0 0,10 1-48 0 0,-31-1 60 0 0,13 1 0 0 0,-4-4 0 0 0,38 3 0 0 0,-47-1 0 0 0,-5-1 0 0 0,20 5 0 0 0,-13-2 13 0 0,6 1 260 0 0,35 5 0 0 0,-49-10-223 0 0,1 1-1 0 0,-1-1 1 0 0,1 1 0 0 0,0 0-1 0 0,5 0 1 0 0,44 9 223 0 0,-32-5-259 0 0,6 1-3 0 0,-17-3 32 0 0,11 0-6 0 0,-5 2 32 0 0,15 7 91 0 0,9 3-21 0 0,-29-10-96 0 0,-2-1-33 0 0,-1 1-10 0 0,39 12 192 0 0,-39-13-150 0 0,0 0-97 0 0,-4-2-26 0 0,5 2 63 0 0,1 0 18 0 0,0 1 0 0 0,0-1 0 0 0,0 1 0 0 0,5 2 0 0 0,-12-5 0 0 0,10 1 0 0 0,8 1 0 0 0,11 8 0 0 0,-22-8 0 0 0,16 5 0 0 0,11 2 0 0 0,-9-5 0 0 0,-1 5 0 0 0,-8-4 0 0 0,1 1 0 0 0,7 3 0 0 0,-23-10 0 0 0,-1 0 0 0 0,18 12 0 0 0,6 2 64 0 0,2 2-64 0 0,-5-2 0 0 0,-15-9 0 0 0,0 0 0 0 0,-1 1 0 0 0,1-1 0 0 0,0-2 0 0 0,1 1 0 0 0,6-2 0 0 0,-11 0 2 0 0,4 3 7 0 0,7 5 45 0 0,-11-6-55 0 0,20 6 65 0 0,34 9 0 0 0,-53-16-64 0 0,-1-1 0 0 0,1 1 0 0 0,0 0 0 0 0,8 6 0 0 0,-13-8 0 0 0,8 5 11 0 0,0-2 32 0 0,0-1-33 0 0,0 2-10 0 0,1-1 0 0 0,-8-3 0 0 0,10 5 0 0 0,0 4 0 0 0,0 0 0 0 0,-11-7 0 0 0,18 10 0 0 0,-11-6 0 0 0,0 0 0 0 0,0-1 0 0 0,1 0 0 0 0,0 0 0 0 0,-1-2 0 0 0,1 1 0 0 0,-1-2 0 0 0,-2 1 0 0 0,5 4 0 0 0,13 6 64 0 0,-6-3-64 0 0,-1 1 0 0 0,-9-5 0 0 0,0 0 0 0 0,-1 0 0 0 0,-1 0 0 0 0,0 1 0 0 0,1-2 0 0 0,0 1 0 0 0,0 0 0 0 0,-2 0 0 0 0,0 0 0 0 0,1 0 0 0 0,-1 1 0 0 0,2-2 0 0 0,-2 1 0 0 0,23 27 0 0 0,-23-28 0 0 0,1 1 0 0 0,-1 0 0 0 0,0 1 0 0 0,9 15 0 0 0,-8-16 0 0 0,1-1 0 0 0,1-1 0 0 0,-1 0 0 0 0,3 4 0 0 0,11 17 0 0 0,-15-19 0 0 0,-1 0 0 0 0,2 0 0 0 0,-2 1 0 0 0,1 1 0 0 0,-1-1 0 0 0,0 0 0 0 0,2 1 0 0 0,-1-2 0 0 0,0 0 0 0 0,1 0 0 0 0,0 0 0 0 0,0 0 0 0 0,1 0 0 0 0,0-2 0 0 0,-1 2 0 0 0,0 0 0 0 0,2 4 0 0 0,5 1 0 0 0,-7-7 0 0 0,1 2 0 0 0,1 0 0 0 0,0 0 0 0 0,-1-1 0 0 0,-1 0 0 0 0,-1 1 0 0 0,3-1 0 0 0,-1 0 0 0 0,1 0 0 0 0,0-1 0 0 0,0 2 0 0 0,1 0 0 0 0,-1-2 0 0 0,0 1 0 0 0,0 0 0 0 0,1 0 0 0 0,-2 1 0 0 0,0 0 0 0 0,0 1 0 0 0,1 1 0 0 0,-1-2 0 0 0,0 1 0 0 0,-1 1 0 0 0,0 0 0 0 0,-1-1 11 0 0,-4-5 32 0 0,2 4-33 0 0,5 4-10 0 0,-6-9 0 0 0,18 27 0 0 0,-16-20 0 0 0,3 3 0 0 0,-8-11 0 0 0,18 20 0 0 0,-5-6 0 0 0,6 16 0 0 0,-14-22 0 0 0,1 0 0 0 0,-1-1 0 0 0,28 40 11 0 0,-28-40 32 0 0,1 1-33 0 0,-1-2-10 0 0,3 2 0 0 0,-7-7 0 0 0,15 26 0 0 0,-12-20 0 0 0,0-1 0 0 0,1 0 0 0 0,1 0 0 0 0,-1 2 0 0 0,-2-2 0 0 0,29 51 0 0 0,4-1 0 0 0,-31-48 0 0 0,0 0 0 0 0,-1 0 0 0 0,2-1 0 0 0,-1 1 0 0 0,0 2 0 0 0,0-1 0 0 0,1-1 0 0 0,-1-1 0 0 0,4 10 55 0 0,5 11 34 0 0,-9-20-89 0 0,0 0 0 0 0,-1 0 0 0 0,1 0 0 0 0,7 4 0 0 0,-2-1 0 0 0,7 14 198 0 0,-15-23-113 0 0,3 2-13 0 0,1 3 26 0 0,8 14 36 0 0,-8-12-91 0 0,-1 1-33 0 0,2-2-10 0 0,-2-1 11 0 0,0 1 32 0 0,1 0-33 0 0,20 38-10 0 0,-21-38 0 0 0,0-1 0 0 0,1 1 0 0 0,1 3 0 0 0,-7-11 0 0 0,8 23 0 0 0,-5-19 13 0 0,3 18 38 0 0,1-4-51 0 0,-7-16 0 0 0,9 22 0 0 0,-6-16 0 0 0,20 43 0 0 0,-21-45 0 0 0,10 23 0 0 0,-9-24 7 0 0,6 18 40 0 0,-2 2-37 0 0,4 0-10 0 0,1 13 80 0 0,-8-29-80 0 0,0-1 0 0 0,0 0 0 0 0,0 0 0 0 0,-1 1 0 0 0,1-1 0 0 0,8 31 0 0 0,-6-19 0 0 0,2-2 0 0 0,-6-16 0 0 0,1-1 0 0 0,7 23 0 0 0,-6-15 0 0 0,1 1 0 0 0,-1 3 0 0 0,-5-13 0 0 0,0 3 0 0 0,14 29 0 0 0,-12-28 12 0 0,7 15 43 0 0,-6-19-47 0 0,4 17-17 0 0,-6-11-33 0 0,1 0 14 0 0,10 21 24 0 0,15 44 15 0 0,-25-69 32 0 0,1 9-38 0 0,1 1 0 0 0,6 14 0 0 0,-3-5 68 0 0,-4-12 78 0 0,1-1 0 0 0,6 14 1 0 0,2 8-60 0 0,1 6-17 0 0,-7-19-23 0 0,-1 0 3 0 0,14 37-45 0 0,-13-37-10 0 0,7 11 0 0 0,2 11 0 0 0,-6-16 0 0 0,-6-18 0 0 0,0 0 0 0 0,0 1 0 0 0,-1-1 0 0 0,1 8 0 0 0,2 9 0 0 0,1-2 54 0 0,51 152 1024 0 0,7 19-954 0 0,-56-171-124 0 0,-5-14 0 0 0,0 0 0 0 0,1 0 0 0 0,0 0 0 0 0,0 0 0 0 0,5 7 0 0 0,2 6 0 0 0,15 35 0 0 0,-6-4 0 0 0,-9-30 0 0 0,8 28 0 0 0,-8-17 0 0 0,-3-10 0 0 0,-6-18 0 0 0,9 25 0 0 0,2 3 0 0 0,-8-22 0 0 0,-1 1 0 0 0,-1 1 0 0 0,1-2 0 0 0,1-1 0 0 0,0 1 0 0 0,0-2-12 0 0,-3-7-47 0 0,11-22-70 0 0,-10 17 129 0 0,8-27 0 0 0,-6 19 0 0 0,1 1 0 0 0,0-1 0 0 0,0 1 0 0 0,10-14 0 0 0,-7 11 0 0 0,0-1 0 0 0,-1 0 0 0 0,10-27 0 0 0,-11 21 0 0 0,3-28 0 0 0,-7 39 0 0 0,-2 1 0 0 0,0-1 0 0 0,2 4 0 0 0,1 11 11 0 0,1 2 24 0 0,-3-5-33 0 0,-1 0 0 0 0,1 0 1 0 0,0-1-1 0 0,0 1 0 0 0,-1 0 0 0 0,1 0 1 0 0,-1 0-1 0 0,0 0 0 0 0,0 0 0 0 0,0 0 0 0 0,0 0 1 0 0,0 4-1 0 0,-1 16 27 0 0,-2 1 0 0 0,-8 39 0 0 0,-2 8 1 0 0,8-5-30 0 0,-4 23 0 0 0,7-74 0 0 0,-2-3 0 0 0,-2 2 0 0 0,5-10 0 0 0,1-2 0 0 0,-1 0 0 0 0,1 0 0 0 0,-1 0 0 0 0,1 0 0 0 0,-1-1 0 0 0,1 1 0 0 0,-1 0 0 0 0,1 0 0 0 0,-1 0 0 0 0,1-1 0 0 0,-1 1 0 0 0,0 0 0 0 0,0-1 0 0 0,1 1 0 0 0,-2 0 0 0 0,-9 8-26 0 0,8-8 10 0 0,0 0 5 0 0,1-1 7 0 0,0 1 0 0 0,-1 0-1 0 0,1 0 1 0 0,0-1 0 0 0,0 1 0 0 0,-1-1 0 0 0,1 1 0 0 0,0-1 0 0 0,-1 0-1 0 0,1 0 1 0 0,0 0 0 0 0,0 0 0 0 0,-1-1 0 0 0,1 1 0 0 0,0-1 0 0 0,-1 1-1 0 0,-1-2 1 0 0,-2 0-7 0 0,-2 0-4 0 0,0-1 0 0 0,1 0-1 0 0,-1 0 1 0 0,1-1-1 0 0,0 0 1 0 0,0 0-1 0 0,-8-7 1 0 0,-7-7-26 0 0,-18-22 1 0 0,19 20 58 0 0,21 17 24 0 0,2-4-31 0 0,3-6 20 0 0,-2 0 2 0 0,4-22-3274 0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4:43.633"/>
    </inkml:context>
    <inkml:brush xml:id="br0">
      <inkml:brushProperty name="width" value="0.1" units="cm"/>
      <inkml:brushProperty name="height" value="0.1" units="cm"/>
      <inkml:brushProperty name="color" value="#E71224"/>
    </inkml:brush>
  </inkml:definitions>
  <inkml:trace contextRef="#ctx0" brushRef="#br0">182 1 2303 0 0,'10'2'8720'0'0,"-12"4"-8634"0"0,-1 1-1 0 0,1-1 0 0 0,-1 0 0 0 0,-1 0 0 0 0,1 0 0 0 0,-1-1 1 0 0,-4 7-1 0 0,-37 35 1006 0 0,2-2-536 0 0,40-39-555 0 0,2-4 0 0 0,-1-1 0 0 0,1 1 0 0 0,-1 0 0 0 0,1 0 0 0 0,-1-1 0 0 0,0 1 0 0 0,0-1 0 0 0,-3 3 0 0 0,0 0 0 0 0,-19 18 0 0 0,21-20 17 0 0,-9 12 108 0 0,4 0 261 0 0,7-13-332 0 0,1-1 0 0 0,0 1 0 0 0,0-1-1 0 0,0 1 1 0 0,0-1 0 0 0,-1 1 0 0 0,1-1 0 0 0,0 1-1 0 0,0-1 1 0 0,0 1 0 0 0,0-1 0 0 0,0 1-1 0 0,0-1 1 0 0,0 1 0 0 0,1-1 0 0 0,-1 1 0 0 0,0-1-1 0 0,0 1 1 0 0,0-1 0 0 0,0 1 0 0 0,1-1-1 0 0,-1 1 1 0 0,0-1 0 0 0,0 0 0 0 0,1 1 0 0 0,-1-1-1 0 0,1 1 1 0 0,0 1 25 0 0,1-1 1 0 0,-1 0-1 0 0,1 0 1 0 0,0 1-1 0 0,0-1 0 0 0,-1 0 1 0 0,4 1-1 0 0,4 1 134 0 0,0 0 0 0 0,14 3 0 0 0,-22-6-188 0 0,56 11 1398 0 0,69 24 0 0 0,-124-34-1122 0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4:47.330"/>
    </inkml:context>
    <inkml:brush xml:id="br0">
      <inkml:brushProperty name="width" value="0.1" units="cm"/>
      <inkml:brushProperty name="height" value="0.1" units="cm"/>
      <inkml:brushProperty name="color" value="#E71224"/>
    </inkml:brush>
  </inkml:definitions>
  <inkml:trace contextRef="#ctx0" brushRef="#br0">0 20 2847 0 0,'0'0'5624'0'0,"12"0"-4440"0"0,16-5-456 0 0,-26 5-616 0 0,19-5 207 0 0,16 0 1105 0 0,0 2 0 0 0,53 2-1 0 0,-51 1-1126 0 0,-31 0-229 0 0,4 2-54 0 0,11-1 10 0 0,-14-1-14 0 0,-1-1-1811 0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4:47.846"/>
    </inkml:context>
    <inkml:brush xml:id="br0">
      <inkml:brushProperty name="width" value="0.1" units="cm"/>
      <inkml:brushProperty name="height" value="0.1" units="cm"/>
      <inkml:brushProperty name="color" value="#E71224"/>
    </inkml:brush>
  </inkml:definitions>
  <inkml:trace contextRef="#ctx0" brushRef="#br0">0 18 1375 0 0,'0'0'8568'0'0,"12"0"-7760"0"0,-10 0-808 0 0,1 1 146 0 0,-1-1-1 0 0,0 0 1 0 0,0-1 0 0 0,0 1 0 0 0,0 0-1 0 0,1-1 1 0 0,2 0 0 0 0,-2 0-112 0 0,-1 0 1 0 0,1 1-1 0 0,-1-1 1 0 0,1 1-1 0 0,0-1 1 0 0,4 1-1 0 0,2-1 3 0 0,53-7 221 0 0,-57 7-252 0 0,1 1 0 0 0,-1-1-1 0 0,0 1 1 0 0,0 0 0 0 0,1 0 0 0 0,5 1 0 0 0,-1 0 85 0 0,107 11 371 0 0,-107-12-408 0 0,-1 2-44 0 0,-1-1-586 0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4:48.393"/>
    </inkml:context>
    <inkml:brush xml:id="br0">
      <inkml:brushProperty name="width" value="0.1" units="cm"/>
      <inkml:brushProperty name="height" value="0.1" units="cm"/>
      <inkml:brushProperty name="color" value="#E71224"/>
    </inkml:brush>
  </inkml:definitions>
  <inkml:trace contextRef="#ctx0" brushRef="#br0">0 1 2303 0 0,'2'0'3622'0'0,"8"2"-3043"0"0,0 0 1 0 0,0-1 0 0 0,-1 0 0 0 0,12 0-1 0 0,-20-1-283 0 0,20-2 508 0 0,-6 2-245 0 0,-5-1-205 0 0,0 2 0 0 0,14 1-1 0 0,-6 0-122 0 0,0-1-1 0 0,0 0 1 0 0,20-2-1 0 0,-19 0 173 0 0,-1 0-1 0 0,34 5 1 0 0,-30-1-196 0 0,1 0 1 0 0,-1-2 0 0 0,26-1-1 0 0,-20 2-207 0 0,-25-3 1 0 0,13 4 188 0 0,-1 0-1921 0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4:48.846"/>
    </inkml:context>
    <inkml:brush xml:id="br0">
      <inkml:brushProperty name="width" value="0.1" units="cm"/>
      <inkml:brushProperty name="height" value="0.1" units="cm"/>
      <inkml:brushProperty name="color" value="#E71224"/>
    </inkml:brush>
  </inkml:definitions>
  <inkml:trace contextRef="#ctx0" brushRef="#br0">1 1 2303 0 0,'2'0'251'0'0,"17"1"2565"0"0,28 6 829 0 0,-17-3-1070 0 0,75-2-752 0 0,17 1-1567 0 0,-110 0-252 0 0,20 1 141 0 0,-22-4-102 0 0,6 2-3873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4:50.711"/>
    </inkml:context>
    <inkml:brush xml:id="br0">
      <inkml:brushProperty name="width" value="0.1" units="cm"/>
      <inkml:brushProperty name="height" value="0.1" units="cm"/>
      <inkml:brushProperty name="color" value="#E71224"/>
    </inkml:brush>
  </inkml:definitions>
  <inkml:trace contextRef="#ctx0" brushRef="#br0">0 6 3223 0 0,'0'0'8336'0'0,"2"1"-8198"0"0,5 2 71 0 0,-5-2 30 0 0,-1-1 7 0 0,5 2-70 0 0,0-1-1 0 0,-1 0 0 0 0,1 0 1 0 0,0-1-1 0 0,0 1 0 0 0,7-2 1 0 0,43-5 1013 0 0,-37 3-763 0 0,22 0-1 0 0,-29 2-334 0 0,29-1 116 0 0,-34 3-129 0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4:51.164"/>
    </inkml:context>
    <inkml:brush xml:id="br0">
      <inkml:brushProperty name="width" value="0.1" units="cm"/>
      <inkml:brushProperty name="height" value="0.1" units="cm"/>
      <inkml:brushProperty name="color" value="#E71224"/>
    </inkml:brush>
  </inkml:definitions>
  <inkml:trace contextRef="#ctx0" brushRef="#br0">0 1 919 0 0,'0'0'8840'0'0,"9"7"-7737"0"0,8-4-279 0 0,0 0 1 0 0,28-1-1 0 0,25 5 8 0 0,-36-4-669 0 0,17 3-43 0 0,-26-1 17 0 0,-23-5-63 0 0,-1 1 0 0 0,12 0 337 0 0,-11 0-1100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8-20T14:31:31.306"/>
    </inkml:context>
    <inkml:brush xml:id="br0">
      <inkml:brushProperty name="width" value="0.05" units="cm"/>
      <inkml:brushProperty name="height" value="0.05" units="cm"/>
    </inkml:brush>
  </inkml:definitions>
  <inkml:trace contextRef="#ctx0" brushRef="#br0">1 1 10135 0 0,'0'0'778'0'0,"0"0"-488"0"0,0 0-168 0 0,0 0-24 0 0,0 0-2 0 0,0 0-28 0 0,0 0-872 0 0,0 0-3068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05.705"/>
    </inkml:context>
    <inkml:brush xml:id="br0">
      <inkml:brushProperty name="width" value="0.1" units="cm"/>
      <inkml:brushProperty name="height" value="0.1" units="cm"/>
      <inkml:brushProperty name="color" value="#E71224"/>
    </inkml:brush>
  </inkml:definitions>
  <inkml:trace contextRef="#ctx0" brushRef="#br0">244 21 5263 0 0,'-3'9'5351'0'0,"3"-7"-5699"0"0,-1 4 1860 0 0,0-5-1379 0 0,0-1-1 0 0,-1 1 1 0 0,1 0 0 0 0,0-1 0 0 0,0 1-1 0 0,0-1 1 0 0,-1 0 0 0 0,1 1 0 0 0,0-1-1 0 0,-2 1 1 0 0,0-1-65 0 0,-5-2-43 0 0,-5-1 7 0 0,8 0-7 0 0,-3-2-22 0 0,1-1 8 0 0,0-1 32 0 0,0 1-22 0 0,4 4 22 0 0,-3-3-33 0 0,-1 0 1377 0 0,-11 15-1038 0 0,-11 29 179 0 0,16-20-476 0 0,-28 30 0 0 0,18-30-52 0 0,16-14 0 0 0,-1-1 0 0 0,7-4 0 0 0,1 0 0 0 0,0 0 0 0 0,0 1 0 0 0,0-1 0 0 0,-1 0 0 0 0,1 0 0 0 0,0 0 0 0 0,0 0 0 0 0,-1 0 0 0 0,1 1 0 0 0,0-1 0 0 0,0 0 0 0 0,-1 0 0 0 0,1 0 0 0 0,0 0 0 0 0,-1 0 0 0 0,1 0 0 0 0,0 0 0 0 0,0 0 0 0 0,-1 0 0 0 0,1 0 0 0 0,0 0 0 0 0,0 0 0 0 0,-1 0 0 0 0,1-1 0 0 0,0 1 0 0 0,0 0 0 0 0,-1 0 0 0 0,1 0 0 0 0,0 0 0 0 0,0 0 0 0 0,-1 0 0 0 0,1-1 0 0 0,0 1 0 0 0,0 0 0 0 0,0 0 0 0 0,-1 0 0 0 0,1-1 0 0 0,0 1 0 0 0,0 0 0 0 0,0 0 0 0 0,0-1 0 0 0,0 1 0 0 0,-1 0 0 0 0,1 0 0 0 0,0-1 0 0 0,0 1 0 0 0,0 0 0 0 0,0 0 0 0 0,0-1 0 0 0,0 1 0 0 0,0 0 0 0 0,0 0 0 0 0,0-1 0 0 0,0 1 0 0 0,0 0 0 0 0,0 0 0 0 0,0-1 0 0 0,0 1 0 0 0,0-1 0 0 0,0 0 1 0 0,0 1-1 0 0,0-1 1 0 0,0 0-1 0 0,0 0 1 0 0,0 0-1 0 0,0 1 0 0 0,0-1 1 0 0,0 0-1 0 0,0 0 1 0 0,0 0-1 0 0,1 1 1 0 0,-1-1-1 0 0,0 0 1 0 0,0 0-1 0 0,1 0 1 0 0,-1 1-1 0 0,1-1 1 0 0,-1 0-1 0 0,0 1 0 0 0,1-1 1 0 0,-1 0-1 0 0,1 1 1 0 0,0-1-1 0 0,-1 1 1 0 0,1-1-1 0 0,-1 1 1 0 0,1-1-1 0 0,1 0 1 0 0,0 0-41 0 0,6-6-366 0 0,0 1-154 0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4:52.436"/>
    </inkml:context>
    <inkml:brush xml:id="br0">
      <inkml:brushProperty name="width" value="0.1" units="cm"/>
      <inkml:brushProperty name="height" value="0.1" units="cm"/>
      <inkml:brushProperty name="color" value="#E71224"/>
    </inkml:brush>
  </inkml:definitions>
  <inkml:trace contextRef="#ctx0" brushRef="#br0">0 3 919 0 0,'0'0'7056'0'0,"20"4"-6176"0"0,85-8 1464 0 0,-90 3-2124 0 0,-12 1-175 0 0,0-1-1 0 0,-1 1 0 0 0,1 0 0 0 0,0 0 0 0 0,0 0 0 0 0,5 1 1 0 0,5 1 217 0 0,24 2 1 0 0,4 0-120 0 0,-32-2-132 0 0,-3-1 2 0 0,0 0 0 0 0,0 0-1 0 0,0-1 1 0 0,6 0-1 0 0,-3 0-12 0 0,0 0 11 0 0,-2 0 42 0 0,-6 0-557 0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4:53.420"/>
    </inkml:context>
    <inkml:brush xml:id="br0">
      <inkml:brushProperty name="width" value="0.1" units="cm"/>
      <inkml:brushProperty name="height" value="0.1" units="cm"/>
      <inkml:brushProperty name="color" value="#E71224"/>
    </inkml:brush>
  </inkml:definitions>
  <inkml:trace contextRef="#ctx0" brushRef="#br0">1 0 5063 0 0,'0'0'4991'0'0,"1"1"-4619"0"0,6 2 22 0 0,0 0 0 0 0,0-1 0 0 0,0 0 0 0 0,0 0 0 0 0,0-1 0 0 0,10 1 0 0 0,50 0 2046 0 0,-5 0-1183 0 0,-10 2-788 0 0,89 12-21 0 0,-139-15-383 0 0</inkml:trace>
</inkml:ink>
</file>

<file path=ppt/ink/ink30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1-25T14:19:59.694"/>
    </inkml:context>
    <inkml:brush xml:id="br0">
      <inkml:brushProperty name="width" value="0.05292" units="cm"/>
      <inkml:brushProperty name="height" value="0.05292" units="cm"/>
      <inkml:brushProperty name="color" value="#FF0000"/>
    </inkml:brush>
    <inkml:context xml:id="ctx1">
      <inkml:inkSource xml:id="inkSrc49">
        <inkml:traceFormat>
          <inkml:channel name="X" type="integer" max="25977" units="cm"/>
          <inkml:channel name="Y" type="integer" max="17318" units="cm"/>
          <inkml:channel name="T" type="integer" max="2.14748E9" units="dev"/>
        </inkml:traceFormat>
        <inkml:channelProperties>
          <inkml:channelProperty channel="X" name="resolution" value="1000.26953" units="1/cm"/>
          <inkml:channelProperty channel="Y" name="resolution" value="1000.46216" units="1/cm"/>
          <inkml:channelProperty channel="T" name="resolution" value="1" units="1/dev"/>
        </inkml:channelProperties>
      </inkml:inkSource>
      <inkml:timestamp xml:id="ts1" timeString="2021-01-25T14:20:48.706"/>
    </inkml:context>
  </inkml:definitions>
  <inkml:trace contextRef="#ctx0" brushRef="#br0">5439 6805 9663 0,'0'0'432'0,"0"0"80"0,0 0-512 0,0 0 0 0,0 0 0 0,0 0 0 0,0 0 1600 16,0 0 192-16,0 0 64 0,0 0 0 15,0 0-720-15,0 0-144 0,0 0-32 0,0 0 0 16,0 0-96-16,0 0-32 0,0 0 0 16,4-3 0-16,-4 3-96 0,0 0-32 0,0 0 0 0,0 0 0 0,0 0 64 0,0 0 0 15,6-4 0-15,-6 4 0 0,0 0-48 0,0 0 0 16,0 0 0-16,0 0 0 0,0 0 64 0,0 0 16 15,9 4 0-15,-9-4 0 0,0 0-224 0,8 7-32 16,0-1-16-16,-2 1 0 0,1-1-32 0,-1 1-16 16,-6-7 0-16,7 8 0 0,1-3-112 0,-1 3-32 0,1 1 0 15,0 1 0-15,-1-3-96 0,1 2-32 16,-1-1 0-16,3-2 0 0,-3 4-80 0,1-4-128 16,0 2 176-16,0 1-176 0,0-2 176 0,0 2-176 0,0-1 160 15,1-2-160-15,-1 1 160 0,-1 2-160 16,1-1 160-16,0-2-160 0,0 4 192 0,0-4-64 15,-2 2-128-15,1 1 192 0,0-2-64 0,-1 1-128 16,-1 1 176-16,2-3-176 0,-1 3 176 0,1-1-176 16,0-1 160-16,0-1-160 0,1 1 128 0,0 0-128 15,-1-1 0-15,1 1 0 0,-1-1 0 0,1 1 128 0,1-6-128 0,1 2 0 16,-4 1 128-16,2 1 0 16,1-1-128-16,0 0 192 0,2-2-192 0,-2 2 0 0,0 0-144 0,2 1 144 15,0-1 0-15,1 0 0 0,-1-1 0 0,-1 1 0 0,1 1 0 0,-1-1 0 16,1 0 0-1,-1-1 0-15,-1 3 0 0,2-2-144 0,-1-1 144 0,-1 1 0 0,2-2 0 0,-1-1 0 16,1 6 0-16,-1-2 0 16,1-1 0-16,-1 0 0 0,1-1 0 0,-1-2 0 0,1 4 0 0,-1-3 0 15,1 0 0-15,-1 2 0 16,-2-4 0-16,1 0 0 0,0 3 0 0,2-1 0 0,-2 0 0 0,0-2 0 16,0 2 0-16,0-2-128 15,-9 0 128-15,10 3 0 0,-1-2 128 0,0-1-128 0,-1 0 0 16,0 0 0-16,-8 0 0 0,9 3-128 0,-1-3 128 0,-8 0 0 15,9 1 0-15,-1 2 0 0,0-3 0 0,-1 0 0 16,-7 0 0-16,10 2 0 0,-1-2 0 0,1 0 0 16,1 0 0-16,-1 2 0 0,-2-2 0 0,1 0 0 15,0 0 0-15,1 0 0 0,-1-2 0 0,1 2-128 16,-1-5 128-16,0 4-128 0,1 1 128 0,-2 0 0 16,-1 0 0-16,1 0 0 0,1-3 0 0,1 3 0 15,-3-1 0-15,1-2 0 0,-1 3 0 0,1-2 0 0,-2 0 0 0,1 0 0 16,-1-1 0-16,1 3 0 15,1-4 0-15,-2 4 0 0,-6 0 0 0,8-4 0 0,0 2 128 0,-1-2-128 16,-1 1 0-16,1 1 0 16,-1 0 0-16,1 0-192 0,-1-2 192 0,2 4 0 0,0-3 0 15,-1-1 0-15,-1 1 0 0,1 0 0 16,-2-1 0-16,0-2 0 0,0 2 0 0,1 1 0 0,-1 0 0 0,-5 3 0 16,6-7 0-16,0 3 0 15,-6 4 0-15,5-3 0 0,-5 3 0 0,5-6 0 0,-1-2 0 0,0 3-128 16,-4 5 128-16,0 0 0 0,0 0 0 0,0 0 0 0,7-4 0 0,-7 4 0 15,6-2 0-15,-6 2 0 16,0 0 0-16,7-2 0 0,-7 2 0 0,0 0 0 0,0 0 0 0,6-2 0 16,-6 2 0-16,0 0 0 15,0 0 0-15,0 0 0 0,0 0 0 0,7 0 128 0,-7 0-128 16,0 0 0-16,0 0 0 0,0 0 128 16,0 0-128-16,6 4 128 0,0 1-128 0,-6-5 128 0,3 6-128 0,0 2 176 15,-3-8-176-15,1 9 192 0,1 2-48 0,-2-5 0 16,-2 4 0-16,1-3 0 0,0 3-16 0,-2-2-128 15,2 1 192-15,-2 1-64 0,1-1 0 0,-1-1 0 16,0 4 0-16,1-2 0 0,-2 1-128 0,1-2 160 16,1-1-160-16,-1 4 160 0,0-4-160 0,1 1 0 15,-1 1 0-15,0-3 0 0,1 2 0 0,-1-2 0 16,3-7 176-16,-1 7-176 0,0 0 0 0,1-7 128 16,-2 9-128-16,2-9 0 0,-1 8 0 0,1-8 0 15,0 0 0-15,0 0 0 0,0 6 0 0,0-6 0 0,0 0 0 16,0 0 0-16,0 0 0 0,0 0 0 0,0 0 128 0,0 0-128 15,0 0 0-15,0 0-128 16,0 0 128-16,0 0-208 0,0 0 208 0,0-6 0 16,0-2 0-16,0-1 0 0,-1 2-144 0,2 1 144 15,0-1-128-15,1-1 128 0,-1-1 0 0,2 3 0 16,-1-2 0-16,1-1 0 0,-2 2 0 0,2-2 0 0,1 1 0 0,0-1 128 0,-1 2-128 0,1 0 0 31,2-3 0-31,-1 1-128 0,-1 1 128 0,0-1 0 0,1 1 0 0,-1-1 0 0,0 3 0 0,-2-1 0 31,1 0 0-31,-3 7 0 0,4-7 0 0,-4 7 0 0,1-7 0 0,-1 7 0 0,0 0 0 0,0 0 0 16,0 0 0-16,0 0 0 16,-2-6 0-16,2 6 0 0,-6-6 0 0,0 5 0 15,-2-2 0-15,-2-1 0 16,-2 4 0-16,0-2 0 0,2 1 0 0,-2-2 0 0,0 3 0 0,-1-3 128 16,0 3-128-16,0 0 0 0,0-1-128 15,-1-2 128-15,3 1 0 0,-1 0 0 0,1 0 0 0,1-1 0 16,-1 2 0-16,4-2 0 0,1 1 0 0,1 0 128 0,0 0-128 0,5 2 0 15,-5 0 0-15,5 0 0 0,-6-2 0 0,6 2 128 16,0 0-128-16,0 0 128 0,0 0-128 0,0 0 128 16,0 0-128-16,0 0 128 0,0 0-128 0,0 0 0 15,0 0-128-15,0 0 128 0,0 0-240 0,0 0 48 16,0 0 0-16,4-9 0 16,2 3-2304-16,1-1-464 0,1 1-96 0,-4-2-16 0</inkml:trace>
  <inkml:trace contextRef="#ctx0" brushRef="#br0" timeOffset="1501.03">6973 5830 5519 0,'0'0'496'0,"0"0"-496"16,0 0 0-16,7 7 0 0,-2-2 4624 0,-5-5 832 16,0 0 176-16,6 1 16 0,-6-1-3360 0,0 0-688 15,0 0-128-15,0 0-16 0,0 0-880 0,0 0-160 0,0-4-32 0,2-5-16 16,-2 1-368-16,-2 2 0 16,-1-1 0-16,-1 1 128 0,1-1-128 0,-1 1 0 0,0-1 0 0,0 1 0 15,-2-2 0-15,0 1 0 0,0 1 0 0,-1-1 0 16,1 0 0-16,-2 1 0 15,-3-1 0-15,2-2 0 0,0 3 0 0,0 2 0 16,0-3 0-16,0 1 0 0,-1 2 0 0,3-3 0 0,-4 1 0 0,2-1 0 16,0 3 0-16,1-2 0 0,0 3 0 0,-1-1 0 0,0 1 0 0,0 0 0 15,-2 3 160-15,1-3-160 16,-1 3 0-16,-1-1 0 0,2 1 0 0,-1 1 0 0,1-1 0 0,-1 0 0 16,0 0 0-16,-1 0 0 15,1 3 0-15,0-3 0 0,-1 2 0 0,-1-1 0 0,0 2 0 0,-1-3 0 16,1 4 0-16,0-4 0 0,-1 3 128 0,-1-3-128 15,4 1 176-15,-2-2-176 0,-2 1 208 16,1 0-64-16,-2 0-16 0,2 0 0 0,-2 0-128 0,2 0 160 16,-2 0-160-16,1 0 160 0,2 0-160 0,0 0 0 15,0 0 0-15,0 1 0 0,3 2 0 0,-1-3 128 16,2 0-128-16,0 2 128 0,0-2 32 0,-1 0 0 16,3 1 0-16,-1 2 0 0,0 0 144 0,1 1 16 15,-1 0 16-15,1-2 0 0,0 5 0 0,0-3 0 16,0 0 0-16,-1 1 0 0,0-1-16 0,0 0 0 15,0 2 0-15,0 1 0 0,0-1-96 0,1 1-32 0,-1-3 0 0,0 2 0 16,0 0 80-16,0 1 16 16,-1 0 0-16,0-2 0 0,0-1-288 0,-1 4 0 15,3-1 0-15,-3-1 0 0,1 1 208 0,0-1-16 16,1 1 0-16,0-1 0 0,1 1 0 0,-1-1 0 16,0 1 0-16,1 0 0 0,1-1-192 0,-1 1 0 15,2-1 0-15,1 2 0 0,-1-1 0 0,0-1 0 0,-1 1 176 16,2-3-176-16,-1 1 192 0,1 1-192 0,4-6 192 0,-4 7-192 0,-1-3 176 15,1 2-176-15,4-6 160 16,0 0-160-16,-1 7 128 0,1-7-128 0,-4 4 0 0,4-4 0 0,-3 9 128 16,3-9-128-16,0 0 0 0,0 0 0 15,0 0 0-15,0 0 0 0,0 0 0 0,-2 7 0 16,2-7 0-16,-4 4 0 0,4-4 0 0,0 0 0 16,-4 6 0-16,4-6 0 0,0 0 0 0,-3 7 0 0,3-7 0 0,0 0 0 15,0 0 0 1,0 0 0-16,-2 4 0 0,2-4 128 0,0 0-128 0,0 0 0 15,0 6 0-15,0-6 144 0,0 0-144 0,0 0 128 0,2 4-128 0,-2-4 0 16,0 0 0-16,0 0 0 0,0 0 0 0,5 7 0 16,-5-7 0-16,0 0 0 0,6 2 0 0,-6-2 0 15,0 0 0-15,6 3 0 16,1-2 0-16,-7-1 0 0,0 0 0 0,0 0 0 0,0 0 0 0,0 0 0 16,6 3 0-16,-6-3-176 0,0 0 176 0,8-3 0 15,-8 3 0-15,8 0 0 0,-8 0 0 0,8-1 0 16,0-2 0-16,0 1 0 0,-2 0 0 0,2 0 0 15,-1-2 128-15,0 1-128 0,1-1 0 0,1-1 0 16,1 1 0-16,-1 0 0 0,0 1 0 0,0 0 0 16,-2 0 0-16,2-1 0 0,-1 0 0 0,0 1 0 15,-8 3 0-15,0 0 0 0,5-4 0 0,-5 4 0 16,0 0 0-16,6 0 0 0,-6 0 0 0,0 0 0 16,0 0 0-16,0 0 0 0,0 0 128 0,0 0 16 0,0 0 0 0,0 0 0 15,0 0-144-15,-2 7 128 0,-4 1-128 0,0 1 128 16,-2-2 0-16,0 0 0 15,-1 0 0-15,0 0 0 0,-2-1 64 0,1 1 0 0,-1-3 0 0,2 1 0 16,-1 1-64-16,1 1 0 0,-2-3 0 16,3 0 0-16,2-2 0 0,-1-2 0 0,-1 3 0 0,0-3 0 15,2 0-128-15,-1-3 0 0,2 1 0 0,5 2 0 16,-4-4 128-16,2-3 0 0,0 1 0 0,0-1 0 16,-1-1-128-16,2-1 128 0,2 0-128 15,-1 1 128-15,0-2 0 0,1-2 0 0,2 1 0 0,-3-2 0 16,1 0-128-16,2 0 0 0,-1-1 0 0,0 1 0 0,-1 0 0 0,-1-1 0 15,1 1 0-15,-1 0 0 16,-1 3 0-16,0 2 0 0,-3-1 0 0,1 0 0 0,2 1 0 0,-2 1 0 16,-1 1 0-16,2 3 0 15,-1-1 0-15,3 4 0 0,-5-4 0 0,1-1 0 16,1 1-1152-16,-1-3-256 0,-1 3-48 0,-1 2-17744 16</inkml:trace>
  <inkml:trace contextRef="#ctx0" brushRef="#br0" timeOffset="2538.5">8322 6289 12671 0,'0'0'560'0,"0"0"112"0,0 0-544 0,0 0-128 0,-1-7 0 0,1 1 0 15,0 6 1472-15,-2-7 256 16,2 7 48-16,-1-7 16 0,1 7-112 0,-2-3-16 16,2 3 0-16,0 0 0 0,0 0 160 0,0 0 32 0,0 0 0 0,0 0 0 15,0 0 304-15,0 0 64 16,0 0 16-16,0 0 0 0,-2 6-768 0,1 5-160 15,-2-1-32-15,2 6 0 0,0 5-352 0,-1 1-80 16,0 5-16-16,0 4 0 0,1 1-352 0,0 5-80 0,-1 2-16 0,1-1 0 16,-1 2-96-16,-1-4-32 15,2 4 0-15,-1-4 0 0,1-2-96 0,0-1-32 0,1 1 0 0,0-4 0 16,0 3 0-16,0-6 0 0,1 2 0 0,0-3 0 16,1-5-128-16,-1-1-176 0,2 0 48 0,-1-7 0 15,1-3-160-15,-1-3-32 0,1 1 0 0,-3-8 0 31,7 5-1952-31,0-5-400 0,-7 0-80 0,8-5-16288 0</inkml:trace>
  <inkml:trace contextRef="#ctx0" brushRef="#br0" timeOffset="2930.17">8449 6651 14735 0,'0'0'1312'0,"0"0"-1056"15,0 0-256-15,7-6 0 0,-1 2 3232 0,2-1 592 16,0-2 112-16,1-1 32 0,0 2-2368 0,0-1-480 16,1-2-96-16,-1-1 0 0,0 0-624 0,3 4-112 15,-2-1-32-15,2 3 0 0,0-2-96 0,1 2-32 16,1 4 0-16,1 0 0 0,-2 0 304 0,0 4 48 16,1 2 16-16,-1 1 0 0,-2 3 496 0,-1 3 96 15,-1-2 32-15,-1 5 0 0,-1 1-336 0,-2 2-64 0,-1 5-16 0,-3-2 0 16,-1-1 0-16,-1 3 0 0,-2 2 0 15,1-3 0-15,-3 0-304 0,-2 2-64 0,-1 1-16 0,2-4 0 16,-1 2-48-16,-1-5-16 16,-1-2 0-16,0 0 0 0,-2-4-96 0,1-2-32 0,-1-5 0 0,1 1 0 15,0-4-128-15,-1-3 0 0,1-6 0 0,-1 0 0 16,1-5 0-16,-1 1 0 0,2-7 0 0,0 0-176 16,1-5 48-16,0-5 0 15,2 4 0-15,0-3 0 0,2 1 128 0,0-1-128 0,3-5 128 0,2 5-128 31,2 0-256-31,2 2-64 0,1 1 0 0,3-1 0 0,0 1-1376 16,1 3-288-16,1 3-48 0,3 4-15632 0</inkml:trace>
  <inkml:trace contextRef="#ctx0" brushRef="#br0" timeOffset="3570">9004 6653 21183 0,'0'0'944'0,"7"2"192"0,1-4-912 0,-2 0-224 16,0-3 0-16,0 0 0 0,1-4 2976 0,-2 2 544 15,-1-3 128-15,0 1 0 0,-3-5-2256 0,0 1-464 16,-1 0-96-16,-1 1 0 0,-2-3-464 0,1-1-96 16,-3 2-16-16,-1 1 0 0,0-2 64 0,-1-1 0 15,1 3 0-15,-1 3 0 0,1 1-112 0,-1-2-16 16,1 7 0-16,-2-1 0 0,0 4 112 0,0 2 16 0,-3 4 0 0,2 2 0 15,0 1 256-15,1 5 48 16,0 3 16-16,1 1 0 0,-3 2 64 0,1 5 32 0,0-3 0 16,1 5 0-16,2 0-288 0,0 0-64 15,1-1-16-15,3 1 0 0,0 1-96 0,2-1-16 0,2-3 0 0,0 1 0 16,2-4-128-16,-1-1-128 16,2-2 192-16,3 0-192 0,-2-1 0 0,2-3 0 0,-1-2 0 0,1-1 0 15,1-6 0-15,0-1-176 0,0-6 0 0,0-4 0 16,0 0-208-1,1-7-64-15,0-1 0 0,2-2 0 0,0-3-256 0,1-1-48 0,-1-2-16 0,-1 0 0 16,0 0 208 0,-2-1 48-16,-2 1 0 0,-1 0 0 0,1 2 352 0,-2-1 160 0,-1 5-128 0,-2-3 128 0,-2 6-128 0,0 1 128 15,-1 2-128-15,1 2 128 0,0 9 0 0,0 0 0 16,0 0 0-16,0 0 0 0,0 9 0 0,-1 2 0 16,1 2 0-16,0 4 128 15,0 3 96-15,1 1 32 0,0 5 0 0,1 0 0 0,-1 4 96 0,-1 3 32 16,1 1 0-16,2 9 0 0,0 4 0 0,-1 6 0 15,1 0 0-15,-3 4 0 0,0-6-64 0,-1 1 0 16,-1 1 0-16,1-4 0 0,-2-2-192 0,-1 3-128 16,-1-3 128-16,-1 0-128 0,-2-3 128 0,-1-5-128 15,-2-2 128-15,1-7-128 0,-2-4 0 0,1-6 0 16,0-6 0-16,-1-3-128 0,-1-2 128 0,0-9 0 16,-2-4 0-16,-1-8 0 0,-1-2 0 0,0-6 0 15,0-6 0-15,0-4 0 16,2-4-432-16,-1-3-48 0,3 0-16 0,2 2 0 15,2 1-1920-15,3-3-384 0,2 0-80 0,2 5 0 16,4 2-3072-16,3-3-624 0,0 3-112 0,0 0-32 0</inkml:trace>
  <inkml:trace contextRef="#ctx0" brushRef="#br0" timeOffset="4129.96">9336 6888 5519 0,'0'0'496'0,"0"0"-496"16,0 0 0-16,0 0 0 0,0 0 4416 0,0 0 768 0,0 0 176 0,0 0 16 16,0 0-2816-16,0 0-576 0,0 0-128 0,1 7 0 15,0 3-256-15,-1 0-64 0,0 0 0 0,-1 1 0 16,0 2-400-16,-2 0-96 16,1 0-16-16,-1 0 0 0,0 0-304 0,2 0-64 0,0 2-16 0,-1-5 0 15,2 2-96-15,0-4-32 0,0 1 0 0,2-1 0 0,0-2-304 0,2 0-64 16,-4-6-16-16,7 3 0 15,-1 0-128-15,2 1 128 0,0-4-128 0,1 3 128 0,0-3-128 0,2-3 0 16,1 3 0-16,1-4 0 16,-1 1 0-16,-1 1 0 0,0 1 0 0,-1-2 0 0,-1-1 0 0,1 4 0 15,-3-3 0-15,-7 3 0 16,8-4 0-16,-1 2-176 0,-7 2 48 0,6-4 0 16,-2-3-1856-1,0 1-352-15,-1-1-80 0,-2-2-9488 0,-1 1-1920 0</inkml:trace>
  <inkml:trace contextRef="#ctx0" brushRef="#br0" timeOffset="4309.92">9476 6878 31551 0,'0'7'2816'0,"0"0"-2256"15,1 6-560-15,-1 1 0 0,0 3 2496 0,0 2 400 16,-1 1 80-16,0 3 16 0,-1 1-1408 0,1 2-288 0,1-2-48 0,0 5-16 16,0-2-624-16,1-1-128 15,1 2-32-15,-2-5 0 0,2 0-96 0,1 0-32 0,1-3 0 0,0 0 0 16,-2-3-320-16,2-4 0 15,0-3 0-15,0-3-128 16,-4-7-1136-16,0 0-208 0,7 4-64 0,-7-4-18832 16</inkml:trace>
  <inkml:trace contextRef="#ctx0" brushRef="#br0" timeOffset="5020.8">10106 6038 38239 0,'0'0'832'0,"0"0"192"0,0 0 16 0,0 0 48 0,0 0-880 0,0 0-208 0,0 0 0 0,0 8 0 0,-1 2 1472 0,-2-3 256 16,-1 3 64-16,-1 3 0 0,-2 0-832 0,-1 4-144 15,0 0-48-15,-1 5 0 0,-1-1-48 0,-3 5-16 16,0 2 0-16,0 1 0 15,-2 5-192-15,1 2-64 0,-2 1 0 0,2 3 0 16,2 2-144-16,0 2-48 0,2-4 0 0,0 0 0 0,3 0-256 0,0-3 0 16,3-1 0-16,3-1 0 0,1-3 0 0,1 1 0 15,3-7 0-15,3 2-144 0,0-2 144 0,5-3 0 16,1 1 0-16,3-4 0 0,1-3-240 0,0-2-16 16,1-4 0-16,2-1 0 15,2-3-1424-15,2-4-304 0,-1-3-48 0,4-3-18752 0</inkml:trace>
  <inkml:trace contextRef="#ctx0" brushRef="#br0" timeOffset="5410.36">10636 5777 22799 0,'0'0'1008'0,"0"0"208"0,0 0-960 0,0 0-256 0,3 9 0 0,-2-3 0 15,-1-6 2352-15,2 11 416 0,-1-1 96 0,0 1 16 0,-1 2-720 0,0 0-144 16,-1 0-32-16,1 4 0 16,1-1-912-16,-2-2-192 0,0 2-48 0,-2 1 0 0,0 0-192 0,1-1-64 15,0 1 0-15,1 0 0 0,0-2-304 16,-1-2-64-16,1-2-16 0,0-3 0 0,-1 1-192 0,2 0 144 16,0-2-144-16,0 1 128 15,0-8-304-15,0 0-64 0,0 0-16 0,0 0 0 16,0 0-3328-16,0 0-656 0,0 0-144 15,0 0-32-15</inkml:trace>
  <inkml:trace contextRef="#ctx0" brushRef="#br0" timeOffset="5670.81">10799 6222 32015 0,'-8'10'1408'0,"8"-10"320"0,-8 4-1392 0,-3 3-336 0,-3-3 0 0,0 1 0 15,-2-1 1920-15,-1-1 304 16,-1 0 64-16,-1 0 16 0,1 1-1344 0,0-4-256 0,-3 0-48 0,1 3-16 16,0-2-400-16,1-1-96 0,-2 0-16 0,1 0 0 15,0-1-128-15,2-2 128 0,1 3-128 0,1 0 128 16,2 0-128-16,1 0 0 0,2 0 0 0,2 0 0 15,1-3-1968-15,2 3-416 0,6 0-96 0,0 0-16 16</inkml:trace>
  <inkml:trace contextRef="#ctx0" brushRef="#br0" timeOffset="6320.07">10453 6498 20959 0,'0'0'448'0,"0"0"112"0,0 0 16 0,0 0 16 0,0 0-464 0,0 0-128 0,0 0 0 0,0 0 0 16,0 0 1808-16,0 0 352 0,0 0 64 0,0 0 16 15,0 11-320-15,-1-1-48 0,-2 1-16 0,-1 2 0 0,-1 2-448 0,0 2-112 16,-2-3-16-16,-1 3 0 15,0-2-864-15,2 2-176 0,-1 0-48 0,2 0 0 0,1-1 160 0,1 1 32 16,1 0 0-16,0-1 0 16,1 1-112-16,2-3-16 0,2-1 0 0,1 0 0 0,0 1-256 0,3-1 0 15,0-3 0-15,3 1-144 0,-1 0 144 0,1-3-128 16,2 1 128-16,1-5-128 0,0-1 128 0,0-2-128 16,-2-2 128-16,1 1-128 0,-1-3-112 0,0-1-16 15,-1 1 0-15,1-4 0 16,-2-2-400-16,0-2-96 0,-1 2-16 0,1-1 0 15,-1-3 208-15,-1 2 48 0,-4-5 0 0,0 3 0 0,-2 1 352 0,-1 1 160 16,-2 0-128-16,-2 1 128 0,0 1 0 0,-1 1 0 0,-2 2 0 0,-1 3 0 16,0 3 0-16,-1 0 128 15,0 0 0-15,0 3 0 0,0 0 512 0,0 4 96 0,-1-1 32 0,1 2 0 16,0 1-368-16,0 2-64 0,1-2-16 0,1-1 0 16,2 1 64-16,1 1 0 0,2 0 0 15,-1-3 0-15,3-7-384 0,0 7 0 0,0-7 0 0,0 0 0 16,0 0 0-16,7 6 0 0,-1-3 0 0,3-3-128 31,1-3-2816-31,-3 2-576 0,3-5-96 0,-1-1-32 0</inkml:trace>
  <inkml:trace contextRef="#ctx0" brushRef="#br0" timeOffset="6790.53">10772 6485 35711 0,'0'0'784'0,"0"0"176"0,0 0 16 0,4 7 16 16,-1-1-800-16,-2 2-192 0,1 1 0 0,-1 2 0 0,-1-2 1680 0,-1-1 304 0,-2 3 48 0,2 0 16 0,-1 2-1088 0,1-2-192 15,0 2-64-15,-2-3 0 0,1 3-352 0,-1-2-80 16,0 2-16-16,1-4 0 0,-1 1-96 0,2 1-32 16,-1-2 0-16,2-2 0 0,0-7 0 0,2 10 0 15,2-3 0-15,-4-7 0 0,0 0-128 0,9 6 0 16,0-2 0-16,1 3 0 0,1-5 0 0,1 2 0 15,1-4 0-15,0 0-176 0,0 0 176 0,-2 0-128 0,0 0 128 0,1-2-128 32,1 0-256-32,-1 0-64 0,0-5 0 0,0 1 0 15,-2-1-48-15,1-3-16 0,-2-1 0 0,-1 2 0 16,-1-2-816-16,-1 1-160 0,-1-3-48 0,-1-3 0 16,0-1-96-16,-3 7-32 0,-1-3 0 0,0 2 0 0,-1-2 1024 0,-2 4 208 15,0-2 48-15,1 5 0 0,-1 2 256 0,3 4 128 0,-4-5-128 0,4 5 128 16,0 0 528-16,-5 2 192 0,0 5 48 0,1 2 0 15,0 1 960-15,0 4 208 0,-1 3 48 0,0 6 0 16,-1-3-672-16,2 3-128 0,0-3-32 0,1 0 0 16,0 1-304-16,0 1-64 0,1-5-16 0,0 0 0 15,1-1-192-15,0 1-64 0,-1 0 0 0,2 0 0 16,0 0-256-16,2 1-48 0,-1-1-16 0,2 3 0 16,-1-3-48-16,2-4-16 0,0-3 0 0,0-3 0 15,-4-7-128-15,7 4-272 0,-1-4 64 0,2-4 16 31,0 0-1488-31,1-5-304 0,0 0-48 0,2-2-17936 0</inkml:trace>
  <inkml:trace contextRef="#ctx0" brushRef="#br0" timeOffset="7240.12">11226 5902 22111 0,'0'0'976'0,"0"0"208"0,0 0-944 0,0 0-240 16,0 0 0-16,0 0 0 0,0-6 1168 0,0-3 192 0,0 1 48 15,-2-1 0-15,1 2-464 0,1 0-96 0,1 1-16 0,-1 6 0 16,0 0-48-16,0 0-16 15,2-7 0-15,-2 7 0 0,0 0 512 0,0 0 112 0,6 6 16 0,1-2 0 16,1 2-208-16,-1 5-48 0,1 2 0 0,1 4 0 16,2 0-96-16,2 5-32 0,-1 2 0 0,1 3 0 15,1 3-352-15,1 6-80 16,-2 0-16-16,0 2 0 0,0 4-192 0,-1 5-64 16,-2 0 0-16,-1 6 0 0,-1 3-144 0,-2 4-48 0,-3-3 0 0,-1 0 0 0,-5 0-128 0,-1-1 0 15,0-6 0-15,-2 3 0 16,-3 0 0-16,-2-2 0 0,-1-5 0 0,2-2 0 0,-3-2 0 0,-2-8 0 15,1-5 0-15,0-5-176 16,0-4 176-16,1-4 0 0,-1-1 0 0,1-6 0 16,0-3-1312-1,0-2-224-15,0-6-64 0,2-2 0 0,1 0-3376 0,-1-16-672 0,12-7-144 16,-1 27-32-16</inkml:trace>
  <inkml:trace contextRef="#ctx0" brushRef="#br0" timeOffset="7728.01">11763 6589 29023 0,'0'0'1280'0,"0"0"272"0,0 0-1232 0,6 3-320 15,-6-3 0-15,8 3 0 0,-1 1 2112 0,0-1 352 16,3-3 80-16,-1 1 16 0,0 2-1440 0,0-3-288 15,2 0-48-15,0 0-16 0,0 0-512 0,2 0-96 16,1 0-32-16,2-3 0 0,0 2-128 0,1 1 0 16,-2 0 0-16,1 0-176 15,-1-3-2368-15,-2 6-464 0,-3-3-112 0,-2 1-16 0</inkml:trace>
  <inkml:trace contextRef="#ctx0" brushRef="#br0" timeOffset="7921.62">11886 6752 37311 0,'0'0'832'0,"0"0"160"0,0 0 32 0,6 5 16 0,-1-1-832 0,2 0-208 0,1-4 0 0,0 3 0 16,0-3 1120-16,-1 4 176 0,0-4 48 0,1 3 0 16,1-6-880-16,2 0-160 0,-2-1-48 0,0 0 0 15,3 4-448-15,-1-2-112 0,3 2-16 0,-1-2 0 16,0 0-3840-16,-2-1-768 0,0-3-144 0,-2 2-48 15</inkml:trace>
  <inkml:trace contextRef="#ctx0" brushRef="#br0" timeOffset="8310.14">12486 6589 34095 0,'0'0'3024'0,"0"0"-2416"0,0 0-480 0,0 0-128 16,0 0 2064-16,0 0 400 0,0 0 80 0,6-3 16 16,2 2-1344-16,0-2-256 15,0 0-48-15,1 2-16 0,0-2-656 0,1 3-240 0,2-3 144 0,1 0-144 0,2-1 0 0,0 4-224 16,1-3 32-16,1 3 0 15,0 0-1088-15,0 0-192 0,0 3-64 0,-1-3 0 0</inkml:trace>
  <inkml:trace contextRef="#ctx0" brushRef="#br0" timeOffset="8908.94">12975 6435 33407 0,'0'0'736'0,"0"0"160"0,0 0 16 0,0 0 16 0,0 0-736 0,0 0-192 16,0 0 0-16,0 0 0 0,0 0 1216 0,0 0 192 16,0 0 64-16,0 0 0 0,0 0-880 0,0 0-160 15,0 0-48-15,0 0 0 0,0-6-48 0,2 2-16 0,0-3 0 0,2 2 0 16,-1-2-192-16,2 4-128 15,2-4 128-15,0 3-128 0,3 0 0 0,-1-2 0 0,3-1 0 0,2 2 0 16,3 1 128-16,1 0-128 16,2 0 128-16,-2-1-128 0,-1 3 0 0,0 0 144 0,-1 2-144 15,-1-3 0-15,-2 6 128 0,-2 1-128 16,0 1 0-16,-3 2 0 0,-3 0 368 0,-2 3 16 0,-5 3 0 0,-2 4 0 16,-2 2 64-16,-5 2 0 0,-2 2 16 0,-2 0 0 15,-4 1-176-15,2-1-32 0,-1-2-16 0,-1 2 0 16,1-4-240-16,1-2 0 0,0-4 0 0,1 0 0 15,2-2 0-15,1-1 0 16,2 0 0-16,4-4 0 0,0-2 0 0,7-4 0 16,-4 4 0-16,4-4-160 0,0 0 160 0,0 0 0 0,0 0 0 0,11 5 0 15,0-4 0-15,2 2 176 0,2-3-48 0,1 3 0 0,2-2-128 0,0-1 0 16,2 3 0-16,1-1-176 16,0 0 176-16,-2 0 0 0,0 2 128 0,-2-1-128 0,-4 3 128 0,0 2-128 15,-3 1 128-15,-2 2-128 0,-2 2 0 0,-4 0 0 16,-2 4 0-16,-2 0 0 0,-4 3 272 0,-3-1-16 15,-4 1 0-15,-1 1 0 0,-2-1-256 0,-1-3 160 16,-1 1-160-16,-1-1 128 0,0 0-128 0,-1-4 0 16,0-2 0-16,1-1 0 0,0-1 0 0,1-2 128 15,2-3-128-15,-1-2 128 0,2 0-128 0,0 0-272 16,2-4 64-16,1 0 16 16,2-3-512-16,2 1-112 0,1 0-16 0,3-2 0 15,2-1-3472-15,2-3-704 0,4-2-144 0,4 1-32 0</inkml:trace>
  <inkml:trace contextRef="#ctx0" brushRef="#br0" timeOffset="13370.24">18439 6666 24063 0,'0'0'528'0,"0"0"112"0,0 0 32 0,3-7 0 0,0 1-544 0,-3 6-128 0,2-8 0 0,-2 8 0 15,0 0 2160-15,0 0 400 16,0 0 64-16,5-3 32 0,-5 3-432 0,0 0-96 0,0 0-16 0,4 4 0 16,-1 3-656-16,0 2-144 0,-2 4-32 0,0 0 0 15,-1 1-720-15,-1 6-160 0,0 0-16 0,-2 6-16 16,-1 1 0-16,0 4 0 0,-1 1 0 0,1-4 0 16,0 5 208-16,0 3 32 0,1 7 16 0,-2-2 0 15,0 1-624-15,0-1-288 0,1-2 32 0,0-2 0 16,0-1 384-16,1-2 96 0,2 2 16 0,2 7 0 15,2-5-64-15,1-2-16 0,0 0 0 0,1-6 0 16,2-5-304-16,-1-3-64 0,2-2-16 16,1-6 0-16,0-2-224 15,3-4-64-15,1-6 0 0,0-2 0 16,2 0-1792-16,2-6-352 0,-2-1-80 0,1-3-16 0,-1 1-4608 16,-2-4-912-16,-4-4-192 0,1 0-48 0</inkml:trace>
  <inkml:trace contextRef="#ctx0" brushRef="#br0" timeOffset="13741.71">18733 7139 25791 0,'0'0'576'0,"0"0"112"0,0 0 16 0,2-7 16 0,0 3-576 0,-2 4-144 0,5-6 0 0,0-1 0 0,-2 0 1616 0,1 1 304 16,-2-2 48-16,3 2 16 0,2-1-768 0,0 2-160 16,0-1-32-16,1 0 0 0,1-1-512 0,-2 1-96 15,1 3-32-15,1-1 0 0,3 2-256 0,-2-1-128 16,3 3 128-16,0 3-128 0,1 1 240 0,0 1-48 15,0 3 0-15,1 1 0 0,-2 1 112 0,0 6 16 0,-4 1 0 0,0 0 0 16,-2 3 256-16,-3 3 48 16,-3 4 16-16,-2-1 0 0,-3-3 144 0,-9 11 48 0,-3 0 656 15,-1-5-816-15,-1 1-160 16,-1 0-48-16,2-3 0 0,-1-4-464 0,1-3 0 0,0 0 0 0,1-6 0 16,1-1 0-16,0-4 0 0,2-5 0 15,0-4 0-15,0 0 0 0,1-6 0 0,0-1 128 0,3-3-128 16,1-4 0-16,2-3 0 0,-1-2 0 0,2-1 0 0,2-3-160 0,2 0-80 15,0 2-16-15,3-2 0 16,1-3-320-16,1 2-64 0,2 2 0 0,2 1-16 16,1 1-1232-16,3 0-240 15,1 1-48-15,3 2-16 0,1 2-2000 0,1 2-400 0,1 4-80 0,0-1 0 0</inkml:trace>
  <inkml:trace contextRef="#ctx0" brushRef="#br0" timeOffset="14321.17">19226 7348 24991 0,'0'0'544'0,"0"0"112"0,0 0 32 0,0 0 16 0,6-6-560 0,0-1-144 0,-1-1 0 0,1-4 1088 0,-2 1 176 15,1-5 32-15,-3-1 16 0,0 1-464 0,-1-3-80 0,0 1-32 16,-1-1 0-16,-2 4-464 0,-1-2-80 0,-1 0-32 0,0-1 0 15,0 4 336-15,0 1 64 16,-2 2 16-16,-2 5 0 0,0-1 448 0,-1 4 112 16,-1 1 16-16,-2 4 0 0,0 2 0 0,0 5 0 15,0 5 0-15,1-1 0 0,-1 0-640 0,0 1-128 0,0 6-32 0,2-1 0 16,1 5-96-16,1-2-32 0,1-1 0 16,1-1 0-16,2 1-32 0,1 1 0 0,2-1 0 0,1-1 0 15,1-3 64-15,4 5 0 0,2-2 192 16,1-3-448-16,0-4 0 0,1 0 0 0,1-5 0 15,1 1-160-15,-1-8-128 0,2-1-32 0,0-1 0 32,1-6-96-32,0-2-32 0,0-1 0 0,-1-3 0 0,0-1 192 0,-1 0 16 0,-1-2 16 0,-3-1 0 15,3 0-32-15,-1 0 0 0,-4-5 0 0,0 2 0 16,-1 3 256-16,0-2-192 0,-1-2 0 16,-2 5 192-16,0 2 0 0,1 1 144 0,-1 3-144 0,-1 10 0 0,0 0 128 15,0 0-128-15,0 0 0 16,3 7 224-16,1 9 0 0,-1 1 176 0,1 0-48 0,0 6-16 15,0 6 0-15,1 1 0 16,1 4 288-16,0 19 48 0,1 0 560 0,-2-3-768 0,-1 1-144 16,-1-2-48-16,-3 4 0 0,-3 1-272 15,-1-8 0-15,-1-3 0 0,0 0 704 0,-2-2 64 16,0 0 32-16,0-5 0 0,-3 0-672 0,0-6-128 16,-2-3 0-16,-1-3 0 0,0-2 0 0,0-8 0 15,-2-3 0-15,0-2 0 0,-2-9-368 0,0-3-16 0,0-3-16 0,0-5 0 31,0-3-128-31,1-2-32 0,0-5 0 0,2-2 0 16,1-6-1840-16,2-1-368 0,2-3-80 0,3 3-16 0</inkml:trace>
  <inkml:trace contextRef="#ctx0" brushRef="#br0" timeOffset="15110">19732 7292 31327 0,'0'0'688'0,"0"0"144"0,0 0 16 0,0 0 48 0,0 0-720 0,0 0-176 0,0 0 0 0,-8-1 0 0,7 8 1872 0,-1 3 352 16,0-3 64-16,-1 5 16 16,-1-1-896-16,0 2-160 0,0 1-32 0,1 2-16 0,-3 1-256 15,2 5-48-15,-2-1-16 0,1-1 0 16,1 3-624-16,1 0-128 0,-1 0-128 0,1 1 176 0,2-1 208 0,1 1 32 16,0-4 16-16,1 1 0 0,1 1-432 0,2-5 0 15,1 0 0-15,1-1 0 0,1-2 0 0,2-1 0 16,2-2 0-16,-1 0 0 0,2-3 176 0,0-1 96 15,0-2 32-15,1-4 0 16,0-1-624-16,0-4-128 0,0 2-32 0,1-2 0 0,1 0 160 0,-1-3 16 0,1-2 16 0,-2-1 0 16,-3 3 16-16,-1-3 0 15,0-3 0-15,-3-1 0 16,-2 4-464-16,-3-6-96 16,-2 2 0-16,-3 1-16 0,-3 0 720 0,-1 0 128 0,-1 3 0 0,-1 0 0 0,-1 3 0 0,2 3-256 15,0 4 48-15,0 0 0 0,-1 4 208 0,1-1 0 16,0 4 144-16,0 0-144 0,1 3 320 0,0 0-48 15,0-1 0-15,2 4 0 0,1-2 320 0,-1-1 64 0,2 3 16 0,2 0 0 16,-1-2-544-16,2-2-128 16,1 2 0-16,0-11 0 0,0 0-288 0,5 4-96 0,-5-4 0 15,9 2-16 1,2-2-1648-16,1-4-336 0,1-1-64 0,-2-3-16 0</inkml:trace>
  <inkml:trace contextRef="#ctx0" brushRef="#br0" timeOffset="15889.8">20272 6992 21183 0,'0'0'944'0,"0"0"192"0,0 0-912 0,0 0-224 16,0 0 0-16,-7 3 0 0,7-3 1504 0,0 0 256 0,0 0 48 0,-7 1 16 16,7-1-656-16,-6 2-128 15,6-2-16-15,0 0-16 0,0 0 208 0,0 0 32 0,-4-3 16 0,1-1 0 16,2-2-400-16,1 6-80 0,0 0-16 0,0 0 0 16,3-6-304-16,1 2-64 0,1-3-16 0,1 1 0 15,1-1 256-15,-1 1 32 0,2-1 16 0,0-1 0 16,0 2-688-16,1-1 0 15,0-2 0-15,1 2 0 0,0 4-176 0,0-1-64 0,1-2-16 0,-1 5 0 16,2 1 432-16,0 0 80 0,-1 4 0 0,-2 0 16 16,-1 1-272-16,-1 3 0 0,0 1 0 0,-3 2 0 15,-2-1 0-15,0 3-176 0,-2 3 176 0,-3-2-160 16,-2 3 400-16,-2 3 80 0,-2 0 0 0,0-1 16 16,-1 2-144-16,0-1-16 0,-1-4-16 0,0 1 0 0,2-4-160 15,-4 4 0-15,2-4 144 0,2-3-144 16,3 1 0-16,0-6 0 0,6-5 0 0,0 0 128 15,0 0-128-15,0 0 0 16,0 0 192-16,0 0-16 0,0 0-16 0,0 0 0 0,0 0 192 0,8 0 32 16,0 0 16-16,0-3 0 0,1 3-400 0,2-2 0 15,-1 1 0-15,2 1 0 0,1 0 0 0,0 1-320 16,-1 1 48-16,-2 1 16 0,1 1 416 0,-2 3 96 16,0-1 0-16,-1 1 16 0,-3 3-272 0,-1-1 0 15,-1 2 0-15,-2 2 0 0,-1 0 192 0,-4 4 16 0,0-3 16 0,-1 2 0 16,-1 1-32-16,-2-4-16 15,-3 4 0-15,1-4 0 0,-1 0-176 0,1 1-176 0,-1-1 48 0,1-3 0 16,-1 1 128-16,2-5 256 16,0-1-64-16,0-1-16 0,0-2-176 0,-1 0-256 0,1-2 64 15,1-4 16-15,1 2 0 0,-1-5 0 16,0 1 0-16,0-2 0 16,0-1-1488-16,3-5-320 0,0 0-48 0,2 2-16 15,0 1-3168-15,1-18-640 0,2 5-128 0,1 14-32 0</inkml:trace>
  <inkml:trace contextRef="#ctx0" brushRef="#br0" timeOffset="16389.82">20731 6862 24927 0,'0'0'1104'15,"0"0"240"-15,0 0-1088 0,0 0-256 0,0 0 0 0,0 0 0 0,0 0 2512 0,4 7 448 16,-1-1 96-16,-2 4 16 16,-1 0-1024-16,-1 3-192 0,-2 0-32 0,-1 4-16 0,-1 0-752 0,0 0-160 15,-2 6-16-15,2-4-16 16,-2 5-352-16,1-3-80 0,-1 1-16 0,2-1 0 0,0 3-240 0,1 0-48 16,1-3-128-16,2 3 192 15,0-4-64-15,-1 1-128 0,5-2 176 0,1-3-176 0,1-2 0 0,2 2 0 16,1 1-160-16,-1-6 160 0,1-2 0 0,1 1 0 0,2-3 144 0,1-1-16 15,-1 1-128-15,3-3 0 16,0-2-176-16,0 2 176 0,1-4-208 0,-1 0 48 0,1-4 16 0,2-2 0 31,-2-1-288-31,0 1-48 0,-2-5-16 0,0 2 0 16,-1 1-16-16,-2-4-16 0,-1 2 0 0,-1-3 0 16,-3 0-224-16,-2 1-32 0,-3-4-16 0,-3 3 0 0,-2 0 464 0,-1-1 80 15,-3 1 32-15,-1-1 0 0,1 4 224 0,-1 3 0 0,-1 1 0 0,-1 3 0 16,1 3-304-16,-1 3 48 15,0 3 0-15,0 5 0 0,1-1 1216 0,-1 3 256 0,0 1 64 0,1 3 0 16,1-4-480-16,1 4-96 16,1 2 0-16,0 1-16 0,3-3-176 0,1-4-16 0,1 4-16 0,3-4 0 15,0 3-192-15,3-4-32 0,1 0-16 0,1-5 0 16,-1 3-240-16,3-4-208 0,0-3 32 0,4-3 16 16,1-3-1872-16,1-3-368 0,0-1-80 0,0-3-16 15</inkml:trace>
  <inkml:trace contextRef="#ctx0" brushRef="#br0" timeOffset="16848.12">21323 7072 15663 0,'0'0'688'0,"0"0"144"0,0 0-656 0,7 2-176 0,-1 0 0 0,-6-2 0 15,8 2 4800-15,-1-2 912 0,-1 0 192 0,2-2 48 0,1 2-4064 0,0-2-800 16,-1 2-176-16,1-2-16 15,1 2-256-15,-1-2-32 0,1 0-16 0,1 2 0 0,-1-3-464 0,2 3-128 16,0 3 0-16,0-1 0 16,-1 0-192-16,-1 0-48 0,-3 0-16 0,1 3 0 31,-1 2-2048-31,-3-1-400 0,-2 2-96 0,-3 1-16 0</inkml:trace>
  <inkml:trace contextRef="#ctx0" brushRef="#br0" timeOffset="17059.8">21334 7305 39327 0,'0'0'864'0,"0"0"176"0,8 5 48 0,1-1 16 16,-1 0-880-16,1-4-224 0,-1 0 0 0,-1 0 0 0,3-3 1200 0,-1 2 192 16,0-2 32-16,0 3 16 0,-1-1-832 0,1-1-160 15,2-1-48-15,-1 3 0 0,1-1-400 0,-1-2 128 0,2 0-128 0,1 3 0 16,0 0 0-16,0 0-144 15,2 0 0-15,-1 0 0 16,2-1-3056-16,-1 2-592 0,1-1-128 0,-2-1-32 0</inkml:trace>
  <inkml:trace contextRef="#ctx0" brushRef="#br0" timeOffset="17811.49">21966 7065 31327 0,'0'0'688'0,"0"0"144"0,0 0 16 0,0 0 48 0,0 0-720 0,0 0-176 16,3-8 0-16,1 2 0 0,-2-1 960 0,1 2 176 0,0 1 16 0,-1-2 16 15,1 2-416-15,1-3-96 0,0 1-16 0,0 2 0 16,0-3 0-16,0 2-16 0,1 0 0 0,0-2 0 16,2-2-304-16,-2 2-48 15,3 1-16-15,0-1 0 0,-1-1 112 0,3-1 16 0,-1-4 0 0,0 7 0 16,0-1-384-16,2 0 128 16,0 1-128-16,1-1 0 0,0 3 0 0,0 1 0 0,-1 0 0 0,0 0-192 15,-1 6 192-15,1 0 256 0,-1-3-64 0,0 3-16 16,-1 1 400-16,0 8 96 0,-1-1 560 15,1 2-912-15,-3 1-192 0,0 2-128 0,-4 1 144 0,0 0 192 0,-2 5 48 16,-2 6 0-16,-3-2 0 16,-1 0-192-16,-2 4-48 0,-3-2 0 0,-1 2 0 0,-2-4-144 15,0 0 0-15,-1-2 0 0,-3 6 128 16,0-3-128-16,0 0 0 0,4-4 0 0,0-1 0 16,-2-2 0-16,3-3-224 0,2 0 32 0,1-4 0 0,-1-4 192 0,2-3 0 0,0-1 0 0,3-1 0 15,-1-2 0-15,7-2 0 16,-7-2 0-16,2-5 0 0,5 7 0 0,-2-6 0 0,-2-2 0 15,4-1 0-15,0 0 0 0,2 1-192 16,1-5 48-16,2 2 16 0,0 5-96 0,3-4-16 0,1 0 0 0,3 1 0 16,1 1 240-16,2 1 0 15,0 2 0-15,4 1 0 0,0 0 0 0,2 2 0 0,2-2 128 0,0 4-128 16,-1 0 192-16,2 0 0 16,1 2-16-16,1 0 0 0,-1-2-48 0,-1 2 0 15,-2 1 0-15,0-2 0 0,0 2 192 0,-1 1 16 0,0 2 16 0,-1-2 0 16,-2 3-224-16,1-5-128 0,-2 1 160 0,0-2-160 15,0-1 0-15,1 0 0 0,0-1-128 0,1-4-14224 32,0-2-2848-32</inkml:trace>
  <inkml:trace contextRef="#ctx0" brushRef="#br0" timeOffset="21009.98">26382 7014 43823 0,'0'0'960'0,"-1"8"208"0,2 8 48 0,-3-2 0 0,-2 2-960 0,0 1-256 15,0 0 0-15,-1 3 0 0,0-1 560 0,-1 5 64 0,1 2 16 0,1 1 0 16,-1 0-320-16,-2 9-48 0,1 4-16 0,1-2 0 0,1 4-256 0,0-2 0 15,0-1 128-15,1 2-128 16,1-2 144-16,-1-2-16 0,0 0-128 0,1-3 192 16,0-2-192-16,2-1 176 0,-1-5-176 0,2-3 160 15,2-6-160-15,0-1 0 0,-1-2 0 0,2-4 128 16,1-2-128-16,2-3 0 0,1-4 0 0,2-1-176 16,1-4-800-16,2-2-176 15,0-4-16-15,1 0-12272 0,2-3-2432 0</inkml:trace>
  <inkml:trace contextRef="#ctx0" brushRef="#br0" timeOffset="21449.41">26675 7331 32703 0,'0'0'720'0,"0"0"160"0,0 0 16 0,0 0 16 0,0 0-720 0,0 0-192 0,0 0 0 0,0 0 0 0,0 0 1392 0,0 0 240 15,0 0 48-15,0 0 16 0,3-4-1344 0,-3 4-352 16,6-2 0-16,-1-2 0 0,0-2 0 0,0 2 0 16,1-2 0-16,0 2 0 0,2 1 0 0,0-1 0 15,0 2 0-15,0 2 0 0,-1 2 224 0,1 2 32 0,0 3 16 0,0-1 0 16,0 1-272-16,0 2 0 16,0 4 0-16,-2 2 0 0,1 4 144 0,-3 5-16 0,-2 2-128 0,0 4 192 15,-4 3 352-15,-3 1 64 0,0 3 512 16,-3-3-576-16,-1-2-112 0,-3 1-32 0,-1-5 0 15,0-2 224-15,-2-4 32 0,1-5 16 0,-2 0 0 16,2-6-352-16,-1-2-80 16,1-3-16-16,1-2 0 0,0-4-352 0,-3-2-80 0,2-2-16 0,2-7 0 15,1-2 224-15,2-2 0 0,1-2 0 0,3-4-144 16,3-2 144-16,-1 0 0 0,2-5 0 0,2 2 0 16,3-1 0-16,1-2 0 0,2 3 0 0,1-2 0 31,-1 2-272-31,5 2-128 0,0-2-32 0,1 5 0 15,1 3-144-15,2 1-48 0,0 0 0 0,1 4 0 16,0 2-2480-16,0 5-496 0,0-1-112 0,-3 0 0 0</inkml:trace>
  <inkml:trace contextRef="#ctx0" brushRef="#br0" timeOffset="23199.04">27162 7651 20735 0,'0'0'448'0,"0"0"112"0,0 0 16 0,0 0 0 0,0 0-576 0,0 0 0 0,0 0 0 0,0 0 0 0,5-3 976 0,0-1 96 16,0 0 16-16,-1-5 0 0,0 1 0 0,0-1 0 0,0 0 0 0,0-2 0 16,-1 1-720-16,-1-3-144 15,1 0-32-15,-2-2 0 0,2 0-48 0,-2-6-16 16,-1-2 0-16,0 4 0 0,-2-1 0 0,-1 3 0 16,-1 0 0-16,-1 4 0 0,-2 0 240 0,-1 2 32 15,1 1 16-15,-3 1 0 0,0 2 304 0,-1 3 64 16,0 2 16-16,-1 2 0 0,0 0 80 0,-1 2 16 15,-3 2 0-15,2 5 0 0,1 2 0 0,0-1 0 0,-3 7 0 0,1 3 0 16,2 2-208-16,2 2-48 16,0-1 0-16,2 4 0 0,0 0-384 0,2-1-96 0,2 0-16 0,1-2 0 15,1-3 80-15,2-1 16 0,1-1 0 0,1-2 0 16,1-1-240-16,2-3 144 0,1 0-144 0,1-2 128 16,2-1-128-16,2-3 0 0,0-1 0 0,3-6 0 15,1-2 0-15,2-2 0 0,0 0 0 0,1-3 0 16,0 1 0-16,0-3 0 0,1-6 0 0,1 2-176 31,-1-3-368-31,0-1-80 0,-1-2-16 0,-1-1 0 0,-1-1 464 0,-2 1 176 0,0-3-128 0,-2 3 128 0,0-1-128 0,-4 2 128 16,-1-1-128-16,-1 4 128 15,-1 2 0-15,-1 1-128 0,-2 2 128 0,0 5 0 0,-1-1 0 0,0 7 0 16,0 0 0-16,0 0 176 16,-2 7 128-16,-2 6 16 0,0 1 16 0,1 6 0 0,1 3-464 0,-1 8-112 15,-1 1-16-15,0 5 0 0,2 0 624 0,-1 3 112 16,0 2 32-16,1 1 0 15,-2 1 192-15,0 0 64 0,-1 6 0 0,-1 2 0 0,0-1-768 0,-1-1-208 16,0 0-16-16,-3-4 0 0,1-3 864 16,-1-5 192-16,-2 1 16 0,0-6 16 0,-1-3-640 0,-1-2-224 0,-2-6 144 15,-6-3-144-15,-1-7 0 16,2-3 0-16,0-6 0 0,0-3 0 0,1-5-224 16,-1-2 32-16,0-3 0 0,1-5 192 0,0-2-144 15,2-5 144-15,2-4-128 16,3-2-256-16,1 0-32 0,3 0-16 0,3-2 0 15,3-3-896-15,2-1-176 0,2-1-32 0,3 1-16 16,3 0-3472-16,0-2-688 0,0 5-144 0,2-2-32 0</inkml:trace>
  <inkml:trace contextRef="#ctx0" brushRef="#br0" timeOffset="26500.68">27597 7801 7247 0,'0'0'144'0,"0"0"48"0,0 0 0 0,2-6 32 0,1-2-224 0,-1 1 0 0,-2 7 0 0,0 0 0 15,3-6 1088-15,0-1 192 0,-3 7 16 0,0 0 16 16,2-9-80-16,1 3-16 0,-3 6 0 0,0 0 0 15,0 0 720-15,0 0 144 0,0 0 32 0,3-7 0 16,-3 7-576-16,0 0-96 0,0 0-32 0,0 0 0 16,0 0 240-16,0 0 32 0,0 0 16 0,0 0 0 15,0 0-544-15,0 0-128 0,0 0 0 0,0 0-16 16,1 9 0-16,-1 0 0 0,-1 4 0 0,-1-1 0 16,1 0-480-16,0-4-80 0,-3 4-32 0,2-2 0 15,1 1 160-15,0 2 16 0,-2 0 16 0,2 0 0 16,-2 0-288-16,2 1-48 0,0 3-16 0,-1-1 0 0,1-3-96 15,0 0-32-15,1-2 0 0,0 2 0 16,1-3-128-16,0-3 0 0,1-1-160 0,0 2 160 0,-2-8 0 0,4 6-144 16,-4-6 144-16,5 1 0 15,-5-1-2096-15,7 2-336 0,-7-2-64 0,6-2 0 16,-6 2-5584-16,7-1-1120 0,-2-5-208 0,2 2-64 0</inkml:trace>
  <inkml:trace contextRef="#ctx0" brushRef="#br0" timeOffset="26968.43">27775 7741 29775 0,'0'0'1312'0,"0"0"288"0,0 0-1280 0,0 0-320 0,0 0 0 0,0 0 0 15,0 0 1680-15,4 3 288 0,-4-3 48 0,0 0 16 16,0 0-1072-16,0 0-192 0,0 0-64 0,0 0 0 16,0 0-560-16,5 0-144 0,-5 0 0 0,6-3 0 15,0 2 0-15,-1-2 0 0,0 3 0 0,2-2 0 16,-1-2 0-16,2 1 0 0,0 2 0 0,0-2 0 16,0-1 192-16,-1-1-64 0,1 4 0 0,2-2 0 15,-3-1 448-15,3 1 64 0,-1-1 32 0,0 4 0 16,-1-2-992-1,0 2-208-15,-1-4-48 0,1 4 0 0,-8 0 576 0,8 0 0 0,0 0 0 0,-1 3 0 0,-2-2 0 0,0 4 144 16,-1-1-16-16,0 0 0 16,-1 2 160-16,-1 1 32 0,-1 2 0 0,-1-1 0 0,-1 1 96 0,0 4 32 15,-2 0 0-15,1 2 0 0,-2-2-112 0,-2 7-16 16,1-1 0-16,0 0 0 0,0 0 32 0,1 3 0 16,-1-1 0-16,1 2 0 0,0-2-96 0,1 1-32 15,0-2 0-15,1-3 0 0,1 4-224 0,-1-6 0 16,2 0 0-16,0-2 0 0,0 0 0 0,2-3 0 0,-1-1 128 0,1 1-128 15,2-6 0-15,-4-4 0 16,0 0 0-16,7 0 0 16,-1-3-2288-16,2-1-496 0,1-3-96 0,1-3-32 0</inkml:trace>
  <inkml:trace contextRef="#ctx0" brushRef="#br0" timeOffset="27851.31">28663 7201 35999 0,'0'0'784'0,"0"0"176"0,0 0 16 0,0 0 48 0,0 0-832 0,0 0-192 0,0 0 0 0,0 0 0 0,0 0 1488 0,0 0 256 15,0 0 48-15,1-2 16 0,2 14-1008 0,-2-2-208 0,-1 3-32 0,0 0-16 16,0 2 160-16,0 0 48 16,-3 2 0-16,2 7 0 0,-2 0-624 0,1 2-128 15,-2 1 0-15,2 2 0 0,0-1 272 0,1-2 64 0,-1 3 16 0,1-4 0 0,0 1-128 16,1-3-32-16,0-3 0 0,1 0 0 15,0-3-192-15,1-4 144 0,-1 0-144 0,1-3 128 16,0-3-352-16,2-1-80 0,-4-6-16 0,6 0 0 31,1 0-3968-31,1-4-784 0,0-1-176 0,1 1-16 0</inkml:trace>
  <inkml:trace contextRef="#ctx0" brushRef="#br0" timeOffset="28121.64">29067 7378 36975 0,'0'0'816'0,"0"0"160"0,0 0 48 0,0 0 0 0,-4-13-816 0,14 13-208 0,-1-1 0 0,1 1 0 0,-1-3 656 0,2 1 96 15,-2 0 16-15,1 0 0 0,1-2-544 0,-1 1-96 0,4-1-128 16,-3 2 176-16,2-2-176 0,1 4 0 16,-3 0 0-16,2 0 128 0,0 2-128 0,1 0 0 0,-3-2 0 0,4 2 128 31,-3 2-2880-31,-2 3-592 0,-3-1-112 16,-3 1-10976-16</inkml:trace>
  <inkml:trace contextRef="#ctx0" brushRef="#br0" timeOffset="28321.07">29095 7554 42495 0,'0'0'944'0,"6"4"192"0,2 2 32 0,0 1 16 0,0-3-944 0,0 2-240 0,1-3 0 0,0 1 0 16,0-2 1040-16,0 2 176 0,-1-1 16 0,1 1 16 15,2-4-896-15,-1 3-176 0,1-3-48 0,-2 0 0 0,-1 0-128 0,1 0 0 16,0 0 0-16,-1 1 0 15,0 1 0-15,0-2 0 0,2 0-192 0,0 0 192 32,-1-2-3328-32,1 1-528 0,1 1-112 0,-1-3-32 0</inkml:trace>
  <inkml:trace contextRef="#ctx0" brushRef="#br0" timeOffset="28740.26">29592 7338 18431 0,'11'-9'1632'0,"-2"5"-1312"0,4 0-320 0,2-2 0 0,0 1 3584 0,1 0 656 15,-2-2 128-15,3 3 32 0,3 1-2336 0,0-4-464 16,-1 2-80-16,2 1-32 0,3-3-1056 0,5 1-224 16,-3-2-32-16,-6 1-16 0,-1 5-160 0,2-1 0 15,-1 2 0-15,0-2 0 0,-1 3 224 0,-1 3-32 0,-2 3-16 0,3 5 0 16,-2-1 528-16,-4 6 128 15,-4 5 0-15,-1 1 16 0,-2 2-272 0,-2 3-64 0,-1 6-16 0,-5 1 0 16,-1 3-80-16,-3-1-16 0,-2 4 0 0,-3-4 0 16,-4 4 256-16,0-6 48 0,-1-2 16 0,-1-4 0 15,-2-6-576-15,0-2-144 0,-3-3 0 0,-1-4 0 16,1-5 0-16,0-3 0 0,-2-1 144 0,1-4-144 16,-1-7 0-16,2 1 0 0,1-7 0 0,1 0 0 15,3-2 0-15,0-4 0 0,0-1 0 0,5-4 0 16,3-2 0-16,1-1 0 0,3-2 0 0,1-1 0 15,4-3-208-15,1 2-64 0,3-2-16 0,3 3 0 16,1 1 288-16,1 4 0 0,3 2 0 0,1-2 144 0,3 4 48 0,1 1 0 16,0 3 0-16,1 0 0 15,2 1-192-15,-1 2 0 0,0 1 0 0,-1 4 0 16,2 1-4064-16,7-12-848 0,-16 7-160 16,-5 10-48-16</inkml:trace>
  <inkml:trace contextRef="#ctx0" brushRef="#br0" timeOffset="32621.83">9065 10870 20271 0,'0'0'448'0,"0"0"80"0,0 0 32 0,0 0 16 0,0 0-576 0,0 0 0 0,0 0 0 15,0 0 0-15,0 0 768 0,0 0 64 0,0 0 0 0,0 0 0 0,0 0-64 0,0 0 0 16,0 0 0-16,0 0 0 0,0 0 512 0,0 0 112 15,-2-9 16-15,2 9 0 0,0 0 48 0,-4-4 16 16,4 4 0-16,-5-4 0 0,5 4-368 0,0 0-64 16,-1-5-16-16,1 5 0 0,-1-7-512 0,2-1-96 15,0-1-32-15,2 2 0 0,-1 0-256 0,4-3-128 16,0 1 128-16,2-1-128 0,0-1 128 0,1 2-128 16,0-5 128-16,2 5-128 0,-1-2 0 0,2 1 0 15,0 0 0-15,1 1 0 0,0 4 192 0,1-1-64 0,-1-1 0 16,1 2 0-16,-1 3-128 0,0 2 128 15,-1 2-128-15,-1 3 128 0,1 2-128 0,-1 0 0 0,-2 3 0 0,0 4 0 16,-1 2 128-16,0 3 0 16,-3 6 0-16,-2 1 0 0,-3 3 112 0,-2 3 16 0,-2 0 0 0,-1 5 0 15,-3 0 96-15,-1 2 32 16,-3 4 0-16,-1-2 0 0,-1 2 48 0,-2 3 16 16,0-6 0-16,-1 0 0 0,0-4-208 0,0-2-48 15,-1-7 0-15,1-1 0 0,1-3-192 0,0-2 0 16,-1-5 0-16,2-3-160 0,0-5 32 0,2-1 0 0,0-2 0 0,1-5 0 15,2-3 128-15,1-3 0 16,-1-1 0-16,3-2 0 0,0-1-336 0,2-4-48 0,2-3 0 0,2-2 0 31,0-1-256-31,2 2-48 0,3-5-16 0,1 4 0 0,0-2 368 0,3 4 64 0,1-3 16 0,2 5 0 16,-1-3 256-16,2 5 0 0,1 6 0 0,2-3 0 16,-1 4 0-16,0 2 0 0,-1 4 0 0,3 4 144 0,1 0 144 0,0 5 32 15,-1 0 0-15,1-1 0 16,0 5 144-16,0 0 48 0,-1 0 0 0,-1 2 0 15,0 0-64-15,-1-2 0 0,1 2 0 0,-1 1 0 16,1-6-256-16,0 1-48 0,-2-2-16 0,0-3 0 16,-1 1-128-16,0-1 0 0,0-2 0 0,-2-1-176 0,-1-2-16 0,2-1 0 15,-2 0 0-15,0-1 0 16,0-6-3008-16,1 1-624 0,-1-1-112 0,-3-2-32 0</inkml:trace>
  <inkml:trace contextRef="#ctx0" brushRef="#br0" timeOffset="33290.89">9606 10408 17039 0,'0'0'752'0,"0"0"160"0,0 0-720 0,0 0-192 0,0 0 0 0,0 0 0 16,0 0 2032-16,0 0 368 0,0 0 80 0,0 0 16 15,0 0-672-15,0 0-128 0,0-7-32 0,0 7 0 0,0 0-304 0,0 0-64 16,0-9-16-16,0 9 0 0,0 0-352 0,2-7-80 15,-2 7-16-15,3-8 0 0,1 2-256 0,-4 6-48 16,5-7-16-16,0 1 0 0,0 2-256 0,1-1-48 16,0 1-16-16,3-3 0 0,-1 3-192 0,1 4 144 15,-1-2-144-15,1-2 128 0,2 1-128 0,-2 3 0 16,0-1 0-16,2-2 0 0,-2 3 0 0,0 3 128 16,-1-2-128-16,-2 2 128 0,-6-3-128 0,4 9 128 15,-1-1-128-15,-2 2 128 0,-2 3 64 0,-2-1 0 16,-1-1 0-16,-1 2 0 0,-3 1 96 0,-1-1 32 15,-1 0 0-15,-1 0 0 0,1-2-112 0,-1 2-16 0,0-4 0 16,1-1 0-16,1-2-192 0,1 1 0 16,0-4 0-16,1 1-160 0,0-1 160 0,7-3 0 15,0 0 128-15,0 0-128 0,0 0 0 0,0 0 0 16,0 0 0-16,0 0-128 0,0 0 128 0,0 0 0 0,8 0 0 0,2-1 0 16,1-1 0-16,-1-1-128 15,2 2 128-15,0 1-128 0,0 0 128 0,-1 0 0 0,1 1 128 0,0 2-128 16,0-1 0-16,-2 2 0 0,-1 0 0 0,1 3 0 15,-4-5 0-15,1 5 0 0,-2-1 0 0,0 1 0 16,-2 3 384-16,-2-1 0 0,-2 2 0 0,-2-1 0 16,-1 1-64-16,-1-1 0 0,-1 2 0 0,-2 3 0 15,-2-6-320-15,1 1 0 0,0-3 0 0,-1-1 0 0,-1 1 0 0,1-1 0 16,-1-2 0-16,2-1 0 16,0 1 0-16,0-4 0 0,0-3 0 0,1 2 0 31,1-2-288-31,1-1-128 0,0 1-32 0,6 3 0 0,-6-6-3120 0,6 6-624 0,-5-6-128 15,5 6-32-15</inkml:trace>
  <inkml:trace contextRef="#ctx0" brushRef="#br0" timeOffset="33689.33">9980 10924 34319 0,'0'0'752'0,"0"0"144"0,0 0 48 0,0 0 32 0,0 0-784 0,0 0-192 0,0 0 0 0,0 0 0 16,0 0 1728-16,7 0 320 0,1 0 48 0,-1 0 16 0,-7 0-1088 0,10 0-192 15,-3 0-64-15,3-3 0 16,-3 3-400-16,3-1-96 0,-3-2-16 0,3 3 0 0,0-3-256 0,2 2 160 16,1 1-160-16,0 0 128 15,0 0-128-15,0 0 0 0,0 0 0 0,-1 4 0 31,-1 0-1248-31,-2 2-288 0,-3 1-48 0,-2 2-16 0,-4-2-5680 16,-5 1-1136-16,-5-2-224 0,-4 1-64 0</inkml:trace>
  <inkml:trace contextRef="#ctx0" brushRef="#br0" timeOffset="33890.75">9950 11104 32015 0,'0'0'704'0,"0"0"128"0,8 6 48 0,0-3 32 0,-2 1-720 0,1-1-192 0,-7-3 0 0,9 4 0 0,0-1 1872 0,0-3 352 15,0 0 64-15,1 2 16 0,-2-1-1184 0,-1-1-224 16,3-3-64-16,-1 3 0 0,0 0-512 0,1 0-96 16,2-3-32-16,0 3 0 0,0 3-48 0,-1-1-16 15,1 2 0-15,0 0 0 0,-1-4-128 0,0 3 0 16,2-2 0-16,1 2 0 16,-3-3-2112-16,1-3-464 0,0 2-96 0,0-2-16 0</inkml:trace>
  <inkml:trace contextRef="#ctx0" brushRef="#br0" timeOffset="34490.71">10799 10867 23039 0,'13'-6'1024'0,"-7"2"192"0,2 0-960 0,-1-1-256 0,-2-2 0 0,0-1 0 0,-1-1 2048 0,-1 0 352 16,-2 1 80-16,-1-1 16 15,-1-2-1136-15,-5 2-208 0,0 1-64 0,-2 2 0 0,-2-1-192 0,-3 3-64 16,-2-1 0-16,-2 4 0 16,-1-2-96-16,-1 3-32 0,1 3 0 0,-2 1 0 0,1 0-448 0,0 2-112 15,1 1-16-15,2-1 0 16,2 1 0-16,1 2 0 0,0-1 0 0,1 1 0 0,2 1 64 0,0 0 0 16,1-2 0-16,1 1 0 0,3 1 48 0,1 1 16 15,0-2 0-15,3 1 0 0,1 1-64 0,1-2 0 16,1 0 0-16,1 2 0 0,3-1-192 0,0-1 144 0,1-1-144 0,2 1 128 15,1 2-128-15,2-2 128 16,0-3-128-16,1 5 128 0,3-2-128 0,0 2 128 16,-1-1-128-16,2-1 128 0,0-1-128 0,2 3 128 15,-1 2-128-15,0 0 128 0,-2-3-128 0,0 3 0 16,-1 3 0-16,-1-2 0 0,-4 5 0 0,-1-2 0 16,-1 2 0-16,-1-2 0 0,-5 3 128 0,1 0 0 0,-2 1 0 0,-2-2 0 15,-2-2-128-15,-2 3 0 0,-3-3 0 0,-1-4-176 0,-1 0 176 0,-2 0 0 16,-1-5 128-1,0 1-128-15,1 1 0 0,0-3-128 0,-1-4 0 0,0 1 0 0,-2-4 128 0,2 0 0 32,0-4 128-32,1-3-128 0,2 1 0 0,1-1 0 0,0 1 0 0,1-5-128 0,1 0 128 0,2-1-128 15,1-4 128-15,3 2-128 16,-1-5 128-16,4 2 176 0,-1-2-48 0,3-5 0 0,1 0 64 16,4 1 0-16,2-3 0 0,2 5 0 15,0-2 48-15,3 3 16 0,1 0 0 0,1-2 0 0,3 5 48 16,1-3 16-16,1 0 0 0,-2 3 0 15,-1 0-160-15,0 0-32 0,-3 4 0 0,0-4 0 16,-1 4-128-16,-2 0 0 0,-2 0 0 0,-3 0 0 0,-1 2 0 0,-1 1 128 16,-2-1-128-16,-2 0 128 15,-2 0-960-15,-2 2-208 0,-2 1-48 16,-4-1 0-16,-2 1-3888 16,-14-8-784-16,0 6-144 0,15 7-48 0</inkml:trace>
  <inkml:trace contextRef="#ctx0" brushRef="#br0" timeOffset="43041.89">17382 11153 35183 0,'0'0'768'0,"0"0"176"0,-2-19 16 0,2 19 32 0,0 0-800 0,0 0-192 0,0 0 0 0,0 0 0 15,0 0 1664-15,0 0 304 0,0 0 48 0,-2 10 16 16,1-1-800-16,0-1-144 0,0 5-48 0,-1 0 0 0,1 6-528 0,-2 1-128 15,1 1 0-15,-2 3-16 16,0 4-368-16,-3 6 128 0,1-1-128 0,-1 0 0 0,1 1 576 0,-2-1 32 16,1 1 16-16,1-1 0 15,-2-2-624-15,1 2 0 0,2 2 0 0,0-1 0 0,1-4 0 0,0-2 0 16,1-2 0-16,1-2 128 16,-1-2-128-16,2-3 0 0,1-4 0 0,1-2 0 15,0-4-832-15,1-2-144 16,2-3-32-16,-4-4 0 0,7 0-2960 0,1-4-576 0,0-3-128 0,1 1-32 15</inkml:trace>
  <inkml:trace contextRef="#ctx0" brushRef="#br0" timeOffset="43510.44">17598 11284 32703 0,'0'0'1456'0,"0"0"288"0,0 0-1392 0,0 0-352 0,0 0 0 0,7-4 0 16,1 1 2064-16,0 2 352 0,-2-4 2064 16,1 1-3440-16,-1-3-672 0,2 1-144 0,0-1-32 15,-1 1-192-15,4-5 0 0,1 1 0 16,-1 3 0-16,1 0 0 0,-1 1 0 0,2-1 0 16,0-3 400-16,2 5 48 0,-1 3 0 0,2 0 0 15,0 4-448-15,1-2 0 0,0 2 0 0,-2 3 0 16,1 1 192-16,3 5-64 0,-2 3 112 15,-4 5 160-15,0-2 48 0,-1 4 0 0,-3 1 0 16,-3 1-256-16,-2 4-64 0,-1 0 0 0,-3 2 0 16,-4-2 128-16,-1 4 0 0,-5-1 16 0,0 0 0 0,-2 0-80 0,-2-1 0 15,-3-2-16-15,-2 2 0 16,0-4-48-16,-2 0 0 0,0-4 0 0,0 0 0 0,1-3 0 16,2-3 0-16,-2-6 0 0,2-3 0 0,-2-2-128 0,3-1 128 15,0-6-128-15,3-3 128 0,-1-1-128 0,2-6-144 16,2-1 144-16,0-3-208 0,3-3 208 0,2-9-176 0,0 2 16 15,3 0 32-15,1 1 0 16,4 3 0-16,0-4 0 0,2 4-112 0,0-1-16 0,3 1 0 0,2-1 0 16,0-2-48-16,3 5-16 15,2-4 0-15,-1 2 0 16,-1 2-1472-16,1-3-320 0,0 8-48 0,2-1-16 16,-1 4-2704-16,3-1-560 0,1-2-96 0,-1 6-32 0</inkml:trace>
  <inkml:trace contextRef="#ctx0" brushRef="#br0" timeOffset="44148.21">18200 10986 32703 0,'0'0'720'0,"0"0"160"0,0 0 16 0,0 0 16 0,0 0-720 0,0 0-192 0,0 0 0 0,0 0 0 16,0 0 1792-16,0 0 320 0,0 0 64 0,0 0 0 0,0 0-1136 0,0 0-224 15,-3-2-48-15,3 2-16 16,0 0-400-16,0 0-80 0,3-7-16 0,-1 3 0 0,1-2-256 0,-1-1 160 15,2 1-160-15,0 2 128 0,-4 4 0 0,7-7 0 0,2 2 0 0,0 1 0 16,0 0-128-16,1 1 0 16,-3 0 0-16,1 0-176 0,0 3 176 0,0 0 0 15,-1 0 0-15,0 0 0 0,3 3 0 0,-1-1 0 16,-1-1 128-16,-2 2-128 0,-1 1 176 0,-1 3-48 16,-2 2 0-16,-2 1 0 0,0-1 0 0,-3 2 0 15,-1-3 0-15,-2 4 0 0,-2-2 64 0,0-3 0 16,1 0 0-16,-1 3 0 0,-1-4-192 0,1 1 128 0,1-1-128 0,0 1 128 15,0-3-128-15,2 0 128 16,5-4-128-16,0 0 128 0,0 0-128 0,0 0 0 0,0 0 0 0,0 0 0 16,0 0 0-16,0 0 0 15,0 0 0-15,0 0 0 0,8 2 0 0,0 2 0 0,0-1 0 0,1-3 0 16,0 2 0-16,2 0 0 0,-1 0 0 0,1 2 0 16,0 0 0-16,0 1 0 0,-1-3 0 0,-1 3 0 15,-1 2 288-15,0 0-32 0,-1 3 0 0,-3 0 0 0,-3 3-256 0,-2 4 0 16,-3-1-192-1,-2 1 352-15,0-4 80 0,-2 1 16 0,0 2 0 0,-4-3-112 16,2-2-16-16,-1-1 0 0,1-1 0 16,-2-2-128-16,2-1 0 0,1 1 0 0,1-3 0 0,0 0 0 0,0-4 0 15,-1 0 0-15,2-1-176 16,7 1-976-16,-6-6-192 0,6 6-1152 31,1-6-1952-31,0-2-400 0,-1 1-80 0,3 1 0 0</inkml:trace>
  <inkml:trace contextRef="#ctx0" brushRef="#br0" timeOffset="44521.12">18662 11403 30287 0,'0'0'1344'0,"0"0"272"0,0 0-1296 0,6 0-320 0,1 0 0 0,1 0 0 0,-8 0 1984 0,9 0 336 15,0-3 64-15,0 2 16 16,-1-2-1152-16,0 1-224 0,1 2-64 0,0-2 0 16,-1 0-560-16,1 2-112 0,2 0-32 0,-1 0 0 15,0 2-256-15,-1 0 0 0,0 0 0 0,-1 1-144 0,-8-3-64 0,5 4-16 16,-5-4 0-16,3 6 0 16,-3-6-2608-16,-3 11-528 15,-2-2-96-15,-2-1-32 0</inkml:trace>
  <inkml:trace contextRef="#ctx0" brushRef="#br0" timeOffset="44710.83">18627 11590 26943 0,'0'0'1200'0,"0"0"240"0,0 0-1152 0,7 3-288 0,-7-3 0 0,10 2 0 0,-1 0 2512 0,0-2 448 16,0 0 96-16,0 0 16 0,0-2-1440 0,1 0-288 15,-3-2-48-15,3 1-16 0,-1-1-768 0,3 2-144 0,-1-1-48 0,2 2 0 16,-1-2-320-16,1 3 0 0,0-2 0 15,2 0 0 1,-1 2-1152-16,6 0-320 0,1 0-1280 16,-4 2-4544-16,0-2-928 0,0-4-176 0,1 0-48 0</inkml:trace>
  <inkml:trace contextRef="#ctx0" brushRef="#br0" timeOffset="44981.28">19240 11150 35007 0,'0'0'1552'0,"0"0"320"0,0 0-1488 0,3 7-384 0,1-1 0 0,0 1 0 0,-1 1 2368 0,-2 1 416 15,1 1 2384 1,-1 2-3216-16,-1 0-640 0,0 4-128 0,0 3-32 16,-1 1-560-16,-1 1-112 0,-2-2-32 0,0 2 0 0,0 6-448 0,-1-4 0 15,0 3-208-15,-2 5 64 0,2 1 144 0,0-2 176 16,0-3-48-16,1 0 0 0,0-1-128 0,1 0 0 15,1 2 0-15,0-4 0 0,1-5 0 0,1 3 0 16,0-5 0-16,1 0 0 31,2 1-736-31,0-8-176 0,-1-1-48 0,2-2 0 0,1-1-1792 0,2-6-352 0,1 0-80 0,0-4-16 0</inkml:trace>
  <inkml:trace contextRef="#ctx0" brushRef="#br0" timeOffset="45360.44">19515 11344 41471 0,'0'0'912'0,"7"-1"192"0,1 1 48 0,0-3 0 0,-1-1-928 0,1 1-224 0,-1-3 0 0,3 2 0 16,-1 0 960-16,-1-1 160 0,1 1 32 0,0-3 0 16,1 3-720-16,3-1-144 0,1 1 176 15,-3 2-464-15,1 2 0 0,-1 0 0 0,-1 2 0 16,1 1 0-16,-2 3 0 0,1 5 0 15,1-1 0-15,-2 6 192 0,-3-1 0 0,0 2 0 16,-4 2-48-16,-2 1-16 0,-1 3 0 0,-2 1 0 0,-2 1 64 0,-3 0 0 16,-2 1 0-16,-3 0 0 15,1-2-64-15,-1-1 0 0,-2 0 0 0,1-2 0 16,-2-2 64-16,2 1 0 0,1-7 0 0,-2 0 0 0,1-5-192 0,0-2-176 16,0-3 48-16,1-3 0 0,0 0 128 0,1-5 0 15,1-3 128-15,-1-1-128 16,0-2 0-16,3-2-128 0,0-1 0 0,2-5 0 0,2 2-64 0,0 0 0 15,3-2 0-15,2-1 0 0,3-1-144 0,2 1-48 16,4-3 0-16,2 3 0 16,-1-1-1120-16,4 2-224 0,1-4-64 0,2 6 0 15,2 3-448-15,0-2-112 0,2 3-16 0,3 0 0 16,-2 7-1728-16,7-5-368 0,-2 4-3696 0</inkml:trace>
  <inkml:trace contextRef="#ctx0" brushRef="#br0" timeOffset="45710.61">20049 11370 34783 0,'0'0'768'0,"0"0"144"0,6 3 48 0,1-3 16 0,-7 0-784 0,8 0-192 15,0 0 0-15,-2-3 0 0,-6 3 1472 0,8-2 256 0,1 0 64 0,0 0 0 16,2 2-576-16,1-2-96 0,1 2 848 16,-1 2-1264-16,-1 0-256 0,1-2-64 0,0 4 0 15,0 0-32-15,-2 1-16 0,3 2 0 0,-1 3 0 0,-1 1-336 0,-1 2 144 16,-2 0-144-16,-2 4 0 15,0 0 368-15,-2 0-48 0,-2 5 0 0,-3 2 0 0,-4-2-96 0,-1-5-32 16,-3 3 0-16,-1 1 0 16,-2-2-192-16,-2 2 0 0,-2 2 0 0,-1-4 0 0,0-2 0 0,-1 0 0 15,-1-4 0-15,0-2-160 16,0-2-32-16,0-5 0 0,-2-4 0 0,-4-3 0 0,0-2 192 16,4-4 0-16,3-7 0 0,1 2 0 15,2-2 0-15,2-1 0 0,1-2 128 0,2-2-128 0,3 1-128 0,5 0-112 16,0-3-16-16,2 3 0 31,4-4-304-31,4 5-64 0,3-1-16 0,2 3 0 0,2 0-1072 0,12 0-208 0,0-3-1648 16,-1 7 448-16,0 0 96 0,1 0 16 0,0 3 0 0</inkml:trace>
  <inkml:trace contextRef="#ctx0" brushRef="#br0" timeOffset="46080.64">20501 11394 31327 0,'0'0'688'0,"0"0"144"0,0 0 16 16,6 2 48-16,1-2-720 0,-7 0-176 0,8 0 0 0,-2-2 0 0,1 0 1872 0,-2 0 352 0,0-2 64 0,2 1 16 15,1 1-1344-15,1 0-256 0,1 0 464 16,1-1-576-16,-1 2-112 0,1-2-32 0,-1-1 0 16,2 4-144-16,0 0-48 0,2 0 0 0,2 2 0 15,0 0 112-15,3 5 16 0,0 2 304 16,-5-1-304-16,-1 5-64 0,0 0-16 0,-1 4 0 15,-3-1-32-15,-2 11 0 0,-3 6 224 16,-4-6-96-16,-8 10-16 0,-3 2 320 0,2-2-704 16,-3 0 0-16,-2-5 0 0,0-1 0 15,-3-4 0-15,-2-5 0 0,1-2 0 0,0-6 0 16,-1-4 0-16,0-6 0 0,-1-4 0 0,0-4 128 16,1-3-128-16,0-2 0 0,2-6 0 0,2 0-176 15,0-2 176-15,-2-11 0 0,3-1 0 16,3 6 0-16,2-1 0 0,2 1 0 0,4 3 0 15,1-2 0-15,2 1-128 0,3 1 128 0,-1 1-128 16,4 1 128-16,0 5 0 0,3 0 0 0,2 3 0 16,1-3-1008-16,6-2-160 0,3 2-20288 0</inkml:trace>
  <inkml:trace contextRef="#ctx1" brushRef="#br0">24884 4382 0,'0'0'0</inkml:trace>
  <inkml:trace contextRef="#ctx0" brushRef="#br0" timeOffset="49968.87">26262 11632 28559 0,'0'0'624'0,"4"-5"128"0,1-2 16 0,-1 3 64 0,-4 4-672 0,3-6-160 0,-2-1 0 0,-1-3 0 16,-3 1 1472-16,-3-4 256 0,-3 2 1472 16,-2 1-2048-16,-1 0-400 0,-1 3-96 0,-1 0-16 0,-2 0-144 0,0 1-48 15,-2 3 0-15,0 2 0 0,-1-2-48 0,0 3-16 16,-1 3 0-16,1-2 0 0,-1 5-16 0,0-3-16 15,2 4 0-15,0 1 0 0,-2 1-128 0,0 0-32 0,1-1 0 0,-1 3 0 16,2 0 112-16,2 0 16 16,2-1 0-16,0-1 0 0,3 5-192 0,1-4-128 15,3 1 192-15,1-1-192 0,2 3 208 0,2-1-64 16,1-2-16-16,2 1 0 0,4-1 64 0,2 3 16 0,2 0 176 16,1-2-384-16,2-2 0 15,0 4 0-15,7 2-192 0,2 0 192 16,-1-4 0-16,0 2 0 0,-2 0 0 0,2 1 0 0,-2 2 128 0,0-1-128 15,1-2 0-15,-2 2 0 16,0-2 0-16,-2 4 0 0,0-2 0 0,-1 1 0 0,-2 1 0 0,-1 0 0 16,-5-2 336-16,-1 2 0 0,-2 3 0 0,-2-3 0 15,-3 3-336-15,-4-3 0 0,-1-2 0 0,-4 2 0 16,-1 1 0-16,-1-1 0 0,-1 0 0 0,-2 1 0 16,-1-4-256-16,0-1-64 0,0-3 0 0,0 0-16 15,-1-3 336-15,1-3 0 0,-2-2-144 0,2-2 144 16,0 0 0-16,3-4-192 0,1-1 192 0,0-3-160 15,1-4 160-15,1 2 0 0,2-5 0 0,1 0 128 0,0-2-128 0,3 1 128 16,3-1-128-16,3 3 128 16,2-5-128-16,0 2 0 0,3-2 0 0,0 0 0 0,2 0 144 15,1-1 64-15,2 3 16 0,2-3 0 16,0 3 32-16,1 2 0 0,2-3 0 0,1 3 0 16,0-2 0-16,3-3 0 0,-1 3 192 15,0 0-192-15,-2 0-64 0,-1 4 0 0,-2 0 0 0,-1-2-48 16,0 4-16-16,-1 0 0 0,-2 1 0 0,0 3 192 0,-1-2 16 15,-3 2 16-15,1 3 0 16,-2 1-1952-16,-1-4-384 0,-1 0-64 0,-1 1-32 16,-2 6-4832-16,3-7-976 0,-2-2-192 0,0 3-48 15</inkml:trace>
  <inkml:trace contextRef="#ctx0" brushRef="#br0" timeOffset="52641.57">27797 11889 31327 0,'0'0'688'0,"0"0"144"0,0 0 16 0,0 0 48 0,0 0-720 0,6 1-176 0,-6-1 0 0,7 3 0 0,0-3 1472 0,-1 0 256 16,1 0 48-16,1 0 16 0,-1 0-768 0,1-3-160 16,0 3-32-16,1-1 0 0,0 1-512 0,1 0-96 15,-1 0-32-15,1 0 0 0,2 1-192 0,0 2 0 16,0-1 0-16,1 2-160 16,0 0-592-16,-1 3-112 0,-1-2-32 0,-1-1 0 15,-10-4-3328-15,0 0-656 0,7 21-144 0,-7-21-32 0</inkml:trace>
  <inkml:trace contextRef="#ctx0" brushRef="#br0" timeOffset="52820.84">27786 12068 31327 0,'0'0'688'0,"0"0"144"0,0 0 16 0,10 2 48 0,-1 0-720 0,0 2-176 0,1-1 0 0,1-3 0 15,1 1 1664-15,-1-1 320 0,1 3 48 0,0-3 16 16,0-4-1344-16,1 4-256 0,1 0-48 0,2 0-16 15,0 0-192-15,-1-3-64 0,1 3 0 0,0-1 0 32,-2 1-1376-32,1 0-288 0,0 0-48 0,0 0-16 0</inkml:trace>
  <inkml:trace contextRef="#ctx0" brushRef="#br0" timeOffset="53380.81">29014 11267 31327 0,'0'0'688'0,"0"0"144"0,0 0 16 0,0 0 48 16,0 0-720-16,0 0-176 0,0 0 0 0,0 0 0 16,0 0 1360-16,0 0 240 0,0 0 64 0,0 0 0 0,0 0-416 0,6 6-80 15,-1 1-16-15,1 1 0 0,-1 1-400 0,-1 1-96 16,-3 3-16-16,0 0 0 0,2 5-144 0,0-3-48 15,-2 0 0-15,2 3 0 0,-1-1-144 0,1 0-48 16,-1 0 0-16,1-1 0 0,-2-2-256 0,2 3 160 16,0 2-160-16,-2-5 128 0,-1-5 0 0,0 4 0 15,3-2 0-15,-2-1 0 0,-1-10-128 0,0 0 0 16,0 9 0-16,0-9 0 16,0 0-1712-16,0 0-368 0,0 0-80 0,0 0-16 0</inkml:trace>
  <inkml:trace contextRef="#ctx0" brushRef="#br0" timeOffset="53670.78">29323 11760 34095 0,'0'0'752'0,"0"0"144"0,0 0 48 0,0 0 16 0,-7 7-768 0,-2-2-192 0,-3-3 0 0,-2 0 0 0,-5-2 896 0,-2 3 160 16,-3-3 32-16,-4 0 0 16,-2 1-368-16,1 2-64 0,2-3-16 0,-2 0 0 0,-1 2-144 15,2 0-48-15,1-2 0 0,2 2 0 16,0-2-48-16,3 3-16 0,1-2 0 0,1 2 0 0,3-1-256 0,3 0-128 16,1 0 128-16,1 2-128 15,3-1 0-15,1 1 0 0,3 0 0 0,5-4 0 16,-4 6-1968-16,2 1-464 0,2-7-112 0,2 6-16 0</inkml:trace>
  <inkml:trace contextRef="#ctx0" brushRef="#br0" timeOffset="54421.46">28961 12035 22799 0,'0'0'496'0,"8"-2"96"0,0 2 32 0,0-1 32 0,1-2-528 0,0 3-128 0,-1-3 0 0,0 3 0 15,0 3 1984-15,-2-3 352 0,-6 0 80 0,5 4 16 16,1 2-512-16,-2 1-112 0,-3 2-16 0,-1 2 0 16,-1-1-608-16,-1 3-128 0,1-2-32 0,-2-2 0 0,-2 5-256 0,1 2-48 15,0-3-16-15,2 0 0 16,-4-2-96-16,3 2-32 0,-1 0 0 0,0-3 0 0,1 1-400 0,2-2-176 16,-1-1 128-16,2 1-128 15,3 0 192-15,1-2-64 0,0-3 0 0,1 0 0 0,3-2-128 0,1-2 0 0,2 4 0 0,-1-4-176 16,2 0 176-16,1 0 0 15,3 0 0-15,-1-3 0 0,5 2 0 0,0 1-128 16,-2-2 128-16,-1-2-128 16,0 0-368-16,-1-3-64 0,0-2-16 0,-2 2 0 15,-1-2-1792-15,0-1-352 0,-1-1-80 0,-3 1-16 16,-1 1-768-16,-1-2-144 0,-2 1-48 0,0-3 0 16,-1 2 672-16,-3-1 128 0,-1-2 32 0,0-2 0 15,0 2 1936-15,0 2 400 0,-1 2 80 0,0 3 16 0,1 7 2192 0,0 0 448 0,-4-4 96 0,4 4 16 16,0 0 1280-16,0 0 256 0,-6 4 48 15,1 5 16-15,0 2-576 0,1 2-96 0,1 4-32 0,0 6 0 0,0 6-2496 16,0 1-512-16,1 0-128 16,-1 4 1600-16,0 2 320 0,2 2 48 0,0-3 16 0,-1-1-1136 15,1-1-208-15,0-3-64 0,0 0 0 16,1-4-304-16,0 2-64 0,0-5-16 0,0-3 0 0,0 0-192 0,0-6 144 16,0-2-144-16,1-2 128 15,-1-10-128-15,0 0-176 0,0 0 48 0,0 0 0 16,2-9-2720-16,1-1-544 0,-2-7-96 0,3-3-32 0</inkml:trace>
  <inkml:trace contextRef="#ctx0" brushRef="#br0" timeOffset="58074.01">26479 11051 22575 0,'0'0'496'0,"0"0"96"0,0 0 32 0,0 0 16 0,0 0-512 0,0 0-128 0,0 0 0 0,0 0 0 0,0 0 1600 0,0 0 320 16,0 0 48-16,0 0 16 0,0 0-512 0,0 0-112 16,13 2-16-16,-13-2 0 0,0 0-256 0,0 0-48 15,0 0-16-15,7 4 0 0,1-1-304 0,-8-3-64 16,8 1-16-16,-2 2 0 0,2-1-512 0,-8-2-128 15,8 0 0-15,0 0 0 0,-2 0 0 0,1 0 0 0,-7 0 0 0,8 0-176 32,-2 0-2064-32,-6 0-400 0,8 0-96 0,0-2-16 0</inkml:trace>
  <inkml:trace contextRef="#ctx0" brushRef="#br0" timeOffset="58708.59">26736 10977 22335 0,'0'0'992'0,"0"0"208"0,0 0-960 0,0 0-240 0,0 0 0 0,0 0 0 0,0 0 1280 0,0 0 192 15,0 0 64-15,0 0 0 16,0 0-880-16,0 0-160 0,0 0 320 0,0 0-560 0,0 0-96 0,0 0-32 0,0 0 0 16,0 0 208-16,0 0 48 15,0 0 0-15,0 0 0 0,0 0 144 0,0 0 48 16,0 0 0-16,0 0 0 0,0 0-208 0,7-4-48 15,-1 2 0-15,-6 2 0 0,7-4-96 0,-1 0-32 16,1-1 0-16,-1 1 0 0,-6 4-192 0,8-4 144 0,-1 1-144 16,-1-1 128-16,-6 4-128 0,7 0 128 15,-7 0-128-15,6 0 128 0,-6 0-128 0,0 0 128 0,0 0-128 16,7 4 128-16,-2-1-128 0,0 1 128 16,-5-4-128-16,3 6 128 0,-2 1 160 0,-1 1 32 0,-1 1 0 0,-2 0 0 15,1-1-160-15,-2-2-32 0,-1 5 0 16,-2 1 0-16,1-2 64 0,-2 1 0 0,0 2 144 15,0-3-336-15,1-1 0 0,0 2 0 0,0-2-128 16,0-1 128-16,4-2 0 0,3-6 0 0,-4 7 0 16,1-1 0-16,3-6 0 0,0 0 0 0,0 0 0 15,0 0 0-15,0 0 0 0,0 0 0 0,5 4 0 16,0 2 0-16,1-2 0 0,-1 2 0 0,0-2 0 16,-5-4 0-16,7 5 0 0,-1-1 0 0,1 0 0 15,-7-4 0-15,6 3 176 0,0 3-48 0,-1-2 0 16,-5-4 160-16,0 0 32 0,6 0 0 0,-6 0 0 0,0 0-320 0,7-2 0 15,-7 2 0 1,0 0-144-16,7 0-96 0,-1-4-16 0,-6 4 0 16,0 0-2144-1,0 0-432-15,12-11-96 0,-12 11-16 0</inkml:trace>
  <inkml:trace contextRef="#ctx0" brushRef="#br0" timeOffset="59640.61">27003 11294 18655 0,'0'0'832'0,"0"0"160"0,0 0-800 0,0 0-192 16,0 0 0-16,0 0 0 0,0 0 1840 0,0 0 320 16,0 0 64-16,0 0 16 0,0 0-512 0,0 0-112 15,0 0-16-15,-9 0 0 0,-1 0-560 0,-1 3-112 0,1-3-32 0,-2 2 0 16,-4 0-192-16,0 0-64 0,1 1 0 0,-2-2 0 15,-2 2-192-15,1 1-64 0,0-2 0 0,-2-2 0 16,-1 4-192-16,3-1-64 16,-1 0 0-16,2 1 0 0,2-3 0 0,0 1 0 15,1 1 0-15,1-2 0 0,1 2-128 0,3 0 0 16,0-3 0-16,2 4-176 16,7-4-464-16,0 0-112 0,0 0-16 0,0 0 0 15,0 0-3264-15,0 0-672 0,0 13-128 0,0-13-32 0</inkml:trace>
  <inkml:trace contextRef="#ctx0" brushRef="#br0" timeOffset="60376.31">26760 11433 20495 0,'0'0'448'0,"0"0"80"0,0 0 32 0,0 0 32 0,0 0-464 0,0 0-128 15,0 0 0-15,0 0 0 0,0 0 480 0,0 0 80 0,0 0 16 0,0 0 0 16,0 0-320-16,0 0-48 0,0 0-16 0,0 0 0 16,0 0 64-16,4 4 0 0,-4-4 0 0,0 0 0 15,0 0 0-15,5 3 0 16,-5-3 0-16,5 0 0 0,-5 0 192 0,7 4 64 15,-7-4 0-15,7 0 0 0,0 0-208 0,0 0-48 0,-1-2 0 0,1 2 0 16,-7 0-48-16,8-2-16 16,-1 2 0-16,1 0 0 0,0 0 0 0,-8 0 0 0,0 0 0 0,8 2 0 15,-1 0 64-15,-1 0 0 0,1 2 0 0,-2-1 0 16,-5-3 256-16,2 6 48 0,0 2 464 16,-2-8-192-16,-3 9-64 0,1-2 0 0,-2 1 0 15,-2 1-256-15,0-3-48 0,-1 4-16 0,1-3 0 16,-2 3-304-16,-3-3-144 0,0 0 128 0,0 0-128 15,3-5 0-15,2 2 0 16,-1-1 0-16,7-3 0 0,0 0 0 0,0 0 0 0,0 0 0 0,0 0 0 16,0 0 0-16,0 0 0 15,0 0 128-15,0 0-128 0,0 0 128 0,0 0-128 0,0 0 336 0,7 4-16 16,-1-2 0-16,2 0 0 0,0 0-48 0,0 1-16 16,-2 1 0-16,1-2 0 0,-1 0-256 0,1 3 0 0,-7-5 0 15,7 4-144-15,-1 2 272 16,1 1 48-16,-1-3 16 0,-1 2 0 0,-2 1 48 0,0-1 16 15,-3-6 0-15,0 11 0 0,-3-2 0 0,-1 2 0 0,0-2 0 0,-1-1 0 16,-2-2-112-16,0-2-16 16,-1 1 0-16,1-1 0 0,-1 0-128 0,0-1 0 0,-1 1 0 0,0-4 0 15,0 2 0-15,1-2 0 16,-1 0 0-16,1-2-176 16,2-2-832-16,-1 1-160 0,0 2-48 0,2-4 0 0</inkml:trace>
  <inkml:trace contextRef="#ctx0" brushRef="#br0" timeOffset="69899.92">8242 14027 32255 0,'0'0'704'0,"0"0"160"0,0 0 32 15,0 0 0-15,0 0-720 0,0 0-176 0,0 0 0 0,0 0 0 0,0 0 1408 0,0 0 256 16,0 0 64-16,0 0 0 0,0 0-880 0,0 0-160 16,-6-3-48-16,6 3 0 0,-4-3-352 0,4 3-80 15,-3-4-16-15,0 0 0 0,3 4 112 0,-1-3 16 16,1 0 0-16,1-4 0 0,1 0 0 0,0 4 0 15,5-4 0-15,-1 0 0 0,2-2-320 0,2 3 160 0,0-2-160 0,0-1 128 16,2 0-128-16,0 2 0 16,1 2 0-16,0-1 0 0,0 3 0 0,0 0 0 0,1-1 0 0,-1 4 0 15,-2 0 0-15,0 4-176 0,-3-1 48 0,0 3 0 16,1 2 128-16,-3 1-128 0,-3 2 128 16,-3 2-128-16,-1 2 128 0,-3 2 176 0,-2 3-48 0,-1-3 0 15,-4 3 64-15,-2 1 0 0,0-2 0 0,-1 1 0 16,-1 0 96-16,1-3 32 15,-1-2 0-15,1 0 0 0,-1-2-320 0,2 0 0 0,0-3 0 16,3 0 0-16,1-3 160 0,1 0-32 0,0-3 0 0,8-4 0 0,0 0-128 0,0 0 0 16,0 0 0-1,0 0 0-15,0 0 0 0,0 0 0 0,9-1 0 0,2-2-176 0,0-1 176 16,4 1 0-16,-1 2 128 0,3-1-128 16,0 2 0-16,0 0 0 0,0 0 0 0,0 2-128 0,-1-1 128 0,0 5 0 15,-1-2 128-15,-1 2-128 0,-3 1 176 16,0 3-48-16,-2 3 0 0,-4 0 0 0,-3 4-128 0,-1 3 0 15,-1 1 0-15,-1 3-176 0,-7-2 560 0,-1 1 96 0,-2 1 32 0,-1 0 0 16,-2-2-208 0,-2-1-48-16,0-4 0 0,-1 3 0 0,-2-5-256 0,0 0 160 15,0-2-160-15,-1-4 128 0,-1 1-128 0,2-3 128 16,1-3-128-16,3-2 128 0,-1-4-352 0,2-2-80 16,1-3-16-16,2 1 0 15,5-5-1936-15,0-2-400 0,4-4-80 0,2 0-16 0</inkml:trace>
  <inkml:trace contextRef="#ctx0" brushRef="#br0" timeOffset="70361.92">8691 13641 32703 0,'0'0'720'0,"0"0"160"0,0 0 16 0,0 0 16 0,0 0-720 0,0 0-192 16,0 0 0-16,0 0 0 0,0 0 1744 0,0 0 320 0,0 0 64 0,0 0 16 31,0 0-1280-31,7 0-256 0,-7 0-48 0,8 0-16 0,-8 0-32 0,8 3 0 16,-2 1 0-16,1-2 0 0,-1 5-96 0,1-1-32 16,-2 1 0-16,0 3 0 0,1 0 416 0,0 0 80 15,1 1 16-15,-1 2 0 0,1 0-256 0,1 1-64 16,1 3 0-16,0 2 0 0,-1-2-400 0,1 0-176 15,1 0 128-15,2-4-128 0,0 2 240 0,-1-2-48 0,-1-2 0 0,0-4 0 16,1-1-192-16,1-2 0 16,0-1 0-16,-1-3-160 15,1-3-992-15,-1-1-208 0,-2 1-48 0,1 0 0 16,3-4-2192-16,-2-2-448 0,-3 1-96 0,0-4-16 0</inkml:trace>
  <inkml:trace contextRef="#ctx0" brushRef="#br0" timeOffset="70571.19">8906 13577 41007 0,'-5'17'1808'0,"2"-7"384"0,-1 1-1744 0,-1 5-448 0,-3-3 0 0,-1 4 0 16,-1 2 2032-16,-1 2 320 0,-1 2 64 0,1-2 16 16,-2 2-1488-16,-1 3-304 0,1-3-48 0,0 0-16 0,0 1-304 15,1 2-64-15,2-5-16 0,1 1 0 16,-2-2-192-16,3-6 0 0,2-1 0 0,1-2-160 15,-1-2-480-15,6-9-112 0,0 0-16 0,2 4 0 16,-2-4-3216-16,0 0-656 0,7-1-128 0,4-2-32 0</inkml:trace>
  <inkml:trace contextRef="#ctx0" brushRef="#br0" timeOffset="71051.48">9294 14140 31327 0,'0'0'688'0,"0"0"144"0,0 0 16 0,0 0 48 0,0 0-720 0,0 0-176 16,0 0 0-16,6 0 0 0,2 3 1984 0,0-2 352 15,0-1 80-15,0 0 16 0,0-1-1280 0,2 1-256 16,1-3-64-16,0 3 0 0,0 0-448 0,-1 0-112 16,3-2-16-16,1 2 0 0,-3 0-96 0,1 2-32 15,-1-2 0-15,-2 3 0 0,-1 1-352 0,-8-4-80 0,8 4-16 0,-8-4 0 31,0 0-3216-31,3 6-656 0,-3 5-128 0,-5-2-32 0</inkml:trace>
  <inkml:trace contextRef="#ctx0" brushRef="#br0" timeOffset="71231.19">9295 14346 34319 0,'0'0'752'0,"0"0"144"0,0 0 48 0,0 0 32 0,7 4-784 0,-1 0-192 0,1-2 0 16,1-2 0-16,0 3 1728 0,1-3 320 0,0-3 48 0,1 1 16 0,-1-2-1184 0,2 1-224 15,1 2-64 1,0-2 0-16,-1-1-448 0,1-1-192 0,0 1 128 0,0 1-128 0,-1 2 0 0,-1 1 0 16,0 0 0-16,1 0 0 15,0 0-2832-15,0 1-656 0,-1 2-128 0,0-6-32 16</inkml:trace>
  <inkml:trace contextRef="#ctx0" brushRef="#br0" timeOffset="71860.34">10315 13907 39167 0,'0'0'864'0,"7"-7"176"0,-2 1 48 0,0-2 0 0,1-4-880 0,-2 2-208 0,-2-1 0 0,0 1 0 0,-2-2 816 0,-2 2 112 16,0-1 32-16,-2 1 0 0,-3-2-368 0,-5 4-64 0,-1 1-16 0,-2 1 0 16,-5 3-48-16,-1-1-16 15,-3 2 0-15,-2 2 0 0,1 0-304 0,2 5-144 0,-1-1 128 0,2 2-128 16,0 1 128-16,2 3-128 16,2 0 128-16,-1 0-128 0,2 1 288 0,2-1-32 0,-1-1 0 0,4 2 0 15,0-1-256-15,3 3 160 16,1 0-160-16,3-2 128 0,2 2 160 0,3-4 32 0,2 2 0 0,3-1 0 15,1-1-160-15,2 2-32 0,1-2 0 0,2 1 0 0,1 1-128 0,2-2 0 16,2-1 0-16,1 1 0 16,0 1 0-16,1 0 0 0,1 0 0 0,0-1-176 0,0 4 176 0,-1-2 0 15,0-1 128-15,-1 3-128 16,-1 1 0-16,-2 0 0 0,-3 2 0 0,-1 1 0 16,-2 0 0-16,-4 2 0 0,-3 1 0 0,-2 1 0 15,-3 1 0-15,-1-1 0 0,-3 4 0 0,-1-4 0 16,-2 3 0-16,0-5 0 0,-2 4 0 0,-1-6 0 0,0 0 0 0,0-3 0 15,-1-1 0-15,2 0 0 0,0-4 0 0,0-2 0 16,-1-1 0-16,0-4-128 0,1-2 128 0,2-2 0 16,-3 0 128-16,3-5-128 15,0-3 0-15,2 1-240 0,1-6 48 0,2-1 0 0,0-1 192 0,4-2 0 16,2-1 0-16,1 2 160 0,3-2-160 0,3 1 0 16,-1-1 0-16,3 0 0 0,2 3 240 0,1-2 16 0,2-1 0 0,0 3 0 15,1 0 0-15,2 1 0 16,2-1 0-16,1 3 0 0,0 1-256 0,-1 2 144 15,1-1-144-15,0 5 128 0,1-7 0 0,-2 5 0 16,0-1 0-16,-2 3 0 0,-2 1-128 0,0-1-272 16,-3 1 64-16,-2-1 16 15,-1 3-1232-15,2 0-240 0,-3-1-64 0,-2 1 0 16,-1 4-2752-16,-5 0-576 0,11-4-96 0,-11 4-32 0</inkml:trace>
  <inkml:trace contextRef="#ctx0" brushRef="#br0" timeOffset="72100.39">10576 13831 40767 0,'0'0'896'0,"0"0"192"0,0 0 48 0,0 0 0 0,0 0-912 0,5 3-224 0,0 3 0 0,-2 2 0 16,-2 4 1536-16,1 1 256 0,-2 4 48 0,-2 3 16 0,0 3-928 0,-1 1-176 15,-1 3-48-15,0 2 0 16,-1 1-304-16,1 0-64 0,0-2-16 0,0 2 0 0,2 3-96 0,0-1-32 15,0-1 0-15,2-1 0 0,0 0-192 0,2 0 0 16,0-4 0-16,0 0 0 16,1 2-720-16,1-5-192 0,-2 0-48 0,2-4 0 15,0-2-3984-15,9 10-816 0,6-20-144 16,-18 0-48-16</inkml:trace>
  <inkml:trace contextRef="#ctx0" brushRef="#br0" timeOffset="73319.1">8677 15412 22575 0,'0'0'496'0,"0"0"96"0,0 0 32 0,0 0 16 0,0 0-512 0,4-7-128 0,5 3 0 0,-1 4 0 15,-8 0 2112-15,0 0 416 0,0 0 80 0,0 0 16 16,1 8-720-16,-1 1-144 0,-1 2-32 0,-2 2 0 0,2 0-448 0,-2 0-112 15,-2 4-16-15,1 0 0 16,0 3-304-16,0-3-64 0,0-1-16 0,1 1 0 0,0-4-352 0,0 1-80 16,1 2-16-16,2-3 0 15,0-3-144-15,1 3-48 0,2-2 0 0,-1-1 0 0,1 0 112 0,2-1 16 16,2-3 0-16,-1-2 0 0,3 3-112 0,2-3-16 16,1-2 0-16,1 2 0 0,1-1-128 0,2-3 0 15,0 0 0-15,1 0 0 0,-3-3 0 0,3 1 128 16,-1-2-128-16,-1 0 128 15,0-1-704-15,-2 1-160 0,0-3-32 0,-1 1 0 16,-2-2-1328-16,-1 1-272 0,-1-2-48 0,-1-2-15424 16</inkml:trace>
  <inkml:trace contextRef="#ctx0" brushRef="#br0" timeOffset="73541.78">8911 15392 35935 0,'0'0'784'0,"0"0"176"0,0 7 16 0,0 2 48 0,0-1-832 0,-1 2-192 0,0 2 0 0,-1-2 0 15,1 5 1984-15,0 1 368 16,0 1 64-16,-1 2 16 0,1 1-1024 0,0 0-208 0,-2 1-48 0,2 1 0 16,-1 1-560-16,1 1-112 15,0-3-32-15,1 1 0 0,0 2-96 0,1 2-32 0,2-3 0 0,-2-2 0 16,0 2-192-16,2-4-128 16,0-2 128-16,-1 0-128 0,1-1 0 0,-1-1 0 15,2-2 0-15,0-3-128 0,-1-1-1136 0,0-2-208 0,-1-1-64 0,-2-6 0 31,0 0-2656-31,13-9-544 0,-2-5-96 0,-9 5-32 0</inkml:trace>
  <inkml:trace contextRef="#ctx0" brushRef="#br0" timeOffset="75131.23">9522 15243 23039 0,'0'0'1024'0,"0"0"192"0,0 0-960 0,5-4-256 15,0 0 0-15,-5 4 0 0,0 0 1936 0,0 0 352 16,0 0 64-16,0 0 16 0,0 0-624 0,0 0-112 16,0 0-32-16,5 4 0 0,-1 2-608 0,2 4-128 15,-5-2-32-15,0 2 0 0,1 3 160 0,-1 3 32 16,0 3 0-16,0 2 0 0,-2 3-512 0,1 2-112 15,0 4-16-15,0 3 0 0,-1 1 320 0,1 1 48 0,-1-1 16 0,1 3 0 16,-2-3-368-16,2 2-64 16,0-2-16-16,2 2 0 0,-1 0-48 0,0-2-16 0,2 0 0 0,-2 1 0 15,0-1-256-15,2 0 0 0,0 2 0 0,-2-4 0 16,0 0 0-16,1-2 0 0,-1-4 0 0,0 0 0 16,-1-2 0-16,3-5 0 15,-2 1 0-15,0-3-144 0,-1-2 16 0,0-2 0 0,0-2 0 0,-1-3 0 0,0 1-112 0,-1-2-16 16,0 1 0-16,-1-2 0 15,3-6-144-15,-2 7-48 16,2-7 0-16,-6 4 0 0,0 1 112 0,-1-1 16 0,-1-1 0 0,-2-2 0 0,-1-2 144 0,1 1 48 16,-2 0 0-16,-1-3 0 15,-3 0 0-15,-1 2 0 0,-1-1 0 0,-2-2 0 0,-1 1 128 0,0 3 0 16,1 0 128-16,-4-4-128 0,-2 1 0 0,0 2 0 16,-1-1 0-16,1-1 0 0,-3-1 0 0,6 4 0 15,-2-3 0-15,0 3-128 0,-1 0 128 0,0 0 0 16,-2 0 128-16,1 0-128 0,-1 0 0 0,1 0 0 15,-2 0 0-15,0 0 0 0,0-1 128 0,-1 1-128 16,1-3 128-16,-1 1-128 0,-1 0 0 0,-10 2 0 16,3-2 0-16,3 2 0 0,2 0 128 0,2 0-128 15,0 0 128-15,4 0-128 0,1 0 0 0,1 0 0 16,1 0 0-16,2 0 0 0,-2 0 0 0,1 2 0 16,2-2 0-16,1 0-128 0,1 0 128 0,0 0 0 15,2 2 128-15,0 0-128 0,2-2 0 0,0 0 0 16,1 0 0-16,2 0 0 0,0 0 0 0,2 0 0 0,2 0 0 0,0 0 0 15,0 0 0-15,0 0 0 16,2-2 0-16,-1 2 0 0,-1 0 0 0,8 0 0 0,-6 0 0 0,6 0 0 16,-7-2 272-16,7 2-16 15,0 0 0-15,-5 0 0 0,5 0-256 0,0 0 0 0,-7-5 0 0,2 4-144 0,5 1 144 16,0 0 0-16,-5-7 128 16,5 7-128-16,-4-4 0 0,0-1 0 0,4 5 0 0,0 0 0 15,-3-8 0-15,3 8 0 0,-2-6 0 0,1-3 0 0,-2 1 0 0,2-1 0 16,-1-1 0-16,2 3 0 15,0-3 0-15,2 0 0 0,0-3 0 0,0 0-128 0,-1-4 128 0,0 0 0 16,0-3 0-16,2-4 0 16,0 2-192-16,1-3 0 0,0-3 0 0,-2 0 0 0,1-5-96 0,-2 6-32 15,-1-2 0-15,0 1 0 16,-1 0-96-16,-1 1-32 0,0 4 0 0,-1-2 0 0,2-1 320 0,0 4 128 16,1-2-128-16,-2 0 128 0,1 3-336 15,0-1 16-15,-1 1 0 0,2-1 0 16,2 2-160-16,0-1-32 0,-2-1 0 0,2 2 0 15,-1 2-400-15,0-2-96 0,1 3-16 0,0-2 0 16,1-1-192-16,-1 3-64 0,1 1 0 0,0 2 0 16,-2-2 512-16,0 2 112 0,1-2 16 0,0 6 0 0,0-6 192 0,0 3 64 15,1 0 0-15,-2 2 0 0,-1-2 384 0,0 3 0 16,0-3 0-16,0 2 0 0,1 2 0 0,1-2 0 16,-2 1 0-16,0 1 0 0,0 1 0 0,0-1 0 15,0 9 0-15,0 0 128 0,0-7 96 0,0 7 32 16,0-10 0-16,1 3 0 0,-1 7 192 0,3-6 64 15,-1-3 0-15,-2 9 0 0,3-7 0 0,1 2 0 0,-4 5 0 0,4-5 0 16,-4 5-320-16,5-4-48 16,1 0-16-16,-6 4 0 0,7-6 368 0,-2 2 64 0,-5 4 16 0,7-3 0 0,-1 0-160 15,1-1-32-15,-1 1 0 0,-6 3 0 16,8-1-48-16,0-2-16 0,-1 3 0 0,1-2 0 16,-1 2 64-16,1-1 0 0,0-2 0 15,1 3 0-15,1 0-112 0,-1-3-16 0,-1 3 0 0,1-1 0 16,0 1-256-16,1 0 160 0,0 0-160 0,0 0 128 0,2-3-128 0,-2 3 0 15,1 0 0-15,-1 0 0 16,1 0 0-16,0 0 0 0,1 3 0 0,1-3-176 0,-1 0 176 0,3 0 0 16,2 0 128-16,0 1-128 15,-2-1 0-15,2 0 0 0,3 0 0 0,-2 0 0 0,-1 0 128 0,2 3-128 16,2-3 128-16,0 0-128 0,0 0 0 0,0 0 0 16,-1 0 0-16,1 0 0 0,0 0 0 0,0 0 0 15,-1 0 0-15,0-3 0 0,1 3 128 0,0-1-128 16,-2-2 128-16,1 1-128 0,-1 0 176 0,1 2-48 15,-2-2 0-15,1-1 0 0,-1 3-128 0,0 0 128 16,1 0-128-16,0 0 128 0,1 0-128 0,0 0 128 16,1 0-128-16,-2 0 128 0,0 3-128 0,-1-3 128 15,2 0-128-15,-2 0 128 0,0 0-128 0,1 0 0 16,-1 2 0-16,0-2 0 0,1 2 0 0,-1 0 0 16,0-2 0-16,1 0-176 0,-2 0 176 0,0 0 0 15,-2 0 128-15,1 0-128 0,0-2 0 0,0 0 0 16,-3 2 0-16,0-2-128 0,-1 2 128 0,-1 0 0 0,-1-3 0 0,-1 3 0 15,0 0 0-15,1-1-128 16,-2 1 128-16,-1-3-128 0,-7 3 128 0,8 0 0 0,-2 0 0 0,-6 0 0 16,0 0 0-16,8 0 0 15,0 0 0-15,-8 0 0 0,0 0 0 0,6 0 0 0,2 0 128 16,-8 0-128-16,0 0 0 0,0 0 0 16,7 0 0-16,-7 0 0 0,0 0 0 0,0 0 0 15,0 0 0-15,6 0 0 0,-6 0 0 0,0 0 0 0,0 0 0 0,0 0 0 0,0 0 0 0,0 0 0 31,0 0 0-31,0 0-128 0,0 0 128 0,0 0 0 0,0 0 128 0,3 7-128 0,0-1 128 0,-2 4-128 16,-1-3 128 0,-1 4-128-16,-2 2 0 0,0 0 0 0,2 0 0 0,-2 0 0 0,-1 2 0 0,2 0 0 15,1 1 0-15,-1-2-128 16,0 4-2000-16,0-1-400 16,2 1-80-16,-1-4-16 0</inkml:trace>
  <inkml:trace contextRef="#ctx0" brushRef="#br0" timeOffset="80506.5">19102 13680 40143 0,'0'0'880'0,"0"0"176"0,0 0 32 0,0 0 64 0,0 0-928 0,0 0-224 0,-5 4 0 0,-2 2 0 16,1-2 1024-16,-2-3 176 0,-1 1 16 0,-2 1 16 0,1-2-432 0,-2 2-96 15,-1 0 0-15,0-2-16 16,0 2-448-16,0-3-96 0,-2 2-16 0,1-2 0 16,-2 0-128-16,-1-2 0 0,-1 2 0 0,2 0 0 15,0 0 0-15,0-3 0 0,2 2 0 0,1 1 0 0,0-3 0 0,1 3 0 16,2 0 0-16,0 0 128 0,3 0-128 0,1 3 0 0,6-3 0 0,-5 4 0 15,0 2 0-15,1 1 0 16,0-1 0-16,1 5 0 0,2-1 0 0,0 2 0 16,-1 0 0-16,1 1 0 0,1 3 0 0,-1 1 0 15,0-2 0-15,-1 0 0 0,1 0 128 0,0 2-128 16,-1 0 128-16,1 0-128 0,0-3 512 0,-1 1 0 16,1-2 16-16,0-2 0 0,-1-3-400 0,2 1-128 15,0-9 0-15,0 0 0 0,0 0 0 0,0 0 0 16,0 0 0-16,0 0 0 0,0 0 0 0,0 0 0 15,7 0 0-15,1-4 0 0,1 1 0 0,0-1 0 0,2-1 0 0,0 1 0 16,1-2 0-16,3 2 0 16,0 1 0-16,2 3 0 0,0-1-256 0,2 1-64 0,0 1-16 0,1 2 0 15,-2 3 336-15,5 5 128 16,-2 2 112-16,-4-3 0 0,-3 3 0 0,-1 1 0 0,-2 3 0 16,-4-2 0-16,0 2 0 0,-3 0 0 0,-4 3 0 15,-1 0-240-15,-5 1 0 0,-1 1 0 16,-4-2 0-16,-2-3 0 0,-1 3 0 0,-3 0 0 0,-2 2 0 15,-2-5 0-15,-1 3 0 0,-2-3 0 16,2-2 0-16,0 0 0 0,0-4 0 0,1-2 0 0,0-1 0 0,1-3 0 0,3-4 0 16,1-1 0-16,1-1 0 15,0-4 0-15,2-3-320 0,3-1 64 0,0-2 0 32,3-2-2080-32,3 0-416 0,1-4-64 0,3 0-32 0</inkml:trace>
  <inkml:trace contextRef="#ctx0" brushRef="#br0" timeOffset="81021.82">19277 13570 27647 0,'0'0'608'0,"0"0"128"0,0 0 32 0,0 0 0 0,0 0-624 0,0 0-144 0,0 0 0 0,0 0 0 16,0 0 1872-16,3-6 352 0,-3 6 64 0,0 0 16 15,7-7-576-15,2 5-96 0,0 0 1248 16,-9 2-1472-16,8-2-320 0,-8 2-48 0,8 2-16 16,0 0-304-16,-1 0-64 0,0 2-16 0,1 3 0 15,0-1 64-15,2 1 0 0,-1 2 0 0,-1 2 0 16,1-1-368-16,1 3-64 0,-3 3-16 0,3-2 0 15,-1-1-96-15,1 3-32 0,1-2 0 0,0 0 0 16,1 1-128-16,1 2 128 0,2 0 0 0,-2-4-128 0,-1 1-272 16,-2-7 64-16,2 3 16 15,1-4-368-15,0-2-64 0,-1-1-16 0,0-3 0 16,-2-3-1280-16,1 0-256 0,-1-1-48 16,-1-2-16-16,-1-2-1680 0,0-4-352 0,-1 2-64 0,-2-3-16 0</inkml:trace>
  <inkml:trace contextRef="#ctx0" brushRef="#br0" timeOffset="81190.7">19611 13560 29711 0,'0'0'880'0,"-9"1"176"0,1 4 32 0,2-1-864 0,-2 3-224 0,-1-3 0 15,1 2 0-15,0 5 2560 0,-1-2 448 0,-2-1 112 0,2 5 16 16,0 3-1440-16,0-3-288 16,-1 4-48-16,-1 0-16 0,1-1-656 0,0 3-144 15,3 0-32-15,0 0 0 0,2 1-96 0,1-3-32 0,1 0 0 0,2-1 0 16,0-2-384-16,2-1 0 0,2 0 0 31,0-1-1664-31,4-4-400 0,0-5-96 0,2 0-16 0</inkml:trace>
  <inkml:trace contextRef="#ctx0" brushRef="#br0" timeOffset="81711.5">20027 14039 35471 0,'0'0'768'0,"0"0"176"0,0 0 16 0,0 0 64 0,11 4-832 0,-4-4-192 0,1 0 0 0,0 0 0 15,-2 0 1280-15,3 0 192 0,1 0 64 0,0 0 0 16,1 2-768-16,2 0-160 0,0-2-32 0,1 3 0 0,1 1-352 0,0-2-80 15,1 2-16-15,-2-1 0 16,1 3-512-16,-2-2-96 0,-1 3-32 0,-3-1 0 16,-1 1-3888-16,-3 0-784 15,-5-7-144-15,0 0-48 0</inkml:trace>
  <inkml:trace contextRef="#ctx0" brushRef="#br0" timeOffset="81910.98">20046 14230 34783 0,'0'0'1536'0,"0"0"320"0,0 0-1472 16,0 0-384-16,7 3 0 0,-1 4 0 0,0-3 1920 0,1 2 304 0,0-2 64 0,1 1 16 15,1-3-1280-15,0 0-256 16,2 1-64-16,0-2 0 0,1-1-448 0,3 0-112 0,-1 0-16 0,2-1 0 31,0-2-768-31,1-1-144 0,0 2-48 0,1-2 0 16,-1-1-3216-16,0-2-656 0,1-1-128 0,-2-1-32 0</inkml:trace>
  <inkml:trace contextRef="#ctx0" brushRef="#br0" timeOffset="82159.67">20581 13784 39167 0,'1'16'1728'0,"-1"-10"368"0,-1 2-1680 0,-1 1-416 0,2 2 0 0,0-1 0 16,-1 3 2128-16,0 3 352 0,-1-2 64 0,1 3 16 0,0 3-1392 15,-1 0-272-15,1 1-48 0,1 4-16 0,-1-2-448 0,0 1-112 16,-2-1-16-16,2 1 0 16,2-1-96-16,-1 4-32 0,-1-4 0 0,1 3 0 0,0-2-128 0,1 2 0 15,2-2 0-15,-1-1 0 0,1 1 0 0,1-5 0 16,0 1 0-16,1 0 0 16,0-3-736-16,2-4-176 0,1-3-48 0,-1 0 0 15,1-3-1792-15,1-1-352 0,2-5-80 0,2-2-16 0</inkml:trace>
  <inkml:trace contextRef="#ctx0" brushRef="#br0" timeOffset="82641.38">20818 14058 41471 0,'0'0'912'0,"0"0"192"0,0 0 48 0,0 0 0 0,0 0-928 0,0 0-224 0,0 0 0 0,0 0 0 15,0 0 1072-15,0 0 160 0,0 0 48 0,0 0 0 16,0 0-928-16,0 0-176 0,0 0-48 0,2-4 0 16,2-3-128-16,-4 7 0 0,4-4 0 0,0-2 0 15,1-1 0-15,1 1 0 0,-1-4 0 0,1 4-176 16,1 1 304-16,-1-2 48 0,2-2 16 0,1 2 0 16,1 1-192-16,3-1 0 0,1 3 0 15,1 0 0-15,2-1 0 0,4 5 0 16,-2 0-176-16,-3 0 176 0,-2 3 0 15,1 3 0-15,-5 1 0 0,-1 1 128 0,-1 5-128 16,-3-4 0-16,-1 5 0 0,-4 5 0 0,-4-1 0 0,-1 2 384 0,-1 2 0 16,-4 2 0-16,0-1 0 15,0 3-512-15,-2-2-112 0,-1 2-16 0,-2-1 0 0,1 4 256 0,-2-3 160 16,3 1-32-16,1-3 0 0,2 0 0 0,2-2 0 16,0-2 0-16,1-3 0 0,1-4 112 0,2 0 16 15,1 0 0-15,2-3 0 0,0-2-256 0,1-8 0 16,2 7 0-16,-2-7-160 0,8 5 160 0,1-4-128 15,2-1 128-15,1 0-128 0,2-4 128 0,0 2 0 0,2 0 0 0,0 0 0 16,1 2-128-16,0-3 0 16,0 2 0-16,0-2 0 0,-1 1 128 0,-1 0 176 15,0 0-48-15,-1 0 0 0,-1 0-128 0,-1-1-176 16,0-1 48-16,0 2 0 16,-2 0-720-16,2-3-144 0,-2 1-32 0,1 0 0 15,-2-2-3680-15,6-7-736 0,-6-1-160 0,-5 8-32 0</inkml:trace>
  <inkml:trace contextRef="#ctx0" brushRef="#br0" timeOffset="83241.33">21706 13937 43535 0,'0'0'960'0,"0"0"192"0,0 0 32 0,0 0 48 0,0 0-976 0,0 0-256 0,0 0 0 0,0 0 0 0,0 0 816 0,0 0 112 0,0 0 32 0,0 0 0 32,0 0-416-32,-7 7-80 0,1-5-16 0,-2 0 0 0,-3 0-448 0,1 2 0 0,-2-4 0 0,-1 3 0 15,-2-3 0 1,1 0 0-16,0-3 0 0,-1 3 0 0,1-1 0 0,-1 1 0 16,4-3 0-16,-1 3 0 0,0 0 0 0,2 0 0 15,0 0 0-15,3 0 0 0,0 3 0 0,0-2 0 16,2 2 0-16,5-3 0 0,-6 4 144 0,0 2-144 0,2 1 128 15,2-3-128-15,-1 2 0 0,1 3 0 16,2-9 0-16,-3 10 0 0,0 0 0 0,2 1 0 16,-3 2 0-16,2 0 0 0,0-3 128 0,1 1-128 15,0 0 128-15,-1 0-128 0,0-3 0 0,0 4 0 0,1-2 0 0,1-3 0 16,0-7 0-16,0 0 0 0,-1 10 0 0,2 1 0 16,-1-11 0-16,0 0 0 0,0 0 0 0,5 6 0 15,-5-6 192-15,0 0-64 16,9 9 0-16,1-5 0 0,0-1-128 0,-1-3-272 0,3 1 64 0,0-2 16 15,0 1 192-15,1-3 0 0,1 3 0 0,2 0 160 16,1 0-160-16,0 0-176 0,0 0 48 16,0 0 0-16,0 3 128 0,0-2 0 0,0 4 128 0,-1-1-128 15,-1 0 128-15,1 2-128 0,-1 0 128 0,-2-1-128 16,-2 4 272-16,1 1-16 0,-3 0 0 0,-1 1 0 16,-1 2-96-16,-3 0-32 0,-3 0 0 0,-2 4 0 15,-3 0 0-15,-1 3 0 0,-5-1 0 0,1 1 0 16,-3 0 0-16,-1-2 0 0,-2 1 0 0,-2-3 0 0,-2 1-128 0,2-4 0 15,-2-2 0-15,-1-1 0 16,-1-1 0-16,0-2-176 0,1-3 48 0,1-1 0 0,-2-3 128 0,1-3 0 16,2-1 0-16,2 0 0 0,2-1-336 0,-1-2-48 15,2-1 0-15,1-1 0 16,2 1-2192-16,2-1-448 16,2-1-96-16,-1-3-16 0</inkml:trace>
  <inkml:trace contextRef="#ctx0" brushRef="#br0" timeOffset="84578.52">19137 15518 32943 0,'0'0'720'0,"0"0"160"0,0 0 16 0,0 0 32 0,0 0-736 0,0 0-192 0,0 0 0 0,0 0 0 16,-2-7 1104-16,6 1 192 0,0-1 48 0,0 1 0 16,-1-1-880-16,1 1-160 0,2 2-48 0,0-3 0 15,2-2-48-15,1 2-16 0,0 0 0 0,2-3 0 16,-1 4-192-16,1-2 144 0,1-1-144 0,-1 0 128 16,2 1-128-16,1 1 128 0,-1 1-128 0,0-1 128 15,-1 5 0-15,6-2 0 0,0 4 112 16,-1 0 112-16,-2 4 32 0,-4 5 0 0,-1-1 0 15,-3 3 96-15,-1 2 32 0,-5 2 0 0,-2 2 0 16,-3-1-112-16,-7 7-16 0,-2 3 320 16,1-2-464-16,-2-3-96 0,0-1-16 0,0-1 0 0,1-3 64 15,2-2 0-15,0-1 0 0,-1-2 0 16,2-1-192-16,2 0 0 0,3-4 0 0,5-6 0 0,0 0 128 16,0 0-128-16,0 0 128 0,0 0-128 0,0 0 128 15,0 0-128-15,0 0 128 0,9 0-128 16,0 3 0-16,0-3 0 0,3 0 0 15,2 0 0-15,1 0 0 0,-1-3 0 0,1 3-176 0,2 3 352 0,-2-2 64 16,1 4 16-16,0-1 0 0,-2 3-112 0,1 1-16 0,-2 1 0 0,-3 1 0 16,-2 3 368-16,-1 0 64 15,-3 0 16-15,-2 5 0 0,-3-3-208 0,-2 2-48 16,-2 0 0-16,-4 3 0 0,-4 0-512 0,0 1-96 0,-2-2-32 0,-2 1 0 16,-2-3 624-16,0-1 112 15,0-2 32-15,2-4 0 0,2 0-448 0,3-6 0 16,-1-2-224-16,2 1 80 0,1-3 144 0,1 0 0 15,0-5 128-15,1 1-128 16,2-6-1264-16,2 3-320 0,0-7-64 0,2-5-16 16,4-1-2304-16,0-1-448 0,2-1-112 0,3 1-16 0</inkml:trace>
  <inkml:trace contextRef="#ctx0" brushRef="#br0" timeOffset="85682.29">19968 15325 44463 0,'0'0'976'0,"0"0"208"0,0 0 32 0,0 0 32 0,0 0-992 0,0 0-256 0,2 7 0 0,0 2 0 0,-2-1 864 0,1 1 128 16,2 2 32-16,-2-1 0 16,0 3-320-16,0 4-48 0,1-4-16 0,-1 3 0 15,0 1-256-15,1 3-48 0,-2 3-16 0,0-3 0 16,0 3-96-16,1 1-32 0,2 2 0 0,1 2 0 0,1-2-48 0,-1 1-16 15,-2 2 0-15,1 1 0 0,1 0-128 0,0 7 128 0,0 2 0 16,0-1-128-16,-2-1 0 16,2-2 0-16,0 0 0 0,-1-1 0 0,1-2 128 15,-2-2-128-15,1-1 128 0,-2-1-128 0,2-5 0 16,-2 1 0-16,1-2 0 0,-2-5 0 0,0 0-176 16,0-1 48-16,0-3 0 0,-3-2 256 0,2-1 64 15,-2-1 16-15,0-2 0 16,-1 1-560-16,-1-3-112 0,-1-1-32 0,-2 0 0 0,-1-2 176 0,-3-2 48 0,-4-2 0 0,-1 2 0 0,-3-4 128 15,-1 4 144 1,-1-3-208-16,0-1 80 0,-2 2 128 0,1-2-192 0,-3 0 192 0,-1-2-192 16,0 3 192-16,-1-1 0 0,1 0 160 0,-1-2-160 15,0 3 0-15,0 0 0 0,-1-1 0 0,-1 0-160 16,-3 1 160-16,1 1 0 0,-1 2 0 0,-1 2 0 16,-1-2 0-16,-2 3-128 0,1-2 128 0,2 2-128 15,-2 1 128-15,2-1 0 16,0-1 128-16,0 2-128 0,0 0 128 0,1-1-128 0,0-3 128 0,0 4-128 15,-1-2 0-15,3-1 0 0,1 2 0 0,2-3 0 0,2 0 0 0,0 3 0 16,1-3 0-16,3 1-128 16,2 2 128-16,2-3 0 0,1 0 0 0,1 4 0 0,3-2 0 0,1-2 0 15,-1 3 0-15,2-3 0 16,2-3 0-16,1 3-128 0,2 0 128 0,1 0-128 0,-1-2 128 0,1 0 0 16,1-3 0-16,-1 4 0 15,5 1 0-15,-4-6 0 0,4 6 0 0,-4-3 0 0,0-1 0 16,4 4 0-16,0 0 128 0,-4-7-128 0,0 1 0 0,2-1-128 0,-1 0 0 0,2 1 0 15,1 6 128-15,-1-7 0 16,-1-1 0-16,1-1 0 0,0-1 0 0,-1 1 0 0,2-2 0 0,0 1 0 16,0-6 0-16,2 3 0 15,-1-2 0-15,0 0 0 0,1-2 0 0,-1-3-128 16,0 0 128-16,0-3-128 0,1-1 128 0,0-2 0 16,0-4 128-16,-1 2-128 0,-1 0 0 0,1-2-240 15,-1 2 48-15,-1-2 0 0,1 1 192 0,0-1-144 16,0 0 144-16,0 0-128 0,0 0-160 0,0-3-32 0,0 3 0 15,0 0 0-15,0-1 112 0,0 4 16 0,0-2 0 0,1 2 0 16,-1 0 48-16,0 0 16 0,-1 2 0 16,2 4 0-16,1 1-112 0,-1 1-16 0,0 2 0 0,1 0 0 15,-1 1 512-15,0 2 112 16,0-2 16-16,1 3 0 0,0 2-576 0,1-2-96 0,-3 5-32 0,3-1 0 16,-2 0 320-16,2 3 0 0,-2 0 0 0,0 0 0 15,-1 6 0-15,3-9 0 0,-1 2 0 0,0 0 0 16,-1 0 0-16,2-3 0 0,-3 10 0 0,2-6 0 0,1-1 0 0,0 1 144 15,-1-1-16-15,1 1 0 16,1-1-128-16,-4 7-176 0,0 0 48 0,5-6 0 16,0-1 128-16,2 1 0 0,-2-1 128 0,2 3-128 15,-1-2 0-15,3 2 0 0,2 0 0 0,-2-3 128 16,1 4-128-16,2 0 128 0,0 0-128 16,-2 0 128-16,4 2-128 0,0-2 128 0,0 3-128 0,2-1 176 15,2 1-48-15,3 1 0 0,0 2 0 16,0-3-128-16,1 4 128 0,2-1-128 0,0-2 128 0,-1 1-128 15,2 2-272-15,1 2 64 0,3-2 16 0,0 0 192 0,-5 1 160 16,0-1-32-16,4 2 0 16,1-2 64-16,9 0 0 0,2 3 144 0,0-2-528 0,0-4-96 15,-1 2-32-15,2 1 0 16,0-4 320-16,1 2 144 0,-2-2-16 0,10-2 0 0,-4-2 0 0,-3 1 0 0,-4-1 0 0,-2 2 0 16,-2-5-128-1,-3 3 128-15,-2-2-128 0,-3-1 128 0,-3 3-128 0,-4 0 0 16,-5-1 0-16,-2 1-176 0,-1 1 176 0,-3 3 0 0,-2-1 0 0,-7 1 0 31,0 0-1008-31,0 0-160 0,0 0-48 0,0 0 0 0</inkml:trace>
  <inkml:trace contextRef="#ctx0" brushRef="#br0" timeOffset="101089.15">26804 15046 32303 0,'0'0'704'0,"0"0"160"0,0 0 32 0,7-4 0 0,-1 1-704 0,-6 3-192 0,3-6 0 0,1 2 0 0,-2-2 1792 0,1 2 320 15,0-3 64-15,-3 1 0 0,-2-3-944 0,0 2-192 16,-1 2-32-16,-2-2-16 0,-2 1-272 0,0-1-48 16,-4 1-16-16,-2 0 0 0,-3 3-528 0,0 1-128 15,-1 0 0-15,0-1 0 0,-1 3 0 0,-2 0 0 16,0 0-176-16,-3 3 176 0,1 1 336 0,0-2 160 15,1-1 16-15,1 5 16 0,2-2-272 0,1 0-64 0,1 2-16 0,2-1 0 16,-1 2-176-16,3-2 128 0,2 2-128 0,1-1 128 16,0-1 0-16,3 9 0 0,2-3 112 15,1 1-96-15,0-1-16 0,4 2 0 16,2 0 0-16,-1 1-128 0,2-1 0 16,2-4 304-16,1 5 16 0,3-4 16 0,0 0 0 15,2 0-336-15,1 0 0 0,1 1 0 0,1-2 0 16,-1 1 0-16,2 1 0 0,0-5 0 0,1 3 0 15,1 5-176-15,0-4-48 0,1 1-16 0,-1-2 0 0,0 1 496 0,-1 3 80 16,0 0 32-16,-1 0 0 16,-1 2-368-16,-2 1-128 0,-2 1 0 0,-1 0 0 0,-4 6 128 0,-1-1 0 15,-2 2 0-15,-3 0 0 16,-3 2 256-16,-4 4 48 0,-4-3 240 0,-1 0-544 0,-1-4-352 16,-1-3 48-16,-2-1 16 15,-1-4 288-15,0-2 0 0,0 0-128 0,0-4 128 0,0-2 0 0,1-3 0 16,2-2 0-16,-1-2 0 0,1 0 0 0,1-5 0 15,0-1 176-15,-2-5-176 0,4-3 0 16,4-2 0-16,3-1 0 0,-1-3 0 0,2 1 0 0,3-5 0 0,2-3 0 16,0-4 0-16,3 1 192 15,3-1-48-15,1 1 0 0,5 0-144 0,0 2 128 0,2 2-128 0,-1 0 128 16,2 2 32-16,0 3 0 16,2 2 0-16,-1-1 0 0,0 0-160 0,1 3 192 0,-1 2-192 0,0 0 192 15,-1 2 0-15,0 0 0 16,-2 2 0-16,-1 1 0 0,-1 1-192 0,-1 0 128 15,0 5-128-15,-2-3 128 16,1 3-1232-16,-2-2-256 0,-1-1-48 0,-1 1-16 16,-2-1-2592-16,1-1-512 0,1-1-96 0,-1 5-32 0</inkml:trace>
  <inkml:trace contextRef="#ctx0" brushRef="#br0" timeOffset="101602.65">27179 14566 36863 0,'0'0'816'0,"0"0"160"0,0 0 48 15,0 0 0-15,0 0-832 0,0 0-192 0,0 0 0 0,0 0 0 0,0 0 1536 0,6-3 256 16,-6 3 48-16,12 3 16 0,-12-3-976 0,8 1-192 16,-8-1-48-16,8 3 0 0,0 3 64 0,-2 1 0 15,1 3 0-15,-1-1 0 0,1 2-256 0,-1 2-64 0,1 0 0 0,0 0 0 16,-1 2-48-16,1-2-16 16,-1 2 0-16,1 0 0 0,1 1-16 0,-1-2-16 0,1-1 0 0,0 3 0 15,0-3-288-15,2-1 0 0,1 3 0 16,-1-4 0-16,0 1 0 0,-3-5 0 0,1 0 0 15,3 0-304-15,-1-7-16 0,-1 2 0 0,1-2 0 32,0-2-864-32,2-2-176 0,-2-3-48 0,0-2 0 0,-3-2-1936 0,1-2-400 0,1 0-80 15,-1 0-16-15</inkml:trace>
  <inkml:trace contextRef="#ctx0" brushRef="#br0" timeOffset="101779.13">27450 14566 34095 0,'0'0'1504'0,"-7"4"320"0,3 2-1456 0,-1 1-368 0,-3 3 0 0,0-1 0 0,1 2 2560 0,-1 5 432 16,-3-2 80-16,2 3 32 0,-3 0-1568 0,0 1-320 0,-1-1-64 0,2-2-16 31,-2 3-512-31,1-1-112 0,0-2 0 0,1 0-16 0,2 0-240 0,1 0-64 16,2-1 0-16,1-4 0 0,-1 1-192 0,2-2-160 16,2-3 32-16,2-6 0 15,0 0-2000-15,0 0-400 0,6 4-80 0,1 3-16 0</inkml:trace>
  <inkml:trace contextRef="#ctx0" brushRef="#br0" timeOffset="102359.4">28071 15256 34559 0,'0'0'768'0,"0"0"144"0,0 0 48 0,0 0 0 0,5 5-768 0,0-1-192 0,0 0 0 0,1-1 0 16,-6-3 1616-16,6 4 304 0,3-4 48 0,0 2 16 15,2-2-1088-15,-1 0-192 0,0 0-64 0,0 0 0 0,2 0-256 0,0 2-48 16,-1 0-16-16,3-2 0 16,0 3-320-16,0-2 0 0,-1 2 0 0,2-1 0 0,-2 0 0 0,0 3 0 15,-1-1 0-15,-2 2-13408 16,-1 1-2592-16</inkml:trace>
  <inkml:trace contextRef="#ctx0" brushRef="#br0" timeOffset="102572.25">28148 15492 35247 0,'0'0'1552'0,"0"0"336"0,5 6-1504 0,0-2-384 16,-5-4 0-16,7 4 0 0,1-1 2064 0,0-1 352 0,0 0 64 0,1 0 16 16,0-2-1536-16,1 3-320 15,2-3-48-15,0 0-16 0,0 0-352 0,1 0-80 16,0 0-16-16,0 0 0 0,0 1-304 0,1 2-64 15,1-3-16-15,-1 2 0 16,1 0-3632-16,-1 0-720 0,1 2-160 0,-2-1-32 0</inkml:trace>
  <inkml:trace contextRef="#ctx0" brushRef="#br0" timeOffset="103421.12">29020 15099 32703 0,'0'0'720'0,"0"0"160"0,0 0 16 0,0 0 16 0,0 0-720 0,0 0-192 0,0 0 0 0,0 0 0 15,0 0 752-15,0 0 112 0,0 0 32 0,0 0 0 16,0 0-512-16,0 0-112 0,0 0 192 16,0 0-320-16,-1-13-144 0,1 13 128 0,2-7-128 15,1 1 336-15,-2-1-16 0,-1 1 0 0,3-1 0 16,2-1 256-16,-1 2 64 0,-1-1 0 0,1 0 0 16,2 1-160-16,1-1-32 0,-1-2 0 0,1 1 0 15,-1 2-144-15,2-3-48 0,2 2 0 0,-1-1 0 16,-1-1-96-16,2 3-32 0,3-1 0 0,0 3 0 15,-1 1-128-15,1-1 128 0,0 1-128 0,4 4 128 16,2 4-128-16,-5-1 0 0,0 3 0 0,-1 3 288 0,1-1 32 16,-3 4 0-16,0 2 0 15,-1 2 48-15,-2 2 16 0,-1 1 0 0,-3 4 0 0,-3 4-160 0,-2 0-32 16,-5 2 0-16,-3 3 0 0,-3 1-192 0,-2-4 144 16,-3 3-144-16,-1 1 128 0,-3 1 64 0,0-3 0 15,1-1 0-15,0-4 0 0,1-3 0 0,2 0 0 16,2-5 0-16,2-2 0 0,0-1-192 0,3-3 0 15,3-2 0-15,2-1 0 0,2-3 128 16,3-7 0-16,0 0 0 0,4 6 0 0,3-2 160 0,1 1 32 16,-8-5 0-16,9 2 0 0,1 0 48 0,2 2 16 0,0-1 0 15,1-1 0-15,1 0-160 0,2-2-32 16,1 2 0-16,1 2 0 0,6-1 0 0,1 1 0 0,1-2 0 0,-1 2 0 16,0-4-192-16,-2 3 144 15,0-3-144-15,-4 0 128 0,0-3-128 0,-6 3 0 0,0-2 0 16,-1 0-176-1,-2 0-1232-15,-1-2-256 0,-1 1-64 0,-3 1-20096 0</inkml:trace>
  <inkml:trace contextRef="#ctx0" brushRef="#br0" timeOffset="107660.52">26478 16401 23263 0,'0'0'1024'0,"0"0"224"0,0 0-992 0,0 0-256 0,0 0 0 0,-5 4 0 15,-2-2 2752-15,7-2 512 0,0 0 112 0,0 0 16 16,0 0-1696-16,0 0-336 0,0 0-64 0,0 0-16 16,0 0-704-16,0 0-160 0,-5-6-32 0,5 6 0 15,0 0-48-15,0 0-16 0,-3-7 0 0,2 1 0 16,1 6-48-16,0-10-16 0,4 0 0 0,0 3 0 16,-4 7-256-16,7-6 0 0,0-1 0 0,3 3 0 15,-1-2 0-15,3-1 160 0,1 1-160 0,1-1 128 16,0 1-128-16,7-2 0 0,2-1 0 15,-4 2 0-15,1 3 128 0,0 0-128 0,-1 2 128 16,1-1-128-16,0 3 0 0,-1-1 0 0,-2 2 0 0,-4 5 128 0,-1 4 0 16,-3 0 0-16,-1 1 0 0,-3 4 0 15,-2 5 0-15,-6 1 0 0,-3 8 0 0,-6 2 160 0,-5 4 32 16,-4 3 0-16,-4 2 0 0,-2 3-112 0,-2-4-16 16,0-2 0-16,-1 0 0 0,-2-1-192 0,0-2 144 15,0-1-144-15,5-5 128 0,2-9-128 16,4 1 0-16,1-6 0 0,5 2 0 0,1-3 0 0,4-2 0 15,3-5 0-15,4 1-176 0,3-7 176 0,0 0 0 0,0 0 128 0,7 2-128 16,5 2 224-16,8-4-32 0,3 3 160 16,1-3-352-16,1 0 0 0,0 0 0 0,1 0 0 15,1-3 0-15,2 1 0 16,0 0 0-16,0 0 0 0,-2-1 176 0,-2 2-48 0,-1-2 0 0,-3-1 0 16,-3 2-128-16,-2-1 0 0,-2 2 0 0,-2-2 0 15,-4 2-1968 1,-2-5-416-16,-6 6-96 0,2-6-16 0</inkml:trace>
  <inkml:trace contextRef="#ctx0" brushRef="#br0" timeOffset="108691.24">27096 16048 8975 0,'0'0'384'0,"0"0"112"0,0 0-496 0,0 0 0 0,0 0 0 0,0 0 0 16,0 0 608-16,0 0 32 0,0 0 0 0,0 0 0 0,0 0-320 0,0 0-48 16,0 0-16-16,0 0 0 15,0 0-256-15,0 0 160 0,0 0-160 0,0 0 128 0,0 0-128 0,0 0 0 16,0 0 0-16,0 0-176 0,0 0 400 0,0 0 80 16,0 0 16-16,0 0 0 0,0 0 768 0,0 0 144 15,0 0 48-15,0 0 0 0,0 0 96 0,0 0 32 16,0 0 0-16,0 0 0 0,0 0-64 0,0 0 0 15,0 0 0-15,0 0 0 0,0 0-144 0,4-6-48 0,-4 6 0 0,5-4 0 16,-5 4-400-16,6-4-96 16,0-3 496-16,-1 5-560 0,2-2-112 15,0-1-32-15,0 1 0 0,1-7-48 0,1 11-16 0,1 0 320 16,-1-2-416-16,0 2-80 0,-1-2-16 0,1 2 0 16,0 0-192-16,0 2 0 0,-1-2 0 0,0 2-160 15,-8-2 160-15,8 3 176 0,-2 1-48 0,0 2 0 16,-2 2 0-16,-2 1 0 0,-2 0 0 0,0 2 0 15,0-1 64-15,-2 1 0 0,-2 2 0 0,-3-3 0 16,1 4 304-16,-2-1 64 0,-1 0 16 0,-1-3 0 0,1 3-368 0,0-4-64 16,-1 2-16-16,0-4 0 15,1 2-128-15,1-3 0 0,2-2 0 0,6-4 0 16,0 0 0-16,0 0 128 0,0 0-128 0,0 0 128 16,0 0-128-16,0 0 0 0,0 0 0 0,0 0 0 0,0 0 128 15,8 4-128-15,1-1 128 16,0-3 64-16,3 4 0 0,-2-2 0 0,2 0 0 0,-1 0-192 0,0 2 128 15,0 1-128-15,-1-1 128 0,-1 3 0 0,1-1 0 16,-3 1 0-16,1-1 0 0,-1 5 0 0,-3-2 0 16,-2 2 0-16,0-1 0 0,-2 1 160 0,-2-2 32 15,0 1 0-15,-2-1 0 0,-4 2-112 0,1-1-16 16,1-3 0-16,-2 2 0 0,-1-2-192 0,0-1 144 16,-2-2-144-16,1 0 128 0,-1-1-128 0,2 1 0 15,0-4 0-15,0 2 0 0,0-4 0 0,-1 2 0 0,1-4 0 0,1 1 0 16,2-1-176-16,1 0-64 15,-1-2-16-15,4-1 0 16,0-2-2304-16,2 1-448 0,3-1-112 0,0-2-16 0</inkml:trace>
  <inkml:trace contextRef="#ctx0" brushRef="#br0" timeOffset="109011.9">27477 16105 30639 0,'0'0'1344'0,"0"0"304"0,0 0-1328 0,8 2-320 0,-8-2 0 0,0 0 0 0,8 7 2176 0,0-3 352 15,-2 2 80-15,0-2 16 16,-6-4-1440-16,5 9-288 0,2-2-48 0,-1-1-16 0,-2 2-192 0,1-1-64 16,3 2 0-16,-1-1 0 15,-1 4-304-15,1-2-64 0,1 1-16 0,1-1 0 0,0 2-48 0,1-2-16 16,0 3 0-16,0 1 0 15,2-4-128-15,-2 3 128 0,1-5-128 0,-1 1 128 0,2 0-128 0,0-1 0 16,-2-1 0-16,1-5 0 0,-1 2 0 0,-1 0 0 16,1-1 0-16,-1-3 0 15,-1 0-1088-15,-2 0-256 0,1-4-64 0,-2-1 0 16,0-2-1536-16,0-1-304 0,-1-1-64 0,-1-1-16 16,-2-1-2096-16,1 2-416 0,-1-4-96 0,-1 0-16 15</inkml:trace>
  <inkml:trace contextRef="#ctx0" brushRef="#br0" timeOffset="109191.47">27746 16122 27871 0,'0'0'608'0,"0"0"128"0,-7 2 32 0,1 5 16 0,1-1-624 0,-2 1-160 16,-1-1 0-16,0 5 0 0,0-1 2240 0,-1 0 400 0,0 0 96 0,0 3 16 15,-2 0-1184-15,1-2-224 16,-2 4-64-16,0 0 0 0,1-2-512 0,0 0-96 0,2 1-32 0,1 0 0 16,-1-1-192-16,1-3-64 15,1 2 0-15,2-2 0 0,1-3-256 0,0-1-128 16,0 1 128-16,4-7-128 0,0 0 128 0,0 0-128 0,0 0 128 0,0 0-128 31,0 0-2368-31,8 0-576 0,1-3-96 0,3 1-32 0</inkml:trace>
  <inkml:trace contextRef="#ctx0" brushRef="#br0" timeOffset="109571.39">28213 16504 20031 0,'0'0'448'0,"0"0"80"0,0 0 32 0,0 0 0 0,0 0-560 0,0 0 0 0,0 0 0 0,0 0 0 16,0 0 2208-16,0 0 336 15,0 0 64-15,0 0 16 0,7 0-208 0,1 0-48 0,0 3 0 0,0-3 0 16,-1 0-768-16,3 0-144 16,0-3-48-16,1 3 0 0,0-3-608 0,0 2-128 0,2 1-32 0,0-2 0 15,-1-1-448-15,0 3-192 0,-1 3 128 0,1-3-128 0,0 0 128 0,-3 2-128 16,0-1 128-16,-1 5-128 31,-8-6-832-31,5 4-256 0,-5-4-64 0,3 9 0 16,-4-1-4448-16,-9 7-896 0,-1 0-176 0,4-9-48 0</inkml:trace>
  <inkml:trace contextRef="#ctx0" brushRef="#br0" timeOffset="109744.1">28186 16733 32255 0,'0'0'1424'0,"5"4"304"0,2 0-1392 0,1 1-336 0,-1-1 0 0,3-1 0 16,-1-2 2064-16,0-1 352 0,1 3 64 0,2-3 16 0,1 0-1648 0,0 0-320 16,0 0-64-16,1-3-16 15,-1 2-304-15,-2-2-144 0,1 1 128 0,0 0-128 16,-2 0-1088 0,0-2-320-16,-2 1-48 0,-2-1-16 0</inkml:trace>
  <inkml:trace contextRef="#ctx0" brushRef="#br0" timeOffset="110429.43">29065 16554 30399 0,'0'0'672'0,"0"0"144"0,0 0 16 0,0 0 16 0,-6-3-672 0,1 2-176 0,5 1 0 0,-4-3 0 0,-2-1 1264 0,2 2 208 16,1-2 64-16,2-3 0 0,0-2-512 0,-1 1-112 15,0 2-16-15,-1-1 0 0,3 1-352 0,0-1-80 16,0-2-16-16,1 1 0 0,2-1-144 0,0 2-48 16,-1-3 0-16,3 1 0 0,2-2 0 0,0 2 0 15,0 1 0-15,3-1 0 0,0 2-256 0,3 0 160 16,-1 0-160-16,2-2 128 0,3-2-128 0,-1 5 128 0,-3 3-128 0,2 3 128 15,-1 0 0-15,0 3 0 16,1-1 0-16,-1 2 0 0,1 0-128 0,-1 3 0 0,-2 2 0 16,0 2 0-16,-2 2 128 0,-1 4 0 15,-2 2 0-15,-3 5 0 0,-3 3 64 0,-2 2 0 16,-3 1 0-16,-1 3 0 0,-2 1 48 0,-2-1 16 0,-6 1 0 0,-2-4 0 16,0 0-112-16,0-1-16 0,0 1 0 0,0-4 0 15,2-5-128-15,-1-1 0 16,1 0 0-16,2-3-176 0,-1-4 176 0,2-3 0 0,2 3 128 0,2-2-128 15,-1-2 0-15,5-1 0 0,4-8 0 0,0 0-128 0,0 0 128 0,0 0 176 32,9 2-48-32,1-4 0 0,3-2-128 0,2 0 128 0,2-3-128 0,3 1 128 15,0 2 0-15,3-1 0 0,0 1 0 0,2 0 0 16,0 1 160-16,1-1 32 0,0 2 0 0,1-2 0 0,-1 1 48 0,-1-1 16 16,-3 1 0-16,-1 2 0 15,-3-1-384-15,-2-1 0 0,-3-1 0 0,-2 1 0 31,-4 2-1568-31,-7 1-384 0,7-3-80 0,-7 3-16 0</inkml:trace>
  <inkml:trace contextRef="#ctx0" brushRef="#br0" timeOffset="121632.62">29659 16016 26031 0,'0'0'576'0,"0"0"112"0,0 0 16 0,0 0 32 0,0 0-592 0,0 0-144 0,0 0 0 0,0 0 0 16,0 0 1360-16,0 0 240 0,0 0 64 0,0 0 0 15,0 0-320-15,0 0-48 0,0 0-16 0,3 9 0 16,0 0 0-16,-1-1 0 0,1 1 0 0,-3 1 0 15,1 1-448-15,0 2-112 0,-1 0-16 0,-1 0 0 0,1 0-192 0,0 2-64 16,0 0 0-16,0 2 0 16,0-3-48-16,-3 1-16 0,1-4 0 0,1 2 0 0,2 1-256 0,-2-5-128 15,1-9 128-15,0 0-128 16,0 7-432-16,0-7-160 0,0 0-48 0,0 0 0 16,0 0-3680-16,0 0-736 15,0 0-160-15,0 0-32 0</inkml:trace>
  <inkml:trace contextRef="#ctx0" brushRef="#br0" timeOffset="122951.71">27020 17416 25103 0,'0'0'544'0,"0"0"112"0,0 0 32 0,0 0 32 0,0 0-576 0,0 0-144 16,0 0 0-16,0 0 0 0,0 0 1312 0,0 0 224 15,0 0 64-15,0 0 0 0,0 0-832 0,0-7-144 0,2 1-48 0,-2 6 0 16,0 0-96-16,0 0-32 0,2-10 0 0,1 2 0 16,-1-1-48-16,1 3-16 0,-2-3 0 0,3 1 0 15,4 1-96-15,0 1-32 0,0-1 0 0,1 3 0 16,2-2-256-16,-1-1 0 0,0 3 0 0,2-1 0 16,0 1 0-16,1 1 160 0,-1-1-160 0,0 4 128 15,0 0 64-15,-1 0 0 0,1 4 0 0,-1-1 0 16,-4 4 96-16,1-1 32 0,0 1 0 0,-1-1 0 15,-3 5 304-15,-2-1 64 0,-2-1 16 0,-1 2 0 16,-3 2-208-16,-3 0-48 0,0 1 0 0,-1-2 0 0,0-5-192 0,-1 1-64 16,-6 9 0-16,2-2 0 15,0-2-48-15,1-2-16 0,2-1 0 0,-1 0 0 0,1-3-128 0,2 0-176 16,3-2 48-16,5-5 0 16,0 0 128-16,0 0 0 0,0 0 0 0,0 0 0 0,0 0 0 15,0 0-128-15,0 0 128 0,0 0-128 16,0 0 128-16,9-2 0 0,4-2 0 0,-1 4 0 0,1-3-128 15,0 3 128-15,0 3-128 0,0 1 128 0,0-2 0 16,0 2 128-16,-1 0-128 0,-1 3 176 0,-3-1-48 16,-2 3 0-16,-1 2 0 0,-1-1 320 0,-1 3 48 15,-2 0 16-15,-2 3 0 0,-2-1-112 0,-2 0-16 16,-3 2 0-16,2-4 0 0,-4 4-48 0,0-2-16 0,-2 1 0 0,-4-3 0 16,-1-3-320-1,3 3 0-15,1-6 0 0,0-1 0 0,1 1 0 0,0-3 0 0,0-2-128 16,-1-2-64-16,2 0 0 0,-1-5 0 0,3 1 0 31,1-2-2096-31,3-1-416 0,2-1-96 0,3 2-16 0</inkml:trace>
  <inkml:trace contextRef="#ctx0" brushRef="#br0" timeOffset="123221.49">27344 17469 40319 0,'0'0'896'0,"0"0"176"0,6 2 32 0,1 0 16 0,-7-2-896 0,8 3-224 0,0 3 0 0,-2-2 0 0,1 3 1280 0,-1 2 192 16,1-1 64-16,-1 1 0 0,2-2-832 0,0 0-144 16,0 5-48-16,1 0 0 0,0 1-96 0,2 3-32 15,-1-2 0-15,1 2 0 0,-1-3-192 0,1 2-64 16,0 0 0-16,0-2 0 0,-1 0-128 0,1 2 0 15,-1-6 0-15,-1 1 0 0,1-3 0 0,3 2 0 16,0-5 0-16,0 0 0 16,-3-1-992-16,2-3-224 0,0 0-64 0,0-3 0 15,-2-1-2352-15,1-2-464 0,-2-1-112 0,0-3-16 0</inkml:trace>
  <inkml:trace contextRef="#ctx0" brushRef="#br0" timeOffset="123439.42">27610 17452 34559 0,'-12'8'768'0,"8"-1"144"0,-1-1 48 0,-3 1 0 0,-1 2-768 0,1-1-192 16,0 5 0-16,0-3 0 0,-1 3 2032 0,0 1 368 0,1-1 80 0,-1 0 16 15,-2-3-1392-15,1 3-272 16,1 4-48-16,1 0-16 0,3 2-48 0,-1-2-16 0,1-3 0 0,1 2 0 16,0-3-512-16,2-3-192 0,0 1 144 0,1-2-144 15,1-1 0-15,0 1 0 0,0-9 0 0,0 0 0 31,0 0-1504-31,6 3-384 0,4-2-80 0,-1-1-16 0,-1-1-3936 16,3-2-800-16,6-1-144 0,2 2-48 0</inkml:trace>
  <inkml:trace contextRef="#ctx0" brushRef="#br0" timeOffset="123709.77">27878 17473 39391 0,'0'0'864'0,"0"0"176"0,8 4 48 0,0-1 16 0,-2-3-880 0,4 2-224 0,-1-2 0 0,-1 0 0 0,-2-2 816 0,2 2 112 16,-1-3 32-16,2 2 0 0,1-2-512 0,1 1-112 15,0-2-16-15,1 2 0 0,0 0-320 0,0-1 0 16,1-1 0-16,0 2 0 0,1 0 128 0,0 0-128 15,-3 2 128-15,0 0-128 16,-2 2-848-16,0 0-240 0,0 3-64 0,-2-1 0 16,-2 0-2816-16,-5-4-560 0,0 9-112 0,-3-3-32 0</inkml:trace>
  <inkml:trace contextRef="#ctx0" brushRef="#br0" timeOffset="123909.2">27975 17653 33407 0,'0'0'1472'0,"0"0"320"0,0 0-1440 0,8 4-352 16,0-2 0-16,1 2 0 16,-1-4 2016-16,1 3 336 0,3-3 64 0,0 1 16 0,-2 2-1440 0,0-3-288 15,2 0-48-15,-1 0-16 16,-1-3-448-16,1 3-192 0,-1 0 128 0,-1 0-128 0,1 0 0 0,-1 0-224 16,0 0 32-16,0 0 0 15,1 0-2672-15,1 0-528 0,-2 0-96 16,2 0-32-16</inkml:trace>
  <inkml:trace contextRef="#ctx0" brushRef="#br0" timeOffset="124142.25">28541 17367 45375 0,'0'0'1008'0,"0"0"208"0,0 0 32 0,0 0 16 0,0 0-1008 0,5-4-256 15,-6 15 0-15,2-2 0 0,2 1 864 0,-2 3 128 0,-1 1 32 0,0-1 0 16,1 0-416-16,1 1-80 16,-2 3-16-16,1 3 0 0,2-1-304 0,-1 1-64 0,2 0-16 0,-1 1 0 15,-2-4-128-15,3 2 0 0,4 1 0 0,0-3 0 32,-6 0-576-32,2 1-160 0,0-1-32 0,1-3 0 15,-3-4-2448-15,0 0-496 0,1-3-112 0,0-3-16 0</inkml:trace>
  <inkml:trace contextRef="#ctx0" brushRef="#br0" timeOffset="124622">27777 17895 35471 0,'0'0'1568'0,"0"0"336"0,0 0-1520 0,-8 1-384 16,-1 2 0-16,-3 0 0 0,-3-2 1664 0,-5 1 256 0,-3 0 48 0,-6 0 16 15,-4-2-928-15,-2 3-176 16,-5-3-48-16,1 0 0 0,-2 1-560 0,0 2-112 0,-1 1-32 0,0-2 0 15,1-2-128-15,2 3 128 0,1-2-128 16,2-1 128-16,2-1-128 0,0 1 128 0,2-3-128 0,2 6 128 16,1-3-400-16,4 1-96 0,3-1-16 0,3 3 0 31,5-3-2864-31,2 4-576 0,3-1-112 0,9-3-32 0</inkml:trace>
  <inkml:trace contextRef="#ctx0" brushRef="#br0" timeOffset="125171.6">27212 18093 28095 0,'0'0'624'0,"0"0"128"0,0 0 16 0,0 0 16 0,0 0-624 0,6 0-160 0,2 0 0 0,-2-2 0 16,-6 2 960-16,8-2 144 16,-1-1 48-16,1-1 0 0,-2 2-928 0,2 0-224 0,-1 0 0 0,1-2 0 15,-1 1 448-15,4 1 64 0,1 4 400 16,-2-2-576-16,1 0-112 0,-1 3-32 0,-1 1 0 16,-1-2 256-16,0 2 64 15,0 3 0-15,0-3 0 0,-3 2 144 0,-1 1 48 0,0 2 0 0,-3-1 0 16,-1 4-64-16,-1-2 0 0,-2 1 0 0,-1-1 0 0,-2-1 64 0,-2 2 0 15,-1 2 0-15,-2-3 0 16,-1-1-320-16,1 2-48 0,0-2-16 0,1-1 0 0,-1-2-320 16,2 1 0-16,1-4 0 0,2 1 0 15,0-2 128-15,6-2-128 0,0 0 128 0,0 0-128 16,0 0 0-16,0 0 0 16,0 0 0-16,0 0-128 0,0 0 128 0,0 0 0 0,8 2 0 0,3-2 0 0,2 2 0 15,3 1 0-15,1-2 0 16,-2 4 0-16,1-3 0 0,0 0 128 0,-1 2-128 15,1 1 0-15,-1-1 0 0,-4 0 0 0,0 3-128 16,-2-1 128-16,-2 4 0 0,-5-3 128 0,-1 0-128 16,-1 2 128-16,-2 2-128 0,-5-2 128 0,-2-1-128 0,-4 1 224 0,1-1-32 15,2 1 0-15,-2 1 0 16,-2-3-192-16,-1-1 144 0,1 4-144 0,-2-7 128 0,2 4-128 0,-1-3 0 16,2-1 0-16,1-3-176 0,1-3 176 15,0 3 0-15,2-4 0 0,1 0 0 16,1-2-1728-16,2-1-304 0,1-2-64 15,3 1-16368-15</inkml:trace>
  <inkml:trace contextRef="#ctx0" brushRef="#br0" timeOffset="125502.04">28830 17790 35471 0,'0'0'768'0,"0"0"176"0,0 0 16 0,0 0 64 0,0 0-832 0,0 0-192 0,0 0 0 0,0 0 0 15,0 0 1120-15,0 0 176 0,0 0 48 0,-6 5 0 0,-3-1-576 0,-3-1-96 16,-3 1-32-16,-4 0 0 0,-4-2-352 0,-1 2-80 0,-5 3-16 0,-3-1 0 15,-2-2 160-15,0 3 32 16,0 0 0-16,-1 2 0 0,-8-3-160 0,3-2-32 16,4 3 0-16,4-1 0 0,5-3 64 0,6 1 0 15,0-2 0-15,1 0 0 0,3 3-416 0,3-4-80 16,2 2-16-16,4 0 0 16,3-2-912-16,0-1-192 0,5 0-48 0,0 0-17344 0</inkml:trace>
  <inkml:trace contextRef="#ctx0" brushRef="#br0" timeOffset="126031.93">28372 18102 32703 0,'0'0'720'0,"0"0"160"0,0 0 16 0,0 0 16 0,-7-3-720 0,7 3-192 0,-5-1 0 0,5 1 0 16,-5-5 1008-16,5 5 160 0,0 0 48 0,0 0 0 16,0-7-624-16,0 7-112 15,0 0-32-15,5-6 0 0,2 2 160 0,0 0 32 0,4-1 0 0,1 1 0 16,1 1-416-16,0 2-80 0,1-2-16 0,2 2 0 16,1-2 0-16,1 3 0 0,1-2 0 0,0 2 0 15,-3 2 112-15,1-2 16 0,-1 4 0 0,0-1 0 16,-2 1 96-16,-2-2 32 0,-3 2 0 0,-1-1 0 0,-2 1 96 15,0 2 32-15,-4 5 0 0,-2-2 0 0,-2-1 48 0,-4 4 16 16,-2-2 0-16,-1 3 0 0,-4 2-576 0,-1-2 0 16,-1 0 0-16,1 0 0 0,0 0 0 0,1-3 0 15,3-3 0-15,1-1 0 0,0 1 0 0,1 0 0 16,2-1 0-16,0-2 0 0,2-1 0 0,4-3 0 16,0 0 0-16,0 0 0 0,0 0 0 0,0 0 0 15,0 0 0-15,7 6 0 0,1-2 0 0,1 0 0 16,1 1 0-16,2-1 0 0,3 0-192 0,-1-1 48 15,0 1 16-15,2 0 0 0,1 5 128 0,0-3 0 16,-2 1 128-16,-2-1-128 0,-1 1 0 0,-3 1 0 0,-3 1 0 0,-2-2 0 16,-5 2 128-16,-3-1-128 15,-3-2 128-15,-2 3-128 0,-5-1 128 0,-1 1-128 0,1-2 128 16,-3-3-128-16,0-2 0 0,1 2 0 16,-1-1 0-16,3-2-128 15,-1 2-464-15,1-6-96 0,0 2-16 0,1-4 0 16,1 1-2752-16,-9-9-576 0,5 0-96 0,12 9-32 0</inkml:trace>
  <inkml:trace contextRef="#ctx0" brushRef="#br0" timeOffset="126640.46">29374 18216 19583 0,'0'0'864'0,"0"0"176"0,0 0-832 0,0 0-208 0,0 0 0 0,0-7 0 16,1 1 2304-16,0-1 400 0,2 3 96 0,0-2 16 0,-3 6-720 0,2-7-144 31,2 3-32-31,-4 4 0 0,0 0-560 0,5-4-112 0,1-1-32 0,-6 5 0 16,0 0-48-16,8 3-16 16,-8-3 0-16,7 4 0 0,1 2-192 0,0 1-64 0,-3 2 0 0,3 1 0 15,0 3-304-15,0 1-64 0,0-1-16 0,1 1 0 16,1 3-304-16,1 1-64 0,-2-1-16 0,3 0 0 15,1 0-128-15,-1-1 128 0,-4-3-128 0,1 2 128 16,0-2-128-16,3 0 0 0,1-3 0 0,-1 1 0 0,-2-2 0 16,3 0-272-16,2-4 64 0,-1 1 16 15,0-2-576-15,2-4-96 16,0 0-32-16,-2-3 0 0,-1 2-864 0,0-2-176 0,-1-1-48 0,0-2 0 16,-2-4-1376-16,0 0-288 0,-3-3-48 0,0 2-16 0</inkml:trace>
  <inkml:trace contextRef="#ctx0" brushRef="#br0" timeOffset="126811.86">29667 18173 29023 0,'-9'13'1280'0,"2"-7"272"0,-3 1-1232 0,-1 3-320 15,1 3 0-15,-2 4 0 0,-1-4 2720 0,0 5 480 0,0 1 112 0,1 1 16 16,-1 3-1856-16,1 0-352 16,-1-2-80-16,1 1-16 0,2-1-304 0,1-2-64 0,1 1-16 0,1-3 0 15,2 0-352-15,0-1-80 16,2-2-16-16,2-1 0 0,0-3-192 0,1 3 0 0,1-3 0 0,2-3-160 15,-3-7-2080-15,6 4-400 0,3-4-96 0,3-3-16 0</inkml:trace>
  <inkml:trace contextRef="#ctx0" brushRef="#br0" timeOffset="127061.85">29993 18252 42383 0,'0'0'928'0,"5"7"192"0,2-3 32 0,0 1 64 0,-1-1-976 0,2-1-240 0,1-2 0 0,0 2 0 0,-1-3 512 0,0 2 48 16,0-2 16-16,2 0 0 0,2-2-576 0,-1 2 0 16,-1-4 0-16,2 4 0 0,2-3 0 0,-1 3 0 15,-1 0 0-15,1 0 0 16,2 3-1168-16,-4-3-352 0,-1 4-64 0,-1-2-16 15,-3 0-2304-15,1 0-448 16,-7-2-112-16,0 0-16 0</inkml:trace>
  <inkml:trace contextRef="#ctx0" brushRef="#br0" timeOffset="127231.63">30059 18421 39167 0,'12'7'864'0,"-12"-7"176"0,0 0 48 0,6 7 0 0,3-4-880 0,0 1-208 0,-1-1 0 0,1 0 0 15,1-2 960-15,0-1 160 0,1 3 32 0,-1-3 0 16,-1 0-832-16,2 0-144 0,-1 0-48 0,1 0 0 16,-2 0-128-16,1 0-176 15,3-3 48-15,2 3 0 0,-2 0-4000 0,1 0-800 16,1 0-144-16,-1-4-48 0</inkml:trace>
  <inkml:trace contextRef="#ctx0" brushRef="#br0" timeOffset="127591.99">30773 17886 40767 0,'0'0'896'0,"0"0"192"0,0 0 48 0,5 4 0 0,-5-4-912 0,5 6-224 16,-5-6 0-16,5 7 0 0,0-1 1024 0,-1 4 144 16,0-4 48-16,-1 2 0 0,-3-8-464 0,1 9-96 0,-1-9-16 0,-2 7 0 15,-2 3-256-15,2 1-48 16,2-2-16-16,2 1 0 0,0 3-192 0,1 0-128 0,0 2 128 0,-1-2-128 15,-1 0 0-15,1-2 0 0,-1 0 0 0,2 0 0 32,-1-1-1264-32,1-1-320 0,1-2-64 0,0 1-16 0,0-2-4448 15,2 1-896-15,2-1-176 0,1 1-48 0</inkml:trace>
  <inkml:trace contextRef="#ctx0" brushRef="#br0" timeOffset="127842.9">31048 18268 33167 0,'0'0'1472'0,"0"0"304"0,0 0-1424 0,0 0-352 16,-7 4 0-16,-1 0 0 0,-1 3 1664 0,-2-5 256 16,-2 2 48-16,-1-4 16 0,-4 0-1232 0,-1 0-240 0,1 0-64 15,-2 0 0-15,-1 0-304 0,2 0-144 16,-1 0 128-16,0 0-128 0,2 0 192 0,0 0-64 15,2 3 0-15,0-3 0 0,1 2-128 0,2 0-176 0,2-2 48 0,1 2 0 32,0 0-2768-32,5 0-560 0,5-2-96 0,0 0-32 0</inkml:trace>
  <inkml:trace contextRef="#ctx0" brushRef="#br0" timeOffset="128451.06">30783 18471 30175 0,'0'0'656'0,"0"0"144"0,0 0 32 0,0 0 16 0,0 0-672 0,0 0-176 0,0 0 0 0,0 0 0 15,0 0 960-15,0 0 144 0,0 0 48 0,0 0 0 16,0 0-720-16,0 0-144 0,0 0-32 0,0 0 0 0,0 0-96 16,0 0-32-16,7 0 0 0,0-2 0 0,0-2 368 0,-1 4 64 15,2 0 16-15,0 0 0 16,1-3 192-16,1 3 64 0,0 0 0 0,0 0 0 0,1 0-416 0,-1 0-80 16,2 3-16-16,0-3 0 0,-2 0-192 0,2 1-128 15,0 2 128-15,-3-1-128 0,0 0 128 0,-9-2-128 16,11 6 128-16,-3 1-128 0,-3-1 176 0,-1 1-48 0,-1 2 0 0,-3-1 0 15,-2 1 0-15,-3 1 0 16,-3 1 0-16,0 7 0 0,0-1-128 0,-2 0 0 0,-4-6 0 0,-2 2 0 16,0 0 0-16,2 0-176 15,-1-5 48-15,3 1 0 0,1 2 128 0,2-2 0 0,-2-3 0 0,3-2 0 16,3 3 0-16,1-3 176 16,4-4-48-16,0 0 0 0,0 0-128 0,0 0 128 0,0 0-128 0,5 6 128 15,3 1-128-15,-1-5 0 16,-7-2 0-16,6 7 0 0,2-3 0 0,1 2 128 15,2-2-128-15,2 2 128 0,0 0-128 0,1-2 128 0,-1 3-128 0,2-1 128 16,-1 1-128-16,-1-1 128 16,-1 1-128-16,0-1 128 0,-3 1-128 0,-1-2 0 0,-2 4 0 0,0-2 0 15,-2 2 288-15,-4-1 32 16,-2-2 0-16,-2 1 0 0,-1 2-64 0,-3-1 0 0,-3-1 0 0,0-1 0 16,-1 1-256-16,0-1 160 0,-1-3-160 0,-1 1 128 15,-2-2-128-15,1-2 0 0,-1 0 0 0,-5 0 0 16,0-5 0-16,3 1 0 0,1 0 0 15,2-2 0-15,1 2-576 16,1-3-160-16,-2 2-32 0,2-3 0 0,0 2-4096 0,3-1-816 0,3-2-160 0,2 1-48 0</inkml:trace>
</inkml:ink>
</file>

<file path=ppt/ink/ink30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1-25T14:22:35.106"/>
    </inkml:context>
    <inkml:brush xml:id="br0">
      <inkml:brushProperty name="width" value="0.05292" units="cm"/>
      <inkml:brushProperty name="height" value="0.05292" units="cm"/>
      <inkml:brushProperty name="color" value="#FF0000"/>
    </inkml:brush>
    <inkml:context xml:id="ctx1">
      <inkml:inkSource xml:id="inkSrc103">
        <inkml:traceFormat>
          <inkml:channel name="X" type="integer" max="25977" units="cm"/>
          <inkml:channel name="Y" type="integer" max="17318" units="cm"/>
          <inkml:channel name="T" type="integer" max="2.14748E9" units="dev"/>
        </inkml:traceFormat>
        <inkml:channelProperties>
          <inkml:channelProperty channel="X" name="resolution" value="1000.26953" units="1/cm"/>
          <inkml:channelProperty channel="Y" name="resolution" value="1000.46216" units="1/cm"/>
          <inkml:channelProperty channel="T" name="resolution" value="1" units="1/dev"/>
        </inkml:channelProperties>
      </inkml:inkSource>
      <inkml:timestamp xml:id="ts1" timeString="2021-01-25T14:25:37.740"/>
    </inkml:context>
  </inkml:definitions>
  <inkml:trace contextRef="#ctx0" brushRef="#br0">13525 10557 6447 0,'0'0'272'0,"0"0"80"0,0 0-352 0,0 0 0 16,0 0 0-16,0 0 0 0,0 0 3200 0,0 0 560 0,0 0 112 0,0 0 32 15,0 0-2160-15,-4 6-416 0,4-6-96 0,0 0-16 16,-5 4-448-16,5-4-112 16,0 0-16-16,-5 3 0 0,0-2-352 0,0 2-80 0,-1-1-16 0,6-2 0 0,0 0-48 0,0 0-16 15,0 0 0-15,0 0 0 16,-6 2 160-16,0 0 32 0,6-2 0 0,0 0 0 16,0 0 128-16,0 0 16 15,-6-2 16-15,6 2 0 0,0 0 0 0,0 0 0 0,-5 2 0 0,5-2 0 16,0 0 112-16,0 0 32 0,-6 0 0 0,6 0 0 15,-5 0-64-15,5 0-16 0,0 0 0 0,0 0 0 16,0 0-192-16,0 0-32 0,-5 0-16 0,5 0 0 0,0 0-96 0,0 0-16 16,0 0 0-16,-5 2 0 15,0 0 64-15,5-2 0 0,0 0 0 0,-6 0 0 0,0 0-256 0,6 0 0 16,0 0 0-16,0 0 0 16,-7 0 0-16,2 0 0 0,5 0 128 0,0 0-128 0,0 0 128 0,-5 0-128 15,-1 0 176-15,0 0-176 16,1 0 224-16,-1 0-64 0,6 0-16 0,-5 0 0 0,5 0-144 0,-6 0 0 15,0 0 144-15,1 0-144 16,-1 0 176-16,0 3-48 0,6-3 0 0,-5 1 0 0,-1 2 0 0,0-3 0 16,1 3 0-16,0-3 0 0,0 1 0 0,-1 1 0 0,6-2 0 0,-6 0 0 15,-1 3-128-15,1-2 128 16,-1-1-128-16,1 0 128 0,6 0-128 0,-7 0 0 16,1 3 0-16,-1-3-176 0,7 0 176 0,-8 3 0 15,0-2 0-15,2-1 128 0,6 0-128 0,-8 0 0 0,0 0 0 0,0 0 0 16,0 0 0-16,8 0 0 15,0 0 0-15,-8 0 128 0,1 3-128 0,0-1 0 16,-1-1 128-16,0-1-128 0,0 3 0 0,1-3 0 16,-1 4 0-16,0-4 0 0,0 3 176 0,2-3-48 0,-4 1 0 0,2 2 0 15,-1-1-128-15,1 0 128 0,8-2-128 0,-9 2 128 16,-1 1-128-16,1-2 128 16,-1 2-128-16,1 1 128 0,1-2-128 0,1 1 0 0,-3-2 0 0,1 2 0 15,0-3 0-15,0 4 0 0,-2-2 0 0,2 0-176 16,3 0 176-16,-2-2 176 0,-4 3-48 0,3-3 0 15,2 1-128-15,1-1 0 0,-2 3 0 0,0-3-176 16,-1 2 176-16,1-2 0 0,0 2 128 0,0 0-128 16,-1-2 0-16,1 3 0 0,2-3 0 0,-2 1-128 0,1-1 128 0,1 3 0 15,-1-3 128-15,1 3-128 0,-1-3 224 16,2 1-32-16,-2-1 0 0,2 2 0 0,0-2-192 0,0 3 0 16,-1-2 0-16,1-1 0 0,5 0 0 0,-6 3 0 15,-1-2 0-15,1 2 0 0,-1 0 0 0,0-3 0 16,1 1 0-16,-1 1-160 15,0 1 160-15,0-2 0 0,0 2 128 0,1 0-128 0,-3-2 128 0,1 2-128 16,0 0 128-16,3 0-128 0,5-3 0 0,-8 4-128 16,0-1 0-16,0-1 0 0,0 0 128 0,0 0 176 15,1-2-48-15,0 4 0 0,-1-4-128 0,0 3 128 16,0-2-128-16,1 2 128 0,-1-3-128 0,1 2 0 16,-1-2 0-16,2 2-176 0,-1 0 176 0,-1-2 0 0,1 3 0 15,-1-2 0-15,1-1 0 0,1 3 0 16,-2-3 0-16,0 2 0 0,0 0 0 0,0 0 0 15,0-2 128-15,0 4-128 0,1-4 176 0,-1 3-48 16,-1-3 0-16,-1 1 0 0,4 2-128 0,-1-6 0 0,-1 3 0 0,1 3 0 16,-1-3 128-16,1 2 0 0,-1-2 0 0,2 0 0 15,-1 2-128-15,1 0 0 16,-1-2 0-16,1 0 0 0,-1 3 0 0,0-3 0 0,1 1 0 0,-2 2 0 16,0-3 0-16,2 3 0 15,-1-2 0-15,1-1 0 0,-1 0 0 0,2 2 128 0,-3-2-128 0,1 3 128 16,1-2-128-16,1-1 0 15,-2 3 0-15,2-3-176 0,5 0 176 0,-7 3 0 0,1-2 128 0,-2 2-128 16,8-3 128-16,-7 1-128 0,1 1 128 0,-1-2-128 0,7 0 0 16,-6 3-128-16,-1-2 0 0,1 2 0 15,-1 0 128-15,7-3 176 0,-8 0-48 0,2 1 0 0,-1 2-128 16,0-1 0-16,0-2 0 0,0 4 0 16,1-4 0-16,-1 3-176 0,0-2 48 0,7-1 0 0,-7 3 128 15,0-1 0-15,-1 0 128 0,0-2-128 16,0-2 176-16,2 0-48 0,-1 2 0 0,1 0 0 0,-1 0-128 0,1 0-272 15,-1 0 64-15,1 0 16 0,-2 0 192 0,1 2 160 16,1 0-32-16,-1-2 0 0,1 2-128 16,-1-2-176-16,2 0 48 0,-3 0 0 0,1 3 128 0,1-2 0 15,6-1 128-15,-7 0-128 16,-1 3 176-16,2-3-48 0,-1 1 0 0,1 2 0 0,-1-3-128 0,1 2 0 16,-1-2 0-16,1 2 0 0,-2 0 0 0,1-2 0 15,1 3 0-15,-1-3-176 0,-1 0 176 0,2 1 0 16,-1 2 0-16,1-3 0 0,-2 2 0 0,1 0 0 15,-1-2 128-15,3 0-128 0,-1 2 0 0,0-2 0 16,0 3 0-16,0-2 0 0,1-1 128 0,-1 0-128 0,-1 3 128 0,2 1-128 16,-2-2 0-16,1-2 0 15,-1 2 0-15,1 0 0 0,6-2 0 0,-7 3 0 0,1-3 0 0,-1 4 0 16,7-4 128-16,-6 3-128 16,-1-2 128-16,0 1-128 0,2 1 0 0,-1 1 0 0,-1-1-128 15,2-2 128-15,0-1 0 0,-1 0 128 0,1 3-128 16,0-3 0-16,0 2 0 0,5-2 0 0,-7 1 0 15,1 2 0-15,-1 0 0 0,7-3 0 0,0 0 0 0,-7 1 0 16,1 2 0-16,6-3 0 0,-7 4-128 16,1-2 304-16,-1 0 64 0,1 0 16 0,6-2 0 15,-7 3-416-15,1-2-80 0,-1-1-16 0,1 3 0 16,6-3 256-16,-7 2-144 16,0 0 144-16,2 0-128 0,-1 2 128 0,6-4 0 0,-7 3 128 0,1-1-128 15,-1 2 128-15,7-4-128 0,-8 2 128 0,2 0-128 0,-1 1 0 16,7-3 0-16,-6 1 0 0,-1 2 0 15,0-1 128-15,1 2-128 0,-2 0 128 0,1 2-128 0,1-5 0 16,-1 1 0-16,-1 1 0 0,2-2-128 16,6-1 128-16,-8 3 0 0,0 1 128 0,0-1-128 15,2-3 0-15,6 0-128 0,-8 3 0 0,1 0 0 0,0 1 128 0,0-1 176 16,0 1-48-16,1 0 0 0,-2-2-128 16,2 1 0-16,-2-2 0 0,0 2 0 0,0 1 0 0,1-2 0 0,1 0 0 0,1 0-176 15,-2 5 176-15,1-5 0 16,-1 2 128-16,0 0-128 0,2-4 0 0,0 0 0 15,-2 3 0-15,7-3-128 0,-6 2 128 0,-1 0 0 16,1 0 0-16,0 2 0 0,6-4 0 0,-9 0 0 16,0 3 128-16,3-2-128 0,6-1 0 0,-7 3 0 0,1 1 0 0,0 1 0 15,1-1 0-15,5-4 0 16,-7 4 0-16,1 1 0 0,1-1 128 0,5-4-128 0,-7 3 128 0,1 1-128 16,0-1 0-16,1 0 0 15,5-3 0-15,-5 4 0 0,0 0 0 0,-1 1 0 0,1-1 0 0,5-4 0 16,-6 4 0-16,0-1 0 15,1 3 0-15,5-6 0 0,-5 4 0 0,0-1 0 0,5-3 0 0,-6 6 0 16,1-2 128-16,0-1-128 0,0 3 128 0,5-6-128 16,-6 4 128-16,1 0-128 0,0-1 128 0,0 1-128 15,0 1 0-15,-1-1 0 0,0 0 0 0,2-1 0 16,-1 0 0-16,-1 1 0 0,1-1 0 0,0 1 0 16,5-4 128-16,-5 7-128 0,-2-2 128 0,2-1-128 15,0 0 128-15,-1-2-128 0,1 2 128 0,0-1-128 16,-2-2 0-16,2 4 0 0,-1-3 0 0,0 0 0 15,1 5 0-15,0-3-240 0,0-2 48 0,-1 2 0 16,0-1 192-16,-1 1 0 0,7-4 0 0,-6 2 0 0,0 2 0 16,0 0 0-16,6-4 0 0,-7 7 0 0,2-5 256 15,5-2-48-15,-6 4-16 16,-1 2-192-16,0-2 0 0,2-1 0 0,0 0 0 0,-2 1 0 0,7-4 0 16,0 0 0-16,-5 4 0 0,-1 3 0 0,-1-5 0 15,2 2 0-15,0 1 0 0,-2-3 0 0,1 0 0 16,0 2 0-16,6-4 0 0,-6 0 0 0,6 0 0 15,-7 3 0-15,1 1 0 0,0-2 0 0,1 2 0 16,-1 0 0-16,6-4 0 0,-6 3 0 0,0 1 144 16,-1-2-144-16,2 2 128 0,5-4-128 0,-5 6 0 15,-2-5 0-15,2 3-176 0,5-4 176 0,-5 5 0 0,-3-1 128 16,3-1-128-16,-1 0 0 0,6-3-128 16,-3 4 0-16,-4-1 0 0,0 1 128 0,2-1 0 0,5-3 0 0,-5 6 0 15,-2-2 0-15,2-1 0 16,-1 1 128-16,2-2-128 0,4-2 0 0,-6 4 0 0,0 0 0 0,6-4 0 15,0 0 0-15,-5 5 0 0,-1-1 0 0,6-4 0 0,0 0 0 0,-5 4 0 16,-1 0 0-16,0-1 0 16,6-3 0-16,0 0 0 0,-6 2 0 0,-1 2-128 0,7-4 128 15,0 0 0-15,-4 4 128 0,0 1-128 16,1-1 0-16,3-4 0 0,-4 4 0 0,0-1 0 0,-2 1 0 0,2 1 0 16,4-5 0-16,-3 4 0 15,-1 3 0-15,0-4 0 0,4-3 0 0,-6 3-128 0,6-3 128 0,-5 4 0 16,5-4 128-16,-5 4-128 15,5-4 0-15,-7 3 0 0,7-3 0 0,-6 4 0 0,6-4 0 0,-7 2 0 16,7-2 0-16,-6 4 0 0,1-1 0 0,5-3 0 16,-7 1 0-16,7-1 0 0,-7 5 0 0,7-5 0 15,-6 2 0-15,-1 0 0 0,7-2 0 0,-6 4 0 16,6-4 0-16,-5 3 0 0,5-3 0 0,-7 2 0 16,7-2 0-16,-7 4-128 0,1 0 128 0,6-4 0 15,0 0 0-15,-7 3 0 0,7-3 0 0,-6 4 176 16,-1-2-48-16,7-2 0 0,-6 4-128 0,6-4 0 15,-8 3 0-15,8-3 0 0,-7 4 240 0,7-4 16 0,-6 2 0 0,-1 2 0 16,7-4-256-16,-6 4-160 0,0-1 32 0,6-3 0 16,-5 4 128-16,5-4 0 0,-6 6 0 0,0-3 0 15,1 1 0-15,5-4 0 16,-5 4 128-16,5-4-128 0,-7 5 128 0,2-1-128 0,5-4 128 16,-4 4-128-16,-1 3 0 0,1-1 0 15,4-6 0-15,0 0-128 0,0 0 128 0,-5 5 0 0,1-1 128 0,0 3-128 16,4-7 0-16,-5 4 0 0,2 2 0 0,-1 1 0 15,4-7 128-15,-4 4-128 0,-1 2 128 0,5-6-128 16,-4 7 0-16,1-1 0 0,0 1 0 0,0-1-128 0,3-6 128 16,-1 7 176-16,-3-3-48 0,0 3 0 15,0-4-128-15,0 4 0 0,4-7 0 0,-3 5 0 0,-1-1 0 0,2-1 128 16,2-3-128-16,-3 6 128 16,-1 1-128-16,2-1 0 0,-1 0 0 0,0 0-176 15,-1-1 176-15,0 2 0 0,2-3 0 0,-1 2 0 16,1 1 0-16,-1 1 0 0,0-2 128 0,-1 1-128 15,1 0 0-15,-1-1 0 0,1 1 0 0,3-7-128 16,0 0 128-16,-3 6 0 0,-1 1 0 0,2-1 0 0,-1 1 0 0,1-1 0 16,-2 1 0-16,1-1 0 0,3-6 0 0,-3 7-128 15,-1 1 128-15,2-2-128 0,2-6 128 0,-4 7 0 16,0 0 128-16,0-1-128 0,4-6 0 0,-4 7 0 16,1-1 0-16,3-6-128 15,-3 7 128-15,0-1 0 0,3-6 128 0,-3 8-128 0,-1 1 0 0,2-2 0 16,-1-1 0-16,2 1 0 0,-3-1 128 0,1 1-128 15,3-7 128-15,-2 7-128 0,0-1 0 0,1 2 0 0,1-8 0 16,-3 7-128-16,3-7 128 0,-2 9 0 16,-2-3 0-16,1 1 0 0,3-7 0 0,-2 6 0 15,-1 2 0-15,-1-1 0 0,1-1 0 0,3-6 0 0,-2 7 128 16,-1-1-128-16,1 1 0 0,0-1 0 16,2-6 0-16,-1 7-128 0,-2 0 128 0,2 0 176 0,0 3-48 0,-1-4 0 15,1 1-128-15,0-1 0 16,0 1 0-16,-1-1 0 0,1 2 0 0,0-1 0 0,-1-1 0 0,1 1 0 15,0-1 0-15,-1 1 0 0,0 2 0 16,0-1-176-16,2-1 176 0,-1-1 0 0,-1 1 0 0,0-1 0 16,1 1 0-16,0 2 0 0,-1-1 0 0,1-2 0 0,0 1 0 0,-1-1 0 15,2 4 0-15,-1-3 0 16,0 0 0-16,-1 0 0 0,1 2 0 0,0-1 0 16,-1-2 0-16,1 3 0 0,1-2 0 0,-1 1 0 15,1-8 0-15,-1 6 0 0,-1 3 0 0,1-2 0 0,0 1 0 0,-1-2 0 16,1 3 0-16,-2-2 0 0,3 0 0 0,-1-1 0 0,0 1 0 15,-1 1 0-15,2 1 0 0,0-3 0 16,0-6 0-16,0 11 0 0,-1-2 0 0,0-1 0 16,0-2 0-16,-2 3 0 0,2-1 0 0,-1 2 0 15,2-10 0-15,-1 10 0 0,0-1 0 0,-1-2 0 16,2-7 128-16,-1 10-128 0,0-3 0 0,-1 2 0 16,2-9 0-16,-1 8-128 0,-1 1 128 0,0-3 0 15,1 2 0-15,0 1 0 0,1-2 0 0,0 0 0 16,0-1 128-16,0 1-128 0,0 1 0 0,0 1 0 15,-2-1 0-15,2 1-128 0,0 0 128 0,-1-1-128 16,0 1 128-16,-1 1-128 0,1 0 128 0,1 0 0 16,-1-2 0-16,2 1 0 0,-1 2 0 0,0-2 176 0,-1 1-48 0,-1-1 0 15,1-1 0-15,0 1 0 16,1 2 0-16,0-2 0 0,-2 2-128 0,1-2-272 0,0 1 64 0,0 1 16 16,-2-2 192-16,2-1 0 0,1 1 0 0,0 1 0 15,0-3 0-15,-2 3 160 16,1 2-32-16,0-4 0 0,1 1-128 0,-2 2 0 0,1-1 0 0,0-1 0 15,1-1 0-15,-2 1 0 16,1-2 0-16,0 3 0 0,0-1 0 0,-2-1 0 0,2 2 0 0,-1-4 0 0,1 5 0 0,1-2 0 16,-1-3 0-16,-1 5 0 15,1-2 0-15,0-1 0 0,-2 1 0 0,2-1 0 16,-1 1 0-16,1-2 0 0,0-1 0 0,0 2-176 16,-1 1 176-16,1-2 0 0,0 2 0 0,-1-1 0 0,1 1 0 0,0-1 0 15,-1 1 128-15,2 1-128 16,-1-1 0-16,0-1 0 0,-1 4 0 0,2-1 0 0,0-1 0 15,-1 1 0-15,0-2 0 0,0 1 0 16,1 3 128-16,-2-2-128 0,1 2 128 0,0-3-128 0,1 2 0 0,-2-1 0 16,1-1 0-16,0 1 0 0,-1 0 0 0,1 0 0 15,0-3 0-15,-1 3 0 0,1 0 0 0,0-1 0 16,0 0 0-16,-1 0 0 0,0 1 0 0,0-2 0 16,1 1 0-16,0 1 0 0,-1-2 0 0,0 1 0 15,-1 1 0-15,2 1 0 0,-1-2 0 0,2 1 0 16,0-2 0-16,0 1 0 0,-1 1 0 0,-1-1 0 15,0 2 0-15,1-2 0 0,0 4 128 0,-1-4-128 16,1 0 128-16,0 2-128 0,-1-1 0 0,1-1-128 16,0 1 0-16,-1 2 0 0,1-3 128 0,0 3 0 15,0 0 128-15,-1-2-128 0,0 2 0 0,0-1 0 0,1 0 0 0,1-1-128 16,-3 4 0-16,2-2 0 16,0 0 0-16,-1 0 0 0,0 0 256 0,-1 2 48 15,1-2 16-15,0 0 0 0,1 0-192 0,0-3 0 16,-2 3 0-16,2 1-176 0,-1 1 176 0,1 0-128 15,-2-2 128-15,1 0-128 0,1 0 128 0,-2 0 176 0,0-2-48 0,1 2 0 0,0 0-128 0,1 0 0 32,-2-1 0-32,1-1-176 0,-1 3 176 0,1-3 0 0,-1 2 128 0,-1 0-128 15,1-3 0-15,1 0-128 0,-1 3 0 16,1 0 0-16,-2-2 128 0,1 2 0 0,2 0 128 0,-1-3-128 0,0 0 0 0,-1 0 0 16,2 7 0-16,0-1 0 15,-1-2 0-15,0-1 0 0,-1 0 0 0,2 1 0 0,-1-4 0 0,1 1 0 16,-2 2 0-16,2-4 0 15,1 1 128-15,-1 1-128 0,0 2 128 0,-1-4-128 0,0-1 0 16,0 1 0-16,2-9 0 0,-1 7-128 0,0-1 128 0,1-6 0 16,0 7 0-16,0-7 0 0,0 0 0 0,0 0-128 15,0 0 128-15,0 0-128 0,0 0 128 0,0 0 0 16,0 0 0-16,0 0 0 0,0 0 0 0,8 0-128 16,-1-4 128-16,1-1-128 0,-3 1 128 0,2-3 0 15,0-2 0-15,0 1 0 0,1 1 0 0,0-2 0 16,0-1 128-16,0-1-128 0,1 1 0 0,0-2 0 15,-1 2 0-15,0-1 0 0,0 1 0 0,0-2 0 16,-1 1 0-16,0 4 0 0,0-3 0 0,-1 0 0 16,1 1 0-16,-1 2 0 0,-1-1 0 0,1 3 0 0,-1-1 0 0,-2 2 0 15,-3 4 0-15,3-4-128 16,-3 4 0-16,0 0 0 0,0 0 128 0,0 0 0 16,0 0 128-16,0 0-128 0,0 0 128 0,0 0-128 15,0 0 128-15,0 0-128 0,0 0 0 0,0 0 0 0,0 0 0 0,0 0 0 16,0 0 0-16,0 0 0 0,-3 6 0 0,-1 2 0 15,0 1 128-15,-2 2-128 16,0-2 128-16,-1 5-128 0,1-1 0 0,-2 4 0 0,0-1 0 0,0 1-128 16,-1 0 448-16,0 0 112 15,1 2 16-15,0-5 0 0,0 2-320 0,0-3-128 0,2-1 128 0,-1 1-128 16,0 0 128-16,0-4-128 0,2-1 128 0,0 1-128 16,-1-3 0-16,6-6 0 0,-5 4 0 0,5-4 0 15,-7 3 0-15,1 0 0 0,-1-3 0 16,1-6 0-16,6 6 0 0,-5-6 0 0,-2-2 0 0,0-1 0 0,2-2 0 15,0-2 0-15,-2 0 0 16,2-1 0-16,0-2 0 0,0-1 0 0,-2 1 0 0,1 2 0 16,-1-2 0-16,2 2 0 0,1 1 0 0,-1 0 0 0,-1 2 0 0,3-1 0 15,0 4 0-15,-1-1 0 16,-1 3-176-16,1-2 176 0,1 1-128 0,-1 1 128 0,2-3-192 0,0 5 64 16,2 4 0-16,-1-7 0 15,0-2-1856-15,-1 1-352 0,2-2-80 0,2-2-16 0</inkml:trace>
  <inkml:trace contextRef="#ctx0" brushRef="#br0" timeOffset="1159.81">13265 10425 22335 0,'0'0'992'0,"0"0"208"0,0 0-960 0,0 0-240 0,0 0 0 0,0 0 0 16,0 0 2240-16,0 0 416 16,5 2 80-16,-5-2 16 0,7 0-1136 0,-7 0-208 0,5 0-64 0,0 0 0 15,-5 0-352-15,7 2-80 16,-7-2-16-16,7 0 0 0,-7 0-256 0,8 2-48 0,-8-2-16 0,9 3 0 15,-1-3 64-15,0 4 0 16,0-2 0-16,3 0 0 0,0 0-64 0,2-2 0 0,1 3 0 0,0-2 0 16,0 2-336-16,3 1-80 0,2-2-16 0,0 2 0 15,2-4 32-15,0 3 0 16,1-2 0-16,1 2 0 0,0-3-48 0,1 0 0 0,-2 2 0 0,-1 0 0 16,-3 0-128-16,1 1 0 0,-2-2 0 0,-1 2-176 15,-3 1 304-15,-2-2 64 0,-1 2 16 0,-4 2 0 16,-1-2-32-16,-2 2-16 0,-3 2 0 0,-3 1 0 15,-1 2-16-15,-3 2 0 0,-4 2 0 0,-2 2 0 16,-3 3 48-16,1-2 0 0,-5 5 0 0,-1-2 0 0,1 4-192 0,2-5 0 16,-2 4 0-16,1-2 0 15,-1-1 192-15,2 2 0 0,1-5 0 0,1 0 0 0,2-1-64 0,0 0 0 16,4-4 0-16,1 0 0 0,0-2 32 0,2-2 0 16,2-1 0-16,1-2 0 0,0 1-160 0,4-7 0 15,0 0 0-15,0 0 0 16,0 0 0-16,0 0 0 0,0 0 0 0,0 0 0 15,4-7-832-15,0 1-112 16,1-5-16-16,3 1 0 0,-1-3-3168 0,7-16-640 0,-2 6-128 0,-3 15-32 0</inkml:trace>
  <inkml:trace contextRef="#ctx0" brushRef="#br0" timeOffset="19790.32">22197 11916 4607 0,'0'0'192'0,"0"0"64"0,0 0-256 0,0 0 0 15,0 0 0-15,0 0 0 0,0 0 704 0,0 0 112 16,0 0 16-16,0 0 0 0,0 0-256 0,0 0-64 0,0 0 0 0,0 0 0 15,0 0-512-15,0 0 0 0,0 0 0 0,0 0 0 16,0 0 0-16,0 0 0 0,0 0-192 0,0 0 48 16</inkml:trace>
  <inkml:trace contextRef="#ctx0" brushRef="#br0" timeOffset="30880.22">2154 8341 7359 0,'0'0'320'0,"0"0"80"16,0 0-400-16,0 0 0 0,0 0 0 0,0 0 0 0,0 0 4080 0,0 0 720 0,0 0 160 0,0 0 32 16,0 0-2688-16,2 6-544 15,-2-6-96-15,0 10-32 0,0-4-320 0,0 1-64 0,0-7-16 0,0 8 0 16,0 1-80-16,-1 1-32 15,0 3 0-15,-1 0 0 0,2 0 64 0,0 1 16 16,0 3 0-16,0 0 0 0,-1 2-304 0,1 1-64 0,1 1-16 0,1 1 0 16,-4-2-208-16,4 1-32 15,1 1-16-15,0-2 0 0,-3-3-176 0,0 0-16 0,1-3-16 0,1 2 0 0,-2-3-176 0,1-5-48 32,0 1 0-32,-1 0 0 0,0-9-128 0,0 0 0 0,0 0 0 0,0 0 0 31,0 0-672-31,0 0-112 0,0 0-32 0,0 0 0 0,0 0-1520 0,4-6-304 15,0-1-64-15,-3-2-15776 0</inkml:trace>
  <inkml:trace contextRef="#ctx0" brushRef="#br0" timeOffset="31481.36">2075 8396 21359 0,'0'0'944'0,"0"0"208"0,0 0-928 0,0 0-224 16,0 0 0-16,0 0 0 0,0 0 1328 0,0 0 208 16,0 0 64-16,0 0 0 0,0 0-832 0,0 0-176 0,0 0-16 0,0 0-16 15,0 0-208-15,6-3-32 16,-6 3-16-16,0 0 0 0,6-4 96 0,-6 4 32 0,6-5 0 0,-6 5 0 16,7-1 80-16,-1-2 32 15,-6 3 0-15,7-2 0 0,1 0-96 0,0 0-32 0,-2-2 0 0,1 1 0 16,1 2-128-16,-1-2-32 0,0 1 0 0,0 0 0 15,2 0-96-15,0 2-32 0,1 0 0 0,1-3 0 16,-1 3-128-16,3 0 160 0,4 0-160 16,-1 0 160-16,0 0 160 0,0 0 16 0,-2 0 16 0,2 3 0 15,1-1 176-15,-2 2 48 0,1 0 0 0,-1 3 0 0,-2-1-176 0,-2 1-16 16,0 2-16-16,-1 1 0 16,-2 1-48-16,0-1 0 0,-1 6 0 0,-2-2 0 0,-1 5 176 0,0 2 16 15,-2-2 16-15,0 2 0 16,-2 2-112-16,-2 0-32 0,1 1 0 0,-3-1 0 0,-2 0-80 0,-1 0-32 15,-2 1 0-15,-2-1 0 0,0-3 16 0,-2 2 0 16,-5-5 0-16,1 3 0 0,0-3-96 0,-1 0-32 16,-2-3 0-16,-1-2 0 0,-1-1-160 0,0-5 0 0,0-2 0 0,1-1 0 15,0-3 0-15,0 0 0 16,1-3 0-16,2-1 0 0,2 0 0 0,2-1 0 16,1-2 0-16,1 0 0 15,3-3-896-15,2-3-64 0,2 3-16 0,4-3-19584 0</inkml:trace>
  <inkml:trace contextRef="#ctx0" brushRef="#br0" timeOffset="32500.94">2770 8520 31263 0,'0'0'1392'0,"0"0"272"0,0 0-1328 0,0 0-336 0,0 0 0 0,0 0 0 16,7 0 1920-16,-7 0 320 0,8 0 64 0,-8 0 16 0,8 0-1488 0,-1-1-320 15,1-2-48-15,2 1-16 16,0-2-208-16,0 0-48 0,2 1-16 0,0-1 0 0,0 2-176 0,1-2 0 16,0 1 0-16,1-1 0 0,0 2 0 0,-3 0 0 15,0 2 0-15,-2 2 0 0,-1-2-256 0,-8 0-16 16,8 5-16-16,-4 3 0 15,-4-8-2592-15,4 9-512 0,-3 1-96 0</inkml:trace>
  <inkml:trace contextRef="#ctx0" brushRef="#br0" timeOffset="32701.22">2837 8713 29311 0,'0'0'1296'0,"5"4"272"0,-5-4-1248 0,8 2-320 15,-8-2 0-15,9 0 0 0,-1 3 2144 0,1-3 368 16,1 0 80-16,-1-3 16 0,1 3-1536 0,1-2-304 16,1 2-64-16,-1-2-16 0,1 0-464 0,0 2-96 0,-2-3 0 0,0 2-128 15,-1 1 0-15,-1-3 0 16,-8 3-160-16,7 0 160 16,0-2-2128-16,-7 2-304 0,7-2-64 0</inkml:trace>
  <inkml:trace contextRef="#ctx0" brushRef="#br0" timeOffset="34391.37">3590 8404 21247 0,'0'0'944'0,"0"0"192"16,0 0-912-16,0 0-224 0,0 0 0 0,0 0 0 0,0 0 1552 0,0 0 272 16,0 0 48-16,0 0 16 0,0 0-992 0,0 0-208 15,0 0-48-15,-5-4 0 0,5 4-256 0,0 0-48 16,-3-7-16-16,2 1 0 0,1-1-160 0,1 1-32 16,-1 6-128-16,3-7 192 0,0 1 0 0,1-1 0 15,-1 0 0-15,1 1 0 0,2-1 64 16,0-1 16-16,1-1 0 0,2 1 0 0,0 2-112 0,2 1-32 15,0 1 0-15,1 0 0 0,1-3-128 0,0 5 0 0,0-2 0 0,2 4 0 16,1 0 0-16,-2 2 128 0,-1 0-128 0,-1 0 128 16,0 5 0-16,-2-1 0 15,-2 5 0-15,0-1 0 0,-2 3 528 0,-2 3 112 0,-1 4 0 0,-3-2 16 16,-1 4 144-16,-3 2 32 0,0 0 0 0,-3 2 0 16,-1 4-112-16,-1-4-16 0,-1 0 0 0,-2-1 0 15,-1-1-256-15,1-2-48 0,0-1-16 0,0-1 0 16,-1-5-272-16,0-2-64 15,1-2-16-15,-1-1 0 0,-1-1-160 0,1-2 0 0,0 0 0 0,1-6 0 16,1 2 0-16,2-6 0 16,0 2 0-16,1-2 0 0,2-1 0 0,-1-3 0 0,1 1 0 0,0-3 0 15,2-4 0-15,1 2-224 0,0-3 48 0,2-2 16 0,-1 2 288 0,2-5 48 16,2 0 16-16,0 0 0 16,2 0-192-16,1-1 0 0,2-2 0 0,-1 1 0 0,2 1 0 0,3 1 0 15,1 2 0 1,1-1 0-16,0 1-368 0,1 4-96 0,2 0-32 0,-2 0 0 15,2 3-1088-15,0 1-208 0,1 1-64 0,-1 1-10288 16,-3 2-2064-16</inkml:trace>
  <inkml:trace contextRef="#ctx0" brushRef="#br0" timeOffset="34690.71">4058 8579 33119 0,'0'0'1472'0,"2"8"288"0,1 4-1408 0,-2-2-352 0,1 5 0 0,-1 0 0 15,-1 5 2224-15,0-3 368 16,-1 0 80-16,-1 0 16 0,1 5-1296 0,-2-2-256 0,-1-3-48 0,2 0-16 15,-1-1-640-15,1-2-128 16,-1-1-32-16,0-2 0 0,-1-5-272 0,4-6 0 0,0 0 0 0,0 0 0 16,0 0 0-16,0 0 0 0,0 0 0 0,0 0 0 31,0 0-1184-31,0 0-288 0,0-7-64 0,2-5-18096 0</inkml:trace>
  <inkml:trace contextRef="#ctx0" brushRef="#br0" timeOffset="35550.75">4212 8300 911 0,'0'0'0'0,"0"0"0"0,0 0 0 0,0 0 0 16,0 0 3600-16,0 0 640 0,0 0 128 0,0 0 32 15,0 0-1632-15,0 0-320 0,0 0-64 0,0 0-16 16,-6 4-256-16,6-4-64 15,0 0-16-15,0 0 0 0,0 0-576 0,0 0-112 0,0 0-32 0,0 0 0 16,0 0-624-16,0 0-128 16,0 0-32-16,0 0 0 0,0 0-240 0,0-6-48 0,2 0-16 0,2 0 0 15,0-3-80-15,1 2-16 0,-1-2 0 0,3 1 0 16,2 2-128-16,0-4 0 0,2 3 0 0,-1-3 0 16,1 6 0-16,2-2 128 0,-1-1-128 0,-1 1 0 15,1 2 128-15,0 1-128 0,0-1 0 0,0 4 128 16,1 0-128-16,-3 2 160 0,1 3-160 0,-2-1 160 15,-1 2 80-15,-1 1 16 16,-1 3 0-16,-1 3 0 0,-1 3 240 0,-1-1 48 0,-1 2 16 0,1 2 0 0,-1 1-16 0,1 0 0 16,1 1 0-16,0-2 0 0,0 1-176 0,0-3-48 15,0 0 0-15,1 3 0 16,1-5-16-16,1 2-16 0,0 0 0 0,2-4 0 0,0 0-288 0,3 1 160 16,2-4-160-16,-1 1 128 15,2-5-128-15,-1-2 0 0,-1 1 0 0,1-3 128 0,0 0-128 0,-3-2 0 16,2-4 0-16,-1-2 0 0,0-1 0 15,1-2 0-15,0 1 0 0,0-5 0 0,0 0-128 0,-1-3 128 16,0-1-160-16,-3 3 160 0,0-2-320 0,-1-1 48 0,-3 1 0 0,-2 2 0 16,-2 1 48-16,-1 0 16 15,-2 2 0-15,-4-2 0 0,-1 3 208 0,-5-2-176 0,-1 1 176 0,-2 5-160 16,1 2 160-16,0 1 0 16,-2 2-144-16,1 2 144 0,0 2 0 0,-1 3 0 0,-1 1 0 0,0 4 0 15,-1-1 0-15,-1 3 0 0,1 3 0 0,-2-2 0 16,1 2 240-16,0 1 64 0,-2-1 16 15,2 1 0-15,-1 0 0 0,-6 4 0 16,5-2 0-16,6-10 0 0,0-1-176 0,-1-1-16 0,0-2-128 0,1-1 192 16,0-1-192-16,2-6 0 0,0-1 0 0,1-2 0 0,0-1 0 0,3-2 0 15,0-4 0-15,3-2 0 16,-1 0 0-16,0-2 0 0,4-3 0 0,0 0 0 0,2 2 0 0,2-4 0 16,3 2 0-1,0-1 0-15,1-1 0 0,2-2 0 0,0 3 0 0,3-1 0 0,0 1 0 0,2 1 0 16,1 3 0-16,0-2 0 15,1 3-240-15,2 2-80 0,-3 1-32 0,0 2 0 32,0 2-208-32,1 2-32 0,0 1-16 0,0 6 0 0,1-3-2112 0,-1 3-416 15,-2 0-96-15,-2 5-16 0</inkml:trace>
  <inkml:trace contextRef="#ctx0" brushRef="#br0" timeOffset="59710.68">4926 8030 9791 0,'0'0'432'0,"0"0"80"0,0 0-512 0,-3-9 0 0,0 1 0 0,0 2 0 0,2-3 1280 0,-1 1 160 16,0 1 32-16,-1 1 0 0,0-1-208 0,2-2-48 15,-1 1 0-15,2 3 0 0,0 5 48 0,0 0 0 16,0 0 0-16,0 0 0 0,0 0 336 0,0 0 64 0,5-4 0 0,1 1 16 16,2 2-144-16,1 5-48 15,0 0 0-15,1 3 0 0,-1 2-336 0,1 0-80 0,2 1-16 0,1 3 0 16,2 2-96-16,0 2-32 16,0 3 0-16,-1 2 0 0,-1 5-160 0,-1 3-16 0,-2 3-16 0,0 0 0 15,-2 4-160-15,-3-1-48 0,-3-2 0 0,0 3 0 16,-4 2-144-16,-2-2-48 0,-1 2 0 0,-1-1 0 15,-1-1-208-15,-3-2-128 16,-2-1 160-16,-1-1-160 0,0-5 128 0,-2-2-128 0,0-3 0 0,-1 0 144 16,-1-5-144-16,1 0-224 0,-1-3 48 0,1-2 16 31,-1-3-1312-31,0 1-272 0,0-2-48 0,0-5-11408 0,4 1-2288 0</inkml:trace>
  <inkml:trace contextRef="#ctx0" brushRef="#br0" timeOffset="60433.36">3550 8101 20271 0,'0'0'896'0,"0"0"192"0,0 0-880 0,-3-5-208 15,3 5 0-15,0 0 0 0,0 0 2432 0,0 0 448 0,0 0 96 0,-7 4 16 16,1 2-848-16,-2 2-160 0,-1 5-48 0,-2 1 0 16,0 1-480-16,-1 2-112 15,1 4 0-15,-2 1-16 0,-4 9-352 0,0 1-64 0,0-2-16 0,0 1 0 16,3-1-112-16,1 4-16 16,2-2-16-16,3 5 0 0,2 4-224 0,1-2-32 0,1 2-16 0,1-2 0 15,2 0-144-15,1-2-16 0,2-3-16 0,2-1 0 16,1-3-112-16,3 0 0 0,3-4-16 15,1 2 0-15,1-5-176 0,1-1 160 16,-1-1-160-16,3 2 160 0,0-4-160 0,1-2 0 0,0 3 0 0,0-3 0 16,0-3-400-16,1 0-64 0,-2-4-16 0,-1-1 0 15,1 0-1568-15,0-2-304 0,0-3-64 0</inkml:trace>
  <inkml:trace contextRef="#ctx0" brushRef="#br0" timeOffset="67861.06">2142 9475 15087 0,'0'0'656'0,"0"0"160"0,0 0-656 0,0 0-160 15,-4-6 0-15,4 6 0 0,0 0 1760 0,0 0 320 0,0 0 64 0,0 0 16 16,0 0-128-16,0 0-32 0,0 0 0 0,0 0 0 0,0 0-160 0,0 0-48 16,0 0 0-16,0 0 0 15,0 0-400-15,0 6-96 0,-2 5-16 0,1-1 0 0,0 3-320 0,1 0-80 16,0 3-16-16,0 1 0 16,-1 3-384-16,-2 7-80 0,2-3-16 0,-2-1 0 0,2 6 32 0,-1-3 0 15,2-2 0-15,3 1 0 16,-2 1-224-16,-1-3-32 0,-2 2-16 0,-1 0 0 0,3-1-144 0,0-5 128 15,-4 1-128-15,3-3 128 16,0-4-128-16,-1 0 0 0,0-2 0 0,-1-2 0 0,3-9 0 0,0 0 0 16,8 4 0-16,-8-4 0 0,0 0-176 0,0 0 176 0,0 0-128 0,0 0 128 15,-3-7-160-15,1-1 160 16,-1-1-192-16,2-4 192 0,-1 0-176 0,0-4 176 0,-1 4-160 0,2-1 160 16,1-2-128-16,0-4 128 15,-2 1 0-15,2-2-144 16,3 0 144-16,0-2-208 0,-1 0 80 0,1-3 128 0,0 2-384 0,2 1 64 15,1-4 0-15,5-3 0 0,-1 0 16 0,2 7 16 0,1-4 0 0,0 8 0 32,-1 4-352-32,3 2-64 0,3 0 0 0,0 0-16 0,1 2 288 0,-1 2 64 15,0 1 16-15,-1 2 0 0,4-1 352 0,-6 5 0 0,-1-2 160 0,-1 4-160 16,-2 1 480-16,-2 2-16 0,-1 1 0 0,-1 1 0 16,0 1 96-16,-2 5 16 0,-2-1 0 0,-2 1 0 15,-2 2-96-15,-3 3-16 0,-3 1 0 0,-2 2 0 16,-1-2-240-16,-5 4-48 0,0-1-16 0,1-4 0 15,-1 1 32-15,-1-3 16 0,2 4 0 0,-5-3 0 16,-2-5-208-16,0 2 0 0,3-1 128 0,-5-1-128 16,4-3 0-16,2-1 0 0,4-3 0 0,-1 1 0 0,-2-2 0 0,4 0 0 15,3-2 0-15,1 0 0 16,-4 0 0-16,4 0 0 0,8 0 0 0,0 0 0 0,0 0 0 0,0 0 0 16,0 0 0-16,0 0 0 15,8 0-208-15,-1 0 64 0,-7 0 16 0,9 5 0 0,3-1 128 0,0 2 0 16,-1-2 128-16,3 5-128 0,0-2 0 0,-1 1 128 15,0 1-128-15,0 2 0 0,0 2 0 0,2 0 0 16,0 0-160-16,0 0 160 0,-1 0 256 0,1 1 144 16,-1 0 48-16,0-1 0 0,1-3-48 0,-1 3 0 15,-1 0 0-15,-1-2 0 0,-1-2-208 0,0-1-64 16,0 1 0-16,1-2 0 0,-3-4-128 0,3 4 0 16,-1-4 0-16,1 1 0 0,-1-4 0 0,-1 0-192 15,1-3 32-15,-1 2 16 16,-1-6-2368-16,3 1-480 0,0-4-80 0</inkml:trace>
  <inkml:trace contextRef="#ctx0" brushRef="#br0" timeOffset="68311.7">2757 9641 14735 0,'0'0'1312'0,"0"0"-1056"0,7-2-256 0,-1 2 0 0,-6 0 4240 0,7 0 800 16,-1-3 144-16,2 2 48 0,3-2-2624 0,-1 2-528 15,2-4-96-15,0 1-32 0,1 0-1024 0,1 1-208 16,-1 1-32-16,-2 0-16 0,2 0-672 0,0 2 0 0,-1 0 0 0,-2 0 0 31,0 2-512-31,-3 0-64 0,1 0-32 0,-1 2-11728 0,-7-4-2336 16</inkml:trace>
  <inkml:trace contextRef="#ctx0" brushRef="#br0" timeOffset="68480.97">2804 9808 6447 0,'0'0'576'0,"0"0"-576"0,0 0 0 0,0 0 0 16,0 0 5648-16,0 0 1024 0,0 0 208 0,7 1 32 0,1-1-4032 15,1-1-800-15,0 1-160 0,2-3-48 16,-2 0-1104-16,1 2-208 0,1-1-48 0,2-1-16 0,0-1-208 0,-3 0-32 16,1 1-16-16,-1 3 0 15,0-1-2032-15,0-1-416 0</inkml:trace>
  <inkml:trace contextRef="#ctx0" brushRef="#br0" timeOffset="69198.16">3438 9286 10127 0,'0'0'896'0,"0"0"-704"15,0 0-192-15,0 0 0 0,0 0 4688 0,0 0 912 16,0 0 176-16,0 0 48 0,0 0-2720 0,0 0-544 16,0 0-96-16,-6 6-32 0,-1 0-912 0,-1 5-192 15,-1-1-48-15,-1 3 0 0,-5 0-320 0,0 4-64 0,0 0 0 0,-4 10-16 16,-4-1-192-16,2 1-48 16,6 2 0-16,0 3 0 0,-1 3-128 0,2-1-16 15,1 3-16-15,4-1 0 0,2 1-144 0,3 0-16 16,0-5-16-16,6 2 0 0,2-1-144 0,1-4-32 0,0-4 0 15,2-2 0-15,2 4-128 0,4-5 0 0,4-1 0 0,1-1 0 16,1-1 0-16,2-2-176 0,1-1 48 0,1-2 0 31,2-1-1136-31,1-2-208 0,1-5-64 0,-2 1 0 16,-2-4-1104-16,-5-3-240 0,2 0-32 0</inkml:trace>
  <inkml:trace contextRef="#ctx0" brushRef="#br0" timeOffset="69469.7">3484 9699 16575 0,'0'0'1472'0,"0"0"-1168"0,0 0-304 0,0 0 0 0,0 0 4592 0,0 0 848 15,0 0 192-15,0 0 16 16,7 3-3472-16,1 1-688 0,-8-4-144 0,9-2-16 0,0 0-672 0,0-1-128 16,0-1-16-16,2 0-16 0,-1 2-496 0,2-1 128 0,1-1-128 0,1 1 0 15,3 2 0-15,1-4 0 16,-1 4 0-16,0-2 0 16,-3 3-1152-16,0 0-256 0,-1 3-64 0,1-3-16400 0</inkml:trace>
  <inkml:trace contextRef="#ctx0" brushRef="#br0" timeOffset="70111.28">3806 9512 9215 0,'0'0'400'0,"0"0"96"0,0 0-496 0,0 0 0 0,0 0 0 0,0 0 0 16,0 0 6016-16,0 0 1120 0,4-4 224 0,-4 4 32 0,0 0-5264 0,5-5-1040 15,1-3-224-15,-2 1-32 16,0 1-480-16,0-4-96 0,-1 4 0 0,4-1-16 16,0 1-80-16,0 2-16 0,0-3 0 0,1 3 0 0,1-2 112 0,-1 3 0 15,-2-1 16-15,4 2 0 0,-1 0 160 0,0 0 16 16,-1 2 16-16,0 0 0 0,-1 4 64 0,-7-4 16 16,0 0 0-16,10 9 0 0,-4-1-96 0,2 1-32 15,-3 0 0-15,0 2 0 0,-1 2-32 0,0 4 0 16,-2 0 0-16,-1 2 0 0,2 1-96 0,-1 4-32 15,1-4 0-15,1 5 0 0,1-1-256 0,-1 0 160 16,1-1-160-16,0-3 128 0,2-1-128 0,0-2 128 16,-1 0-128-16,3 0 128 0,0-3-128 0,2-1 0 15,-1-4 0-15,1-1 0 0,2-4 0 0,0 1 0 16,0-5 0-16,2 0 0 0,2 0 0 0,0-5-176 16,-2-1 176-16,2-3-128 0,2 0-112 0,0-1-16 15,1-4 0-15,-3 0 0 16,-5 1-288-16,1-3-64 0,-3-1-16 0,-2 0 0 15,-3-2-96-15,-2-1-32 0,-2-1 0 0,-5 1 0 16,-3 1 272-16,-5-2 48 0,-1 1 16 0,-2 3 0 0,-2 1 224 0,-2 3 64 16,-2 3 0-16,0 3 0 0,-2 5 128 0,2 0 0 0,2 2 0 0,-1 4 0 15,1 3 0-15,-2 1 0 16,0 3 0-16,0 2 0 0,0 2 368 0,0 1 0 0,0-2 0 0,0 3 0 16,0 1 320-16,0-3 64 15,1 0 16-15,1 0 0 0,0-5-272 0,2 2-48 0,2-4-16 0,0-1 0 16,3-2-304-16,-1-4-128 0,-1 2 128 0,1-3-128 15,0-3 0-15,1 2 0 0,1-4 0 0,4-2 0 16,-3-3 0-16,1-4 0 0,0 1 0 0,1-4 0 0,2 0 0 0,2 0 0 16,0-5-144-16,4 1 144 0,1 1 0 15,8 1 0-15,6 2 0 0,-4 0 0 0,-4-2-176 0,0 5 176 16,0-2-160-16,5 2 160 16,4 1-640-16,1 0-48 0,-1 0 0 0,-1 2 0 15,0 5-1168-15,1-1-256 0,1 0-32 16,0 5-15152-16</inkml:trace>
  <inkml:trace contextRef="#ctx0" brushRef="#br0" timeOffset="70611.31">4400 9711 11055 0,'0'0'480'0,"0"0"112"0,0 0-464 16,0 0-128-16,0 0 0 0,0 0 0 15,0 0 3648-15,0 0 720 0,0 0 144 0,0 0 32 0,0 0-2400 0,0 0-480 16,0 0-80-16,0 0-32 15,0 0-224-15,0 0-48 0,5 8-16 0,-3 1 0 0,-2 4-144 0,0 1-32 16,-1-1 0-16,-1 4 0 0,-1 3-128 0,-1 0-16 16,-3-1-16-16,1 1 0 0,-3-2-224 0,1 2-64 15,0 0 0-15,0-3 0 0,-1-2-256 0,2 2-64 16,0-3-16-16,1-4 0 0,1 0-304 0,1 0 0 16,2-4 128-16,2-6-128 15,0 0-464-15,0 0-160 0,0 0-16 0,0 0-13296 16,3-6-2640-16</inkml:trace>
  <inkml:trace contextRef="#ctx0" brushRef="#br0" timeOffset="71311.73">4531 9495 23839 0,'0'0'1056'0,"0"0"224"0,0 0-1024 0,0 0-256 0,0 0 0 0,0 0 0 16,0 0 1664-16,0 0 272 0,0 0 64 0,0 0 16 16,0 0-832-16,0 0-160 0,-7-3-48 0,7 3 0 0,-4-6-416 0,1 2-96 15,3 4-16-15,-1-7 0 16,1-2-32-16,1 2-16 0,1-1 0 0,0-1 0 0,1 3-16 0,1-2 0 15,1-1 0-15,2 2 0 16,-1-2-144-16,2 1-48 0,0 2 0 0,0-1 0 0,-2 1 48 0,4 2 0 16,-1 1 0-16,0-1 0 0,0 1 128 0,0 3 16 15,-1 0 16-15,1 3 0 0,-1 1 32 0,1 0 0 16,0 1 0-16,1 3 0 0,-1-1-48 0,1 2-16 16,-1 1 0-16,2 1 0 0,-2 2-128 0,2 0-32 15,-1 0 0-15,1 1 0 0,-1 2-80 0,0-3 0 0,6 2-128 0,-3 0 192 16,0-2-192-16,2 1 144 15,-1-1-144-15,2-3 128 0,-2-1-128 0,1-4 128 16,0 1-128-16,1-2 128 0,1-2-128 0,0 0 0 16,-1-4 0-16,0 0-176 0,-1-5 176 0,1 1-128 15,-2-1 128-15,1-1-128 0,-3-4 128 0,-1 2 0 0,0-3 128 0,-1 0-128 16,0 0 0-16,-3 1-288 16,0-4 48-16,-2 3 16 15,-1-1-240-15,-1 0-48 0,-3 1-16 0,-3 0 0 16,-1 3-48-16,-2 1-16 0,-2 2 0 0,-3 1 0 0,-2 4 320 0,-2 2 64 0,-5 2 16 15,-2 4 0-15,-3 3 192 0,-3 6 0 16,-2 0 0-16,-3 2-144 0,-1 3 144 0,-1 1 176 0,0 5-48 16,1 0 0-16,2 1 240 0,5-3 32 0,0 3 16 0,3-5 0 0,0-1 32 15,0-5 0-15,3-2 0 0,0-1 0 0,3-4-256 0,1-5-64 16,1-1 0-16,2-6 0 0,4-1-128 0,-1-5 0 16,2-4 0-16,2-4 0 0,2-3 0 0,2-1 0 15,2-1 0-15,2-1 0 0,2-1 0 0,1 0 128 16,1 1-128-16,2 1 128 0,1-2-128 0,1 4 0 15,1-1 0-15,1 4 128 0,1-2-128 0,-1 2 0 16,1 1 0-16,0 2 0 0,-2 2 0 0,2 1 0 16,0 5 0-16,-2-1 0 15,0 1-848-15,-1 2-256 0,0 0-48 0,0 1-11520 16,0 3-2288-16</inkml:trace>
  <inkml:trace contextRef="#ctx0" brushRef="#br0" timeOffset="71700.89">5096 9183 10127 0,'0'0'896'0,"0"0"-704"15,7-4-192-15,-1 0 0 0,1-2 3136 0,0 0 608 0,-2 2 112 0,-1-2 32 16,0 2-2096-16,-4 4-432 0,5-7-80 0,-5 7 0 0,6-4-96 0,1-1-16 16,-3 1 0-16,-4 4 0 15,8 0 112-15,-8 0 32 0,10 0 0 0,1 3 0 0,-1-2 96 0,1 4 32 16,2 3 0-16,1 4 0 16,2-1-288-16,2 6-64 0,1 2-16 0,-1 5 0 0,3-1-240 0,1 4-64 15,0 0 0-15,-1 2 0 16,-2 5-112-16,-5-1-16 0,-2 3-16 0,-4 5 0 0,-4 5-176 0,-6 4-48 15,-4 3 0-15,-7 1 0 0,-7 0-256 16,-4-5-144-16,-3-3 160 0,1-2-160 0,0-8 0 0,-1-2 0 16,0-4 0-16,1-3 0 15,-1-4 0-15,1-6-192 0,-1-1 16 0,-1-6 0 16,1-3-1952-16,1-4-400 0,-1-6-80 0</inkml:trace>
  <inkml:trace contextRef="#ctx0" brushRef="#br0" timeOffset="74909.67">2098 10690 21359 0,'0'0'944'0,"0"0"208"0,0 0-928 0,0 0-224 0,0 0 0 0,0 0 0 0,0 0 1792 0,0 0 304 15,0 0 64-15,0 0 16 16,0 0-864-16,3 4-160 0,0 3-48 0,-1-3 0 0,-2-4-288 0,3 9-64 15,0-2-16-15,1 2 0 16,2-1 32-16,-1 2 0 0,1 2 0 0,-1-2 0 16,0 3-64-16,2 2 0 0,-1 1 0 0,1 1 0 0,-1-2-64 0,2 2 0 15,1 0-16-15,0 3 0 16,-2 1-96-16,1-1-16 0,0 3 0 0,0-1 0 0,-2-1-80 0,1 2-32 16,-1-6 0-16,1 2 0 0,-1 1-48 0,1-3-16 15,-2 0 0-15,0-4 0 0,-1 2-112 0,-1-2-32 0,-1-4 0 16,1-3 0-16,0 1-192 0,-3-7 0 15,0 0 0-15,0 0 0 0,0 0 0 0,0 0 0 0,0 0 0 0,-2-5 0 16,1-3 0-16,1-3-128 0,0-2 128 16,0 0 0-16,0-3-144 0,1-1 144 15,1 0 0-15,-1 0-144 0,0-5 144 0,3 1 0 0,-1-1 0 16,-1 1 128-16,1 1-128 0,1 1 0 16,0-5-128-16,3 4 128 0,-2 1 0 0,0-1 0 0,0 3 0 0,2-3 0 15,-1 3-160-15,0 7 160 0,-1-3-192 0,-1 2 192 16,0-2 0-16,0 3 0 0,0-3 0 0,-1 3 0 15,1 0 0-15,2 0 0 0,-4 3 0 0,-2 7 0 32,0 0-1472-32,0 0-384 0,0 0-64 0,0 0-17424 0</inkml:trace>
  <inkml:trace contextRef="#ctx0" brushRef="#br0" timeOffset="75191.36">2525 11103 36975 0,'0'0'1632'0,"0"0"352"0,0 0-1600 0,6 7-384 15,-6-7 0-15,0 0 0 16,0 0 1664-16,0 0 256 0,0 0 64 0,0 0 0 0,0 0-1152 0,0 0-240 15,0 0-32-15,0 0-16 16,5-7-416-16,-5 7-128 0,0 0 0 0,4-7 0 0,1 1 128 0,-1-3-128 16,0 2 0-16,0 3 0 15,1-2 0-15,0-1-224 0,1 3 32 0,-1-2 16 16,-1-3-3152-16,1 1-640 0</inkml:trace>
  <inkml:trace contextRef="#ctx0" brushRef="#br0" timeOffset="75700.27">2736 10671 33407 0,'0'0'1472'0,"0"0"320"0,4 4-1440 0,0 2-352 0,0 1 0 0,-1 2 0 16,-2-2 1984-16,-1 3 320 0,-1 3 64 0,-1 0 0 0,2 0-1184 0,-1 4-240 15,-2 0-48-15,1 3-16 16,-1 0-288-16,1 3-48 0,-2-2-16 0,1 1 0 0,-2 2 48 0,1 2 16 15,1-2 0-15,-1 2 0 16,0-5-80-16,0-1 0 0,3-3-16 0,1 0 0 16,-1-2-176-16,1 0-48 0,-1 0 0 0,1-1 0 0,0-4-272 0,0-1 0 15,1-1 128-15,-1-8-128 16,0 0 0-16,0 0 0 0,5-8 0 0,-1-1 0 0,-3-4-176 0,3-1 176 16,2-6-192-16,-3 0 192 15,-1 1-432-15,-1-2 32 0,0-2 0 0,1-3 0 16,0 1-48-16,0 3-16 0,0 1 0 15,2 1 0-15,0-6 176 0,1 3 32 0,-2-1 16 0,1 2 0 0,0-2 240 0,1-3-192 16,0 1 192-16,-1 3-192 0,1 5 192 0,2 0 0 0,1 3 0 0,0 2 0 16,-2 3 0-16,2 0-144 15,0 4 144-15,0 2-128 0,0 1 128 0,1 2 192 0,-1 2-32 16,0 2-16-16,-8-3 48 0,7 13 16 16,1 0 0-16,0 2 0 0,-1 2 208 0,-1 5 32 15,-1 1 16-15,-1 1 0 0,0 2-208 0,-1 2-32 16,0 1-16-16,-2-2 0 0,0 2 112 0,-1-2 0 0,0 2 16 0,0-4 0 15,0 4-336-15,3-6 144 16,-1 1-144-16,1-4 0 0,1-1 160 0,1-2-160 16,0 0 128-16,2-1-128 0,0-3 0 0,0-2-304 0,3-1 48 0,-1-1 16 31,0-5-1840-31,3-1-368 0,0-3-80 0,2-3-11184 0,0-1-2240 0</inkml:trace>
  <inkml:trace contextRef="#ctx0" brushRef="#br0" timeOffset="75860.89">3045 10958 29487 0,'-14'-4'1296'0,"6"4"288"0,-2 0-1264 0,-3 0-320 0,-3 0 0 0,-1 0 0 16,-4 0 2592-16,0 0 464 0,0 0 80 0,0 0 32 0,0 0-1680 0,0-3-336 15,1 2-64-15,3 1 0 0,0-3-736 0,2 3-144 16,0-2-16-16,3 0-16 16,2 2-176-16,2 0 0 0,8 0 144 0,0 0-144 0,0 0 0 0,0 0 0 15,0 0 0-15,0 0-13568 16,0 0-2576-16</inkml:trace>
  <inkml:trace contextRef="#ctx0" brushRef="#br0" timeOffset="76089.39">3225 11070 17503 0,'0'0'1552'0,"0"0"-1232"16,4 7-320-16,-4-7 0 0,0 0 5312 0,0 0 1024 0,0 0 192 0,0 0 32 16,0 0-4336-16,0 0-880 15,0 0-160-15,0 0-32 0,0 0-832 0,0 0-144 0,-5-3-48 0,-1-1 0 32,2 0-768-32,2-2-176 0,-1 1-16 0,3 5-18656 0</inkml:trace>
  <inkml:trace contextRef="#ctx0" brushRef="#br0" timeOffset="76901.72">3694 10613 7359 0,'0'0'320'0,"0"0"80"0,0 0-400 0,0 0 0 16,0 0 0-16,0 0 0 0,0 0 3872 0,0 0 688 15,-7-5 144-15,7 5 32 0,0 0-2576 0,0 0-512 16,0 0-112-16,0 0 0 0,0 0-144 0,0 0-32 15,0 0 0-15,0 0 0 0,0 0-32 0,0 0-16 16,0 0 0-16,0 0 0 0,4 9-96 0,3 2-32 16,2-2 0-16,0 5 0 0,0-1-320 0,3 4-64 15,2 0-16-15,1 2 0 0,-2-2-272 0,0 4-64 0,1-2-16 0,-1 1 0 0,2 0-224 16,-1-3-32 0,2 2-16-16,0 1 0 0,-2-3-160 0,-1 0 0 0,2 0 0 0,-2-1 0 15,-2-3 0-15,1-3 0 16,0 1 0-16,0-2 0 0,0-3 0 0,-2 1-224 0,-3-3 48 0,0-4 16 31,1 0-1280-31,0-3-256 0,-1-3-48 0,-1 2-16 16,0-3-1952-16,-1 1-400 0</inkml:trace>
  <inkml:trace contextRef="#ctx0" brushRef="#br0" timeOffset="77140.84">3961 10587 15663 0,'0'0'688'0,"-5"4"144"0,-2 2-656 0,-1 1-176 0,0 2 0 0,-1-1 0 0,-1 5 5136 0,-1 0 1008 16,1 0 192-16,-2 2 32 16,-2 0-3824-16,3 0-768 0,2 1-160 0,-2-1-16 0,0 0-656 0,0 2-128 15,1 2-32-15,-1-2 0 0,1-1-224 0,-2 4-48 16,3-3-16-16,0 0 0 0,-1 0-192 0,3-4-48 16,1 0 0-16,1-3 0 0,0 1-256 0,1-2 128 15,4 0-128-15,0-9 0 0,0 0 0 0,5 4 0 16,-5-4 0-16,7 4 0 15,1-4-1664-15,-1 3-304 0,3-6-48 0,0 3-18128 16</inkml:trace>
  <inkml:trace contextRef="#ctx0" brushRef="#br0" timeOffset="77451.88">4123 10734 13823 0,'0'0'1216'0,"0"0"-960"0,0 0-256 0,0 0 0 16,0 0 3280-16,8 4 624 0,0-4 112 0,-8 0 16 0,0 0-1728 0,8 0-336 15,-2 0-80-15,1-2-16 0,-7 2-832 0,8-2-160 16,-2 2-48-16,1-3 0 0,-7 3-256 0,9-1-48 15,0-2-16-15,0 0 0 0,1 2 32 0,0-1 0 16,2-2 0-16,0 4 0 0,-1-3-192 0,1 3-32 16,1-3-16-16,0 2 0 0,-2 1-304 0,-1 0 0 15,-2 0 0-15,0 0 0 0,-1 0 0 0,-7 0 0 16,0 0 0-16,0 0-12784 16,0 0-2464-16</inkml:trace>
  <inkml:trace contextRef="#ctx0" brushRef="#br0" timeOffset="77681.17">4194 10901 29823 0,'0'0'1328'0,"0"0"272"0,9 3-1280 0,0 0-320 16,0-3 0-16,2 1 0 0,-1 1 2064 0,1-2 368 15,-2-2 64-15,2 1 0 0,-1 1-1232 0,1-3-256 16,-1-1-48-16,0 1-16 0,2-1-512 0,0 2-112 15,0-2 0-15,0 1-16 0,-1 2-112 0,1-2 0 16,0 1-16-16,0 2 0 0,-2-2-176 0,-1 2 128 16,1 0-128-16,-1 0 128 0,1 0-656 0,-2 2-144 0,-1-2-32 15,-1 2-11968-15,-6-2-2416 0</inkml:trace>
  <inkml:trace contextRef="#ctx0" brushRef="#br0" timeOffset="78131.25">4665 10550 13823 0,'0'0'1216'0,"8"0"-960"16,1-2-256-16,2-2 0 0,1-3 3424 0,0 3 640 16,-2-2 128-16,2-1 32 0,0 1-1856 0,1 0-384 15,0 2-64-15,1 1 0 0,-1-1-704 0,0-2-128 16,0 0-16-16,1 2-16 0,0 1-192 0,-1 2-32 15,0 1-16-15,-1 0 0 0,-2 1-32 0,2 5 0 16,1-3 0-16,-1 1 0 0,0 3-112 0,-2 2-32 16,1-1 0-16,-1 4 0 0,1-4-160 0,-3 5-32 15,-2 0-16-15,1 2 0 0,-3 3-96 0,-2 2-16 0,0 3 0 0,-2 0 0 16,-2 5-144-16,-2-2-48 0,-1 2 0 0,-1 0 0 16,-2 0 80-16,-3-2 16 15,-1 0 0-15,-1-2 0 0,-1-3-224 0,0-2 128 0,-2 0-128 0,0-5 0 16,-1-3 0-16,-1-2 0 15,-1-3 0-15,1-2 0 0,-2-4 0 0,3 0 0 0,-1-4 0 0,1-2 0 0,-1-1-128 16,2-2 128-16,0-1 0 0,3-4 0 0,1-3 0 0,2-2 0 16,1 2 0-16,2-3 0 15,1-1 0-15,2-2 0 0,1-4 0 0,2 4 0 0,1-3 0 0,1-1 0 16,2 1 0-16,2 3 0 16,0 2 0-16,2-2 0 0,1 3 0 0,1 0 0 0,1 0 0 0,2 3 0 15,0 0 0-15,0 4 0 16,-2-3 0-16,1 6 0 0,-2-1 0 0,0 5-160 31,-3-3-1632-31,1 2-320 0,1 1-64 0</inkml:trace>
  <inkml:trace contextRef="#ctx0" brushRef="#br0" timeOffset="82141.05">26770 8078 28735 0,'0'0'640'0,"0"0"128"0,0 0 16 0,0 0 16 0,1-11-640 0,-1 11-160 0,2-6 0 0,-2 6 0 15,2-4 1424-15,-2 4 256 0,0 0 48 0,0 0 16 0,0 0-336 0,0 0-80 16,0 0-16-16,0 0 0 15,0 0-144-15,0 0-16 0,2 6-16 0,-1 5 0 0,0 2-176 0,-1 0-48 16,2 0 0-16,-1 4 0 0,-1 0-144 0,1 0-16 16,-2 9-16-16,2 0 0 0,1 2-384 0,-1-2-80 15,0-4-16-15,0 3 0 0,1-1-256 0,-1 2 128 16,0-4-128-16,-1 2 0 0,0-4 176 0,0 1-176 16,0-2 160-16,0 1-160 0,2-3 0 0,-1 0 0 15,0-4 0-15,-1-4 0 16,0 2-688-16,0-5-224 0,0-6-48 0,0 0-16 15,0 0-1776-15,0 0-368 0,0-9-64 0,-1-1-16 0</inkml:trace>
  <inkml:trace contextRef="#ctx0" brushRef="#br0" timeOffset="82551.75">26610 8130 36735 0,'0'0'816'0,"0"0"160"0,0 0 48 0,0 0 0 0,0 0-832 0,0 0-192 16,-2-7 0-16,2 1 0 0,1 2 1344 0,0-3 208 16,2 1 48-16,0-1 16 0,1 1-1008 0,1-3-208 0,0 1-32 0,2-1-16 15,-1 2-352-15,5 1 0 0,-1-1 0 0,3-1 0 16,3 3 0-16,1-2 144 0,1 2-144 0,3-1 0 16,1-1 128-16,2 0-128 0,2 2 0 0,2 4 0 15,-1-2 0-15,11 1 0 0,-1 2 0 0,-10 2 0 16,2 5 0-16,0-1 0 0,0 1 0 0,-2 2 0 15,0-1 128-15,-3 2-128 0,0 4 0 0,-2 1 0 16,-1 0 128-16,-2 3-128 0,-4 3 144 0,-3 0-144 16,-3 1 0-16,-4 2 0 0,-3-2 0 0,-5-1 0 0,-2 3 480 0,-6-2 0 0,-2 1 0 0,-2-2 0 31,-4 2-480-31,-2-6 0 0,-1 2 0 0,-2-2 0 0,0 0 272 0,-1 3-32 16,-1-4-16-16,-1-2 0 15,2-5-224-15,2 2 0 0,1-5 0 0,-5-2 0 0,3 3 0 0,3-7 128 16,2-4-128-16,4 0 0 0,1-1 0 15,4-2-336-15,3-1 48 0,3-5 16 0,4 0 272 0,2 3 0 0,3-4 0 32,3 1-5616-32,1 4-1056 0,3-1-224 0,1-1-32 15</inkml:trace>
  <inkml:trace contextRef="#ctx0" brushRef="#br0" timeOffset="120431.42">20963 4132 28095 0,'0'0'1248'0,"7"-4"256"0,-1-3-1200 0,-6 7-304 0,0 0 0 0,0 0 0 16,0 0 2336-16,0 0 416 0,0 0 64 0,0 0 32 16,0 0-976-16,-1 7-192 0,0 3-32 0,-3 3-16 15,-4 4-800-15,0 3-144 16,-1 6-48-16,0 2 0 0,-1 4 64 0,-1 2 0 0,-4 3 0 0,-1 6 0 15,-1-1-208-15,-1-1-48 16,-2 2 0-16,0 0 0 0,-4 0-48 0,2 1-16 0,1-1 0 0,-2 0 0 16,1 2 0-16,1 0 0 0,2 3 0 0,-1-3 0 0,-1-1-384 0,1-4-224 15,1 0 32-15,3-4 0 0,2 1 352 0,0 0 80 16,1-3 16-16,3-2 0 0,1-1-256 0,1-1 0 16,0 0 0-16,3-4-160 15,1 4 160-15,3-4 0 0,1 2 0 0,0-2 0 0,0-2 0 0,1-1 0 16,0-1 128-16,0-2-128 15,2-3 0-15,1 0 0 0,-1-3 0 0,1 2 0 0,-1-3 0 0,1 0 0 16,-1-2 0-16,0-1 0 0,-1 0 0 0,2 0 0 0,0-1 0 0,1-2-128 16,-5-7 128-16,0 0-128 15,6 4 128-15,-6-4-128 0,0 0 128 0,0 0-128 0,0 0 128 16,0 0-128-16,7-3 0 0,-7 3 0 16,6-4 0-16,-1-2 0 0,0-1 128 0,0 0 0 15,-1-3 0-15,2-1 0 0,-1 0-128 0,0 0 0 16,-1-2 0-16,0 0 0 0,1 3 128 0,0-4 0 15,2 4-144-15,0-3 144 0,-2 2 272 0,1-2 128 16,0 3 32-16,0 1 0 16,-1 1-688-16,3-1-128 0,-3 2-16 0,1 3-16 0,-6 4 416 0,0 0-128 15,0 0 128-15,0 0 0 0,0 0 0 0,0 0 0 0,0 0 0 16,0 0 0-16,0 0 0 0,0 0 0 0,0 0 0 0,-2 8 128 16,0 5 0-16,-2-1 0 15,-1 0 0-15,-2 3 0 0,-1 0 96 0,-1 3 32 0,-1-1 0 0,0 0 0 0,1-1-256 16,0-2 0-1,-3-1 0-15,3 1 0 0,0-1 0 0,0-3 0 0,2 1 0 0,1-2 0 16,-2-3 192-16,3 1 0 16,-1-3 0-16,6-4 0 0,-4 2-192 0,4-2-256 0,-6 0 48 0,2-2 16 15,0-2 192-15,0-3 160 0,1 1-32 16,1-3 0-16,-1-2-128 0,1 1-176 0,-1-6 48 0,0 3 0 16,-2 0 128-16,1-2 0 0,0 0 0 0,-1 1 0 0,0 3 0 0,1-5 0 15,0 3 128-15,0-2-128 16,0 2 0-16,0 0 0 0,0 3 0 0,0-3-128 0,0 4 128 0,0-2 0 15,0 5 0-15,2-1 0 0,-1 0 0 0,3 7-208 16,-2-6 80-16,-1-1 128 16,3 7-1776-16,-3-8-224 0,1-1-48 0,-1 0-19472 15</inkml:trace>
  <inkml:trace contextRef="#ctx0" brushRef="#br0" timeOffset="121719.01">21256 3892 3679 0,'0'0'320'0,"0"0"-320"0,0 0 0 0,0 0 0 16,0 0 4224-16,0 0 784 0,0 0 160 0,0 0 16 0,0 0-2768 0,0 0-560 15,0 0-128-15,0 0 0 16,-1 6-384-16,1 1-80 0,0 3-16 0,0-3 0 0,0-7-304 0,0 11-64 16,-1 0-16-16,1 4 0 15,0-5 80-15,1 2 16 0,0 2 0 0,-1 2 0 0,2 1 0 0,0 0 0 16,0-1 0-16,-1 4 0 0,-1-2 496 0,1 1 96 15,1 1 32-15,-1-4 0 32,0-2-1776-32,1-1-336 0,-2 3-80 0,0-4-16 0,0 1 624 0,0-4 192 0,0-2 0 0,0 1 0 0,0-8 96 0,0 0 32 15,0 0 0-15,0 0 0 0,0 0-320 0,0 0 0 0,0 0-128 16,-7-4 128 0,3-3-336-16,0-3 16 0,1-1 16 0,1-2 0 0,-1-3 304 0,2 2 0 15,0 1 0-15,1-4 0 0,1-3 0 0,0 0 0 16,2 3 0-16,1 0 0 0,-2-5 0 0,4 3 0 15,0-1 0-15,2 3 0 0,1 2-208 0,0 2 16 16,2 0 0-16,-1 3 0 0,1-3 608 0,-1 3 128 16,2 4 32-16,-1-1 0 0,-1 3-576 0,-2 1 0 15,1 0 0-15,-1 3 0 0,-8 0 0 0,8 3 0 16,-8-3 0-16,0 0-144 16,6 3-1152-16,-6-3-240 0,6 7-32 0,-2 0-11728 15,-4-7-2336-15</inkml:trace>
  <inkml:trace contextRef="#ctx0" brushRef="#br0" timeOffset="122021.38">21500 3896 16575 0,'0'0'1472'0,"0"0"-1168"0,8-1-304 0,0 1 0 0,-8 0 4016 0,0 0 736 15,6 0 160 1,-6 0 16-16,0 0-2720 0,7 3-544 0,-7-3-128 0,4 7 0 0,-3 0-576 0,0 2-128 16,-1-1 0-16,0 1-16 0,-1 1-176 0,-2 1-16 15,1 2-16-15,-1 0 0 0,1 4 16 0,0-1 0 16,0 1 0-16,2 0 0 0,0 0-176 0,0-2-16 16,1 2-16-16,0 0 0 0,1-3-176 0,0-1-48 15,1-3 0-15,-1 3 0 0,1-4-192 0,0-1 0 16,1 1 0-16,0-2 0 0,-2 0 0 0,-2-7-256 15,0 0 16-15,7 3 16 16,-7-3-2848-16,8-3-576 0,-1 0-128 0</inkml:trace>
  <inkml:trace contextRef="#ctx0" brushRef="#br0" timeOffset="122582.69">21858 4035 17503 0,'0'0'768'0,"0"0"176"0,5-4-752 0,1-1-192 16,-2-3 0-16,0 1 0 0,0-2 4304 0,-1 1 832 0,-2-1 176 0,0 2 16 16,-1-2-3520-16,0 1-704 0,0-1-144 0,0 1-16 0,-1-1-672 0,-2-1-128 15,0 0-16-15,-4 3-128 16,-1-3 192-16,0 7-192 0,0-4 192 0,-1 4-192 0,0 3 304 0,0 3-48 16,0-3-16-16,0 4 0 15,-2 2 240-15,3 1 48 0,0 3 16 0,2 1 0 0,-1 1-48 0,1-2-16 16,-2 3 0-16,3 2 0 15,1 0-160-15,0-1-48 0,1 0 0 0,2 2 0 16,1-2-80-16,2 2 0 0,1-3-16 0,2 1 0 0,-1-1-320 0,1 0-64 16,2-3-16-16,1 0 0 0,0-1 448 0,1-2 96 15,0-6 0-15,0-1 16 0,0 0-336 0,1-4 0 16,0 0 0-16,-1-2 0 0,0-1-256 16,-1-2-80-16,-1-1-16 0,-1-1 0 15,1-2-224-15,-1 0-64 16,1 2 0-16,-2-2 0 0,-1 0 288 0,-1 0 48 0,-2-4 16 0,0 4 0 0,-1 0 288 0,2 2 0 15,-1 2 0-15,0 3 0 0,-1 6 0 0,0 0 0 16,0 0-160-16,0 0 160 0,0 0 128 0,0 0 128 16,0 0 0-16,3 9 16 0,0 4 336 0,-1 4 64 15,2 3 16-15,0 3 0 0,1 3-160 0,1 2-16 0,-1 2-16 0,0 3 0 16,-1 1-32-16,0 3 0 0,0-1 0 0,-2 3 0 16,0-2 16-16,-1-4 0 15,-1-3 0-15,0 1 0 0,-1 1-128 0,-2-5-32 0,0-3 0 0,-2-2 0 16,0-5-176-16,0 0-144 15,-3-1 192-15,0-6-192 0,-1 1 0 0,0-2 0 0,0-5 0 0,1 0 0 16,-4-4 0-16,-3 0 0 16,4-4 0-16,-1-5 0 15,0-2-496-15,0-2 0 0,2-4 0 0,-1 0 0 16,1-2-1408-16,2-1-272 0,0-4-64 0,0-6-16 16,3 1-1712-16,4 2-352 0,2-24-64 0,7 15-16 0</inkml:trace>
  <inkml:trace contextRef="#ctx0" brushRef="#br0" timeOffset="123518.78">22074 3805 21359 0,'0'0'944'0,"0"0"208"0,0 0-928 0,0 0-224 16,0 0 0-16,0 0 0 0,0 0 2128 0,0 0 384 15,0 0 80-15,0 0 16 0,0 0-1088 0,0 0-224 16,0 0-32-16,2 7-16 0,0 2-304 0,-2 2-64 16,0 2-16-16,0 4 0 0,0 2 48 0,-2 2 16 15,1 2 0-15,0-2 0 0,-3 5-192 0,1 0-32 16,0-2-16-16,2 2 0 0,0-3-176 16,0 1-48-16,2-1 0 0,-1 0 0 0,0-6-144 0,0 0-16 15,1 2-16-15,0-5 0 0,-1-4-288 0,0 1 128 0,2-2-128 0,-1-1 0 16,-1-8 192-16,0 0-192 15,0 0 192-15,0 0-192 0,0 0 0 0,0 0 0 16,0 0 0-16,0 0 0 0,1-8 0 0,1-3 0 16,-1-2 0-16,2 0-144 0,-1 0 144 0,2 0-208 0,0 0 80 0,0-4 128 15,0 0-320-15,0 1 48 0,0 2 16 0,1-2 0 0,0 1-32 16,2 0 0 0,-1 2 0-16,2 0 0 0,1-1 112 0,2 4 32 0,-2-3 0 0,3 2 0 15,-2 2 144-15,1 5-160 16,-1-2 160-16,2-1-160 0,-3 3 160 0,0 4 128 0,2 0-128 0,-2 3 176 15,-2-2-176-15,-1 2 0 0,2 3 144 0,-1 1-144 16,-2 3 144-16,-1 3-144 0,1 1 192 0,-1-1-192 16,0 4 288-16,0 2-48 0,-2-2-16 15,2 0 0-15,-1-1-16 0,1-2 0 0,0 0 0 0,0-1 0 16,1 0-32-16,2-3-16 0,-1-3 0 0,1 2 0 0,-1-2-160 0,2-4 0 16,1 4 144-16,-1-3-144 15,0-1 0-15,1 0 0 0,2 0 0 0,0-3 128 0,-2 0-272 0,2-3-48 16,-1 0-16-16,1-4 0 15,-2 3-1904-15,0-5-384 0,0 0-80 0,-1-2-15472 0</inkml:trace>
  <inkml:trace contextRef="#ctx0" brushRef="#br0" timeOffset="123784.35">22549 3693 15663 0,'0'0'688'0,"0"0"144"0,0 0-656 0,0 0-176 15,0 0 0-15,3 9 0 0,1 0 5376 0,0-1 1024 16,-2 1 224-16,1 2 32 0,-2 4-3888 0,0 0-784 0,1 1-144 0,-2 3-48 16,0-2-736-16,0 4-160 15,-2 1-16-15,1 2-16 0,1-7-304 0,0 3-64 0,0 1-16 0,0 1 0 16,0-2-160-16,1-2-16 0,1 2-16 0,-1-1 0 16,2-3-160-16,-1 1-128 0,1 0 192 0,1-1-192 15,1 1 0-15,0-3 0 0,2-1 0 16,-1-4 0-16,2 2-272 0,-1-5 16 0,1 1 16 31,-2-7-1872-31,2-3-368 0,0 2-80 0,2-4-11136 16,0 1-2240-16</inkml:trace>
  <inkml:trace contextRef="#ctx0" brushRef="#br0" timeOffset="123938.7">22709 3968 28623 0,'-12'0'1264'0,"12"0"272"0,-6 4-1232 0,-4-2-304 15,-1 0 0-15,-1 3 0 0,-1-4 2944 0,-2 6 544 16,0-2 96-16,1-1 32 0,0 3-1856 0,1-4-368 15,0 4-80-15,0-3-16 0,0 1-864 0,1-1-176 16,1-1-48-16,2-2 0 0,-1 2-208 0,1-1 0 16,1 0 0-16,8-2 0 15,0 0-1024-15,0 0-208 0,-8-4-48 0,8 4-11872 16,0 0-2384-16</inkml:trace>
  <inkml:trace contextRef="#ctx0" brushRef="#br0" timeOffset="124402.06">23157 3741 26783 0,'0'0'1184'0,"0"0"240"0,0 0-1136 0,0 0-288 0,0 0 0 0,0 0 0 16,0 0 0-16,0 0 0 0,0 0 0 0,0 0 4224 0,1 8 768 15,2 5 176-15,-1 3 16 0,-2-2-3440 0,0 3-688 0,2 3-144 0,-2 2-16 16,1 2-336-16,2-3-64 16,-1 1-16-16,1 2 0 0,-1-2-160 0,2-1-48 15,-1 0 0-15,1-1 0 0,-2-5-272 0,1 2 128 16,0 0-128-16,-1-4 0 0,1-3 0 0,0 0 0 15,-1-3 0-15,0-1 0 16,-1 2-1056-16,-1-8-272 0,0 0-48 0,0 0-13040 16,0 0-2608-16</inkml:trace>
  <inkml:trace contextRef="#ctx0" brushRef="#br0" timeOffset="126888.95">21989 6256 6159 0,'0'0'256'0,"0"0"80"0,0 0-336 0,0 0 0 0,0 0 0 0,0 0 0 16,0 0 880-16,0 0 96 0,0 0 32 0,0 0 0 0,0 0 144 0,0 0 48 15,0 0 0-15,0 0 0 0,0 0-48 0,0 0-16 16,0 0 0-16,0 0 0 0,0 0-192 0,0 0-48 16,0 0 0-16,0 0 0 0,0 0 336 0,0 0 64 15,0 0 16-15,0 0 0 0,0 0-32 0,0 0-16 16,0 0 0-16,0 0 0 0,0 0-304 0,0 0-64 15,0 0-16-15,0 0 0 0,0 0 112 0,0 0 32 16,0 0 0-16,0 0 0 0,0 0-368 0,0 0-64 16,0 0-16-16,0 0 0 0,0 0-448 0,0 0-128 15,0 0 0-15,0 0 0 0,0 0 0 0,0 0 128 16,0 0-128-16,0 0 128 0,0 0 96 0,0 0 32 0,0 0 0 0,0 0 0 16,0 0 0-16,0 0 0 0,0 0 0 0,0 0 0 15,6-3-256-15,-6 3 144 0,0 0-144 0,0 0 128 16,0 0-128-16,0 0 0 0,0 0 0 0,0 0 0 15,0 0 0-15,7-1 0 0,-7 1 0 0,0 0 0 16,0 0 0-16,0 0 128 0,0 0-128 0,0 0 128 16,0 0-128-16,0 0 0 0,0 0 144 0,0 0-144 15,0 0 0-15,0 0 0 0,6 0 0 0,-6 0 0 0,0 0 0 16,0 0 0-16,0 0 0 16,0 0 0-16,0 0 0 0,0 0 0 0,0 0 0 15,0 0 0-15,0 0 0 0,0 0 0 0,0 0 128 16,0 0-128-16,0 0 0 0,0 0-128 0,0 0 128 15,0 0-128-15,0 0 128 0,0 0-128 0,0 0 128 16,0 0 0-16,0 0 0 0,0 0 0 0,0 0 128 16,0 0-128-16,0 0 128 0,0 0 0 0,0 0-128 0,7-5 128 15,-7 5-128-15,0 0 128 16,0 0-128-16,0 0 0 0,6-4 0 0,-6 4 0 0,0 0 0 0,5-7 0 16,1 3 0-16,-6 4 128 15,0 0-128-15,0 0 0 0,8-6 0 0,-2 2 0 0,-6 4 0 0,8-5 0 16,0-2 0-16,-2 3 0 0,-6 4 0 15,8-4 0-15,1 0 0 0,1-1 128 0,-3 4-128 0,4-6 128 16,2 2-128-16,1 1 128 0,2-3-128 0,1 1 0 16,2-1 0-16,0 1 0 0,2 2 0 0,1-3 128 0,5-2-128 0,-3-1 128 15,-3 3-128-15,2-3 0 16,2 3-128-16,-2-1 128 0,1-1 0 0,-2-1 0 16,-1-2 0-16,0 4 0 0,4-5 0 0,-3 2 0 0,-2 2 0 0,-2 1 0 15,-1-1 0-15,-1 3 0 16,-2-1 0-16,-1 1 128 0,0-1-128 0,-1 3 0 0,-1 0 0 15,-1-1 0-15,1 1 0 0,-1 0 128 16,1 1-128-16,-1-1 128 0,0-1-128 0,2 1 128 0,-3 0-128 0,2 0 128 16,-1-1-128-16,1 1 128 0,2 2-128 0,-1-2 128 15,0-3 0-15,-1 3 0 0,1 2 0 0,0-2 0 16,1 1 96-16,-3-1 32 0,0 0 0 0,-2 2 0 16,-1-1-256-16,0 2 0 0,-1-2 0 0,1 3 0 15,-7 0 0-15,0 0 176 0,0 0-176 0,7-3 160 16,-1 2-160-16,1 1 0 0,-7 0 0 15,6 0 0-15,2-2 0 0,-8 2 0 0,0 0 144 0,9 0-144 0,0-3 0 16,-1 2 0-16,-1 1 0 0,-1-3 0 16,1 0 0-16,1 2 0 0,0-2 0 0,-1 0 0 15,1-1 0-15,0 1 0 0,0 0 0 0,-1-1 0 16,2 2 0-16,-1-2 0 0,-1 1 0 0,3 2 0 0,-1-2 0 16,0-1 0-16,0 2 0 0,0 2 0 0,2-4 0 0,-1 4 0 15,-1-3 0-15,-1 3 128 0,-1-1-128 0,-7 1 0 16,8 0 0-16,0 0 0 0,-8 0 0 0,6-3 0 15,-6 3 0-15,7 0 0 0,-7 0 0 0,0 0 0 16,0 0 0-16,0 0 0 0,8-2 0 0,-8 2 0 0,0 0 0 0,6 0 0 16,1-4 0-16,-7 4 0 0,0 0 0 0,0 0 0 15,6 0 0-15,1-3 0 16,-2 3 0-16,-5 0 0 0,0 0 0 0,0 0 0 0,0 0 128 0,0 0-128 16,6 0 0-16,-6 0 0 15,0 0 0-15,0 0-128 0,0 0 128 0,0 0 0 0,0 0 0 0,0 0 0 16,0 0 0-16,0 0 0 15,0 0 0-15,7 0 0 0,0 0 0 0,-7 0 0 0,0 0 128 0,0 0-128 16,0 0 0-16,0 0 0 16,0 0 0-16,5 0 0 0,-5 0-128 0,5 3 0 0,-5-3 0 15,0 0 128-15,5 0 176 0,-5 0-48 0,0 0 0 0,0 0-128 0,0 0 0 16,0 0 0-16,0 0-176 16,7 0 176-16,-7 0 0 0,0 0 0 0,0 0 0 0,0 0 0 0,0 0-128 15,0 0 128-15,0 0-128 16,5-3 128-16,-5 3 0 0,5-1 0 0,-5 1 0 31,0 0-1824-31,0 0-336 0,0 0-64 0</inkml:trace>
  <inkml:trace contextRef="#ctx0" brushRef="#br0" timeOffset="127581.87">21998 6129 12207 0,'0'0'256'0,"0"0"64"0,0 0 16 0,0 0 16 0,0 0-352 0,0 0 0 0,4-4 0 0,-4 4 0 0,0 0 1040 0,5-5 144 0,-1-2 32 0,-4 7 0 16,5-4-112-16,0 0-16 16,0 2 0-16,1-2 0 0,-6 4 320 0,8-3 48 15,-8 3 16-15,0 0 0 0,0 0 80 0,0 0 32 16,0 0 0-16,0 0 0 0,0 0-112 0,0 0-32 15,0 0 0-15,0 0 0 0,-3 9-224 0,0 2-32 16,-1-1-16-16,-1-1 0 0,0-2-416 0,-3 1-96 16,2 4-16-16,-1-2 0 0,0-2-304 0,1 1-64 0,-2 2-16 0,1-2 0 15,2 1-128-15,0-1-128 16,0-1 192-16,0-1-192 0,-1-1 160 0,2 1-160 0,2-1 128 0,2-6-128 16,-2 10 192-16,2-10-64 15,0 0 0-15,0 0 0 0,3 6 208 0,-3-6 48 0,7 4 0 0,-7-4 0 16,6 7-64-16,2-3-16 0,1-2 0 0,0 2 0 15,-1-4-80-15,1 3-16 0,1 1 0 0,0-2 0 16,2 0 144-16,0 3 32 0,-1-1 0 0,1-2 0 16,0 0-592-16,0-2-112 0,-3 0-32 15,0 0 0-15,0 0 352 0,0 0 0 0,1 0-144 0,-3 0 144 32,0-4-1408-32,0 1-208 0,-1-3-48 0,1-1-18176 0</inkml:trace>
  <inkml:trace contextRef="#ctx0" brushRef="#br0" timeOffset="128000.95">23441 5860 5583 0,'0'0'240'0,"0"0"64"0,0 0-304 16,0 0 0-16,0 0 0 0,0 0 0 15,0-7 0-15</inkml:trace>
  <inkml:trace contextRef="#ctx0" brushRef="#br0" timeOffset="128831.05">23479 5714 1839 0,'0'0'0'0,"0"0"160"0,4-4-160 0,0-3 0 16,-2 1 0-16,1-1 0 0,-2 1 4352 16,-1 6 832-16,0 0 160 0,0 0 32 0,0 0-2528 0,0 0-512 15,0 0-96-15,0 0-32 16,0 0-352-16,0 0-64 0,4 9 0 0,-1-3-16 0,-3 5-384 0,-1-1-80 15,-1 2-16-15,-2 0 0 0,0 1-384 0,0 3-80 16,1 1 0-16,-3 0-16 0,1-2-320 0,1 2-64 16,0 0-16-16,2-1 0 0,0-1 96 0,1-2 32 0,2 0 0 0,-1-3 0 15,2 1-544-15,-1 0 0 16,2 0 0-16,-1-4 0 0,2-1 0 0,-4-6 0 0,5 4 0 0,2-4 0 16,1-1 0-16,1-5 0 15,-1 3 0-15,4-8 0 0,-1-2 0 0,0-3 0 0,-1 2 0 16,-2-6 0-16,1 1-176 15,0 2 176-15,-1-1-208 0,-2 0-112 0,0 1-32 0,-1 0 0 0,-2 3 0 16,1-2 144-16,-1 3 16 0,-2-2 16 0,1 4 0 16,0 3 176-16,-2 1 0 0,0 1 0 0,0 6-128 15,0 0 128-15,0 0 0 0,0 0 0 0,0 10 128 0,0-1 208 0,-2 4 48 16,2 2 16-16,0 1 0 16,-1 1-128-16,1 2-16 0,1 2-16 0,1 1 0 0,0-1 208 0,1 3 32 31,1-2 16-31,0-1 0 0,0-1-304 0,1 0-64 0,2-3-128 0,-1 0 192 15,1-2-192-15,1-2 176 0,1-2-176 0,0-2 160 16,0-5-160-16,0 0 0 0,0-7 0 0,1-1 0 16,0 0 0-16,0-5 0 0,2-5-192 0,0 1 192 15,1-4-608-15,-2-3 0 16,-1-2 0-16,1-2 0 0,-4 1 112 0,1-4 32 0,-2 4 0 0,-3-1 0 0,1 1 144 0,-1 3 16 16,-2 0 16-16,1 1 0 0,-2 4 112 0,-2 2 32 15,1 4 0-15,1 3 0 0,0 6 144 0,0 0 0 0,0 0 0 0,0 0 0 16,-3 11 304-16,2 4 32 15,0 0 16-15,-1 6 0 0,1 3-32 0,1 5-16 16,3 1 0-16,-2 3 0 0,0 3 32 0,1 1 16 16,-2-6 0-16,0 2 0 0,0 0 0 0,0 1 0 15,-2 1 0-15,1-3 0 0,0 1 16 0,-1-3 0 0,0-4 0 0,-1 4 0 16,-1-4-48-16,0-2-16 16,-1-7 0-16,0-4 0 0,0-4-304 0,-2-5 0 0,1-1 0 0,-2-6 0 15,1-4 128-15,-1 1-128 16,0-7 0-16,1 0 0 0,-1-7-128 0,1-1-144 0,-1-2-32 0,3-4 0 15,-1 1 304-15,2-4 0 16,1 0 0-16,2 0 0 0,-1-4-256 0,4 1 64 0,-1-4 16 0,3 2 0 16,2-2-160-16,2 3-48 0,1 4 0 0,3 3 0 0,1 0 96 15,2 4 16-15,2 1 0 0,0 5 0 16,-1-1 272-16,-3 8-160 0,1 1 160 0,0 2-128 0,2 5 128 16,0 0 0-16,1 2 0 0,-3 0 0 15,-1 4 128-15,-1 0-128 0,-1 1 160 0,-2 3-160 16,-3 1 144-16,-2 2-144 0,-2 2 128 0,-1 1-128 15,-4 2 144-15,-3 8-144 0,-3-5 160 0,-2 1-160 0,-2-3 176 16,1 0-176-16,2-1 192 0,-2-2-192 16,0-1 256-16,3-6-48 0,0 2-16 0,0-5 0 0,0 0-192 15,-1-4-128-15,1 0 128 16,0-1-208-16,0-5-1040 16,-3 0-208-16,2-2-32 0,3 1-18352 0</inkml:trace>
  <inkml:trace contextRef="#ctx0" brushRef="#br0" timeOffset="129429.62">24291 5646 5519 0,'0'0'496'0,"0"0"-496"16,-7 1 0-16,1 4 0 0,-2-1 3248 0,1 3 544 0,1-3 112 0,1-1 32 16,-1 3-784-16,1 0-144 0,0-2-48 0,5-4 0 15,0 0-528-15,0 0-96 0,0 0-32 0,0 0 0 16,-4 4-720-16,4-4-160 0,0 0-16 0,0 0-16 15,0 0-544-15,0 0-96 0,0 0-32 0,0 0 0 16,0 0-272-16,5-6-64 0,0 2-16 0,2-3 0 16,-2 1-368-16,3-1 128 0,0-3-128 0,0 3 0 15,1 0 0-15,1 1 144 0,1 2-144 0,1-3 0 0,-2-2 128 0,2 5-128 16,1 0 0-16,-1 2 0 0,-2-1 128 0,1 2-128 16,-2-4 0-16,-1 5 0 0,1 2 0 15,-2 5 128-15,-1-1-128 0,-1 5 0 0,-2-2 176 0,-2 1-176 16,-2 4 160-16,-2 3-160 0,-1 2 128 0,-2 1-128 15,-2 3 0-15,0 1 144 0,-4 0-144 0,2 2 0 16,-2 1 0-16,0 2 128 16,1-3-128-16,0-2 0 0,1-1-160 0,0-2 160 0,3 2 0 0,0-6 0 15,2 0 0-15,0 0 0 0,-1-2 0 0,4-4 0 16,2-1 0-16,1 0 0 0,2-4 0 16,1 1 0-16,1-5 160 0,3 0-160 0,1-2 192 0,3 0-192 0,2-2 192 15,2 0-192-15,-1-2 0 16,2-2 0-16,4-1 0 0,-1-3 0 0,-3 4 0 0,1-1 0 15,1-3 0-15,-2-1 0 0,-1 0 0 16,-2 0 0-16,0 1 0 0,-1-1 0 0,2 1 0 0,-3 1 0 0,-3-1-176 16,-3 4-1264-1,-6 6-256-15,0 0-48 0,0-4-18224 0</inkml:trace>
  <inkml:trace contextRef="#ctx0" brushRef="#br0" timeOffset="134881.2">28372 8010 47055 0,'0'0'1024'0,"1"6"224"0,0-1 32 0,-1 4 64 0,0 1-1088 0,0 0-256 0,0 3 0 0,0 0 0 16,0 4 256-16,0 3 0 0,-1 0 0 0,0 1 0 16,-2-2 208-16,1 1 48 0,0 1 0 0,1-2 0 15,0 1-224-15,-2 4-32 0,2-1-16 0,-1 1 0 16,1-2-240-16,0-2 0 16,0-3 0-16,1 0 0 0,-2-4 0 0,2 0 0 0,0-3 0 0,2 1 0 0,-2-4 128 0,0-7-128 15,0 0 0-15,0 0 0 16,0 0-928-16,7 2-288 0,4-2-48 0,-1-2-13024 15,1-5-2608-15</inkml:trace>
  <inkml:trace contextRef="#ctx0" brushRef="#br0" timeOffset="135112.87">28650 8300 42495 0,'-2'13'944'0,"2"-13"192"0,4 10 32 0,-1-3 16 0,-3-7-944 0,1 10-240 0,2 3 0 0,-2-3 0 0,-2 1 1056 0,-1 2 160 16,0 0 48-16,-1-3 0 0,1 3-864 0,-1 0-160 16,-1 5-48-16,0-3 0 0,1 0 320 0,1 2 48 15,-2-2 16-15,1-2 0 0,2 1-576 0,0-4 0 0,-2-1 0 0,2-2 0 32,1-7-256-32,0 0-144 0,0 0-48 0,0 0 0 15,0 0-2320-15,0 0-480 0,8-5-80 0,-1-2-32 0</inkml:trace>
  <inkml:trace contextRef="#ctx0" brushRef="#br0" timeOffset="135759.2">28858 8096 43775 0,'0'0'960'0,"0"0"208"0,0 0 48 0,0 0 0 0,0 0-976 0,0 0-240 0,0 0 0 0,0 0 0 16,0 0 560-16,0 0 64 0,0 0 16 0,8-9 0 16,-3 2-512-16,0 1-128 0,-1-3 0 0,-1 1 0 0,2-1 0 15,0-2 0-15,0 1 0 0,2 0 0 0,1 0 0 0,0-1 0 16,-1 0 0-16,3 3 0 0,-1-1 0 0,0 1 0 16,0-1 0-16,0-1 0 0,-1 3 0 0,0 3 0 15,1-2 0-15,0 5 128 16,-2-2-128-16,-1 3 0 0,2 0 0 0,1 4 0 0,-1-1 192 0,2 1 80 15,0 5 16-15,0 2 0 0,2 2-160 16,0 4-128-16,-1 0 144 0,-1 2-144 0,0 4 624 0,0-2 16 16,-1 2 16-16,1-1 0 0,1-1-528 0,1 2-128 0,-1-4 0 0,1-2 0 15,0 0 192-15,1 0 64 16,0-4 16-16,2 1 0 0,0-4-272 0,4-1 0 0,0-2 0 0,3-6 0 16,-1-5 0-16,2 2 0 15,-1 0 0-15,0-4 0 0,-1-3 0 0,0-2-304 0,1-2 64 0,-2 2 16 16,-2-2 224-16,-1 0 0 15,-1 0 0-15,0 0 0 16,-3-1-464-16,-1-2 0 0,-3 2 0 0,-3-2 0 0,0 3 128 0,-5-2 16 16,-4 2 16-16,-1 0 0 0,1 0 32 0,-5 3 0 0,-3 3 0 0,-2 4 0 15,-1 3 272-15,-3 3 0 0,-4 4 0 0,-2 3 0 16,-1 1 0-16,-3 2 0 0,0 4 0 16,-2 2 0-16,2 5 0 0,-2-1 0 0,-1 2 0 0,-1-1 0 15,1-1 208-15,3-3 0 0,1 1 0 16,1-1 0-16,-3-1-16 0,10-6-16 0,1 1 0 0,0-4 0 15,-1 1-176-15,-1-5 0 0,2-3 0 16,1-2 128-16,1-2-128 0,-1-2 0 0,0-6 0 0,3-2 0 16,0-2 0-16,3-4 0 0,0-2 0 0,3-11 0 15,1-1 0-15,5 1 0 0,1-2 0 0,4 0 0 16,3-1 0-16,0 3 0 0,3 1 0 0,0 5 0 0,2-1 0 0,1 4 0 16,0 1 0-16,-1 3 0 15,1 4 0-15,0 2 0 0,3 2 0 0,-1 3 0 31,1-2-1632-31,3 5-352 0,-1-1-80 0,-1 4-16 0</inkml:trace>
  <inkml:trace contextRef="#ctx0" brushRef="#br0" timeOffset="138420.96">29987 7854 17503 0,'0'0'768'0,"0"0"176"0,0 0-752 0,0 0-192 0,0 0 0 0,0 0 0 15,0 0 1680-15,0 0 304 0,0 0 64 0,0 0 16 16,0 0-512-16,0 0-96 15,6 2-32-15,2 2 0 0,-8-4-80 0,0 0 0 0,9 7-16 0,0-1 0 16,-1-2-112-16,1 5 0 0,2-1-16 0,-2 1 0 16,0-1-48-16,0 4 0 0,2 3 0 0,-1 0 0 15,1 2-384-15,1 4-64 0,-1 1-32 0,1 2 0 16,3 9-224-16,-1-3-64 0,-1 3 0 0,-2-3 0 16,-6-3 96-16,-1 3 16 0,-2 1 0 0,-2 1 0 0,-5-2-208 0,-4 1-32 15,-1-1-16-15,-4 2 0 16,-1-2-240-16,-4 3 128 0,-2 1-128 0,-1-4 0 0,-3 1-176 0,0-5-128 15,-2-3-16-15,-2 0-16 16,-1-5 0-16,0-5 0 0,2-1 0 0,0-4 0 31,-3-2-3312-31,1-3-672 0,1-3-128 0,1 0-32 0</inkml:trace>
  <inkml:trace contextRef="#ctx0" brushRef="#br0" timeOffset="139079.22">28035 7860 31327 0,'0'0'688'0,"0"0"144"0,0 0 16 0,6 4 48 0,0-1-720 0,-6-3-176 15,0 0 0-15,5 4 0 0,-5-4 2512 0,4 4 480 16,-4-4 80-16,3 9 32 0,-2 0-1680 0,-2 3-336 0,-3 6-64 0,-1-1 0 16,-3 3-448-16,-1 1-96 15,-2 1-16-15,-1 3 0 0,-2 4 96 0,0 1 16 16,-2 3 0-16,-1-3 0 0,-7 10-192 0,3 0-16 0,0-2-16 0,2 1 0 16,6-12-352-16,1 2 128 15,1 1-128-15,2 3 0 0,1 1 0 0,2 3 0 0,2-3 0 0,3 1 0 16,2 4 128-16,1-5-128 15,4 1 128-15,2-5-128 0,2-2 320 0,3-4 0 0,2-3 0 0,0-1 0 32,2-5-864-32,2-2-176 0,3-2-48 0,1-2 0 0,1-1 976 0,9 1 192 0,1-1 48 0,1-5 0 15,2-1-2352-15,-2-4-464 16,1-1-80-16,-6-5-32 0</inkml:trace>
  <inkml:trace contextRef="#ctx0" brushRef="#br0" timeOffset="139660.01">27498 8266 35071 0,'0'0'768'0,"0"0"176"0,8 4 16 0,0-1 16 0,0-2-784 0,0 2-192 0,0-1 0 0,1-2 0 0,0-2 848 0,0-1 128 0,2 3 32 0,-1-1 0 31,1-4-800-31,-2 3-208 0,0 0 0 0,0 2 0 0,0-3 0 0,0 3-224 15,-1 0 32-15,-1 0 0 16,-2 0-1040-16,2 3-208 0,-7-3-32 0,4 4-16 0</inkml:trace>
  <inkml:trace contextRef="#ctx0" brushRef="#br0" timeOffset="139841.91">27445 8434 19343 0,'14'5'1728'0,"-6"-4"-1392"16,2 2-336-16,2 0 0 0,3-2 4368 0,0-1 816 0,1 0 144 0,0 0 48 15,-2 0-3520-15,1 0-688 0,-1-1-144 16,0-2-16-16,-1 3-752 0,-2-3-128 0,-1 3-128 0,0 0-18816 16</inkml:trace>
  <inkml:trace contextRef="#ctx0" brushRef="#br0" timeOffset="140911.91">26783 9129 24879 0,'0'0'544'0,"0"0"112"0,2-6 32 0,-1 2 16 0,1-3-576 0,1 3-128 0,-2-2 0 0,2-1 0 16,0-2 640-16,-1 3 112 0,1-2 16 0,0-1 0 16,-2 5 368-16,1-3 80 0,1 0 0 0,0 1 16 0,-1-1-304 0,1 1-64 15,0 2-16-15,-1-1 0 16,-2 5 16-16,0 0 0 0,0 0 0 0,0 0 0 0,0 0 256 0,0 0 48 15,0 0 16-15,1 9 0 16,1 4-672-16,-1 4-128 0,-1-1-16 0,1 5-16 0,1 5-16 0,-1 1 0 16,0 2 0-16,-1 1 0 15,-1 3-48-15,0-3-16 0,-1-2 0 0,2-1 0 0,0 2 16 0,0-3 0 16,-1-2 0-16,0 3 0 0,1-1 176 0,0-5 48 16,0-1 0-16,-2-2 0 0,0-6-384 0,1-3-128 15,-1-2 0-15,1-1 0 0,0 1 0 0,1-7 0 0,0 0 0 0,0 0 0 16,0 0-256-16,-3-3-32 15,-1-5-16-15,1-1 0 0,1 3 96 0,-1-7 16 0,1-2-160 16,0 0 352-16,2-2 256 0,0-7-32 0,0-2-16 16,3 2-208-16,-2 1 0 0,1-1 0 0,0-1 0 15,1 4-176-15,1-2-16 16,1 3-16-16,1-4 0 0,2 1 0 0,-1 6 0 16,2-3 0-16,2 1 0 15,2-1-496-15,1 0-80 0,2 3-32 0,1 1 0 0,2 2 480 0,2 4 80 16,2-2 32-16,-1 4 0 0,1-1 224 0,0 1 0 0,-1 5 0 0,4-1-144 15,-2-1 144-15,-7 4 0 0,0 1 0 0,-1 0 0 16,-3 1 0-16,-2 4 128 0,0-1-128 0,-2 0 0 16,-2 3 224-16,-3 2-32 0,-3-3 0 0,-2 5 0 15,-2-1 480-15,-4 4 96 0,-2-4 0 0,-3 2 16 16,-1 1-784-16,-1-1 0 0,-1 1-192 0,1 3 48 0,-2-3 384 0,2 0 80 16,-2-3 0-16,1 1 16 15,-1-1-96-15,1-1-32 0,2-2 0 0,2 2 0 0,0-1-464 0,-2 1-112 16,2-1-16-16,2 1 0 15,3-2 896-15,1 0 192 0,-1 3 16 0,4-4 16 0,2 3-736 0,1-1 0 16,-1-8 0-16,4 9 0 16,2 2 0-16,2-1 0 0,0-1 160 0,1 2-32 0,3-2-128 0,3 2-160 15,-1-5 160-15,2 1-208 0,-1-1 208 0,1 1 0 16,1-1-160-16,0-2 160 0,1-1 0 16,-2-2 0-16,0 2 160 0,1-1-160 0,-1 0 240 0,-1-2-64 15,1 0-16-15,0 0 0 0,-2 0-160 0,-1 0-192 16,-1-4 32-16,2 1 16 0,-2-1 144 0,-1 2 0 15,-2 0 0-15,-1 0-128 16,-8 2-2656-16,8-4-528 0,-3 1-96 0,-5 3-32 0</inkml:trace>
  <inkml:trace contextRef="#ctx0" brushRef="#br0" timeOffset="141171.74">27663 9239 46079 0,'0'0'1024'0,"12"11"192"0,-12-11 64 0,7 0 0 0,1 0-1024 0,1 0-256 0,0 0 0 0,0-2 0 0,0 0 256 0,0-2 0 15,1 1 0-15,1-1 0 16,1 0-256-16,-1-1 0 0,-1 1 0 0,-1 2 0 0,0 0 0 15,1 2 0-15,-1 0 0 16,-1 4-592-16,-1 0-224 0,0-1-32 0,-2 3-16 16,-5-6-3408-16,4 13-672 15,-4-13-144-15,-4 7-32 0</inkml:trace>
  <inkml:trace contextRef="#ctx0" brushRef="#br0" timeOffset="141379.67">27640 9434 35759 0,'0'0'1584'0,"0"0"336"0,8 4-1536 0,1 3-384 16,-9-7 0-16,12 4 0 0,-1-2 2208 0,0 2 368 0,1 0 80 15,1-4 16-15,0 3-1600 0,0-3-320 0,-1-3-64 0,1 3-16 16,0-1-432-16,-1-2-96 16,-1 1-16-16,1 0 0 0,-1 0-128 0,-1-1 0 0,-1-1 0 0,-1 4 0 31,0-2-2448-31,-1 0-432 0,-7 2-64 0,0 0-32 0</inkml:trace>
  <inkml:trace contextRef="#ctx0" brushRef="#br0" timeOffset="142461.28">28758 9015 21183 0,'0'0'464'0,"0"0"112"0,0 0 0 0,0 0 16 0,0 0-464 0,0 0-128 0,0 0 0 0,0 0 0 0,0 0 832 0,0 0 160 16,0 0 32-16,0 0 0 16,0 0 96-16,0 0 32 0,0 0 0 0,-5 7 0 0,-2-1 608 0,0 2 128 15,-4 1 32-15,1 2 0 0,-2 2-112 0,-3 4-16 16,-2 0 0-16,2 3 0 0,0-1-384 0,0 5-96 16,-2-2-16-16,1 2 0 0,3 3-400 0,0 0-64 15,-2-1-32-15,1 1 0 0,3-1-432 0,2 1-96 16,0-4-16-16,1 1 0 0,3 2-128 0,2-2-128 15,2 2 144-15,1-3-144 0,0 3 0 0,4-2 0 16,2 2 0-16,1-2-160 0,0-3 160 0,2-2 0 16,4-2 0-16,0-1-128 0,1 1 128 0,2-2 224 15,2-2-48-15,2-2-16 16,1-3-848-16,0-1-160 0,1-1-48 0,8-6-8928 16,-1-2-1792-16,-1-2-352 0</inkml:trace>
  <inkml:trace contextRef="#ctx0" brushRef="#br0" timeOffset="142732.67">28817 9378 42495 0,'0'0'944'0,"0"0"192"0,1 11 32 0,-1-11 16 0,4 10-944 0,0-3-240 0,-4-7 0 0,0 0 0 16,8 2 496-16,0 2 48 0,-8-4 16 0,9 0 0 0,0 0-112 0,-1 0 0 16,1-2-16-16,2 0 0 0,-1 0-432 0,2 2 0 15,1-4 128-15,2 4-128 0,-1-3 0 0,0 3 0 16,0-4 0-16,-1 4 0 0,2-2 0 0,1 0 0 16,-3 0 0-16,2 2 0 15,-1 0-2800-15,-1 0-528 0,-1-3-128 0,0 2 0 0</inkml:trace>
  <inkml:trace contextRef="#ctx0" brushRef="#br0" timeOffset="143349.49">29277 9276 40255 0,'0'0'896'0,"0"0"176"0,0 0 32 0,0 0 16 0,0 0-896 0,0 0-224 0,0 0 0 0,6 0 0 15,0-1 768-15,0-2 96 0,1-3 32 0,-1 2 0 16,1-3-640-16,1 0-112 0,-2 1-16 0,2-1-128 16,0 1 0-16,1-1 0 15,0 3 0-15,0-1 0 0,2 4 144 0,2-2-16 0,-1 1-128 0,-2 0 192 16,1 4-192-16,1 0 176 0,-1 2-176 0,1 3 160 16,0 2 0-16,-2 0 0 0,1 1 0 0,-2 5 0 15,0-2 128-15,0 7 32 0,-1-3 256 16,-1 0-288-16,-1 1-48 0,1-1-16 0,-1 0 0 15,1 3-80-15,0-3-16 0,3 2 0 0,-2 1 0 16,0-6-128-16,0-3 0 0,2 1 0 0,2 1 128 16,0-3-128-16,1-2-224 0,0 1 48 0,3-5 16 15,1 3 160-15,4-5 0 0,-1 1 0 0,0-3 0 0,-2-3 0 0,1 1 144 16,-1-2-16-16,-1-3-128 0,-1 1 128 16,0-1-128-16,-2-3 0 0,-4 3 0 0,0 1 0 0,-2-4 0 15,-2 3 0-15,-1-4 0 0,-2-1 0 16,-2 2 0-16,-1-1-176 0,-1 2 176 0,-4-1-128 0,-4-1 128 15,-2 1 0-15,-1 1 0 0,-1 2 0 16,-3 1-128-16,-1 3 128 0,-4 2 0 0,-2 1 0 0,-2 4 0 0,-1-1 0 0,-2 4 0 16,1 2 0-16,1 2 0 15,-2-1 0-15,7 3 0 0,-1 0 0 0,0 3 0 0,-2 1 0 0,0 0 0 16,1-1 0-16,1-2 0 0,-1-1 0 0,-4 4 0 16,1-4 0-16,2-3 0 0,3-3 0 0,1-1 0 15,3-6 0-15,2-3 0 0,0-3 0 0,1-1 0 16,1-3 0-16,4-1 0 0,1-1 0 15,1 2 0-15,1-3 0 0,0-2 0 0,4 0 0 0,1 0 0 16,1-3 0-16,2 1 0 0,2-4 0 0,1 1 0 16,3 1 0-16,1 1 0 0,2 1 0 0,3-5 0 15,2 5 0-15,-2 7 0 0,2-2 0 0,1 1 0 0,1 4-160 0,3-3-80 16,2 4-16-16,-1-1 0 16,0 6-1632-16,0-2-336 15,-1 1-64-15,0 4-15936 0</inkml:trace>
  <inkml:trace contextRef="#ctx0" brushRef="#br0" timeOffset="143662.31">30103 9516 35935 0,'0'0'784'0,"3"6"176"16,-2 1 16-16,0 2 48 0,1-1-832 0,-2-2-192 0,-2 4 0 0,1-3 0 0,1 6 1472 0,-2 1 256 16,-2 1 64-16,0 0 0 0,1-2-1120 0,-1 4-224 0,0-4-32 0,0 3-16 15,2-2-80-15,0-1-32 16,1 0 0-16,0 0 0 0,-2 0-144 0,2-5-16 0,1 4-128 0,0-4 192 15,0-2-192-15,2 0-256 16,-2-6 48-16,0 0 16 16,0 0-4032-16,14-9-784 0,-4-5-176 0,-10 14-16 0</inkml:trace>
  <inkml:trace contextRef="#ctx0" brushRef="#br0" timeOffset="144332.22">30406 9280 40543 0,'-2'9'896'0,"4"0"176"0,-1-1 32 0,-1-1 48 0,-1 2-928 0,1-1-224 0,0-8 0 0,0 0 0 16,-3 6 704-16,3-6 112 0,0 0 16 0,0 0 0 0,0 0-464 0,0 0-96 15,0 0-16-15,0 0 0 16,-4-4-256-16,3-2 0 0,0-1 0 0,2 1 0 0,2-5 144 0,-1 5-144 0,1-4 0 0,1 3 144 15,2-3-144-15,2 0 0 16,0-1 0-16,1 2 0 0,2 1 0 0,-1-1 0 0,2-1 0 0,1 3 0 16,0 1 0-16,0-1 0 15,0 5 0-15,4-2 0 0,-1 0 0 0,0 1 0 16,-2 3 0-16,1 3 0 0,-1 1 224 0,-1 0 16 0,-2 2 0 0,-1 3 0 16,-1 2-32-16,0 2 0 0,-2-4 0 0,1 1 0 15,0 5-208-15,1 1 144 0,0 1-144 0,-1 0 128 16,0-2-128-16,1 2 128 15,1 3-128-15,3 4 128 0,1-5 112 0,-1-2 16 0,2 0 0 0,1 0 0 16,1-4-256-16,0-2 144 16,0-2-144-16,1 0 128 0,1-5-128 0,-1 0 0 0,2-1 144 0,-1-3-144 15,1-3 0-15,-4 2 0 0,-1-4 0 0,3 1 0 16,-1-3 0-16,-2-2 0 0,1 1 0 0,1-5-128 16,-1 2 128-16,-6-2 0 0,1 0 0 0,-3 0 0 0,-2 0 0 15,-2 0 0 1,-3 3-128-16,-2-4 128 0,-3 7 0 0,-2 0 0 0,-5 0-128 0,-5 1 128 0,-2 3 0 15,-3 3 0-15,-1 3 0 16,-6 1 0-16,-3 2 0 0,-5 5 0 0,0-2 0 16,-2 4 0-16,1 2 0 0,0-2 128 0,2 4-128 0,2 2 128 0,2-2-128 15,-2 0 160-15,3-1-160 16,1 1 0-16,0-4-208 0,2 3 16 0,1-6 0 0,0 1 352 0,2-5 80 16,3-3 16-16,-1-6 0 0,6 0-256 15,4-4 0-15,2-2 0 0,1-2 0 0,2-2 144 0,2 3-144 16,4-6 128-16,2 2-128 0,3-3 0 15,1-2 0-15,4 2 0 0,3-4 0 0,4-1 128 16,1-2-128-16,6-3 128 0,2 3-128 16,-4 5 0-16,1-1 0 0,2 3 0 0,0-3 0 0,-1 3 0 15,2 2 160-15,0 2-160 0,0 2-192 0,6 1-160 0,-2 3-32 0,-1 3-13920 32,-8 2-2784-32</inkml:trace>
  <inkml:trace contextRef="#ctx0" brushRef="#br0" timeOffset="144782.75">31471 8935 26719 0,'0'0'2368'16,"9"2"-1888"-16,-1 0-480 0,-1-2 0 16,1 0 2464-16,-8 0 400 0,0 0 80 0,8 0 0 0,0 3-1392 0,-8-3-272 15,8 0-64-15,-2 1-16 16,0 2-432-16,0 1-96 0,1-1-16 0,-1 3 0 0,1 1-272 0,-1-1-64 16,2 5-16-16,3 2 0 0,-2 4 96 0,1 0 32 15,1 5 0-15,-1 2 0 0,1-1-48 0,-1 5-16 16,1 4 0-16,-1 1 0 0,-5 0 0 0,2-6 0 15,0 4 0-15,-2-1 0 0,-3 0-96 0,0 3-16 16,-4 3 0-16,1 1 0 0,-4 3-256 0,-3 4 160 16,-4 2-160-16,-2-3 128 0,-2 0-128 0,0-2 0 15,-3-5 144-15,-1-3-144 0,-1-7 0 0,-1 0 0 0,1-2 0 0,0-3 0 16,0-5 0-16,1-2 0 0,1-5 0 0,2 2 128 16,0-5-128-16,1 1 0 0,2-3 0 0,-1 1 0 15,-1-4 0-15,3-1 0 0,3-4 128 0,1 2-128 16,2 4 0-16,7-2 0 0,0 0 0 0,0 0-128 15,0 0 128-15,0 0-128 0,0 0 128 0,0 0-128 32,8-6-1696-32,0 3-336 0,1-1-64 0,2 0-17952 0</inkml:trace>
  <inkml:trace contextRef="#ctx0" brushRef="#br0" timeOffset="146282.31">27109 10364 32255 0,'0'0'704'0,"0"0"160"0,0 0 32 0,0 0 0 0,0 0-720 0,0 0-176 0,0 0 0 0,0 0 0 16,0 0 1472-16,0 0 256 0,0 0 48 0,0 0 16 15,0 0-832-15,0 0-144 0,4 7-48 0,2 3 0 16,-3-3-304-16,1 3-64 0,-1 2-16 0,0 0 0 16,-1 1-48-16,2 7-16 0,-1 2 256 15,1-5-192-15,0 7-64 0,0-1 0 0,-1 1 0 0,1 2-48 0,0-6-16 16,0 3 0-16,0 3 0 16,-1-2-256-16,-1 2 160 0,1-2-160 0,1-1 128 0,-1 1 208 0,-1-5 48 15,1-4 0-15,1-2 0 16,-2-1-256-16,2-4-128 0,0-2 128 0,0-2-128 0,-4-4 224 0,7-1-32 15,-1-6 0-15,1-2 0 16,-1-5-192-16,1-2-160 0,1-1 32 0,0-4 0 0,-2-1 128 0,2-2-128 16,-1-2 128-16,-1 0-128 0,1-2 128 0,-2 2-128 15,1-1 128-15,2 3-128 0,-1-2 128 0,1 2 0 16,1 1 128-16,-1-2-128 0,0 1 0 0,1 1 0 16,0-1 0-16,1 4 0 0,1-1 0 0,-1 3 0 15,0 1 0-15,-1 0 0 0,1 3 0 0,-1 1 0 0,1 3 0 0,-1 2 0 31,-1-1-752-31,-1 7-208 0,0-2-64 0,-7 4 0 16,0 0-2560-16,0 0-512 0,5 2-96 0,-5-2-32 0</inkml:trace>
  <inkml:trace contextRef="#ctx0" brushRef="#br0" timeOffset="146532.1">27540 10630 44463 0,'0'0'976'0,"7"7"208"0,-2-1 32 0,-5-6 32 0,0 0-992 0,0 0-256 0,0 0 0 0,0 0 0 16,0 0 1072-16,7-2 160 0,-1-2 1072 15,-6 4-1392-15,4-3-272 0,-1-3-48 0,-1-1-16 0,1 0-448 0,0 4-128 16,-2-1 0-16,0-2 0 15,-1 6 0-15,0 0 0 0,0 0 0 0,0 0 0 16,0 0-1264-16,0 0-272 0,5 0-48 16,-5 0-19536-16</inkml:trace>
  <inkml:trace contextRef="#ctx0" brushRef="#br0" timeOffset="147081.79">27938 10311 39391 0,'0'0'864'0,"0"0"176"0,0 0 48 0,0 0 16 0,0 0-880 0,2 6-224 0,-1 2 0 0,-1 1 0 16,-3-1 1072-16,1 4 160 0,-2-2 48 0,-1 3 0 15,-3 1-720-15,-1 0-144 0,-1 3-32 0,0 1 0 16,-2 6-96-16,0-1-32 16,-1 4 0-16,0 0 0 0,0 3-256 0,1 3 0 0,0-3 0 0,2 0-144 15,1 0 672-15,1-1 144 0,1-5 32 0,1-1 0 0,1-6-320 0,1-1-48 16,1-5-16-16,2-4 0 16,1-7-320-16,0 0 0 0,0 0 0 0,0 0-128 0,0 0 128 0,8-6 176 15,-1-5-48-15,1-3 0 16,2-6-304-16,-1-2-64 0,0-2-16 0,0-3 0 0,0-3 256 0,-1 6-144 15,0-5 144-15,0 6-128 16,0-3 128-16,-1 1-128 0,3-1 128 0,-2-3-128 0,-1 1-64 16,3-2 0-16,-1 1 0 0,0 2 0 15,0 1 192-15,2 2 0 0,0 3 0 0,2-5 0 0,-1 6-128 16,0 7 0-16,-2 3 0 0,0 3 0 0,-3 3 128 0,1 6 176 0,-1 4-48 16,-1 3 0-16,0 2 0 15,-1 4 0-15,-1 3 0 0,-2 2 0 0,-2 4 160 0,0-2 32 16,0 2 0-16,0 2 0 0,-1-2 0 0,0 3 0 15,-2-3 0-15,1 2 0 0,-1 0-320 0,2 0 160 16,-1 0-160-16,1-1 128 0,1-2-128 0,1-4 128 0,3-2-128 16,-1 3 128-16,1-3-128 0,1 0 0 15,2-4 0-15,0-2-176 16,3-2-1808-16,1-3-352 0,5-2-80 0,0 0-16 0</inkml:trace>
  <inkml:trace contextRef="#ctx0" brushRef="#br0" timeOffset="147221.68">28077 10528 46991 0,'-14'3'1024'0,"6"1"224"0,-4-2 32 0,0 2 64 0,3-1-1088 0,-3-2-256 0,-3 2 0 0,0-6 0 15,1 3 1136-15,-1 0 160 0,1 0 48 0,0-1 0 16,-2 1-1024-16,2 0-320 0,0 0 160 0,3-3-160 31,-1 2-1408-31,1-2-352 0,4 1-80 0,-1-2-16 0</inkml:trace>
  <inkml:trace contextRef="#ctx0" brushRef="#br0" timeOffset="147471.18">28314 10698 41231 0,'0'0'1824'0,"0"0"384"0,0 0-1760 0,0 0-448 0,0 0 0 0,0 0 0 15,0 0 2032-15,0 0 320 16,0 0 64-16,0 0 16 0,0 0-1232 0,0 0-240 16,0 0-64-16,0 0 0 0,0 0-608 0,0 0-128 15,0 0-32-15,0 0 0 0,0 0-128 0,0 0 0 0,0 0 0 0,0 0-176 32,0 0-1744-32,8-1-368 0,0 1-64 0,0-3-16 0</inkml:trace>
  <inkml:trace contextRef="#ctx0" brushRef="#br0" timeOffset="147851.87">28927 10394 9215 0,'0'0'816'0,"0"0"-656"0,0 0-160 0,0 0 0 0,0 0 3584 0,0 0 672 15,0 0 144-15,0 0 16 0,0 0-2160 0,0 0-432 16,0 0-96-16,0 0 0 0,0 0 560 0,0 0 112 0,0 0 32 0,0 7 0 16,1 3-752-16,2 0-144 15,2 3-16-15,1-3-16 0,0 1-416 0,-1 2-64 16,3 0-32-16,0 4 0 0,1-4-400 0,-1 4-80 15,-1 0 0-15,2 3-16 0,1 3 176 0,1 3 32 16,-1-2 16-16,2 2 0 0,2 0-368 0,3 5-80 16,1-5-16-16,-1-3 0 0,-2-3-384 0,1-3-96 15,0 0-16-15,-1-4 0 0,0-4 32 0,-1-2 0 16,1-3 0-16,-1-4 0 16,-1 0-1424-16,-2-3-288 0,-2-1-48 0,0-5-16 15,0-5-2912-15,11-23-592 0,-11 2-112 0,-5 20-32 0</inkml:trace>
  <inkml:trace contextRef="#ctx0" brushRef="#br0" timeOffset="148042.1">29213 10418 31791 0,'0'0'1408'0,"-6"7"288"0,0-1-1360 0,-2 1-336 0,-1-1 0 0,-2 1 0 16,0 2 2832-16,-2-1 496 0,1 1 112 0,-1 1 16 0,-3 1-1728 0,0 2-320 16,2 0-80-16,-2 7-16 15,2 1-1056-15,2 1-256 0,1-1 0 0,2-1 464 0,1-1 48 16,2 1 0-16,1-3 0 15,2 0-288-15,0 5-48 0,2-5-16 0,4-4 0 16,1 0-160-16,1-2-144 0,-1-3 144 0,4-3-208 16,3-1-2464-16,2 0-480 15,2-2-112-15,1-2 0 0</inkml:trace>
  <inkml:trace contextRef="#ctx0" brushRef="#br0" timeOffset="148289.06">29552 10481 45151 0,'6'3'992'0,"2"0"208"16,-8-3 32-16,11 3 48 0,-2 1-1024 0,1-1-256 0,2-2 0 0,-1-1 0 0,-2 3 864 0,-3-3 128 0,5 0 32 0,-1-3 0 16,1 3-832-16,1-4-192 15,1 4 0-15,1-3 0 0,2 3 176 0,3 0-16 0,0 0 0 0,-2 0 0 16,-1 0-160-16,-5 3-224 15,0 0 48-15,-3-2 16 16,-2-1-1104-16,-1 0-208 0,-5 0-64 0,0 0 0 16,0 0-2496-16,0 0-512 0,-5 4-112 0,-3 1-16 0</inkml:trace>
  <inkml:trace contextRef="#ctx0" brushRef="#br0" timeOffset="148469.79">29582 10628 31439 0,'0'0'688'0,"0"0"144"0,0 0 16 0,5 6 48 0,0-2-704 0,1 1-192 0,-6-5 0 0,9 4 0 0,3-4 2176 0,-1 3 416 15,0-2 80-15,1-1 16 16,1 0-1040-16,1-1-208 0,1-2-32 0,-1 1-16 0,0 0-1024 0,1 0-208 16,1 2-32-16,-2 0-128 0,0 2 208 0,-1 0-64 15,1-2-16-15,-3 2 0 16,2-2-800-16,-2 3-160 0,-2-2-48 0,-1-1 0 16,0 3-4560-16,2-3-896 0,-10 0-192 0,0 0-48 0</inkml:trace>
  <inkml:trace contextRef="#ctx0" brushRef="#br0" timeOffset="149681.46">30473 10398 28159 0,'0'0'1248'0,"0"0"256"0,0 0-1200 0,0 0-304 0,4 7 0 0,-4-7 0 16,0 0 2064-16,3 6 368 0,-3-6 64 0,0 0 0 15,3 7-1024-15,-2 0-192 0,-1-7-64 0,2 6 0 0,-4 1-480 0,2 3-96 16,-1-1-32-16,0 4 0 16,-2 2-272-16,1 1-48 0,-1 1-16 0,0 2 0 0,1 2 112 0,-1 5 32 15,0 1 0-15,2 3 0 0,0 2 0 0,-2-1 0 16,1 3 0-16,0-4 0 16,1 0-16-16,0 0 0 0,-1 0 0 0,2-1 0 0,-1-3-144 0,2-2-16 15,1-3-16-15,-1 1 0 0,-1-2-32 0,3-2 0 16,-1 0 0-16,1-3 0 0,-2-6-192 0,0-1 0 15,-1-8 128-15,0 0-128 0,0 0 0 16,0 0 0-16,0 0 0 0,0 0 0 16,4-8-944-16,0-1-272 0,0-4-64 15,-1-5-16-15,-1-1-2272 0,0-1-448 0,-2 2-80 0,0-4-32 0</inkml:trace>
  <inkml:trace contextRef="#ctx0" brushRef="#br0" timeOffset="153971.44">9623 7285 17903 0,'0'0'784'0,"0"0"176"0,0 0-768 0,0 0-192 16,0 0 0-16,0 0 0 15,0 0 1056-15,0 0 160 0,0 0 48 0,0 0 0 0,0 0-624 0,0 0-128 16,0 0-32-16,0 0 0 0,0 0-64 0,0 0-16 16,0 0 0-16,0 7 0 0,1 2 544 0,0 0 96 15,1-1 32-15,-1 3 0 0,1 2 80 0,1 0 32 16,1 0 0-16,-1 0 0 0,-1 4-192 0,1 0-32 16,-1 0-16-16,1 3 0 0,0-1-128 0,-1-2-32 15,2 3 0-15,-1 0 0 0,-1-1-144 0,1 1-48 16,0 1 0-16,-2-2 0 0,0-2-208 0,-1 1-32 0,3-3-16 0,0 2 0 15,-2-4-112-15,0 3-32 16,1-4 0-16,-1 1 0 0,0-4-48 0,2 2-16 16,-1-2 0-16,1-1 0 0,-3-8-128 0,3 9 0 0,-1-3 144 0,-2-6-144 0,0 0 0 15,3 4 0 1,-3-4 0-16,0 0 128 0,0 0-128 0,0 0 0 0,0 0 0 0,0 0 0 31,0 0-1536-31,0 0-256 0,0 0-64 0,0 0-10240 0,0 0-2048 0</inkml:trace>
  <inkml:trace contextRef="#ctx0" brushRef="#br0" timeOffset="154543.03">9603 8173 5519 0,'0'0'240'0,"0"0"64"0,0 0-304 0,0 0 0 16,0 0 0-16,0 0 0 0,0 0 2688 0,0 0 496 16,8 3 80-16,-3-2 32 0,-5-1-1904 0,0 0-384 15,0 0-80-15,5 3-16 0,-5-3-112 0,0 0-32 0,0 0 0 0,0 0 0 16,6 4 320-16,-6-4 64 16,0 0 16-16,0 0 0 0,5 6 32 0,-1 1 0 0,-4-7 0 0,2 10 0 15,2-1-112-15,-1-1 0 16,1 4-16-16,-3-1 0 0,0-1-176 0,1 3-16 0,0-2-16 0,0 4 0 15,-4 2-240-15,2 0-48 16,2-1-16-16,-1 1 0 0,0 0 16 0,1 3 0 0,-1-1 0 0,-1 1 0 16,0-3-256-16,0 0-32 0,-1 3-16 0,1-1 0 15,0-2-32-15,0 1-16 0,0-5 0 0,0 1 0 16,1-1-224-16,-1 0 0 0,0-2 128 0,0 0-128 0,-1 0 0 0,1-2 0 16,0-1 0-16,0 1 0 15,-2-1 0-15,2-1 0 0,0-7 0 0,0 0 0 0,0 0 0 0,0 0 0 16,0 0 0-16,0 0 0 15,0 0 0-15,0 0-128 0,0 0-16 0,0 0 0 16,0 0-1312-16,0 0-256 16,0 0-48-16,0 0-16 0,0 0-1856 0,0 0-368 0</inkml:trace>
  <inkml:trace contextRef="#ctx0" brushRef="#br0" timeOffset="155052.74">9642 9246 5519 0,'0'0'496'0,"0"0"-496"0,0 0 0 0,0 0 0 15,0 0 2048-15,0 0 320 0,0 0 64 0,0 0 16 16,0 0-1280-16,0 0-256 0,0 0-48 0,0 0-16 16,0 0 176-16,0 0 16 0,0 0 16 0,0 0 0 0,0 0 32 0,0 0 16 31,0 0 0-31,0 0 0 0,0 0 80 0,3 6 16 0,1 1 0 0,-3 0 0 0,-1-7-144 0,1 10-32 15,1-3 0-15,-1 2 0 16,-1-1-256-16,-1 1-64 0,1 1-16 0,0 1 0 0,0 2 80 0,0 0 32 16,-2-3 0-16,1 6 0 15,1 0-176-15,0-2-48 0,-1 3 0 0,1-1 0 0,0 1-144 0,-2 0-48 16,-1-1 0-16,0 3 0 0,3-2-96 0,1 3-32 16,2-3 0-16,-1 0 0 0,-2 0-128 0,2-1-128 15,-1-2 192-15,0 2-192 0,-1-2 128 0,2 2-128 16,-1-3 0-16,0-2 0 0,1 2 128 0,-1-3-128 15,2-1 0-15,-2-1 0 0,0 1 128 0,2-2-128 16,1-3 0-16,-4-4 0 0,0 0 0 0,1 6 0 16,-1-6 0-16,0 0 0 15,0 0-1392-15,0 0-176 0,0 0-32 0,0 0-16064 0</inkml:trace>
  <inkml:trace contextRef="#ctx0" brushRef="#br0" timeOffset="155560.46">9641 10184 18431 0,'0'0'816'0,"0"0"160"0,0 0-784 0,0 0-192 15,0 0 0-15,1 4 0 0,-1 2 1328 0,0-6 208 16,7 11 64-16,-6-5 0 0,-1-6-464 0,0 9-96 15,-3-3-16-15,3 0 0 0,0-6-192 0,0 9-32 16,-2 0-16-16,2-1 0 0,-1 1 160 0,1-1 16 16,0 1 16-16,0 2 0 0,0-2-16 0,-2 2-16 15,1-1 0-15,0 2 0 0,1 0-48 0,-2-1-16 16,1 4 0-16,1 1 0 0,0-2-240 0,1-1-64 0,-2 3 0 0,2 1 0 0,-1 0-144 16,0-1-48-1,0-3 0-15,2 1 0 0,0-1-48 0,1 0-16 0,-1 0 0 0,-2-2 0 16,0 2-192-16,2-3-128 15,-1 1 128-15,0-2-128 0,-1 1 128 0,2-3-128 0,-2-7 128 0,0 0-128 16,0 0 0-16,0 9-128 16,0-9 0-16,0 0 0 0,1 7-64 0,-1-7 0 0,0 0 0 0,0 0 0 31,0 0-2832-31,0 0-576 0,0 0-112 0</inkml:trace>
  <inkml:trace contextRef="#ctx0" brushRef="#br0" timeOffset="156081.76">9636 11116 20271 0,'0'0'448'0,"0"0"80"0,0 0 32 0,0 0 16 0,0 0-576 16,2 7 0-16,0 0 0 0,-1 3 0 0,-1-10 1696 0,0 8 224 0,0 1 64 0,0-3 0 15,0 1-320-15,0-7-48 16,0 0-16-16,0 10 0 0,0-1-304 0,0 2-64 16,0-1-16-16,0 1 0 0,0 1-352 0,0 1-80 0,0-3-16 0,1 5 0 15,1-2-144-15,-1 0-48 0,1 4 0 0,0 0 0 16,-2 1-96-16,1-1-32 0,2 3 0 0,-2 1 0 0,0-4-48 16,2 5-16-1,1-1 0-15,-2 1 0 0,0-2-144 0,0-2-48 0,1 1 0 0,0-2 0 16,-1 0-48-16,1 0-16 0,1-2 0 0,-2 0 0 15,1 1-128-15,0-3 0 0,-2-3 0 0,0 1 0 0,1-2 0 0,-1-1 128 16,0 1-128-16,1 0 128 0,-2-9-128 16,0 0-176-16,1 7 48 0,-1-7 0 15,0 0-1280-15,0 0-256 0,0 0-64 0,0 0 0 16,0 0-1536-16,0 0-304 0,0 0-64 0,0 0-16 16</inkml:trace>
  <inkml:trace contextRef="#ctx0" brushRef="#br0" timeOffset="156611.81">9661 12262 16527 0,'0'0'352'0,"0"0"80"0,0 0 16 0,0 0 32 0,0 0-480 0,0 0 0 0,0 0 0 0,0 0 0 16,0 0 976-16,0 0 112 0,0 0 0 0,0 0 16 15,0 0-64-15,5 4-16 16,-5-4 0-16,0 0 0 0,4 7 64 0,0-1 0 0,0 1 0 0,0-1 0 15,-4-6-112-15,0 0-16 0,0 0 0 0,2 7 0 16,-1 3 0-16,1-1 0 0,-2-9 0 0,0 11 0 16,0-1-96-16,0 2-32 0,0-1 0 0,0 3 0 15,-2-1 64-15,2 0 0 0,0 0 0 0,0 0 0 0,0 4-320 0,0 0-48 16,0-1-16-16,0 1 0 0,-1 0-48 0,2 3-16 16,1-3 0-16,-1 3 0 0,0-1-96 0,1 1-32 15,0-2 0-15,1 2 0 0,-3-1-96 0,3-2-32 16,-2 3 0-16,1 0 0 0,1-3-192 0,0 0 144 15,-1-1-144-15,1-2 128 0,0-2-128 0,-2-2 128 16,-1-3-128-16,1-1 128 0,-1-6-128 0,1 8 128 16,1-1-128-16,-2-7 128 0,0 0-128 0,0 0-176 15,0 0 48-15,0 0 0 0,0 0-160 0,0 0-32 16,0 0 0-16,0 0 0 16,0 0-1680-16,0 0-352 0,0 0-64 0,0 0-16 15,0 0-1376-15,0 0-288 0,0 0-48 0,0 0-16 0</inkml:trace>
  <inkml:trace contextRef="#ctx0" brushRef="#br0" timeOffset="157052.26">9739 13138 17727 0,'0'0'384'0,"0"0"96"0,0 0 16 0,0 0 0 0,0 0-496 0,0 0 0 0,0 0 0 0,0 0 0 0,0 0 912 0,0 0 96 15,0 0 16-15,0 0 0 0,0 0 0 0,0 0 0 16,0 0 0-16,0 0 0 0,0 0 144 0,0 0 48 16,0 0 0-16,0 0 0 0,0 0-64 0,0 0 0 15,0 0 0-15,0 0 0 0,-1 4-96 0,3 5-32 16,-2-9 0-16,-1 11 0 0,0-2-192 0,1-1-64 15,0 1 0-15,-1 1 0 0,-1 2-256 0,1-1-48 16,1 2-16-16,0 1 0 0,0-1 0 0,0 4 0 16,0-1 0-16,0 1 0 0,0 0-48 0,0 0-16 15,-1 3 0-15,-1-3 0 0,2 2-96 0,2 1-32 16,-1 0 0-16,-1-3 0 0,-1 0-96 0,1-1-32 0,0 1 0 0,0-2 0 16,1 0-128-16,0-2 128 15,1-3-128-15,-1 1 128 0,0 1-128 0,-1-6 0 0,0 2 0 0,0-8 0 16,0 0 0-16,0 0-176 15,0 0 48-15,0 0 0 0,0 0 128 0,0 0-128 0,0 0 128 0,0 0-128 32,0 0-1600-32,0 0-304 0,-1-8-64 0,1 8-16 15,-3-9-1984-15,1 2-416 0,2 7-80 0,0 0-16 0</inkml:trace>
  <inkml:trace contextRef="#ctx0" brushRef="#br0" timeOffset="157572.57">9621 14013 17039 0,'0'0'368'0,"0"0"80"0,0 0 0 0,0 0 64 0,2 8-512 0,-2-8 0 0,0 0 0 0,0 0 0 15,1 9 1392-15,-1-9 176 16,0 0 32-16,1 9 16 0,-1-9-80 0,0 8 0 15,0-8-16-15,2 7 0 0,-2-7-304 0,1 9-48 16,-1-9-16-16,0 0 0 0,1 10-96 0,0 1-32 0,1-2 0 0,-2 1 0 16,0-10 0-16,1 11 0 15,-1 2 0-15,0-4 0 0,0 6-256 0,-1-2-48 0,1 0-16 0,-2 3 0 16,1-2-64-16,0-1 0 0,1 4-16 0,-1-4 0 0,-2 4-336 0,2 3-64 16,-2-1-16-1,2-2 0-15,2 3-208 0,-1-3 144 0,-1 0-144 0,-1 2 128 0,2-5-128 0,0 3 0 16,0-4 0-1,0-2-176-15,-1 0 176 0,1-3 0 0,0-8 128 0,0 7-128 0,0-7 0 0,0 0 0 16,0 0 0-16,0 6 0 16,0-6-800-16,0 0-224 0,0 0-64 0,0 0 0 15,0 9-3008 1,-1-1-624-16,-1-1-112 0,-2 2-32 0</inkml:trace>
  <inkml:trace contextRef="#ctx0" brushRef="#br0" timeOffset="157991.6">9654 14980 7359 0,'0'0'320'0,"0"0"80"0,0 0-400 0,0 0 0 15,7 0 0-15,-7 0 0 0,0 0 1152 0,0 0 160 16,5-4 32-16,-5 4 0 0,5-3-64 0,-5 3 0 16,0 0 0-16,0 0 0 0,4-4 768 0,-4 4 128 15,0 0 48-15,0 0 0 0,0 0-192 0,0 0-48 0,0 0 0 0,0 0 0 0,0 0-384 0,0 0-96 32,0 0-16-32,0 0 0 0,0 0-464 0,0 0-112 0,3 7-16 0,-1 2 0 15,1-1-144-15,-2 1-48 0,-1-3 0 0,1 5 0 16,-1-1-256-16,2 3-48 0,-1 1-16 0,2-1 0 0,-1 0-32 0,1 0-16 15,0 1 0-15,-2-1 0 16,-1 0-112-16,1 1-32 0,0 0 0 0,1 2 0 0,0-6-192 0,1 3 144 16,0 0-144-16,-1 0 128 15,1-2-128-15,1-1 0 0,0 4 0 0,0-5 128 16,0-1-128-16,0 1 0 0,-2 0 0 0,1-3 0 0,-1 2 0 0,1 1 0 16,0-1 0-16,-1 1 0 15,0-1-1600-15,-1 4-320 0,0-1-48 0,0-1-16784 0</inkml:trace>
  <inkml:trace contextRef="#ctx0" brushRef="#br0" timeOffset="158322.37">9780 15638 33807 0,'5'13'1488'0,"-5"-13"320"0,4 7-1440 0,1 1-368 0,2-2 0 0,-7-6 0 16,0 0 240-16,6 6-32 0,-6-6 0 0,7 6 0 15,-7-6 304-15,6 7 48 0,-6-7 16 0,6 8 0 16,-2 1 512-16,-4-9 96 0,2 10 32 0,-1 1 0 16,1-1-416-16,-1 2-80 15,0 1-16-15,-1-2 0 0,0 2-192 0,0 6-64 0,0-2 0 0,-1-6 0 16,1-1-80-16,0 6-32 15,-1-3 0-15,1 4 0 0,0-4-112 0,0 4-32 0,1-2 0 0,-1 0 0 16,0-2-192-16,0 1 0 16,1-1-144-16,1-3 144 0,-1 1 0 0,2-5 0 0,-1 1 0 0,1-1 0 15,-3-6 0-15,5 4 0 16,-5-4 0-16,7 0 0 16,-1-1-2320-16,2-6-528 0,1 1-96 0</inkml:trace>
  <inkml:trace contextRef="#ctx0" brushRef="#br0" timeOffset="169731.81">26371 10671 4607 0,'0'0'192'15,"0"0"64"-15,0 0-256 0,0 0 0 0,0 0 0 0,0 0 0 0,0 0 2592 0,0 0 480 16,0 0 80-16,0 0 32 0,0 0-1456 0,0 0-304 16,0 0-48-16,0 0-16 0,0 0-272 0,0 0-48 0,0 0-16 0,0 0 0 15,0 0-48-15,0 0-16 0,0 0 0 0,-6-4 0 16,6 4-368-16,0 0-80 16,-5-3 0-16,5 3-16 0,-6-2-240 0,6 2-64 0,-7 0 0 0,7 0 0 15,-6 0 64-15,6 0 16 0,-7 0 0 16,7 0 0-16,0 0-16 0,0 0 0 0,-7 0 0 0,7 0 0 15,-6 2 64-15,6-2 0 0,-7 0 0 0,7 0 0 16,0 0-64-16,-6 0-16 0,6 0 0 0,-7 3 0 16,1-3-80-16,6 0-16 0,0 0 0 0,-7 0 0 15,7 0 176-15,-8 0 16 0,8 0 16 0,-8 0 0 16,2 1-96-16,6-1 0 0,-8 0-16 0,2 0 0 16,0 0-240-16,0 3 0 0,-1-3 0 0,1 0 0 15,-2 0 0-15,8 0 0 0,-7 0 0 0,7 0 0 0,-8 0 128 0,1 0-128 16,0 0 0-16,0 0 0 15,7 0 0-15,-7 0 0 0,0 0 0 0,0 0 0 0,7 0 144 0,-7-3-144 16,-1 2 128-16,1 1-128 16,-1 0 0-16,2 0 0 0,-1 0 0 0,1 0 0 0,-2 0 336 0,3 1-16 15,-2 2 0-15,0-3 0 0,0 0-144 0,0 0-48 16,1 0 0-16,-1 0 0 0,-1 0-128 0,2 2 0 16,6-2 0-16,-8 0 0 0,0 0 0 0,1 2 0 15,1-2 0-15,-1 0 0 0,1 0 0 0,-1 0 0 16,7 0 0-16,-8-2 0 0,0 2 192 0,1 2 0 0,-1-2 0 0,1 0 0 15,-1 0-192-15,2-2 128 16,-1 2-128-16,7 0 128 0,-6 0 0 0,-1-2 0 16,1 2 0-16,-1 0 0 0,0 0-128 0,0 0-176 15,1 2 48-15,0-2 0 0,-1 0 128 0,1 0 0 16,-2 0 128-16,1 2-128 0,1-2 0 0,-1 2 0 0,1-2 0 0,0 0 0 16,-1 0 0-16,1 0 0 15,1 0 0-15,5 0-128 0,-6 3 128 0,-1-2 0 0,0-1 128 0,1-1-128 16,-1 1 0-16,7 0 0 0,-8 0 0 0,2 0 0 15,-1 0 128-15,1 1-128 0,-1-1 128 0,1 3-128 16,-1-3 0-16,1 3 0 0,-1-2 0 0,1-1 0 16,-2 0 0-16,1 0 0 0,-1 0 0 0,2 0-128 15,-2 0 128-15,8 0 0 0,-8 2 0 0,8-2 0 16,-7 0 0-16,0 0 0 0,-1 0 128 0,0 3-128 16,0-2 0-16,0-1 0 0,0 0 0 0,0 0 0 0,1 0 0 0,-1 0 0 15,0 0 0-15,0 0 0 16,-1 0 128-16,1 0-128 0,8 0 128 0,-7 0-128 0,0 0 0 0,-1 0 0 15,0 0 0-15,0 0-128 16,0 0 128-16,2 3 0 0,-1-3 0 0,1 0 0 0,-1 0 0 0,-1 0 0 16,-1 0 128-16,1 0-128 15,0 0 0-15,0 0-128 0,1 0 0 0,-1 0 0 0,0 0 128 16,0 0 0-16,0 0 128 0,0 1-128 0,-1-1 128 0,1 0-128 0,2 0 128 0,-1 0-128 16,-1 3 0-1,0-3 0-15,1 0 0 0,-1 0-128 0,0 0 128 0,0 3 0 16,-1-3 0-16,2 1 0 0,1-1 0 15,-1 2 0-15,-1-2 0 0,2 3 0 0,-1-3 0 0,1 1 0 16,-1-2 0-16,-1 2 0 0,0 2 0 0,2-3 0 16,-1 3 128-16,1-3-128 0,-2 1 0 0,1 2 0 0,1-3 0 0,-1 2 0 15,1-1 0-15,-2-1 0 0,0 3 0 0,-3 0 0 16,1-2 0 0,0 2 0-16,0-3 0 0,2 2 0 0,1 0 0 0,-1-2 0 0,0 2-128 15,0 0 128-15,2 0 0 16,-2-2 0-16,1 3 0 0,-1-3 384 0,0 1 96 0,1 2 32 0,-8-3 0 47,1 2-768-47,1 0-160 0,1-2-32 0,1 2 0 0,2-2 448 0,0 0 0 0,1 0 0 0,0 3 0 15,-1-2 0-15,0-1 0 0,0 3 0 0,1-3 0 16,-1 0 0-16,1 0 0 0,0 0 0 0,0 0 0 16,0 2 0-16,0 0 0 0,1-2 0 0,-1 2 0 15,0-2 0-15,0 3 0 0,0-3 0 0,2 0 0 16,-1 0-128-16,1 1 128 0,-1-1-128 0,0 0 128 15,7 0 0-15,-6 0 0 0,-5 0 0 0,4 0 0 16,-1 0 0-16,1 0 0 0,2 0 0 0,0-1 0 16,-2 1 0-16,1 0 0 0,-2 0 0 0,2 0 0 15,0 0 0-15,-1 1 0 0,2-1 0 0,0 0 0 16,0 0 0-16,5 0 0 0,-7 0 0 0,1 0 0 16,-1 3 0-16,0-3 0 0,0 0 0 0,1 0 0 0,6 0 0 0,-6 0 0 0,-1 0 0 15,1 0 128 1,-1 0 256-16,1 0 48 0,-1 0 16 0,1 0 0 15,-1 0-976-15,0 0-192 16,1 0-48-16,6 0 0 0,-8 1 896 0,2 2 160 0,-1-3 32 0,0 0 16 0,0 0-528 0,0 0-96 16,0 0-32-16,7 0 0 0,-7 0 512 0,0 0 80 0,1 0 32 0,-1 0 0 15,0 0-304-15,1 0 0 16,6 0 0-16,-8 2 0 0,0-2 0 0,2 0 0 16,-1-2 0-16,0 2-144 0,1 0 144 0,6 0 0 15,-8 2 0-15,2-2 0 0,6 0 0 0,-8 0 0 0,0 0 128 0,8 0-128 16,-8 2 0-16,1-2 0 15,1 0 0-15,-1 0 0 0,1 0 0 0,6 0 0 0,-8 2 0 0,0-2 0 16,0 0 0-16,2 0 0 0,-1 0 0 0,1 0 0 16,-2 0 128-16,1 0-128 0,2 0 128 0,-2 3-128 15,1-3 0-15,1 0 0 0,5 0 0 0,-8 0-128 16,1 0 128-16,2 0 0 0,5 0 0 0,-7 0 0 16,1 1 0-16,-1 2 0 15,1-3 0-15,6 0 0 0,-6 3 0 0,1-2 0 0,-1-1 0 0,-2 0 0 16,1 0 0-16,-1 0 0 0,3 2 0 0,5-2 0 15,0 0 0-15,-6 0 0 0,-1 3 128 0,1-2-128 16,-1-1 0-16,2 3 0 0,5-3 0 0,-8 3-128 0,1-2 128 0,7-1 0 16,-6 0 128-16,1 3-128 15,-2-2 128-15,7-1-128 0,-7 5 128 0,1-5-128 0,1 1 0 0,5-1 0 16,-7 3 0-16,7-3 0 0,-6 0 0 0,6 0 0 16,-7 3 0-16,1-3 0 0,-1 1 0 0,7-1 0 15,-7 3 0-15,2-3-128 0,-1 0 128 0,6 0 0 0,-8 0 128 0,1 2-128 16,7-2 0-16,-6 0-240 15,-1 2 48-15,1 0 0 0,-1-2 192 0,0 3 160 16,2-2-32-16,5-1 0 0,-6 3-128 0,-1-3 0 16,7 0 0-16,-6 2 0 0,-1 0 0 0,0-2 0 15,1 2 0-15,1-2 0 0,5 0 0 0,-6 3 0 0,1-2 0 0,0-1 0 16,-2 3 0-16,2 1 128 16,0-4-128-16,0 2 128 0,-2 0-128 0,2 0 0 0,0-2 0 0,-1 0-176 15,1 0 176-15,0 0 0 16,0 0 128-16,5 0-128 0,-7 0 0 0,1 0 0 0,-1-2 0 0,1 0 0 15,0 0 0-15,6 2 0 16,-6-3 0-16,-1 2 0 0,7 1 0 0,-6 0 0 0,-1 1 0 16,7-1 0-16,0 0 0 0,0 0 0 0,-9 0 0 0,0 3-128 0,1-1 128 0,0-2 0 15,2 2 128-15,-1 0-128 16,-1-2 0-16,2 3 0 0,0-3 0 0,6 0 0 16,-5 1 0-16,0 2 0 0,-2-3 0 0,2 4 0 15,-1-4 128-15,0 0-128 0,0 2 128 0,0 1-128 16,6-3 0-16,-6 1 0 0,-3 2 0 0,2-3-128 15,7 0 128-15,0 0 0 0,-6 4 0 0,-1-2 0 0,2 0 0 0,5-2 0 16,-7 2 128-16,1 1-128 16,-2 1 0-16,1-1 0 0,7-3 0 0,-5 0 0 0,-3 3 0 0,8-3 0 15,0 0 0-15,-6 3-128 16,-1 1 128-16,2 0 0 0,0-1 128 0,5-3-128 0,-7 0 0 0,2 3 0 16,-3 0 0-16,8-3 0 0,-5 3 0 0,5-3 0 0,-7 1 0 0,1 2 0 31,6-3 0-31,-7 1 0 0,2 2 0 0,0-3 0 0,-2 0 0 0,7 0 0 15,-6 2 0-15,6-2-128 0,-7 0 128 0,7 0 0 16,-4 2 0-16,4-2 0 0,-5 2 0 0,0-2 0 0,1 3 128 0,-2-3-128 16,1 1 0-16,5-1 0 15,-5 3 0-15,0-3-128 0,0 2 128 0,-1 0 0 16,1-2 0-16,5 0 0 0,-8 2 0 0,2-2 0 0,6 0 128 0,-7 0-128 16,1 0 0-16,6 0 0 0,-7 3 0 0,0-2 0 15,7-1 0-15,-6 0 0 0,-1 3 0 16,7-3 0-16,-6 0 128 0,-1 2-128 15,7-2 128-15,-6 2-128 0,-1-2 128 0,7 0-128 0,-6 0 128 0,6 0-128 16,-8 4 0-16,1-2 0 0,1 1 0 0,6-3 0 16,-8 4 128-16,1-2-128 0,7-2 128 15,-6 0-128-15,-1 2 0 0,7-2 0 0,-6 2 0 0,6-2-128 16,-8 0 128-16,1 0 0 0,1 3 0 16,6-3 0-16,-8 1 0 0,1-1 0 0,1 3 0 0,6-3 0 15,-7 0 0-15,1 0 0 16,-1 3 128-16,7-3-128 0,0 0 128 0,0 0-128 0,-9 1 128 0,1 4-128 0,0-1 0 0,2-3 0 15,-1 2 0 1,1 0-128-16,-1-2 128 0,7-1 0 0,-8 2 128 0,2 1-128 0,-2 1 128 0,1 0-128 16,7-4 128-16,-6 5-128 0,-2-1 0 0,0 0 0 15,0-1 0-15,0-1-128 0,2 0 256 16,-1 2 48-16,7-4 16 0,-5 5 0 0,0-1-192 0,5-4 0 16,-7 2 0-16,1 2-176 0,-2-4 176 0,8 0 224 15,-6 4-48-15,1 1-16 0,-1-1-160 0,-1 0 0 16,2 3 0-16,0-5 128 0,-2 2-128 0,7-4 128 15,-6 3-128-15,0 1 128 0,6-4-128 0,-5 6 128 16,1-2-128-16,4-4 128 0,-5 7-128 0,5-7-176 16,-5 3 48-16,-1 3 0 0,2-2 128 0,1 3-128 15,3-7 128-15,-4 4-128 0,0 2 448 0,1-3 112 0,-1 3 16 0,1-2 0 16,0-1-112-16,-1 1-16 16,0 0 0-16,0-2 0 0,4-2-448 0,-4 4-112 0,0 1-16 0,0-1 0 15,0 0 256-15,0-1 0 16,0 1 0-16,4-4 0 0,-5 2 0 0,1 2 0 0,-1-1 0 0,1 1 0 15,0-1 0-15,4-3 0 16,-5 3 0-16,-1 1 0 0,0 2 0 0,2-2 0 0,0-2 0 0,0 2 0 16,0 0 0-16,0 3 0 15,0-1 128-15,0-3-128 0,0 1 0 0,-1 2 160 0,0-2-160 0,1 3 128 16,4-7-128-16,-5 4 0 0,0 1 0 0,-1-1 0 16,6-4 128-16,-6 4 0 0,1 1 0 0,5-5 0 15,-7 4-128-15,2 0-272 0,1-2 64 0,-1 2 16 0,-1 3 192 0,6-7 160 16,-5 6-32-16,0-3 0 15,0 4-128-15,1-3-272 0,4-4 64 0,-6 4 16 0,1 2 192 16,1-1 256-16,4-5-48 0,-5 4-16 16,1 3-192-16,4-7 0 0,0 0 0 0,-5 4 0 15,0-2 0-15,5-2 144 0,-6 4-144 0,1 0 128 16,0 1 64-16,0-1 0 0,5-4 0 0,-6 4 0 16,1 2-192-16,5-6-272 0,-5 5 64 0,5-5 16 0,-5 5 192 0,5-5 0 15,-5 4 192-15,5-4-192 16,-6 3 0-16,6-3 0 0,-6 3 0 0,1 1-192 0,-1-1 192 0,6-3 0 15,-5 4 0-15,0 1 160 0,0-1-160 16,-1 0 0-16,6-4 0 0,-5 4 0 0,0 1 0 0,5-5 0 16,-5 4 0-16,-2 0 0 0,2-1 0 0,5-3 0 15,0 0 0-15,0 0 0 0,-5 4 0 0,-1-2 128 16,0 2-128-16,1 0 128 0,5-4-128 0,-6 5 0 16,6-5 0-16,-4 4 0 0,4-4 0 0,-5 4 128 15,-1 1-128-15,6-5 128 0,-6 4-128 0,6-4-272 0,-6 4 64 0,1 2 16 16,1 0 192-16,4-6 160 15,0 0-32-15,-6 5 0 0,1 2-128 0,5-7 0 0,-4 5 0 0,4-5 0 16,-6 4 128-16,0 0 0 16,1-1 0-16,5-3 0 0,-5 6-128 0,5-6-176 0,-4 4 48 0,0 3 0 15,-1-3 0-15,0 1 0 0,5-5 0 0,-6 4 0 16,6-4 128-16,-5 6 0 0,1 1 128 0,4-7-128 16,-5 4 128-16,5-4-128 0,-5 5 128 0,5-5-128 15,-4 5 0-15,-1 2 0 0,5-7 0 0,-4 6 0 16,0 1 0-16,0-1 0 0,0 1 0 0,0-3 0 0,4-4 0 15,-4 6 0-15,4-6 0 0,-4 7 0 16,0 0 0-16,2-1 0 0,-1 1 0 0,0-1 128 0,1 1-128 0,2-7 0 16,0 0 0-16,-4 6 0 15,0 3-128-15,1-2 0 0,1 0 0 0,2-7 0 16,-3 5 128-16,0 0 0 0,3-5 128 0,-2 7-128 16,2-7 0-16,-4 7 0 0,0-1 0 0,4-6 0 0,-1 8 176 0,-1-2-48 15,0 1 0-15,2-7 0 0,-2 6-128 0,1 1-176 16,1-7 48-16,-1 6 0 15,-1 1 128-15,1-1 0 0,0 1 128 0,1-7-128 0,-2 6 0 0,1 2 0 16,0-1 0-16,1-7-128 0,-1 6 128 0,-1 1 0 16,2 0 128-16,-1-1-128 0,1 1 128 0,-3-1-128 15,3 1 128-15,-1 1-128 0,1-8 0 0,0 0-240 0,0 0 48 0,-1 9 0 16,-2-3 192-16,2 1 256 16,-1-1-48-16,1 2-16 0,0-1-192 0,-1-2 0 0,2-5 0 0,-1 10-160 15,0-3 32-15,-2 1 0 16,3-8 0-16,-2 9 0 0,-1-2 128 0,0-1 0 0,3-6 0 0,-2 7 0 15,2-7 176-15,-4 6 64 0,4-6 16 0,-3 8 0 16,3-8-256-16,-2 9-160 0,-1-2 32 0,0 2 0 16,3-9 0-16,-2 4 0 15,-1 2 0-15,2 2 0 0,1-8 128 0,-3 10 176 16,3-10-48-16,-4 6 0 0,3 5-128 0,1-11 0 0,0 0 0 0,-3 6 0 0,2 3 0 0,0-2 0 16,-1 1 0-16,1 1-176 15,1-9 176-15,-3 6-128 0,1 1 128 0,2-7-128 16,-3 8 128-16,1-2 176 0,2-6-48 0,-3 9 0 15,0-2-128-15,2 1 128 0,0 1-128 0,-1-2 128 16,2-7-128-16,-2 9 0 0,1-1 0 0,-1 1-176 16,0-3 176-16,0 1 0 0,1-1 128 0,0 2-128 15,-1-1 0-15,1 2 0 0,0-1 0 0,-1 1-128 16,0-2 128-16,1-1 176 0,-1 1-48 0,1-1 0 16,1-6-128-16,-1 8-144 0,-1-1 144 0,1-1-208 0,1-6 48 0,-1 9 16 15,-1-2 0-15,2 1 0 16,-1-2 144-16,1 1 0 0,0-1 0 0,0 4 0 0,0-10 0 0,-1 6 0 15,-1 2 0-15,2-1 0 0,-1-1 0 0,1 1 0 16,-1-1 128-16,1 3-128 0,-2-2 0 0,2-7 0 16,0 0 0-16,-1 8-128 0,1-8 128 0,-1 9 0 15,0 1 0-15,1 0 0 0,-2-3 0 0,1 0 0 16,0 0 128-16,-1-1-128 0,2-6 224 0,-1 7-32 16,1-7 0-16,-3 9 0 0,2-1-192 0,1-2 0 15,-1 3 0-15,1-2 0 0,0-7 0 0,0 8-160 0,0-8 32 16,-2 9 0-16,1-1 128 0,1-2 0 0,-1 4 0 0,1-10 0 15,-1 6-128-15,-1 3 0 0,2-9 0 16,-1 8 0-16,0 1 128 0,1-2 0 16,0-7 0-16,-2 8 0 0,2-8 128 0,-1 9 48 0,0-1 16 0,-1 1 0 15,2-9-192-15,0 6-272 0,-1 1 64 0,0 2 16 16,-1-1 192-16,2-1 0 0,0-1 0 16,0 1 0-16,0-7 0 0,-1 9 0 0,1-9 0 0,0 8 0 15,-1 1 0-15,0 1 0 0,-1-3 0 16,2 2 0-16,0-1 0 0,2 1 0 0,-4-1 0 0,2-2 160 15,0-6-160-15,0 7 128 0,-1 2-128 0,0-2 128 16,-1 1-128-16,2-2-176 0,0 3 48 0,0-1 0 16,-1 1 304-16,1-2 64 0,0-1 16 0,0 4 0 15,-1-5-464-15,1 4-96 0,1-2-16 0,-1 3 0 16,0-10 512-16,1 7 112 0,-1 3 16 0,0-1 0 0,0 2-320 0,-1-2 0 16,0-1 0-16,-1 1-144 15,2-9 16-15,0 6 0 0,0 4 0 0,0-3 0 0,0 3 128 0,-1-3-128 0,0 3 128 16,1-4-128-16,0 3 128 0,0-1 0 15,-2-1 0-15,1 2 0 0,0-1 0 0,1-2 0 16,0 3 0-16,0-2 0 16,0-7 0-16,0 11 0 0,-2-2 0 0,1-1 0 0,1-8 0 0,-1 10 0 15,0-1 0-15,-2 2 0 0,3-11 0 0,-1 9 0 16,-1-1 0-16,1 1 0 0,0 1 0 0,-1 0 0 16,2-4 128-16,0 2-128 0,-1 1 0 0,0-2 0 0,1-7 0 0,-2 9 0 15,1-1 128-15,0 1-128 16,0 1 128-16,-1-1-128 0,2-1 0 0,0-1-128 0,-1 2 0 15,1-1 0-15,-1 1 128 0,1-1 0 16,1 1 0-16,-1 2 0 0,0-5 0 0,0 3 0 16,0 2 0-16,0-1 0 0,-1-1 0 0,1-1 0 0,0 1 0 15,0 2 0-15,0-2 0 0,0 2 176 0,0-2-48 0,0-1 0 16,0 1-128-16,0 1 0 16,0-1 0-16,0-1 0 0,0 1 0 0,0-2-176 0,0 3 48 15,0 0 0-15,0 0 128 0,0-1 176 0,0-1-48 0,0 1 0 16,0-2-128-16,0 1 0 15,0 1 0-15,0-1 0 0,0 1 128 0,0 0 0 0,0-9 0 0,0 11 0 16,1 2-128-16,0-3 0 0,-1 1 0 16,-1-2 0-16,1 1-272 0,0-3 64 0,0 2 16 0,0 1 192 15,0 0 0-15,0-3 0 0,0 3 0 0,0 0 0 0,0-3 0 16,0 1 0-16,-1 1 160 16,1 1-160-16,0-1 0 0,0 2 0 0,1-2 0 0,-1 1 0 0,1 1 0 15,-1-1 0-15,0 2 0 16,0-1 0-16,0-1 0 0,0 3 0 0,2-2 0 0,-1 2 128 0,-1 0 0 15,0-3 0-15,0 3 0 0,-1-2-128 0,1 5 0 16,0-3 0-16,0 0 0 0,0 0 0 0,0-3 0 16,0 1 0-16,0 2 0 15,0-3 0-15,0 4 128 0,0-4-128 0,0 2 128 0,-2 1 16 0,2-3 0 16,0 1 0-16,0 2 0 0,0-3-144 0,0 4 0 0,-1-5 0 0,1 4 0 16,0 1 0-16,0-3 0 15,-1 2 128-15,1-3-128 0,0 2 0 0,0 1 0 0,0-2 0 16,0-1 0-16,0 3 0 0,0-2 0 15,1 2 0-15,0 0 0 0,-1 0 0 0,0 1 0 0,2 2 0 0,-2-3 0 16,0 0 288-16,0 2-32 16,0-2 0-16,0 0 0 0,0 0-256 0,0 1 0 0,0 0 0 0,1-1 0 15,-1 0 0-15,0-3 0 0,0 3 0 0,1 0 0 0,-1 0 0 0,0-3 0 16,0-2 0-16,0 1 0 16,0-1-144-16,0 1-96 0,0-3-16 0,0 1 0 15,0-7 416-15,0 9 80 16,0-9 16-16,0 0 0 0,0 0-256 0,0 0 0 0,0 0 0 0,0 0 0 15,0 0-256-15,0 0-112 0,0 0-16 0,0 0 0 16,8-5 208-16,-1-2 48 0,-2 3 0 0,1-2 0 16,1-5 128-16,-1 1 0 0,2-3 0 0,0 0 0 15,0-3 0-15,1 1 0 0,0 0 0 0,1-2 0 16,-3 1 0-16,3 2-208 0,-1-3 80 0,0 1 128 16,-1 1 0-16,0 0 0 0,-2 2 144 0,1 2-16 15,-1 1 0-15,-1 0 16 0,1 4 0 0,-2-1 0 0,0 3-144 0,-4 4-192 16,0 0 32-16,0 0 16 15,0 0 144-15,0 0 0 0,0 0 0 0,0 0 0 0,0 0 384 0,0 0 96 16,-4 10 32-16,-2 0 0 16,0 1-512-16,-2 2 0 0,-1 0 0 0,-2 4 0 0,1 0 0 0,-2 0 0 15,0 5 0-15,-1-2 0 0,0-1 400 0,0 0-16 0,1 0 0 0,0-3 0 16,1 1-384-16,-1-2 0 16,1 0 0-16,1-2 0 15,-1-2 192-15,1-2-64 0,-1-1 0 0,2-3 0 0,0-1-128 0,0-1-144 16,1-3 144-16,0-3-208 0,2 0 208 0,-1-3 0 0,1-2 0 0,0-5 0 15,2 0-192-15,2-3 48 16,-1-2 16-16,2-5 0 0,0 0 304 0,1-1 64 16,0-2 16-16,1 0 0 0,2-2-256 0,-1 2-256 15,1 0 48-15,1 2 16 0,-2 5 192 0,4-2 0 16,-1 1 0-16,1 1-144 16,1 4-992-16,1-1-192 0,0-1-32 0,-1 4-16 15,1 0-4064-15,8-14-832 0,-3 3-144 0,-5 15-48 0</inkml:trace>
  <inkml:trace contextRef="#ctx0" brushRef="#br0" timeOffset="170639.75">26304 10588 20959 0,'0'0'448'0,"0"0"112"0,0 0 16 0,0 0 16 0,0 0-464 0,0 0-128 16,-4-4 0-16,1-2 0 0,1-1 1344 0,-1 3 256 0,0-2 64 0,1 2 0 15,-1-3-464-15,1 1-96 16,-1 2-16-16,0-1 0 0,1-3-304 0,0 1-64 15,2 1-16-15,0-1 0 0,0 7-304 0,0-6-64 16,0 6-16-16,0 0 0 0,0 0 336 0,0 0 64 16,0 0 16-16,0 0 0 0,0 0 352 0,0 0 80 15,0 0 16-15,0 0 0 0,0 0-288 0,6 6-48 0,-6-6-16 0,6 7 0 16,1-1-240-16,1 2-48 16,0-1-16-16,-1-1 0 0,0 1 128 0,2 2 32 15,0-1 0-15,2-2 0 0,1 3-400 0,-1-1-80 0,2 1-16 0,1-2 0 16,-1 3 64-16,-2 0 0 0,1-2 0 0,0 1 0 15,-2-3-256-15,1 1 0 0,-3-1 0 0,0-2 0 16,-2 3 0-16,-1-1 0 0,2-2 0 0,-7-4-160 16,0 0 160-16,0 0 0 0,-4 7 128 0,-3-1-128 15,-2 1 0-15,-1-1 0 0,-3 1 0 0,-4 3-128 16,-2 0 128-16,-2 0 0 0,0-1 0 0,1 2 0 16,-1-1 0-16,1 3 0 0,0-2 0 0,2-2 0 0,1-2 0 0,1 0 0 15,3-1 160-15,4 0-160 16,0-2 128-16,2 0-128 0,7-4 0 0,0 0 144 15,0 0-1040-15,0 0-192 0,0 0-64 16,0 0 0-16</inkml:trace>
  <inkml:trace contextRef="#ctx0" brushRef="#br0" timeOffset="171990.8">22082 7055 5231 0,'0'0'224'0,"0"0"64"0,0 0-288 0,0 0 0 16,0 0 0-16,0 0 0 0,0 0 656 0,0 0 80 15,0-7 16-15,0 7 0 0,0 0 176 0,0 0 32 16,0 0 16-16,0 0 0 0,0 0 32 0,0 0 0 16,0 0 0-16,0 0 0 0,0 0 336 0,0 0 80 0,0 0 16 0,0 0 0 15,0 0 64-15,0 0 16 16,3 9 0-16,1-1 0 0,-1 1-176 0,-2 2-48 15,-1 2 0-15,0-3 0 0,-1 4-832 0,0-1-160 16,-1 2-48-16,1-3 0 0,-2 1 576 0,3 0 96 0,-1-2 32 16,1 1 0-16,0 2-720 0,0-1-240 15,-2 0 144-15,0 3-144 0,0-4 0 0,0 0 0 16,1-2 128-16,0 0-128 0,-1 0 0 0,1-2 0 0,-2 1 0 0,3-9 0 16,-2 6 0-16,2-6 0 15,0 0 0-15,0 0 128 0,0 0-128 0,0 0 0 0,0 0-15616 16</inkml:trace>
  <inkml:trace contextRef="#ctx0" brushRef="#br0" timeOffset="172491.7">22067 7791 10767 0,'0'0'464'0,"0"0"112"0,0 0-448 0,0 0-128 0,0 0 0 0,0 0 0 0,0 0 1408 0,0 0 256 0,0 0 48 0,0 0 16 15,5 2-512-15,-5-2-80 16,0 0-32-16,4 7 0 0,-1-3 96 0,0 2 16 16,-2 1 0-16,0 1 0 0,-2 1 0 0,1-2 0 0,0 2 0 0,0-1 0 15,0 5-144-15,0 0-32 0,-1 0 0 0,1 0 0 16,0 1-272-16,-2 2-48 0,1 1-16 0,0-1 0 15,1-2-208-15,0 3-48 16,0-1-16-16,0-3 0 0,2 2-160 0,-2-2-16 0,0 0-16 0,2 0 0 16,0 0-240-16,1 0 176 0,-2 1-176 0,0-3 160 15,-1-2-160-15,0-2 0 16,2-1 0-16,-2-6 128 0,0 0-128 0,0 0 0 0,0 0 0 0,0 0 0 16,0 0 0-16,0 0 0 15,0 0-144-15,0 0 144 0,0 0-1296 0,0 0-208 16,-4-6-32-16,4 6-16 15,0 0-1888-15,-4-7-368 0</inkml:trace>
  <inkml:trace contextRef="#ctx0" brushRef="#br0" timeOffset="173051.3">22030 8583 3679 0,'0'0'320'0,"0"0"-320"0,0 0 0 0,0 0 0 16,4 7 2336-16,-1-1 400 16,-3-6 80-16,3 7 0 0,-3-7-1184 0,0 0-240 0,0 0-48 0,1 6-16 15,0 1-400-15,1-1-80 0,-1 1-16 0,-1 0 0 0,0-7 64 0,1 6 0 16,0-2 0-16,1 4 0 16,-2 1 160-16,0-2 32 0,0 3 16 0,0 1 0 0,0 0-112 0,0 0-32 15,-2 2 0-15,2 0 0 16,0 0 0-16,2 2 0 0,-2-2 0 0,1 0 0 0,-1 4-256 0,-1-4-48 15,1 0-16-15,0 0 0 16,0 0-80-16,0 2-32 0,0 0 0 0,0-2 0 16,-2 0-160-16,1 2-48 0,1 1 0 0,0-2 0 15,0 2-128-15,0-2-48 0,-1-1 0 0,0 4 0 16,-1-1-144-16,2-6 160 0,0 0-160 0,0 0 160 0,-1-1-160 0,0-1 0 16,-2-4 0-16,2 1 0 15,-1 2 0-15,1-1 0 0,1-6 0 0,0 0-176 0,0 0 176 0,0 0 0 16,0 0 128-16,0 0-128 15,0 0-336-15,0 0-144 0,0 0-32 0,0 0 0 16,0 0-928-16,0 0-192 0,0 0-32 0,0 0-16 16,-3 4-1104-16,1 3-224 0,2-3-32 0,-2 2-9040 0</inkml:trace>
  <inkml:trace contextRef="#ctx0" brushRef="#br0" timeOffset="173502.01">22037 9533 2751 0,'0'0'256'0,"0"0"-256"0,0 0 0 0,0 0 0 15,0 0 2192-15,0 0 400 0,3 9 80 0,-2-3 16 0,0 1-896 0,-1-7-160 16,0 0-32-16,2 7-16 16,-2-7-128-16,2 6-32 0,-2-6 0 0,3 8 0 15,-3-2-160-15,2 4-48 0,1-4 0 0,0 2 0 0,-3 1-320 0,0-2-80 16,0 3-16-16,1-1 0 0,-1 2 80 0,1 2 16 16,-1 0 0-16,0 0 0 0,0 2-240 0,-1 0-32 15,0 2-16-15,-1-2 0 0,1-4 176 0,-2 4 48 16,2-2 0-16,0 0 0 0,-1-2-256 0,1 0-32 15,0-3-16-15,0 3 0 0,-2 0-176 0,3 0-32 16,0-3-16-16,0 4 0 0,0-2-96 0,0 1-16 16,1-2 0-16,-2 1 0 0,1-1-192 0,0 2 0 15,1-3 128-15,-1 1-128 0,0 0 0 0,2-1 0 16,-1 1 128-16,-1-2-128 0,0-7 0 0,1 7 144 0,0 0-144 0,-1-7 128 16,0 0-128-16,0 0-176 0,0 0 48 0,0 0 0 15,0 0 128-15,0 0 0 0,0 0 0 0,0 0 0 31,0 0-1488-31,0 0-320 0,0 0-64 0,0 0-9648 0,0 0-1920 0</inkml:trace>
  <inkml:trace contextRef="#ctx0" brushRef="#br0" timeOffset="173992.97">22045 10453 5519 0,'0'0'496'0,"0"0"-496"16,0 0 0-16,2 7 0 15,-2-7 3216-15,6 4 560 0,-6-4 96 0,0 0 32 0,4 6-1920 0,0 1-368 16,-4-7-80-16,3 8 0 0,-3-8-256 0,4 6-32 16,0 4-16-16,-4-10 0 0,0 6-416 0,2 2-96 15,-1 1-16-15,0 2 0 0,1-1 112 0,-1 3 16 0,0 3 0 0,1-2 0 16,-1 2-160-16,-1 1-32 16,0-1 0-16,0 3 0 0,0-2-176 0,1 3-32 15,0-3-16-15,2 0 0 0,-3 0-32 0,0 3 0 16,0-3 0-16,0 0 0 0,0-1-176 0,-1-2-32 0,-2 2-16 0,2-2 0 15,0-1-160-15,-1 0 128 16,1-2-128-16,0 1 128 0,-2-2-128 0,2-1 0 0,1-1 0 0,-2 1 128 16,2 2-128-1,0-11 0-15,0 6 0 0,0-6 0 0,0 7 0 0,0-7 0 0,0 0 128 16,0 0-128-16,0 0 0 0,0 0 0 0,0 0 0 0,3 6-224 0,-3-6-80 16,0 0-16-16,0 0 0 15,3 7-1232-15,-2-1-256 16,-1-6-48-16,1 8-16 15,-1-8-800-15,0 7-144 0,0-7-48 0</inkml:trace>
  <inkml:trace contextRef="#ctx0" brushRef="#br0" timeOffset="174470.18">22037 11470 11519 0,'0'0'512'0,"0"0"96"0,0 0-480 0,0 0-128 16,0 0 0-16,0 0 0 0,4 6 944 0,-4-6 160 0,0 0 48 0,0 0 0 16,0 0-16-16,4 7 0 15,0 1 0-15,-2 1 0 0,-2-9 16 0,3 9 16 0,-2-1 0 0,-1-8 0 16,2 6-16-16,-1 4 0 15,-1-3 0-15,0 3 0 0,0-10-48 0,0 9-16 0,1-1 0 0,-2 1 0 16,1 1-400-16,0 1-96 0,0-2-16 0,0 4 0 16,-1 0 112-16,1 2 16 0,1-2 0 0,-1 2 0 15,0 0-208-15,0 2-48 0,1-2 0 0,1 0 0 16,-2 3-48-16,0-1-16 0,1 0 0 0,-1 3 0 16,0 0-96-16,0-2-32 0,-1 2 0 0,1-5 0 15,1 0 0-15,0 0 0 0,-2 2 0 0,1 0 0 16,0-1 64-16,1-3 0 0,0-2 0 0,1-1 0 15,-2-1-320-15,1-2 160 0,-1-7-160 0,1 8 128 16,-1-8-128-16,0 0 0 0,0 0 0 0,2 6-176 0,-2 3 176 16,0-9 0-16,0 0 128 0,0 0-128 15,0 0-240-15,0 0-112 0,0 0-32 0,1 7 0 16,0 1-560-16,-1 1-112 0,0-9-32 0,0 0 0 31,0 0-1984-31,0 0-416 0,2 9-80 0,0-1-16 0</inkml:trace>
  <inkml:trace contextRef="#ctx0" brushRef="#br0" timeOffset="174920.45">22062 12493 16351 0,'0'0'352'0,"0"0"80"0,0 0 16 0,2 6 16 0,-2-6-464 16,3 7 0-16,-3-7 0 0,0 0 0 0,4 9 656 0,-1-5 48 16,-3-4 0-16,0 0 0 0,0 0 256 0,4 9 48 15,-4-9 16-15,2 8 0 0,-2-8 96 0,0 0 32 16,2 6 0-16,-2-6 0 0,1 7-160 0,0 2-32 0,0-2 0 0,-1 3 0 16,0-1-64-16,0-9 0 0,-1 5-16 0,1 5 0 15,0 0-704-15,0-3-176 0,0 2 0 16,0-3 768-16,0 5 112 15,0-2 16-15,0 1 16 0,0 1-368 0,1-1-80 0,1 4-16 0,-1-1 0 16,-1 0 64-16,1 2 0 0,-1-3 0 0,0 1 0 16,0 3 0-16,2-2 0 0,-1 2 0 0,0-3 0 15,-1 2-112-15,0 0-16 0,0-2 0 16,0 2 0-16,2 1-192 0,-2-3-64 0,1 0 0 0,-1 1 0 16,0-3 0-16,1 0 0 0,1 0 0 0,-2-1 0 0,0 0-128 0,0-4 0 15,1 1 0-15,-1-7 0 16,0 0 0-16,0 0-176 0,1 8 48 0,-1-8 0 0,0 0 128 0,0 0-128 15,0 0 128-15,0 0-128 16,0 0-1184-16,0 0-224 0,0 0-64 0,0 0 0 16,0 0-1792-16,0 0-352 15,0 0-80-15,0 0-16 0</inkml:trace>
  <inkml:trace contextRef="#ctx0" brushRef="#br0" timeOffset="175361.86">22064 13531 5519 0,'0'0'496'0,"0"0"-496"0,0 0 0 0,0 0 0 0,0 0 1664 0,0 0 224 15,0 0 48-15,0 0 16 16,0 0-576-16,0 7-112 0,2 2-32 0,0-3 0 15,-2-6-16-15,0 0 0 0,0 8 0 0,2-1 0 16,-1 2 64-16,-1-2 16 0,0-7 0 0,1 10 0 0,-1-10-272 0,2 10-48 16,-1 0-16-16,0 0 0 15,-1-1-96-15,0 2-32 0,0-1 0 0,0-1 0 16,0 4-96-16,0-2-32 0,-1 2 0 0,0 0 0 0,-1 2-192 0,1 0-64 16,0 2 0-16,1 0 0 15,-2 3 48-15,2 0 0 0,0-1 0 0,2 0 0 0,-4 0-80 0,2 4-16 16,0-4 0-16,0 0 0 15,0 3-240-15,0-3-160 0,0 2 192 0,0-4-192 0,2 3 176 0,-1-4-176 16,0 1 160-16,1 0-160 16,-2-4 0-16,1 0 128 0,2-3-128 0,-1 0 0 0,1 0 0 0,-1-3 0 15,-2-7 0-15,0 0 0 16,4 6 0-16,-4-6 0 0,0 0 0 0,0 0 0 0,0 0 0 0,0 0 0 16,0 0 0-16,0 0-160 15,0 0-1664-15,0 0-336 0,0 0-64 0,0 0-16 16,0 0-688-16,0 0-144 0,0 0-16 0</inkml:trace>
  <inkml:trace contextRef="#ctx0" brushRef="#br0" timeOffset="175812.37">22047 14553 3679 0,'0'0'320'0,"0"0"-320"0,0 0 0 0,3 6 0 15,-3-6 1520-15,3 8 224 0,-3-8 48 0,2 9 16 16,-2-9-288-16,4 7-64 0,-4-7-16 0,3 9 0 16,-3-9-64-16,0 0-16 0,4 8 0 0,-4-8 0 0,4 6 0 0,0 4 0 15,-4-10 0-15,4 7 0 16,-4-7-144-16,4 7-48 0,-1-1 0 0,-3-6 0 0,4 10-80 0,-4-10-32 15,0 0 0-15,3 8 0 16,0 1-48-16,-3-9-16 0,0 6 0 0,1 2 0 16,-1-8-224-16,1 12-32 0,1-4-16 0,-1 4 0 0,0-5-208 0,0 3-32 15,-1-10-16-15,0 10 0 0,2 3-80 0,0-2-32 16,1-2 0-16,0 1 0 0,-2 1-80 0,0 2-16 0,1 0 0 16,-1 0 0-16,-1 0-48 0,1 2-16 15,0 0 0-15,1 0 0 0,-2 0-192 0,0 2 144 0,1-1-144 0,2-1 128 16,-3-2-128-16,0 0 0 15,0 0 0-15,1-3 0 0,-1-1 0 0,1-1 0 16,1-1 0-16,-2-7 0 0,0 5 0 0,0-5 0 16,0 0 0-16,0 0 0 15,0 0-864-15,0 0-160 0,0 0-16 0,0 0-16 16,0 0-2032-16,-2 4-416 0,2-4-80 0</inkml:trace>
  <inkml:trace contextRef="#ctx0" brushRef="#br0" timeOffset="176193.46">22144 15282 13823 0,'0'0'1216'31,"0"0"-960"-31,3 7-256 0,0-1 0 0,-3-6 2096 0,2 7 368 0,-2-7 80 0,4 6 16 0,0 1-1088 0,0-1-192 16,-4-6-64-16,0 0 0 15,3 8 80-15,-1-1 16 0,-2-7 0 0,2 6 0 0,-1 1-336 0,-1-7-64 16,2 6-16-16,0 4 0 0,-2-2-256 0,0 1-64 16,1 1-16-16,0-1 0 0,-1 2-112 0,0 2 0 15,0 0-16-15,0 0 0 0,-1 2-96 0,1 0-16 16,0 0 0-16,1 0 0 0,-2 2 32 0,1 0 0 16,0 0 0-16,0-1 0 0,0-1-112 0,1 0-32 15,2-2 0-15,-2 2 0 0,1-2-80 0,-1 0-128 16,2-3 176-16,-1 4-176 0,0-5 0 0,-1 1 0 15,1-1 0-15,1-1 0 0,-2-1 0 0,2-1 0 16,-3-6 0-16,0 0 0 0,4 7 0 0,-4-7 0 0,0 0 0 0,0 0 0 31,0 0-1664-31,0 0-304 0,0 0-48 0,0 0-16 16,0 0-2048-16,0 0-400 0</inkml:trace>
  <inkml:trace contextRef="#ctx0" brushRef="#br0" timeOffset="176442.8">22212 16022 21247 0,'0'0'944'0,"2"7"192"0,-1-1-912 0,0 3-224 0,1-2 0 0,-1-1 0 0,-1-6 1520 0,1 7 256 16,1 4 48-16,-1-5 16 16,-1 1-64-16,1 0-16 0,1 3 0 0,-1-4 0 0,-1 3-352 0,0-1-80 15,0-1-16-15,-1 2 0 16,-1 1-560-16,0 3-112 0,-1 1-32 0,0-1 0 0,1 1-112 0,-1-1-32 15,-1 3 0-15,0-2 0 16,2 2-288-16,-1-2-176 0,0 0 192 0,2-1-192 0,0-3 128 0,1 1-128 16,0-2 0-16,0-9 0 15,0 0 0-15,0 0 0 0,0 0 0 0,0 0 0 16,0 0-2432-16,0 0-512 0</inkml:trace>
  <inkml:trace contextRef="#ctx0" brushRef="#br0" timeOffset="179571.39">9404 6572 10303 0,'0'0'448'0,"0"0"112"0,0 0-560 0,0 0 0 0,0 0 0 0,-3-7 0 0,3 7 1504 0,0 0 192 15,-4-9 32-15,0-2 16 16,0 5-224-16,-1-5-48 0,1 5-16 0,2-1 0 0,-1 1-112 0,0 2 0 16,3 4-16-16,0 0 0 15,-2-7 80-15,2 7 32 0,0 0 0 0,0 0 0 0,0 0 176 0,0 0 48 16,0 0 0-16,0 0 0 0,0 0-320 0,4 11-48 16,1-1-16-16,2 3 0 0,-2 3-640 0,3-2-128 15,-1 2-16-15,3 1-16 0,0 3-192 0,2 1-32 16,-2-6-16-16,2 6 0 0,0-5-240 0,-2 4 144 15,2-3-144-15,-1 0 128 0,-1 0-128 0,1-1 0 16,-2-2 0-16,0-1 128 0,-2-4-128 0,-1 2 0 16,1-5 0-16,-7-6 0 0,0 0-128 0,0 0 128 15,9 0 0-15,-3-2 0 16,0-2-2928-16,-4-3-512 0,0-3-96 0,-2-1-32 0</inkml:trace>
  <inkml:trace contextRef="#ctx0" brushRef="#br0" timeOffset="179793.7">9505 6450 20271 0,'0'0'1792'0,"-2"9"-1424"15,2 1-368-15,-1 3 0 0,-2 1 3856 0,1 1 704 0,-2 0 144 0,-1 2 32 16,-1 2-2624-16,0-2-512 0,-2 3-96 0,-1 0-32 0,0-1-704 0,-2 1-160 16,1 1-32-1,1-4 0-15,-1 3 64 0,3-5 0 0,-3 0 0 0,1-2 0 0,0 0-640 0,1 0 0 16,2-3 0-1,2 0 0-15,0-4-192 0,4-6 64 0,-2 7 0 0,2-7 0 0,0 0 0 16,0 0 0-16,0 0 0 0,0 0 0 16,8 0-2304-16,0-3-464 15,1 0-96-15</inkml:trace>
  <inkml:trace contextRef="#ctx0" brushRef="#br0" timeOffset="180051.99">9645 6612 15663 0,'0'0'1392'0,"6"3"-1120"16,1 1-272-16,-1 0 0 0,-6-4 4560 0,0 0 864 0,8 2 160 0,-1 1 48 16,-7-3-3632-16,10-3-720 15,0 1-128-15,-1 0-48 0,-1 0-848 0,1-2-256 0,0-2 128 0,3 3-128 16,-3-4 0-16,1 3 0 15,2 1 0-15,0 0 0 0,-2-1 0 0,2 1 0 0,-1 3 0 0,-2 0 0 16,0 0 128-16,-1 4-128 16,-2-1 128-16,1 3-128 15,-3-2-3104-15,-2 3-688 0,0 10-144 0,-6-4-32 0</inkml:trace>
  <inkml:trace contextRef="#ctx0" brushRef="#br0" timeOffset="180239.73">9722 6752 29887 0,'0'0'1328'0,"8"3"272"0,1-1-1280 0,0 0-320 0,0-2 0 0,1 0 0 0,-1 0 2272 0,0-2 400 16,0 2 80-16,2-2 0 15,-2-1-1648-15,1 2-336 0,1-2-64 0,-1 3 0 16,1-2-352-16,-2-2-64 0,0 1-16 0,0 2 0 16,0-2-272-16,-1-1-272 0,0 2 48 0,0-2 16 15,0 1-1632-15,-2 3-320 0,-6 0-64 0,7-4-14448 0</inkml:trace>
  <inkml:trace contextRef="#ctx0" brushRef="#br0" timeOffset="180543.36">10031 6599 3679 0,'0'0'320'0,"0"0"-320"16,5-7 0-16,2 1 0 0,0-2 4848 0,-1 2 896 0,-1-1 176 0,2-2 32 15,-1 2-2848-15,1 3-576 16,0-2-112-16,-1 2-32 0,2-3-944 0,0 2-192 15,1 4-32-15,0-2-16 0,2 3-416 0,-1 3-80 16,-1 1 0-16,0 0-16 0,1 5-48 0,-3 1-16 16,-1 6 0-16,-2 1 0 0,-2 0-288 0,0 3-48 15,-4-1-16-15,0 2 0 0,-4-1 96 0,0 2 16 0,-2-1 0 0,-3-1 0 16,1-1-64-16,0-2 0 0,-2-1 0 0,3-1 0 16,-1-6-192-16,1-1-128 15,0-3 128-15,-1-4-128 0,0-2 128 0,3-4-128 0,-3-3 128 0,3 1-128 16,0-6 0-16,0 0 0 0,2-4 0 15,1-3 0-15,2 1 0 0,0-2 0 0,1-4 0 0,0 0-128 16,2-4-1072 0,0-1-208-16,1 3-32 0,0 0-11472 0,1 4-2288 0</inkml:trace>
  <inkml:trace contextRef="#ctx0" brushRef="#br0" timeOffset="181153.58">9492 6096 19807 0,'0'0'880'0,"0"0"176"0,0 0-848 0,0 0-208 0,1-6 0 0,-1 6 0 15,0-7 2320-15,0 7 432 16,0 0 64-16,0 0 32 0,1-7-992 0,-1 7-208 0,0 0-48 0,0 0 0 16,0 0-480-16,0 0-96 15,0 0-32-15,0 0 0 0,0 0-192 0,0 0-32 0,0 0-16 0,5 7 0 16,1 2-96-16,-1 2-16 0,0-1 0 0,0 3 0 16,-1 0-128-16,2 0-16 0,-1 1-16 0,0 3 0 15,-1-2-144-15,1 0-16 0,0 0-16 0,2 0 0 0,-3 1-96 0,2-2-16 16,1-1 0-16,0 0 0 0,-2 0-192 0,0-4 176 15,-1-1-176-15,0-1 160 0,-4-7-160 0,0 0 0 16,0 0 0-16,0 0 0 0,0 0 0 0,0 0-224 16,6-3 80-16,-2-1 16 0,0-2 128 0,0-2 0 15,0-1 128-15,-1-1-128 0,-2 0 0 0,0-3-128 16,1 2 0-16,-1-2 0 0,-1-1 128 0,0-2 0 16,1 2 128-16,1-2-128 0,-1-1 0 0,0 0 0 0,2-3 0 0,0 5-128 15,0-2 128-15,1 2 144 16,-1-3-16-16,1 4-128 0,1 0 0 0,-1 1 0 0,0 3-160 0,1 1 160 31,2 2-896-31,-1 1-48 0,1 2-16 0,-1 4-12528 0,0-3-2512 0</inkml:trace>
  <inkml:trace contextRef="#ctx0" brushRef="#br0" timeOffset="181682.53">9824 6019 3679 0,'8'0'160'0,"-8"0"32"0,0 0-192 0,5 0 0 0,2 0 0 0,-2 0 0 0,-5 0 6784 0,4 1 1328 16,-4-1 256-16,5 3 48 16,-5-3-5440-16,3 6-1088 0,0 1-224 0,-1 2-32 0,-3-1-864 0,0 5-160 15,-1 0-32-15,0 4-16 16,-1 3-48-16,-1-3-16 0,0 2 0 0,0 1 0 0,0 0 96 0,2-3 32 15,-1 4 0-15,2-2 0 0,-1-2-224 0,2 2-32 16,-1-5-16-16,0 2 0 0,1-4-160 0,1-1-48 16,-1 0 0-16,0-5 0 0,0-6-144 0,0 0 128 15,0 0-128-15,0 0 128 0,0 0-128 0,0 0 0 16,4-6 0-16,1-1 0 0,-1-3 0 0,0 1 0 16,0-4 0-16,0-2 0 0,-1-2 0 0,1-2-176 15,-1-1 176-15,1 0-192 0,0 1 16 0,0-1 0 16,0-1 0-16,0-3 0 0,0 2-80 0,0 1 0 15,-1-2-16-15,2 3 0 0,-1 0 48 0,0 1 16 0,0 2 0 0,0 4 0 16,-1-1 208-16,3 4 0 16,-2 3 192-16,2 1-192 0,-6 6 0 0,0 0 0 15,0 0 0-15,0 0 0 0,7 0 0 0,-1 4 0 16,1 1 160-16,-1 3-160 0,0 1 128 0,-1 4-128 16,-1 0 0-16,1 2 128 0,0 0-128 0,1 2 0 0,-3 3 0 0,0 0 0 0,1-3 368 15,0 4-16 1,0-4 0-16,0 2 0 0,-2-6-96 0,0 1-32 0,0 1 0 0,2-3 0 15,0 4-96-15,0-3 0 0,0-3-128 0,1 3 192 16,1 1-192-16,-1-4 0 0,-1-3 0 0,1-1 0 16,0 1-192-16,0-3-64 0,1 1-32 0,0-4 0 15,1-1-3072 1,1 0-608-16</inkml:trace>
  <inkml:trace contextRef="#ctx0" brushRef="#br0" timeOffset="181850.63">10068 6155 28847 0,'0'0'1280'0,"-7"1"256"16,-3-1-1216-16,-2 3-320 0,0 0 0 0,-1 1 0 16,-4-2 2704-16,0-1 496 0,1 2 80 0,1 1 32 0,-2-1-1680 0,2-3-336 15,0 4-64-15,-1-4-16 0,1 2-752 0,2-2-144 16,3 0-48-16,1-2 0 0,1 2-272 0,8 0 0 16,0 0 0-16,0 0 0 15,0 0-2352-15,2-10-464 0</inkml:trace>
  <inkml:trace contextRef="#ctx1" brushRef="#br0">17494 9476 0,'-54'-21'0</inkml:trace>
  <inkml:trace contextRef="#ctx0" brushRef="#br0" timeOffset="184862.67">21000 16784 18191 0,'0'0'384'0,"0"0"96"0,0 0 16 0,0 0 32 0,0 0-528 0,0 0 0 0,0 0 0 15,0 0 0-15,0 0 720 0,0 0 48 0,0 0 0 0,0 0 0 0,-8-8-256 0,8 8-64 0,0 0 0 0,0 0 0 16,0 0 512-16,0 0 112 16,0 0 16-16,0 0 0 0,0 0 304 0,0 0 64 0,0 0 16 0,0 0 0 15,0 0-64-15,0 0 0 0,0 0 0 0,0 0 0 16,0 0-192-16,0 0-64 16,0 0 0-16,1 8 0 0,2 2-352 0,-1-3-80 0,1 3-16 0,0 0 0 15,-1 3-144-15,2-2-48 0,0 2 0 0,1 2 0 16,-1-1-304-16,2 3-64 15,-1 2-16-15,1-2 0 0,0 3-128 0,0 1 128 0,1 1-128 0,-1-1 128 16,-1 1-128-16,2-1 0 0,-2-1 0 0,0 0 0 16,2-1 0-16,-2 2 128 15,0-4-128-15,1-1 128 0,-1-3-128 0,-1 0 0 0,-1-2 0 0,0-1 0 16,1-3 0-16,0-1 0 0,-4-6 0 0,0 0 0 0,0 0 0 16,0 0 128-16,7-4-128 0,-2-2 128 15,-1-4-128-15,0 0-272 0,0-3 64 0,0-2 16 16,0-4 192-16,0-3-144 15,-2 1 144-15,1-3-128 0,0-2 128 0,0 0 176 0,0-2-48 0,0 5 0 16,-2-2-128-16,3 4 0 0,0-3 0 0,0 5 0 16,0-1 0-16,1 3-272 0,0 0 64 0,0 1 16 0,2 2 48 0,0 1 16 15,0 2 0-15,1-1 0 0,0 4 352 0,0 2 80 16,-1-1 16-16,0 5 0 16,0-2-1536-16,-1 1-288 0,-6 3-64 0,7 0-16 15,-7 0-2832-15,7 0-576 16,-7 0-128-16,0 0 0 0</inkml:trace>
  <inkml:trace contextRef="#ctx0" brushRef="#br0" timeOffset="185409.81">21418 16820 29951 0,'0'0'656'0,"0"0"144"0,0 0 32 0,0 0 0 0,0 0-672 0,6-3-160 15,-6 3 0-15,0 0 0 0,7-3 1520 0,-7 3 272 0,0 0 48 0,0 0 16 16,0 0-512-16,0 0-112 16,6 10-16-16,-2-4 0 0,-4-6-400 0,1 9-96 15,-2 2-16-15,1 3 0 0,-1-1-304 0,-1 4-64 16,1 2-16-16,0-1 0 0,0 4 64 0,-1 2 0 16,2 2 0-16,-1-2 0 0,-2-1-256 0,2 1-128 0,0-5 128 0,-1 5-128 15,1-4 224-15,1-3-32 16,1-2 0-16,-1 0 0 0,0-6-48 0,0-1-16 0,0-3 0 0,0-5 0 15,0 0-128-15,0 0-272 16,0 0 64-16,0 0 16 0,3-6 192 0,1-4 0 0,-1-4 0 0,-1-4 0 16,1-1 0-16,-1-3 0 0,1-2 0 0,0 1 0 15,-2-6 0-15,3 2-144 0,-2-4 144 0,2 5-128 0,-1 3 128 0,0-1 176 16,1-2-48-16,0 5 0 0,-1-1-128 0,1 2-176 16,2 3 48-16,-1 0 0 15,0 4 128-15,2 2 0 0,0 2 0 0,0 3 0 0,0 2 0 0,-1 1 0 16,1 2 0-16,-1 1 0 15,1 1 0-15,1 4 0 0,-1 2 0 0,1 1 0 0,-1 1 0 0,-1 4 176 16,1 1-48-16,0 2 0 0,-1 1-304 0,-1 3-64 16,1 1-16-16,0 1 0 0,-1 2 512 0,1-1 112 15,0 5 16-15,-1 1 0 0,-1 1-208 0,0-4-48 0,1-3 0 0,1 4 0 16,-1-4-128-16,2-2 128 16,-2-1-128-16,0-5 128 0,0 0-128 0,2-5 128 0,-1 2-128 0,0-4 128 15,-1-3-304-15,3-1-64 16,-2-4-16-16,1-2 0 15,-1 0-2240-15,1-4-464 0,1-3-96 0,-2-2-16 16,1-1-5008-16,-3 0-1008 0,-2-1-208 0,1 0-48 0</inkml:trace>
  <inkml:trace contextRef="#ctx0" brushRef="#br0" timeOffset="185552.62">21744 17003 25103 0,'0'0'1104'0,"-8"-3"240"0,-1 3-1072 0,-2 0-272 0,-1 0 0 0,-1-3 0 16,-1 6 2976-16,-2-3 544 0,0 3 96 0,2-3 32 15,0 0-1648-15,0 0-320 0,1 1-64 0,2 2-16 16,-3-3-912-16,3 0-192 15,0 0-48-15,2 0 0 0,1 0-448 0,2 0 0 0,6 0 0 0,0 0 0 32,0 0-1136-32,0 0-112 0,0 0-32 0,0 0 0 0,0 0-4496 15,0 0-912-15,0 0-176 0,8-4-48 0</inkml:trace>
  <inkml:trace contextRef="#ctx0" brushRef="#br0" timeOffset="185912.57">22101 16887 23727 0,'0'0'1040'0,"0"0"240"0,0 0-1024 0,0 0-256 15,0 0 0-15,0 0 0 0,0 0 1936 0,0 0 352 16,0 0 64-16,0 0 16 0,0 0-416 0,0 0-80 15,0 0-16-15,0 0 0 0,0 0-656 0,0 0-144 16,0 0-32-16,7 3 0 0,-1 4-144 0,2 2-48 16,1-1 0-16,0 1 0 0,2 2-352 0,-1 2-80 0,0-3-16 15,0 3 0-15,-1 3-96 0,2 1-32 0,0 0 0 0,3-1 0 16,-1-2-256-16,2 3 0 16,-2-1 0-16,2-2 0 0,-1-1 0 0,1-2 0 0,-2 1 0 0,1-2 0 15,-2-3 0-15,-2-1 0 16,1-2 0-16,-1-1 0 15,1-3-1024-15,-1 0-256 0,-2-5-48 0,0 1-16 16,-1-3-3584-16,-2 1-704 0,-3-5-160 0,0-2-32 0</inkml:trace>
  <inkml:trace contextRef="#ctx0" brushRef="#br0" timeOffset="186114.05">22345 16856 36399 0,'0'0'800'0,"-4"8"160"0,0-1 48 0,0 2 16 16,-1 1-832-16,-2 1-192 0,1 2 0 0,-2-3 0 15,0 4 1632-15,0-1 288 0,0 2 48 0,0 0 16 0,0 1-976 0,1 1-192 16,-1 0-48-16,-1-2 0 0,-2 2-512 16,2 0-96-16,1 0-32 0,3 2 0 0,-3-5-128 0,3 2-176 15,1-4 48-15,1-1 0 0,1 2 128 0,-1-5 0 16,2-1 128-16,1-7-128 0,0 6 0 0,0-6 0 16,0 0 0-16,0 0-128 15,5 4-2112-15,1-1-400 0,1 1-96 0,2-4-16 0</inkml:trace>
  <inkml:trace contextRef="#ctx0" brushRef="#br0" timeOffset="186350.48">22558 16977 38463 0,'0'0'848'0,"0"0"176"16,0 0 48-16,9 4 0 0,1 1-864 0,0-1-208 0,1 0 0 0,-1-1 0 15,2 0 1072-15,0-3 160 0,-1 0 48 0,1 0 0 16,1 0-832-16,0-3-144 16,0 3-48-16,1-3 0 15,-3 3-560-15,1 0-112 0,0 0-32 0,-3 3 0 0,-1 0 720 0,-2-3 144 0,1 0 32 0,-7 0 0 32,0 0-1904-32,5 4-368 0,-2 3-80 0,-3-7-16 0,-1 6-3728 0,-3 1-752 0,-3-2-160 0,-1 2-32 0</inkml:trace>
  <inkml:trace contextRef="#ctx0" brushRef="#br0" timeOffset="186542.03">22616 17160 27871 0,'0'0'1232'16,"8"3"256"-16,-8-3-1184 0,9 4-304 0,0-2 0 0,0 0 0 0,0-2 2048 0,2 2 368 0,-2-2 64 0,2 3 16 16,-1-2-1280-16,2-2-256 15,0 1-64-15,-2 0 0 0,-1 0-512 0,0 0-96 16,1 1-32-16,-1-1 0 0,-1 0-256 0,-1 0 0 15,3 3 0-15,-4-3 0 0,1 2 0 0,-1 0-144 0,1-2 16 0,-1 0 0 32,1 0-4416-32,5-2-864 0,-12 2-176 0,0 0-48 0</inkml:trace>
  <inkml:trace contextRef="#ctx0" brushRef="#br0" timeOffset="186770.14">23103 16894 45839 0,'0'0'1008'0,"0"10"208"0,0 0 32 0,0 3 48 0,0 3-1040 0,1 1-256 0,1 4 0 0,-2 1 0 0,0-1 160 0,0 1-32 16,0 2 0-16,0-1 0 0,1 1-128 0,-1-4 0 15,0-1 0-15,0 1 0 0,0-6 192 0,0 2 0 16,0-2 0-16,0 0 0 15,0-5-1344-15,1-3-256 0,-1-6-48 0,0 0-16 0</inkml:trace>
</inkml:ink>
</file>

<file path=ppt/ink/ink30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1-25T14:25:55.109"/>
    </inkml:context>
    <inkml:brush xml:id="br0">
      <inkml:brushProperty name="width" value="0.05292" units="cm"/>
      <inkml:brushProperty name="height" value="0.05292" units="cm"/>
      <inkml:brushProperty name="color" value="#FF0000"/>
    </inkml:brush>
  </inkml:definitions>
  <inkml:trace contextRef="#ctx0" brushRef="#br0">7133 8956 21423 0,'0'0'464'0,"-1"-6"112"0,1-2 0 0,0 1 32 0,0 7-480 0,0 0-128 0,0-9 0 0,0 1 0 0,1 2 1760 0,-1 6 336 16,0 0 64-16,0 0 16 0,0 0-64 0,0 0 0 15,0 0 0-15,0 0 0 0,0 0-560 0,3 8-112 16,-2 2-32-16,0 3 0 0,0 3-448 0,1 4-112 15,-1 3-16-15,0 5 0 0,-1 2-96 0,0 5-32 16,2 2 0-16,-2 1 0 0,0 1-256 0,1-2-48 16,0 2-16-16,1-2 0 0,-2 1 0 0,2 0 0 15,1-4 0-15,-1 0 0 0,1 3-144 0,1-2-48 16,1-1 0-16,0-1 0 0,2-3-192 0,1-3 0 0,-2 0 0 0,2-8 0 16,-1-2-160-16,1 0-80 15,0-8-16-15,1-1 0 16,0-1-2240-16,1-5-464 0,0-2-96 0,-1-4-16 0</inkml:trace>
  <inkml:trace contextRef="#ctx0" brushRef="#br0" timeOffset="419.66">7382 9296 34319 0,'0'0'752'0,"0"0"144"0,0 0 48 0,6-4 32 0,1-2-784 0,-2 3-192 0,-5 3 0 0,5-7 0 0,-1 0 1280 0,0 1 192 15,0-2 64-15,1 1 0 16,1-2-976-16,-1-1-192 0,0 1-48 0,2 1 0 0,-1-1-192 0,2 2-128 16,1-1 128-16,0 2-128 0,2-1 128 0,-1 1-128 15,1 3 128-15,1 0-128 0,1 3 128 0,0 3-128 16,0 0 128-16,0 1-128 16,-1 2 480-16,0 5 32 0,-2-1 0 0,0 3 0 0,0 0-64 0,-3 4 0 15,-1 6 0-15,-4 0 0 0,0 1-48 0,-5 2-16 16,-2 0 0-16,-2 2 0 0,-2 0 0 0,-1 0 0 15,-3 2 0-15,-1-4 0 0,0 0 0 0,-2 2 0 0,1-5 0 16,0 0 0-16,1-6-144 0,1-4-48 16,0-3 0-16,1-3 0 0,0-5-192 0,0-2 0 15,0-5 0-15,2-3-160 0,-1-5 160 0,4-2 0 0,-1-4 0 0,3-3 0 16,1 1 0-16,1-4 0 16,3 2 128-16,0-5-128 0,1 4 0 0,3-2-128 0,3 3 0 0,1-1 0 15,-2 2 0-15,3 1 0 16,2 1 0-16,1 3 0 15,-1-1-320-15,1 1-48 0,0 2-16 0,1 2 0 16,1 4-1072-16,2-1-208 0,-1 3-64 0,-1 1 0 16,2 3-3264-16,-2 2-672 0,1-2-128 0,-1 3-32 0</inkml:trace>
  <inkml:trace contextRef="#ctx0" brushRef="#br0" timeOffset="1000.03">7872 9399 30399 0,'0'0'1344'0,"5"4"288"0,-5-4-1312 0,8 3-320 0,-2-3 0 0,2 0 0 0,-1 0 1552 0,-1-4 240 15,1-3 64-15,1-2 0 16,-2 1-1024-16,2-5-208 0,-2 0-48 0,0 0 0 0,-1-3-448 0,-1 2-128 16,-1 1 0-16,-2-4 0 0,-4 1 0 0,1-1 0 15,-4 2 0-15,1 0 0 0,-3 2 0 0,0 0 0 16,1 2 0-16,-3 5 0 0,1 2 384 0,-1 1 48 15,-2 3 16-15,0 4 0 0,0 2 144 16,1 6 48-16,-3-1 0 0,1 3 0 0,0 2-160 0,2 1-32 16,-1 3 0-16,3 0 0 0,1 3-96 0,2 0-32 15,3-3 0-15,1 4 0 0,1-1-144 0,2-1-48 16,3-3 0-16,1 0 0 0,3 1 112 0,1-3 16 0,2 1 0 0,1-3 0 16,-1-2-256-16,3-4 0 15,-1-1 0-15,0-4 0 0,0-2 0 0,0-4 0 0,1-2 0 0,1-3 0 16,0-6-208-16,1 0-96 15,-1-1-16-15,-2-3 0 0,0-2-192 16,-1 1-64-16,-1-4 0 0,-1 1 0 16,-4 1-96-16,-1 1-32 0,1-2 0 0,-4 1 0 0,-1 4 416 0,-1-1 80 0,0 4 16 0,0 3 0 15,0 10 192-15,0 0 0 16,0 0 0-16,0 0 0 0,4 6 208 0,0 5 96 0,0 2 16 0,2 6 0 16,-1 2 560-16,3 6 112 0,-1 3 32 0,3 2 0 0,-1 5-208 0,1 6-48 15,-1 7 0 1,-1 1 0-16,-1 5-192 0,-1 1-64 0,0-1 0 0,-2-2 0 0,-2-1 64 0,1 4 0 15,-2 2 0-15,-2-2 0 16,-3 2-208-16,-3-2-48 0,-1-6 0 0,-1-5 0 0,-4-6-192 0,-1-1-128 16,-3-7 128-16,0-3-128 0,-2-6 0 0,1-3 0 15,-2-6 0-15,1-2 0 0,-1-5 0 0,-1-6 0 16,0-1 0-16,2-7-128 0,-4-3 0 0,2-7 0 16,2-3 0-16,-1-2 0 15,2-3-416-15,2-5-80 0,2-5-16 16,3-6 0-16,5-6-1424 0,3 1-304 0,3-4-48 0,3 3-16 0</inkml:trace>
  <inkml:trace contextRef="#ctx0" brushRef="#br0" timeOffset="1720.38">8917 8946 32255 0,'0'0'704'0,"0"0"160"0,0 0 32 0,0 0 0 0,0 0-720 0,0 0-176 16,0 0 0-16,0 0 0 0,0 0 1824 0,1 9 336 0,-1-1 64 0,0 2 16 0,-1 4-880 0,-1-1-160 15,0 2-48-15,-1 5 0 16,0 1-304-16,1 3-64 0,-2 2-16 0,1 1 0 0,1 3-144 0,-1 2-48 15,-1-2 0-15,2 0 0 16,0-2-144-16,2 0-48 0,-1-4 0 0,2-1 0 0,1 1-384 0,0-4 0 16,2-3 0-16,0 0 0 15,0-4 128-15,1 0-128 0,0-6 128 0,-5-7-128 16,6 6-1296-16,-1-2-352 0,1-1-64 0,-6-3-16 16,7-3-3168-16,5-5-640 0,-12 8-128 0,5-6-32 0</inkml:trace>
  <inkml:trace contextRef="#ctx0" brushRef="#br0" timeOffset="1939.71">9183 9423 36623 0,'-4'13'800'0,"1"-7"160"0,-1 1 48 0,-1-1 32 0,-3 1-832 0,-3-3-208 16,-2 2 0-16,-2-2 0 0,-5 2 1632 0,-2-5 288 0,-2 4 48 0,-1-1 16 15,0-1-976-15,1 1-192 16,-4-2-48-16,-1 0 0 0,0 0-608 0,1-4-160 0,-3 2 0 0,3 0 0 15,1-4 0-15,0 1 128 16,2-1-128-16,1 0 128 0,2 2-128 0,3-2 0 16,2 1 0-16,1-1 0 15,1 0-688-15,6-1-160 0,4 1-48 0,1 0 0 16,4 4-2352-16,0 0-464 0,4-7-112 0,3-2-16 0</inkml:trace>
  <inkml:trace contextRef="#ctx0" brushRef="#br0" timeOffset="2190.4">9096 8856 42383 0,'0'0'928'0,"0"0"192"0,0 0 32 0,0 0 64 0,-9 4-976 16,0-1-240-16,-2 4 0 0,-2-4 0 0,-1 3 1072 0,-3-2 160 15,-2 3 48-15,0-1 0 0,-1 1-720 0,-2-1-144 16,-2 1-32-16,-1-1 0 0,1-2-256 0,-1-1-128 15,0 1 128-15,0-2-128 0,1-2 128 0,2 2-128 16,2-2 128-16,2-2-128 0,1 2 0 0,3-2 0 16,1 2 0-16,2-3 0 15,2 3-640-15,9 0 0 0,0 0 0 0,0 0 0 16,0 0-2816-16,6 3-560 0,5 3-112 0,2-3-32 0</inkml:trace>
  <inkml:trace contextRef="#ctx0" brushRef="#br0" timeOffset="2500.29">9340 9322 25103 0,'0'0'1104'0,"0"0"240"0,0 0-1072 0,0 0-272 16,0 0 0-16,0 0 0 0,0 0 1904 0,0 0 320 0,0 6 64 0,0 1 16 0,0 1-624 0,-2 1-112 16,2-9-32-16,-2 10 0 15,-1 4-400-15,1-1-96 0,0 0-16 0,1 0 0 16,0 0-400-16,-1-3-96 0,2 3-16 0,-1-2 0 0,2-1-192 0,1 0-64 16,-1-4 0-16,-1-6 0 15,4 7-256-15,-4-7 0 0,0 0 0 0,6 6 0 16,1-2-1584-16,-7-4-368 0,8 0-80 15,-2-2-16-15</inkml:trace>
  <inkml:trace contextRef="#ctx0" brushRef="#br0" timeOffset="2959.43">9751 9808 27871 0,'0'0'608'0,"8"4"128"0,1-8 32 0,1 1 16 0,-2 0-624 0,-8 3-160 0,0 0 0 0,0 0 0 0,0 0 1920 0,0 0 368 15,-13 0 64-15,-6 0 16 16,-9 0-416-16,-6 0-80 0,-4-1-16 0,-5 1 0 0,-3 0-448 0,-4 0-112 16,-4 0-16-16,-2 0 0 0,-1 0-448 0,-1 0-112 15,-1 0-16-15,3 0 0 16,1-2-352-16,4-2-80 0,0 1-16 0,1 2 0 0,0-2-256 0,3 0 160 15,0 0-160-15,2 0 128 0,1 2-128 16,2-5 0-16,2 5 0 0,4 1 0 0,2 0 0 0,2 0 128 16,5 1-128-16,-1 2 128 0,7 1-128 0,2-1 0 15,6 0 0-15,1 0 0 16,1-3-944-16,3 3-208 16,2-2-64-16,6-1 0 0,0 0-2448 0,0 0-496 0,0 0-112 0,6 4-16 0</inkml:trace>
  <inkml:trace contextRef="#ctx0" brushRef="#br0" timeOffset="3449.89">8957 10191 23039 0,'0'0'512'0,"-10"-13"96"0,10 13 32 0,0-6 0 0,0-2-512 0,0 1-128 0,0 7 0 0,0 0 0 0,0-2 1712 0,0 2 320 15,0 0 64-15,0 0 16 0,0 0 96 0,0 0 32 16,0 0 0-16,0 0 0 0,-3 6-512 0,1 5-112 16,-1 2-16-16,0 0 0 0,1 4-560 0,0 5-112 15,1-1-32-15,0 2 0 0,-1-3-144 0,2 3-48 16,0-2 0-16,0 2 0 0,2 3-304 0,-1-6-64 0,-1 0-16 15,0-1 0-15,0 2-320 0,0-1 0 16,1 0 0-16,1-1 0 0,-1-2 128 0,2 4-128 0,1-4 128 0,-1 2-128 31,0-5-800-31,0-1-224 0,1-2-64 0,0-5 0 16,-1 1-2608-16,1-1-528 0,-4-6-96 0,7 0-32 0</inkml:trace>
  <inkml:trace contextRef="#ctx0" brushRef="#br0" timeOffset="3688.04">9264 10641 38239 0,'0'0'832'0,"0"0"192"0,0 0 16 0,0 0 48 0,-7 4-880 0,-2 1-208 0,-3-1 0 0,-5-2 0 16,-4 0 1536-16,-2 0 256 0,-5 2 48 0,-1-1 16 16,-2-2-720-16,-2 4-144 0,-1-3-32 0,-1 4 0 0,-2 1-448 0,0-1-112 15,1-2-16-15,-1 2 0 16,2-3-256-16,1 0-128 0,2 1 128 0,2-4-128 0,0 3 0 0,2-3 0 15,5 0 0-15,2 0 0 0,3 0 128 0,2-3-128 16,1 3 128-16,4-4-128 16,0-1-944-16,3 1-272 0,2-3-48 0,3 1-16 15,3-1-3168-15,4-12-640 0,3 2-128 16,1 6-32-16</inkml:trace>
  <inkml:trace contextRef="#ctx0" brushRef="#br0" timeOffset="3919.53">9213 10127 42383 0,'0'0'928'0,"0"0"192"0,0 0 32 0,-8 2 64 0,-3-2-976 0,-3 2-240 16,-3 2 0-16,-3-1 0 0,-3 3 1280 0,-5-2 192 16,-5 3 64-16,1-3 0 0,2 2-720 0,-2 1-144 0,-2-1-32 0,0 0 0 15,-1-2-512-15,2-3-128 16,1 1 0-16,2-2 0 0,0 0 128 0,3 0 0 0,1-2 0 0,3 1 0 15,2-2-128-15,4-1-176 16,2 4 48-16,4-3 0 0,3 2-768 16,8 1-160-16,0 0-32 0,0 0 0 15,0 0-1792-15,12 4-352 0,2 3-80 0,3-1-16 0</inkml:trace>
  <inkml:trace contextRef="#ctx0" brushRef="#br0" timeOffset="4420.3">9363 10487 29023 0,'0'0'1280'0,"0"0"272"0,0 0-1232 0,-8 4-320 0,1-1 0 0,-1 1 0 15,1-4 2304-15,1 3 416 16,-1-2 80-16,7-1 16 0,-7 2-1344 0,1-2-256 15,-1 0-48-15,7 0-16 0,-5-3-512 0,5 3-96 16,-4-3-32-16,4 3 0 0,-2-7-144 0,2 7-48 16,0-6 0-16,1-1 0 0,2-1 64 0,0 2 0 15,3-1 0-15,0 1 0 0,2-1-208 0,1 1-48 16,2-1 0-16,1 1 0 0,-1 2 0 0,1-3 0 16,1 3 0-16,0-1 0 0,0 4-128 0,-1-2 0 0,0 3 0 15,-2 0 0-15,1 0 0 0,-2 4 0 0,-1 1 0 0,-1 2 0 16,-2 1 128-16,-1 1 0 15,-2 5 0-15,-2-1 0 0,-1 3-128 0,-2 1 128 0,-2 0-128 0,-1 3 128 16,-4 3-128-16,0 3 128 0,-2 2-128 16,0-2 128-16,-2 2-128 0,1-2 128 0,1-4-128 0,0 2 128 15,0-3-128-15,1-2 128 0,0 1-128 0,2-7 128 16,1-3-128-16,2 0 0 0,0 0 0 0,4-3 0 16,2-7 0-16,0 0 0 0,0 0 0 0,0 0 0 0,9 0 0 0,1-3 0 15,2-1 0-15,3-2-176 16,0-1 176-16,1-2 0 0,1 1 0 0,0 1 0 0,-1 1 0 0,0-3 0 15,-1 1 0-15,0 1 0 0,-1-2-128 0,3 3 0 16,0 2 0-16,0-3 0 16,-1 3-2672-16,1-2-528 0,0-1-96 0,1 1-32 15</inkml:trace>
  <inkml:trace contextRef="#ctx0" brushRef="#br0" timeOffset="6578.13">10086 9555 26031 0,'0'0'576'16,"0"0"112"-16,8 0 16 0,0 0 32 0,-2 0-592 0,1 0-144 0,0 0 0 0,0 0 0 0,1-3 1920 0,0 3 368 15,1 0 64-15,0 0 16 0,2 0-880 0,-1 0-160 0,2 3-48 0,0-3 0 16,2 1-608-16,1 2-128 15,-2-3-32-15,-1 3 0 0,-2-3-352 0,1 1-160 0,-2 1 128 0,-1 1-128 16,0 1 128-16,-2 0-128 16,-1 1 128-16,-1-1-128 15,-2 3-944-15,-2 0-272 0,-2 0-48 0,0 2-16 16,-2 2-4864-16,0-2-960 0,-4-1-208 0,1 3-48 0</inkml:trace>
  <inkml:trace contextRef="#ctx0" brushRef="#br0" timeOffset="6758.86">10191 9768 31791 0,'0'0'1408'0,"7"7"288"0,-1-3-1360 0,2 1-336 16,0-1 0-16,1-1 0 15,0-2 2064-15,0 2 352 0,-1-3 64 0,1 1 16 0,2-1-1440 0,-1 0-288 16,-1 0-48-16,2 0-16 0,-1 0-560 0,2 0-144 16,0-1 0-16,0 1 0 15,-2 0-640-15,1 0-144 0,-1 0-48 0,-1 0 0 16,1 0-7104-1,-1 0-1440-15,-1-3-288 0,-1 2-48 0</inkml:trace>
  <inkml:trace contextRef="#ctx0" brushRef="#br0" timeOffset="7320.58">11023 9436 14735 0,'15'0'1312'0,"-7"-2"-1056"16,1-3-256-16,1 1 0 0,-3-2 3392 0,0-1 608 15,-1 1 128-15,0-2 32 0,-4-1-1904 0,1-2-368 16,-2 2-80-16,-1 0-16 0,-1 1-864 0,-2-1-176 0,-2-2-48 0,-1 1 0 0,-4 1-448 0,0 1-112 16,-2-4-16-16,0 4 0 15,2 3 64-15,-3 1 0 0,-2 0 0 0,1 4 0 16,-2-3-192-16,2 3 0 0,-1 0 0 0,1 3 0 15,0 4 0-15,1-1 0 0,1 2 0 0,-1 1 0 0,-3 2 128 0,1-1 0 16,4 2 0-16,0 2 0 16,1-1 0-16,1 3 0 0,2-1 0 0,2 2 0 0,1-2 64 0,1 2 0 15,5-1 0-15,0-3 0 0,1-1-64 0,1 1 0 16,1 0 0-16,3-4 0 0,0 2-128 0,0-5 0 16,2-2 0-16,2-1 0 0,0-3 0 0,-1-3 128 15,2-1-128-15,1 0 128 0,-1-2-128 0,0-1 0 16,1-3 0-16,1-3-176 15,-1 0 176-15,-1 0 0 0,0-1 0 0,-1-1 0 16,0 0-128-16,-2 2 0 0,-1-1 0 0,1-2 0 0,-3 6 0 0,0-4 0 16,-2 5 0-16,-1 3 0 0,-4 6 128 0,0 0 0 15,0 0 128-15,0 0-128 0,0 0 176 0,0 6-48 16,0 3 0-16,-1 5 0 0,-3 3-128 0,-3 2 128 0,1 1-128 0,-1 1 128 16,1 5 368-16,0 4 64 15,1 0 16-15,0 3 0 0,0 4 0 0,1-3 0 0,0 2 0 0,1 0 0 16,-1-5-64-16,2-1 0 15,-1-1 0-15,0-1 0 0,2-6-144 0,1-1-48 16,0-4 0-16,1-1 0 0,1-6-320 0,0-1 0 16,-2-9 0-16,0 0 0 15,0 0-448-15,0 0-144 0,8-2-48 0,0-2 0 0,1-2-2352 0,0-1-464 16,1-3-112-16,-3-3-16 0</inkml:trace>
  <inkml:trace contextRef="#ctx0" brushRef="#br0" timeOffset="7560.59">11249 9755 40543 0,'0'0'1792'0,"4"9"384"0,0 2-1744 0,0-4-432 0,-4-7 0 0,0 0 0 0,0 0 1360 0,4 6 192 16,-4-6 48-16,0 0 0 0,0 0-928 0,0 0-176 15,0 0-48-15,0 0 0 0,0 0-448 0,0 0 0 16,0 0 0-16,0 0 0 0,0 0-320 0,8 0 64 16,0 0 0-16,-2-3 0 15,-1-3-2816-15,2 2-576 0,1-3-96 0,0 3-32 0</inkml:trace>
  <inkml:trace contextRef="#ctx0" brushRef="#br0" timeOffset="8121.18">11501 9366 40767 0,'0'0'896'0,"0"0"192"0,0 0 48 0,0 0 0 0,0 0-912 0,0 0-224 16,0 0 0-16,0 0 0 0,0 0 960 0,0 0 160 15,0 0 32-15,0 0 0 0,8-1-672 0,-2-2-128 0,-1-1-32 0,1 1 0 16,-1-3-192-16,0 0-128 15,-1-2 128-15,1 1-128 0,0 1 0 0,2-3 0 0,0 2 0 0,0-1-128 16,1 2 128-16,1-1 0 0,1-2 160 0,0 2-160 16,1 0 0-16,-1 0 0 0,2 0 0 0,0 1 0 15,-1 2 128-15,0 1-128 0,-2 1 176 0,0 2-176 0,-1 2 128 0,0 2-128 16,-2 3 0-16,0 2 0 0,-4-1 0 0,-2 4 0 16,-1-1 0-16,-2 5 0 0,-1 1 256 0,-3 0 128 15,-1 3 48-15,-1 0 0 0,-2-1-256 0,-1-2-48 16,2 0-128-16,-2 0 192 0,0 2-192 0,-1-5 0 15,3-1 128-15,-1-2-128 0,2 0 0 0,1-3 0 16,3-1 0-16,1-1 0 0,4-6 0 0,0 0 0 16,-4 7 0-16,4-7 0 0,0 0 0 0,0 0 0 15,0 0 0-15,9 0 0 0,0-3 0 0,2 2 128 16,-1-2-128-16,1-1 0 0,1 2 0 0,-1-1 0 16,2 2 0-16,1 1 0 0,0-3 0 0,0 3 128 15,1 0-128-15,-1 3 0 0,2-3 128 0,-2 4-128 0,-1 0 176 0,-1 2-176 16,0 3 0-16,-2 5 0 15,0-4 0-15,-4 6 0 0,-1-2 0 0,-2 3 0 0,-3 0 0 16,-1 3 0-16,-3-1 0 0,-3 4-176 16,-2-2 32-16,-1-2 0 0,-3-2 144 0,-1 0-128 0,0-1 128 0,0-2-128 15,-2 0 128-15,0-1 0 16,-1-4 0-16,0-3 0 0,1 1 0 0,1-3 0 16,-4-2 0-16,2 0 0 0,2 0 0 0,-1-2 0 0,2 0 128 0,0-2-128 31,3 0-1360-31,1-3-352 0,4-3-64 0,1 3-16 0,5 5-5008 0,0-10-1008 15,4-3-208-15,2 2-48 0</inkml:trace>
  <inkml:trace contextRef="#ctx0" brushRef="#br0" timeOffset="8739.67">12118 9503 33407 0,'0'0'736'0,"0"0"160"0,0 0 16 0,0 0 16 0,0 0-736 0,0 0-192 0,0 0 0 0,0 0 0 0,0 0 1568 0,0 0 288 16,0 0 48-16,6 2 16 0,2-2-928 0,0 0-176 15,0 0-48-15,-1-2 0 0,1 0-256 0,0 0-48 16,0 2-16-16,1-4 0 0,2 1-256 0,-1 0-48 16,1 2-16-16,2-1 0 0,1-1 112 0,3 2 16 15,2 1 0-15,-1 0 0 16,0 0-1392-16,2 0-272 0,-1 1-48 0,0 2-17552 15</inkml:trace>
  <inkml:trace contextRef="#ctx0" brushRef="#br0" timeOffset="9320.84">12809 9311 33167 0,'14'-5'720'0,"-7"1"160"0,1 0 16 0,0-1 64 0,-2 1-768 0,-1-2-192 16,-1-1 0-16,-1-1 0 0,-2-1 1520 0,-1 2 272 0,-1-2 48 0,-3 1 16 16,-1 2-928-16,-3 2-176 0,-2-1-48 0,-2 3 0 15,0 0-352-15,-1 2-80 0,-3 2-16 0,0 2 0 16,1 3-96-16,-2 2-32 0,-2-1 0 0,1 1 0 0,0-1-128 0,-1 1 128 16,1 2-128-16,2-2 128 15,1 1-128-15,1 1 128 0,1-2-128 0,3 1 128 0,1 1-128 0,2-2 0 16,2-1 0-16,1 1 0 15,1 0 128-15,3 2 0 0,2-5 0 0,2 5 0 0,1-2-128 0,3-1 0 16,1 1 0-16,1 1 0 16,2-1 0-16,1-1 128 0,3 2-128 0,1-4 128 0,0 2-128 0,1 1 128 15,-1-2-128-15,2 2 128 0,-4-1-128 0,2 1 128 16,-1 1-128-16,1 3 128 0,0-2-128 0,-1 2 0 16,-3 3 0-16,-1-2 0 0,0 2 0 0,-5 1 0 0,0 2 0 0,-3-1 0 15,-3-1 0-15,-1 2 128 16,-2-2-128-16,-4 3 128 0,-1-7-128 0,-1 1 0 15,-3 2 0-15,1-5-176 0,-2-1 176 0,0-1-128 16,0-2 128-16,-1-1-128 0,0-2 128 0,0-4 0 0,1 0 128 0,1-4-128 16,-1 2 0-16,0-2 0 15,0-3 0-15,0-2-128 0,2-1 128 0,1-4-128 16,1 0 128-16,3-2-128 0,1-3 128 0,1-1 176 0,2-1-48 0,2 1 0 16,0-6 160-16,3 5 32 0,2-2 0 0,3 0 0 15,0 3-320-15,1 0 160 0,2-2-160 0,0 3 128 0,2 0 0 0,1 3 0 16,-1-1 0-16,2 2 0 15,0 0-128-15,-1-1 128 0,2 4-128 0,-1 0 128 16,0 2 0-16,-2-1 0 0,-1 5 0 0,0-1 0 16,0 1-128-16,-2 2-176 0,-2 1 48 0,-1 3 0 31,-8 0-1600-31,0 0-304 0,0 0-64 0,0 0-16 0</inkml:trace>
  <inkml:trace contextRef="#ctx0" brushRef="#br0" timeOffset="9591.7">13131 9692 46767 0,'0'0'1024'0,"15"6"224"0,-15-6 32 0,0 0 32 0,0 0-1056 0,4 4-256 16,-4-4 0-16,0 0 0 0,0 0 880 0,0 0 112 15,0 0 32-15,0 0 0 0,0 0-672 0,0 0-128 16,0 0-32-16,0 0 0 0,0 0-192 0,0 0 0 16,0 0 0-16,0 0 0 0,0 0 0 0,0 0 0 0,0 0 0 0,0 0 0 31,0 0-464-31,0 0-144 0,0 0-32 0,0 0 0 16,0 0-2656-16,0 0-544 0,0 0-96 0,5-4-32 0</inkml:trace>
  <inkml:trace contextRef="#ctx0" brushRef="#br0" timeOffset="9969.49">13246 9235 37775 0,'0'0'1664'0,"7"7"368"0,-2-1-1632 0,2 1-400 0,-7-7 0 0,8 4 0 15,-2 0 1872-15,-6-4 304 0,8 3 48 0,0-1 16 0,-8-2-1344 0,9-2-256 16,-1 2-48-16,0-3-16 15,-2-1-256-15,2 1-48 0,1 2-16 0,1-2 0 0,-1-1-96 0,2-1-32 16,1 1 0-16,1 3 0 16,2-4 0-16,0 1 0 0,4 1 0 0,-1-1 0 0,0 0-128 0,2-1 0 15,1 1 0-15,0 0 0 16,-1 2 0-16,-2-2 128 0,-1 1-128 0,-1 3 128 0,-2 0-128 0,-1 3 0 16,-1-2 0-16,-1 4-176 0,-4-1 176 0,0 5 176 15,-2 2-48-15,-1 2 0 0,-3 0-128 0,-2 4 0 16,-2 3 0-16,-2 3-176 0,-1-2 176 0,-3 5 0 15,-2 3 128-15,-1 1-128 0,0-2 224 0,1 5-32 16,-1-1 0-16,1 0 0 0,1 1-48 0,1-1-16 16,1-2 0-16,0-2 0 0,0 1-128 0,3-6 0 15,1-2 0-15,1-1 0 0,2-3 0 0,0-4 0 0,1-3 0 0,1 0 128 16,0-4-128-16,-1-6-224 0,4 4 48 0,2-1 16 31,1-3-2528-31,1-4-512 0,-1-1-112 0,1-2-16 0</inkml:trace>
  <inkml:trace contextRef="#ctx0" brushRef="#br0" timeOffset="12277.92">7027 11567 26719 0,'0'0'576'0,"-12"-11"128"0,12 11 32 15,0 0 32-15,-4-6-624 0,4 6-144 0,0 0 0 0,0 0 0 16,0 0 1872-16,0 0 352 0,0 0 64 0,0 0 16 0,-5 6-368 0,1 5-64 15,1 2-16-15,1 2 0 0,-1 2-608 0,0 7-128 16,2 6-32-16,0 0 0 0,0 4-352 0,-1 6-80 16,1-1-16-16,1 4 0 0,1 2-192 0,1 0-64 15,-2 1 0-15,0-1 0 0,0 2-112 0,1 1-16 16,1 4-16-16,0-3 0 0,-1-3-80 0,0-1-16 0,2-3 0 0,1-6 0 16,1-2-144-16,0-5 128 15,-1-5-128-15,3-3 128 0,-1-4-128 0,2-4 0 0,-1-4 0 0,1-5-176 31,3-4-1648-31,0-4-336 0,1-3-64 0,1-3-16 16,0-3-5824-16,-1-3-1184 0,0 2-224 0,-2-3-64 0</inkml:trace>
  <inkml:trace contextRef="#ctx0" brushRef="#br0" timeOffset="12679.06">7248 12089 30287 0,'0'0'1344'0,"0"0"272"0,0 0-1296 0,0 0-320 0,3-6 0 0,-3 6 0 16,0 0 2096-16,0 0 336 0,0 0 80 0,0 0 16 0,0 0-1568 0,6 0-304 16,-6 0-64-16,7-4-16 15,-2 0-240-15,0-1-48 0,1 1-16 0,-1-3 0 0,-1 3-400 0,1-1-96 16,2 1-16-16,-1 0 0 16,1 1 240-16,-1-1 0 0,2 2 0 0,-8 2 0 0,9 4 0 0,0 1 160 15,1 2-160-15,-1-1 128 0,0 2 32 0,-3 4 0 16,2 0 0-16,-1 3 0 0,-3 5 160 0,0 1 16 15,-3 2 16-15,-1 4 0 0,-3-1 288 0,-1 0 48 16,1 2 16-16,-3-2 0 0,0 0 0 0,-1 0 0 16,-1-5 0-16,0 0 0 0,1-3-368 0,-1-3-64 15,-1-5-16-15,-1 2 0 0,3-4-256 0,-1-2 160 16,0-6-160-16,0 0 128 0,-1-4 64 0,0-2 0 16,-1-3 0-16,3-2 0 0,-1-2-368 0,1-6-64 0,2-2-16 0,1-3 0 15,1 0 256-15,2-2-144 16,2 0 144-16,2-1-128 0,0 0-112 0,2 4-16 0,1 1 0 0,2 1 0 31,0 1-1072-31,1 0-208 0,0 3-64 0,2 2 0 16,-1 0-1680-16,2 2-352 0,0 3-64 0,-1 0-16 0</inkml:trace>
  <inkml:trace contextRef="#ctx0" brushRef="#br0" timeOffset="13219.58">7731 12296 37311 0,'0'0'832'0,"0"0"160"0,7-4 32 0,-2-2 16 0,0-5-832 0,1 1-208 0,-1-3 0 0,-1-6 0 16,-2 2 656-16,1 0 96 0,-2 0 16 0,-1-2 0 0,-1-1-416 0,0 0-80 16,-2 3-16-16,1 0 0 0,-4 4-256 0,0 0 0 15,-1 3 0-15,-1 3-144 16,0 0 416-16,1 1 96 0,-4 2 16 0,1 4 0 0,-1 4 144 0,1 2 48 15,-1 4 0-15,-1 3 0 0,1 0-64 0,-1-1 0 16,1 3 0-16,0 5 0 0,0 0-96 0,3 1-32 16,2 5 0-16,2-3 0 0,0 3-96 0,4-2-32 15,0 2 0-15,1-2 0 0,3-1-96 0,0-2-32 16,1-1 0-16,2-3 0 0,2-1-128 0,0-6 0 0,2-1 0 0,0-2 0 16,3-3 0-16,-1-4-176 15,1 2 48-15,0-4 0 0,2-5-112 0,-1-3-16 0,-1-1 0 16,0-2 0-16,-1-2-96 0,1-2-32 15,-3-3 0-15,0 0 0 0,-2 2 160 0,-1-2 32 16,-2 1 0-16,1 2 0 0,-3-2 192 0,0 7-144 16,-2 1 144-16,0 3-128 0,-2 8 128 0,0 0 176 0,0 0-48 15,0 0 0-15,4 10-128 0,0 7 0 0,0 3 0 0,-1 4 0 0,3 2 240 0,-1 4 16 16,-1 3 0-16,0 1 0 16,0 2 192-16,-2 4 64 15,0 0 0-15,-1 3 0 0,-1-3 48 0,0 4 16 0,-1 5 0 0,-1-2 0 16,0 3-256-16,-2-1-64 0,-1-1 0 0,-1-3 0 0,0-4-256 0,-2 0 0 15,-1-6 0-15,-2-4-144 16,-1-2 144-16,1-5 0 0,-2-5 128 0,1-4-128 0,-1-2 0 16,0-7-128-16,-1-6 0 0,1-2 0 15,0-6-320-15,0-3-48 0,1-4-16 16,1-6 0-16,0-5-1328 0,5-3-272 0,-1-5-48 0,2 0-16 16,2-8-7008-16,5-3-1408 0,3 9-288 0,4-6-48 0</inkml:trace>
  <inkml:trace contextRef="#ctx0" brushRef="#br0" timeOffset="13801.41">8783 11526 38015 0,'0'0'832'0,"0"0"192"0,0 0 16 0,1 8 16 0,2 1-848 0,-2 0-208 16,-1-9 0-16,0 11 0 0,0-1 1472 0,-1 1 256 15,0 2 64-15,-1 2 0 0,1 0-720 0,-2 2-144 16,2 3-32-16,0-1 0 0,-2 1-352 0,3-1-80 16,-1 2-16-16,0 2 0 0,-1-2-256 0,1 1-48 15,1 1-16-15,0-3 0 0,0-3-128 0,0 0 0 16,1 0 0-16,1-4 0 0,-1 0 0 0,2-2 0 15,-1-2 0-15,1-2-176 16,-1-1-1040-16,-2-6-192 0,0 0-64 0,8 4 0 16,0-1-3264-16,-1 1-672 0,-7-4-128 0,8 0-32 0</inkml:trace>
  <inkml:trace contextRef="#ctx0" brushRef="#br0" timeOffset="14033.57">9008 12018 33167 0,'0'0'720'0,"0"0"160"0,0 0 16 0,0 0 64 0,0 0-768 0,0 0-192 16,-10 7 0-16,10-7 0 0,-7 4 1520 0,-1 2 272 0,-1 1 48 0,-3-3 16 16,-2 3-672-16,-3-4-128 15,-4 3-32-15,-1-2 0 0,-3 0-256 0,-1 1-48 0,-2-4-16 0,1 2 0 16,-1-3-192-16,-1 1-64 0,5 2 0 0,-3-3 0 0,2 0-304 0,2 0-144 16,2-3 128-16,3 2-128 15,-1-2 128-15,4-1-128 0,1 2 128 0,4-2-128 0,2 0 0 0,3-3 0 16,5 7 0-16,-3-6 0 15,3-1-1712-15,3-2-416 0,1 1-96 0,2-1-16 16,4 2-4400-16,0-3-880 0,3 1-176 0,3-4-48 0</inkml:trace>
  <inkml:trace contextRef="#ctx0" brushRef="#br0" timeOffset="14271.56">9028 11543 33407 0,'0'0'736'16,"0"0"160"-16,0 0 16 0,0 0 16 0,0 0-736 0,0 0-192 0,-9-3 0 0,-2 2 0 0,-2 1 2176 0,-2 1 416 0,-4 2 80 0,-3 0 16 16,-3 1-1184-16,-1 2-224 15,-2-3-64-15,0-2 0 0,-1 2-864 0,0 1-176 16,0-4-48-16,-2-3 0 0,-1 2 0 0,6 1 0 0,4-3 0 0,-2 3 0 16,-3-4-128-16,2 2 0 0,4 2 0 0,4-2 0 15,2 0 0-15,4-1 0 0,0 2 0 0,5-2-176 31,6 3-1696-31,0 0-352 0,0 0-64 0,0 0-16 0,6-4-6656 16,3 1-1328-16,2-3-272 0,5 2-48 0</inkml:trace>
  <inkml:trace contextRef="#ctx0" brushRef="#br0" timeOffset="14610.74">9231 11873 21423 0,'0'0'944'0,"0"0"208"0,0 0-928 0,4-6-224 0,-4 6 0 0,0 0 0 0,0 0 2192 0,0 0 400 15,0 0 80-15,0 0 16 0,0 0-576 0,0 0-96 16,4 6-32-16,0 3 0 0,-2 2-400 0,1 2-96 16,0 4-16-16,-1 0 0 0,0 0-560 0,0 1-112 15,-1-1-32-15,1 3 0 0,0-3-256 0,1 0-48 16,0-1-16-16,-1-3 0 0,1-5-192 0,1 2-64 16,-2-1 0-16,-2-9 0 0,0 0-352 0,7 7-80 0,0-3-16 0,-7-4 0 31,7-2-3936-31,6-7-800 0,-5-1-144 0,-4 3-48 0</inkml:trace>
  <inkml:trace contextRef="#ctx0" brushRef="#br0" timeOffset="15078.72">9658 12366 33631 0,'0'0'736'0,"0"0"160"0,0 0 16 0,0 0 48 0,0 0-768 0,0 0-192 16,0 0 0-16,-7-4 0 0,-4 1 1616 0,-4 3 304 16,-4-4 48-16,-5 4 16 0,-4-3-720 0,-4 3-144 15,-6-4-32-15,-7 4 0 0,-6 0-400 0,-4 0-96 16,-5 0-16-16,1 0 0 0,0 0-144 0,1 4-48 0,2-1 0 0,0-2 0 16,-2 5-256-16,3-2-128 15,1-2 128-15,2 2-128 0,1-1 240 0,4-2-48 0,2 2 0 0,5 1 0 0,4-2-48 0,4 2-16 16,1-1 0-16,5 1 0 15,1-2-128-15,6 0 0 0,0 0 0 0,4-2 0 16,2 0 128-16,3 0 0 16,3 0 0-16,7 0 0 15,0 0-816-15,0 0-160 0,0 0-48 0,0 0 0 16,0 0-2496-16,9 3-512 0,3 1-112 0,-1-2-16 0</inkml:trace>
  <inkml:trace contextRef="#ctx0" brushRef="#br0" timeOffset="15510.47">8782 12769 26943 0,'0'0'1200'0,"0"0"240"0,0 0-1152 0,0 0-288 0,0 0 0 0,0 0 0 15,4 9 2048-15,-2-2 368 16,1 0 64-16,-2 3 16 0,-1 0-768 0,0 3-160 0,0 0-32 0,0 0 0 16,-1 4-512-16,0 0-96 0,-1 3-32 0,1 2 0 15,0-3-304-15,-1 3-64 0,2 2-16 0,0-2 0 16,-1-1-256-16,1 1-48 0,0-1-16 0,1-1 0 0,1-1 64 0,-1 2 0 16,2-4 0-16,1-1 0 15,-1 1-256-15,3-1 0 0,-1-2 0 0,0-3-160 31,0 0-1104-31,1-3-208 0,-1-1-64 0,0-1-18224 0</inkml:trace>
  <inkml:trace contextRef="#ctx0" brushRef="#br0" timeOffset="15780.14">9031 13201 31551 0,'11'7'704'0,"-11"-7"128"0,0 0 48 0,6 6 0 15,0 1-704-15,-6-7-176 0,0 0 0 0,1 6 0 0,-1-6 1728 0,-3 8 304 16,-4-1 64-16,-3-1 16 0,-4 1-976 0,-1-1-192 16,-2 1-48-16,-3-1 0 0,-4-2-352 0,-2 3-80 15,-4-2-16-15,-1-1 0 0,-2 3 208 0,0-3 48 16,2-1 0-16,-2 3 0 0,0-5-368 0,2 2-64 16,1-3-16-16,2 0 0 0,3 2-96 0,2-2-32 15,1 0 0-15,3 0 0 0,2-2-128 0,3 2 128 0,1-4-128 0,2-3 128 31,5 2-656-31,0-2-144 0,2 0-32 0,3-3 0 16,4 0-2192-16,2-1-448 0,3-2-96 0,2 0-16 0</inkml:trace>
  <inkml:trace contextRef="#ctx0" brushRef="#br0" timeOffset="16000.72">9059 12749 35711 0,'0'0'784'0,"0"0"176"0,0 0 16 0,0 0 16 0,2-8-800 0,-2 8-192 15,-8-4 0-15,-1-1 0 16,-2 4 1888-16,-2-2 336 0,-3 3 64 0,-2 0 16 0,-2 0-976 0,-2 4-192 16,-1-4-48-16,-4 5 0 15,-1-1-608-15,-1 0-128 0,0-1-32 0,0 1 0 0,-1-2-192 0,1-2-128 16,2 2 128-16,1 0-128 0,1-2 128 0,2 3-128 0,2-2 128 0,4 2-128 16,3 0 0-16,1-2 0 15,1-1 0-15,3 3-128 16,9-3-1440-16,0 0-288 0,0 0-48 0,0 0-18080 15</inkml:trace>
  <inkml:trace contextRef="#ctx0" brushRef="#br0" timeOffset="16530.45">9269 13067 31103 0,'0'0'688'0,"-8"4"144"0,2 0 16 0,-2 3 16 0,0-4-688 0,0 0-176 0,0 0 0 0,0 1 0 15,0-4 1520-15,2 3 272 0,-1-3 48 0,7 0 16 0,0 0-976 0,0 0-192 16,-6 0-48-16,2-3 0 15,4 3-352-15,0 0-80 0,-1-7-16 0,2 1 0 0,0-2-48 0,3-1-16 16,1 2 0-16,1 1 0 16,0-2-128-16,2-1 128 0,1-2-128 0,0 2 128 0,-1 1-128 0,1-1 0 15,2 3 0-15,-1 2 0 16,1-3 128-16,-1 1 0 0,1 3 0 0,-1-1 0 16,-1 1-128-16,1 2 0 0,-1 1 0 0,0 1-176 0,-1 5 352 0,-2-2 64 15,-1 2 16-15,-1 5 0 0,-1-1 0 0,-3 6 0 16,0-3 0-16,-3 8 0 0,-1 1 0 0,-2 2 0 15,-3-1 0-15,0-2 0 0,-2 5 256 0,-1-2 48 16,1 2 16-16,-3-2 0 0,1-2-160 0,2 2-32 16,0-5 0-16,2 2 0 0,-2-5-256 0,2 1-128 15,3-4 128-15,1 0-128 0,1-2 240 0,1-5-48 16,3-6 0-16,0 0 0 0,0 0-352 0,0 0-80 0,0 0-16 0,9-3 0 16,4 3 256-16,-1-3-144 15,1-4 144-15,0 0-128 0,3 1 128 0,1-1 0 0,0-1 0 0,0-1 0 16,0 3 0-16,0-5 0 0,0 2 0 0,0 3 0 15,-1-2-896 1,-2-1-160-16,-2 2-32 0,-2-3-19008 0</inkml:trace>
  <inkml:trace contextRef="#ctx0" brushRef="#br0" timeOffset="17018.25">10043 12109 35247 0,'0'0'768'0,"0"0"176"0,0 0 16 0,14-9 32 0,-14 9-800 0,0 0-192 0,0 0 0 0,8 0 0 15,1 0 1536-15,1-2 256 16,-3 0 48-16,3-1 16 0,-3 2-1024 0,3-2-208 0,-1 1-48 0,1 0 0 0,1 0-448 0,1-2-128 31,-2 1 0-31,0 2 0 0,1-2 0 0,-2 3 0 0,0 0 0 0,-1 0 0 0,-8 0 0 0,0 0 0 16,0 0-128-16,3 7 128 15,-6 1-2640-15,-2 1-448 0,-2 0-96 0,-2 1-13072 16</inkml:trace>
  <inkml:trace contextRef="#ctx0" brushRef="#br0" timeOffset="17160.8">10038 12305 32479 0,'0'0'704'0,"0"0"160"0,8 3 32 0,1-2 16 0,0-1-720 0,0 3-192 0,2-3 0 0,0 1 0 0,1-1 1984 0,0 0 352 16,0-1 80-16,0 1 16 0,1-3-1536 0,1-1-320 15,-1 2-48-15,2 2-16 0,-2-4-304 0,1 1-64 16,-1-1-16-16,2 2 0 16,-1 0-1632-16,-2 0-336 0,-2 2-64 0,2-3-16 0</inkml:trace>
  <inkml:trace contextRef="#ctx0" brushRef="#br0" timeOffset="17859.62">10937 12035 21423 0,'0'0'944'0,"0"0"208"0,0 0-928 0,3-6-224 15,1 2 0-15,0-3 0 0,0 1 1728 0,0-1 320 16,0 1 48-16,0-1 16 0,0-2-768 0,1 1-160 16,0 2-32-16,0-1 0 0,2 1-448 0,-1-1-112 0,0 0-16 0,-1 4 0 15,3-3-144-15,0 2-48 16,-1 2 0-16,3 0 0 0,-1 2 64 0,0 0 0 0,0 2 0 0,0 3 0 15,0-1 0-15,1 2 0 16,-1 4 0-16,-1-2 0 0,0 5 48 0,-1 0 16 0,1 1 0 0,-3 6 0 16,-2-1 48-16,0 4 16 15,-2 0 0-15,-2 3 0 0,-3 2-256 0,-3 2-64 0,1 0 0 16,-2 0 0-16,-1 0 112 0,-3-1 16 0,-1 1 0 0,0-3 0 0,-2-4-208 0,0-3-48 16,-1-6 0-16,0-1 0 15,0-4 112-15,1-5 16 0,-1 0 0 0,0-4 0 0,2-2-256 0,-1-4-160 16,1-5 32-16,1-2 0 15,0-2 128-15,1-2-128 0,0-3 128 0,3-3-128 0,1-1-64 0,2-2 0 16,2 0 0-16,1 2 0 0,-1-2 192 16,4 3 0-16,3 0 128 0,1 2-128 0,1-2 176 0,3 1-48 15,1 1 0-15,0 1 0 16,2 0-304-16,0 3-64 0,3 0-16 0,0 0 0 16,0 4-512-16,1 3-96 0,1 0-32 0,-1 4 0 15,1 2-3216-15,17-3-656 16,-10 5-128-16,-14 2-32 0</inkml:trace>
  <inkml:trace contextRef="#ctx0" brushRef="#br0" timeOffset="18130.73">11417 12212 42383 0,'0'0'928'0,"4"7"192"0,-2-1 32 0,2 1 64 0,-4-7-976 0,6 6-240 0,-6-6 0 0,5 7 0 16,-5-7 1680-16,0 0 304 0,0 0 48 0,6 7 16 15,-6-7-1536-15,0 0-320 0,0 0-48 0,0 0-16 0,0 0-128 16,0 0 0 0,0 0 0-16,0 0 0 0,0 0 0 0,0 0 0 0,8 0 0 0,-8 0-176 15,0 0 176-15,8 0-128 16,-8 0 128-16,8 0-128 15,-8 0-1280-15,8-3-256 0,-2-1-64 0,1-3-18656 0</inkml:trace>
  <inkml:trace contextRef="#ctx0" brushRef="#br0" timeOffset="18598.18">11824 11729 41007 0,'0'0'896'0,"0"0"192"0,1-5 48 0,7 1 16 0,0 6-928 0,-1-2-224 16,-7 0 0-16,0 0 0 0,0 0 1072 0,0 0 160 16,0 0 48-16,0 0 0 0,2 8-768 0,-2 5-160 15,-1 1-32-15,-4 3 0 0,-3 2-48 0,-1 3-16 16,-3 2 0-16,0 4 0 0,-1-2 64 0,0 0 0 16,0 1 0-16,0 0 0 0,1-1-320 0,2 1 0 0,0 0 0 0,3-1-144 15,1 0 144-15,2-3 0 16,2 1 128-16,2 0-128 0,1-3 128 0,3 1-128 15,1-3 128-15,3 2-128 0,3-5 128 0,0 1-128 16,4-4 128-16,2 0-128 0,4 0 128 0,1-5-128 0,3 1 128 0,1-2-128 16,2-7 0-16,-1 0 0 15,2-3 0-15,-2 2-128 0,1-4-64 0,-1-3 0 16,0-4 0-16,-3 2 0 0,-1-3 32 0,-4-4 0 0,0 0 0 0,-4 0 0 16,-1-3-48-16,-4 0-16 0,-2 3 0 0,-3 0 0 15,-1 2 224-15,-3 0-144 0,-2 2 144 0,-3 4-128 0,-2-2 128 0,-2 9-128 16,-3 2 128-16,-3 2-128 15,-2 2 128-15,-1 5 144 0,0 2-16 0,-3-1-128 0,1 4 0 0,-1 1-176 16,0 0 0 0,3 0 0-16,2 2 176 0,0-2 0 0,2 1 128 0,3-3-128 0,2 0 0 0,4-3 0 15,0-1 0-15,1-1 0 16,2-4 0-16,1-4 0 0,4 5 0 0,-4-5 0 16,7 4-704-16,-1-6-192 0,3 0-64 0,0-3-18864 0</inkml:trace>
  <inkml:trace contextRef="#ctx0" brushRef="#br0" timeOffset="20815.14">7167 14447 32255 0,'0'0'1424'0,"0"0"304"0,0 0-1392 0,0 0-336 16,0 0 0-16,0 0 0 0,0 0 2320 0,0 0 400 16,1 6 80-16,2 3 16 0,-2 2-1232 0,0 2-240 15,-1 1-64-15,0 6 0 0,0 0-400 0,0 1-96 16,-2 3-16-16,1 4 0 0,-2-1-144 0,2 6-48 0,-1-3 0 0,-2 7 0 16,2 0-192-16,0 2-64 15,1 2 0-15,0 2 0 0,0 0-48 0,1 0-16 0,0-4 0 0,0-2 0 16,0-4-256-16,1-3 0 15,-1-5 0-15,1-3 0 0,0-5 0 0,2-1 160 0,-2-6-160 0,2 0 128 32,-3-10-960-32,0 0-208 0,0 0-48 0,8-6 0 0,0-4-2608 0,0-3-528 0,-1-4-96 15,1 0-32-15</inkml:trace>
  <inkml:trace contextRef="#ctx0" brushRef="#br0" timeOffset="21268.15">7354 14563 35247 0,'0'0'768'0,"0"0"176"0,0 0 16 0,0 0 32 0,0 0-800 0,7 0-192 0,-7 0 0 0,8 0 0 0,-8 0 1216 0,6-2 208 16,-6 2 48-16,7-4 0 0,-2 0-976 0,0-3-192 16,-1 1-48-16,0-4 0 0,1 3-256 0,1 0 0 15,0 0 0-15,1 1 0 0,-1-1 0 0,2 1 160 0,0-3-160 0,2 3 128 16,1 1-128-16,2-1 128 15,1 2-128-15,3 1 128 0,3 2-128 0,-2 1 128 16,1 4-128-16,-1 0 128 0,0 2 368 0,2 3 64 16,1 2 16-16,-3 2 0 0,1 1 0 0,-2 5 0 15,-2 2 0-15,-2 2 0 0,-1 3-64 0,-1 3 0 16,-5 1 0-16,0 2 0 0,-4 3-96 0,-2-1-32 0,-2 3 0 0,-4 3 0 16,0 0 0-16,-5-1 0 0,-1 2 0 0,-2-5 0 15,-2-3-96-15,1-3-32 16,-2-2 0-16,0-6 0 0,0-1-96 0,0-5-32 0,-2-6 0 0,1-1 0 15,0-7-128-15,-1-2-176 0,2-4 48 0,1-6 0 16,1 0 128-16,2-4 0 0,1-5 0 0,1-2 0 16,1-2 0-16,1-6 0 0,1-1 0 0,1-2 0 15,2-3 0-15,2 1-128 0,0-1 128 0,3 3-128 0,1-1 128 0,1 3-128 16,4-2 128-16,0 1-128 16,1 4-320-16,2 1-48 15,0 2-16-15,3 4 0 0,0-2-1072 0,1 4-208 0,3 0-64 0,1 6 0 16,1 3-4704-1,0-1-944-15,-1 4-192 0,0 5-48 0</inkml:trace>
  <inkml:trace contextRef="#ctx0" brushRef="#br0" timeOffset="22130.14">7932 14343 30399 0,'0'0'672'0,"0"0"144"0,0 0 16 0,0 0 16 0,0 0-672 0,0 0-176 16,0 0 0-16,0 0 0 0,0 0 1776 0,0 0 320 0,2-6 64 0,-2 6 16 15,3-7-1088-15,0 0-192 16,-1 1-64-16,1 2 0 0,-1-3-560 0,1 1-112 16,1-1-32-16,-3 1 0 0,2-1-128 0,1 3 0 15,1-2 0-15,-5 6-176 0,5-4 176 0,1-3 0 16,-1 5 128-16,0-2-128 0,-5 4 128 0,8-3-128 0,-1-1 128 0,-1-1-128 15,2 4 128-15,0 1-128 16,0 1 128-16,1 2-128 0,-1-3 0 0,1 4 0 0,-1 2 0 0,0 1 0 0,-1 2 480 0,1 1 32 16,0 1 0-1,-1 2 0-15,-3 3-64 0,-2 1 0 0,1 2 0 0,-3 2 0 16,-3 1-144-16,1-1-48 0,-2 3 0 0,-2 2 0 0,-1-4 160 0,-1-1 32 16,-1 2 0-16,-1-2 0 15,0-4-64-15,-1-2 0 0,1-2 0 0,-1-2 0 0,2-1-192 0,0-3-64 16,1-1 0-16,0-3 0 15,-2-2-128-15,1-2 0 0,1-2 0 0,0 0 0 0,0-4 0 0,2-2-176 16,-1-4 48-16,2 1 0 0,0-1 128 16,1-3 0-16,0-3 128 0,1-1-128 0,1 2 0 0,0-5 0 15,1 4 0-15,1-2 0 0,1-2 0 16,2 0-240-16,-1 2 48 0,2 1 0 16,0 1-416-16,2-1-80 0,-3 3-16 0,4 4 0 15,1 0-864-15,2 2-176 0,1 1-48 16,-1 1 0-16,-1 2-3120 0,1 0-624 0,-1 4-128 0,3-4-32 0</inkml:trace>
  <inkml:trace contextRef="#ctx0" brushRef="#br0" timeOffset="22450.54">8351 14523 15663 0,'0'0'688'0,"0"0"144"0,0 0-656 0,0 0-176 0,0 0 0 0,0 0 0 0,0 0 6080 0,0 0 1168 15,0 0 240-15,0 0 64 16,0 0-4784-16,0 0-944 0,0 0-192 0,0 0-32 0,0 0-816 0,0 0-144 15,0 0-48-15,0 0 0 0,0 0-368 0,0 0-80 16,0 0-16-16,0 0 0 0,0 0-128 0,0 0 128 16,0 0-128-16,0 0 128 15,0 0-128-15,0 0 0 0,0 0 0 0,0 0 0 16,0 0-1200-16,0 0-272 0,0 0-48 0,8 0-12768 16,-8 0-2560-16</inkml:trace>
  <inkml:trace contextRef="#ctx0" brushRef="#br0" timeOffset="23150.47">8602 14134 23487 0,'0'0'1040'0,"0"0"224"0,0 0-1008 0,0 0-256 0,7-4 0 0,-7 4 0 15,0 0 1984-15,0 0 368 0,6-3 64 0,-6 3 16 16,0 0-576-16,0 0-96 0,0 0-32 0,0 0 0 0,0 0-608 0,0 0-128 16,0 0-32-16,0 0 0 0,0 0-48 0,-3 7-16 15,-3 2 0-15,0 1 0 0,0 3-32 0,1 2-16 16,-1-2 0-16,0 3 0 0,1 1-224 0,1 2-48 15,0 1-16-15,2 1 0 0,0-2-192 0,2 2-48 16,2 2 0-16,0-2 0 0,2 1-64 0,2-2-32 16,-1 0 0-16,3 0 0 0,1 0-96 0,1-1-128 15,2-4 176-15,0 1-176 0,1-2 160 0,3-1-160 16,2-2 128-16,0 0-128 0,1 0 0 0,0-7 0 0,2-2 0 0,2 1 0 16,-3-2 0-16,1-2 0 15,0-4-224-15,-1 1 80 0,-2-3-144 0,-2 1-32 0,-2-1 0 0,0-3 0 16,-4-3-48-16,-1 2-16 15,-2-2 0-15,-2 0 0 0,-1 0 192 0,-1-2 48 0,-2 0 0 0,-1 2 0 16,-1-1 144-16,-3 4 0 16,-2 1 0-16,0 2 0 0,-2 3 0 0,-1 0-192 0,-3 4 192 0,0 4-192 15,0 0 192-15,1 3 0 16,-1 2 128-16,-1 4-128 0,0 0 0 0,1 2 144 0,0-2-144 0,2 0 0 16,0 3 256-16,3-5-48 0,-1 1-16 0,3-1 0 0,2-2 0 0,0-1 0 15,2 1 0-15,1-9 0 16,0 6-192-16,0-6 0 15,0 0 0-15,0 0-160 16,7-2-2128-16,0-1-416 0,1 2-96 0,3-6-16 0</inkml:trace>
  <inkml:trace contextRef="#ctx0" brushRef="#br0" timeOffset="26790.6">9362 14779 19583 0,'0'0'864'0,"0"0"176"0,0 0-832 0,0 0-208 0,0 0 0 0,0 0 0 0,0 0 1584 0,0 0 272 16,0 0 48-16,0 0 16 0,0 0-928 0,0 0-176 15,0 0-48-15,0 0 0 16,0 0-96-16,0 0-32 0,0 0 0 0,0 0 0 0,0 0 512 0,0 0 112 15,0 0 16-15,6-2 0 16,-6 2 0-16,8 0 0 0,-1 0 0 0,1 0 0 0,0-2-368 0,1 0-64 16,-1-1-16-16,1 2 0 0,-1-2-256 0,2 1-48 15,1 0-16-15,-1 0 0 0,-1-2-256 0,2 1-48 16,-1 2-16-16,1 1 0 16,-1-3-192-16,2 3 144 0,0 0-144 0,0 0 128 0,-1 0-128 0,0 0 0 15,-1 0 0-15,-1 0 0 0,-1 3 0 0,0-2 0 16,-8-1 0-16,7 3-176 15,-7-3 176-15,0 0 0 0,0 0 0 0,0 0 0 16,4 6-1408-16,-4-6-256 0,0 0-64 0,0 0 0 16,-3 7-4192-16,-1-3-848 0,-4-2-160 0,-1 0-48 0</inkml:trace>
  <inkml:trace contextRef="#ctx0" brushRef="#br0" timeOffset="27069.39">9412 15002 34783 0,'0'0'768'0,"0"0"144"0,0 0 48 0,0 0 16 0,0 0-784 0,6 0-192 0,2 0 0 0,0 0 0 0,-1 0 912 0,0-3 144 16,1 1 32-16,0 0 0 15,-1 0-512-15,1-2-112 0,-1 0-16 0,1-1 0 0,0 5-256 0,0 0-48 16,0-4-16-16,1 1 0 15,1 2 64-15,1 1 0 0,-2 0 0 0,0 1 0 0,2-1-192 0,-2 3 0 16,-3-3 0-16,2 4 0 0,0-4-176 0,0 2-64 16,-1-2-16-16,-1 3 0 15,1-2-3888-15,-1-1-784 16,1 0-144-16,2 0-48 0</inkml:trace>
  <inkml:trace contextRef="#ctx0" brushRef="#br0" timeOffset="28100">10970 14270 15423 0,'0'0'336'0,"0"0"80"0,0 0 16 0,0 0 0 0,0 0-432 0,2-9 0 15,-2 9 0-15,1-7 0 0,0 3 960 0,-1 4 96 16,1-6 32-16,-1 6 0 0,0 0-160 0,0-7-32 15,0 7 0-15,0 0 0 0,0 0-400 0,0-7-96 16,0 7-16-16,0 0 0 0,0 0 112 0,0 0 16 0,0 0 0 0,0 0 0 16,0 0 448-16,0 0 112 15,0 0 16-15,0 0 0 0,0 0 96 0,0 0 32 16,0 0 0-16,0 0 0 0,3 10-64 0,0-4 0 0,-2 5 0 0,0-2 0 16,1 1-256-16,-1 1-48 15,0 5-16-15,-2-2 0 0,1 3-192 0,0 1-64 0,0-1 0 0,0 0 0 16,1 3-192-16,-1 0-64 15,-1-2 0-15,0 4 0 0,-1-2-48 0,1-3-16 0,0 0 0 0,-1 0 0 16,1 1-96-16,0-3-32 16,-2 2 0-16,2-4 0 0,0-3-128 0,1 2 0 0,-2-1 0 0,2-5 0 15,0 1 0-15,0-7 0 0,0 0 0 0,2 8 0 32,-2-8-1152-32,0 0-256 0,0 0-48 0,0 0-16 0,6 2-2448 0,1 2-496 0,-1-1-112 0,-6-3-16 15</inkml:trace>
  <inkml:trace contextRef="#ctx0" brushRef="#br0" timeOffset="28350.81">11202 14647 6447 0,'0'0'576'0,"0"0"-576"16,0 0 0-16,0 0 0 16,0 0 4160-16,0 0 704 0,0 9 160 0,-4-2 32 0,-1-1-2192 0,-3 1-432 15,-1-1-96-15,-4 1-16 0,-2-1-848 0,-2-2-160 16,-4 3-32-16,-1-3-16 0,-3 2-496 0,0-3-112 15,-2 1-16-15,-2-1 0 0,-1-3-256 0,1 0-48 16,0 0-16-16,0-7 0 0,2 0-192 0,3 1-128 16,2 3 128-16,2-1-128 0,3 0 128 0,3-2-128 15,2 1 128-15,2 1-128 0,1-3 128 0,1 3-128 0,8 4 128 0,0 0-128 16,0 0 0-16,0 0-208 16,0-6 16-16,0 6 16 15,2-7-3552-15,-2 7-720 0,7-6-144 0,2 2-16 0</inkml:trace>
  <inkml:trace contextRef="#ctx0" brushRef="#br0" timeOffset="28608.27">11230 14200 33343 0,'0'0'736'0,"0"0"160"0,0 0 16 0,0 0 16 0,-8-1-736 0,-1 1-192 0,-3 0 0 0,-1 1 0 0,0 2 1072 0,-3 1 176 16,-3-1 32-16,-1 0 16 15,-3 4-528-15,-2-3-96 0,-2-1-32 0,-2 0 0 0,-1 0-400 0,0-3-96 16,1 0-16-16,2 0 0 16,-1 0-128-16,2-3 0 0,0 0 0 0,3 0 0 0,4-1 0 0,2 1 128 15,2 2-128-15,3-2 128 16,3 0 64-16,3 0 0 0,6 3 0 0,0 0 0 0,0 0-192 16,0 0-176-16,8-3 48 0,2 3 0 15,1 0-4096-15,15 3-832 0,1 0-144 0,-14-2-48 0</inkml:trace>
  <inkml:trace contextRef="#ctx0" brushRef="#br0" timeOffset="30239.79">11359 14585 17039 0,'0'0'368'0,"0"0"80"0,0 0 0 0,0 0 64 0,0 0-512 0,0 0 0 0,0 0 0 0,0 0 0 0,0 0 656 0,0 0 48 16,0 0 0-16,0 0 0 0,0 0-320 0,0 0-48 15,0 0-16-15,0 0 0 0,0 0-192 0,0 0-128 16,0 0 128-16,0 0-128 0,0 0 0 0,0 0 0 0,0 0 0 0,0 0 0 15,0 0 0-15,0 0 0 16,0 0 0-16,0 0-128 16,0 0-416-16,0 0-80 0,0 0-16 0,0 0 0 15,0 0-608-15,0 0-128 0,0 0-32 0,0 0 0 16,0 0 256-16,0 0 64 0,0 0 0 0,0 0 0 0,0 0 560 0,0 0 112 0,0 0 32 0,0 0 0 16,0 0 384-16,0 0 0 0,0 0 0 0,0 0 128 15,0 0 512-15,0 0 96 0,0 0 32 0,0 0 0 0,0 0 0 0,0 0 0 16,0 0 0-16,0 0 0 15,0 0-368-15,0 0-64 0,0 0-16 0,0 0 0 16,0 0-48-16,0 0-16 16,0 0 0-16,0 0 0 0,0 0-48 0,0 0-16 0,0 0 0 0,0 0 0 15,0 0-192-15,0 0 144 0,0 0-144 0,0 0 128 16,0 0 256-16,0 0 64 0,0 0 0 0,0 0 0 0,0 0 256 0,0 0 48 16,0 0 16-16,0 0 0 15,0 0 304-15,0 0 64 0,-8 4 16 0,7 4 0 16,-3 1 352-16,3 1 80 0,1-3 16 0,0 5 0 0,-2-1-160 0,1-1-32 15,0 1 0-15,1-1 0 16,0-1-448-16,0 2-112 0,-1-2-16 0,1-1 0 0,0 1-304 0,0-9-64 16,-2 9-16-16,2-9 0 0,0 0-304 0,0 0-144 15,0 0 128-15,0 0-128 0,0 0 0 0,0 0 0 16,0 0 0-16,0 0 0 0,0 0 0 0,0 0 0 16,0 0 0-16,0 0 0 15,0 0-2368-15,0 0-368 0,0 0-64 0,-2-9-16 0</inkml:trace>
  <inkml:trace contextRef="#ctx0" brushRef="#br0" timeOffset="30761.12">11612 15006 23439 0,'0'0'1024'0,"8"2"240"0,-8-2-1008 0,8 0-256 16,0 0 0-16,-8 0 0 0,0 0 2304 0,0 0 400 0,0 0 96 0,0 0 16 15,0 0-1216-15,-7 0-256 16,-5 0-32-16,-5 0-16 0,-5 0-576 0,-6 4-112 0,-4 0-32 0,-6-1 0 15,-6-3-96-15,-3 0-32 16,-1 3 0-16,-1-2 0 0,1 1 64 0,-1 2 0 0,0-1 0 0,-1-3 0 16,0 1 96-16,2 2 32 15,-1-3 0-15,3 0 0 0,3-3-640 0,3 3 0 0,0 0 0 0,5 3 0 16,2-3 128-16,3 3 96 0,3-3 32 0,2-3 0 16,2 3-256-16,4 0 144 15,0 0-144-15,4 0 128 0,2 0 64 0,1 0 0 0,3 0 0 0,2 0 0 0,7 0-64 0,0 0 0 31,0 0 0-31,0 0 0 0,0 0-1472 0,0 0-320 16,0 0-48-16,0 0-17952 0</inkml:trace>
  <inkml:trace contextRef="#ctx0" brushRef="#br0" timeOffset="31250.93">10956 15379 24191 0,'0'0'528'0,"0"0"112"0,0 0 32 0,0 0 0 0,1-4-544 0,0-2-128 0,-1 2 0 0,0-3 0 16,0 1 1360-16,-1 0 240 0,-1 2 64 0,-1 0 0 15,3 4-256-15,0 0-64 16,-4-3 0-16,4 3 0 0,0 0 0 0,0 0 0 0,-7 3 0 0,2 4 0 15,1 0-448-15,0 3-112 0,2 6-16 0,-1-2 0 16,0 6-144-16,2-1-48 0,1 2 0 0,0 2 0 16,-1 0-144-16,1 1-48 15,0-1 0-15,0 4 0 0,0-4-96 0,1-1-32 0,0-1 0 0,1 0 0 16,-2-2-256-16,1-2 0 0,-1 0 0 0,1 0 0 0,-1-4 0 0,2 0 0 16,-1-3 0-16,0 0 0 15,1-3-704-15,-2-7-208 0,0 0-48 0,0 0 0 16,4 7-3216-16,-4-7-656 0,0 0-128 0,7 0-32 0</inkml:trace>
  <inkml:trace contextRef="#ctx0" brushRef="#br0" timeOffset="31501.33">11168 15748 23727 0,'0'0'1040'0,"0"0"240"0,0 0-1024 0,-4 4-256 0,-2 3 0 15,-4-1 0-15,-1 1 2240 0,-6 0 416 16,-4-1 80-16,-3-2 16 0,-2 1-768 0,-3-1-160 0,-2 0-32 0,-1-1 0 15,-1 1-816-15,-1-4-160 16,0 0-48-16,2-2 0 0,0 0-256 0,3-1-48 0,4-1-16 0,2 0 0 16,-1 2-256-16,3-2-48 15,3-3-16-15,2 2 0 0,2 0 0 0,2-2 0 0,2 1 0 0,2-4 0 16,1 4-128-16,3-2 0 0,0-1 0 0,2 2 0 0,0 1 0 0,2-3-272 31,2 1 64-31,0-1 16 0,4 1-2464 0,-1-1-480 0,1-2-112 0,4 4-16 31,3-2-1680-31,13-4-352 0,-4 3-64 0,-10 6-16 0</inkml:trace>
  <inkml:trace contextRef="#ctx0" brushRef="#br0" timeOffset="31731.75">11147 15306 28559 0,'0'0'624'0,"3"-7"128"0,-3 1 16 0,1-1 64 0,-1 7-672 0,0 0-160 0,-8-4 0 0,-2 0 0 16,-5 2 2432-16,-2 2 464 0,-5-3 96 0,-2 6 16 0,-2-1-1488 0,-1 2-304 15,-3 0-48-15,-1-1-16 0,0 1-400 0,0-2-96 16,-2-2-16-16,1 3 0 0,2-3-448 0,3 1-192 16,3-1 128-16,2 0-128 0,0 0 192 0,2 0-64 15,4 0 0-15,5 3 0 0,1-3-128 0,2 0 0 16,1 0 0-16,7 0 0 16,0 0-1152-16,0 0-256 0,0 0-48 0,0 0-16 15,0 0-3840-15,10 8-768 0,-10-8-144 0,12 2-48 0</inkml:trace>
  <inkml:trace contextRef="#ctx0" brushRef="#br0" timeOffset="32257.89">11216 15645 31103 0,'0'0'688'0,"0"0"144"0,-6 6 16 0,-1 1 16 0,1-3-688 0,1 3-176 0,-2-5 0 0,2 2 0 15,0 0 1056-15,5-4 176 0,-8 5 48 0,8-5 0 0,0 0-464 16,0 0-96-16,0 0-16 0,0 0 0 0,0 0 0 0,0 0 0 16,0 0 0-16,0 0 0 15,0 0-304-15,2-6-64 0,1-3-16 0,1 2 0 0,1 0-48 0,2 1-16 16,0-1 0-16,4-1 0 0,-1-1-48 15,2 1-16-15,0-3 0 0,1 3 0 0,2-1-192 0,-1-1 0 16,-1 3 0-16,1 3 0 0,1-2 0 16,-1 5 144-16,-1-2-144 0,0 3 128 0,-1 4-128 0,0-1 128 15,-2 4-128-15,0-1 128 0,-4 5 64 0,-1-2 0 16,-2 4 0-16,-2 1 0 0,-3 3 96 0,-2 3 32 16,-1 0 0-16,-3 1 0 0,-3 3-160 0,-2 0-32 15,-1-3 0-15,-1 1 0 0,2-1-128 0,0-4 0 16,-1 3 0-16,1 0 0 0,2 6 0 0,2-7 128 15,-1-6-128-15,0-5 128 0,4 3-128 0,1-2 0 16,1 1 0-16,4-10-176 0,0 0 176 0,0 0 0 16,0 0 128-16,0 0-128 0,0 0 0 0,9 6 0 15,1-5 0-15,2 2 0 0,1-3 0 0,3 0 0 16,1-3 0-16,0 3 0 0,0-4 128 0,-1 1-128 0,-1-1 128 0,1 2-128 16,-1 1 128-16,-1-2-128 15,0 3 128-15,-1-3-128 0,-1 2 0 0,-1 1 0 0,-3-3 0 0,-2 3-128 31,-6 0-1280-31,0 0-256 0,0 0-64 0,0 0 0 0</inkml:trace>
  <inkml:trace contextRef="#ctx0" brushRef="#br0" timeOffset="41231.18">7200 16397 30175 0,'0'0'656'0,"0"0"144"0,0 0 32 0,0 0 16 0,0 0-672 0,0 0-176 0,-6 4 0 0,6-4 0 0,-6 2 1312 0,6-2 224 16,0 0 64-16,0 0 0 15,-7 2-768-15,7-2-160 0,-6 0-32 0,1 0 0 0,5 0-352 0,0 0-80 16,0 0-16-16,0 0 0 16,0 0-48-16,0 0-16 0,0 0 0 0,0 0 0 0,0 0 64 0,0 0 0 15,0 0 0-15,3-4 0 16,1-3-192-16,2 1 0 0,0 2 0 0,2-3-176 16,0 2 176-16,1 1 176 0,2-3-48 0,3 1 0 0,0-1-128 0,1 1 0 15,-1 2 0-15,1 0-176 16,-2-1 176-16,0 3 0 0,-1 0 128 0,-1 2-128 0,0 2 128 0,-1 0-128 15,-2 3 128-15,0-1-128 16,-8-4 224-16,5 9-32 0,-5-1 0 0,-1 5 0 0,0 0 256 0,-3 4 64 16,-3 3 0-16,-1 2 0 0,-1-1 96 0,-1 2 32 15,-1 4 0-15,-1-6 0 0,-1 1-320 0,0-3-48 16,0 1-16-16,1-3 0 0,-2 0-256 0,2-1 0 16,2-6 0-16,0-2 0 0,1 1 0 0,3 1 160 15,-1-3-160-15,3 0 128 0,0 0-128 0,4-7 0 0,0 0 0 16,0 0 0-16,0 0 0 0,0 0 128 15,0 0-128-15,0 0 128 0,7 2-128 0,1-1 0 0,1 2 0 16,1-3 0-16,1 0 0 0,1 0 0 16,-1 0 0-16,1 0-176 0,1 0 176 0,2 3 0 0,-1-3 128 0,1 1-128 15,-1 2 0-15,0 1 0 16,1-2 0-16,-2 5 0 0,-3-1 224 0,0 1-32 0,-3 3 0 0,-1 3 0 16,-4 0 320-16,-2 2 48 0,-1 1 16 0,-6 3 0 0,-2-2-208 0,-3 3-48 31,-1 1 0-31,-1 1 0 0,-2-1-96 0,-2 1-32 0,0-1 0 0,-2 2 0 0,-1-2-192 15,0-4 144 1,-1-4-144-16,1 0 128 0,1-7-128 0,2 1 0 0,1-5 0 0,2-2 0 16,2-2 0-16,4-5-176 0,3 1 48 0,0-5 0 15,1-4 128-15,2 0-128 0,3-1 128 0,3-1-128 32,1 4-1088-32,1-1-192 0,3-2-64 0,1 0 0 0,0 5-2608 0,10-15-528 0,-5 8-96 0,-7 9-32 15</inkml:trace>
  <inkml:trace contextRef="#ctx0" brushRef="#br0" timeOffset="41482.18">7594 16934 41007 0,'0'0'896'0,"0"0"192"0,1 6 48 0,2 3 16 0,1-1-928 0,0 1-224 16,-2-2 0-16,0 1 0 0,-2-8 1216 0,0 0 208 16,0 0 48-16,0 0 0 0,0 0-928 0,5 9-176 15,0-2-48-15,-1-1 0 0,-4-6-320 0,0 0 0 0,0 0 0 0,0 0 0 32,5-3-384-32,2 0-160 0,1-1-32 0,2-2 0 15,-1 0-4032-15,12-5-832 0,-4-2-144 0,-10 9-48 0</inkml:trace>
  <inkml:trace contextRef="#ctx0" brushRef="#br0" timeOffset="42048.15">8064 16727 36159 0,'0'0'800'0,"0"0"160"0,0 0 48 0,7-6 0 0,-2 1-816 0,0-4-192 0,0 3 0 0,1-5 0 16,-3-2 864-16,0 0 128 0,-2-4 32 0,-1 1 0 0,-2-1-768 0,-2-3-256 16,-1 3 144-16,-2-2-144 0,-1 2 0 0,2 0 0 15,2 4 0-15,-4 0 0 0,-5-1 128 0,0 4-128 16,0-3 128-16,0 6-128 0,-1 1 0 0,3 4 0 16,-1 0 0-16,-1 2 0 0,1 0 0 0,1 4 0 15,2 0 192-15,0 5-64 0,0-3 112 0,0 5 16 16,0-1 0-16,1 2 0 0,0 3 0 0,1-2 0 15,2 0 0-15,1 0 0 0,0 1-64 0,2 2 0 16,-1-3 0-16,2 0 0 0,1 0-48 0,0-2-16 0,1 2 0 0,2-3 0 16,1-3-128-16,1-1 128 15,0 1-128-15,2-3 128 0,-1-1-128 0,2-3 0 16,0 0 0-16,1-3 0 0,-1-4 0 0,2 1 0 0,2-2 0 0,0-1 0 16,0-2 0-16,0 2-176 0,-1-4 48 0,1 0 0 0,1 1 128 0,-1-4 0 31,0 2 0-31,-2 1 0 0,-1 0-128 0,-1 1 0 0,-2 4 0 0,-1-1 0 0,0 5 128 0,-5 4 0 31,0 0 128-31,0 0-128 0,0 0 0 0,0 0 0 0,0 11 0 0,0 4 0 0,-1 2 432 0,-1 4 16 16,1 4 0-16,0 3 0 15,-3-1 400-15,1 5 96 0,1-1 16 0,-1-1 0 0,0 5-256 0,2 0-64 16,1-3 0-16,0-2 0 16,0 1-256-16,-1 1-48 0,1 0-16 0,1 0 0 0,2-5-96 0,-2-1-32 15,0-5 0-15,2-2 0 0,0-3-192 0,-2-5 0 16,0-4 0-16,0 0 0 0,-1-7 0 0,0 0-256 15,0 0 48-15,7-4 16 16,-2-5-1536-16,0 1-320 0,-1-5-48 16,0-3-16-16,0-1-3728 0,4-21-752 0,-1 2-160 0,-3 22-32 0</inkml:trace>
  <inkml:trace contextRef="#ctx0" brushRef="#br0" timeOffset="42610.89">8481 16627 33167 0,'15'-4'1472'0,"-7"4"304"0,-1-2-1424 0,-1-2-352 0,1-3 0 0,-2 2 0 16,-1 0 1920-16,0-4 304 16,-2-1 64-16,-2 2 16 0,-2-1-1488 0,-3 1-304 0,-2-3-48 0,-1 3-16 15,-2-1-256-15,-3 1-48 0,0-1-16 0,-2 2 0 0,-1 3-128 0,1 2 0 31,-1-1 0-31,2 3-176 0,-1 3 176 0,1 0 176 0,-2 4-48 0,2 0 0 16,1-1-128-16,1 1 0 0,1 2 0 0,2 1 0 16,1 1 384-16,2 2 64 0,2-3 0 0,1 3 0 15,3 1 192-15,1-1 64 0,2 2 0 0,1-3 0 16,3 0-256-16,2 1-64 0,3-1 0 0,-1 1 0 16,1 0-144-16,1 0-48 0,3-2 0 15,0 2 0-15,-1-4-192 0,2 4 0 0,2-3 0 16,0 4-160-16,0-4 160 0,-1 3 176 0,0 3-48 0,1-4 0 0,-2 3-128 0,-2 1 0 15,-1-2 0-15,-3 3 0 0,-3 3 288 0,-1-3 32 16,-5 5 0-16,-2-1 0 0,-2 6-160 0,-1-8-32 16,-3 2 0-16,-2-1 0 0,-3-1-128 0,-1-3 0 15,1-4 0-15,-2 0-176 0,-2-2 176 0,1-6 0 16,-1-1 0-16,1-3 0 0,1-3-128 0,0-1 0 16,0-2 0-16,1-5 0 0,0 1 128 0,2-3 0 15,0 0 128-15,4-3-128 0,1-1 0 0,1 0-128 16,1 1 0-16,3-1 0 0,1-3 128 0,3 3 0 15,0-2 0-15,3 2 0 0,2 0 0 0,1 0 0 16,1-3 128-16,1 3-128 0,1-3 128 0,1 3-128 16,1-2 128-16,-1-1-128 0,0 3 0 0,2 0 0 0,-1 1 0 0,-1-1 0 15,-1 0 0-15,0 1 0 16,0 2 0-16,-1 1 0 16,-1 4-384-16,-4 1-160 0,-3-1-32 0,0-2 0 0,0 5-3008 15,-4 6-624-15,-8-17-112 0,8 17-32 0</inkml:trace>
  <inkml:trace contextRef="#ctx0" brushRef="#br0" timeOffset="43111.75">9206 16687 32943 0,'0'0'720'0,"0"0"160"0,0 0 16 0,0 0 32 0,8 3-736 0,1-3-192 16,-1 1 0-16,0 2 0 0,0-3 1824 0,1 0 336 0,0 0 64 0,0-3 16 15,0 2-1232-15,3 1-240 0,0-3-64 0,1 0 0 16,1 0-512-16,0-1-192 0,0 4 144 0,2-3-144 0,-2 3 0 0,0 3 0 16,0 1 0-16,-4-1 0 15,-1 0-1968-15,-2 0-464 0,-7-3-112 0,2 8-16 16</inkml:trace>
  <inkml:trace contextRef="#ctx0" brushRef="#br0" timeOffset="43280.13">9256 16884 34319 0,'0'0'752'0,"0"6"144"0,0-6 48 0,4 7 32 0,-4-7-784 0,5 4-192 0,-5-4 0 0,8 3 0 0,0-1 1632 0,0-2 288 15,-1 0 48-15,3 0 16 0,0-2-1344 0,-1-1-256 16,3-1-48-16,1 0-16 0,2 1-144 0,0 0-48 15,0-4 0-15,0 3 0 0,4-1-128 0,-1 1-272 16,-1-3 64-16,1 1-18752 0</inkml:trace>
  <inkml:trace contextRef="#ctx0" brushRef="#br0" timeOffset="43611.39">10482 16260 36159 0,'0'0'800'0,"0"0"160"0,0 0 48 0,0 0 0 0,0 0-816 0,0 0-192 0,0 0 0 0,0 0 0 0,0 0 1328 0,0 7 208 16,0 4 64-16,-2-1 0 15,1-1-672-15,-2 2-128 0,0-1-32 0,0 3 0 0,0 3-192 0,1-2-64 16,-1-1 0-16,0 4 0 0,1 3 0 0,1 0 0 16,-1-1 0-16,1 2 0 0,1 2-96 0,0-2-32 15,0-2 0-15,0 3 0 0,1-1-384 0,1-4 0 16,-1 0 0-16,1 2 0 0,0-5 0 0,-1-3 0 16,0-2 0-16,1 1 0 15,-1-3-2272-15,0-1-336 0,2-2-64 0,-3-4-16 0</inkml:trace>
  <inkml:trace contextRef="#ctx0" brushRef="#br0" timeOffset="43831.62">10618 16753 36623 0,'0'0'800'0,"0"0"160"0,0 0 48 0,-8 1 32 0,0 2-832 0,0 1-208 0,-2-2 0 0,-2-2 0 16,-1 0 1120-16,-3 0 176 15,-3 0 48-15,-1 0 0 0,0 0-832 0,1 0-144 0,-1-2-48 0,0 2 0 16,-1 0-192-16,2-2-128 0,0 0 128 0,2-1-128 16,0 3 128-16,2 0-128 0,-1-1 128 0,2-2-128 15,0 3 0-15,4-2 0 0,1 0 0 0,2 0 0 16,7 2-1616-16,0 0-400 0,0 0-80 0,0 0-14928 16</inkml:trace>
  <inkml:trace contextRef="#ctx0" brushRef="#br0" timeOffset="44089.17">10679 16305 38463 0,'0'0'848'0,"0"0"176"0,0 0 48 15,-6 0 0-15,-3-1-864 0,-2 1-208 0,1 0 0 0,-2 0 0 0,-2 0 704 0,-3 0 112 16,-3 0 16-16,-1 0 0 0,-3 0-576 0,-2-3-96 15,-1 3-32-15,-1-3 0 0,-1 3-128 0,2-1 128 16,-1-1-128-16,2-1 128 0,1 2-128 0,3-2 128 16,2-1-128-16,2 1 128 0,2 2-128 0,3 1 0 0,3 0 0 0,2 0 0 15,8 0 0-15,0 0-272 16,0 0 64-16,0 0 16 16,4 4-2112-16,4 3-400 0,5 0-96 0,1 3-16 0</inkml:trace>
  <inkml:trace contextRef="#ctx0" brushRef="#br0" timeOffset="44351.18">10827 16631 34559 0,'0'0'768'0,"0"0"144"0,0 0 48 0,0 0 0 0,0 0-768 0,2 9-192 16,-2-2 0-16,0 3 0 0,0-1 1472 0,0-1 256 16,0-8 48-16,-2 10 16 0,1 0-880 0,-1 3-160 15,0-2-48-15,1-1 0 0,0 2-304 0,1-2-64 16,0-3-16-16,1 1 0 0,-1-8-320 0,0 0 0 16,1 11 0-16,1-3 0 0,-2-8 0 0,0 0 0 15,2 10 0-15,-2-10-19872 16</inkml:trace>
  <inkml:trace contextRef="#ctx0" brushRef="#br0" timeOffset="44730.74">11430 17074 28095 0,'0'0'624'0,"6"6"128"0,0 4 16 0,-2-3 16 0,0 0-624 0,-4-7-160 0,0 0 0 0,-6 6 0 16,-3-3 1264-16,-3 1 208 0,-5-4 64 0,-6 0 0 0,-6 0-720 0,-6-4-144 15,-7 4-32-15,-7-3 0 16,-6 3 0-16,-10-3 0 0,-9 0 0 0,-3 2 0 0,-4-5 160 0,0 5 32 15,0-2 0-15,-2 3 0 16,-2 0-208-16,4 0-48 0,3 0 0 0,8 0 0 0,4 3-352 0,7-2-80 16,7 2-16-16,2 1 0 0,4 1 64 15,6-1 0-15,4 0 0 0,5-1 0 0,3-2-192 0,7 2 128 16,4-1-128-16,6 2 128 0,1-1-128 0,5 1 128 16,5-4-128-16,0 0 128 15,0 0-1984-15,8 4-416 0,1 1-80 0,4-1-16 0</inkml:trace>
  <inkml:trace contextRef="#ctx0" brushRef="#br0" timeOffset="45170.2">10453 17469 33855 0,'0'0'752'0,"0"0"144"0,0 0 48 0,0 0 0 0,0 0-752 0,0 0-192 0,0 0 0 0,0 0 0 0,0 0 1472 0,0 0 256 15,0 0 48-15,-15-4 16 16,12 12-720-16,0 3-144 0,0 4-32 0,3 2 0 16,-2 3 64-16,0 0 0 0,1 3 0 0,0 5 0 0,1 1-416 0,1-2-80 15,0-1-16-15,1 2 0 0,0-2-144 0,1 0-48 16,0 0 0-16,-1-2 0 0,2 0-256 0,0-3 0 15,-1-2 0-15,1 1 0 0,-2-3 0 16,2-1 0-16,0-6 0 0,0-1 0 16,-1-2-2048-16,-1 1-448 0,-2-8-112 0,0 0-16 0</inkml:trace>
  <inkml:trace contextRef="#ctx0" brushRef="#br0" timeOffset="45391.04">10683 17892 33855 0,'-2'15'1504'0,"-2"-9"304"0,-7 0-1440 0,1 1-368 15,-2 0 0-15,-2-2 0 0,-5 0 1856 0,0 5 320 0,-4-4 48 0,-3-2 16 16,-4-1-1232-16,-3-1-240 0,1 0-64 0,0-2 0 16,2-2-512-16,-1 0-192 0,-2-1 144 0,4 2-144 15,4-6 128-15,2 5-128 0,-2-2 128 0,4-2-128 16,4 2 0-16,1 1 0 0,0 0 0 0,3-1 0 31,4 0-1504-31,3-1-176 0,-1 1-48 0,4-3-16400 0</inkml:trace>
  <inkml:trace contextRef="#ctx0" brushRef="#br0" timeOffset="45631.32">10662 17396 40079 0,'0'0'880'0,"-3"4"176"0,-3 0 32 0,0 2 64 0,-3 4-928 0,-2-4-224 16,-1 2 0-16,-3-3 0 0,-4 2 1168 0,-7 1 192 15,-1-2 48-15,-2-3 0 0,-1 1-880 0,1-4-160 16,0 0-48-16,1 0 0 0,1-4-320 0,1 1 0 16,1 2 0-16,3-2 0 0,3 1 0 0,2-2 0 0,-1 1 0 0,5 2 0 31,4 1-960-31,1-3-256 0,0 3-48 0,8 0-16 15,0 0-3376-15,0 0-672 0,0 0-144 0,10 3-32 0</inkml:trace>
  <inkml:trace contextRef="#ctx0" brushRef="#br0" timeOffset="46259.97">10855 17743 22575 0,'0'0'496'0,"0"0"96"0,0 0 32 0,0 0 16 0,-5 4-512 0,-1 1-128 16,6-5 0-16,-6 4 0 0,-1-1 1296 0,7-3 240 15,0 0 64-15,-6 0 0 0,-2 0-720 0,1 0-144 16,7 0-32-16,0 0 0 0,-6-5-256 0,2 1-48 0,4 4-16 0,-4-4 0 16,1 0 320-16,1-2 48 15,-2 3 16-15,4 3 0 0,0 0 96 0,1-7 32 0,-1 7 0 0,1-4 0 16,1-2-160-16,-2 6-32 15,4-7 0-15,0 0 0 0,-2 4-448 0,4-3-112 0,0-2-16 0,1 2 0 16,-1-1-128-16,2 1 128 16,1-1-128-16,0 1 128 0,1-1-128 0,0 3 128 0,0-1-128 0,2 4 128 15,0-2-128-15,1 3 0 0,2 0 0 16,-2 3 0-16,0 1 0 0,-1 2 128 0,-3 1-128 0,0-1 128 16,-3 2-128-16,0 4 128 0,-4-2-128 0,-2 6 128 0,0-2 0 0,-2 3 0 31,-5 3 0-31,-2 0 0 0,-2-1 256 0,0 2 64 0,-2-1 0 0,-2-3 0 15,1 3-112-15,1-3-16 16,-2-4 0-16,2 3 0 0,1-2-192 0,2-5-128 0,1-5 128 0,1 3-128 0,0-3 0 0,3 1 0 16,5-5 0-16,0 0 0 0,-4-3 0 0,4 3 0 15,0 0 0-15,9 0 0 0,0-2 128 0,2 0-128 16,0 2 128-16,4-2-128 16,1 2 0-16,2-3 0 0,2 2 0 0,1-2 0 0,1 6 128 0,1-2-128 15,-2-2 128-15,-1-2-128 0,-2 0 176 0,-1 2-48 16,-2 1 0-16,-3-3 0 15,-2 3-2240-15,-3-3-464 0,-7 3-96 0,0-7-16 0</inkml:trace>
  <inkml:trace contextRef="#ctx0" brushRef="#br0" timeOffset="49719.25">14665 16860 30399 0,'0'0'672'0,"0"0"144"0,0 0 16 0,0 0 16 0,-8 3-672 0,8-3-176 16,0 0 0-16,0 0 0 0,0 0 1056 0,0 0 176 16,0 0 48-16,0 0 0 0,-5-3-256 0,5 3-64 15,0-6 0-15,1 2 0 0,2-3-400 0,1 1-96 16,0 3-16-16,1-1 0 0,1 0-48 0,2-1-16 16,1 1 0-16,2 0 0 0,2 2-384 0,1-2 0 15,2 1 0-15,2-1 0 0,2 0 128 0,1 2-128 16,0-2 128-16,0 1-128 0,-1 0 0 0,-2 3 0 0,-2 3 0 15,-2 0 0-15,-1 1 0 0,-1 2 0 16,-2 1 0-16,-3 3 0 0,-5 3 384 0,-2 0 0 16,-2 4 0-16,-5 3 0 0,-3 1 368 0,-2 1 64 15,-1 8 16-15,-4-2 0 0,-1 1-320 0,-2-3-48 0,-1-1-16 0,0 1 0 16,0-6-144-16,0-1-48 0,1-2 0 0,3-2 0 16,3-2-256-16,1-4 0 15,2-3 0-15,2-2 0 0,3 0 0 0,6-4-144 0,0 0 16 0,0 0 0 16,0 0 128-16,1-5 0 15,3-4 0-15,3 2 0 0,0-2 0 0,4 1 0 0,2 2 128 0,1-1-128 32,2 1-640-32,2-1-208 0,2 3-48 0,0 2 0 0,-1-1 1488 0,0 3 304 0,-2 3 48 0,-2-1 16 15,1 5-672-15,-1 1-128 0,-4 1-32 0,0 4 0 16,-3 4 208-16,-3 0 48 0,-4 5 0 16,-3-1 0-16,-5 5 48 0,-1 1 16 0,-2-3 0 0,-3 3 0 0,-4-4-208 0,-3 1-48 31,-2 1 0-31,-2-4 0 0,1 1-192 0,-2-4 0 0,1 1 0 0,1-5 0 0,-1-4 0 0,2 0 144 15,1-4-144 1,1-3 128-16,0-6-128 0,2-1 0 0,2-5 0 0,2-1 0 16,2-6-640-16,3 1-144 0,2 0-48 0,4-2 0 15,1 0-1120-15,5-3-224 0,5 3-64 0,1-3 0 16,1 1-7424 0,5-1-1472-16,4-1-320 0,4 4-48 0</inkml:trace>
  <inkml:trace contextRef="#ctx0" brushRef="#br0" timeOffset="49951.28">15195 17357 41695 0,'0'0'912'0,"0"0"192"0,-4 6 48 0,0 1 16 0,-1-1-928 0,5-6-240 0,0 0 0 0,0 0 0 16,0 0 1216-16,0 0 208 0,0 0 48 0,0 0 0 15,0 0-768-15,0 0-160 16,0 0-32-16,0 0 0 0,0 0-352 0,-1-6-160 0,1 6 128 0,1-9-128 31,3 1-432-31,1 1-160 0,1 1-48 0,0-1 0 16,2 1-2960-16,1-1-608 0,2 0-112 0,0 0-32 0</inkml:trace>
  <inkml:trace contextRef="#ctx0" brushRef="#br0" timeOffset="50451.98">15513 17016 30863 0,'7'-12'1360'0,"-7"12"304"0,1-10-1344 0,1-1-320 15,-1-2 0-15,-1 3 0 16,-1-6 2176-16,-2 3 352 0,-1 0 80 0,0 1 16 0,-1-4-1392 0,-2 2-272 16,1-2-48-16,-1 3-16 0,1 0-448 0,-2 3-112 15,0-1-16-15,0 2 0 0,-1 2-192 0,0 1-128 16,0-1 128-16,-2 6-128 0,1-2 176 0,-1 3-48 15,1 3 0-15,1-2 0 0,-1 5 112 0,1-2 16 16,0 2 0-16,0 2 0 0,0 1-112 0,1 2-16 16,0 0 0-16,1 1 0 0,1 1-128 0,1 0 0 15,1-2 0-15,1 5 0 0,2-3 128 0,1 0 0 16,1 0 0-16,2 0 0 0,1-3-128 0,2 3 0 0,1-2 0 0,2 2-176 16,1-6 176-16,1-1 0 15,1-2 128-15,-1 0-128 0,3-4 0 0,-1-1-128 0,0-5 0 0,0 0 0 16,0-2-160-16,1-1-32 15,-1-2 0-15,1 1 0 16,-3-2-96-16,1 2-32 0,1-1 0 0,-1 1 0 0,-1 1 448 0,-2-2 0 16,0 2 0-16,-1 1 0 0,-3 2 0 0,-5 6 0 0,0 0 0 15,0 0 0-15,0 0 128 0,0 0 96 16,0 0 32-16,0 10 0 0,0 6 256 0,-1 1 48 0,-2 4 16 0,0 5 0 16,-1 4 0-16,1 0 0 0,0 3 0 0,-2 1 0 0,-2 3 0 15,2-2 0-15,0-1 0 0,1-1 0 16,0-2-368-16,1 1-64 0,1-8-16 0,0 0 0 0,1-2-128 15,0-2 128-15,-1-3-128 0,2-4 128 16,2-2-128-16,0-2-272 0,2-1 64 0,-4-8 16 31,8 0-1536-31,0-4-320 0,1-3-48 0,3 1-16 0,1-5-5168 0,1-2-1040 0,2-4-192 16,1 1-64-16</inkml:trace>
  <inkml:trace contextRef="#ctx0" brushRef="#br0" timeOffset="50952.75">15980 17139 32703 0,'14'-12'1456'0,"-7"9"288"0,1-4-1392 0,2-3-352 16,1-1 0-16,-1-5 0 0,-2 2 2064 0,-2-4 352 0,0-1 64 0,-1 0 16 15,-1-4-1232-15,-3 6-240 16,-2-2-64-16,-3 2 0 0,-1 1-512 0,-2 4-96 16,-1-4-32-16,-1 6 0 0,-1 1-192 0,-2 1-128 0,0-1 128 0,-1 5-128 15,0-1 0-15,-2 5 0 16,1 2 0-16,-2 1 0 0,1 3 176 0,0 1-48 0,1-1 0 0,-1 2 0 15,2 2 0-15,1 0 0 16,2 0 0-16,1 1 0 0,1 1 208 0,4 2 48 0,0-1 0 0,3 3 0 16,1-2-112-16,1 2-16 0,2-2 0 0,2 2 0 15,3-1-256-15,2 0 0 0,3 2 0 0,0-4 0 16,2 1 160-16,1-1-32 0,1 0 0 0,1 1 0 0,0-1-128 0,2-2 128 16,-2 2-128-16,1 0 128 15,-2 0-128-15,-3 3 0 0,-1-4 0 0,-2 3 0 0,-2 1 128 0,-3-2 0 31,-2 3 0-31,-2-1 0 0,-5 1 112 0,0 0 16 0,2-4 0 0,-6 3 0 0,-6 1-112 0,0 0-16 16,0 0 0-16,-1-1 0 16,-1-6-128-16,1 1-176 0,0-2 48 0,-2-3 0 0,0-2 128 0,0-1 0 15,2-3 0-15,0 0 0 16,1-3-128-16,1-1 0 0,0-2 0 0,1-1 0 0,4 1 128 0,0-3 0 16,2-2 128-16,1-2-128 15,3-1 0-15,2-2 0 0,3-1 0 0,2 0 0 0,2-3 0 0,3 3 0 16,0-2 0-16,3-1 0 0,0 0 176 0,2-1-48 15,-1 2 0-15,2-1 0 0,-1-4-128 16,0 5 0-16,0-5 0 0,-1 5 0 0,0-2 128 0,-1 1 0 16,1 3 0-16,-2-1 0 15,-2 1-448-15,1 2-112 0,-1 2-16 0,-2-3 0 16,-1 3-2096-16,0 3-416 0,-1-1-96 0,1-2-16 0</inkml:trace>
  <inkml:trace contextRef="#ctx0" brushRef="#br0" timeOffset="51553.57">16848 16684 28095 0,'0'0'1248'0,"0"0"256"0,0 0-1200 0,0 0-304 16,0 0 0-16,0 0 0 0,0 0 3072 0,0 0 576 0,0 0 96 0,5 7 32 16,-1 5-1696-16,-2 3-336 15,-4 0-64-15,0 6-16 0,-4-1-512 0,-3 6-96 0,0 0-32 0,0 2 0 16,1 2-512-16,-1 7-96 0,-2-1-32 0,1 7 0 0,-1-3-144 0,4 3-48 31,0-5 0-31,0 1 0 0,1-5-192 0,2-1 0 0,1-3 0 0,2-1 0 0,2-5 0 16,2-1 0-16,1-3 0 0,2-3 0 15,4-4-768-15,1 0-208 16,2-3-48-16,3-3 0 16,1 0-1328-16,2-5-272 0,2-4-48 0,-1-1-16 0,1-1-5680 15,2-5-1136-15,-2-4-224 0,0-2-64 0</inkml:trace>
  <inkml:trace contextRef="#ctx0" brushRef="#br0" timeOffset="51721.03">17060 17100 30175 0,'-18'-4'1344'0,"7"1"256"0,-3 3-1280 0,-4-2-320 0,-5 1 0 0,0 1 0 0,-1-3 2880 0,-2 3 512 15,0 0 112-15,0 0 16 0,-1 0-1952 0,1 3-384 16,1-3-80-16,1 3-16 0,0 0-608 0,2-2-128 16,-1 5-32-16,2-2 0 0,3-1-192 0,4 0-128 15,2 1 128-15,3 3-128 16,0-5-336-16,3 2-144 0,6-4-32 0,0 0 0 16,0 0-2816-16,6 4-560 0,3 1-112 0,3-3-32 0</inkml:trace>
  <inkml:trace contextRef="#ctx0" brushRef="#br0" timeOffset="51970.88">17020 17016 26719 0,'10'-9'576'0,"-5"2"128"0,2 1 32 0,1-1 32 0,0-1-624 0,-1 2-144 16,-1-3 0-16,-1 5 0 0,1-3 2032 0,-6 7 368 0,0 0 80 0,0 0 16 16,0 0-576-16,0 0-96 0,6 7-32 0,-2 3 0 0,-2 1-560 0,0 1-112 15,-1 2-32-15,-1 3 0 16,-1 3-608-16,-1-1-128 0,1 2-32 0,0 4 0 0,-1-1 112 0,1 1 16 31,0-1 0-31,-1 0 0 0,1 0-208 0,1-5-48 0,0 1 0 0,1-3 0 16,1 0-192-16,-1-4 0 0,-1 0 0 0,3-2-160 15,-1-5 32-15,-2-6 0 0,0 0 0 0,7 3 0 32,1-3-3184-32,0-3-624 0,1-3-128 0,-1-1-32 0</inkml:trace>
  <inkml:trace contextRef="#ctx0" brushRef="#br0" timeOffset="53119.99">17335 17061 45839 0,'0'0'1008'0,"0"0"208"0,0 0 32 0,0 0 48 0,8 5-1040 0,-8 3-256 0,0 1 0 0,-1 1 0 0,-1 0 880 0,1-3 112 16,-1 4 32-16,-1 1 0 0,-2 2-464 0,1-1-96 0,0 0-16 0,0 4 0 15,0-1-304-15,0 4-144 16,-1-3 128-16,0 2-128 0,1-2 128 0,0 3-128 0,1-6 128 0,2 2-128 15,-1-1 0-15,1-2 0 16,0-3 0-16,1-1 0 0,0-9 0 0,0 0 0 0,0 0 0 0,0 0 0 16,0 0-176-16,0 0 176 15,0 0-128-15,8-2 128 0,-2-2-192 0,1-7 64 0,-1 2 0 0,2-4 0 16,0-4-112-16,-1 0-16 16,-1-3 0-16,1 1 0 15,-1 2-144-15,2-3-48 0,0-1 0 0,0 1 0 0,0 3 112 0,0 0 16 0,1 2 0 0,0 2 0 16,0-1 320-16,0 7 0 0,-1-3 0 0,1 7 128 15,-1 0-128-15,0 3 0 0,-1 3 0 0,-1 0-176 16,1 4 176-16,-1 3 0 16,-2 1 128-16,0 2-128 0,0 3 224 0,-1 1-32 0,-2 0 0 0,0-1 0 15,-1 3 0-15,0-2 0 0,-1 0 0 0,0 0 0 16,-2-1 64-16,2-2 0 0,-2-1 0 0,0-2 0 0,1 1-256 0,-1-4 0 16,3-8 0-16,0 0-160 15,0 0 160-15,0 0 0 0,0 0 0 0,0 0 0 0,0 0 0 16,3-7-128-16,1-3 128 0,1-1-128 0,0-2-64 0,2 0 0 15,1-4 0-15,-1 1 0 16,3 2 64-16,-1-2 0 0,0-1 0 0,0 1 0 0,0 2-160 0,0-3-32 16,1 4 0-16,-1 0 0 0,0 0 160 0,-1 5 32 15,0 1 0-15,0 2 0 0,-2 1 304 0,-6 4 64 16,0 0 16-16,8 4 0 0,-2 1-256 0,0 2 144 16,-1 1-144-16,-1 1 128 0,-1 5 0 0,-2-1 0 15,-1 4 0-15,0-1 0 0,0 4 64 0,0-3 0 16,0 2 0-16,1-2 0 0,0 3 0 0,2-3 0 15,-2 0 0-15,3-1 0 0,2-2-64 0,0-1 0 0,2 0 0 0,0-2 0 16,1-1-128-16,3-1 0 16,1-2 0-16,1-3 0 0,2 1 0 0,2-4 0 0,2-2 0 0,0-1-176 15,-1-2 176-15,1-3-128 0,0-2 128 0,1-2-128 16,-2 1 128-16,2-3-128 0,-1 0 128 0,-1-3-128 16,0-1 0-16,-1 0 0 0,-1-5 0 0,-1 1 0 0,-3 1 128 15,-1 0 0-15,-3-3 128 0,-1 2-128 16,-3-1 0-16,-1 2-128 0,-1 3 0 0,-3 4 0 0,-2-1 128 0,0 4 0 15,-2 2 0-15,-2 3 0 16,-1 1 0-16,-3 4 0 0,0 4 0 0,-2 3 0 0,0 2 0 0,-1 4-128 16,-1 0 128-16,1 2-128 15,0 4 128-15,1-2 176 0,3 0-48 0,0 0 0 0,1 6 0 16,1-4 0-16,2-2 0 0,1 3 0 16,3-3 112-16,2 0 16 0,2-1 0 0,0-2 0 15,1-1-112-15,4-2-16 0,3 2 0 0,1-4 0 0,1-3-128 0,2 1-176 16,2 0 48-16,2-4 0 0,0-3 128 15,1 3 0-15,0-3 0 0,-1 0 0 32,1-3-1008-32,1 0-160 0,1-3-48 0,0 2 0 0,1-2-1936 0,0-2-400 0,2-1-80 0,1 2-16 15,1-3-704-15,-1 3-160 0,-3-2-32 0,0-1 0 16,-2 0 2768-16,-2 0 560 0,1-1 96 0,-2 1 32 0,0 1 1536 0,-2-4 304 16,-1 2 64-16,-2-2 16 0,-3 3 1168 0,-1-3 240 0,-1-1 64 0,-3 1 0 15,-1 0-416-15,-2 0-80 16,-2 1-16-16,-2 1 0 0,1-3-256 0,-3 4-48 15,-2 0-16-15,-2 0 0 0,-3 3 64 0,-1 0 0 16,-2 4 0-16,-2-1 0 0,-1 4-768 0,0 0-160 0,-1 4-32 0,0 0 0 16,-1 3 0-16,1-1 0 15,1 4 0-15,1-1 0 0,3-1-256 0,3 1-48 16,0 1-16-16,4 3 0 0,1-2-48 0,2 2-16 16,2-3 0-16,3 0 0 0,4 0 160 0,1 0 32 0,3 4 0 0,1-5 0 15,5 1-208-15,1 1-48 0,1-1 0 0,2 2 0 0,0-4-128 16,1 1 128-16,0 1-128 0,-2 1 128 15,0-2 160-15,-4 0 32 0,0-1 0 0,-3 3 0 16,-2 0-64-16,-3-3 0 0,-3 3 0 0,-4-2 0 0,-3 0-96 16,-2-1-32-16,-3 1 0 0,-3-2 0 0,-2-1-128 0,-2 1 0 15,-4-6 0-15,0 2 0 16,-4-6 0-16,0-1-176 0,-3 0 48 0,-3-2 0 31,-1-4-720-31,-1 0-144 0,1 0-32 0,2-4 0 0,1 1-1840 16,0-2-368-16,-1 3-80 0,1-4-16 0</inkml:trace>
  <inkml:trace contextRef="#ctx0" brushRef="#br0" timeOffset="53280.63">17403 16796 40319 0,'0'0'896'0,"0"0"176"0,0 0 32 0,0 0 16 0,0 0-896 0,7-5-224 16,-1-2 0-16,1 1 0 0,2-2 144 0,0 1-16 15,0-2 0-15,2 3 0 16,-1-1-4496-16,2-1-912 0,1-1-176 0,0 3-48 0</inkml:trace>
  <inkml:trace contextRef="#ctx0" brushRef="#br0" timeOffset="54271.08">19288 17007 27471 0,'0'0'592'0,"0"0"128"0,-8-13 32 0,8 13 32 0,0 0-624 0,0 0-160 0,0 0 0 0,0 0 0 16,0 0 1600-16,0 0 304 16,0 0 48-16,0 10 16 0,-1 2-352 0,-1-1-64 0,0 3-16 0,-1 2 0 0,1 3-192 0,-1 2-64 15,-1 3 0-15,0 2 0 16,0-2-352-16,0 2-80 0,0 3-16 0,0-4 0 16,2 1-256-16,-1 0-48 0,-2-5-16 0,2-1 0 0,1-1-304 0,-1-2-64 15,0-4-16-15,1 0 0 16,-1-3-128-16,3-10 0 0,0 0 0 0,0 0-176 0,0 0 48 0,0 0 0 15,0 0 0-15,-2-7 0 16,-1 1 128-16,2-4-128 0,1 0 128 0,2-6-128 0,1 2-208 0,1-3-48 16,0-3 0-16,1 0 0 15,2 1 64-15,0-5 0 0,1 3 0 0,0-4 0 0,1 2 48 0,0 2 16 16,1-1 0-16,0 2 0 0,2 3 96 0,0 3 32 0,1 2 0 0,0 4 0 16,0-1 128-16,1 5 0 15,0 1 0-15,-3 3 0 0,0 3 0 0,-1 3 0 16,-1 3 128-16,1 2-128 0,-4 3 272 0,1 5-16 15,-2-1 0-15,0 2 0 0,-1-1 160 0,-1 2 32 16,-1 2 0-16,0-4 0 0,-4 1-160 0,1-3-32 16,0 0 0-16,-1 0 0 0,0-4 0 0,0-4 0 0,1 2 0 0,1-2 0 15,0-9-256-15,0 0 0 16,0 0 0-16,0 0 0 0,0 0 0 0,0 0 0 0,8-5 0 0,0-3 0 16,0-5-144-16,0 0-96 0,-1-1-16 0,1-1 0 15,1-2-96-15,1 0-32 0,-1-3 0 0,1 3 0 31,-1-3-256-31,2-1-48 0,-1 2-16 0,1 2 0 16,-1 1-144-16,1 3-48 0,-2-1 0 0,0 4 0 0,-1 4 672 0,0 2 224 0,0 1-144 0,0 6 144 16,-2 1 128-16,1 5 96 15,-2 1 32-15,0 6 0 0,-1 1 400 0,0 0 96 0,0 3 16 0,0 3 0 16,0 1-208-16,0 0-48 0,0-2 0 0,0-1 0 16,0-2-304-16,-1 1-64 0,3-6-16 15,-1 2 0-15,-1-5-128 0,1-1 0 0,0-1 0 0,1-2 0 16,-6-7-432-1,7-3-112-15,1 3-32 0,0-4 0 0,0-5-3008 0,0 1-624 0,0-1-112 0,1-4-32 0</inkml:trace>
  <inkml:trace contextRef="#ctx0" brushRef="#br0" timeOffset="54570.64">19910 17116 23951 0,'0'0'1056'16,"0"0"224"-16,0 0-1024 0,8-6-256 0,-8 6 0 0,6-6 0 0,1 5 2720 0,0-5 480 15,-1 2 112-15,2 1 16 0,-1 0-1600 0,0-1-304 16,3-1-64-16,-1 1-16 0,1 0-816 0,1 1-160 15,0-1-48-15,1 2 0 0,1 2-144 16,2 0-48-16,-1 0 0 0,1 2 0 0,-1 2 64 0,0 3 0 0,1 2 0 0,-2 1 0 16,-3 4 144-16,0 3 48 15,-4 0 0-15,-2 2 0 0,-4 3 192 0,-4-1 64 16,-4 3 0-16,-2 0 0 0,-3 2 0 0,-2-4 0 16,-2-1 0-16,0-1 0 0,-2-3-256 0,-1 0-64 15,0-6 0-15,1 0 0 0,0-3-96 0,2-2-32 0,2-3 0 0,-1-3 0 16,1-3-192-16,2-1 0 15,0 1 0-15,1-7 0 0,2 0 0 0,2-3 0 0,3 0 0 0,1 0-160 16,-1-4-128-16,3-3-32 0,5 3 0 16,1 0 0-16,0 1-1280 0,2-3-256 15,1 1-48-15,2 1-16 16,3 0-1472-16,4 4-320 0,1-4-48 0,1 4-11408 0</inkml:trace>
  <inkml:trace contextRef="#ctx0" brushRef="#br0" timeOffset="55189.18">20196 17004 19119 0,'17'-4'832'0,"-10"4"192"0,3 0-816 0,0 0-208 0,1 0 0 0,-1 3 0 0,-1 1 2912 0,-1-1 544 15,0 1 96-15,-2 5 32 0,0-1-720 0,-2 5-144 16,0 0-32-16,0 0 0 0,-2 7-1024 0,1-1-192 16,-1 2-64-16,0-1 0 15,-1 3-448-15,0 1-112 0,1-1-16 0,-1 1 0 16,-1 1-304-16,0-4-64 0,0 1-16 0,0-4 0 0,0 1-144 0,-1-5-48 16,-1-1 0-16,1-2 0 0,0-5-256 0,1-6 0 15,0 0 0-15,0 0-144 0,0 0 144 0,0 0-128 16,-3-4 128-16,2-5-128 0,1-5 128 0,0 1 0 15,1-4 0-15,2-3 0 0,-1-3 0 0,2 0 0 16,0 2 0-16,1-1 0 0,2-4-192 0,1 2 0 16,1 1 0-16,4-1 0 0,0 1-96 0,0 3-32 15,2 0 0-15,0 3 0 0,0 0 64 0,1 4 0 16,-2 3 0-16,2 3 0 16,-1-2-208-16,1 5-48 0,0 4 0 0,-3 3 0 15,-1 4-912-15,-1 0-192 0,-1 2-48 0,-3 2 0 16,-1-1-560-16,-2 3-112 0,0 0-32 0,-3 2 0 15,0 0 928-15,-1 1 176 0,-1-4 48 0,1 1 0 16,-1 3 256-16,1-3 48 0,-2 0 16 0,4-3 0 0,-2 1 1216 0,0-2 256 0,0-1 64 16,1 1 0-16,2-2 560 0,0-3 112 0,-3-4 32 0,7 4 0 15,0-2 0-15,0 1 0 0,3-6 0 0,0 1 0 16,2-2-368-16,2 0-64 0,1 1-16 0,0-4 0 0,1 0-512 0,1-3-96 16,-1 1-32-16,1 1 0 15,-1-2-48-15,-2-3-16 0,-1 2 0 0,-1-2 0 0,-2 0-192 0,-1 0 0 16,-2 0 0-16,-2-3 0 0,-2 6 0 0,-3-3 0 15,-1 2 0-15,-3 2 0 0,-3 1 0 0,-1 6 144 16,-2-2-144-16,-3 4 128 16,-2 4 112-16,0 2 16 0,-2 3 0 0,-1 2 0 0,0 2-112 0,1 1-16 15,0 5 0-15,1-2 0 16,2 4 368-16,1 1 64 0,1 1 16 0,3 1 0 0,1-2-160 0,3 2-32 16,1-1 0-16,4-2 0 0,1-1 0 0,3 2 0 0,1-1 0 0,3-1 0 15,1-3-144-15,5-4-48 16,1 0 0-16,4 0 0 0,2-2-352 0,1-5-80 15,3 1-16-15,0-3 0 0,-1-2 112 0,0-4 16 16,0-2 0-16,-1 0 0 16,1-5-928-16,-2 0-176 0,-2-2-48 0,-1-3 0 15,1-2-3984-15,19-25-816 0,-11 6-144 0,-16 21-48 0</inkml:trace>
  <inkml:trace contextRef="#ctx0" brushRef="#br0" timeOffset="55740.4">21890 17016 25343 0,'0'0'560'0,"2"-6"112"0,-2 6 32 0,0 0 0 0,0 0-576 0,0 0-128 15,1-3 0-15,-1 3 0 0,0 0 2848 0,0 0 544 16,0 0 96-16,0 0 32 0,-1 9-1088 0,-1 6-192 0,0-2-64 0,-1 4 0 15,0 2-960-15,1 5-208 16,-2-2-48-16,1 2 0 0,-1 3-352 0,2-1-80 0,-2 1-16 0,1 0 0 16,1-1-192-16,-1 1-64 0,0-7 0 0,1 3 0 15,0-2-256-15,1-6-144 0,0 2 16 0,1 0 0 16,0-3 128-16,1-5 0 16,-1-9 0-16,3 8 0 15,-3-8-960-15,0 0-144 0,5 2-48 0,1 1 0 0,1-8-2096 0,1-2-416 0,1-1-96 16,-1-2-16-16</inkml:trace>
  <inkml:trace contextRef="#ctx0" brushRef="#br0" timeOffset="56160.78">22142 17087 37311 0,'0'0'1664'0,"0"0"320"0,-2 6-1584 0,2 5-400 0,0-2 0 0,0 4 0 0,0-2 2080 0,-1 4 336 15,-1 0 64-15,-1 2 16 0,0-1-1392 0,1 1-272 16,-2 0-48-16,0 2-16 0,0 1-512 0,0-3-96 15,0 3-32-15,1-1 0 0,1 1-128 0,-1-3 128 16,-1 0-128-16,3-4 128 0,0-3-128 0,1 0 0 16,0-10 0-16,0 0 0 0,0 7 0 0,0-7 0 15,0 0 0-15,0 0 0 0,7-6 0 0,1-2-272 16,1-5 64-16,1 0 16 0,-1-4 192 0,1 0-144 0,1-3 144 0,1-2-128 31,1 1-256-31,1-1-64 0,0-6 0 0,1 2 0 16,-1 2 0-16,2-2 0 0,0 3 0 0,1-1 0 0,0 1 448 0,-2 0 128 15,1 2 0-15,-1 6 0 0,-1 1-128 0,-1 4 0 0,0 0-128 0,-1 6 128 16,0 1 0-16,-2 3 0 16,-1 4 0-16,-1 5 128 0,-1 2-128 0,-2 4 128 0,0 2-128 15,-1 4 128-15,-1 3 192 0,-1 2 64 16,0 0 0-16,-1 2 0 0,-1 1-64 0,1 1 0 0,-1 0 0 0,2-4 0 16,-1 0-144-16,2-1-48 0,1-3 0 0,0-1 0 0,1-4-128 0,1-1 128 15,1 1-128 1,1-4 128-16,1-2-128 0,-1-2 128 0,2-3-128 0,2-2 128 31,2-1-656-31,2-3-144 0,0-5-32 0,2 1 0 0,3-7-2560 0,1 1-512 0,-1-2-96 0,3-2-32 0</inkml:trace>
  <inkml:trace contextRef="#ctx0" brushRef="#br0" timeOffset="56400.03">23044 16731 45839 0,'0'0'1008'0,"1"6"208"0,2 5 32 0,-2 2 48 0,1-3-1040 0,-2 3-256 16,-2 3 0-16,1 1 0 0,-2 0 1184 0,-1 3 176 16,-3 2 48-16,0-1 0 0,-1 5-576 0,-1 4-96 15,0 0-32-15,-2 7 0 0,-2 0-400 0,2-1-96 16,-3 1-16-16,4-3 0 0,1 2-192 0,2-2 144 16,2-2-144-16,2 2 128 0,2-5-128 0,1 1 0 15,0-2 0-15,3-5-176 0,2 0-16 0,3-2 0 16,2-6 0-16,2-2 0 15,1-2-1424-15,-1-5-304 0,1-6-48 0,1 0-16 16,2-6-2240-16,25-14-464 0,-10-3-96 0,-18 12-16 0</inkml:trace>
  <inkml:trace contextRef="#ctx0" brushRef="#br0" timeOffset="57270.44">23165 17146 41919 0,'0'0'928'0,"-10"-3"192"0,-4 3 32 0,-3 0 16 0,-3 0-928 0,-2 3-240 0,-1-2 0 0,-2 2 0 16,-2 1 1072-16,1-2 160 0,0 2 48 0,1 0 0 15,0 1-768-15,3-1-160 0,0 0-32 0,2-1 0 0,3 3-192 16,3-2-128-16,1 0 128 0,2 2-128 16,3 0 0-16,3-2-128 0,5-4 0 0,0 0 0 31,1 7-1744-31,5-1-352 0,1-2-64 0,5 3-16 0,3-3-1424 0,2 1-304 0,2-1-48 0,4 0-16 16,0-2 1856-16,2 2 352 0,1-4 80 0,0 3 16 15,1-3 608-15,1 0 128 0,1 0 32 0,-1 0 0 0,-1 0 2096 0,2 0 416 16,0-3 96-16,-2-1 16 0,1 2 1024 0,-2-2 192 15,0-3 64-15,-1 1 0 0,0 2-768 0,-1-6-160 16,-2 0-32-16,0 0 0 0,-1-4-560 0,-1 1-112 16,-2 0-32-16,-1-1 0 0,-3-2-304 15,0 3-64-15,-4 3-16 0,-2-4 0 0,-3 4-448 0,-4 1-112 16,1 2-16-16,-4-1 0 0,-1 2 0 16,-4 3 0-16,-2 1 0 0,-3 0 0 0,-1 2-256 0,-3 4 160 15,-2-1-160-15,0 3 128 0,-2 2-128 0,2 1 0 16,-2 2 0-16,2-1-176 0,1 3 176 0,1 3 0 15,1 1 0-15,2-2 0 0,2 0 0 0,0 2 0 0,3 3 128 0,3-3-128 16,2 0 128-16,2 1-128 0,2-3 128 16,3 1-128-16,3 1 128 0,1-4-128 0,2 1 128 0,2-1-128 15,2-2 128-15,3-2-128 0,2-3 128 16,0-2-128-16,4 1 0 0,0-3-128 16,-1-2 0-16,3-4 0 0,0 0-208 0,-1-5-48 0,-2 0 0 0,-1-2 0 31,-1-2-560-31,-1-1-112 0,1-2-32 0,-2-1 0 0,1 0 160 0,-2-3 32 0,-2 3 0 15,0-2 0 1,-3-1 48-16,-1-1 16 0,1-1 0 0,-1 1 0 0,-2 1 304 0,-1 0 64 0,-2 3 16 0,-1 2 0 0,1 0 304 0,-2 2 144 16,-2 4-128-16,1 1 128 15,-3 8 0-15,0 0 0 0,0 0 0 0,0 0 0 16,0 0 832-16,-1 11 256 0,-2-1 64 0,-1 1 0 16,0 4 192-16,0 0 64 0,-1 4 0 0,0 4 0 0,-1-2-576 0,2 1-96 15,-1 1-32-15,0-2 0 0,0 2-144 0,0 0-48 16,-1-3 0-16,2 0 0 0,0 0-96 15,2-3-32-15,-2-1 0 0,1-3 0 0,1 2-144 0,0-4-48 16,1-3 0-16,1-8 0 0,0 0-192 16,0 0 0-16,0 0 0 0,0 0 0 0,0 0 0 0,4-6-160 15,-1-5 32-15,2-2 0 0,0 0 128 0,3-4-128 16,0 0 128-16,0-3-128 0,1 1 128 0,1-1 0 16,2-1 128-16,1-2-128 0,0 3 0 0,2-2-240 15,0 1 48-15,1 1 0 0,0 3 48 0,1 0 16 16,0 1 0-16,0 3 0 0,-1 3 128 0,-2 3-128 15,-1 1 128-15,0 3-128 0,-1 3 128 0,-2 3 0 16,-2 3 128-16,0 5-128 0,-1 0 128 0,-2 4-128 0,-1 2 160 16,-1 3-160-16,-2-1 224 0,0 5-48 15,0-2-16-15,-1-1 0 0,-1 3 160 0,1-5 48 0,0 2 0 0,0 1 0 16,0-2-80-16,1-3-16 16,2-1 0-16,0-2 0 0,1-1-272 0,0-2 0 0,1-2 128 0,3-2-128 15,-1-1 0-15,3-2 0 0,0-4 0 0,2 0 0 31,0 0-624-31,1-4-176 0,0-2-32 0,0-1-16 0,1 0-1840 0,1-3-352 0,1-3-80 0,-1 1-16 0</inkml:trace>
  <inkml:trace contextRef="#ctx0" brushRef="#br0" timeOffset="57872.12">24497 17090 29199 0,'7'-6'640'0,"1"2"128"0,1-4 16 0,1-1 48 0,-3 3-656 0,0-5-176 0,-2 5 0 0,-1-1 0 0,-1 1 2016 0,-2 2 368 16,-2-3 80-16,1 7 16 0,-5-2-1088 0,-2-1-224 15,-2-1-32-15,-3 4-16 16,-2 0-480-16,-1 0-112 0,0 3-16 0,-1 1 0 0,0-2-192 0,0 2-64 16,1 0 0-16,0 1 0 0,2-1-256 0,1 3 0 15,2-1 0-15,1 2 0 0,1 1 160 0,1-2-32 16,3 1 0-16,2 1 0 0,-1 1 64 0,3 0 0 0,3-1 0 0,1 1 0 16,2 1 96-16,3-1 32 15,2 1 0-15,2 0 0 0,3 4-320 0,-1-6 160 0,1 1-160 0,0 1 128 16,0 2-128-16,-1-2 0 15,1 0 0-15,-2 2-176 0,-2-2 176 0,-3 2 0 0,-1 1 128 0,-3-1-128 16,-3 1 176-16,-4 1-48 0,-3 0 0 0,-3-2 0 16,-2 2-304-16,-3-4-64 15,-3 2-16-15,-1-5 0 0,1-2 256 0,-1 1 160 0,0-4-32 0,2-2 0 16,0-2-128-16,1-2-176 16,1 2 48-16,1-5 0 0,3 0 128 0,1-2 0 0,3 2 128 0,2-1-128 0,3 0 0 15,3 1 0 1,2-1 0-16,3 1 0 0,3-1 0 0,3 1 0 0,1 2 0 0,2-3 0 15,2 3 0-15,2-1-128 0,2-3 0 0,3 2 0 16,2-1 128-16,1 1 0 0,1-1 128 0,0-2-128 16,0 1 0-16,3-1 0 0,0-4 0 0,2 2 0 15,-1 1 0-15,-1-3 0 0,-2-3 0 0,-1-1-128 16,-1 0 128-16,-3 0-128 0,-2-3 128 0,-5 1-128 16,-3-1 128-16,-3 0 0 0,-2 3 0 0,-5 0 0 0,-3 0 0 15,-4 4 0-15,-3 0 0 0,-3 3 0 0,-2 3 0 0,-1 3-128 16,-4 1 128-16,0 6-128 0,-3 1 128 15,-1 0 0-15,-2 9 128 0,0 0-128 0,2 0 128 0,1 4-128 16,3 3 128-16,0 0-128 0,3 3 128 0,2-2-128 16,2 1 128-16,4 2-128 0,2-1 448 0,2 1 0 15,3-2 16-15,3-1 0 0,2-1-144 0,4-3-16 16,3-1-16-16,2-2 0 0,2-1-288 0,2-2 128 16,2-2-128-16,1 0 0 0,1-5 192 0,1 0-192 0,1-2 192 0,-1-4-192 31,1-2-1056-31,-2-3-320 0,-3 1-64 0,-3-5-12576 15,-4-2-2496-15</inkml:trace>
  <inkml:trace contextRef="#ctx0" brushRef="#br0" timeOffset="58098.61">22815 16670 51135 0,'0'0'1136'0,"0"0"224"0,0 0 48 0,0 0 16 0,0 0-1136 0,0 0-288 16,0 0 0-16,0 0 0 0,0 0 256 0,0 0 0 0,0 0 0 0,0 0 0 16,-14-13-1168-16,19 9-240 0,0-2-64 0,0-1 0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12.412"/>
    </inkml:context>
    <inkml:brush xml:id="br0">
      <inkml:brushProperty name="width" value="0.1" units="cm"/>
      <inkml:brushProperty name="height" value="0.1" units="cm"/>
      <inkml:brushProperty name="color" value="#E71224"/>
    </inkml:brush>
  </inkml:definitions>
  <inkml:trace contextRef="#ctx0" brushRef="#br0">3 71 8375 0 0,'0'0'191'0'0,"-2"-12"450"0"0,6-47 7830 0 0,-5 65-6859 0 0,-3 51-961 0 0,4 63 0 0 0,12 58 765 0 0,-9-142-1353 0 0,-1-8-63 0 0,5 37 0 0 0,-7-60 12 0 0,5 18-85 0 0,-1-12-2456 0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12.933"/>
    </inkml:context>
    <inkml:brush xml:id="br0">
      <inkml:brushProperty name="width" value="0.1" units="cm"/>
      <inkml:brushProperty name="height" value="0.1" units="cm"/>
      <inkml:brushProperty name="color" value="#E71224"/>
    </inkml:brush>
  </inkml:definitions>
  <inkml:trace contextRef="#ctx0" brushRef="#br0">62 137 10591 0 0,'0'0'3666'0'0,"7"-2"-2224"0"0,-6 2-1377 0 0,10-7 230 0 0,12-17 53 0 0,-18 18-88 0 0,0 0-1 0 0,1 1 0 0 0,6-6 1 0 0,-5 6-201 0 0,0 1 1 0 0,0 0 0 0 0,13-6-1 0 0,-16 9-40 0 0,-1-1 0 0 0,0 1 0 0 0,1 0 0 0 0,-1 0 0 0 0,1 1 0 0 0,-1-1 0 0 0,1 1 0 0 0,-1-1 0 0 0,1 1 0 0 0,0 0 0 0 0,-1 1 0 0 0,5 0 0 0 0,-5-1-9 0 0,0 1 0 0 0,1 1 0 0 0,-1-1 0 0 0,0 0 0 0 0,0 1 0 0 0,0-1 0 0 0,0 1 1 0 0,0 0-1 0 0,0 0 0 0 0,-1 0 0 0 0,1 1 0 0 0,-1-1 0 0 0,1 0 0 0 0,-1 1 0 0 0,0 0 0 0 0,3 3 0 0 0,-3-2 10 0 0,0 0 0 0 0,-1 1 0 0 0,1-1 0 0 0,-1 0 0 0 0,0 0-1 0 0,0 1 1 0 0,0-1 0 0 0,-1 1 0 0 0,1-1 0 0 0,-1 1 0 0 0,0 5 0 0 0,-2 0 89 0 0,1 1 1 0 0,-1 0 0 0 0,-1 0-1 0 0,0-1 1 0 0,0 0 0 0 0,-1 1-1 0 0,-1-1 1 0 0,0-1 0 0 0,-8 14 0 0 0,8-16-110 0 0,-1 1 1 0 0,0-2 0 0 0,0 1 0 0 0,0-1 0 0 0,-1 0 0 0 0,0 0 0 0 0,0-1 0 0 0,-1 0 0 0 0,1 0-1 0 0,-1 0 1 0 0,0-1 0 0 0,-11 4 0 0 0,15-7-1 0 0,0 1 0 0 0,0-1 0 0 0,0 0 0 0 0,0 0 0 0 0,0-1 0 0 0,-1 1 0 0 0,1-1 0 0 0,0 0 0 0 0,0 0 0 0 0,0 0 0 0 0,0-1 0 0 0,-1 0 0 0 0,1 1 0 0 0,0-1 0 0 0,0-1 0 0 0,0 1 0 0 0,0 0 0 0 0,1-1 0 0 0,-1 0-1 0 0,0 0 1 0 0,1 0 0 0 0,-1 0 0 0 0,1-1 0 0 0,0 0 0 0 0,-1 1 0 0 0,1-1 0 0 0,0 0 0 0 0,-4-6 0 0 0,3 3 1 0 0,1 0-1 0 0,-1-1 1 0 0,1 1-1 0 0,1-1 1 0 0,-1 1-1 0 0,1-1 0 0 0,0 0 1 0 0,0 0-1 0 0,1 0 1 0 0,0 0-1 0 0,0 0 1 0 0,1-1-1 0 0,0 1 1 0 0,0 0-1 0 0,1 0 1 0 0,2-12-1 0 0,-1 7-10 0 0,1 1 0 0 0,0-1 1 0 0,1 1-1 0 0,0 0 0 0 0,1 0 0 0 0,0 1 0 0 0,1-1 0 0 0,0 1 0 0 0,12-14 1 0 0,7-2-570 0 0,-5 12-4344 0 0,-6 5-1037 0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13.539"/>
    </inkml:context>
    <inkml:brush xml:id="br0">
      <inkml:brushProperty name="width" value="0.1" units="cm"/>
      <inkml:brushProperty name="height" value="0.1" units="cm"/>
      <inkml:brushProperty name="color" value="#E71224"/>
    </inkml:brush>
  </inkml:definitions>
  <inkml:trace contextRef="#ctx0" brushRef="#br0">175 137 12495 0 0,'2'0'282'0'0,"3"1"-49"0"0,-3-1-140 0 0,1 1 1 0 0,-1-1-1 0 0,0 0 1 0 0,1 0-1 0 0,-1 0 1 0 0,0-1-1 0 0,1 1 1 0 0,2-1-1 0 0,-3 0-39 0 0,-1 0-1 0 0,1 0 0 0 0,-1 0 1 0 0,1 0-1 0 0,-1 0 1 0 0,1 0-1 0 0,-1 0 0 0 0,0 0 1 0 0,0-1-1 0 0,1 1 1 0 0,-1-1-1 0 0,0 1 0 0 0,0-1 1 0 0,-1 1-1 0 0,1-1 1 0 0,0 1-1 0 0,0-1 0 0 0,-1 0 1 0 0,1 1-1 0 0,-1-1 1 0 0,1 0-1 0 0,-1 0 0 0 0,0 0 1 0 0,0 1-1 0 0,0-4 1 0 0,0 3 19 0 0,1-2-29 0 0,-1 1 1 0 0,-1-1 0 0 0,1 0-1 0 0,0 1 1 0 0,-1-1 0 0 0,0 0-1 0 0,0 1 1 0 0,0-1 0 0 0,0 1-1 0 0,-1-1 1 0 0,1 1 0 0 0,-1-1-1 0 0,0 1 1 0 0,0 0 0 0 0,0 0-1 0 0,-1 0 1 0 0,1 0 0 0 0,-1 1-1 0 0,1-1 1 0 0,-1 0 0 0 0,0 1-1 0 0,0 0 1 0 0,0 0 0 0 0,0 0-1 0 0,0 0 1 0 0,-1 0 0 0 0,-5-2-1 0 0,5 3 18 0 0,0-1 0 0 0,0 1 0 0 0,-1 0-1 0 0,1 0 1 0 0,0 0 0 0 0,0 0 0 0 0,-1 1-1 0 0,1 0 1 0 0,0 0 0 0 0,-1 0 0 0 0,1 0 0 0 0,0 1-1 0 0,-1 0 1 0 0,1 0 0 0 0,0 0 0 0 0,0 0-1 0 0,-1 0 1 0 0,1 1 0 0 0,0 0 0 0 0,1 0 0 0 0,-1 0-1 0 0,0 0 1 0 0,-5 5 0 0 0,2 1-10 0 0,0 0 0 0 0,0 0-1 0 0,0 1 1 0 0,1 0 0 0 0,1 0 0 0 0,-1 1 0 0 0,2 0 0 0 0,-1-1 0 0 0,-5 20 0 0 0,9-22-12 0 0,0 1 0 0 0,0-1 0 0 0,1 0 1 0 0,-1 0-1 0 0,2 0 0 0 0,-1 0 0 0 0,1 1 1 0 0,0-1-1 0 0,1 0 0 0 0,-1 0 0 0 0,2-1 1 0 0,4 13-1 0 0,-6-15-23 0 0,1-1 0 0 0,0 1 0 0 0,0-1 0 0 0,1 1 0 0 0,-1-1 0 0 0,1 0 0 0 0,-1 0 0 0 0,1 0 0 0 0,0 0 0 0 0,0 0 0 0 0,1 0 0 0 0,-1-1 0 0 0,0 0 0 0 0,1 0 0 0 0,-1 0 0 0 0,1 0 0 0 0,0 0 0 0 0,0-1 0 0 0,0 1 0 0 0,0-1 0 0 0,0 0 0 0 0,7 1 0 0 0,-1-2-75 0 0,0 0-1 0 0,0 0 1 0 0,0-1-1 0 0,0 0 1 0 0,0-1-1 0 0,0 0 1 0 0,-1 0-1 0 0,13-6 1 0 0,-16 6 21 0 0,0-1 1 0 0,0 1 0 0 0,-1-2 0 0 0,0 1 0 0 0,1 0-1 0 0,-1-1 1 0 0,0 0 0 0 0,-1 0 0 0 0,1-1 0 0 0,-1 0 0 0 0,0 1-1 0 0,0-1 1 0 0,0 0 0 0 0,3-7 0 0 0,-2 3 20 0 0,0-1-1 0 0,-1 0 1 0 0,0 0-1 0 0,0 0 1 0 0,-1 0 0 0 0,2-12-1 0 0,-4 21 29 0 0,0 3 56 0 0,3 9 177 0 0,3 15 262 0 0,7 56-184 0 0,25 206 1058 0 0,-34-158-325 0 0,-6-112-904 0 0,0 1 0 0 0,-1-1 0 0 0,-1 0 0 0 0,-11 36 0 0 0,13-50-153 0 0,-1 0 1 0 0,0 1-1 0 0,0-1 0 0 0,0 0 0 0 0,0 0 0 0 0,-1-1 0 0 0,1 1 1 0 0,-1 0-1 0 0,0-1 0 0 0,0 0 0 0 0,-1 1 0 0 0,1-1 0 0 0,-1 0 1 0 0,1-1-1 0 0,-7 4 0 0 0,5-3-3 0 0,0-1 1 0 0,-1 0-1 0 0,1 0 1 0 0,-1-1-1 0 0,1 0 1 0 0,-1 0-1 0 0,1 0 1 0 0,-1 0-1 0 0,1-1 1 0 0,-1 0-1 0 0,-7-1 1 0 0,2-1-47 0 0,0 0 1 0 0,0 0-1 0 0,0-1 1 0 0,0 0-1 0 0,1-1 1 0 0,-1-1-1 0 0,1 0 1 0 0,0 0-1 0 0,0-1 1 0 0,0 0-1 0 0,-15-13 1 0 0,7 1-1579 0 0,2 1-5687 0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16.171"/>
    </inkml:context>
    <inkml:brush xml:id="br0">
      <inkml:brushProperty name="width" value="0.1" units="cm"/>
      <inkml:brushProperty name="height" value="0.1" units="cm"/>
      <inkml:brushProperty name="color" value="#E71224"/>
    </inkml:brush>
  </inkml:definitions>
  <inkml:trace contextRef="#ctx0" brushRef="#br0">130 1 6503 0 0,'0'0'5704'0'0,"-1"1"-5200"0"0,-25 24 559 0 0,-51 57 1256 0 0,72-76-2298 0 0,5-6-15 0 0,-1 1-1 0 0,1-1 1 0 0,0 1-1 0 0,0-1 1 0 0,0 1-1 0 0,-1-1 1 0 0,1 1 0 0 0,0-1-1 0 0,0 1 1 0 0,0 0-1 0 0,0-1 1 0 0,0 1 0 0 0,0-1-1 0 0,0 1 1 0 0,0 0-1 0 0,0-1 1 0 0,0 1 0 0 0,0-1-1 0 0,0 1 1 0 0,0-1-1 0 0,1 1 1 0 0,-1 0 0 0 0,0-1-1 0 0,0 1 1 0 0,1-1-1 0 0,-1 1 1 0 0,1 0-1 0 0,9 10 724 0 0,-5-9-665 0 0,-1 0 0 0 0,0-1-1 0 0,0 1 1 0 0,1-1 0 0 0,-1 0-1 0 0,1 0 1 0 0,-1-1-1 0 0,1 1 1 0 0,-1-1 0 0 0,7 0-1 0 0,18 2 125 0 0,-25-2-183 0 0,0 1 0 0 0,0-1 0 0 0,1 1-1 0 0,-1-1 1 0 0,6-1 0 0 0,-6 1-1 0 0,-1 0 1 0 0,0 0-1 0 0,1 0 1 0 0,-1 0-1 0 0,1 1 0 0 0,-1-1 1 0 0,7 3-1 0 0,8 3-4 0 0,-15-3 0 0 0,9 6 0 0 0,-11-5 0 0 0,-1-1 0 0 0,2-1 0 0 0,-1-2 0 0 0,-1 1 0 0 0,1 0 0 0 0,-1 0 0 0 0,1 0 0 0 0,-1-1 0 0 0,0 1 0 0 0,0 0 0 0 0,1 0 0 0 0,-1 0 0 0 0,0 0 0 0 0,0 0 0 0 0,0-1 0 0 0,0 1 0 0 0,0 0 0 0 0,0 0 0 0 0,0 0 0 0 0,0 0 0 0 0,0 0 0 0 0,-1 1 0 0 0,1 2 0 0 0,-1 0 0 0 0,1 1 0 0 0,-1-1 0 0 0,-1 0 0 0 0,1 0 0 0 0,-1 0 0 0 0,1 0 0 0 0,-1-1 0 0 0,0 1 0 0 0,0 0 0 0 0,-5 5 0 0 0,-2 3 0 0 0,-20 19 0 0 0,26-28 15 0 0,0 0 1 0 0,0 0-1 0 0,-1-1 0 0 0,0 0 1 0 0,1 1-1 0 0,-1-1 0 0 0,0 0 0 0 0,0-1 1 0 0,0 1-1 0 0,0-1 0 0 0,0 0 0 0 0,0 0 1 0 0,0 0-1 0 0,-1 0 0 0 0,1-1 0 0 0,0 1 1 0 0,-1-1-1 0 0,-6-1 0 0 0,5 0-278 0 0,0 0-1 0 0,1 0 0 0 0,-1-1 1 0 0,1 1-1 0 0,-1-1 1 0 0,1-1-1 0 0,0 1 1 0 0,-1-1-1 0 0,1 0 1 0 0,1 0-1 0 0,-1 0 0 0 0,0-1 1 0 0,-5-5-1 0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16.543"/>
    </inkml:context>
    <inkml:brush xml:id="br0">
      <inkml:brushProperty name="width" value="0.1" units="cm"/>
      <inkml:brushProperty name="height" value="0.1" units="cm"/>
      <inkml:brushProperty name="color" value="#E71224"/>
    </inkml:brush>
  </inkml:definitions>
  <inkml:trace contextRef="#ctx0" brushRef="#br0">0 51 15695 0 0,'0'0'356'0'0,"3"1"50"0"0,4 0-278 0 0,1-1 1 0 0,0 0-1 0 0,0 0 1 0 0,0 0 0 0 0,-1-1-1 0 0,1 0 1 0 0,0 0-1 0 0,7-3 1 0 0,19-3 407 0 0,39-9-426 0 0,-43 9-51 0 0,-13 0 24 0 0,-15 6-371 0 0,0 0 1 0 0,1-1-1 0 0,-1 1 0 0 0,0 1 1 0 0,0-1-1 0 0,1 0 0 0 0,-1 1 1 0 0,1-1-1 0 0,-1 1 1 0 0,3-1-1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06.871"/>
    </inkml:context>
    <inkml:brush xml:id="br0">
      <inkml:brushProperty name="width" value="0.1" units="cm"/>
      <inkml:brushProperty name="height" value="0.1" units="cm"/>
      <inkml:brushProperty name="color" value="#E71224"/>
    </inkml:brush>
  </inkml:definitions>
  <inkml:trace contextRef="#ctx0" brushRef="#br0">181 12 1839 0 0,'6'-11'12347'0'0,"-33"55"-11558"0"0,7-14-17 0 0,19-29-704 0 0,1-1-63 0 0,0 0-1 0 0,-1 0 1 0 0,1 0-1 0 0,0 0 1 0 0,0 0-1 0 0,-1 1 1 0 0,1-1-1 0 0,0 0 0 0 0,0 0 1 0 0,0 0-1 0 0,-1 0 1 0 0,1 0-1 0 0,0 0 1 0 0,0 0-1 0 0,0 0 1 0 0,0 1-1 0 0,-1-1 1 0 0,1 0-1 0 0,0 0 1 0 0,0 0-1 0 0,0 0 1 0 0,0 1-1 0 0,0-1 1 0 0,-1 0-1 0 0,1 0 0 0 0,0 0 1 0 0,0 1-1 0 0,0-1 1 0 0,-1 1 12 0 0,0 1 0 0 0,1-1 0 0 0,-1 0 0 0 0,0 0 0 0 0,0 1 1 0 0,-1-1-1 0 0,1 0 0 0 0,0 0 0 0 0,0 0 0 0 0,0 0 0 0 0,-1-1 0 0 0,-1 2 0 0 0,2-1-17 0 0,0 0 0 0 0,0-1 0 0 0,0 1 0 0 0,0 0 0 0 0,0-1 0 0 0,0 1 0 0 0,0-1 0 0 0,0 0 0 0 0,0 1 0 0 0,0-1 0 0 0,-1 0 0 0 0,1 0 0 0 0,0 1 0 0 0,0-1 0 0 0,0 0 0 0 0,0 0 0 0 0,0 0 0 0 0,-2-1 0 0 0,-1 1 0 0 0,1 0 0 0 0,0 0 0 0 0,0 0 0 0 0,0-1 0 0 0,0 1 0 0 0,1-1 0 0 0,-1 1 0 0 0,0-1 0 0 0,0 0 0 0 0,1 0 0 0 0,-1 0 0 0 0,0-1 0 0 0,-3-2 0 0 0,1 2 0 0 0,2 0 0 0 0,0 1 0 0 0,1 0 0 0 0,-1 0 0 0 0,1-1 0 0 0,-1 1 0 0 0,1-1 0 0 0,0 0 0 0 0,0 0 0 0 0,-1 0 0 0 0,1 0 0 0 0,1 0 0 0 0,-1 0 0 0 0,0-1 0 0 0,-1-2 0 0 0,-1-3 0 0 0,0-5-6 0 0,3 12 14 0 0,0-1-1 0 0,1 1 0 0 0,-1 0 1 0 0,1-1-1 0 0,0 1 1 0 0,0-1-1 0 0,-1 1 1 0 0,1-1-1 0 0,0 1 1 0 0,0-1-1 0 0,0 1 1 0 0,1-1-1 0 0,-1 1 0 0 0,0-1 1 0 0,0 1-1 0 0,1-1 1 0 0,0-1-1 0 0,2-4-1043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17.606"/>
    </inkml:context>
    <inkml:brush xml:id="br0">
      <inkml:brushProperty name="width" value="0.1" units="cm"/>
      <inkml:brushProperty name="height" value="0.1" units="cm"/>
      <inkml:brushProperty name="color" value="#E71224"/>
    </inkml:brush>
  </inkml:definitions>
  <inkml:trace contextRef="#ctx0" brushRef="#br0">26 136 10135 0 0,'0'0'3788'0'0,"-1"-1"-3720"0"0,-9-9 8 0 0,9 9-35 0 0,-1-2-24 0 0,2-9 61 0 0,1 10-23 0 0,-1 0-1 0 0,0 0 0 0 0,1 0 0 0 0,-1 0 1 0 0,1 0-1 0 0,0 0 0 0 0,-1 0 1 0 0,1 0-1 0 0,0 0 0 0 0,0 0 1 0 0,1 1-1 0 0,-1-1 0 0 0,0 0 1 0 0,3-2-1 0 0,2-4 182 0 0,-3 4-223 0 0,-1 0-1 0 0,1 0 1 0 0,1 0 0 0 0,-1 1 0 0 0,1-1-1 0 0,-1 1 1 0 0,1 0 0 0 0,7-5-1 0 0,36-18-21 0 0,-38 21 25 0 0,-7 5 7 0 0,-1 0 1 0 0,0-1-1 0 0,0 1 0 0 0,1 0 0 0 0,-1 0 1 0 0,0 0-1 0 0,0 0 0 0 0,1 0 0 0 0,-1 0 1 0 0,3 0-1 0 0,3 1 89 0 0,-5-2-118 0 0,-1 1-1 0 0,1 0 0 0 0,0 0 1 0 0,-1 0-1 0 0,1 0 0 0 0,0 0 1 0 0,-1 0-1 0 0,1 0 0 0 0,-1 1 1 0 0,1-1-1 0 0,-1 0 1 0 0,1 1-1 0 0,-1-1 0 0 0,1 1 1 0 0,-1 0-1 0 0,1 0 0 0 0,-1-1 1 0 0,0 1-1 0 0,1 0 0 0 0,-1 0 1 0 0,0 0-1 0 0,0 0 1 0 0,1 1-1 0 0,0 1 0 0 0,0-1 48 0 0,0 1-18 0 0,0 0 0 0 0,0 0-1 0 0,0 1 1 0 0,0-1 0 0 0,-1 0 0 0 0,0 1 0 0 0,1-1 0 0 0,-1 1-1 0 0,-1-1 1 0 0,1 1 0 0 0,0-1 0 0 0,-1 1 0 0 0,0 5 0 0 0,0 8 75 0 0,-3 26-1 0 0,1-32-55 0 0,-1 15 60 0 0,-2 0-1 0 0,-1 0 0 0 0,0-1 1 0 0,-3 1-1 0 0,0-2 0 0 0,-1 1 1 0 0,-1-1-1 0 0,-1-1 0 0 0,-2 0 1 0 0,0-1-1 0 0,-33 40 0 0 0,43-59-101 0 0,1 1 0 0 0,-1-1 0 0 0,0 0 0 0 0,0 0 0 0 0,-7 3 0 0 0,-1-2 19 0 0,8-7 16 0 0,-1-3-25 0 0,0-8-10 0 0,6 10 0 0 0,0 1 0 0 0,0-2 0 0 0,-1 0 0 0 0,1 0 0 0 0,0 0 0 0 0,1 0 0 0 0,-1 1 0 0 0,1-1 0 0 0,0 0 0 0 0,3-5 0 0 0,-4 9 0 0 0,0 0 0 0 0,-1 0 0 0 0,1-1 0 0 0,0 1 0 0 0,0 0 0 0 0,0 0 0 0 0,0 0 0 0 0,0 0 0 0 0,0 0 0 0 0,0 0 0 0 0,0 0 0 0 0,1 0 0 0 0,-1 0 0 0 0,0 1 0 0 0,1-1 0 0 0,-1 0 0 0 0,0 1 0 0 0,1-1 0 0 0,-1 1 0 0 0,0-1 0 0 0,1 1 0 0 0,2 0 0 0 0,1-1 0 0 0,0 0 19 0 0,0 0 0 0 0,-1 1-1 0 0,1-1 1 0 0,0 1 0 0 0,0 0 0 0 0,0 1-1 0 0,0-1 1 0 0,0 1 0 0 0,-1 0 0 0 0,1 0-1 0 0,0 1 1 0 0,-1-1 0 0 0,7 4 0 0 0,4 3 120 0 0,0 1 1 0 0,21 16 0 0 0,-6-4-46 0 0,-21-15-11 0 0,3-1 10 0 0,-10-4-92 0 0,-1 0 0 0 0,0-1-1 0 0,1 1 1 0 0,-1 0 0 0 0,1-1 0 0 0,-1 1-1 0 0,1-1 1 0 0,0 0 0 0 0,-1 0-1 0 0,1 1 1 0 0,-1-1 0 0 0,1 0 0 0 0,0 0-1 0 0,-1-1 1 0 0,4 1 0 0 0,-1-1-9 0 0,-3 1-47 0 0,0 0 0 0 0,0 0 1 0 0,0-1-1 0 0,0 1 0 0 0,0 0 0 0 0,0-1 0 0 0,0 1 0 0 0,0 0 0 0 0,0-1 0 0 0,0 1 0 0 0,0-1 0 0 0,0 0 1 0 0,-1 1-1 0 0,1-1 0 0 0,0 0 0 0 0,1-1 0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18.277"/>
    </inkml:context>
    <inkml:brush xml:id="br0">
      <inkml:brushProperty name="width" value="0.1" units="cm"/>
      <inkml:brushProperty name="height" value="0.1" units="cm"/>
      <inkml:brushProperty name="color" value="#E71224"/>
    </inkml:brush>
  </inkml:definitions>
  <inkml:trace contextRef="#ctx0" brushRef="#br0">359 0 11687 0 0,'-1'2'2611'0'0,"-1"0"-2469"0"0,-1 1 1 0 0,0-1 0 0 0,0 1-1 0 0,0-1 1 0 0,0 0-1 0 0,0 0 1 0 0,-1-1-1 0 0,1 1 1 0 0,0-1-1 0 0,-1 1 1 0 0,1-1-1 0 0,-1 0 1 0 0,0 0-1 0 0,-7 0 1 0 0,-7 1-85 0 0,-34-2-1 0 0,33 0 135 0 0,-17-1-67 0 0,13 1-11 0 0,-42 3-1 0 0,5 12 26 0 0,59-14-131 0 0,-1 1 1 0 0,1-1-1 0 0,0 0 0 0 0,0 1 1 0 0,0-1-1 0 0,0 0 0 0 0,0 1 1 0 0,1-1-1 0 0,-1 1 0 0 0,0-1 1 0 0,1 1-1 0 0,-1 0 1 0 0,0 3-1 0 0,0-2 8 0 0,-2 6 30 0 0,0 0 0 0 0,0 1 0 0 0,1-1 0 0 0,1 0 0 0 0,-1 1 0 0 0,1 18 0 0 0,3 1 54 0 0,9 39-1 0 0,-7-45-76 0 0,-4-21 57 0 0,1-1 0 0 0,-1 0-78 0 0,1-1 0 0 0,-1 1 0 0 0,1-1 0 0 0,-1 1 0 0 0,1-1-1 0 0,0 1 1 0 0,-1-1 0 0 0,1 0 0 0 0,0 0 0 0 0,-1 1 0 0 0,1-1 0 0 0,0 0 0 0 0,0 0-1 0 0,-1 1 1 0 0,1-1 0 0 0,0 0 0 0 0,-1 0 0 0 0,1 0 0 0 0,0 0 0 0 0,0 0-1 0 0,-1 0 1 0 0,1 0 0 0 0,0-1 0 0 0,0 1 0 0 0,-1 0 0 0 0,1 0 0 0 0,0-1 0 0 0,-1 1-1 0 0,1 0 1 0 0,1-1 0 0 0,-1 0 10 0 0,38-13-1 0 0,-29 10 7 0 0,0 0-1 0 0,0 1 1 0 0,12-3 0 0 0,-9 4 9 0 0,1 0 1 0 0,-1 1-1 0 0,0 0 0 0 0,0 1 0 0 0,0 1 0 0 0,0 0 1 0 0,1 0-1 0 0,-1 2 0 0 0,-1-1 0 0 0,1 2 0 0 0,0 0 1 0 0,-1 0-1 0 0,0 1 0 0 0,20 11 0 0 0,-29-13-23 0 0,1-1-1 0 0,-1 0 1 0 0,0 1 0 0 0,0 0-1 0 0,0-1 1 0 0,0 1-1 0 0,0 0 1 0 0,-1 1 0 0 0,0-1-1 0 0,1 0 1 0 0,-1 1-1 0 0,0-1 1 0 0,-1 1 0 0 0,1 0-1 0 0,-1 0 1 0 0,1 0-1 0 0,-1-1 1 0 0,0 1-1 0 0,0 0 1 0 0,-1 0 0 0 0,1 1-1 0 0,-1 6 1 0 0,-1-5 2 0 0,1 1 1 0 0,-1-1 0 0 0,0 0-1 0 0,-1 0 1 0 0,0 0-1 0 0,0 0 1 0 0,0-1 0 0 0,0 1-1 0 0,-1 0 1 0 0,0-1-1 0 0,0 0 1 0 0,-1 1-1 0 0,1-1 1 0 0,-7 6 0 0 0,3-4-6 0 0,-1 0 0 0 0,0 0 0 0 0,0 0 0 0 0,-1-1 0 0 0,0-1 0 0 0,0 1 0 0 0,0-2 0 0 0,-1 1 0 0 0,1-1 0 0 0,-12 3 0 0 0,13-5-1 0 0,1 0 0 0 0,-1 0 0 0 0,0-1 0 0 0,1 0 0 0 0,-1-1 0 0 0,0 0 0 0 0,0 0 0 0 0,0 0 0 0 0,0-1 0 0 0,1 0-1 0 0,-1-1 1 0 0,0 0 0 0 0,1 0 0 0 0,-10-4 0 0 0,2-4 0 0 0,14 9-116 0 0,0 1 0 0 0,1-1 0 0 0,-1 1 0 0 0,1-1 0 0 0,-1 1 0 0 0,1-1 0 0 0,-1 1 0 0 0,1-1 0 0 0,-1 0 0 0 0,1 1 0 0 0,0-1 0 0 0,-1 0 0 0 0,1 1 0 0 0,0-1 0 0 0,-1 0 0 0 0,1 0 0 0 0,0 1 0 0 0,0-1 0 0 0,0 0 0 0 0,0 0 0 0 0,0 1 0 0 0,0-1 0 0 0,0 0 0 0 0,0 0 0 0 0,0 1 0 0 0,0-1 0 0 0,0 0 0 0 0,0 0 0 0 0,1 1 0 0 0,-1-2 0 0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18.606"/>
    </inkml:context>
    <inkml:brush xml:id="br0">
      <inkml:brushProperty name="width" value="0.1" units="cm"/>
      <inkml:brushProperty name="height" value="0.1" units="cm"/>
      <inkml:brushProperty name="color" value="#E71224"/>
    </inkml:brush>
  </inkml:definitions>
  <inkml:trace contextRef="#ctx0" brushRef="#br0">0 2 4607 0 0,'0'0'8919'0'0,"10"7"-6576"0"0,-7-6-2157 0 0,1 1 0 0 0,-1-1 0 0 0,0 0 0 0 0,0 0 0 0 0,1 0 0 0 0,-1 0 0 0 0,0 0 0 0 0,1-1 0 0 0,-1 1 0 0 0,1-1 1 0 0,-1 0-1 0 0,1 0 0 0 0,4-1 0 0 0,10-1 137 0 0,21-5 0 0 0,-35 6-276 0 0,9-2 24 0 0,1 1 0 0 0,-1 1 0 0 0,17 0 0 0 0,-1 4-5437 0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18.934"/>
    </inkml:context>
    <inkml:brush xml:id="br0">
      <inkml:brushProperty name="width" value="0.1" units="cm"/>
      <inkml:brushProperty name="height" value="0.1" units="cm"/>
      <inkml:brushProperty name="color" value="#E71224"/>
    </inkml:brush>
  </inkml:definitions>
  <inkml:trace contextRef="#ctx0" brushRef="#br0">0 9 7831 0 0,'9'8'834'0'0,"-6"-6"-245"0"0,1 0 1 0 0,0 0 0 0 0,0-1 0 0 0,1 1-1 0 0,-1-1 1 0 0,0 0 0 0 0,0 0 0 0 0,1 0-1 0 0,-1 0 1 0 0,0-1 0 0 0,1 0 0 0 0,5 0-1 0 0,0-1 19 0 0,0-1 0 0 0,-1 0 0 0 0,15-5 0 0 0,-18 5-1022 0 0,13-2 410 0 0,1 0 0 0 0,1 1 0 0 0,-1 1 0 0 0,0 1 0 0 0,22 1 0 0 0,-31-1-250 0 0,-2-1-2 0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19.543"/>
    </inkml:context>
    <inkml:brush xml:id="br0">
      <inkml:brushProperty name="width" value="0.1" units="cm"/>
      <inkml:brushProperty name="height" value="0.1" units="cm"/>
      <inkml:brushProperty name="color" value="#E71224"/>
    </inkml:brush>
  </inkml:definitions>
  <inkml:trace contextRef="#ctx0" brushRef="#br0">0 125 8375 0 0,'0'0'6051'0'0,"1"-2"-5722"0"0,9-13 293 0 0,0-1 1 0 0,17-18-1 0 0,-22 28-580 0 0,-1 1 0 0 0,1 1 0 0 0,1-1 0 0 0,-1 1 0 0 0,1 0 0 0 0,-1 0 0 0 0,1 0 0 0 0,0 1 0 0 0,12-5 0 0 0,-11 6-1 0 0,1-1 0 0 0,-1 1 1 0 0,1 1-1 0 0,0 0 0 0 0,0 0 0 0 0,-1 0 1 0 0,16 2-1 0 0,-19-1 0 0 0,-1 1 1 0 0,1-1-1 0 0,-1 1 0 0 0,1 0 1 0 0,-1 1-1 0 0,0-1 0 0 0,1 0 1 0 0,-1 1-1 0 0,0 0 1 0 0,0 0-1 0 0,0 0 0 0 0,0 0 1 0 0,0 0-1 0 0,-1 0 0 0 0,1 1 1 0 0,-1 0-1 0 0,1-1 0 0 0,-1 1 1 0 0,4 6-1 0 0,-2-2-12 0 0,-1 1 0 0 0,1 0 0 0 0,-1 0 0 0 0,-1 0 0 0 0,1 0 0 0 0,-1 0 0 0 0,-1 1 0 0 0,0-1 0 0 0,0 0 0 0 0,0 1 0 0 0,-2 12 0 0 0,-1 4 61 0 0,-1-1-1 0 0,-12 41 0 0 0,8-40-80 0 0,-2-1 1 0 0,0 0-1 0 0,-2-1 0 0 0,0 0 0 0 0,-2 0 0 0 0,-20 27 0 0 0,26-40-9 0 0,0 0 0 0 0,-1-1 0 0 0,0 0 0 0 0,0-1 0 0 0,-1 0 0 0 0,-11 8 0 0 0,18-15-5 0 0,-1 0 0 0 0,1 0 0 0 0,-1 0 0 0 0,0 0 0 0 0,1-1 0 0 0,-1 1 0 0 0,0-1 0 0 0,1 0 0 0 0,-1 0 0 0 0,0 0 0 0 0,1 0 0 0 0,-1 0 0 0 0,0-1 1 0 0,-3 0-1 0 0,-1-3-38 0 0,1-3 32 0 0,5 6 11 0 0,0-1 0 0 0,1 1 0 0 0,-1-1 0 0 0,0 0 0 0 0,0 1 0 0 0,1-1 0 0 0,-1 0 0 0 0,1 0 0 0 0,0 0 0 0 0,-1 1 0 0 0,1-1 0 0 0,0 0 0 0 0,0 0 0 0 0,0 0 0 0 0,0 0 0 0 0,1 1 0 0 0,-1-1 0 0 0,0 0 0 0 0,1 0 0 0 0,-1 0 0 0 0,1 1 0 0 0,-1-1 0 0 0,3-2 0 0 0,-3 3 0 0 0,2-2 36 0 0,0 0 0 0 0,1-1 0 0 0,0 1 0 0 0,-1 0 0 0 0,1 0 0 0 0,0 1 0 0 0,0-1 0 0 0,1 1 0 0 0,-1-1 0 0 0,0 1 0 0 0,1 0 0 0 0,0 1 0 0 0,-1-1 0 0 0,1 0 0 0 0,0 1 0 0 0,0 0 0 0 0,0 0 0 0 0,0 0 0 0 0,7 0 0 0 0,6-1 188 0 0,1 0 1 0 0,0 2-1 0 0,19 2 1 0 0,92 11 439 0 0,25 1 638 0 0,-125-13-1126 0 0,1-1 0 0 0,-1-2 0 0 0,38-7 0 0 0,-56 7-348 0 0,-3 1-855 0 0,0 0-1 0 0,-1-1 1 0 0,1 0 0 0 0,-1-1 0 0 0,10-4-1 0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21.869"/>
    </inkml:context>
    <inkml:brush xml:id="br0">
      <inkml:brushProperty name="width" value="0.1" units="cm"/>
      <inkml:brushProperty name="height" value="0.1" units="cm"/>
      <inkml:brushProperty name="color" value="#E71224"/>
    </inkml:brush>
  </inkml:definitions>
  <inkml:trace contextRef="#ctx0" brushRef="#br0">4 65 10191 0 0,'7'-16'1019'0'0,"11"-33"4985"0"0,-23 67-5185 0 0,-1 10 267 0 0,1 0 1 0 0,-1 40-1 0 0,4-33-877 0 0,-2 14-189 0 0,6 94 0 0 0,0-121-15 0 0,0 1 0 0 0,2-1 0 0 0,1 0 0 0 0,1-1-1 0 0,1 1 1 0 0,14 31 0 0 0,0-18-5 0 0,-14-27 0 0 0,2-3 0 0 0,-5-4-645 0 0,0-2 0 0 0,0 1 0 0 0,-1 0-1 0 0,1-1 1 0 0,0 1 0 0 0,0-1 0 0 0,4-2 0 0 0,-8 3 668 0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22.260"/>
    </inkml:context>
    <inkml:brush xml:id="br0">
      <inkml:brushProperty name="width" value="0.1" units="cm"/>
      <inkml:brushProperty name="height" value="0.1" units="cm"/>
      <inkml:brushProperty name="color" value="#E71224"/>
    </inkml:brush>
  </inkml:definitions>
  <inkml:trace contextRef="#ctx0" brushRef="#br0">1 112 12695 0 0,'0'0'1274'0'0,"19"-12"-570"0"0,-14 6-646 0 0,0 0 1 0 0,1 0-1 0 0,0 1 1 0 0,0 0 0 0 0,0 0-1 0 0,1 0 1 0 0,0 1-1 0 0,0 0 1 0 0,0 0 0 0 0,0 1-1 0 0,1 0 1 0 0,-1 0-1 0 0,1 1 1 0 0,-1 0-1 0 0,1 0 1 0 0,0 1 0 0 0,15-1-1 0 0,-15 2 132 0 0,0 0 0 0 0,0 1 0 0 0,0 0 0 0 0,-1 0 0 0 0,1 1 0 0 0,-1 0 0 0 0,1 0 0 0 0,13 7 0 0 0,-18-8-179 0 0,0 1 0 0 0,0 0 0 0 0,0 0 0 0 0,-1 0 0 0 0,1 0 0 0 0,0 1-1 0 0,-1-1 1 0 0,1 1 0 0 0,-1-1 0 0 0,0 1 0 0 0,0 0 0 0 0,0 0 0 0 0,0 0 0 0 0,-1 0-1 0 0,1 0 1 0 0,-1 0 0 0 0,0 1 0 0 0,0-1 0 0 0,0 0 0 0 0,0 1 0 0 0,0-1-1 0 0,-1 6 1 0 0,0-4 80 0 0,0-1-1 0 0,-1 1 0 0 0,0 0 1 0 0,0-1-1 0 0,0 1 0 0 0,0-1 1 0 0,-1 1-1 0 0,0-1 1 0 0,0 0-1 0 0,0 0 0 0 0,0 1 1 0 0,-1-2-1 0 0,1 1 0 0 0,-1 0 1 0 0,0 0-1 0 0,-6 5 0 0 0,2-2-57 0 0,-1-1 0 0 0,1 1 0 0 0,-1-1 0 0 0,0-1 0 0 0,-1 0 0 0 0,1 0 0 0 0,-11 5 0 0 0,11-7-33 0 0,0-1 0 0 0,1 0 0 0 0,-1 0 0 0 0,0 0 0 0 0,0-1 0 0 0,0 0 0 0 0,0 0 0 0 0,0-1 0 0 0,0 0 0 0 0,-10-2 0 0 0,15 2 0 0 0,0-1 0 0 0,0 1 0 0 0,-1-1 0 0 0,1 0 0 0 0,0-1 0 0 0,0 1 0 0 0,0 0 0 0 0,0-1 0 0 0,0 0 0 0 0,0 0 0 0 0,1 1 0 0 0,-1-2 0 0 0,1 1 0 0 0,-1 0 0 0 0,1 0 0 0 0,0-1 0 0 0,-1 1 0 0 0,1-1 0 0 0,1 0 0 0 0,-1 0 0 0 0,0 0 0 0 0,1 0 0 0 0,-1 0 0 0 0,1 0 0 0 0,0 0 0 0 0,0 0 0 0 0,-1-5 0 0 0,1 1-14 0 0,0-1-1 0 0,0 0 1 0 0,1 1-1 0 0,0-1 0 0 0,1 0 1 0 0,-1 0-1 0 0,1 1 1 0 0,1-1-1 0 0,-1 0 1 0 0,1 1-1 0 0,1-1 0 0 0,0 1 1 0 0,0 0-1 0 0,0 0 1 0 0,0 0-1 0 0,1 0 1 0 0,6-6-1 0 0,-5 6-1009 0 0,0 0 1 0 0,1 1-1 0 0,0 0 1 0 0,0 0-1 0 0,10-7 0 0 0,0 3-4612 0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22.807"/>
    </inkml:context>
    <inkml:brush xml:id="br0">
      <inkml:brushProperty name="width" value="0.1" units="cm"/>
      <inkml:brushProperty name="height" value="0.1" units="cm"/>
      <inkml:brushProperty name="color" value="#E71224"/>
    </inkml:brush>
  </inkml:definitions>
  <inkml:trace contextRef="#ctx0" brushRef="#br0">173 147 11719 0 0,'0'0'1060'0'0,"1"-1"-869"0"0,1-3-103 0 0,1 0 0 0 0,-1 1 0 0 0,-1-1 0 0 0,1 0 0 0 0,-1 0-1 0 0,1-1 1 0 0,-1 1 0 0 0,0 0 0 0 0,0 0 0 0 0,-1-1 0 0 0,0 1 0 0 0,1 0 0 0 0,-1-1 0 0 0,-1 1 0 0 0,1 0 0 0 0,-1 0 0 0 0,1-1-1 0 0,-1 1 1 0 0,0 0 0 0 0,-1 0 0 0 0,1 0 0 0 0,-1 0 0 0 0,0 0 0 0 0,0 0 0 0 0,0 0 0 0 0,0 1 0 0 0,-1-1 0 0 0,1 1 0 0 0,-1-1 0 0 0,0 1-1 0 0,0 0 1 0 0,-7-5 0 0 0,9 7-90 0 0,-1-1 0 0 0,0 1 0 0 0,0 0 0 0 0,1 0 0 0 0,-1 0 0 0 0,0 1 0 0 0,0-1 0 0 0,0 0 0 0 0,0 1 0 0 0,0-1 0 0 0,0 1 0 0 0,0-1 0 0 0,0 1 0 0 0,0 0 0 0 0,0 0 0 0 0,0 0 0 0 0,0 0 0 0 0,0 1 0 0 0,-3-1 0 0 0,2 2 64 0 0,0-1-1 0 0,0 0 1 0 0,0 1-1 0 0,0-1 1 0 0,0 1-1 0 0,1 0 1 0 0,-1 0-1 0 0,1 0 1 0 0,0 0-1 0 0,-1 0 1 0 0,-2 4-1 0 0,-1 2 99 0 0,1-1 0 0 0,0 1-1 0 0,0 1 1 0 0,1-1 0 0 0,0 1 0 0 0,0 0-1 0 0,-3 14 1 0 0,5-14-126 0 0,0 1-1 0 0,1-1 0 0 0,1 1 1 0 0,-1 0-1 0 0,2-1 0 0 0,-1 1 1 0 0,1-1-1 0 0,1 1 0 0 0,0-1 1 0 0,3 10-1 0 0,-4-15-28 0 0,1 0 0 0 0,-1 0-1 0 0,1 1 1 0 0,1-1 0 0 0,-1 0 0 0 0,0-1-1 0 0,1 1 1 0 0,0 0 0 0 0,0-1 0 0 0,4 4 0 0 0,-5-5-1 0 0,1 0 1 0 0,-1 0-1 0 0,1-1 1 0 0,0 1-1 0 0,-1-1 1 0 0,1 0-1 0 0,0 1 1 0 0,0-1-1 0 0,0-1 1 0 0,-1 1-1 0 0,1 0 1 0 0,0-1-1 0 0,0 1 1 0 0,0-1-1 0 0,0 0 1 0 0,6-1-1 0 0,-5 1-11 0 0,0-1 0 0 0,0 0 0 0 0,0 0 0 0 0,0 0 0 0 0,0 0 0 0 0,0-1 0 0 0,0 0 0 0 0,-1 0 0 0 0,1 0 0 0 0,0 0 0 0 0,-1 0 0 0 0,0-1 0 0 0,0 1 0 0 0,1-1 0 0 0,-1 0 0 0 0,-1 0 0 0 0,1 0 0 0 0,0-1 0 0 0,2-4 0 0 0,3-6-35 0 0,0 0 0 0 0,-2 0 0 0 0,9-26 0 0 0,-11 29 38 0 0,-1 3 15 0 0,-2 7 54 0 0,5 10 145 0 0,-3-5-168 0 0,7 14 159 0 0,-1 0 0 0 0,0 1 0 0 0,-1 0-1 0 0,-1 1 1 0 0,8 40 0 0 0,-2-10 26 0 0,-4-19-198 0 0,-2 1 0 0 0,-2 0-1 0 0,0 0 1 0 0,-3 0 0 0 0,0 1-1 0 0,-2-1 1 0 0,-2 0 0 0 0,0 0-1 0 0,-3 1 1 0 0,0-2 0 0 0,-13 39-1 0 0,15-60-19 0 0,-1 0-1 0 0,0 0 0 0 0,0 0 1 0 0,-1 0-1 0 0,-1-1 0 0 0,1 0 1 0 0,-2 0-1 0 0,1 0 0 0 0,-9 8 1 0 0,12-14-10 0 0,1-1 1 0 0,-1 1-1 0 0,0-1 1 0 0,0 1-1 0 0,0-1 0 0 0,0 0 1 0 0,-1 0-1 0 0,1-1 1 0 0,0 1-1 0 0,-1 0 1 0 0,0-1-1 0 0,1 0 1 0 0,-1 0-1 0 0,1 0 1 0 0,-1 0-1 0 0,0-1 1 0 0,0 0-1 0 0,0 1 1 0 0,1-1-1 0 0,-1-1 0 0 0,0 1 1 0 0,0 0-1 0 0,1-1 1 0 0,-1 0-1 0 0,0 0 1 0 0,1 0-1 0 0,-1 0 1 0 0,-6-4-1 0 0,1 0-15 0 0,1-1 1 0 0,-1 0-1 0 0,1-1 0 0 0,1 1 1 0 0,-1-2-1 0 0,1 1 0 0 0,0-1 1 0 0,1 0-1 0 0,-1 0 0 0 0,2-1 0 0 0,-7-11 1 0 0,2-1-540 0 0,0-1 1 0 0,1 0 0 0 0,-10-39 0 0 0,10 21-325 0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26.945"/>
    </inkml:context>
    <inkml:brush xml:id="br0">
      <inkml:brushProperty name="width" value="0.1" units="cm"/>
      <inkml:brushProperty name="height" value="0.1" units="cm"/>
      <inkml:brushProperty name="color" value="#E71224"/>
    </inkml:brush>
  </inkml:definitions>
  <inkml:trace contextRef="#ctx0" brushRef="#br0">1 21 2303 0 0,'0'0'6507'0'0,"7"-17"-4159"0"0,-6 16-2278 0 0,-1 1-1 0 0,0 0 1 0 0,1-1 349 0 0,-1 1-350 0 0,0 0 1 0 0,0 0 0 0 0,0 0 0 0 0,0-1-1 0 0,1 1 1 0 0,-1 0 0 0 0,0 0-1 0 0,0 0 1 0 0,0 0 0 0 0,1 0 0 0 0,-1 0-1 0 0,0 0 1 0 0,0 0 0 0 0,0 0 0 0 0,1 0-1 0 0,-1 0 1 0 0,0 0 0 0 0,0 0 0 0 0,1 0-1 0 0,-1 0 1 0 0,0 0 0 0 0,0 0-1 0 0,0 0 1 0 0,1 0 0 0 0,-1 0 0 0 0,0 0-1 0 0,0 0 1 0 0,0 1 0 0 0,1-1 0 0 0,-1 0 348 0 0,1 1-348 0 0,-1-1-1 0 0,0 0 1 0 0,0 0 0 0 0,8 16 842 0 0,1 20-696 0 0,-7-11 346 0 0,0 45 0 0 0,-1-2 74 0 0,-2-56-604 0 0,1-8-61 0 0,0 1 1 0 0,0-1-1 0 0,0 1 1 0 0,1-1-1 0 0,-1 1 1 0 0,3 7-1 0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27.289"/>
    </inkml:context>
    <inkml:brush xml:id="br0">
      <inkml:brushProperty name="width" value="0.1" units="cm"/>
      <inkml:brushProperty name="height" value="0.1" units="cm"/>
      <inkml:brushProperty name="color" value="#E71224"/>
    </inkml:brush>
  </inkml:definitions>
  <inkml:trace contextRef="#ctx0" brushRef="#br0">336 0 9007 0 0,'0'0'1818'0'0,"-9"2"-937"0"0,-65 4 196 0 0,25-3-377 0 0,-79 16 0 0 0,108-15-694 0 0,14-4 18 0 0,-1 2 1 0 0,1-1-1 0 0,0 1 1 0 0,0-1 0 0 0,0 2-1 0 0,-11 4 1 0 0,15-6 439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08.063"/>
    </inkml:context>
    <inkml:brush xml:id="br0">
      <inkml:brushProperty name="width" value="0.1" units="cm"/>
      <inkml:brushProperty name="height" value="0.1" units="cm"/>
      <inkml:brushProperty name="color" value="#E71224"/>
    </inkml:brush>
  </inkml:definitions>
  <inkml:trace contextRef="#ctx0" brushRef="#br0">77 2 3679 0 0,'0'0'7168'0'0,"-4"-1"-6964"0"0,-11 0 16 0 0,14 2-193 0 0,1-1-1 0 0,-1 0 1 0 0,0 1-1 0 0,0-1 0 0 0,1 0 1 0 0,-1 1-1 0 0,0-1 1 0 0,1 1-1 0 0,-1-1 1 0 0,0 1-1 0 0,1 0 0 0 0,-1-1 1 0 0,1 1-1 0 0,-1 0 1 0 0,1-1-1 0 0,-1 1 0 0 0,1 0 1 0 0,-1-1-1 0 0,1 1 1 0 0,-1 1-1 0 0,0 1 86 0 0,-10 10 472 0 0,-15 16 0 0 0,24-26-531 0 0,-2 1 13 0 0,3-3 4 0 0,2 1 5 0 0,0 4 9 0 0,-1-5-51 0 0,1 1 0 0 0,-1-1-1 0 0,1 0 1 0 0,-1 1 0 0 0,1-1 0 0 0,0 1-1 0 0,0-1 1 0 0,0 0 0 0 0,0 0 0 0 0,0 0 0 0 0,0 1-1 0 0,0-1 1 0 0,0 0 0 0 0,0 0 0 0 0,0 0 0 0 0,2 0-1 0 0,-1 0 108 0 0,-2 0-118 0 0,0-1 1 0 0,1 1-1 0 0,-1-1 0 0 0,1 1 0 0 0,-1-1 0 0 0,0 0 0 0 0,1 1 0 0 0,-1-1 0 0 0,1 0 0 0 0,0 1 1 0 0,-1-1-1 0 0,1 0 0 0 0,-1 1 0 0 0,1-1 0 0 0,-1 0 0 0 0,1 0 0 0 0,0 0 0 0 0,0 1 1 0 0,14 3 260 0 0,82 15 748 0 0,-43 0-814 0 0,-38-12-153 0 0,-14-6-106 0 0,1 1-333 0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28.014"/>
    </inkml:context>
    <inkml:brush xml:id="br0">
      <inkml:brushProperty name="width" value="0.1" units="cm"/>
      <inkml:brushProperty name="height" value="0.1" units="cm"/>
      <inkml:brushProperty name="color" value="#E71224"/>
    </inkml:brush>
  </inkml:definitions>
  <inkml:trace contextRef="#ctx0" brushRef="#br0">2 113 8751 0 0,'0'0'5540'0'0,"0"-2"-5196"0"0,3-5-99 0 0,-1 0 0 0 0,1 0 0 0 0,0 0 0 0 0,1 0 0 0 0,0 1 0 0 0,0 0 0 0 0,0-1 0 0 0,1 1 0 0 0,0 1 0 0 0,8-9 0 0 0,-6 9-197 0 0,-5 2-44 0 0,1 1 1 0 0,-1 0-1 0 0,1 0 0 0 0,0 0 0 0 0,0 0 0 0 0,0 1 0 0 0,0-1 0 0 0,0 1 0 0 0,1-1 0 0 0,-1 1 0 0 0,0 0 0 0 0,5 0 0 0 0,-4-1-4 0 0,-3 2 0 0 0,1-1 0 0 0,0 1 0 0 0,-1-1 0 0 0,1 1 0 0 0,0 0 0 0 0,-1-1 0 0 0,1 1 0 0 0,-1 0 0 0 0,1 0 0 0 0,0 0 0 0 0,-1 1 0 0 0,4-1 0 0 0,-4 1 24 0 0,1-1-1 0 0,0 0 0 0 0,0 1 0 0 0,0-1 1 0 0,0 1-1 0 0,0 0 0 0 0,-1-1 0 0 0,1 1 1 0 0,0 0-1 0 0,-1 0 0 0 0,1 0 1 0 0,0 1-1 0 0,-1-1 0 0 0,1 0 0 0 0,-1 0 1 0 0,0 1-1 0 0,1-1 0 0 0,-1 1 0 0 0,0-1 1 0 0,0 1-1 0 0,2 3 0 0 0,4 9-23 0 0,-7-8 0 0 0,0-3 0 0 0,0 2 0 0 0,-1 0 0 0 0,1 0 0 0 0,-1 0 0 0 0,0 0 0 0 0,0 0 0 0 0,0 0 0 0 0,-3 6 0 0 0,-16 34 0 0 0,12-29 0 0 0,-15 28 0 0 0,-2-1 0 0 0,-54 73 0 0 0,72-105 0 0 0,7-11 1 0 0,0 0 0 0 0,-1 0 0 0 0,1 0 0 0 0,0 1 0 0 0,0-1 0 0 0,0 0 0 0 0,0 0 0 0 0,0 0 0 0 0,0 0 0 0 0,0 1 0 0 0,-1-1 0 0 0,1 0-1 0 0,0 0 1 0 0,0 0 0 0 0,0 0 0 0 0,0 1 0 0 0,0-1 0 0 0,0 0 0 0 0,0 0 0 0 0,0 0 0 0 0,0 1 0 0 0,0-1 0 0 0,0 0 0 0 0,0 0 0 0 0,0 0 0 0 0,0 1 0 0 0,0-1 0 0 0,0 0 0 0 0,0 0-1 0 0,0 0 1 0 0,0 1 0 0 0,1-1 0 0 0,-1 0 0 0 0,0 0 0 0 0,0 0 0 0 0,0 0 0 0 0,0 1 0 0 0,0-1 0 0 0,0 0 0 0 0,1 0 0 0 0,-1 0 0 0 0,0 0 0 0 0,0 0 0 0 0,0 0 0 0 0,0 1 0 0 0,1-1-1 0 0,-1 0 1 0 0,0 0 0 0 0,0 0 0 0 0,0 0 0 0 0,0 0 0 0 0,1 0 0 0 0,-1 0 0 0 0,0 0 0 0 0,0 0 0 0 0,0 0 0 0 0,1 0 0 0 0,10 0 91 0 0,-10-1-79 0 0,2 1 35 0 0,31-3 385 0 0,-1 2 0 0 0,38 2 0 0 0,-37-2-434 0 0,-20-2-5325 0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48.338"/>
    </inkml:context>
    <inkml:brush xml:id="br0">
      <inkml:brushProperty name="width" value="0.1" units="cm"/>
      <inkml:brushProperty name="height" value="0.1" units="cm"/>
      <inkml:brushProperty name="color" value="#E71224"/>
    </inkml:brush>
  </inkml:definitions>
  <inkml:trace contextRef="#ctx0" brushRef="#br0">18 1 7167 0 0,'0'0'6296'0'0,"2"15"-5112"0"0,-3 5-584 0 0,0 0 0 0 0,-7 23 0 0 0,5-30-401 0 0,1-1-1 0 0,0 1 1 0 0,1 0 0 0 0,0 0-1 0 0,1-1 1 0 0,0 1 0 0 0,5 25 0 0 0,-5-36-189 0 0,1 0 1 0 0,0 0 0 0 0,0 0-1 0 0,0 0 1 0 0,0 0 0 0 0,0 0-1 0 0,0 0 1 0 0,1-1 0 0 0,-1 1-1 0 0,3 2 1 0 0,-4-4-8 0 0,0 1 0 0 0,1 0 0 0 0,-1-1 1 0 0,1 1-1 0 0,-1-1 0 0 0,1 1 0 0 0,-1-1 0 0 0,1 1 1 0 0,0-1-1 0 0,-1 1 0 0 0,1-1 0 0 0,-1 0 0 0 0,1 1 1 0 0,0-1-1 0 0,-1 0 0 0 0,1 1 0 0 0,0-1 0 0 0,0 0 0 0 0,-1 0 1 0 0,1 0-1 0 0,1 1 0 0 0,1-1 28 0 0,6 2 94 0 0,-1-1-1 0 0,1 1 1 0 0,0-1 0 0 0,0-1-1 0 0,0 0 1 0 0,11-1-1 0 0,-2 0 143 0 0,0-2 0 0 0,19-5-1 0 0,-32 7-406 0 0,-1-1-1 0 0,0 1 0 0 0,1-1 1 0 0,-1 0-1 0 0,0 0 1 0 0,0 0-1 0 0,-1-1 0 0 0,1 1 1 0 0,0-1-1 0 0,-1 0 1 0 0,0 0-1 0 0,1 0 0 0 0,-1 0 1 0 0,0-1-1 0 0,3-4 1 0 0,-3 2-164 0 0,0 0 0 0 0,0 0 0 0 0,0 0 0 0 0,-1 0 0 0 0,0-1 0 0 0,0 1 0 0 0,-1-1 0 0 0,0 1 0 0 0,1-11 0 0 0,2-16-2960 0 0,-3 29 1609 0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48.672"/>
    </inkml:context>
    <inkml:brush xml:id="br0">
      <inkml:brushProperty name="width" value="0.1" units="cm"/>
      <inkml:brushProperty name="height" value="0.1" units="cm"/>
      <inkml:brushProperty name="color" value="#E71224"/>
    </inkml:brush>
  </inkml:definitions>
  <inkml:trace contextRef="#ctx0" brushRef="#br0">43 0 11975 0 0,'0'0'1200'0'0,"-1"2"-992"0"0,-3 7 636 0 0,1 1 0 0 0,0-1 0 0 0,-3 19 0 0 0,-2 9 434 0 0,3-15-490 0 0,1-1 1 0 0,-1 38 0 0 0,4-42-522 0 0,-1 20 209 0 0,2 1 0 0 0,5 44 0 0 0,19 73 937 0 0,-18-123-1432 0 0,-6-30-617 0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49.537"/>
    </inkml:context>
    <inkml:brush xml:id="br0">
      <inkml:brushProperty name="width" value="0.1" units="cm"/>
      <inkml:brushProperty name="height" value="0.1" units="cm"/>
      <inkml:brushProperty name="color" value="#E71224"/>
    </inkml:brush>
  </inkml:definitions>
  <inkml:trace contextRef="#ctx0" brushRef="#br0">0 1 10223 0 0,'0'0'1986'0'0,"11"2"1696"0"0,4 4-1151 0 0,-9-4-2088 0 0,0 1 1 0 0,0-1 0 0 0,0-1-1 0 0,1 1 1 0 0,-1-1 0 0 0,8 1-1 0 0,23-8-4 0 0,28 3-358 0 0,-15 1-81 0 0,-15 2 0 0 0,-17 0-4617 0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49.902"/>
    </inkml:context>
    <inkml:brush xml:id="br0">
      <inkml:brushProperty name="width" value="0.1" units="cm"/>
      <inkml:brushProperty name="height" value="0.1" units="cm"/>
      <inkml:brushProperty name="color" value="#E71224"/>
    </inkml:brush>
  </inkml:definitions>
  <inkml:trace contextRef="#ctx0" brushRef="#br0">0 19 10135 0 0,'0'0'2051'0'0,"11"4"-495"0"0,0-4-878 0 0,0 1 0 0 0,0-1 1 0 0,0-1-1 0 0,1 0 0 0 0,-1-1 1 0 0,19-5-1 0 0,-11 2 127 0 0,24-1 1 0 0,-30 5-1013 0 0,0 0 1 0 0,0 1 0 0 0,21 3-1 0 0,-32-3-350 0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50.279"/>
    </inkml:context>
    <inkml:brush xml:id="br0">
      <inkml:brushProperty name="width" value="0.1" units="cm"/>
      <inkml:brushProperty name="height" value="0.1" units="cm"/>
      <inkml:brushProperty name="color" value="#E71224"/>
    </inkml:brush>
  </inkml:definitions>
  <inkml:trace contextRef="#ctx0" brushRef="#br0">0 32 12871 0 0,'0'0'1287'0'0,"2"0"-1178"0"0,14-1 490 0 0,0 0 0 0 0,0-1 0 0 0,17-4 0 0 0,1 0-135 0 0,80-9 567 0 0,-97 15-4413 0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6:50.814"/>
    </inkml:context>
    <inkml:brush xml:id="br0">
      <inkml:brushProperty name="width" value="0.1" units="cm"/>
      <inkml:brushProperty name="height" value="0.1" units="cm"/>
      <inkml:brushProperty name="color" value="#E71224"/>
    </inkml:brush>
  </inkml:definitions>
  <inkml:trace contextRef="#ctx0" brushRef="#br0">76 53 7367 0 0,'0'0'568'0'0,"2"0"-373"0"0,4-1 374 0 0,0 0 0 0 0,0 0 0 0 0,0 0-1 0 0,0-1 1 0 0,-1 0 0 0 0,1 0 0 0 0,-1 0 0 0 0,1-1 0 0 0,-1 0-1 0 0,6-4 1 0 0,-5 3-436 0 0,-1 1-1 0 0,1-1 1 0 0,1 1 0 0 0,-1 1-1 0 0,0-1 1 0 0,1 1-1 0 0,0 0 1 0 0,8-1 0 0 0,-6 2 27 0 0,-1 1 1 0 0,1-1 0 0 0,0 2 0 0 0,-1-1 0 0 0,1 1 0 0 0,0 1 0 0 0,13 3 0 0 0,-19-4-95 0 0,1 1 1 0 0,-1-1 0 0 0,0 1-1 0 0,0 0 1 0 0,0-1 0 0 0,0 1-1 0 0,0 1 1 0 0,-1-1-1 0 0,1 0 1 0 0,-1 1 0 0 0,1-1-1 0 0,-1 1 1 0 0,0 0 0 0 0,0 0-1 0 0,0 0 1 0 0,0 0 0 0 0,-1 0-1 0 0,1 0 1 0 0,-1 0 0 0 0,0 0-1 0 0,2 7 1 0 0,-1 0-22 0 0,-1-1 0 0 0,1 1 0 0 0,-2 0 0 0 0,0 0 0 0 0,0 0 0 0 0,0 0 0 0 0,-2 0 0 0 0,1-1 0 0 0,-1 1 0 0 0,0 0 0 0 0,-1-1-1 0 0,0 1 1 0 0,-8 15 0 0 0,-6 6-33 0 0,0-1 0 0 0,-34 43-1 0 0,38-55 9 0 0,-17 20-7 0 0,-1-2 1 0 0,-2-1-1 0 0,-63 51 0 0 0,95-85-13 0 0,-9 5 1 0 0,-4-1-14 0 0,11-5-35 0 0,-2-2 24 0 0,5 2 22 0 0,-1-1-1 0 0,1 1 0 0 0,-1-1 1 0 0,1 0-1 0 0,-1 1 1 0 0,1-1-1 0 0,-1 1 0 0 0,1-1 1 0 0,-1 0-1 0 0,1 1 1 0 0,0-1-1 0 0,-1 0 0 0 0,1 0 1 0 0,0 1-1 0 0,0-1 0 0 0,0 0 1 0 0,0 0-1 0 0,-1 1 1 0 0,1-1-1 0 0,0 0 0 0 0,0 0 1 0 0,0 0-1 0 0,0 1 1 0 0,1-2-1 0 0,3-17 8 0 0,-2 12-3 0 0,1 1 0 0 0,0 0 0 0 0,0 0 0 0 0,1 0 0 0 0,0 1 0 0 0,0-1 0 0 0,0 1 0 0 0,0 0 0 0 0,1 0 0 0 0,0 1 0 0 0,0-1 0 0 0,9-6 0 0 0,-6 7-9 0 0,0-1 0 0 0,0 2 0 0 0,1-1 0 0 0,-1 1 0 0 0,1 0 0 0 0,0 1-1 0 0,0-1 1 0 0,13 0 0 0 0,1 2 118 0 0,0 0 0 0 0,0 2-1 0 0,-1 1 1 0 0,1 0-1 0 0,0 2 1 0 0,36 10-1 0 0,-10 0 521 0 0,99 12 0 0 0,-143-26-743 0 0,0 1 1 0 0,-1-1 0 0 0,1-1-1 0 0,0 1 1 0 0,0-1 0 0 0,0 1-1 0 0,-1-1 1 0 0,1 0 0 0 0,0-1-1 0 0,-1 0 1 0 0,5-1 0 0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7:06.863"/>
    </inkml:context>
    <inkml:brush xml:id="br0">
      <inkml:brushProperty name="width" value="0.1" units="cm"/>
      <inkml:brushProperty name="height" value="0.1" units="cm"/>
      <inkml:brushProperty name="color" value="#E71224"/>
    </inkml:brush>
  </inkml:definitions>
  <inkml:trace contextRef="#ctx0" brushRef="#br0">6 25 10135 0 0,'0'0'770'0'0,"1"-1"-532"0"0,3-23 5634 0 0,-9 65-5018 0 0,1 0-1 0 0,3 45 1 0 0,9 84 917 0 0,-7-165-1721 0 0,1 27-27 0 0,1 13 182 0 0,1-1 1 0 0,13 53-1 0 0,-14-88-213 0 0,-2-7-84 0 0,12-16-4519 0 0,-7 7 3061 0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7:07.231"/>
    </inkml:context>
    <inkml:brush xml:id="br0">
      <inkml:brushProperty name="width" value="0.1" units="cm"/>
      <inkml:brushProperty name="height" value="0.1" units="cm"/>
      <inkml:brushProperty name="color" value="#E71224"/>
    </inkml:brush>
  </inkml:definitions>
  <inkml:trace contextRef="#ctx0" brushRef="#br0">69 90 12439 0 0,'0'0'946'0'0,"2"2"-644"0"0,-1-1-298 0 0,-1-1-1 0 0,1 1 1 0 0,-1-1-1 0 0,1 1 0 0 0,-1-1 1 0 0,1 0-1 0 0,-1 1 1 0 0,1-1-1 0 0,0 0 0 0 0,-1 1 1 0 0,1-1-1 0 0,0 0 1 0 0,-1 0-1 0 0,1 1 0 0 0,0-1 1 0 0,-1 0-1 0 0,1 0 1 0 0,0 0-1 0 0,-1 0 1 0 0,1 0-1 0 0,0 0 0 0 0,-1 0 1 0 0,1 0-1 0 0,0 0 1 0 0,-1 0-1 0 0,2-1 0 0 0,18-11 210 0 0,-16 8-68 0 0,14-10 775 0 0,-8 6-775 0 0,0 1 1 0 0,0 0 0 0 0,12-6-1 0 0,-14 9 14 0 0,-1 1-1 0 0,1 0 0 0 0,1 0 0 0 0,-1 1 1 0 0,0 0-1 0 0,1 0 0 0 0,13-1 1 0 0,-16 3-82 0 0,0 0-1 0 0,-1 1 1 0 0,1-1 0 0 0,-1 1 0 0 0,1 0 0 0 0,-1 0 0 0 0,1 1-1 0 0,-1 0 1 0 0,0 0 0 0 0,0 0 0 0 0,0 0 0 0 0,10 7 0 0 0,-13-7-38 0 0,1 0 1 0 0,0 0 0 0 0,-1 0 0 0 0,1 1 0 0 0,-1-1 0 0 0,1 1 0 0 0,-1-1 0 0 0,0 1-1 0 0,0 0 1 0 0,-1 0 0 0 0,1 0 0 0 0,-1 0 0 0 0,1 0 0 0 0,-1 0 0 0 0,0 1 0 0 0,0-1-1 0 0,0 0 1 0 0,-1 1 0 0 0,1-1 0 0 0,-1 0 0 0 0,1 1 0 0 0,-1-1 0 0 0,0 1 0 0 0,-1-1 0 0 0,0 6-1 0 0,-1-1 10 0 0,0-1-1 0 0,0 0 0 0 0,-1 0 0 0 0,0-1 0 0 0,0 1 0 0 0,0-1 1 0 0,-1 1-1 0 0,0-1 0 0 0,-1 0 0 0 0,-9 11 0 0 0,2-6-48 0 0,0 1 0 0 0,-1-1 0 0 0,0-1 0 0 0,-1-1 0 0 0,0 1 0 0 0,-22 8 0 0 0,27-13 0 0 0,0-1 0 0 0,-1-1 0 0 0,1 0 0 0 0,-1 0 0 0 0,0-1 0 0 0,0 0 0 0 0,0 0 0 0 0,0-1 0 0 0,0-1 0 0 0,0 0 0 0 0,-20-2 0 0 0,26 1 0 0 0,0 1 0 0 0,0-1 0 0 0,0 0 0 0 0,1-1 0 0 0,-1 1 0 0 0,0-1 0 0 0,1 1 0 0 0,-1-1 0 0 0,1 0 0 0 0,0 0 0 0 0,-1-1 0 0 0,1 1 0 0 0,0-1 0 0 0,1 1 0 0 0,-1-1 0 0 0,0 0 0 0 0,1 0 0 0 0,-1 0 0 0 0,1-1 0 0 0,0 1 0 0 0,0 0 0 0 0,0-1 0 0 0,1 1 0 0 0,-1-1 0 0 0,1 0 0 0 0,0 0 0 0 0,0 1 0 0 0,0-1 0 0 0,1 0 0 0 0,-1 0 0 0 0,1 0 0 0 0,0 0 0 0 0,0-6 0 0 0,2 0 50 0 0,0 1-1 0 0,1 0 0 0 0,-1 0 1 0 0,2 1-1 0 0,-1-1 1 0 0,1 0-1 0 0,1 1 0 0 0,0 0 1 0 0,0 0-1 0 0,11-13 1 0 0,-5 9-453 0 0,21-19 1 0 0,16-5-4674 0 0,-26 20-1003 0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7:07.825"/>
    </inkml:context>
    <inkml:brush xml:id="br0">
      <inkml:brushProperty name="width" value="0.1" units="cm"/>
      <inkml:brushProperty name="height" value="0.1" units="cm"/>
      <inkml:brushProperty name="color" value="#E71224"/>
    </inkml:brush>
  </inkml:definitions>
  <inkml:trace contextRef="#ctx0" brushRef="#br0">223 61 13015 0 0,'0'0'1832'0'0,"1"-1"-1373"0"0,-1 1-455 0 0,1-2 98 0 0,-1 0 0 0 0,1 0 1 0 0,0 0-1 0 0,0 0 0 0 0,-1 1 0 0 0,1-1 0 0 0,-1-1 1 0 0,0 1-1 0 0,1 0 0 0 0,-1 0 0 0 0,0 0 0 0 0,0 0 1 0 0,0 0-1 0 0,-1 0 0 0 0,1 0 0 0 0,0 0 0 0 0,-1 0 1 0 0,1 0-1 0 0,-2-2 0 0 0,2 3-100 0 0,-1 0 0 0 0,1 0 0 0 0,-1 0-1 0 0,1 0 1 0 0,-1 0 0 0 0,0 1 0 0 0,1-1 0 0 0,-1 0 0 0 0,0 0 0 0 0,0 1-1 0 0,1-1 1 0 0,-1 0 0 0 0,0 1 0 0 0,0-1 0 0 0,0 1 0 0 0,0-1 0 0 0,0 1 0 0 0,0-1-1 0 0,0 1 1 0 0,0 0 0 0 0,0-1 0 0 0,0 1 0 0 0,0 0 0 0 0,0 0 0 0 0,-1 0 0 0 0,-2-1-6 0 0,-1 0 54 0 0,0 1-1 0 0,0 0 1 0 0,0 0-1 0 0,0 0 1 0 0,0 0-1 0 0,0 1 1 0 0,-1-1-1 0 0,1 1 1 0 0,0 1-1 0 0,0-1 1 0 0,1 1-1 0 0,-1 0 1 0 0,0 0-1 0 0,0 0 1 0 0,1 1 0 0 0,0-1-1 0 0,-1 1 1 0 0,1 0-1 0 0,-7 8 1 0 0,3-4 54 0 0,1 0 0 0 0,0 1 0 0 0,0 0 0 0 0,1 0 0 0 0,0 0 0 0 0,1 1 0 0 0,0 0 0 0 0,0 0 0 0 0,-3 11 0 0 0,7-17-103 0 0,0 0 0 0 0,0 0 1 0 0,0 0-1 0 0,0 0 0 0 0,1 0 0 0 0,0 0 1 0 0,0 1-1 0 0,0-1 0 0 0,0 0 0 0 0,0 0 1 0 0,0 0-1 0 0,1 0 0 0 0,0 0 0 0 0,-1 0 1 0 0,1 0-1 0 0,0 0 0 0 0,1 0 0 0 0,-1 0 1 0 0,0 0-1 0 0,1 0 0 0 0,0-1 0 0 0,-1 1 1 0 0,1 0-1 0 0,0-1 0 0 0,0 0 0 0 0,1 1 1 0 0,-1-1-1 0 0,4 3 0 0 0,-3-3-1 0 0,0 0 0 0 0,1 0 0 0 0,-1-1 0 0 0,0 1 0 0 0,1-1-1 0 0,-1 1 1 0 0,1-1 0 0 0,-1 0 0 0 0,1-1 0 0 0,-1 1 0 0 0,1 0 0 0 0,0-1 0 0 0,-1 0-1 0 0,1 0 1 0 0,0 0 0 0 0,-1 0 0 0 0,1-1 0 0 0,0 0 0 0 0,-1 1 0 0 0,1-1 0 0 0,-1 0 0 0 0,1-1-1 0 0,-1 1 1 0 0,4-3 0 0 0,2-1 0 0 0,0-1 0 0 0,-1 0 0 0 0,0-1 0 0 0,-1 0 0 0 0,10-10 0 0 0,31-44 0 0 0,-31 39 0 0 0,-10 10-44 0 0,1 0 0 0 0,6-17 0 0 0,-7 16-241 0 0,-6 11 926 0 0,-1 19-161 0 0,2-1 1 0 0,3 19-1 0 0,2 6-95 0 0,26 137 75 0 0,-7-50-210 0 0,-20-98-177 0 0,3 24 573 0 0,3 68 0 0 0,-12-115-645 0 0,0 0-1 0 0,0 0 0 0 0,0 0 1 0 0,-1 0-1 0 0,-1 0 0 0 0,1 0 1 0 0,-1 0-1 0 0,0 0 0 0 0,-1 0 1 0 0,1-1-1 0 0,-1 1 0 0 0,-1-1 1 0 0,1 0-1 0 0,-1 0 0 0 0,0 0 1 0 0,-1 0-1 0 0,1-1 0 0 0,-1 1 1 0 0,0-1-1 0 0,0-1 0 0 0,-1 1 1 0 0,1-1-1 0 0,-1 0 0 0 0,0 0 1 0 0,0 0-1 0 0,-1-1 0 0 0,1 0 1 0 0,-1 0-1 0 0,1-1 0 0 0,-1 0 1 0 0,-8 2-1 0 0,1-2 9 0 0,1 0 1 0 0,-1-1-1 0 0,1-1 0 0 0,-1 0 0 0 0,0-1 0 0 0,1 0 0 0 0,-1-1 1 0 0,1 0-1 0 0,-15-6 0 0 0,19 6-85 0 0,1-2 0 0 0,-1 1 0 0 0,1-1 0 0 0,0 0 0 0 0,0-1 0 0 0,0 0 0 0 0,1 0 0 0 0,-1-1 0 0 0,1 0 0 0 0,1 0 0 0 0,-1 0 0 0 0,1-1 0 0 0,0 0 0 0 0,-7-12 0 0 0,6 3-5374 0 0,6-3-1892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09.421"/>
    </inkml:context>
    <inkml:brush xml:id="br0">
      <inkml:brushProperty name="width" value="0.1" units="cm"/>
      <inkml:brushProperty name="height" value="0.1" units="cm"/>
      <inkml:brushProperty name="color" value="#E71224"/>
    </inkml:brush>
  </inkml:definitions>
  <inkml:trace contextRef="#ctx0" brushRef="#br0">1 0 919 0 0,'0'0'11016'0'0,"1"1"-10713"0"0,30 20 1570 0 0,-30-20-1653 0 0,0 0-17 0 0,2 2-76 0 0,10 7 216 0 0,0 0 0 0 0,0-1 0 0 0,1 0-1 0 0,17 8 1 0 0,-30-16-263 0 0,0-1-77 0 0,-1 0 0 0 0,1 0 0 0 0,-1 0-1 0 0,1 0 1 0 0,-1 0 0 0 0,1 0 0 0 0,0 0-1 0 0,-1 0 1 0 0,1 0 0 0 0,-1 1 0 0 0,1-1-1 0 0,-1 0 1 0 0,1 0 0 0 0,-1 1 0 0 0,1-1 0 0 0,-1 0-1 0 0,0 1 1 0 0,1-1 0 0 0,-1 0 0 0 0,1 1-1 0 0,-1-1 1 0 0,0 1 0 0 0,1-1 0 0 0,-1 1-1 0 0,1 0 1 0 0,-1 0 7 0 0,1 0-1 0 0,-1 1 1 0 0,0-1 0 0 0,1 1-1 0 0,-1-1 1 0 0,0 0-1 0 0,0 1 1 0 0,0-1 0 0 0,0 4-1 0 0,-1-1 11 0 0,1 1 0 0 0,-1-1 0 0 0,-1 1 0 0 0,1-1 0 0 0,-4 9 0 0 0,3-9-20 0 0,-17 24 0 0 0,-5 1 0 0 0,21-27 26 0 0,-11 17 78 0 0,13-17 32 0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7:20.888"/>
    </inkml:context>
    <inkml:brush xml:id="br0">
      <inkml:brushProperty name="width" value="0.1" units="cm"/>
      <inkml:brushProperty name="height" value="0.1" units="cm"/>
      <inkml:brushProperty name="color" value="#E71224"/>
    </inkml:brush>
  </inkml:definitions>
  <inkml:trace contextRef="#ctx0" brushRef="#br0">1 8 1375 0 0,'0'0'66'0'0,"1"0"-8"0"0,5 3 361 0 0,-1-1 1476 0 0,0-1-1 0 0,0 0 1 0 0,1 1-1 0 0,-1-2 1 0 0,7 2-1 0 0,5-2-617 0 0,25-3-1 0 0,-20 2-371 0 0,41-6-102 0 0,19 0-1627 0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7:21.217"/>
    </inkml:context>
    <inkml:brush xml:id="br0">
      <inkml:brushProperty name="width" value="0.1" units="cm"/>
      <inkml:brushProperty name="height" value="0.1" units="cm"/>
      <inkml:brushProperty name="color" value="#E71224"/>
    </inkml:brush>
  </inkml:definitions>
  <inkml:trace contextRef="#ctx0" brushRef="#br0">0 2 6911 0 0,'1'2'528'0'0,"-1"-1"-472"0"0,1 0 0 0 0,0 0 0 0 0,-1 0-1 0 0,1 0 1 0 0,0 0 0 0 0,0 0 0 0 0,-1 0-1 0 0,1 0 1 0 0,0-1 0 0 0,0 1 0 0 0,0 0-1 0 0,0 0 1 0 0,0-1 0 0 0,0 1 0 0 0,0-1-1 0 0,0 1 1 0 0,0-1 0 0 0,2 1 0 0 0,3 1 1074 0 0,-4 0-476 0 0,0-1 0 0 0,0-1 1 0 0,1 1-1 0 0,-1 0 0 0 0,0-1 1 0 0,1 1-1 0 0,-1-1 0 0 0,0 0 1 0 0,1 1-1 0 0,-1-1 0 0 0,5-1 1 0 0,31-5-544 0 0,-18 1 351 0 0,9 0-248 0 0,-17 3-105 0 0,0-1-1 0 0,0 2 1 0 0,1 0 0 0 0,16 1-1 0 0,11-3-484 0 0,-31 3-252 0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7:21.545"/>
    </inkml:context>
    <inkml:brush xml:id="br0">
      <inkml:brushProperty name="width" value="0.1" units="cm"/>
      <inkml:brushProperty name="height" value="0.1" units="cm"/>
      <inkml:brushProperty name="color" value="#E71224"/>
    </inkml:brush>
  </inkml:definitions>
  <inkml:trace contextRef="#ctx0" brushRef="#br0">0 0 13471 0 0,'0'0'1224'0'0,"9"8"1168"0"0,19-3-121 0 0,-4-3-1495 0 0,-1 0-1 0 0,32-3 1 0 0,-27 0-476 0 0,36 4-1 0 0,-11 1-219 0 0,-31-5-6266 0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7:21.905"/>
    </inkml:context>
    <inkml:brush xml:id="br0">
      <inkml:brushProperty name="width" value="0.1" units="cm"/>
      <inkml:brushProperty name="height" value="0.1" units="cm"/>
      <inkml:brushProperty name="color" value="#E71224"/>
    </inkml:brush>
  </inkml:definitions>
  <inkml:trace contextRef="#ctx0" brushRef="#br0">0 0 2759 0 0,'30'1'13121'0'0,"-21"-2"-11580"0"0,-8 2-1117 0 0,0 1-311 0 0,1 1 1 0 0,-1-1 0 0 0,1 0 0 0 0,-1 0 0 0 0,0 0-1 0 0,0 1 1 0 0,0-1 0 0 0,0 0 0 0 0,0 1-1 0 0,-1-1 1 0 0,1 1 0 0 0,-1-1 0 0 0,1 5 0 0 0,-2 37 1096 0 0,0-33-1000 0 0,-13 118 1197 0 0,7-82-833 0 0,-1 63 1 0 0,14 43-1 0 0,-7-149-623 0 0,6 13-1490 0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7:26.422"/>
    </inkml:context>
    <inkml:brush xml:id="br0">
      <inkml:brushProperty name="width" value="0.1" units="cm"/>
      <inkml:brushProperty name="height" value="0.1" units="cm"/>
      <inkml:brushProperty name="color" value="#E71224"/>
    </inkml:brush>
  </inkml:definitions>
  <inkml:trace contextRef="#ctx0" brushRef="#br0">0 1 10943 0 0,'0'0'4031'0'0,"0"16"-2768"0"0,11 106 1293 0 0,-4-68-1870 0 0,0-13-1730 0 0,-4-28 335 0 0,0-1-1 0 0,-1 1 1 0 0,0 24 0 0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7:26.792"/>
    </inkml:context>
    <inkml:brush xml:id="br0">
      <inkml:brushProperty name="width" value="0.1" units="cm"/>
      <inkml:brushProperty name="height" value="0.1" units="cm"/>
      <inkml:brushProperty name="color" value="#E71224"/>
    </inkml:brush>
  </inkml:definitions>
  <inkml:trace contextRef="#ctx0" brushRef="#br0">637 1 10623 0 0,'0'0'964'0'0,"-1"1"-794"0"0,-3 3 4 0 0,-1-1 0 0 0,1 0-1 0 0,-1 0 1 0 0,1 0 0 0 0,-1-1 0 0 0,0 1 0 0 0,0-1 0 0 0,0 0 0 0 0,-1-1 0 0 0,1 1 0 0 0,-9 0 0 0 0,-11 2 817 0 0,-32-1 1 0 0,24-1-1413 0 0,20-1 471 0 0,-276 16 661 0 0,255-15-711 0 0,21-1 3 0 0,0 0 0 0 0,0-1-1 0 0,-16-1 1 0 0,0-1 430 0 0,9 2-4134 0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7:27.199"/>
    </inkml:context>
    <inkml:brush xml:id="br0">
      <inkml:brushProperty name="width" value="0.1" units="cm"/>
      <inkml:brushProperty name="height" value="0.1" units="cm"/>
      <inkml:brushProperty name="color" value="#E71224"/>
    </inkml:brush>
  </inkml:definitions>
  <inkml:trace contextRef="#ctx0" brushRef="#br0">0 1 12063 0 0,'0'0'920'0'0,"2"0"-629"0"0,5 0-192 0 0,-6 1-63 0 0,0-1 0 0 0,0 0 0 0 0,0 0 0 0 0,0 0 0 0 0,0 1 0 0 0,0-1 0 0 0,0 1 0 0 0,0-1 0 0 0,0 1 0 0 0,0-1 0 0 0,0 1 0 0 0,0-1 0 0 0,0 1-1 0 0,-1 0 1 0 0,1-1 0 0 0,0 1 0 0 0,0 0 0 0 0,0 1 0 0 0,1 0 189 0 0,2 2-45 0 0,-1 0 1 0 0,1 0 0 0 0,-1 0 0 0 0,0 0 0 0 0,0 1-1 0 0,-1-1 1 0 0,1 1 0 0 0,-1 0 0 0 0,0 0 0 0 0,0 0-1 0 0,-1 0 1 0 0,2 8 0 0 0,1 0 211 0 0,3 26 222 0 0,-3-8-300 0 0,9 63 821 0 0,-11-67-1017 0 0,1 0-1 0 0,8 32 1 0 0,-7-46-110 0 0,-3-9 30 0 0,0 1 1 0 0,0-1-1 0 0,0 0 0 0 0,1 1 1 0 0,-1-1-1 0 0,1 0 1 0 0,0 0-1 0 0,0 0 1 0 0,5 6-1 0 0,-6-9-75 0 0,0-1-86 0 0,-1 0 1 0 0,1 1 0 0 0,0-1-1 0 0,-1 0 1 0 0,1 0-1 0 0,-1 1 1 0 0,1-1 0 0 0,0 0-1 0 0,-1 0 1 0 0,1 0-1 0 0,0 0 1 0 0,-1 0 0 0 0,1 0-1 0 0,0 0 1 0 0,-1 0-1 0 0,1 0 1 0 0,0 0 0 0 0,0 0-1 0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7:27.574"/>
    </inkml:context>
    <inkml:brush xml:id="br0">
      <inkml:brushProperty name="width" value="0.1" units="cm"/>
      <inkml:brushProperty name="height" value="0.1" units="cm"/>
      <inkml:brushProperty name="color" value="#E71224"/>
    </inkml:brush>
  </inkml:definitions>
  <inkml:trace contextRef="#ctx0" brushRef="#br0">14 41 14567 0 0,'0'0'706'0'0,"2"-2"-312"0"0,2-1-274 0 0,1 0 0 0 0,-1 1 0 0 0,1-1 0 0 0,0 1 0 0 0,0 0 0 0 0,0 0 0 0 0,0 1 0 0 0,0 0 0 0 0,11-2 0 0 0,4 1 160 0 0,28 0-1 0 0,-43 2-214 0 0,0 0-1 0 0,1 0 1 0 0,-1 1 0 0 0,0 0-1 0 0,0 0 1 0 0,0 1 0 0 0,1-1-1 0 0,-1 1 1 0 0,-1 0 0 0 0,1 0-1 0 0,0 1 1 0 0,6 4 0 0 0,-4-2 53 0 0,-1 0 1 0 0,-1 0-1 0 0,1 1 1 0 0,-1 0 0 0 0,0 0-1 0 0,0 0 1 0 0,7 13-1 0 0,-6-9-56 0 0,-1 1 1 0 0,1-1-1 0 0,-2 1 0 0 0,1 0 0 0 0,-1 0 0 0 0,-1 0 0 0 0,0 0 0 0 0,-1 1 1 0 0,0-1-1 0 0,-1 1 0 0 0,0 0 0 0 0,-1 14 0 0 0,-2-7-62 0 0,0 0 0 0 0,-2-1 0 0 0,0 1 0 0 0,-13 31 0 0 0,14-42 0 0 0,0 0 0 0 0,-1-1 0 0 0,0 1 0 0 0,0-1 0 0 0,0 0 0 0 0,-1 0 0 0 0,0-1 0 0 0,-1 1 0 0 0,0-1 0 0 0,0 0 0 0 0,0-1 0 0 0,0 0 0 0 0,-10 7 0 0 0,12-11 0 0 0,1 1 0 0 0,-1 0 0 0 0,0-1 0 0 0,1 1 0 0 0,-1-1 0 0 0,0 0 0 0 0,0 0 0 0 0,0 0 0 0 0,0-1 0 0 0,1 0 0 0 0,-1 1 0 0 0,0-1 0 0 0,0-1 0 0 0,0 1 0 0 0,0 0 0 0 0,-5-2 0 0 0,4 0 0 0 0,0 0 0 0 0,0 0 0 0 0,0-1 0 0 0,0 1 0 0 0,0-1 0 0 0,1 0 0 0 0,-1 0 0 0 0,1-1 0 0 0,0 1 0 0 0,-6-8 0 0 0,1 1 0 0 0,2 0 0 0 0,-1 0 0 0 0,1-1 0 0 0,1 0 0 0 0,0-1 0 0 0,1 1 0 0 0,0-1 0 0 0,1 0 0 0 0,-4-17 0 0 0,5 16 11 0 0,1 0-1 0 0,0 0 1 0 0,1-1-1 0 0,0 1 1 0 0,1-1-1 0 0,1 1 1 0 0,0-1-1 0 0,1 1 1 0 0,6-23-1 0 0,-4 24-12 0 0,1 1 1 0 0,-1 0-1 0 0,2 0 1 0 0,-1 1-1 0 0,1 0 0 0 0,1 0 1 0 0,0 0-1 0 0,0 1 0 0 0,1 0 1 0 0,0 0-1 0 0,12-9 1 0 0,-20 18 0 0 0,6-5-82 0 0,0 0 0 0 0,1 0-1 0 0,10-6 1 0 0,3 4-101 0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7:42.826"/>
    </inkml:context>
    <inkml:brush xml:id="br0">
      <inkml:brushProperty name="width" value="0.1" units="cm"/>
      <inkml:brushProperty name="height" value="0.1" units="cm"/>
      <inkml:brushProperty name="color" value="#E71224"/>
    </inkml:brush>
  </inkml:definitions>
  <inkml:trace contextRef="#ctx0" brushRef="#br0">18 185 13391 0 0,'0'0'2980'0'0,"0"-3"-2142"0"0,1-10-36 0 0,-1 10-182 0 0,9-14 951 0 0,-3 6-1383 0 0,0 1 0 0 0,1 0 1 0 0,1 0-1 0 0,-1 1 0 0 0,1 0 0 0 0,1 0 0 0 0,0 1 1 0 0,0 0-1 0 0,0 1 0 0 0,1 0 0 0 0,16-9 0 0 0,-25 16-192 0 0,10-7 99 0 0,1 1 1 0 0,1 1-1 0 0,-1 0 0 0 0,25-5 0 0 0,-34 9-67 0 0,1 1-1 0 0,0 0 1 0 0,-1-1-1 0 0,1 1 0 0 0,-1 0 1 0 0,1 1-1 0 0,0-1 1 0 0,-1 1-1 0 0,1 0 1 0 0,-1 0-1 0 0,1 0 1 0 0,-1 0-1 0 0,0 0 1 0 0,1 1-1 0 0,-1-1 0 0 0,0 1 1 0 0,0 0-1 0 0,0 0 1 0 0,0 0-1 0 0,0 1 1 0 0,-1-1-1 0 0,1 1 1 0 0,2 3-1 0 0,-1-1-27 0 0,-1 0 0 0 0,0 0 0 0 0,0 1 0 0 0,0-1 0 0 0,-1 1 0 0 0,0-1 0 0 0,0 1 0 0 0,0 0 0 0 0,-1 0 0 0 0,0 0 0 0 0,0 0 0 0 0,-1 0 0 0 0,1 0 0 0 0,-1 1 0 0 0,-1-1 0 0 0,-1 12 0 0 0,-2 6 0 0 0,-2 0 0 0 0,-14 42 0 0 0,8-30 0 0 0,-2 0 0 0 0,-24 45 0 0 0,19-49 0 0 0,-36 48 0 0 0,45-67 0 0 0,-1 0 0 0 0,-1-1 0 0 0,0 0 0 0 0,-1-1 0 0 0,-26 18 0 0 0,37-28-15 0 0,0 0 0 0 0,1 0-1 0 0,-1 0 1 0 0,0 0 0 0 0,0-1 0 0 0,1 1 0 0 0,-1 0-1 0 0,0-1 1 0 0,0 0 0 0 0,0 1 0 0 0,0-1 0 0 0,0 0-1 0 0,0 0 1 0 0,0 0 0 0 0,1 0 0 0 0,-1-1-1 0 0,0 1 1 0 0,0 0 0 0 0,0-1 0 0 0,0 1 0 0 0,0-1-1 0 0,1 0 1 0 0,-1 1 0 0 0,0-1 0 0 0,1 0 0 0 0,-1 0-1 0 0,0 0 1 0 0,1-1 0 0 0,-1 1 0 0 0,1 0-1 0 0,0 0 1 0 0,-1-1 0 0 0,1 1 0 0 0,0-1 0 0 0,0 1-1 0 0,0-1 1 0 0,0 0 0 0 0,0 1 0 0 0,0-1-1 0 0,0 0 1 0 0,1 0 0 0 0,-1 1 0 0 0,0-1 0 0 0,1 0-1 0 0,0 0 1 0 0,-1 0 0 0 0,1 0 0 0 0,0 0 0 0 0,0 0-1 0 0,0-2 1 0 0,1-3 9 0 0,0 1 0 0 0,0 0-1 0 0,1 0 1 0 0,0 0 0 0 0,0 0 0 0 0,0 0-1 0 0,1 1 1 0 0,-1-1 0 0 0,2 1 0 0 0,-1-1-1 0 0,0 1 1 0 0,1 0 0 0 0,0 0 0 0 0,0 0-1 0 0,1 1 1 0 0,-1 0 0 0 0,1 0 0 0 0,0 0-1 0 0,0 0 1 0 0,0 1 0 0 0,0-1 0 0 0,1 1-1 0 0,0 1 1 0 0,-1-1 0 0 0,1 1 0 0 0,0 0-1 0 0,0 0 1 0 0,0 1 0 0 0,0 0 0 0 0,1 0-1 0 0,-1 0 1 0 0,0 1 0 0 0,0 0 0 0 0,10 1-1 0 0,10 2 260 0 0,-1 2-1 0 0,1 0 0 0 0,-1 2 0 0 0,0 1 1 0 0,47 21-1 0 0,-40-14 106 0 0,0-2 1 0 0,2-1 0 0 0,42 9-1 0 0,-71-20-361 0 0,-1-1-1 0 0,1 1 0 0 0,0-1 0 0 0,0 0 0 0 0,0 0 0 0 0,0 0 1 0 0,-1-1-1 0 0,1 0 0 0 0,0 0 0 0 0,0 0 0 0 0,-1 0 0 0 0,1-1 1 0 0,7-3-1 0 0,-8 3-1474 0 0,0-1 1 0 0,0 0-1 0 0,0 1 1 0 0,6-8-1 0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7:43.725"/>
    </inkml:context>
    <inkml:brush xml:id="br0">
      <inkml:brushProperty name="width" value="0.1" units="cm"/>
      <inkml:brushProperty name="height" value="0.1" units="cm"/>
      <inkml:brushProperty name="color" value="#E71224"/>
    </inkml:brush>
  </inkml:definitions>
  <inkml:trace contextRef="#ctx0" brushRef="#br0">0 1 13823 0 0,'11'9'6436'0'0,"-3"-7"-6102"0"0,0-1-1 0 0,1 0 1 0 0,-1-1-1 0 0,0 1 1 0 0,0-1-1 0 0,1-1 0 0 0,12-2 1 0 0,21 0 314 0 0,-33 3-648 0 0,10 0 0 0 0,31 3 0 0 0,-20-1-2788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37.906"/>
    </inkml:context>
    <inkml:brush xml:id="br0">
      <inkml:brushProperty name="width" value="0.1" units="cm"/>
      <inkml:brushProperty name="height" value="0.1" units="cm"/>
      <inkml:brushProperty name="color" value="#E71224"/>
    </inkml:brush>
  </inkml:definitions>
  <inkml:trace contextRef="#ctx0" brushRef="#br0">66 65 8839 0 0,'0'0'400'0'0,"0"-2"0"0"0,-3-15-277 0 0,-6-29 6805 0 0,5 60-5788 0 0,0 15-761 0 0,1-1 0 0 0,2 1 0 0 0,0 0-1 0 0,2 0 1 0 0,5 32 0 0 0,2 13 360 0 0,3 21-372 0 0,-10-93-209 0 0,-1-1-24 0 0,0 5-133 0 0,0-4-137 0 0,17-15-628 0 0,-9 5 760 0 0,1-1 0 0 0,8-12 0 0 0,-13 15 5 0 0,0 0 1 0 0,1 0-1 0 0,0 0 0 0 0,1 1 1 0 0,-1 0-1 0 0,1 0 0 0 0,0 0 1 0 0,10-5-1 0 0,-8 6 19 0 0,2-2-58 0 0,0 1 1 0 0,0 1-1 0 0,1 0 1 0 0,0 0-1 0 0,0 1 1 0 0,20-4-1 0 0,-24 6 24 0 0,0 1 0 0 0,0 0 0 0 0,0 0 0 0 0,0 1 0 0 0,0 0 0 0 0,0 0 0 0 0,11 4 0 0 0,-16-5 14 0 0,-1 0 0 0 0,0 1 0 0 0,1-1 0 0 0,-1 0 0 0 0,0 1 0 0 0,1-1 0 0 0,-1 1 0 0 0,0-1 0 0 0,0 1 0 0 0,0 0 0 0 0,1-1 0 0 0,-1 1 0 0 0,0 0 0 0 0,0 0 0 0 0,0 0 0 0 0,0 0 0 0 0,0 0 0 0 0,0 0 0 0 0,0 1 0 0 0,2 2 0 0 0,-2-3 0 0 0,0 1 0 0 0,0-1 0 0 0,0 0 0 0 0,0 1 0 0 0,0 0 0 0 0,0-1 0 0 0,0 1 0 0 0,-1-1 0 0 0,1 1 0 0 0,0 0 0 0 0,-1 0 0 0 0,1-1 0 0 0,-1 1 0 0 0,0 0 0 0 0,0 0 0 0 0,0 0 0 0 0,0-1 0 0 0,0 1 0 0 0,0 0 0 0 0,0 2 0 0 0,-1 1 0 0 0,0-1 0 0 0,0 1 0 0 0,0 0 0 0 0,-1 0 0 0 0,1-1 0 0 0,-1 1 0 0 0,0-1 0 0 0,0 0 0 0 0,-1 1 0 0 0,1-1 0 0 0,-1 0 0 0 0,0 0 0 0 0,0-1 0 0 0,-1 1 0 0 0,-4 4 0 0 0,-8 6 0 0 0,-34 23 0 0 0,46-34 0 0 0,-10 6 2 0 0,-1 1 0 0 0,0-2 0 0 0,-32 13 0 0 0,38-18-12 0 0,0 0 0 0 0,0-1 1 0 0,0 0-1 0 0,0-1 0 0 0,0 0 0 0 0,0 0 0 0 0,0-1 0 0 0,0 0 0 0 0,-12-2 1 0 0,12 1 7 0 0,0-1 1 0 0,0 0-1 0 0,-12-5 1 0 0,19 7-112 0 0,0-1 1 0 0,0 0 0 0 0,0 1-1 0 0,0-1 1 0 0,1 0 0 0 0,-1 0-1 0 0,0-1 1 0 0,1 1-1 0 0,-1 0 1 0 0,0-1 0 0 0,1 1-1 0 0,0 0 1 0 0,-1-1-1 0 0,1 0 1 0 0,0 1 0 0 0,0-1-1 0 0,0 0 1 0 0,0 0-1 0 0,0 1 1 0 0,0-1 0 0 0,0 0-1 0 0,0-2 1 0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7:44.404"/>
    </inkml:context>
    <inkml:brush xml:id="br0">
      <inkml:brushProperty name="width" value="0.1" units="cm"/>
      <inkml:brushProperty name="height" value="0.1" units="cm"/>
      <inkml:brushProperty name="color" value="#E71224"/>
    </inkml:brush>
  </inkml:definitions>
  <inkml:trace contextRef="#ctx0" brushRef="#br0">0 132 15695 0 0,'0'0'2279'0'0,"2"-1"-1659"0"0,11-5-56 0 0,0-1 1 0 0,-1 0-1 0 0,0-1 1 0 0,20-18 0 0 0,-19 16-551 0 0,0 0 1 0 0,0 0 0 0 0,1 1-1 0 0,0 1 1 0 0,1 0 0 0 0,27-10-1 0 0,-39 17-5 0 0,0 1 0 0 0,0-1 0 0 0,0 0 0 0 0,0 1 0 0 0,0-1 0 0 0,0 1-1 0 0,0 0 1 0 0,0 0 0 0 0,0 0 0 0 0,0 1 0 0 0,1-1 0 0 0,-1 1 0 0 0,0 0 0 0 0,-1-1 0 0 0,1 1 0 0 0,0 1 0 0 0,0-1-1 0 0,0 0 1 0 0,-1 1 0 0 0,1-1 0 0 0,0 1 0 0 0,-1 0 0 0 0,1 0 0 0 0,-1 0 0 0 0,0 0 0 0 0,0 0 0 0 0,0 1-1 0 0,0-1 1 0 0,0 0 0 0 0,2 6 0 0 0,0-2 16 0 0,-1 1 0 0 0,0 0 0 0 0,-1 0 1 0 0,0 0-1 0 0,0 0 0 0 0,0 0 0 0 0,-1 1 0 0 0,0-1 0 0 0,0 1 0 0 0,-1 10 0 0 0,-2 5-25 0 0,-2 1 0 0 0,0-1 0 0 0,-1 0 0 0 0,-2-1 0 0 0,0 1 0 0 0,-1-1 0 0 0,-1 0 0 0 0,-2-1 0 0 0,0 0 0 0 0,-1-1 0 0 0,-15 20 0 0 0,19-30 0 0 0,0 0 0 0 0,0 0 0 0 0,-1-1 0 0 0,0-1 0 0 0,-1 1 0 0 0,0-2 0 0 0,-1 1 0 0 0,1-1 0 0 0,-22 10 0 0 0,30-16 0 0 0,-1 0 0 0 0,1 0 0 0 0,-1 0 0 0 0,0 0 0 0 0,0-1 0 0 0,1 1 0 0 0,-1-1 0 0 0,0 1 0 0 0,0-1 0 0 0,0 0 0 0 0,0 0 0 0 0,1-1 0 0 0,-1 1 0 0 0,0 0 0 0 0,0-1 0 0 0,1 0 0 0 0,-1 1 0 0 0,0-1 0 0 0,0 0 0 0 0,1 0 0 0 0,-1-1 0 0 0,-2-1 0 0 0,4 2-9 0 0,0 1-1 0 0,0-1 1 0 0,0 0 0 0 0,0 0-1 0 0,0 0 1 0 0,0-1-1 0 0,0 1 1 0 0,1 0 0 0 0,-1 0-1 0 0,0 0 1 0 0,1-1 0 0 0,-1 1-1 0 0,1 0 1 0 0,-1-1-1 0 0,1 1 1 0 0,-1 0 0 0 0,1-1-1 0 0,0 1 1 0 0,0-1-1 0 0,0 1 1 0 0,0-1 0 0 0,0 1-1 0 0,0 0 1 0 0,0-1-1 0 0,0 1 1 0 0,1-1 0 0 0,-1 1-1 0 0,0 0 1 0 0,1-2 0 0 0,0 0-20 0 0,0-2 0 0 0,1 0 0 0 0,0 1 0 0 0,-1-1 1 0 0,1 0-1 0 0,1 0 0 0 0,-1 1 1 0 0,1-1-1 0 0,0 1 0 0 0,0 0 0 0 0,0 0 1 0 0,1 0-1 0 0,6-6 0 0 0,-4 6 51 0 0,-1 0 0 0 0,1 0-1 0 0,0 1 1 0 0,0 0 0 0 0,0 0-1 0 0,1 1 1 0 0,-1-1 0 0 0,12-1-1 0 0,7 0 306 0 0,0 2 1 0 0,0 0-1 0 0,-1 2 0 0 0,34 4 1 0 0,-25-2 227 0 0,71 5 376 0 0,-44-1-881 0 0,1-4 0 0 0,67-5 0 0 0,-112 1-1221 0 0,0-1-426 0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7:45.613"/>
    </inkml:context>
    <inkml:brush xml:id="br0">
      <inkml:brushProperty name="width" value="0.1" units="cm"/>
      <inkml:brushProperty name="height" value="0.1" units="cm"/>
      <inkml:brushProperty name="color" value="#E71224"/>
    </inkml:brush>
  </inkml:definitions>
  <inkml:trace contextRef="#ctx0" brushRef="#br0">1 14 3679 0 0,'23'-13'14245'0'0,"-22"13"-13972"0"0,2 5 89 0 0,1-1 0 0 0,-1 1 0 0 0,0-1 0 0 0,0 1 1 0 0,0 0-1 0 0,-1 0 0 0 0,1 1 0 0 0,-1-1 1 0 0,2 10-1 0 0,1 9 155 0 0,2 24-1 0 0,-4-27-193 0 0,6 127 817 0 0,-7-65-771 0 0,1 6-184 0 0,-3-40-161 0 0,13 85-1 0 0,-13-132-79 0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04.687"/>
    </inkml:context>
    <inkml:brush xml:id="br0">
      <inkml:brushProperty name="width" value="0.1" units="cm"/>
      <inkml:brushProperty name="height" value="0.1" units="cm"/>
      <inkml:brushProperty name="color" value="#E71224"/>
    </inkml:brush>
  </inkml:definitions>
  <inkml:trace contextRef="#ctx0" brushRef="#br0">1 1 11111 0 0,'0'1'2804'0'0,"14"106"2413"0"0,-9-54-4008 0 0,-4 59 1 0 0,-6-28-1059 0 0,0 62 194 0 0,5-50-345 0 0,0-95-6 0 0,0-1 1 0 0,0 1-1 0 0,0-1 0 0 0,0 0 1 0 0,0 1-1 0 0,0-1 0 0 0,0 1 0 0 0,0-1 1 0 0,0 1-1 0 0,0-1 0 0 0,1 0 0 0 0,-1 1 1 0 0,0-1-1 0 0,0 1 0 0 0,0-1 0 0 0,0 0 1 0 0,1 1-1 0 0,-1-1 0 0 0,0 1 1 0 0,0-1-1 0 0,1 0 0 0 0,-1 0 0 0 0,0 1 1 0 0,1-1-1 0 0,-1 0 0 0 0,0 1 0 0 0,1-1 1 0 0,-1 0-1 0 0,1 1 0 0 0,3-3-574 0 0,-2 2 449 0 0,-1-1 0 0 0,0 1 0 0 0,1-1 0 0 0,-1 1 0 0 0,0-1 0 0 0,0 0 1 0 0,0 1-1 0 0,0-1 0 0 0,0 0 0 0 0,0 0 0 0 0,0 0 0 0 0,0 0 0 0 0,2-2 0 0 0,4-7-828 0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05.208"/>
    </inkml:context>
    <inkml:brush xml:id="br0">
      <inkml:brushProperty name="width" value="0.1" units="cm"/>
      <inkml:brushProperty name="height" value="0.1" units="cm"/>
      <inkml:brushProperty name="color" value="#E71224"/>
    </inkml:brush>
  </inkml:definitions>
  <inkml:trace contextRef="#ctx0" brushRef="#br0">61 48 10079 0 0,'0'0'1903'0'0,"5"-9"-1214"0"0,-2 5-508 0 0,0 1-1 0 0,1 0 0 0 0,0 0 0 0 0,0 0 1 0 0,0 0-1 0 0,0 1 0 0 0,0-1 0 0 0,0 1 1 0 0,0 0-1 0 0,1 0 0 0 0,-1 1 0 0 0,1 0 1 0 0,-1-1-1 0 0,10 0 0 0 0,-4 1-35 0 0,0 0 0 0 0,0 0 1 0 0,0 1-1 0 0,0 0 0 0 0,0 1 0 0 0,13 3 0 0 0,-12-2 15 0 0,-1 1-1 0 0,0 0 1 0 0,0 1-1 0 0,0 0 1 0 0,-1 1-1 0 0,1-1 1 0 0,-1 2-1 0 0,0 0 1 0 0,-1 0-1 0 0,12 10 1 0 0,-15-11-55 0 0,0 1-1 0 0,0-1 1 0 0,0 1 0 0 0,-1 0 0 0 0,0 0-1 0 0,0 1 1 0 0,-1-1 0 0 0,0 1 0 0 0,0 0-1 0 0,0 0 1 0 0,-1 0 0 0 0,0 0 0 0 0,0 0-1 0 0,-1 0 1 0 0,1 15 0 0 0,-2-7-50 0 0,-1 0 1 0 0,0 0 0 0 0,-2 0-1 0 0,1 0 1 0 0,-2 0 0 0 0,0-1-1 0 0,-1 1 1 0 0,-12 25-1 0 0,8-23-49 0 0,0 0-1 0 0,-1-1 0 0 0,-1 0 0 0 0,0 0 1 0 0,-1-1-1 0 0,-23 21 0 0 0,29-30-9 0 0,-1 0-1 0 0,0-1 1 0 0,0 0-1 0 0,0-1 0 0 0,0 0 1 0 0,-1 0-1 0 0,1 0 1 0 0,-12 3-1 0 0,14-6-1 0 0,0 1-1 0 0,0-2 1 0 0,1 1-1 0 0,-1 0 1 0 0,0-1 0 0 0,0 0-1 0 0,0 0 1 0 0,0-1-1 0 0,0 1 1 0 0,0-1-1 0 0,0 0 1 0 0,1 0 0 0 0,-1-1-1 0 0,0 1 1 0 0,-6-4-1 0 0,4 1-3 0 0,1 0 0 0 0,0 0 0 0 0,0 0 0 0 0,1-1 0 0 0,0 0-1 0 0,-1 0 1 0 0,1 0 0 0 0,1 0 0 0 0,-1-1 0 0 0,1 0 0 0 0,0 0 0 0 0,0 0 0 0 0,1-1-1 0 0,0 1 1 0 0,0-1 0 0 0,1 1 0 0 0,-1-1 0 0 0,-2-14 0 0 0,2-2 10 0 0,0 0 1 0 0,1 0 0 0 0,1-1-1 0 0,4-35 1 0 0,-2 45 17 0 0,0 0 0 0 0,2 1 0 0 0,-1-1 1 0 0,2 1-1 0 0,0 0 0 0 0,0 0 0 0 0,2 0 0 0 0,-1 1 1 0 0,1-1-1 0 0,1 1 0 0 0,1 1 0 0 0,-1-1 0 0 0,2 1 1 0 0,-1 1-1 0 0,2 0 0 0 0,14-14 0 0 0,-12 15-18 0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06.965"/>
    </inkml:context>
    <inkml:brush xml:id="br0">
      <inkml:brushProperty name="width" value="0.1" units="cm"/>
      <inkml:brushProperty name="height" value="0.1" units="cm"/>
      <inkml:brushProperty name="color" value="#E71224"/>
    </inkml:brush>
  </inkml:definitions>
  <inkml:trace contextRef="#ctx0" brushRef="#br0">1 51 5063 0 0,'0'0'6244'0'0,"10"-1"-5237"0"0,79-22 3935 0 0,-15 3-4545 0 0,-58 16-298 0 0,-14 4-86 0 0,11-1 33 0 0,-12 1-43 0 0,-1 0-1 0 0,1-1 0 0 0,0 1 1 0 0,-1 0-1 0 0,1 0 1 0 0,-1 0-1 0 0,1 0 1 0 0,0 0-1 0 0,-1 0 0 0 0,1 0 1 0 0,-1 0-1 0 0,1 0 1 0 0,0 0-1 0 0,-1 0 1 0 0,1 0-1 0 0,-1 0 0 0 0,1 1 1 0 0,0-1-1 0 0,-1 0 1 0 0,1 0-1 0 0,-1 1 0 0 0,1-1 1 0 0,-1 0-1 0 0,1 1 1 0 0,-1-1-1 0 0,1 0 1 0 0,-1 1-1 0 0,1 0 0 0 0,1 1 48 0 0,-1 0-44 0 0,0 0 0 0 0,0-1-1 0 0,0 1 1 0 0,0 0 0 0 0,0 0 0 0 0,0 0-1 0 0,-1 0 1 0 0,1 0 0 0 0,-1 0 0 0 0,1 0-1 0 0,-1 0 1 0 0,0 0 0 0 0,0 0-1 0 0,0 1 1 0 0,0-1 0 0 0,0 0 0 0 0,0 0-1 0 0,-1 0 1 0 0,1 0 0 0 0,-1 0 0 0 0,1 0-1 0 0,-2 3 1 0 0,-3 8 13 0 0,0 0 0 0 0,-9 15-1 0 0,9-18 4 0 0,-73 145 52 0 0,73-146-72 0 0,0 0-1 0 0,1 0 0 0 0,0 0 1 0 0,1 1-1 0 0,0-1 0 0 0,1 1 1 0 0,-2 11-1 0 0,4-19 116 0 0,10-6-2229 0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07.313"/>
    </inkml:context>
    <inkml:brush xml:id="br0">
      <inkml:brushProperty name="width" value="0.1" units="cm"/>
      <inkml:brushProperty name="height" value="0.1" units="cm"/>
      <inkml:brushProperty name="color" value="#E71224"/>
    </inkml:brush>
  </inkml:definitions>
  <inkml:trace contextRef="#ctx0" brushRef="#br0">1 0 2447 0 0,'0'0'232'0'0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07.783"/>
    </inkml:context>
    <inkml:brush xml:id="br0">
      <inkml:brushProperty name="width" value="0.1" units="cm"/>
      <inkml:brushProperty name="height" value="0.1" units="cm"/>
      <inkml:brushProperty name="color" value="#E71224"/>
    </inkml:brush>
  </inkml:definitions>
  <inkml:trace contextRef="#ctx0" brushRef="#br0">1 0 7367 0 0,'0'0'10280'0'0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08.399"/>
    </inkml:context>
    <inkml:brush xml:id="br0">
      <inkml:brushProperty name="width" value="0.1" units="cm"/>
      <inkml:brushProperty name="height" value="0.1" units="cm"/>
      <inkml:brushProperty name="color" value="#E71224"/>
    </inkml:brush>
  </inkml:definitions>
  <inkml:trace contextRef="#ctx0" brushRef="#br0">155 70 1375 0 0,'15'-12'8003'0'0,"-11"8"-7136"0"0,-4 2-466 0 0,3-15 280 0 0,-3 15-657 0 0,0 1-1 0 0,0-1 1 0 0,0 1-1 0 0,0 0 1 0 0,0-1-1 0 0,-1 1 1 0 0,1-1-1 0 0,-1 1 1 0 0,1-1-1 0 0,-1 1 1 0 0,1 0-1 0 0,-1-1 1 0 0,0 1-1 0 0,0 0 1 0 0,-1-2-1 0 0,0 2 50 0 0,0 0-1 0 0,0-1 0 0 0,0 1 0 0 0,0 0 1 0 0,-1 0-1 0 0,1 0 0 0 0,-1 0 0 0 0,1 1 1 0 0,0-1-1 0 0,-1 1 0 0 0,1-1 0 0 0,-1 1 0 0 0,1 0 1 0 0,-5 0-1 0 0,2 1 18 0 0,0 0 0 0 0,0 0 0 0 0,0 0 0 0 0,0 0 0 0 0,1 1 0 0 0,-1 0 0 0 0,-4 2 0 0 0,-1 2-12 0 0,0 0 0 0 0,1 0 0 0 0,0 1 0 0 0,0 0 0 0 0,1 1 0 0 0,-9 9 0 0 0,4 4 82 0 0,12-19-91 0 0,5 5 82 0 0,0 3-101 0 0,-3-8-39 0 0,0-1-1 0 0,1 1 1 0 0,-1-1-1 0 0,0 0 0 0 0,0 1 1 0 0,1-1-1 0 0,-1 0 1 0 0,1 0-1 0 0,-1 0 1 0 0,1 0-1 0 0,-1-1 0 0 0,1 1 1 0 0,0 0-1 0 0,0 0 1 0 0,-1-1-1 0 0,3 1 1 0 0,0 0-10 0 0,1-1-1 0 0,0 1 1 0 0,-1-1 0 0 0,1 0 0 0 0,-1 0 0 0 0,1-1 0 0 0,-1 1 0 0 0,1-1 0 0 0,-1 0 0 0 0,1 0 0 0 0,-1 0-1 0 0,5-3 1 0 0,0-1-1 0 0,1 0-1 0 0,-1-1 1 0 0,14-13-1 0 0,-6 6 2 0 0,-10 7-1 0 0,0 1-10 0 0,-4 4-33 0 0,-3 0 43 0 0,1 1 0 0 0,-1 0 1 0 0,0 0-1 0 0,0 0 0 0 0,1 0 0 0 0,-1 0 0 0 0,0 0 0 0 0,1 0 1 0 0,-1 0-1 0 0,0 0 0 0 0,0 0 0 0 0,1 0 0 0 0,-1 0 1 0 0,0 0-1 0 0,1 0 0 0 0,-1 0 0 0 0,0 1 0 0 0,0-1 1 0 0,1 0-1 0 0,-1 0 0 0 0,0 0 0 0 0,0 0 0 0 0,1 0 1 0 0,-1 1-1 0 0,0-1 0 0 0,0 0 0 0 0,0 0 0 0 0,1 0 1 0 0,-1 1-1 0 0,0-1 0 0 0,0 0 0 0 0,0 0 0 0 0,0 1 1 0 0,1-1-1 0 0,-1 0 0 0 0,0 0 0 0 0,0 1 0 0 0,0-1 1 0 0,0 0-1 0 0,0 1 0 0 0,0-1 0 0 0,0 0 0 0 0,0 0 0 0 0,0 1 1 0 0,0-1-1 0 0,0 0 0 0 0,0 1 0 0 0,1 10 222 0 0,0-1-1 0 0,0 1 0 0 0,-1 0 1 0 0,0-1-1 0 0,-1 1 1 0 0,-1 0-1 0 0,0-1 0 0 0,-4 15 1 0 0,-3 24 532 0 0,2 51 807 0 0,7-98-1441 0 0,1 3-5 0 0,0-2-1688 0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09.078"/>
    </inkml:context>
    <inkml:brush xml:id="br0">
      <inkml:brushProperty name="width" value="0.1" units="cm"/>
      <inkml:brushProperty name="height" value="0.1" units="cm"/>
      <inkml:brushProperty name="color" value="#E71224"/>
    </inkml:brush>
  </inkml:definitions>
  <inkml:trace contextRef="#ctx0" brushRef="#br0">0 1 6911 0 0,'15'19'11459'0'0,"-12"-15"-10364"0"0,-1-3-499 0 0,-1 0-524 0 0,6 1 13 0 0,-5-2-58 0 0,0 0-466 0 0,5-1 144 0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09.703"/>
    </inkml:context>
    <inkml:brush xml:id="br0">
      <inkml:brushProperty name="width" value="0.1" units="cm"/>
      <inkml:brushProperty name="height" value="0.1" units="cm"/>
      <inkml:brushProperty name="color" value="#E71224"/>
    </inkml:brush>
  </inkml:definitions>
  <inkml:trace contextRef="#ctx0" brushRef="#br0">1 14 5063 0 0,'0'0'232'0'0,"2"1"-13"0"0,4 1 1120 0 0,3 1 811 0 0,0 0-1 0 0,0-1 1 0 0,10 2 0 0 0,-15-4-1972 0 0,0 0-1 0 0,0 0 1 0 0,0 0-1 0 0,0 0 1 0 0,0-1 0 0 0,5 0-1 0 0,94-16 1676 0 0,-38 9-1034 0 0,-62 7-811 0 0,13 0 38 0 0,-7 3-641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38.469"/>
    </inkml:context>
    <inkml:brush xml:id="br0">
      <inkml:brushProperty name="width" value="0.1" units="cm"/>
      <inkml:brushProperty name="height" value="0.1" units="cm"/>
      <inkml:brushProperty name="color" value="#E71224"/>
    </inkml:brush>
  </inkml:definitions>
  <inkml:trace contextRef="#ctx0" brushRef="#br0">1 1 12727 0 0,'0'0'968'0'0,"1"1"-662"0"0,15 14 1596 0 0,54 34 1511 0 0,42 15-2474 0 0,-14-10-939 0 0,-97-54 0 0 0,-1 1 0 0 0,1-1 0 0 0,-1 0 0 0 0,1 1 0 0 0,-1-1 0 0 0,1 1 0 0 0,-1-1 0 0 0,1 0 0 0 0,-1 1 0 0 0,0-1 0 0 0,1 1 0 0 0,-1-1 0 0 0,1 1 0 0 0,-1 0 0 0 0,0-1 0 0 0,0 1 0 0 0,1-1 0 0 0,-1 1 0 0 0,0-1 0 0 0,0 1 0 0 0,0 0 0 0 0,0-1 0 0 0,0 1 0 0 0,0 0 0 0 0,0-1 0 0 0,0 1 0 0 0,0-1 0 0 0,0 1 0 0 0,0 0 0 0 0,0-1 0 0 0,0 1 0 0 0,0 0 0 0 0,-1-1 0 0 0,1 1 0 0 0,0-1 0 0 0,0 1 0 0 0,-1-1 0 0 0,1 1 0 0 0,0-1 0 0 0,-1 1 0 0 0,1-1 0 0 0,-1 2 0 0 0,0-1 0 0 0,0 1-7 0 0,-1 0-1 0 0,0 0 0 0 0,0 0 1 0 0,1 0-1 0 0,-1-1 0 0 0,0 1 1 0 0,-1 0-1 0 0,1-1 0 0 0,0 1 1 0 0,0-1-1 0 0,-1 0 1 0 0,-3 2-1 0 0,-35 10-124 0 0,32-11 123 0 0,-99 30 9 0 0,88-25 0 0 0,-2-1 84 0 0,20-7-63 0 0,-1 2-3 0 0,-7 9 63 0 0,9-9-146 0 0,16 7-5324 0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10.756"/>
    </inkml:context>
    <inkml:brush xml:id="br0">
      <inkml:brushProperty name="width" value="0.1" units="cm"/>
      <inkml:brushProperty name="height" value="0.1" units="cm"/>
      <inkml:brushProperty name="color" value="#E71224"/>
    </inkml:brush>
  </inkml:definitions>
  <inkml:trace contextRef="#ctx0" brushRef="#br0">1 58 3679 0 0,'0'0'9759'0'0,"1"-1"-9446"0"0,7-6-77 0 0,1 0 0 0 0,0 1 0 0 0,0 1 0 0 0,1 0-1 0 0,0 0 1 0 0,20-7 0 0 0,-22 10-205 0 0,0 0 1 0 0,0 0-1 0 0,0 1 1 0 0,0 0 0 0 0,1 0-1 0 0,-1 1 1 0 0,0 0-1 0 0,1 0 1 0 0,-1 1-1 0 0,13 3 1 0 0,-9-1 21 0 0,-11-3-52 0 0,0 0 0 0 0,0 0-1 0 0,0 0 1 0 0,0 0 0 0 0,0 1-1 0 0,0-1 1 0 0,0 0 0 0 0,0 1 0 0 0,-1-1-1 0 0,1 1 1 0 0,0-1 0 0 0,0 1 0 0 0,1 1-1 0 0,7 5 14 0 0,-8-5-11 0 0,0-1 1 0 0,0 1-1 0 0,0 0 0 0 0,-1 0 1 0 0,1 0-1 0 0,0 0 0 0 0,-1-1 1 0 0,0 1-1 0 0,1 0 0 0 0,-1 0 1 0 0,0 0-1 0 0,0 0 0 0 0,0 0 1 0 0,0 0-1 0 0,-1 2 0 0 0,1 1-3 0 0,-1 0 0 0 0,0-1 0 0 0,0 1 0 0 0,0-1 0 0 0,-1 1 0 0 0,0-1 0 0 0,1 0 0 0 0,-2 1 0 0 0,1-1 0 0 0,0 0 0 0 0,-1 0 0 0 0,0-1 0 0 0,1 1 0 0 0,-2-1 0 0 0,1 1 0 0 0,-4 3 0 0 0,-6 3 0 0 0,-1-1 0 0 0,1 1 0 0 0,-31 13 0 0 0,35-19 0 0 0,2-2 11 0 0,27 8 149 0 0,27 3-7 0 0,-29-9-101 0 0,30 12-1 0 0,-30-6 17 0 0,-14-2-13 0 0,-4-5-34 0 0,1 0 3 0 0,0 0 0 0 0,-1 0 1 0 0,0-1-1 0 0,0 1 0 0 0,0 0 1 0 0,0 0-1 0 0,0 0 0 0 0,0 0 0 0 0,-1 0 1 0 0,0 0-1 0 0,1-1 0 0 0,-1 1 1 0 0,0 0-1 0 0,0 0 0 0 0,-1-1 0 0 0,1 1 1 0 0,0-1-1 0 0,-1 1 0 0 0,0-1 1 0 0,1 0-1 0 0,-3 3 0 0 0,-3 2 13 0 0,1 0 0 0 0,-1 0 1 0 0,0-1-1 0 0,-15 11 0 0 0,12-11-32 0 0,0 0 1 0 0,0-1-1 0 0,0 0 0 0 0,0-1 1 0 0,-1 0-1 0 0,0 0 0 0 0,0-1 1 0 0,0 0-1 0 0,-16 1 0 0 0,23-3-2 0 0,-6-1 24 0 0,1-4-202 0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11.115"/>
    </inkml:context>
    <inkml:brush xml:id="br0">
      <inkml:brushProperty name="width" value="0.1" units="cm"/>
      <inkml:brushProperty name="height" value="0.1" units="cm"/>
      <inkml:brushProperty name="color" value="#E71224"/>
    </inkml:brush>
  </inkml:definitions>
  <inkml:trace contextRef="#ctx0" brushRef="#br0">1 0 12727 0 0,'0'0'580'0'0,"0"3"-10"0"0,2 6-366 0 0,1 2 3265 0 0,-1-10-3454 0 0,-1-1-1 0 0,1 1 1 0 0,0-1 0 0 0,-1 1-1 0 0,1-1 1 0 0,0 0 0 0 0,-1 1-1 0 0,1-1 1 0 0,0 0 0 0 0,2-1-1 0 0,16-5 101 0 0,-10 2-1342 0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11.455"/>
    </inkml:context>
    <inkml:brush xml:id="br0">
      <inkml:brushProperty name="width" value="0.1" units="cm"/>
      <inkml:brushProperty name="height" value="0.1" units="cm"/>
      <inkml:brushProperty name="color" value="#E71224"/>
    </inkml:brush>
  </inkml:definitions>
  <inkml:trace contextRef="#ctx0" brushRef="#br0">1 69 1375 0 0,'0'0'16412'0'0,"7"-3"-15936"0"0,3-1-328 0 0,0-1 0 0 0,0 0-1 0 0,14-9 1 0 0,-16 8-135 0 0,1 1 0 0 0,0 0 0 0 0,0 1 0 0 0,15-6 0 0 0,-18 8 9 0 0,0 1-1 0 0,0-1 1 0 0,0 1 0 0 0,1 1-1 0 0,-1-1 1 0 0,0 1-1 0 0,0 0 1 0 0,12 2-1 0 0,-16-2-12 0 0,0 1 0 0 0,1-1-1 0 0,-1 1 1 0 0,0 0-1 0 0,0 0 1 0 0,0 0 0 0 0,0 0-1 0 0,0 1 1 0 0,0-1-1 0 0,0 0 1 0 0,0 1 0 0 0,0-1-1 0 0,-1 1 1 0 0,1 0 0 0 0,-1 0-1 0 0,1-1 1 0 0,-1 1-1 0 0,1 0 1 0 0,-1 0 0 0 0,0 0-1 0 0,0 0 1 0 0,0 1-1 0 0,0-1 1 0 0,-1 0 0 0 0,1 0-1 0 0,0 5 1 0 0,0 1 11 0 0,0 0 1 0 0,-1 1-1 0 0,0-1 0 0 0,-1 1 1 0 0,0-1-1 0 0,0 0 0 0 0,-1 1 1 0 0,0-1-1 0 0,0 0 0 0 0,-1 0 1 0 0,0 0-1 0 0,-6 12 0 0 0,-2 0-16 0 0,0-1-1 0 0,-1-1 0 0 0,-24 29 0 0 0,11-20-3 0 0,9-10 0 0 0,-23 33 0 0 0,38-49 1 0 0,1-1 0 0 0,0 0 0 0 0,0 0-1 0 0,0 0 1 0 0,0 1 0 0 0,-1-1 0 0 0,1 0-1 0 0,0 0 1 0 0,0 0 0 0 0,0 1 0 0 0,0-1-1 0 0,0 0 1 0 0,0 0 0 0 0,0 1 0 0 0,0-1 0 0 0,0 0-1 0 0,0 0 1 0 0,0 1 0 0 0,0-1 0 0 0,0 0-1 0 0,0 0 1 0 0,0 1 0 0 0,0-1 0 0 0,0 0 0 0 0,0 0-1 0 0,0 1 1 0 0,0-1 0 0 0,0 0 0 0 0,0 0-1 0 0,0 0 1 0 0,0 1 0 0 0,0-1 0 0 0,1 0-1 0 0,-1 0 1 0 0,0 0 0 0 0,0 1 0 0 0,0-1 0 0 0,0 0-1 0 0,1 0 1 0 0,-1 0 0 0 0,0 1 0 0 0,0-1-1 0 0,0 0 1 0 0,1 0 0 0 0,-1 0 0 0 0,0 0 0 0 0,0 0-1 0 0,1 0 1 0 0,-1 0 0 0 0,0 0 0 0 0,0 0-1 0 0,0 1 1 0 0,1-1 0 0 0,-1 0 0 0 0,0 0 0 0 0,0 0-1 0 0,1 0 1 0 0,-1 0 0 0 0,0-1 0 0 0,0 1-1 0 0,1 0 1 0 0,-1 0 0 0 0,0 0 0 0 0,0 0-1 0 0,1 0 1 0 0,-1 0 0 0 0,0 0 0 0 0,1-1 0 0 0,38 2 189 0 0,1-3 0 0 0,57-8 0 0 0,-17 0-902 0 0,-60 8-184 0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12.026"/>
    </inkml:context>
    <inkml:brush xml:id="br0">
      <inkml:brushProperty name="width" value="0.1" units="cm"/>
      <inkml:brushProperty name="height" value="0.1" units="cm"/>
      <inkml:brushProperty name="color" value="#E71224"/>
    </inkml:brush>
  </inkml:definitions>
  <inkml:trace contextRef="#ctx0" brushRef="#br0">0 1 2759 0 0,'11'2'9447'0'0,"15"0"-7231"0"0,0 0-1 0 0,36-4 1 0 0,-11 1-991 0 0,-38 1-1032 0 0,27 0-34 0 0,42 5 1 0 0,-69-3-383 0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12.367"/>
    </inkml:context>
    <inkml:brush xml:id="br0">
      <inkml:brushProperty name="width" value="0.1" units="cm"/>
      <inkml:brushProperty name="height" value="0.1" units="cm"/>
      <inkml:brushProperty name="color" value="#E71224"/>
    </inkml:brush>
  </inkml:definitions>
  <inkml:trace contextRef="#ctx0" brushRef="#br0">1 1 7831 0 0,'0'0'706'0'0,"1"1"-578"0"0,2 1 361 0 0,0 0 0 0 0,0-1 1 0 0,0 1-1 0 0,1-1 0 0 0,-1 0 1 0 0,0 0-1 0 0,1 0 0 0 0,-1 0 1 0 0,1 0-1 0 0,-1-1 0 0 0,1 1 1 0 0,-1-1-1 0 0,1 0 0 0 0,-1 0 1 0 0,5-1-1 0 0,26-2 579 0 0,0 1 1 0 0,0 1-1 0 0,49 7 0 0 0,-41-3-676 0 0,-23-2-314 0 0,0 0-1 0 0,34 8 0 0 0,-45-6-330 0 0,0 1-2870 0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14.767"/>
    </inkml:context>
    <inkml:brush xml:id="br0">
      <inkml:brushProperty name="width" value="0.1" units="cm"/>
      <inkml:brushProperty name="height" value="0.1" units="cm"/>
      <inkml:brushProperty name="color" value="#E71224"/>
    </inkml:brush>
  </inkml:definitions>
  <inkml:trace contextRef="#ctx0" brushRef="#br0">388 4 2303 0 0,'7'-3'12235'0'0,"-40"15"-10920"0"0,19-6-1009 0 0,-1-1 0 0 0,1-1 0 0 0,-26 5 0 0 0,-19 0 55 0 0,26-3-268 0 0,-56 2-1 0 0,17-3-26 0 0,70-5 94 0 0,1 1-138 0 0,0 1 0 0 0,0-1 0 0 0,0 0 0 0 0,0 1 0 0 0,0-1 0 0 0,1 1 0 0 0,-1 0 0 0 0,0-1 0 0 0,1 1 0 0 0,-1-1 0 0 0,1 1 0 0 0,0 0 0 0 0,-1 2 0 0 0,1 4 16 0 0,0-1 1 0 0,0 1-1 0 0,1-1 1 0 0,2 9-1 0 0,-1-8-15 0 0,-1 0-1 0 0,0 0 1 0 0,-1 14-1 0 0,0-14-20 0 0,-1 2 7 0 0,0-1 0 0 0,0 0 0 0 0,-1 0 0 0 0,0 1-1 0 0,-1-1 1 0 0,-5 14 0 0 0,5-14-9 0 0,2-1-12 0 0,1-7 10 0 0,0-1 0 0 0,0 1-1 0 0,0-1 1 0 0,1 1 0 0 0,-1-1 0 0 0,0 1-1 0 0,0-1 1 0 0,0 0 0 0 0,1 1 0 0 0,-1-1-1 0 0,0 1 1 0 0,1-1 0 0 0,-1 1 0 0 0,0-1-1 0 0,1 0 1 0 0,-1 1 0 0 0,0-1 0 0 0,1 0-1 0 0,-1 0 1 0 0,1 1 0 0 0,-1-1 0 0 0,0 0-1 0 0,1 0 1 0 0,-1 1 0 0 0,1-1 0 0 0,-1 0-1 0 0,1 0 1 0 0,0 0 0 0 0,13 4 8 0 0,-14-4-7 0 0,10 1 1 0 0,-1-1 0 0 0,0 0 0 0 0,1-1 0 0 0,-1 0 0 0 0,0-1 0 0 0,18-4 0 0 0,1-1 0 0 0,2 2 10 0 0,1 1 1 0 0,41 0-1 0 0,-55 4 19 0 0,0 1 1 0 0,0 1-1 0 0,0 0 0 0 0,0 1 1 0 0,30 10-1 0 0,-42-11 8 0 0,0 0-1 0 0,-1 0 1 0 0,1 1 0 0 0,0-1-1 0 0,-1 1 1 0 0,1 0 0 0 0,-1 0-1 0 0,0 1 1 0 0,7 7 0 0 0,-9-9-12 0 0,-1 0 0 0 0,1 0 0 0 0,-1 0 0 0 0,1 0 0 0 0,-1 1 0 0 0,0-1 0 0 0,0 0 0 0 0,0 1 1 0 0,0-1-1 0 0,-1 1 0 0 0,1 0 0 0 0,-1-1 0 0 0,1 1 0 0 0,-1-1 0 0 0,0 1 0 0 0,0 0 0 0 0,0-1 0 0 0,0 1 0 0 0,-1-1 0 0 0,1 1 0 0 0,-2 4 1 0 0,-3 7 7 0 0,-1 1 1 0 0,0-1 0 0 0,-1-1-1 0 0,0 1 1 0 0,-17 21 0 0 0,10-17-36 0 0,0-1 0 0 0,-2-1 0 0 0,-23 21 0 0 0,31-31-3 0 0,-1 1 0 0 0,1-1 0 0 0,-1-1 0 0 0,0 0 0 0 0,-1 0 0 0 0,1-1 1 0 0,-1 0-1 0 0,0-1 0 0 0,0 0 0 0 0,-19 3 0 0 0,22-5 0 0 0,0 0 0 0 0,0-1 0 0 0,0 0 1 0 0,0 0-1 0 0,0-1 0 0 0,0 0 0 0 0,0 0 0 0 0,0-1 1 0 0,0 0-1 0 0,0 0 0 0 0,1 0 0 0 0,-1-1 0 0 0,1 0 1 0 0,-1 0-1 0 0,1-1 0 0 0,-10-7 0 0 0,15 11 0 0 0,0-1-1 0 0,0 0 1 0 0,0 0-1 0 0,0 1 0 0 0,0-1 1 0 0,0 0-1 0 0,0 0 1 0 0,0 0-1 0 0,0 0 1 0 0,0 0-1 0 0,0 0 0 0 0,1 0 1 0 0,-1-1-1 0 0,0 1 1 0 0,1 0-1 0 0,-1 0 1 0 0,1-1-1 0 0,-1 1 0 0 0,1 0 1 0 0,0 0-1 0 0,0-1 1 0 0,-1 1-1 0 0,1-2 1 0 0,0-2-235 0 0,0 2-221 0 0,3-6-33 0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15.648"/>
    </inkml:context>
    <inkml:brush xml:id="br0">
      <inkml:brushProperty name="width" value="0.1" units="cm"/>
      <inkml:brushProperty name="height" value="0.1" units="cm"/>
      <inkml:brushProperty name="color" value="#E71224"/>
    </inkml:brush>
  </inkml:definitions>
  <inkml:trace contextRef="#ctx0" brushRef="#br0">125 95 2759 0 0,'0'0'8107'0'0,"6"-10"-6742"0"0,-1 4-895 0 0,0 0 0 0 0,0 1-1 0 0,1 0 1 0 0,0 0-1 0 0,0 0 1 0 0,0 1 0 0 0,0 0-1 0 0,11-6 1 0 0,6 0 51 0 0,31-10 1 0 0,-51 19-487 0 0,0 0 1 0 0,0 1-1 0 0,0-1 1 0 0,0 0-1 0 0,0 1 1 0 0,0 0-1 0 0,0-1 1 0 0,1 1 0 0 0,-1 0-1 0 0,0 1 1 0 0,0-1-1 0 0,0 1 1 0 0,0-1-1 0 0,0 1 1 0 0,0 0-1 0 0,0 0 1 0 0,0 0-1 0 0,0 1 1 0 0,0-1 0 0 0,0 1-1 0 0,4 2 1 0 0,-3 1 52 0 0,1-1 1 0 0,-1 1-1 0 0,1 0 1 0 0,-1 0-1 0 0,-1 0 0 0 0,1 1 1 0 0,-1-1-1 0 0,0 1 1 0 0,4 10-1 0 0,-2-2-56 0 0,-1 0 0 0 0,-1 0 0 0 0,0 0 0 0 0,-1 0 0 0 0,-1 0 0 0 0,0 1 0 0 0,-1-1 0 0 0,0 0 0 0 0,-3 18 0 0 0,-1-9-32 0 0,-1-1 1 0 0,-1-1-1 0 0,0 1 0 0 0,-19 39 0 0 0,20-50-1 0 0,-2 1 0 0 0,1-1-1 0 0,-1 0 1 0 0,-1-1 0 0 0,0 1-1 0 0,0-2 1 0 0,-1 1 0 0 0,0-1 0 0 0,-21 15-1 0 0,26-22-8 0 0,0 1 0 0 0,0-1-1 0 0,0 0 1 0 0,-1-1 0 0 0,1 1 0 0 0,-1-1-1 0 0,1 0 1 0 0,-1 0 0 0 0,1 0-1 0 0,-1-1 1 0 0,0 0 0 0 0,1 1 0 0 0,-1-2-1 0 0,0 1 1 0 0,1 0 0 0 0,-1-1 0 0 0,1 0-1 0 0,-1 0 1 0 0,1-1 0 0 0,-7-1-1 0 0,4-1 1 0 0,-1 1-1 0 0,1-1 1 0 0,0 0-1 0 0,0-1 1 0 0,0 0-1 0 0,0 0 0 0 0,1 0 1 0 0,0-1-1 0 0,0 0 1 0 0,-8-11-1 0 0,14 17 11 0 0,-15-20 0 0 0,-22-39-1 0 0,33 52 2 0 0,1 1 0 0 0,1 0 0 0 0,-1-1 0 0 0,1 1 1 0 0,0-1-1 0 0,0 0 0 0 0,1 0 0 0 0,0 0 0 0 0,0 0 0 0 0,1 1 0 0 0,0-13 0 0 0,1 13 19 0 0,1 0-1 0 0,0-1 0 0 0,0 1 1 0 0,1 0-1 0 0,-1 0 1 0 0,1 0-1 0 0,0 0 0 0 0,1 1 1 0 0,0-1-1 0 0,0 1 1 0 0,0 0-1 0 0,0 0 1 0 0,1 1-1 0 0,-1-1 0 0 0,8-4 1 0 0,5-4 57 0 0,1 1 1 0 0,0 0 0 0 0,25-11 0 0 0,0 4 56 0 0,-29 13-680 0 0,0 0-1 0 0,-1 0 0 0 0,21-14 1 0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17.170"/>
    </inkml:context>
    <inkml:brush xml:id="br0">
      <inkml:brushProperty name="width" value="0.1" units="cm"/>
      <inkml:brushProperty name="height" value="0.1" units="cm"/>
      <inkml:brushProperty name="color" value="#E71224"/>
    </inkml:brush>
  </inkml:definitions>
  <inkml:trace contextRef="#ctx0" brushRef="#br0">27 1 5063 0 0,'0'0'8768'0'0,"0"1"-8256"0"0,-12 78 1854 0 0,-2 112 0 0 0,14-162-2029 0 0,2 1-1 0 0,6 34 0 0 0,-3-21-186 0 0,-4-37-132 0 0,7 23 28 0 0,-7-26-3 0 0,0-3-68 0 0,-1 1 1 0 0,1-1-1 0 0,-1 1 1 0 0,0-1-1 0 0,1 1 1 0 0,-1-1 0 0 0,1 0-1 0 0,-1 1 1 0 0,1-1-1 0 0,0 0 1 0 0,-1 0 0 0 0,1 1-1 0 0,-1-1 1 0 0,1 0-1 0 0,-1 0 1 0 0,1 0-1 0 0,0 0 1 0 0,-1 0 0 0 0,1 0-1 0 0,0 0 1 0 0,-1 0-1 0 0,1 0 1 0 0,-1 0 0 0 0,1 0-1 0 0,0 0 1 0 0,-1 0-1 0 0,1 0 1 0 0,-1 0-1 0 0,1-1 1 0 0,0 1 0 0 0,11-11-1929 0 0,-10 8 1095 0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17.513"/>
    </inkml:context>
    <inkml:brush xml:id="br0">
      <inkml:brushProperty name="width" value="0.1" units="cm"/>
      <inkml:brushProperty name="height" value="0.1" units="cm"/>
      <inkml:brushProperty name="color" value="#E71224"/>
    </inkml:brush>
  </inkml:definitions>
  <inkml:trace contextRef="#ctx0" brushRef="#br0">1 0 5527 0 0,'10'0'5787'0'0,"-8"1"-5478"0"0,0-1-1 0 0,-1 1 1 0 0,1-1 0 0 0,0 1-1 0 0,-1 0 1 0 0,1-1 0 0 0,-1 1-1 0 0,1 0 1 0 0,-1 0-1 0 0,0 0 1 0 0,1 0 0 0 0,-1 0-1 0 0,0 0 1 0 0,0 1 0 0 0,2 1-1 0 0,-1 0-34 0 0,0 0-1 0 0,0 1 1 0 0,0-1-1 0 0,0 1 1 0 0,-1-1-1 0 0,2 6 0 0 0,1 6 74 0 0,-1 0 0 0 0,1 24 0 0 0,-3-32 9 0 0,3 93 517 0 0,-2-36-486 0 0,7 22-18 0 0,-3-45-378 0 0,-6-32 9 0 0,0-6-2 0 0,0-1 0 0 0,0 1 1 0 0,0-1-1 0 0,0 1 0 0 0,1-1 0 0 0,0 1 1 0 0,-1-1-1 0 0,3 5 0 0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18.050"/>
    </inkml:context>
    <inkml:brush xml:id="br0">
      <inkml:brushProperty name="width" value="0.1" units="cm"/>
      <inkml:brushProperty name="height" value="0.1" units="cm"/>
      <inkml:brushProperty name="color" value="#E71224"/>
    </inkml:brush>
  </inkml:definitions>
  <inkml:trace contextRef="#ctx0" brushRef="#br0">323 164 1839 0 0,'1'-1'134'0'0,"4"-1"580"0"0,0 0 1 0 0,0 0 0 0 0,-1-1 0 0 0,0 0-1 0 0,1 0 1 0 0,-1-1 0 0 0,0 1-1 0 0,0-1 1 0 0,-1 1 0 0 0,1-1-1 0 0,-1-1 1 0 0,3-3 0 0 0,-4 4-233 0 0,0 0 0 0 0,0 1 0 0 0,0-1 0 0 0,0 0 0 0 0,-1 0 0 0 0,0 0 0 0 0,0 0 0 0 0,1-7 0 0 0,-2 7-633 0 0,0 0 1 0 0,0 1 0 0 0,0-1-1 0 0,0 1 1 0 0,-1-1-1 0 0,-1-5 1 0 0,1 7 163 0 0,0-1 0 0 0,0 1 0 0 0,0 0 0 0 0,0 0 0 0 0,-1-1 0 0 0,1 1 0 0 0,-1 0 1 0 0,0 0-1 0 0,0 1 0 0 0,1-1 0 0 0,-1 0 0 0 0,0 1 0 0 0,0-1 0 0 0,-1 1 0 0 0,1-1 1 0 0,0 1-1 0 0,0 0 0 0 0,-1 0 0 0 0,1 0 0 0 0,-1 0 0 0 0,-2 0 0 0 0,-3-1 60 0 0,0 0-1 0 0,0 1 0 0 0,0 0 1 0 0,0 0-1 0 0,-12 1 0 0 0,-7 1 128 0 0,0 2 0 0 0,0 0 0 0 0,-29 8 0 0 0,43-7-152 0 0,0 0-1 0 0,0 1 1 0 0,1 0-1 0 0,0 1 0 0 0,0 0 1 0 0,0 1-1 0 0,0 1 1 0 0,-12 9-1 0 0,22-15 8 0 0,0 0 1 0 0,-1 0-1 0 0,1 1 1 0 0,0-1-1 0 0,0 0 0 0 0,0 1 1 0 0,0-1-1 0 0,0 1 1 0 0,1 0-1 0 0,-1-1 0 0 0,1 1 1 0 0,0 0-1 0 0,0 0 1 0 0,0 0-1 0 0,0 0 1 0 0,0 0-1 0 0,1 0 0 0 0,-1 0 1 0 0,1 0-1 0 0,0 1 1 0 0,0-1-1 0 0,0 0 0 0 0,0 0 1 0 0,1 0-1 0 0,-1 0 1 0 0,1 0-1 0 0,0 0 1 0 0,0 0-1 0 0,0 0 0 0 0,0 0 1 0 0,3 5-1 0 0,1 0-17 0 0,1 0 0 0 0,0 0 0 0 0,1 0 0 0 0,0 0 0 0 0,0-1 0 0 0,0 0-1 0 0,1-1 1 0 0,0 0 0 0 0,0 0 0 0 0,12 6 0 0 0,11 4 197 0 0,54 19 1 0 0,-16-6-124 0 0,-24-12-112 0 0,13 7 0 0 0,-52-21 0 0 0,0 0 0 0 0,-1 1 0 0 0,0-1 0 0 0,1 1 0 0 0,-1 0 0 0 0,-1 1 0 0 0,8 7 0 0 0,-10-9 0 0 0,-1 0 0 0 0,1-1 0 0 0,-1 1 0 0 0,0 0 0 0 0,1 0 0 0 0,-1 0 0 0 0,-1 0 0 0 0,1 0 0 0 0,0 0 0 0 0,-1 0 0 0 0,1 0 0 0 0,-1 1 0 0 0,0-1 0 0 0,0 0 0 0 0,-1 0 0 0 0,1 0 0 0 0,0 0 0 0 0,-1 0 0 0 0,0 0 0 0 0,0 0 0 0 0,-2 5 0 0 0,1-1 0 0 0,-1 0 0 0 0,-1-1 0 0 0,1 1 0 0 0,-1-1 0 0 0,0 0 0 0 0,0 0 0 0 0,-1 0 0 0 0,-7 6 0 0 0,5-6-10 0 0,0 0 0 0 0,0-1 1 0 0,-1 0-1 0 0,0 0 0 0 0,0-1 0 0 0,0 0 0 0 0,0 0 0 0 0,-1-1 0 0 0,1 0 1 0 0,-1 0-1 0 0,0-1 0 0 0,0 0 0 0 0,0-1 0 0 0,-15 1 0 0 0,16-2 2 0 0,0-1 0 0 0,0 1 0 0 0,0-1-1 0 0,0 0 1 0 0,1-1 0 0 0,-1 0 0 0 0,0 0-1 0 0,1-1 1 0 0,-1 0 0 0 0,1 0 0 0 0,0-1 0 0 0,0 0-1 0 0,1 0 1 0 0,-1 0 0 0 0,1-1 0 0 0,0 0-1 0 0,-8-8 1 0 0,11 10 8 0 0,1 0 1 0 0,-1-1-1 0 0,0 1 0 0 0,1-1 1 0 0,0 0-1 0 0,0 1 0 0 0,0-1 0 0 0,1 0 1 0 0,-1 0-1 0 0,1 0 0 0 0,0 0 0 0 0,0-1 1 0 0,0 1-1 0 0,0 0 0 0 0,1 0 1 0 0,0-1-1 0 0,0 1 0 0 0,0 0 0 0 0,0-1 1 0 0,1 1-1 0 0,1-5 0 0 0,-1 3 32 0 0,2-1 0 0 0,-1 1 0 0 0,1-1 0 0 0,0 1 0 0 0,0 0 0 0 0,0 0 1 0 0,1 0-1 0 0,0 1 0 0 0,1-1 0 0 0,-1 1 0 0 0,1 0 0 0 0,8-6 0 0 0,24-19 398 0 0,55-32 0 0 0,46-17-55 0 0,-119 68-297 0 0,42-24-2851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38.818"/>
    </inkml:context>
    <inkml:brush xml:id="br0">
      <inkml:brushProperty name="width" value="0.1" units="cm"/>
      <inkml:brushProperty name="height" value="0.1" units="cm"/>
      <inkml:brushProperty name="color" value="#E71224"/>
    </inkml:brush>
  </inkml:definitions>
  <inkml:trace contextRef="#ctx0" brushRef="#br0">0 4 13823 0 0,'9'-3'5544'0'0,"-4"17"-5081"0"0,-1 2-201 0 0,-1 0 0 0 0,0 0-1 0 0,-1 0 1 0 0,-1 0 0 0 0,-1 1 0 0 0,-1 20 0 0 0,1 42 114 0 0,3-44-397 0 0,6 52-939 0 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18.410"/>
    </inkml:context>
    <inkml:brush xml:id="br0">
      <inkml:brushProperty name="width" value="0.1" units="cm"/>
      <inkml:brushProperty name="height" value="0.1" units="cm"/>
      <inkml:brushProperty name="color" value="#E71224"/>
    </inkml:brush>
  </inkml:definitions>
  <inkml:trace contextRef="#ctx0" brushRef="#br0">0 1 9671 0 0,'9'16'9766'0'0,"-7"-16"-9630"0"0,5 0-99 0 0,-6-1-62 0 0,0 1 0 0 0,1 0 0 0 0,-1 0 0 0 0,0-1 1 0 0,0 1-1 0 0,1-1 0 0 0,-1 1 0 0 0,0-1 0 0 0,0 1 0 0 0,0-1 0 0 0,0 0 0 0 0,2-1 1 0 0,-2 2-209 0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8:18.738"/>
    </inkml:context>
    <inkml:brush xml:id="br0">
      <inkml:brushProperty name="width" value="0.1" units="cm"/>
      <inkml:brushProperty name="height" value="0.1" units="cm"/>
      <inkml:brushProperty name="color" value="#E71224"/>
    </inkml:brush>
  </inkml:definitions>
  <inkml:trace contextRef="#ctx0" brushRef="#br0">0 70 5983 0 0,'0'0'542'0'0,"1"1"-446"0"0,0 1 353 0 0,1-1 1 0 0,-1 1-1 0 0,1-1 1 0 0,-1 0-1 0 0,1 1 1 0 0,-1-1 0 0 0,1 0-1 0 0,0 0 1 0 0,0 0-1 0 0,0 0 1 0 0,0 0-1 0 0,0 0 1 0 0,0-1-1 0 0,0 1 1 0 0,0 0 0 0 0,0-1-1 0 0,0 0 1 0 0,0 1-1 0 0,0-1 1 0 0,3 0-1 0 0,2-1-22 0 0,-1 0 0 0 0,0 0-1 0 0,1 0 1 0 0,8-3-1 0 0,-14 3-493 0 0,4 0 161 0 0,102-36 2323 0 0,-89 31-1802 0 0,26-5 0 0 0,-26 7-319 0 0,30-12 0 0 0,-26 10-218 0 0,-7 6-23 0 0,-11 3-55 0 0,-4-2 9 0 0,4 1 33 0 0,6 11-29 0 0,-10-7-10 0 0,0-3 4 0 0,0 7 10 0 0,1-1 0 0 0,-2 1-1 0 0,1-1 1 0 0,-2 0 0 0 0,1 1 0 0 0,-6 15-1 0 0,-22 56-9 0 0,18-53-7 0 0,-116 344 64 0 0,118-334-35 0 0,-7 74 1 0 0,12-79-25 0 0,2 21-5 0 0,4-38-106 0 0,-1-14 56 0 0,0 0-155 0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9:44.894"/>
    </inkml:context>
    <inkml:brush xml:id="br0">
      <inkml:brushProperty name="width" value="0.1" units="cm"/>
      <inkml:brushProperty name="height" value="0.1" units="cm"/>
      <inkml:brushProperty name="color" value="#E71224"/>
    </inkml:brush>
  </inkml:definitions>
  <inkml:trace contextRef="#ctx0" brushRef="#br0">23 310 1375 0 0,'-23'0'13896'0'0,"32"-3"-12693"0"0,8-3-792 0 0,2 0 0 0 0,-1 2 1 0 0,26-5-1 0 0,61-1-73 0 0,-5 1-153 0 0,11-8-99 0 0,333-40 9 0 0,-434 56-89 0 0,235-19 28 0 0,0 20 166 0 0,-228 1-170 0 0,0 1-1 0 0,-1 0 1 0 0,1 1 0 0 0,19 7-1 0 0,-36-10-29 0 0,1 0 0 0 0,-1 0 0 0 0,0 0 0 0 0,0 0-1 0 0,1 0 1 0 0,-1 0 0 0 0,0 0 0 0 0,0 0 0 0 0,0 0 0 0 0,1 1-1 0 0,-1-1 1 0 0,0 0 0 0 0,0 0 0 0 0,0 0 0 0 0,1 0-1 0 0,-1 0 1 0 0,0 1 0 0 0,0-1 0 0 0,0 0 0 0 0,0 0 0 0 0,0 0-1 0 0,0 1 1 0 0,1-1 0 0 0,-1 0 0 0 0,0 0 0 0 0,0 0 0 0 0,0 1-1 0 0,0-1 1 0 0,0 0 0 0 0,0 0 0 0 0,0 1 0 0 0,0-1 0 0 0,0 0-1 0 0,0 1 1 0 0,-5 6-36 0 0,-9 2-24 0 0,3-3 35 0 0,-1-2 0 0 0,1 1 0 0 0,-26 4 0 0 0,25-6 1 0 0,-1 0-1 0 0,1 1 1 0 0,-21 10-1 0 0,-41 18 20 0 0,8-3 64 0 0,-123 72 167 0 0,34-22 566 0 0,137-73-712 0 0,16-5 55 0 0,4-2-80 0 0,78-45 57 0 0,42-26 42 0 0,83-41-41 0 0,-131 76-90 0 0,8-14-23 0 0,-77 47 0 0 0,1 0-10 0 0,-5 3-44 0 0,-1 0-10 0 0,-2-2 47 0 0,1 0-1 0 0,-1 1 0 0 0,0-1 1 0 0,0 1-1 0 0,0-1 1 0 0,0 1-1 0 0,-1 0 0 0 0,1 0 1 0 0,-1 0-1 0 0,1 0 1 0 0,-1 0-1 0 0,1 1 1 0 0,-1-1-1 0 0,0 1 0 0 0,0 0 1 0 0,-3-1-1 0 0,-11-4-64 0 0,-28-6 1 0 0,29 8 42 0 0,-73-16 25 0 0,8 2 106 0 0,-125-45 1 0 0,177 48 55 0 0,27 14 10 0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9:45.922"/>
    </inkml:context>
    <inkml:brush xml:id="br0">
      <inkml:brushProperty name="width" value="0.1" units="cm"/>
      <inkml:brushProperty name="height" value="0.1" units="cm"/>
      <inkml:brushProperty name="color" value="#E71224"/>
    </inkml:brush>
  </inkml:definitions>
  <inkml:trace contextRef="#ctx0" brushRef="#br0">46 119 3223 0 0,'-3'7'17383'0'0,"12"-14"-17294"0"0,-1 0 1 0 0,1 0-1 0 0,-1-1 1 0 0,0 0 0 0 0,9-11-1 0 0,-9 9-69 0 0,0 1 0 0 0,1-1 0 0 0,0 2 0 0 0,14-10 0 0 0,-21 16 7 0 0,1 0-1 0 0,-1 1 1 0 0,1-1-1 0 0,0 1 1 0 0,0 0 0 0 0,0 0-1 0 0,0 0 1 0 0,0 0-1 0 0,0 0 1 0 0,0 1-1 0 0,0-1 1 0 0,0 1 0 0 0,0 0-1 0 0,0 0 1 0 0,1 0-1 0 0,-1 0 1 0 0,0 1-1 0 0,0-1 1 0 0,0 1 0 0 0,0 0-1 0 0,0 0 1 0 0,0 0-1 0 0,0 0 1 0 0,-1 0-1 0 0,1 1 1 0 0,0-1 0 0 0,-1 1-1 0 0,1 0 1 0 0,2 2-1 0 0,-1 0-13 0 0,0 0 0 0 0,0 0 0 0 0,0 0 0 0 0,-1 0 0 0 0,1 1 0 0 0,-1 0 0 0 0,0-1 0 0 0,-1 1 0 0 0,1 1 0 0 0,-1-1 0 0 0,0 0-1 0 0,0 0 1 0 0,-1 1 0 0 0,1-1 0 0 0,0 9 0 0 0,-1 3-15 0 0,-1-1 1 0 0,-1 1-1 0 0,-1-1 0 0 0,0 0 0 0 0,-1 1 0 0 0,0-1 1 0 0,-11 29-1 0 0,-55 107 0 0 0,48-109 2 0 0,8-16-6 0 0,-1 4-20 0 0,-1-1 0 0 0,-1-1 0 0 0,-2 0 0 0 0,-30 38 0 0 0,41-60 26 0 0,0-3 0 0 0,-2-3 0 0 0,8-2-1 0 0,-1 1 0 0 0,1 0 0 0 0,-1-1 0 0 0,1 1 0 0 0,0-1 0 0 0,-1 1 0 0 0,1-1 0 0 0,0 0 0 0 0,0 0 0 0 0,0 1 0 0 0,-1-1 0 0 0,1 0 0 0 0,0 0 0 0 0,0 0 0 0 0,0 0 0 0 0,0 0 0 0 0,0-1 0 0 0,1 1 0 0 0,-2-2 0 0 0,0 0-4 0 0,1 0 0 0 0,0 1 0 0 0,0-1 1 0 0,1 0-1 0 0,-1 0 0 0 0,0-1 0 0 0,1 1 0 0 0,0-5 0 0 0,0-2-8 0 0,1 0 1 0 0,0 0-1 0 0,1 0 0 0 0,5-17 0 0 0,-4 20 20 0 0,0 0-1 0 0,0 0 0 0 0,1 0 1 0 0,0 0-1 0 0,0 1 0 0 0,1-1 1 0 0,0 1-1 0 0,0 0 0 0 0,0 1 1 0 0,1-1-1 0 0,11-8 0 0 0,-12 11 10 0 0,-1 1 1 0 0,1-1-1 0 0,0 1 0 0 0,0 0 0 0 0,-1 1 0 0 0,1-1 1 0 0,0 1-1 0 0,0 0 0 0 0,1 0 0 0 0,-1 1 1 0 0,0-1-1 0 0,0 1 0 0 0,0 0 0 0 0,0 1 0 0 0,6 0 1 0 0,8 2-14 0 0,-1 1-1 0 0,31 11 1 0 0,-31-8 197 0 0,0 0 0 0 0,16 12 1 0 0,-17-10-70 0 0,0-1 0 0 0,19 8-1 0 0,-33-16-115 0 0,-1 1 0 0 0,0-1 0 0 0,0 1 0 0 0,0-1 0 0 0,1 0 0 0 0,-1 0-1 0 0,0 0 1 0 0,1 0 0 0 0,-1 0 0 0 0,0 0 0 0 0,0-1 0 0 0,1 1-1 0 0,-1-1 1 0 0,0 0 0 0 0,0 1 0 0 0,3-2 0 0 0,0-1-565 0 0,0-1 1 0 0,0 1 0 0 0,0 0-1 0 0,8-9 1 0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9:46.392"/>
    </inkml:context>
    <inkml:brush xml:id="br0">
      <inkml:brushProperty name="width" value="0.1" units="cm"/>
      <inkml:brushProperty name="height" value="0.1" units="cm"/>
      <inkml:brushProperty name="color" value="#E71224"/>
    </inkml:brush>
  </inkml:definitions>
  <inkml:trace contextRef="#ctx0" brushRef="#br0">0 51 8575 0 0,'0'0'656'0'0,"5"1"-456"0"0,11 4 1551 0 0,18 4 6912 0 0,-13-6-8515 0 0,-6-4 84 0 0,1 0 0 0 0,-1-2 1 0 0,1 0-1 0 0,-1 0 1 0 0,26-11-1 0 0,-6-4-144 0 0,-30 14-43 0 0,0 1 0 0 0,0 0 0 0 0,1 0 0 0 0,-1 0 0 0 0,1 1 0 0 0,0 0-1 0 0,0 0 1 0 0,6-1 0 0 0,-10 3 42 0 0,-1 0-87 0 0,-1-1 1 0 0,1 1 0 0 0,-1 0-1 0 0,1 0 1 0 0,-1 0-1 0 0,1 0 1 0 0,-1 0 0 0 0,1 0-1 0 0,-1 0 1 0 0,1 0 0 0 0,-1 0-1 0 0,1 0 1 0 0,-1 1-1 0 0,1-1 1 0 0,-1 0 0 0 0,1 0-1 0 0,-1 0 1 0 0,1 0-1 0 0,-1 1 1 0 0,0-1 0 0 0,1 0-1 0 0,-1 1 1 0 0,1-1-1 0 0,-1 0 1 0 0,0 1 0 0 0,1-1-1 0 0,-1 0 1 0 0,0 1 0 0 0,1-1-1 0 0,-1 1 1 0 0,0-1-1 0 0,0 0 1 0 0,1 1 0 0 0,-1-1-1 0 0,0 2 1 0 0,1-1 5 0 0,3 10 36 0 0,-3-7-40 0 0,-1 1-1 0 0,0 0 0 0 0,0 0 0 0 0,0 0 0 0 0,0 0 0 0 0,-1 0 0 0 0,0 0 0 0 0,0 0 0 0 0,-2 5 0 0 0,-17 42 11 0 0,-48 140-411 0 0,52-142 676 0 0,11-35-146 0 0,1 0 0 0 0,1 0 0 0 0,0 0 0 0 0,1 0 1 0 0,0 0-1 0 0,2 30 0 0 0,3-31-116 0 0,1-10 16 0 0,-3-3-24 0 0,0-1-42 0 0,0 1-1 0 0,0-1 0 0 0,-1 1 0 0 0,1-1 1 0 0,0 1-1 0 0,0-1 0 0 0,0 1 0 0 0,0-1 1 0 0,0 0-1 0 0,0 0 0 0 0,0 1 0 0 0,0-1 1 0 0,0 0-1 0 0,-1 0 0 0 0,1 0 0 0 0,0 0 1 0 0,0 0-1 0 0,0 0 0 0 0,0 0 0 0 0,0-1 1 0 0,0 1-1 0 0,0 0 0 0 0,0 0 0 0 0,0-1 1 0 0,0 1-1 0 0,0 0 0 0 0,0-1 0 0 0,-1 1 1 0 0,1-1-1 0 0,0 1 0 0 0,0-1 0 0 0,-1 0 1 0 0,1 1-1 0 0,0-1 0 0 0,1-1 0 0 0,-1 1-110 0 0,7-9-706 0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9:46.961"/>
    </inkml:context>
    <inkml:brush xml:id="br0">
      <inkml:brushProperty name="width" value="0.1" units="cm"/>
      <inkml:brushProperty name="height" value="0.1" units="cm"/>
      <inkml:brushProperty name="color" value="#E71224"/>
    </inkml:brush>
  </inkml:definitions>
  <inkml:trace contextRef="#ctx0" brushRef="#br0">0 34 8863 0 0,'0'0'4640'0'0,"1"-1"-4188"0"0,3-3-224 0 0,-1 1 0 0 0,1 0-1 0 0,0 0 1 0 0,0 1 0 0 0,0-1 0 0 0,0 1-1 0 0,1 0 1 0 0,-1 0 0 0 0,0 0-1 0 0,1 1 1 0 0,0-1 0 0 0,-1 1 0 0 0,1 0-1 0 0,0 1 1 0 0,7-1 0 0 0,-9 1-173 0 0,1 0 1 0 0,-1 0-1 0 0,0 1 1 0 0,1-1-1 0 0,-1 1 1 0 0,0 0-1 0 0,1 0 0 0 0,-1 0 1 0 0,0 0-1 0 0,0 1 1 0 0,0-1-1 0 0,0 1 1 0 0,0 0-1 0 0,0-1 1 0 0,-1 2-1 0 0,1-1 1 0 0,-1 0-1 0 0,1 0 1 0 0,-1 1-1 0 0,0-1 0 0 0,0 1 1 0 0,0 0-1 0 0,2 3 1 0 0,5 10 238 0 0,-1 2 0 0 0,0-1-1 0 0,-2 1 1 0 0,9 30 0 0 0,-11-32-179 0 0,1 0-1 0 0,1 0 1 0 0,1-1-1 0 0,0 0 1 0 0,1-1-1 0 0,1 0 1 0 0,0 0 0 0 0,1 0-1 0 0,0-2 1 0 0,16 16-1 0 0,-19-22-100 0 0,0-1 0 0 0,1 0 0 0 0,-1 0 0 0 0,1-1 0 0 0,1 0 0 0 0,-1 0 1 0 0,0-1-1 0 0,1 0 0 0 0,0-1 0 0 0,-1 0 0 0 0,1 0 0 0 0,16 1 0 0 0,-23-3-178 0 0,0 0-1 0 0,0 0 1 0 0,0 0 0 0 0,0 0-1 0 0,-1-1 1 0 0,1 1 0 0 0,0 0-1 0 0,0-1 1 0 0,0 1 0 0 0,0-1 0 0 0,-1 0-1 0 0,1 1 1 0 0,0-1 0 0 0,-1 0-1 0 0,1 0 1 0 0,0 0 0 0 0,-1 0-1 0 0,1-1 1 0 0,-1 1 0 0 0,0 0 0 0 0,2-2-1 0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9:47.320"/>
    </inkml:context>
    <inkml:brush xml:id="br0">
      <inkml:brushProperty name="width" value="0.1" units="cm"/>
      <inkml:brushProperty name="height" value="0.1" units="cm"/>
      <inkml:brushProperty name="color" value="#E71224"/>
    </inkml:brush>
  </inkml:definitions>
  <inkml:trace contextRef="#ctx0" brushRef="#br0">329 0 4143 0 0,'0'0'319'0'0,"0"2"-210"0"0,-5 8 1414 0 0,1-1 0 0 0,-2 1 0 0 0,1-1-1 0 0,-1 0 1 0 0,-9 10 0 0 0,-17 15 2602 0 0,9-11-4383 0 0,-10 10 704 0 0,1 1-1 0 0,1 2 1 0 0,3 1-1 0 0,0 1 1 0 0,-28 54 0 0 0,32-53-229 0 0,24-37-164 0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9:47.648"/>
    </inkml:context>
    <inkml:brush xml:id="br0">
      <inkml:brushProperty name="width" value="0.1" units="cm"/>
      <inkml:brushProperty name="height" value="0.1" units="cm"/>
      <inkml:brushProperty name="color" value="#E71224"/>
    </inkml:brush>
  </inkml:definitions>
  <inkml:trace contextRef="#ctx0" brushRef="#br0">0 6 6911 0 0,'0'0'528'0'0,"2"1"-341"0"0,0 1 234 0 0,0 0 0 0 0,0-1 0 0 0,1 0 0 0 0,-1 1 1 0 0,1-1-1 0 0,-1 0 0 0 0,1 0 0 0 0,0 0 0 0 0,-1-1 0 0 0,1 1 0 0 0,0 0 0 0 0,4-1 0 0 0,2 0 985 0 0,0 0-1 0 0,15-3 0 0 0,-5 0-1679 0 0,213-11 2247 0 0,-218 14-1909 0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9:48.012"/>
    </inkml:context>
    <inkml:brush xml:id="br0">
      <inkml:brushProperty name="width" value="0.1" units="cm"/>
      <inkml:brushProperty name="height" value="0.1" units="cm"/>
      <inkml:brushProperty name="color" value="#E71224"/>
    </inkml:brush>
  </inkml:definitions>
  <inkml:trace contextRef="#ctx0" brushRef="#br0">1 0 4607 0 0,'0'0'354'0'0,"1"1"-233"0"0,12 13 1728 0 0,-12-12-1083 0 0,1-1 1 0 0,0 0-1 0 0,0 0 0 0 0,0 0 0 0 0,0 0 0 0 0,0 0 1 0 0,0-1-1 0 0,0 1 0 0 0,3 0 0 0 0,11 0-34 0 0,-8-1-441 0 0,86-3 1856 0 0,7-3-1279 0 0,-77 3-788 0 0,-13 1 0 0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39:48.480"/>
    </inkml:context>
    <inkml:brush xml:id="br0">
      <inkml:brushProperty name="width" value="0.1" units="cm"/>
      <inkml:brushProperty name="height" value="0.1" units="cm"/>
      <inkml:brushProperty name="color" value="#E71224"/>
    </inkml:brush>
  </inkml:definitions>
  <inkml:trace contextRef="#ctx0" brushRef="#br0">25 144 2759 0 0,'0'0'12440'0'0,"3"-18"-9902"0"0,1 13-2314 0 0,0-1 1 0 0,1 1 0 0 0,0-1 0 0 0,0 1 0 0 0,0 1 0 0 0,0-1 0 0 0,9-5 0 0 0,47-26 334 0 0,-46 27-467 0 0,-3 3-45 0 0,-1 1-1 0 0,1 0 0 0 0,1 0 1 0 0,14-2-1 0 0,-19 5-13 0 0,1 0-1 0 0,-1 1 1 0 0,1 0-1 0 0,-1 0 1 0 0,1 1-1 0 0,-1 0 1 0 0,12 2-1 0 0,-17-1-29 0 0,-1-1-1 0 0,1 1 1 0 0,0 0-1 0 0,-1-1 1 0 0,1 1-1 0 0,-1 1 1 0 0,1-1-1 0 0,-1 0 1 0 0,0 1-1 0 0,1-1 1 0 0,-1 1-1 0 0,0-1 1 0 0,0 1-1 0 0,0 0 1 0 0,0 0-1 0 0,-1 0 1 0 0,1 0-1 0 0,0 0 1 0 0,-1 1-1 0 0,1-1 1 0 0,1 5-1 0 0,-2-4 13 0 0,0 1 0 0 0,0-1-1 0 0,0 1 1 0 0,-1 0-1 0 0,1 0 1 0 0,-1-1-1 0 0,0 1 1 0 0,0 0-1 0 0,0 0 1 0 0,-1-1-1 0 0,1 1 1 0 0,-1 0 0 0 0,0-1-1 0 0,0 1 1 0 0,-2 5-1 0 0,-4 5 21 0 0,0 0 0 0 0,0 0 0 0 0,-2-1-1 0 0,1 0 1 0 0,-12 13 0 0 0,-57 56 58 0 0,41-46-107 0 0,-22 17 14 0 0,25-24 0 0 0,27-23-101 0 0,-2 1 464 0 0,9-6-353 0 0,-1-1-1 0 0,0 0 1 0 0,0 1-1 0 0,0-1 1 0 0,0 0-1 0 0,1 1 1 0 0,-1-1-1 0 0,0 0 1 0 0,0 1-1 0 0,1-1 1 0 0,-1 0-1 0 0,0 1 1 0 0,0-1-1 0 0,1 0 1 0 0,-1 0-1 0 0,0 0 1 0 0,1 1-1 0 0,-1-1 1 0 0,0 0-1 0 0,1 0 1 0 0,-1 0-1 0 0,1 0 1 0 0,-1 0-1 0 0,0 1 1 0 0,1-1-1 0 0,-1 0 1 0 0,1 0-1 0 0,6 1 24 0 0,-1 0-1 0 0,1 0 0 0 0,0 0 1 0 0,0-1-1 0 0,0 0 1 0 0,-1 0-1 0 0,11-2 0 0 0,15 0 66 0 0,-2 1-85 0 0,0 2-1 0 0,0 1 1 0 0,-1 1-1 0 0,1 2 1 0 0,34 10-1 0 0,-58-13 4 0 0,0 0 0 0 0,0 1-1 0 0,0 0 1 0 0,0 0 0 0 0,-1 0-1 0 0,1 1 1 0 0,-1-1 0 0 0,0 1-1 0 0,0 1 1 0 0,8 8 0 0 0,-10-10 14 0 0,-1 0 0 0 0,0 0 1 0 0,0 1-1 0 0,0-1 0 0 0,-1 0 0 0 0,1 1 1 0 0,-1-1-1 0 0,0 1 0 0 0,0-1 0 0 0,0 1 1 0 0,0-1-1 0 0,-1 1 0 0 0,1 0 0 0 0,-1-1 1 0 0,0 1-1 0 0,0 0 0 0 0,-1 0 0 0 0,1-1 1 0 0,-1 1-1 0 0,-1 5 0 0 0,-1 0 20 0 0,0 0-1 0 0,-1 0 1 0 0,0 0 0 0 0,-1-1-1 0 0,0 1 1 0 0,0-1 0 0 0,-12 13-1 0 0,-51 48-71 0 0,67-69 19 0 0,-13 13-6 0 0,0-2-1 0 0,-2 1 0 0 0,1-2 1 0 0,-1 0-1 0 0,0-1 1 0 0,-33 12-1 0 0,38-17 6 0 0,1 0 1 0 0,-1-1-1 0 0,0-1 0 0 0,0 1 0 0 0,0-2 1 0 0,0 0-1 0 0,0 0 0 0 0,0-1 0 0 0,0 0 0 0 0,-1-1 1 0 0,1 0-1 0 0,-19-5 0 0 0,26 5-93 0 0,0-1 1 0 0,0 1-1 0 0,0-1 0 0 0,0 0 1 0 0,0 0-1 0 0,1 0 0 0 0,-1-1 0 0 0,0 1 1 0 0,1-1-1 0 0,0 0 0 0 0,0 0 1 0 0,0 0-1 0 0,0-1 0 0 0,-4-5 1 0 0,3 0-1526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39.748"/>
    </inkml:context>
    <inkml:brush xml:id="br0">
      <inkml:brushProperty name="width" value="0.1" units="cm"/>
      <inkml:brushProperty name="height" value="0.1" units="cm"/>
      <inkml:brushProperty name="color" value="#E71224"/>
    </inkml:brush>
  </inkml:definitions>
  <inkml:trace contextRef="#ctx0" brushRef="#br0">180 98 9503 0 0,'0'0'1172'0'0,"10"-5"2010"0"0,7-12-1461 0 0,-16 16-1573 0 0,7-18 309 0 0,-8 17-401 0 0,0 0 0 0 0,0 0 0 0 0,0-1 1 0 0,0 1-1 0 0,-1 0 0 0 0,1 0 0 0 0,-1 0 0 0 0,1 0 0 0 0,-1 0 0 0 0,0 0 0 0 0,0 0 0 0 0,0 0 0 0 0,0 0 0 0 0,0 0 0 0 0,-1 1 0 0 0,1-1 0 0 0,-2-2 0 0 0,0 2-35 0 0,1 0-1 0 0,-1 1 1 0 0,1-1-1 0 0,-1 1 1 0 0,0-1-1 0 0,1 1 0 0 0,-1 0 1 0 0,0 0-1 0 0,0 0 1 0 0,0 0-1 0 0,0 1 0 0 0,-4-1 1 0 0,-1 0 47 0 0,0 0 0 0 0,0 1 0 0 0,0 0-1 0 0,-1 1 1 0 0,1 0 0 0 0,0 0 0 0 0,1 1 0 0 0,-16 4 0 0 0,18-4-46 0 0,0 0 0 0 0,-1 1 0 0 0,1-1-1 0 0,0 1 1 0 0,1 0 0 0 0,-1 1 0 0 0,1-1 0 0 0,-1 1 0 0 0,1-1 0 0 0,0 1 0 0 0,0 1-1 0 0,0-1 1 0 0,-4 8 0 0 0,7-10 27 0 0,0 0 1 0 0,0 1-1 0 0,0-1 0 0 0,0 1 0 0 0,1-1 0 0 0,-1 1 1 0 0,1 0-1 0 0,0-1 0 0 0,0 1 0 0 0,0-1 1 0 0,0 1-1 0 0,0 0 0 0 0,0-1 0 0 0,1 1 0 0 0,-1-1 1 0 0,1 1-1 0 0,-1-1 0 0 0,1 1 0 0 0,0-1 0 0 0,0 1 1 0 0,1-1-1 0 0,-1 0 0 0 0,0 1 0 0 0,1-1 1 0 0,-1 0-1 0 0,1 0 0 0 0,0 0 0 0 0,-1 0 0 0 0,1-1 1 0 0,0 1-1 0 0,0 0 0 0 0,4 1 0 0 0,-4-1-48 0 0,0-1 0 0 0,1 1 0 0 0,-1-1-1 0 0,1 0 1 0 0,0 0 0 0 0,0 0 0 0 0,-1-1 0 0 0,1 1 0 0 0,0-1-1 0 0,0 1 1 0 0,0-1 0 0 0,-1 0 0 0 0,1 0 0 0 0,0 0-1 0 0,0 0 1 0 0,0-1 0 0 0,-1 1 0 0 0,1-1 0 0 0,0 1 0 0 0,0-1-1 0 0,-1 0 1 0 0,1 0 0 0 0,0-1 0 0 0,-1 1 0 0 0,1 0-1 0 0,2-3 1 0 0,1 1 1 0 0,-1 0-55 0 0,0 0-1 0 0,0 0 0 0 0,-1-1 1 0 0,0 0-1 0 0,0 1 1 0 0,0-1-1 0 0,0-1 0 0 0,0 1 1 0 0,4-8-1 0 0,-6 9 34 0 0,-1 0 0 0 0,1 0 0 0 0,-1 0 0 0 0,0 0 0 0 0,1-5-1 0 0,-2 8-8 0 0,0-1 0 0 0,0 1 0 0 0,0-1 0 0 0,0 1 0 0 0,0-1 0 0 0,0 1 0 0 0,0-1 0 0 0,0 1 0 0 0,1-1 0 0 0,-1 1 0 0 0,0 0 0 0 0,0-1 0 0 0,0 1 0 0 0,1-1 0 0 0,-1 1 0 0 0,0 0 0 0 0,1-1 0 0 0,-1 1 0 0 0,1-1 0 0 0,6 12 80 0 0,0 2-10 0 0,0 1 1 0 0,-1 0-1 0 0,-1 0 1 0 0,0 1-1 0 0,-1-1 1 0 0,0 1 0 0 0,2 23-1 0 0,1 108 293 0 0,-8-125-202 0 0,0 0 0 0 0,0-1-1 0 0,-6 24 1 0 0,5-37-117 0 0,1-1-1 0 0,-1 0 1 0 0,0-1-1 0 0,0 1 1 0 0,0 0-1 0 0,-1 0 1 0 0,0-1 0 0 0,0 0-1 0 0,0 1 1 0 0,-1-1-1 0 0,0-1 1 0 0,0 1-1 0 0,0 0 1 0 0,0-1 0 0 0,-6 5-1 0 0,8-8-1 0 0,0 0 0 0 0,0 0 0 0 0,-1 0 0 0 0,1 0 0 0 0,0 0 0 0 0,0 0 0 0 0,-1-1 0 0 0,1 1 0 0 0,0-1 0 0 0,0 1 0 0 0,-1-1-1 0 0,1 0 1 0 0,-1 0 0 0 0,1 0 0 0 0,0 0 0 0 0,-1 0 0 0 0,1-1 0 0 0,0 1 0 0 0,-1-1 0 0 0,-3-1 0 0 0,3 1-201 0 0,0-1-1 0 0,0 1 1 0 0,0-1 0 0 0,0 0-1 0 0,-4-3 1 0 0,-12-16-5160 0 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0:26.599"/>
    </inkml:context>
    <inkml:brush xml:id="br0">
      <inkml:brushProperty name="width" value="0.1" units="cm"/>
      <inkml:brushProperty name="height" value="0.1" units="cm"/>
      <inkml:brushProperty name="color" value="#E71224"/>
    </inkml:brush>
  </inkml:definitions>
  <inkml:trace contextRef="#ctx0" brushRef="#br0">9 105 9295 0 0,'0'0'10574'0'0,"-2"0"-10173"0"0,1 0-390 0 0,1 0 1 0 0,0 0 0 0 0,0 0-1 0 0,-1 0 1 0 0,1-1-1 0 0,0 1 1 0 0,0 0-1 0 0,-1 0 1 0 0,1 0 0 0 0,0 0-1 0 0,0 0 1 0 0,0 0-1 0 0,-1 0 1 0 0,1 0-1 0 0,0 0 1 0 0,0-1-1 0 0,0 1 1 0 0,-1 0 0 0 0,1 0-1 0 0,0 0 1 0 0,0 0-1 0 0,0-1 1 0 0,0 1-1 0 0,-1 0 1 0 0,1 0 0 0 0,0 0-1 0 0,0-1 1 0 0,0 1-1 0 0,0 0 1 0 0,0 0-1 0 0,0-1 1 0 0,0 1-1 0 0,0 0 1 0 0,-1 0 0 0 0,1-1-1 0 0,0 1 1 0 0,0 0-1 0 0,0 0 1 0 0,0-1-1 0 0,0 1 1 0 0,1 0 0 0 0,-1 0-1 0 0,0-1 1 0 0,0 1-1 0 0,0 0 1 0 0,0 0-1 0 0,0-1 1 0 0,0 1 0 0 0,0 0-1 0 0,0 0 1 0 0,0 0-1 0 0,1-1 1 0 0,-1 1-1 0 0,0 0 1 0 0,0 0-1 0 0,0 0 1 0 0,0-1 0 0 0,1 1-1 0 0,-1 0 1 0 0,0 0-1 0 0,21-13 513 0 0,-8 6-536 0 0,45-27 12 0 0,-45 27 1 0 0,0 1 0 0 0,0 1 0 0 0,1 1 0 0 0,19-5 0 0 0,-23 6 5 0 0,-2 1 43 0 0,1 1 0 0 0,-1 0 0 0 0,0 0 0 0 0,1 1 0 0 0,12 1 1 0 0,-16-1-23 0 0,0 1 1 0 0,0-1 0 0 0,1 1 0 0 0,-1 1 0 0 0,0-1 0 0 0,0 1 0 0 0,0 0-1 0 0,0 0 1 0 0,8 5 0 0 0,-11-5-28 0 0,-1-1-1 0 0,1 1 0 0 0,-1-1 1 0 0,1 1-1 0 0,-1 0 1 0 0,0 0-1 0 0,0 0 1 0 0,0 0-1 0 0,0 0 0 0 0,0 0 1 0 0,0 0-1 0 0,0 0 1 0 0,-1 0-1 0 0,1 0 1 0 0,-1 0-1 0 0,1 0 0 0 0,-1 0 1 0 0,0 1-1 0 0,0-1 1 0 0,0 0-1 0 0,0 0 1 0 0,0 0-1 0 0,-1 0 0 0 0,1 1 1 0 0,-1-1-1 0 0,1 0 1 0 0,-2 2-1 0 0,-1 5-12 0 0,0 0 1 0 0,-1 0-1 0 0,0-1 0 0 0,-10 16 0 0 0,-2-3-71 0 0,-1 0 0 0 0,-1-1-1 0 0,0 0 1 0 0,-38 29 0 0 0,47-42 73 0 0,2-1 11 0 0,9-1 19 0 0,1-3 8 0 0,-1-1 1 0 0,0 0 0 0 0,1 1-1 0 0,-1-1 1 0 0,1 0 0 0 0,0 0-1 0 0,-1-1 1 0 0,1 1 0 0 0,0-1-1 0 0,-1 1 1 0 0,1-1 0 0 0,0 0-1 0 0,5 0 1 0 0,-3 0-10 0 0,37 2-9 0 0,-22-2 8 0 0,29 5 0 0 0,-42-4-14 0 0,0 1-1 0 0,0 0 1 0 0,0 0 0 0 0,0 0-1 0 0,-1 1 1 0 0,1 0 0 0 0,10 7-1 0 0,-14-8-2 0 0,0 0 0 0 0,0 0 0 0 0,0 0 0 0 0,0 1 0 0 0,0-1 0 0 0,-1 1 0 0 0,1 0 0 0 0,-1-1 0 0 0,0 1 0 0 0,1 0 0 0 0,-2 0 0 0 0,1 1 0 0 0,0-1 0 0 0,0 0 0 0 0,-1 1 0 0 0,0-1 0 0 0,0 1 0 0 0,0-1 0 0 0,0 1 0 0 0,0-1 0 0 0,-1 1 0 0 0,1 0 0 0 0,-1-1 0 0 0,0 1 0 0 0,0 0 0 0 0,-1-1 0 0 0,0 7 0 0 0,-2 1 10 0 0,0-1-1 0 0,-1 1 1 0 0,0-1 0 0 0,0 0-1 0 0,-1 0 1 0 0,0 0 0 0 0,-1-1-1 0 0,0 0 1 0 0,-1 0 0 0 0,0-1-1 0 0,-14 15 1 0 0,-3-2 29 0 0,0-1-1 0 0,-50 32 1 0 0,61-44-33 0 0,0-2 0 0 0,0 1 0 0 0,0-2 0 0 0,0 1 0 0 0,-1-2 0 0 0,0 0 0 0 0,0-1 0 0 0,-24 3-1 0 0,36-5-71 0 0,-1-1 0 0 0,1 0 0 0 0,0 0 0 0 0,-1-1 0 0 0,1 1 0 0 0,0 0-1 0 0,0-1 1 0 0,-1 1 0 0 0,1-1 0 0 0,0 0 0 0 0,0 0 0 0 0,0 0-1 0 0,0 0 1 0 0,0 0 0 0 0,0 0 0 0 0,0 0 0 0 0,0-1 0 0 0,0 1-1 0 0,0-1 1 0 0,1 0 0 0 0,-1 1 0 0 0,1-1 0 0 0,-1 0 0 0 0,1 0-1 0 0,0 0 1 0 0,-1 0 0 0 0,1 0 0 0 0,-1-4 0 0 0,0-4-629 0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0:27.302"/>
    </inkml:context>
    <inkml:brush xml:id="br0">
      <inkml:brushProperty name="width" value="0.1" units="cm"/>
      <inkml:brushProperty name="height" value="0.1" units="cm"/>
      <inkml:brushProperty name="color" value="#E71224"/>
    </inkml:brush>
  </inkml:definitions>
  <inkml:trace contextRef="#ctx0" brushRef="#br0">0 124 10135 0 0,'0'0'770'0'0,"2"-3"-532"0"0,12-19 1836 0 0,-12 19-1464 0 0,1 0 0 0 0,0 1 0 0 0,0-1 0 0 0,0 1 1 0 0,6-4-1 0 0,122-70 2565 0 0,-131 75-3169 0 0,1 1 0 0 0,0 0 1 0 0,-1-1-1 0 0,1 1 0 0 0,-1 0 1 0 0,1 0-1 0 0,-1-1 0 0 0,1 1 1 0 0,0 0-1 0 0,-1 0 0 0 0,1 0 1 0 0,0 0-1 0 0,-1 0 0 0 0,1 0 1 0 0,0 0-1 0 0,-1 0 0 0 0,1 0 1 0 0,0 0-1 0 0,-1 0 1 0 0,2 0-1 0 0,6 3 7 0 0,1 5 1 0 0,-7-5-6 0 0,-1 0 0 0 0,1 0 0 0 0,-1 0 0 0 0,0 0 0 0 0,1 0 0 0 0,-1 0 1 0 0,-1 0-1 0 0,1 1 0 0 0,0-1 0 0 0,-1 0 0 0 0,0 1 0 0 0,0-1 1 0 0,0 0-1 0 0,0 1 0 0 0,0-1 0 0 0,0 0 0 0 0,-2 5 0 0 0,-1 5-8 0 0,0-1 0 0 0,-1 1 0 0 0,-6 13 0 0 0,-27 59 0 0 0,34-77 0 0 0,3 0 0 0 0,5-1 0 0 0,-3-5 0 0 0,0 0 0 0 0,13 2 0 0 0,-1-1 10 0 0,40 12 258 0 0,-40-8-256 0 0,-11-2-13 0 0,-3-3 0 0 0,1 1-6 0 0,0-1-1 0 0,-1 0 1 0 0,1 1 0 0 0,0-1-1 0 0,-1 1 1 0 0,0-1 0 0 0,0 1-1 0 0,1-1 1 0 0,-1 1-1 0 0,-1-1 1 0 0,1 1 0 0 0,0-1-1 0 0,-1 1 1 0 0,1-1 0 0 0,-1 1-1 0 0,0-1 1 0 0,-1 4-1 0 0,-3 4-51 0 0,0 0-1 0 0,-11 15 1 0 0,12-18 48 0 0,-5 6 8 0 0,-1 0 1 0 0,0-1 0 0 0,-13 13 0 0 0,17-19-8 0 0,-1 0 0 0 0,0 0 0 0 0,-1-1 1 0 0,1 0-1 0 0,-1 0 0 0 0,-16 7 0 0 0,24-12 10 0 0,-1 1-1 0 0,0-1 1 0 0,1 0-1 0 0,-1 1 1 0 0,0-1-1 0 0,0 0 1 0 0,1 0-1 0 0,-1 0 1 0 0,0 0-1 0 0,0 0 1 0 0,0 0-1 0 0,1 0 1 0 0,-1 0-1 0 0,0 0 1 0 0,0 0-1 0 0,-1 0 1 0 0,-1-5-58 0 0,3 4 28 0 0,-1 0-134 0 0,0 0-1 0 0,0 0 0 0 0,0-1 1 0 0,1 1-1 0 0,-1 0 0 0 0,0-1 1 0 0,1 1-1 0 0,-1-1 0 0 0,1 1 1 0 0,-1-1-1 0 0,1 1 0 0 0,0-1 1 0 0,-1 0-1 0 0,1 1 0 0 0,0-1 1 0 0,0 1-1 0 0,1-3 0 0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0:27.746"/>
    </inkml:context>
    <inkml:brush xml:id="br0">
      <inkml:brushProperty name="width" value="0.1" units="cm"/>
      <inkml:brushProperty name="height" value="0.1" units="cm"/>
      <inkml:brushProperty name="color" value="#E71224"/>
    </inkml:brush>
  </inkml:definitions>
  <inkml:trace contextRef="#ctx0" brushRef="#br0">1 1 10855 0 0,'0'0'6432'0'0,"12"-1"-5616"0"0,-1 7-379 0 0,1 0 0 0 0,-1 1 0 0 0,0 0-1 0 0,-1 0 1 0 0,0 1 0 0 0,0 1 0 0 0,-1 0 0 0 0,0 0-1 0 0,15 21 1 0 0,-6-9-287 0 0,0 0 0 0 0,1-1 0 0 0,1-1 1 0 0,1-1-1 0 0,0-1 0 0 0,39 23 0 0 0,-53-36-218 0 0,-1-1 1 0 0,1-1 0 0 0,0 1-1 0 0,0-1 1 0 0,1 0 0 0 0,-1-1-1 0 0,0 1 1 0 0,1-2 0 0 0,12 1-1 0 0,-19-1-19 0 0,0 0-1 0 0,0-1 1 0 0,0 1-1 0 0,-1 0 0 0 0,1-1 1 0 0,0 1-1 0 0,0-1 0 0 0,-1 1 1 0 0,1-1-1 0 0,0 1 1 0 0,0-1-1 0 0,-1 1 0 0 0,1-1 1 0 0,-1 0-1 0 0,1 1 0 0 0,0-1 1 0 0,-1 0-1 0 0,1-1 1 0 0,7-13-1128 0 0,-6 7 181 0 0,0 1 0 0 0,0 0 0 0 0,-1-1 0 0 0,0-8 0 0 0,0 8 585 0 0,1-19-1590 0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0:28.136"/>
    </inkml:context>
    <inkml:brush xml:id="br0">
      <inkml:brushProperty name="width" value="0.1" units="cm"/>
      <inkml:brushProperty name="height" value="0.1" units="cm"/>
      <inkml:brushProperty name="color" value="#E71224"/>
    </inkml:brush>
  </inkml:definitions>
  <inkml:trace contextRef="#ctx0" brushRef="#br0">289 1 5527 0 0,'0'0'423'0'0,"-1"1"-278"0"0,-22 20 3859 0 0,-28 19 0 0 0,32-26-3172 0 0,1 1 0 0 0,0 0 0 0 0,-26 31 0 0 0,21-17 142 0 0,-30 50 0 0 0,47-69-876 0 0,1-1-1 0 0,0 2 0 0 0,0-1 0 0 0,2 1 0 0 0,-1-1 0 0 0,1 1 1 0 0,1 0-1 0 0,0 0 0 0 0,-1 19 0 0 0,2-29-152 0 0,1 1-1 0 0,0-1 1 0 0,0 1 0 0 0,1-1-1 0 0,-1 1 1 0 0,0-1 0 0 0,0 1-1 0 0,1-1 1 0 0,-1 1 0 0 0,1-1-1 0 0,-1 0 1 0 0,1 1 0 0 0,-1-1-1 0 0,1 0 1 0 0,0 1-1 0 0,0-1 1 0 0,0 0 0 0 0,0 0-1 0 0,0 0 1 0 0,0 0 0 0 0,0 0-1 0 0,0 0 1 0 0,0 0 0 0 0,2 1-1 0 0,5 2-584 0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0:28.469"/>
    </inkml:context>
    <inkml:brush xml:id="br0">
      <inkml:brushProperty name="width" value="0.1" units="cm"/>
      <inkml:brushProperty name="height" value="0.1" units="cm"/>
      <inkml:brushProperty name="color" value="#E71224"/>
    </inkml:brush>
  </inkml:definitions>
  <inkml:trace contextRef="#ctx0" brushRef="#br0">1 0 10159 0 0,'0'0'920'0'0,"1"1"-754"0"0,22 1 2351 0 0,-1-1 0 0 0,38-2 0 0 0,-35 0-1898 0 0,0 1 0 0 0,28 4 0 0 0,-46-4-813 0 0,1 1 1 0 0,-1 1 0 0 0,0 0-1 0 0,6 2 1 0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0:28.798"/>
    </inkml:context>
    <inkml:brush xml:id="br0">
      <inkml:brushProperty name="width" value="0.1" units="cm"/>
      <inkml:brushProperty name="height" value="0.1" units="cm"/>
      <inkml:brushProperty name="color" value="#E71224"/>
    </inkml:brush>
  </inkml:definitions>
  <inkml:trace contextRef="#ctx0" brushRef="#br0">0 1 11487 0 0,'3'5'476'0'0,"-2"-3"-405"0"0,0-1-1 0 0,-1 1 0 0 0,1-1 0 0 0,0 1 0 0 0,0-1 0 0 0,0 1 1 0 0,1-1-1 0 0,-1 0 0 0 0,0 0 0 0 0,3 2 0 0 0,-2-1 56 0 0,1 0-1 0 0,-1 0 0 0 0,1 0 0 0 0,-1-1 1 0 0,1 1-1 0 0,0-1 0 0 0,0 0 1 0 0,0 0-1 0 0,0 0 0 0 0,0 0 0 0 0,0 0 1 0 0,0-1-1 0 0,0 1 0 0 0,0-1 1 0 0,0 0-1 0 0,6 0 0 0 0,5-1 1078 0 0,1-1-1 0 0,20-5 1 0 0,4-1-37 0 0,8 2-571 0 0,12-1-260 0 0,-19 5-5817 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0:29.226"/>
    </inkml:context>
    <inkml:brush xml:id="br0">
      <inkml:brushProperty name="width" value="0.1" units="cm"/>
      <inkml:brushProperty name="height" value="0.1" units="cm"/>
      <inkml:brushProperty name="color" value="#E71224"/>
    </inkml:brush>
  </inkml:definitions>
  <inkml:trace contextRef="#ctx0" brushRef="#br0">0 105 5527 0 0,'10'-1'9314'0'0,"53"-29"-5490"0"0,11-6-2890 0 0,-46 26-759 0 0,43-9-1 0 0,-58 16-131 0 0,1 1 1 0 0,0 0 0 0 0,0 1 0 0 0,-1 1-1 0 0,20 1 1 0 0,-31-1-38 0 0,0 1-1 0 0,0-1 1 0 0,0 0 0 0 0,0 0 0 0 0,-1 1-1 0 0,1-1 1 0 0,0 1 0 0 0,0 0 0 0 0,0 0-1 0 0,-1-1 1 0 0,1 1 0 0 0,-1 0 0 0 0,1 0 0 0 0,0 1-1 0 0,-1-1 1 0 0,0 0 0 0 0,1 0 0 0 0,-1 1-1 0 0,0-1 1 0 0,0 1 0 0 0,1-1 0 0 0,-1 1-1 0 0,0-1 1 0 0,-1 1 0 0 0,1 0 0 0 0,1 3-1 0 0,-1-1 1 0 0,-1-1-1 0 0,1 1 0 0 0,-1 0 0 0 0,0-1 1 0 0,0 1-1 0 0,0 0 0 0 0,-1 0 1 0 0,1-1-1 0 0,-1 1 0 0 0,0-1 0 0 0,0 1 1 0 0,-2 5-1 0 0,-5 7 2 0 0,0 0 0 0 0,0-1 0 0 0,-2 0 0 0 0,-17 22 0 0 0,-52 50 11 0 0,28-40-38 0 0,5-6-13 0 0,37-32 22 0 0,4-2 23 0 0,6-6-2 0 0,-1-1 1 0 0,0 1-1 0 0,1 0 0 0 0,-1-1 1 0 0,1 1-1 0 0,-1-1 0 0 0,1 1 0 0 0,-1-1 1 0 0,1 0-1 0 0,-1 1 0 0 0,1-1 1 0 0,-1 1-1 0 0,1-1 0 0 0,0 0 1 0 0,-1 1-1 0 0,2-1 0 0 0,-2 0 3 0 0,5 2 47 0 0,0 0-1 0 0,0 0 1 0 0,0-1-1 0 0,-1 0 1 0 0,1 0-1 0 0,0 0 1 0 0,8 0-1 0 0,38-3 420 0 0,-16 1-292 0 0,-6 0-93 0 0,-4 1-36 0 0,1 0 0 0 0,-1 1 0 0 0,46 9 0 0 0,-65-9-48 0 0,0 1 1 0 0,0-1-1 0 0,0 2 0 0 0,0-1 1 0 0,-1 0-1 0 0,1 1 0 0 0,0 0 1 0 0,-1 1-1 0 0,0-1 1 0 0,0 1-1 0 0,0 0 0 0 0,0 0 1 0 0,-1 0-1 0 0,0 1 0 0 0,1 0 1 0 0,-2 0-1 0 0,1 0 0 0 0,0 0 1 0 0,-1 0-1 0 0,4 11 0 0 0,-5-10-4 0 0,0 0 0 0 0,0 0 0 0 0,-1 0-1 0 0,0 1 1 0 0,-1-1 0 0 0,1 0-1 0 0,-1 1 1 0 0,0-1 0 0 0,-1 1-1 0 0,0-1 1 0 0,0 0 0 0 0,0 0-1 0 0,-1 1 1 0 0,1-1 0 0 0,-6 10-1 0 0,2-5 1 0 0,0 0 0 0 0,-1-1 0 0 0,-1 1 0 0 0,1-1 0 0 0,-2-1 0 0 0,1 1 0 0 0,-13 11 0 0 0,12-14-7 0 0,0-1-1 0 0,0 1 0 0 0,-1-1 1 0 0,0-1-1 0 0,0 0 0 0 0,0 0 1 0 0,-1 0-1 0 0,-9 2 0 0 0,3-2-7 0 0,0-1-1 0 0,0-1 0 0 0,0 0 0 0 0,-23 0 0 0 0,24-3-11 0 0,0-1 0 0 0,1 0-1 0 0,-1-1 1 0 0,0-1 0 0 0,-25-7-1 0 0,24 5-42 0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0:59.636"/>
    </inkml:context>
    <inkml:brush xml:id="br0">
      <inkml:brushProperty name="width" value="0.1" units="cm"/>
      <inkml:brushProperty name="height" value="0.1" units="cm"/>
      <inkml:brushProperty name="color" value="#E71224"/>
    </inkml:brush>
  </inkml:definitions>
  <inkml:trace contextRef="#ctx0" brushRef="#br0">16 0 3223 0 0,'2'1'6810'0'0,"0"1"-6560"0"0,-1 0 0 0 0,1 0 0 0 0,0 0 0 0 0,-1 0 0 0 0,1 0 0 0 0,-1 0 1 0 0,1 0-1 0 0,-1 1 0 0 0,0-1 0 0 0,0 0 0 0 0,0 1 0 0 0,0-1 0 0 0,-1 1 0 0 0,1-1 0 0 0,-1 1 1 0 0,1-1-1 0 0,-1 1 0 0 0,0-1 0 0 0,0 1 0 0 0,0-1 0 0 0,-1 5 0 0 0,-23 121 2062 0 0,20-107-2304 0 0,1 1 0 0 0,-1 29 0 0 0,2-40-660 0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03.414"/>
    </inkml:context>
    <inkml:brush xml:id="br0">
      <inkml:brushProperty name="width" value="0.1" units="cm"/>
      <inkml:brushProperty name="height" value="0.1" units="cm"/>
      <inkml:brushProperty name="color" value="#E71224"/>
    </inkml:brush>
  </inkml:definitions>
  <inkml:trace contextRef="#ctx0" brushRef="#br0">22 63 4143 0 0,'0'0'319'0'0,"-1"-1"-210"0"0,-2-17 2029 0 0,-2-26 10976 0 0,13 55-11667 0 0,-5-6-1278 0 0,0 0 1 0 0,0 1 0 0 0,-1-1-1 0 0,0 0 1 0 0,0 1 0 0 0,0 0-1 0 0,-1-1 1 0 0,0 1 0 0 0,0 0-1 0 0,0 6 1 0 0,0 10 226 0 0,-3 30 0 0 0,0-22-182 0 0,-1 5 75 0 0,-11 49 1 0 0,0 7-65 0 0,7-21-1176 0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06.485"/>
    </inkml:context>
    <inkml:brush xml:id="br0">
      <inkml:brushProperty name="width" value="0.1" units="cm"/>
      <inkml:brushProperty name="height" value="0.1" units="cm"/>
      <inkml:brushProperty name="color" value="#E71224"/>
    </inkml:brush>
  </inkml:definitions>
  <inkml:trace contextRef="#ctx0" brushRef="#br0">521 1 12751 0 0,'0'0'1280'0'0,"-2"1"-1172"0"0,-51 18 400 0 0,-95 22 0 0 0,79-24-320 0 0,-146 27-124 0 0,197-42-1088 0 0,2 1-4096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40.143"/>
    </inkml:context>
    <inkml:brush xml:id="br0">
      <inkml:brushProperty name="width" value="0.1" units="cm"/>
      <inkml:brushProperty name="height" value="0.1" units="cm"/>
      <inkml:brushProperty name="color" value="#E71224"/>
    </inkml:brush>
  </inkml:definitions>
  <inkml:trace contextRef="#ctx0" brushRef="#br0">0 26 13735 0 0,'0'0'630'0'0,"1"2"-14"0"0,8 15 620 0 0,-1 1 0 0 0,-1 0 0 0 0,0 1 0 0 0,7 35 0 0 0,-11-39-1532 0 0,14 48 454 0 0,-17-59-158 0 0,0 0 5 0 0,6 10-23 0 0,-6-16 3 0 0,0 0 0 0 0,0-1-1 0 0,0 1 1 0 0,1 0 0 0 0,-1 0 0 0 0,1 0 0 0 0,0-3 0 0 0,1-1 5 0 0,4-30-66 0 0,-4 21 77 0 0,1 0 1 0 0,7-23-1 0 0,-8 33-1 0 0,0-1 0 0 0,0 1 0 0 0,1-1 0 0 0,-1 1 0 0 0,1 0 0 0 0,1 0 0 0 0,-1 0 0 0 0,1 1 0 0 0,-1-1 0 0 0,1 1 0 0 0,1 0 0 0 0,7-6 0 0 0,-3 2-28 0 0,2 1 0 0 0,-1 0 0 0 0,1 1 0 0 0,0 0 1 0 0,12-5-1 0 0,-17 9-315 0 0,0 0 0 0 0,0 1-1 0 0,0-1 1 0 0,0 1 0 0 0,0 0 0 0 0,0 0 0 0 0,1 1 0 0 0,-1 0 0 0 0,0 0 0 0 0,0 1 0 0 0,12 1 0 0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07.001"/>
    </inkml:context>
    <inkml:brush xml:id="br0">
      <inkml:brushProperty name="width" value="0.1" units="cm"/>
      <inkml:brushProperty name="height" value="0.1" units="cm"/>
      <inkml:brushProperty name="color" value="#E71224"/>
    </inkml:brush>
  </inkml:definitions>
  <inkml:trace contextRef="#ctx0" brushRef="#br0">50 49 12527 0 0,'0'0'603'0'0,"-2"-2"-260"0"0,-7-5-39 0 0,0 7-198 0 0,-1 2-94 0 0,0-3-12 0 0,1-1 1442 0 0,25-8-228 0 0,-5 5-908 0 0,0 1 0 0 0,1 1 0 0 0,0 0-1 0 0,21-3 1 0 0,50 1 169 0 0,-74 5-407 0 0,8-1 26 0 0,2 0 40 0 0,-1 0 1 0 0,0 2 0 0 0,23 2-1 0 0,-11 9 157 0 0,-29-12-273 0 0,-1 0 1 0 0,1 1 0 0 0,-1-1-1 0 0,1 1 1 0 0,0-1-1 0 0,-1 1 1 0 0,0-1 0 0 0,1 1-1 0 0,-1-1 1 0 0,1 1-1 0 0,-1-1 1 0 0,0 1 0 0 0,1 0-1 0 0,-1-1 1 0 0,0 1-1 0 0,1-1 1 0 0,-1 1-1 0 0,0 0 1 0 0,0-1 0 0 0,0 2-1 0 0,2 14 118 0 0,-2-14-99 0 0,0 2-39 0 0,0 0 1 0 0,0-1 0 0 0,-1 1-1 0 0,1 0 1 0 0,-1 0 0 0 0,0-1-1 0 0,0 1 1 0 0,0 0 0 0 0,-1-1-1 0 0,1 1 1 0 0,-1-1 0 0 0,0 0-1 0 0,-3 4 1 0 0,-4 6-35 0 0,-20 20 1 0 0,22-25 31 0 0,-14 10 105 0 0,16-14-54 0 0,0 1 0 0 0,0-1-1 0 0,-7 10 1 0 0,8-8-31 0 0,3 3-5 0 0,1-8-5 0 0,1 1 0 0 0,0-1 0 0 0,-1 0 0 0 0,1 1 0 0 0,0-1 0 0 0,0 0 1 0 0,0 0-1 0 0,0 1 0 0 0,0-1 0 0 0,0 0 0 0 0,0 0 0 0 0,0 0 0 0 0,0 0 0 0 0,3 1 0 0 0,23 12 84 0 0,-20-10-74 0 0,26 10 265 0 0,-23-11-125 0 0,0 2 1 0 0,0-1 0 0 0,14 10 0 0 0,-16-9-65 0 0,0 1 0 0 0,0 1 0 0 0,-1-1 0 0 0,1 1 0 0 0,-2 0-1 0 0,9 11 1 0 0,-13-15-33 0 0,0 0 0 0 0,0 0 1 0 0,-1 0-1 0 0,1 1 0 0 0,-1-1 0 0 0,0 1 0 0 0,0-1 0 0 0,0 1 0 0 0,0 0 0 0 0,0-1 0 0 0,-1 1 0 0 0,1 0 0 0 0,-1 0 1 0 0,0-1-1 0 0,-1 1 0 0 0,1 0 0 0 0,0-1 0 0 0,-1 1 0 0 0,0 0 0 0 0,-1 3 0 0 0,0-3-69 0 0,0 0-1 0 0,0 0 0 0 0,0 0 1 0 0,-1 0-1 0 0,1-1 1 0 0,-1 1-1 0 0,0-1 1 0 0,0 0-1 0 0,-6 5 1 0 0,1-1-51 0 0,0-2 0 0 0,0 1 1 0 0,-12 5-1 0 0,10-6 51 0 0,1-1 0 0 0,-1-1 1 0 0,-1 0-1 0 0,1 0 0 0 0,0-1 0 0 0,-1 0 0 0 0,1-1 0 0 0,-1 0 1 0 0,0 0-1 0 0,1-1 0 0 0,-17-3 0 0 0,-6-2-323 0 0,0-2 0 0 0,-41-15-1 0 0,62 19 112 0 0,-23-8-194 0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01.502"/>
    </inkml:context>
    <inkml:brush xml:id="br0">
      <inkml:brushProperty name="width" value="0.1" units="cm"/>
      <inkml:brushProperty name="height" value="0.1" units="cm"/>
      <inkml:brushProperty name="color" value="#E71224"/>
    </inkml:brush>
  </inkml:definitions>
  <inkml:trace contextRef="#ctx0" brushRef="#br0">0 97 1839 0 0,'0'0'13776'0'0,"8"-5"-13449"0"0,38-22 67 0 0,-24 13-242 0 0,44-20-1 0 0,-57 30-115 0 0,0 1 1 0 0,0 0-1 0 0,0 1 1 0 0,1 0-1 0 0,-1 1 1 0 0,0 0-1 0 0,1 0 1 0 0,17 1-1 0 0,-22 1-27 0 0,-2-1 3 0 0,-1 0 0 0 0,1 0 1 0 0,0 1-1 0 0,-1-1 0 0 0,1 1 0 0 0,0 0 1 0 0,3 1-1 0 0,-5-1-6 0 0,0-1-1 0 0,1 0 1 0 0,-1 1 0 0 0,0-1-1 0 0,0 1 1 0 0,0 0 0 0 0,0-1-1 0 0,0 1 1 0 0,0 0-1 0 0,0 0 1 0 0,0 0 0 0 0,-1 0-1 0 0,1-1 1 0 0,0 1 0 0 0,0 0-1 0 0,-1 0 1 0 0,1 0 0 0 0,0 1-1 0 0,-1-1 1 0 0,1 0 0 0 0,-1 1-1 0 0,2 2 10 0 0,-2-2-12 0 0,1 1 1 0 0,0-1-1 0 0,-1 1 1 0 0,0-1-1 0 0,0 0 1 0 0,0 1-1 0 0,0-1 1 0 0,0 1-1 0 0,0-1 1 0 0,0 1 0 0 0,-1-1-1 0 0,1 1 1 0 0,-1-1-1 0 0,0 0 1 0 0,0 1-1 0 0,0-1 1 0 0,0 0-1 0 0,0 0 1 0 0,-2 4-1 0 0,-4 4 17 0 0,-1 1 0 0 0,-12 13-1 0 0,17-21-18 0 0,-26 27-1 0 0,-1-2 0 0 0,-1-1 0 0 0,-44 28 0 0 0,73-53 0 0 0,-38 21 0 0 0,28-16 0 0 0,12-7 0 0 0,0 0 0 0 0,0 0 0 0 0,0 0 0 0 0,0 0 0 0 0,0 0 0 0 0,1 0 0 0 0,-1 0 0 0 0,0 0 0 0 0,0 0 0 0 0,0 0 0 0 0,0 0 0 0 0,0 0 0 0 0,0 1 0 0 0,0-1 0 0 0,1 0-1 0 0,-1 0 1 0 0,0 0 0 0 0,0 0 0 0 0,0 0 0 0 0,0 0 0 0 0,0 1 0 0 0,0-1 0 0 0,0 0 0 0 0,0 0 0 0 0,0 0 0 0 0,0 0 0 0 0,0 0 0 0 0,0 1 0 0 0,0-1 0 0 0,0 0 0 0 0,0 0 0 0 0,0 0 0 0 0,0 0 0 0 0,0 0 0 0 0,0 1 0 0 0,0-1 0 0 0,0 0-1 0 0,0 0 1 0 0,0 0 0 0 0,0 0 0 0 0,0 0 0 0 0,0 0 0 0 0,0 1 0 0 0,0-1 0 0 0,0 0 0 0 0,0 0 0 0 0,0 0 0 0 0,-1 0 0 0 0,1 0 0 0 0,0 0 0 0 0,0 0 0 0 0,0 1 0 0 0,0-1 0 0 0,0 0 0 0 0,0 0 0 0 0,12 1 11 0 0,-11-1-9 0 0,111 3 381 0 0,-94-1-242 0 0,1 0 1 0 0,-1 2-1 0 0,0 0 1 0 0,18 7 0 0 0,-25-7 91 0 0,0 0 1 0 0,-1 0 0 0 0,0 2 0 0 0,17 10 0 0 0,-25-14-200 0 0,1-1 0 0 0,-1 1 1 0 0,0 0-1 0 0,0 0 0 0 0,0 0 1 0 0,0 0-1 0 0,0 1 0 0 0,0-1 0 0 0,-1 1 1 0 0,1-1-1 0 0,-1 1 0 0 0,1-1 1 0 0,-1 1-1 0 0,0 0 0 0 0,0 0 1 0 0,0-1-1 0 0,-1 1 0 0 0,1 0 0 0 0,-1 0 1 0 0,1 0-1 0 0,-1 0 0 0 0,0 0 1 0 0,0 0-1 0 0,-1 3 0 0 0,-1 6 12 0 0,-2-1-1 0 0,1 1 0 0 0,-1 0 1 0 0,-1-1-1 0 0,0 0 0 0 0,0 0 1 0 0,-1-1-1 0 0,-1 1 1 0 0,-14 17-1 0 0,10-16-46 0 0,0 0 0 0 0,-1 0 0 0 0,0-1 1 0 0,-1-1-1 0 0,0 0 0 0 0,-27 15 0 0 0,35-22-3 0 0,0 0 0 0 0,0 0 0 0 0,-1-1 0 0 0,1 0 0 0 0,-1 0 0 0 0,0-1 0 0 0,1 1 0 0 0,-1-1 0 0 0,0 0 0 0 0,0-1 0 0 0,0 0 0 0 0,0 0 0 0 0,0 0 0 0 0,0 0 0 0 0,0-1 0 0 0,1 0 0 0 0,-9-2 0 0 0,13 2-17 0 0,-1 1-1 0 0,1-1 1 0 0,-1 1 0 0 0,1-1-1 0 0,0 0 1 0 0,-1 0 0 0 0,1 1-1 0 0,0-1 1 0 0,0 0 0 0 0,-1 0-1 0 0,1 0 1 0 0,0 0 0 0 0,0 0-1 0 0,0-1 1 0 0,0 1 0 0 0,1 0-1 0 0,-1 0 1 0 0,0-1 0 0 0,-1-2-1 0 0,1 1-511 0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01.882"/>
    </inkml:context>
    <inkml:brush xml:id="br0">
      <inkml:brushProperty name="width" value="0.1" units="cm"/>
      <inkml:brushProperty name="height" value="0.1" units="cm"/>
      <inkml:brushProperty name="color" value="#E71224"/>
    </inkml:brush>
  </inkml:definitions>
  <inkml:trace contextRef="#ctx0" brushRef="#br0">1 1 9615 0 0,'0'0'3175'0'0,"1"1"-2902"0"0,9 8 496 0 0,-1 1-1 0 0,0 1 0 0 0,0-1 1 0 0,-1 1-1 0 0,11 22 0 0 0,10 13 510 0 0,121 133 1209 0 0,-144-172-2432 0 0,0-1 0 0 0,0 0 0 0 0,0 0 1 0 0,1-1-1 0 0,0 0 0 0 0,0 0 0 0 0,0-1 0 0 0,15 7 1 0 0,-19-10-94 0 0,0 0 0 0 0,0 0 0 0 0,0 0 0 0 0,0-1 0 0 0,0 1 0 0 0,0-1 0 0 0,0 0 0 0 0,0 0 0 0 0,0 0 0 0 0,0 0 0 0 0,0 0 0 0 0,0-1 0 0 0,0 1 0 0 0,0-1 0 0 0,0 0 0 0 0,-1 0 0 0 0,1 0 0 0 0,0 0 0 0 0,0 0 0 0 0,-1-1 0 0 0,1 1 0 0 0,-1-1 0 0 0,1 0 0 0 0,-1 0 0 0 0,1 0 0 0 0,-1 0-1 0 0,0 0 1 0 0,2-3 1 0 0,16-24-2950 0 0,-12 12-3580 0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02.226"/>
    </inkml:context>
    <inkml:brush xml:id="br0">
      <inkml:brushProperty name="width" value="0.1" units="cm"/>
      <inkml:brushProperty name="height" value="0.1" units="cm"/>
      <inkml:brushProperty name="color" value="#E71224"/>
    </inkml:brush>
  </inkml:definitions>
  <inkml:trace contextRef="#ctx0" brushRef="#br0">261 0 7367 0 0,'-1'2'568'0'0,"-9"9"705"0"0,-17 24 0 0 0,20-24 111 0 0,-1 0-1 0 0,0-1 1 0 0,-1 0 0 0 0,-12 11-1 0 0,9-12-1056 0 0,1 0 1 0 0,1 1-1 0 0,0 0 0 0 0,0 1 1 0 0,1 0-1 0 0,0 1 0 0 0,1 0 0 0 0,-12 24 1 0 0,11-18-126 0 0,-2 5 75 0 0,0 0 0 0 0,2 0-1 0 0,1 1 1 0 0,1 0 0 0 0,-5 26-1 0 0,9-30-264 0 0,3-19-61 0 0,10-1-1946 0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02.586"/>
    </inkml:context>
    <inkml:brush xml:id="br0">
      <inkml:brushProperty name="width" value="0.1" units="cm"/>
      <inkml:brushProperty name="height" value="0.1" units="cm"/>
      <inkml:brushProperty name="color" value="#E71224"/>
    </inkml:brush>
  </inkml:definitions>
  <inkml:trace contextRef="#ctx0" brushRef="#br0">1 0 10047 0 0,'0'0'912'0'0,"15"13"2862"0"0,-6-10-3161 0 0,1 0 1 0 0,-1-1 0 0 0,0 0-1 0 0,1-1 1 0 0,0 0 0 0 0,18-1-1 0 0,64-8 1366 0 0,-48 3-1845 0 0,57-3-176 0 0,-91 7-1527 0 0,-1 2-578 0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02.914"/>
    </inkml:context>
    <inkml:brush xml:id="br0">
      <inkml:brushProperty name="width" value="0.1" units="cm"/>
      <inkml:brushProperty name="height" value="0.1" units="cm"/>
      <inkml:brushProperty name="color" value="#E71224"/>
    </inkml:brush>
  </inkml:definitions>
  <inkml:trace contextRef="#ctx0" brushRef="#br0">0 1 3679 0 0,'7'10'5142'0'0,"-2"-7"-4136"0"0,0 1 0 0 0,0-1 0 0 0,0 0 0 0 0,1-1 0 0 0,-1 1 0 0 0,1-1 0 0 0,6 2 0 0 0,45 7 804 0 0,-18-4-786 0 0,-20-3-726 0 0,0-1 0 0 0,25 1-1 0 0,-34-4-500 0 0,-1 0-1 0 0,1 0 0 0 0,0-1 0 0 0,-1-1 0 0 0,1 0 1 0 0,13-4-1 0 0,-11 1-591 0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05.488"/>
    </inkml:context>
    <inkml:brush xml:id="br0">
      <inkml:brushProperty name="width" value="0.1" units="cm"/>
      <inkml:brushProperty name="height" value="0.1" units="cm"/>
      <inkml:brushProperty name="color" value="#E71224"/>
    </inkml:brush>
  </inkml:definitions>
  <inkml:trace contextRef="#ctx0" brushRef="#br0">909 1 14335 0 0,'0'0'331'0'0,"-4"1"44"0"0,-1 0-204 0 0,-1 0 1 0 0,1 1-1 0 0,0 0 0 0 0,-7 3 1 0 0,3 0-165 0 0,-1-1-1 0 0,1 0 1 0 0,-1-1-1 0 0,0 0 1 0 0,-15 3-1 0 0,-55 4 84 0 0,60-8-51 0 0,-57 2-3 0 0,-108-8 0 0 0,6-1-39 0 0,-46 24 131 0 0,208-17-1208 0 0,1-1-4320 0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06.141"/>
    </inkml:context>
    <inkml:brush xml:id="br0">
      <inkml:brushProperty name="width" value="0.1" units="cm"/>
      <inkml:brushProperty name="height" value="0.1" units="cm"/>
      <inkml:brushProperty name="color" value="#E71224"/>
    </inkml:brush>
  </inkml:definitions>
  <inkml:trace contextRef="#ctx0" brushRef="#br0">61 34 12495 0 0,'0'0'3264'0'0,"2"0"-3118"0"0,15-7-111 0 0,1 1 1 0 0,0 1-1 0 0,0 0 1 0 0,0 2 0 0 0,1 0-1 0 0,20-1 1 0 0,-33 4 28 0 0,1 0 0 0 0,-1 0 1 0 0,1 1-1 0 0,-1-1 0 0 0,0 2 0 0 0,1-1 1 0 0,-1 0-1 0 0,0 1 0 0 0,0 0 0 0 0,9 5 0 0 0,-13-6-28 0 0,0 0-1 0 0,0 0 0 0 0,0 1 0 0 0,-1-1 0 0 0,1 0 0 0 0,0 1 1 0 0,-1 0-1 0 0,1-1 0 0 0,-1 1 0 0 0,1 0 0 0 0,-1-1 0 0 0,0 1 0 0 0,0 0 1 0 0,0 0-1 0 0,0 0 0 0 0,0 0 0 0 0,0 0 0 0 0,0 1 0 0 0,-1-1 1 0 0,1 0-1 0 0,-1 0 0 0 0,1 0 0 0 0,-1 1 0 0 0,0-1 0 0 0,0 0 0 0 0,0 0 1 0 0,0 1-1 0 0,-1-1 0 0 0,1 0 0 0 0,0 0 0 0 0,-1 0 0 0 0,-1 4 1 0 0,-2 4 0 0 0,0-1 1 0 0,-1 0-1 0 0,0 0 1 0 0,0 0-1 0 0,-1-1 1 0 0,-7 10-1 0 0,-45 43 30 0 0,50-53-65 0 0,-1-1-1 0 0,7-6 0 0 0,-1 1 0 0 0,1 0 0 0 0,-1 0 0 0 0,1 0 0 0 0,0 0 0 0 0,-4 5 0 0 0,1 0 0 0 0,5-6 0 0 0,-1 0 1 0 0,1-1-1 0 0,0 1 0 0 0,0-1 0 0 0,-1 1 1 0 0,1 0-1 0 0,0 0 0 0 0,0-1 1 0 0,0 1-1 0 0,0 0 0 0 0,0-1 0 0 0,0 1 1 0 0,0 0-1 0 0,0 0 0 0 0,0-1 0 0 0,0 1 1 0 0,0 0-1 0 0,0-1 0 0 0,0 1 0 0 0,0 0 1 0 0,1-1-1 0 0,-1 1 0 0 0,0 0 0 0 0,1-1 1 0 0,-1 1-1 0 0,0 0 0 0 0,1-1 0 0 0,-1 1 1 0 0,1-1-1 0 0,-1 1 0 0 0,1-1 0 0 0,-1 1 1 0 0,1 0-1 0 0,0-1 7 0 0,3 6 121 0 0,0-1 0 0 0,0 0 0 0 0,0-1 1 0 0,9 8-1 0 0,4 5 225 0 0,-10-9-276 0 0,0 0 1 0 0,0 1 0 0 0,-1 0 0 0 0,0 0-1 0 0,7 18 1 0 0,-11-23-9 0 0,-1-1 1 0 0,0 1-1 0 0,0 0 1 0 0,-1-1-1 0 0,1 1 1 0 0,-1 0-1 0 0,0 0 0 0 0,0 0 1 0 0,0-1-1 0 0,0 1 1 0 0,-1 0-1 0 0,1 0 0 0 0,-1 0 1 0 0,0-1-1 0 0,0 1 1 0 0,0-1-1 0 0,-1 1 0 0 0,0-1 1 0 0,-3 7-1 0 0,0-3-43 0 0,1-2 1 0 0,-1 1-1 0 0,0 0 0 0 0,-1-1 0 0 0,0 0 1 0 0,1 0-1 0 0,-1 0 0 0 0,-1-1 0 0 0,1 0 1 0 0,-1 0-1 0 0,-7 2 0 0 0,0 0-35 0 0,0 0 0 0 0,-1-1 0 0 0,0-1 0 0 0,-21 4 0 0 0,31-7-11 0 0,0-1 1 0 0,1 0 0 0 0,-1 0 0 0 0,1 0 0 0 0,-1 0 0 0 0,0-1-1 0 0,1 0 1 0 0,-1 0 0 0 0,1 0 0 0 0,0 0 0 0 0,-6-3 0 0 0,8 3-65 0 0,0 0 0 0 0,0 1 0 0 0,1-2-1 0 0,-1 1 1 0 0,0 0 0 0 0,1 0 0 0 0,-1 0 0 0 0,1-1 0 0 0,-1 1 0 0 0,1-1 0 0 0,0 1 0 0 0,-1-1 0 0 0,1 0 0 0 0,0 1 0 0 0,0-1 0 0 0,0 0 0 0 0,0 0 0 0 0,1 0 0 0 0,-1 0 0 0 0,0 0 0 0 0,1 0 0 0 0,0 0 0 0 0,-1 0 0 0 0,1 0 0 0 0,0 0 0 0 0,0 0 0 0 0,0-2 0 0 0,3-7-675 0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07.470"/>
    </inkml:context>
    <inkml:brush xml:id="br0">
      <inkml:brushProperty name="width" value="0.1" units="cm"/>
      <inkml:brushProperty name="height" value="0.1" units="cm"/>
      <inkml:brushProperty name="color" value="#E71224"/>
    </inkml:brush>
  </inkml:definitions>
  <inkml:trace contextRef="#ctx0" brushRef="#br0">0 51 8319 0 0,'1'-1'191'0'0,"3"-6"19"0"0,1 0 61 0 0,-1-1 1 0 0,7-20 9304 0 0,-3 39-7962 0 0,0 0-1033 0 0,-1 1 0 0 0,-1 1 0 0 0,0-1-1 0 0,6 21 1 0 0,2 2 64 0 0,156 318 385 0 0,-107-248-857 0 0,4-2 0 0 0,100 117 0 0 0,-141-188-130 0 0,15 19-1197 0 0,81 79 0 0 0,-110-119 318 0 0,31 29-2164 0 0,-13-9-3496 0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07.985"/>
    </inkml:context>
    <inkml:brush xml:id="br0">
      <inkml:brushProperty name="width" value="0.1" units="cm"/>
      <inkml:brushProperty name="height" value="0.1" units="cm"/>
      <inkml:brushProperty name="color" value="#E71224"/>
    </inkml:brush>
  </inkml:definitions>
  <inkml:trace contextRef="#ctx0" brushRef="#br0">0 1 4607 0 0,'5'10'7602'0'0,"7"9"-2454"0"0,9 10-3128 0 0,8 13-1390 0 0,14 22-134 0 0,2-3 0 0 0,3-1 0 0 0,73 71 0 0 0,-114-125-926 0 0,0 1-1 0 0,1-1 1 0 0,0 0-1 0 0,0-1 1 0 0,0 0-1 0 0,14 6 1 0 0,-19-10 291 0 0,-1 0 0 0 0,1 0 0 0 0,-1 0 0 0 0,1 0 0 0 0,-1 0 0 0 0,1-1 0 0 0,0 0 0 0 0,0 1 0 0 0,-1-1 0 0 0,1 0 0 0 0,0 0 0 0 0,-1 0 0 0 0,1-1 0 0 0,0 1 0 0 0,-1-1 0 0 0,1 1 0 0 0,0-1 0 0 0,-1 0 0 0 0,1 0 0 0 0,-1 0 0 0 0,1-1 0 0 0,-1 1 0 0 0,0 0 0 0 0,1-1 0 0 0,-1 1 0 0 0,0-1 0 0 0,3-4 0 0 0,8-12-1620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40.487"/>
    </inkml:context>
    <inkml:brush xml:id="br0">
      <inkml:brushProperty name="width" value="0.1" units="cm"/>
      <inkml:brushProperty name="height" value="0.1" units="cm"/>
      <inkml:brushProperty name="color" value="#E71224"/>
    </inkml:brush>
  </inkml:definitions>
  <inkml:trace contextRef="#ctx0" brushRef="#br0">49 14 5063 0 0,'0'0'390'0'0,"17"-1"1116"0"0,-17 1-1502 0 0,20-4 3689 0 0,19-3 0 0 0,-33 6-3552 0 0,-1 0 0 0 0,1 1 0 0 0,-1 0 0 0 0,1 0 0 0 0,-1 1 0 0 0,1-1 0 0 0,-1 1 0 0 0,1 1 0 0 0,5 1 0 0 0,-9-3-76 0 0,0 1 0 0 0,1 0-1 0 0,-1 0 1 0 0,0 0 0 0 0,0 0-1 0 0,0 0 1 0 0,1 0 0 0 0,-1 1 0 0 0,0-1-1 0 0,-1 0 1 0 0,1 1 0 0 0,0 0-1 0 0,0 0 1 0 0,-1-1 0 0 0,1 1-1 0 0,-1 0 1 0 0,1 0 0 0 0,-1 0-1 0 0,0 1 1 0 0,0-1 0 0 0,0 0 0 0 0,1 3-1 0 0,-1-1-15 0 0,0 0 0 0 0,-1-1 0 0 0,1 1-1 0 0,-1-1 1 0 0,0 1 0 0 0,0 0 0 0 0,0-1-1 0 0,-1 1 1 0 0,1-1 0 0 0,-1 1 0 0 0,0 0-1 0 0,0-1 1 0 0,-2 5 0 0 0,0-2-14 0 0,0-1 1 0 0,0 0 0 0 0,0 0-1 0 0,0 0 1 0 0,-1 0 0 0 0,0 0-1 0 0,-8 7 1 0 0,7-8-34 0 0,0 1 1 0 0,-1-1-1 0 0,1-1 0 0 0,-1 1 0 0 0,1-1 1 0 0,-1 0-1 0 0,0 0 0 0 0,0 0 0 0 0,-1-1 1 0 0,1 0-1 0 0,0 0 0 0 0,-1-1 0 0 0,1 0 1 0 0,-1 0-1 0 0,-9 0 0 0 0,12-2-5 0 0,0 1-1 0 0,0-1 0 0 0,0 0 1 0 0,0-1-1 0 0,0 1 1 0 0,0-1-1 0 0,1 1 0 0 0,-1-1 1 0 0,1 0-1 0 0,-1 0 0 0 0,1-1 1 0 0,0 1-1 0 0,0-1 1 0 0,0 0-1 0 0,0 0 0 0 0,0 0 1 0 0,0 0-1 0 0,1 0 1 0 0,0 0-1 0 0,-1-1 0 0 0,1 1 1 0 0,1-1-1 0 0,-1 0 1 0 0,0 1-1 0 0,1-1 0 0 0,0 0 1 0 0,0 0-1 0 0,0 0 0 0 0,0 0 1 0 0,1 0-1 0 0,-1 0 1 0 0,1 0-1 0 0,0 0 0 0 0,1 0 1 0 0,-1 0-1 0 0,1-1 1 0 0,1-6-1 0 0,2 2-393 0 0,0 0-1 0 0,1 0 1 0 0,0 1-1 0 0,1-1 1 0 0,7-8 0 0 0,-6 8-1042 0 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08.345"/>
    </inkml:context>
    <inkml:brush xml:id="br0">
      <inkml:brushProperty name="width" value="0.1" units="cm"/>
      <inkml:brushProperty name="height" value="0.1" units="cm"/>
      <inkml:brushProperty name="color" value="#E71224"/>
    </inkml:brush>
  </inkml:definitions>
  <inkml:trace contextRef="#ctx0" brushRef="#br0">296 1 7831 0 0,'-3'9'309'0'0,"-1"-1"0"0"0,1 1 0 0 0,-2 0 0 0 0,1-1 0 0 0,-9 12 0 0 0,-32 37 4091 0 0,31-41-2843 0 0,10-12-1387 0 0,-25 30 545 0 0,1 2 0 0 0,2 1 0 0 0,-24 42 1 0 0,36-53-510 0 0,2-1 1 0 0,0 2 0 0 0,2-1 0 0 0,-8 31 0 0 0,17-40-122 0 0,4-14-955 0 0,7-2-109 0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08.673"/>
    </inkml:context>
    <inkml:brush xml:id="br0">
      <inkml:brushProperty name="width" value="0.1" units="cm"/>
      <inkml:brushProperty name="height" value="0.1" units="cm"/>
      <inkml:brushProperty name="color" value="#E71224"/>
    </inkml:brush>
  </inkml:definitions>
  <inkml:trace contextRef="#ctx0" brushRef="#br0">1 1 14111 0 0,'1'2'646'0'0,"1"3"-248"0"0,0-3-350 0 0,-1 1 0 0 0,0-1 1 0 0,1 0-1 0 0,-1 1 1 0 0,1-1-1 0 0,0 0 1 0 0,0 0-1 0 0,0 0 1 0 0,3 2-1 0 0,0 0 174 0 0,0 1-1 0 0,0-2 0 0 0,0 1 0 0 0,1-1 0 0 0,-1 1 1 0 0,1-2-1 0 0,0 1 0 0 0,0-1 0 0 0,0 1 1 0 0,0-2-1 0 0,1 1 0 0 0,-1-1 0 0 0,0 0 1 0 0,11 1-1 0 0,-3-2-777 0 0,27-2 1 0 0,10-6-3907 0 0</inkml:trace>
  <inkml:trace contextRef="#ctx0" brushRef="#br0" timeOffset="1">37 268 6911 0 0,'1'2'528'0'0,"1"4"-1185"0"0,0 0 1589 0 0,0 0 1 0 0,0-1-1 0 0,0 1 1 0 0,7 9-1 0 0,-8-13-579 0 0,1 0-1 0 0,0 0 1 0 0,0 0-1 0 0,0 0 1 0 0,0 0-1 0 0,0 0 1 0 0,0-1-1 0 0,0 1 0 0 0,1-1 1 0 0,-1 0-1 0 0,0 0 1 0 0,1 0-1 0 0,-1 0 1 0 0,5 1-1 0 0,2 0-314 0 0,1-1-1 0 0,-1 0 0 0 0,0-1 0 0 0,1 0 1 0 0,-1 0-1 0 0,0-1 0 0 0,13-3 0 0 0,16 0 125 0 0,2-1-798 0 0,-28 3-240 0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09.048"/>
    </inkml:context>
    <inkml:brush xml:id="br0">
      <inkml:brushProperty name="width" value="0.1" units="cm"/>
      <inkml:brushProperty name="height" value="0.1" units="cm"/>
      <inkml:brushProperty name="color" value="#E71224"/>
    </inkml:brush>
  </inkml:definitions>
  <inkml:trace contextRef="#ctx0" brushRef="#br0">0 0 6447 0 0,'0'0'8740'0'0,"1"2"-8168"0"0,1 1-290 0 0,0 0 0 0 0,0 0 0 0 0,0 1-1 0 0,-1-1 1 0 0,1 1 0 0 0,-1-1 0 0 0,0 1 0 0 0,0-1-1 0 0,-1 1 1 0 0,1 0 0 0 0,-1 5 0 0 0,0 48 1745 0 0,-2-27-1325 0 0,2-20-603 0 0,1-1 0 0 0,-1 0 0 0 0,2 1 0 0 0,-1-1 1 0 0,1 0-1 0 0,1 0 0 0 0,4 12 0 0 0,2-3-73 0 0,-2-13 4 0 0,-5-5-34 0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09.376"/>
    </inkml:context>
    <inkml:brush xml:id="br0">
      <inkml:brushProperty name="width" value="0.1" units="cm"/>
      <inkml:brushProperty name="height" value="0.1" units="cm"/>
      <inkml:brushProperty name="color" value="#E71224"/>
    </inkml:brush>
  </inkml:definitions>
  <inkml:trace contextRef="#ctx0" brushRef="#br0">597 0 3679 0 0,'0'0'284'0'0,"0"2"-186"0"0,-1 1 539 0 0,1 0 0 0 0,-1-1 1 0 0,0 1-1 0 0,0 0 0 0 0,-1 0 1 0 0,1-1-1 0 0,0 1 0 0 0,-3 3 1 0 0,2-4-334 0 0,0 0 1 0 0,0 0-1 0 0,0 0 0 0 0,0 0 1 0 0,0 0-1 0 0,0 0 1 0 0,-4 1-1 0 0,-1 1-244 0 0,0-1 0 0 0,0 0 0 0 0,-1-1 0 0 0,-13 3 0 0 0,-2 2 422 0 0,-45 10 84 0 0,0-2 0 0 0,-93 7 0 0 0,85-12-449 0 0,11 4 9 0 0,14-2-168 0 0,49-12-168 0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09.923"/>
    </inkml:context>
    <inkml:brush xml:id="br0">
      <inkml:brushProperty name="width" value="0.1" units="cm"/>
      <inkml:brushProperty name="height" value="0.1" units="cm"/>
      <inkml:brushProperty name="color" value="#E71224"/>
    </inkml:brush>
  </inkml:definitions>
  <inkml:trace contextRef="#ctx0" brushRef="#br0">30 18 10279 0 0,'0'0'466'0'0,"-1"1"-5"0"0,-4 4-294 0 0,-6 8 2082 0 0,19-13 981 0 0,0-1-3648 0 0,25-4 1307 0 0,35-7 1 0 0,21-5-605 0 0,-76 16-247 0 0,-1 0 0 0 0,1 1 0 0 0,-1 0 1 0 0,1 1-1 0 0,13 3 0 0 0,-22-3-10 0 0,-1-1-11 0 0,0 1 0 0 0,-1 0-1 0 0,1-1 1 0 0,-1 1-1 0 0,0 1 1 0 0,1-1-1 0 0,-1 0 1 0 0,4 4 0 0 0,-5-4-5 0 0,0 0 1 0 0,0 0 0 0 0,0 0 0 0 0,-1 0 0 0 0,1 1-1 0 0,0-1 1 0 0,-1 0 0 0 0,1 1 0 0 0,-1-1 0 0 0,1 1 0 0 0,-1-1-1 0 0,0 0 1 0 0,0 1 0 0 0,0-1 0 0 0,0 1 0 0 0,0 2-1 0 0,0-2 9 0 0,0 2-16 0 0,0 1 0 0 0,0 0 0 0 0,-1 0 0 0 0,0 0 0 0 0,0-1-1 0 0,-1 1 1 0 0,1-1 0 0 0,-1 1 0 0 0,0-1 0 0 0,0 1 0 0 0,0-1 0 0 0,-1 0-1 0 0,1 0 1 0 0,-1 0 0 0 0,-6 7 0 0 0,-5 3 14 0 0,-1 0 0 0 0,-23 17 0 0 0,28-24-18 0 0,-33 23-1 0 0,36-25 0 0 0,3 3 12 0 0,4-7-7 0 0,0 1 1 0 0,0-1-1 0 0,1 0 0 0 0,-1 1 0 0 0,0-1 0 0 0,1 0 0 0 0,-1 1 1 0 0,1-1-1 0 0,-1 0 0 0 0,1 0 0 0 0,0 0 0 0 0,-1 1 0 0 0,1-1 1 0 0,0 0-1 0 0,0 0 0 0 0,0 0 0 0 0,0 0 0 0 0,0 0 1 0 0,0-1-1 0 0,0 1 0 0 0,0 0 0 0 0,0 0 0 0 0,3 0 0 0 0,3 4 34 0 0,1-1-1 0 0,13 4 0 0 0,-13-5-6 0 0,31 11 72 0 0,26 12 131 0 0,-57-23-156 0 0,0 1 0 0 0,-1 0 0 0 0,0 1 0 0 0,0 0 0 0 0,12 11 0 0 0,-16-14-46 0 0,0 1-1 0 0,-1 0 1 0 0,1 0 0 0 0,-1 1-1 0 0,1-1 1 0 0,-1 0-1 0 0,0 1 1 0 0,-1-1 0 0 0,1 1-1 0 0,0 0 1 0 0,-1 0-1 0 0,0-1 1 0 0,0 1 0 0 0,0 0-1 0 0,-1 0 1 0 0,1 0-1 0 0,-1 0 1 0 0,0 0 0 0 0,0 0-1 0 0,-1 8 1 0 0,-1-5-25 0 0,1-1 0 0 0,-2 1 1 0 0,1-1-1 0 0,-1 0 0 0 0,0 1 0 0 0,0-1 1 0 0,-1 0-1 0 0,0-1 0 0 0,0 1 1 0 0,0-1-1 0 0,-7 7 0 0 0,2-3-11 0 0,0 0 0 0 0,-1-1 0 0 0,0 0 0 0 0,0 0 0 0 0,-1-1 0 0 0,0-1 0 0 0,0 0 0 0 0,-1 0 0 0 0,0-1 0 0 0,1-1 0 0 0,-18 5 0 0 0,14-6-17 0 0,0-1 0 0 0,-1 0 0 0 0,1-1 0 0 0,-1 0 0 0 0,0-1 0 0 0,1-1 0 0 0,-1-1 0 0 0,-27-6 0 0 0,-4-8 20 0 0,34 11 0 0 0,-1-2-288 0 0,13 4 69 0 0,0 0 52 0 0,-2-5-583 0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2:07.298"/>
    </inkml:context>
    <inkml:brush xml:id="br0">
      <inkml:brushProperty name="width" value="0.1" units="cm"/>
      <inkml:brushProperty name="height" value="0.1" units="cm"/>
      <inkml:brushProperty name="color" value="#E71224"/>
    </inkml:brush>
  </inkml:definitions>
  <inkml:trace contextRef="#ctx0" brushRef="#br0">96 1 2847 0 0,'0'0'264'0'0,"10"5"1662"0"0,-4 2-940 0 0,2 1 1638 0 0,-7-6-2535 0 0,0 0-31 0 0,12 4 395 0 0,-10-5-365 0 0,0 0 0 0 0,0 0 0 0 0,0 0-1 0 0,0 0 1 0 0,1 0 0 0 0,-1-1 0 0 0,0 1-1 0 0,1-1 1 0 0,-1 0 0 0 0,7 0 0 0 0,4 0-64 0 0,-13 0 576 0 0,2-1-316 0 0,0 0 1 0 0,1 0-1 0 0,-1 1 1 0 0,0-1-1 0 0,0 1 1 0 0,0 0 0 0 0,0 0-1 0 0,0 0 1 0 0,0 0-1 0 0,4 1 1 0 0,6 0 1787 0 0,-32 11-1912 0 0,3-5-132 0 0,-1-1 1 0 0,0 0-1 0 0,0-2 0 0 0,0 0 0 0 0,-19 2 0 0 0,31-5-37 0 0,-9 2 37 0 0,-25 2 8 0 0,7-5-25 0 0,21-1 115 0 0,9 0 414 0 0,15-5 253 0 0,-8 4-963 0 0,23-13-3628 0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2:21.471"/>
    </inkml:context>
    <inkml:brush xml:id="br0">
      <inkml:brushProperty name="width" value="0.1" units="cm"/>
      <inkml:brushProperty name="height" value="0.1" units="cm"/>
      <inkml:brushProperty name="color" value="#E71224"/>
    </inkml:brush>
  </inkml:definitions>
  <inkml:trace contextRef="#ctx0" brushRef="#br0">7 0 5063 0 0,'0'0'10168'0'0,"1"2"-9868"0"0,1 0-206 0 0,-1 0 1 0 0,0 1-1 0 0,0-1 0 0 0,0 1 0 0 0,0 0 0 0 0,0-1 1 0 0,0 1-1 0 0,-1 0 0 0 0,1 0 0 0 0,-1-1 0 0 0,0 1 0 0 0,0 0 1 0 0,0 4-1 0 0,-6 42 453 0 0,3-30-185 0 0,0 17 168 0 0,2 47 1 0 0,1-47-421 0 0,0-27-67 0 0,0 0-22 0 0,1 5 33 0 0,-1-14-51 0 0,-5 26-20 0 0,4-25-48 0 0,2-11-1822 0 0,0-1 884 0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31.510"/>
    </inkml:context>
    <inkml:brush xml:id="br0">
      <inkml:brushProperty name="width" value="0.1" units="cm"/>
      <inkml:brushProperty name="height" value="0.1" units="cm"/>
      <inkml:brushProperty name="color" value="#E71224"/>
    </inkml:brush>
  </inkml:definitions>
  <inkml:trace contextRef="#ctx0" brushRef="#br0">7280 0 3799 0 0,'0'0'2824'0'0,"-8"17"-158"0"0,-2-1-220 0 0,9-14-2118 0 0,0 0-419 0 0,-1 0 327 0 0,-1 1 0 0 0,1-1 0 0 0,0 0 0 0 0,0 1 0 0 0,-1-1 0 0 0,0 0 0 0 0,1 0 0 0 0,-1-1 0 0 0,0 1 1 0 0,0 0-1 0 0,-5 1 0 0 0,7-2-221 0 0,0-1 0 0 0,0 1 0 0 0,0-1 0 0 0,-1 1 0 0 0,1-1 1 0 0,0 0-1 0 0,0 1 0 0 0,0-1 0 0 0,0 0 0 0 0,-1 0 1 0 0,1 0-1 0 0,0 0 0 0 0,-1 0 0 0 0,0 0 38 0 0,1 0 1 0 0,0 0-1 0 0,0 0 1 0 0,-1 0-1 0 0,1 1 0 0 0,0-1 1 0 0,0 0-1 0 0,0 1 1 0 0,-1-1-1 0 0,1 0 0 0 0,0 1 1 0 0,0 0-1 0 0,-1 0 1 0 0,-15 5 236 0 0,0-1 1 0 0,-1 0-1 0 0,-32 4 1 0 0,-55-2 243 0 0,4 1 687 0 0,6 1-2932 0 0,-21 3 1659 0 0,-172 19 52 0 0,88-20 2040 0 0,-77 3-4016 0 0,213-11 2238 0 0,-87 15-1 0 0,-11 9 406 0 0,-195 7-1 0 0,4-5 236 0 0,56 3-816 0 0,248-28-98 0 0,-259 22 140 0 0,79-14-64 0 0,139-9-64 0 0,-26 3 0 0 0,-80 10 0 0 0,133-11 0 0 0,4 0-44 0 0,-197 11-400 0 0,-64 7 456 0 0,116-4 656 0 0,134-12-672 0 0,-15 0-172 0 0,-232 2-200 0 0,224-3 925 0 0,-199 12-446 0 0,197-17-105 0 0,-32 2-284 0 0,47 1 275 0 0,-86 7-338 0 0,-42 0 1066 0 0,1-17-693 0 0,191 5 14 0 0,-157 5 71 0 0,89 4-96 0 0,-45 1 28 0 0,98-9-125 0 0,-1-2 0 0 0,-40-6 0 0 0,70 7 360 0 0,-9-1-142 0 0,8 1-121 0 0,0 0 0 0 0,0 0 0 0 0,0 1-1 0 0,1-1 1 0 0,-1 1 0 0 0,0-1 0 0 0,0 1 0 0 0,-5 0 0 0 0,0 0-13 0 0,-2-1 0 0 0,-2-3 0 0 0,-19-9 12 0 0,32 11 1 0 0,-1 0-1 0 0,1 0 1 0 0,0 0 0 0 0,0 1-1 0 0,0-1 1 0 0,0 0-1 0 0,0 1 1 0 0,3-3 0 0 0,-3 2-10 0 0,0 1 0 0 0,0 0 0 0 0,0-1 0 0 0,1 1 0 0 0,-1 0 0 0 0,1-1 0 0 0,-1 1 0 0 0,1 0 0 0 0,-1 0 0 0 0,1 0 1 0 0,-1 0-1 0 0,1 1 0 0 0,0-1 0 0 0,1 0 0 0 0,3-1 21 0 0,106-51 116 0 0,-103 49-140 0 0,-2 2 11 0 0,-213 74-125 0 0,140-51 89 0 0,49-14 61 0 0,1 0-1 0 0,-23 13 1 0 0,16-7-20 0 0,-26 10 0 0 0,57-16 101 0 0,3-2 9 0 0,1 0 0 0 0,0 0-1 0 0,0-1 1 0 0,0-1 0 0 0,25 4 0 0 0,20 5-49 0 0,-10 2 223 0 0,-1 2 1 0 0,0 2-1 0 0,62 34 0 0 0,-107-51-361 0 0,0-1 0 0 0,0 1 0 0 0,0-1 0 0 0,1 1 0 0 0,-1-1 0 0 0,0 0 0 0 0,0 1 0 0 0,1-1 0 0 0,-1 0 0 0 0,0 0 0 0 0,0 0 0 0 0,1 0-1 0 0,-1 0 1 0 0,2-1 0 0 0,-2 1-176 0 0,0 0-1 0 0,0 0 0 0 0,-1-1 1 0 0,1 1-1 0 0,0 0 1 0 0,0-1-1 0 0,-1 1 0 0 0,1 0 1 0 0,0-1-1 0 0,-1 1 1 0 0,1-1-1 0 0,-1 1 0 0 0,1-1 1 0 0,-1 0-1 0 0,1 1 0 0 0,-1-1 1 0 0,2-1-1 0 0,6-14-1522 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33.483"/>
    </inkml:context>
    <inkml:brush xml:id="br0">
      <inkml:brushProperty name="width" value="0.1" units="cm"/>
      <inkml:brushProperty name="height" value="0.1" units="cm"/>
      <inkml:brushProperty name="color" value="#E71224"/>
    </inkml:brush>
  </inkml:definitions>
  <inkml:trace contextRef="#ctx0" brushRef="#br0">10 51 2303 0 0,'-10'-14'17468'0'0,"13"4"-18832"0"0,-1 3 1378 0 0,0 0 1155 0 0,3 3-892 0 0,-5 4-195 0 0,1-1 0 0 0,0 0 0 0 0,0 1 0 0 0,0-1 0 0 0,-1 0 0 0 0,1 1 0 0 0,0-1 0 0 0,0 1 0 0 0,0-1 0 0 0,0 1 0 0 0,0 0 0 0 0,1-1 0 0 0,5 0 44 0 0,0 0 0 0 0,0 1 1 0 0,0 0-1 0 0,0 1 0 0 0,-1-1 1 0 0,1 1-1 0 0,0 0 0 0 0,7 3 1 0 0,31 6 489 0 0,-10-2-415 0 0,28 11-9 0 0,-24-9-24 0 0,-38-9-120 0 0,1 0-106 0 0,0-1 48 0 0,-1 0-1 0 0,0 0 1 0 0,0 1-1 0 0,1-1 0 0 0,-1 0 1 0 0,0 1-1 0 0,0-1 0 0 0,0 1 1 0 0,0-1-1 0 0,0 1 0 0 0,1-1 1 0 0,0 2-1 0 0,5 5-1 0 0,0 5 12 0 0,-8-7 0 0 0,0-3 0 0 0,-2 19 0 0 0,-1-8 0 0 0,-1-1 0 0 0,-1 0 0 0 0,0 0 0 0 0,0-1 0 0 0,-1 0 0 0 0,-11 14 0 0 0,-5 10 0 0 0,-58 82 15 0 0,69-102 151 0 0,8-11-133 0 0,0 0 1 0 0,1 1 0 0 0,-1-1 0 0 0,1 1-1 0 0,0 0 1 0 0,1 0 0 0 0,-4 9 0 0 0,-13 37-493 0 0,18-49 200 0 0,-3-10-2088 0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17.873"/>
    </inkml:context>
    <inkml:brush xml:id="br0">
      <inkml:brushProperty name="width" value="0.1" units="cm"/>
      <inkml:brushProperty name="height" value="0.1" units="cm"/>
      <inkml:brushProperty name="color" value="#E71224"/>
    </inkml:brush>
  </inkml:definitions>
  <inkml:trace contextRef="#ctx0" brushRef="#br0">112 67 5527 0 0,'0'0'9462'0'0,"6"-8"-8426"0"0,3 0-939 0 0,-1 0 1 0 0,2 0-1 0 0,16-11 0 0 0,-22 16-81 0 0,-1 1 0 0 0,1 0-1 0 0,0 1 1 0 0,0-1-1 0 0,0 1 1 0 0,0-1-1 0 0,1 1 1 0 0,-1 1-1 0 0,0-1 1 0 0,0 0-1 0 0,1 1 1 0 0,-1 0-1 0 0,0 0 1 0 0,5 1-1 0 0,-6-1 4 0 0,-1 1 0 0 0,0-1 0 0 0,0 0 0 0 0,0 1 0 0 0,0 0 0 0 0,1-1-1 0 0,-1 1 1 0 0,0 0 0 0 0,0 0 0 0 0,0 0 0 0 0,-1 0 0 0 0,1 1 0 0 0,0-1 0 0 0,0 0-1 0 0,-1 1 1 0 0,1 0 0 0 0,1 1 0 0 0,-2-1 18 0 0,0 0 0 0 0,0 0 0 0 0,0 0 0 0 0,0 1 0 0 0,-1-1 0 0 0,1 0 0 0 0,-1 0 0 0 0,1 1 0 0 0,-1-1 0 0 0,0 0 0 0 0,0 1-1 0 0,0-1 1 0 0,0 0 0 0 0,0 1 0 0 0,-1-1 0 0 0,0 3 0 0 0,-4 13 71 0 0,-1 0 0 0 0,-1-1 0 0 0,0 1 0 0 0,-15 22 0 0 0,-2 3 67 0 0,-1-2 0 0 0,-3-1-1 0 0,-40 46 1 0 0,62-80-195 0 0,5-5 321 0 0,21 6 235 0 0,14-6-250 0 0,-22-1-251 0 0,0 1 1 0 0,0 0 0 0 0,0 0-1 0 0,15 5 1 0 0,-25-6-33 0 0,1 1 0 0 0,-1-1 0 0 0,0 1 0 0 0,0 0 0 0 0,-1 0 0 0 0,1 0 0 0 0,0 0-1 0 0,0 1 1 0 0,0-1 0 0 0,-1 0 0 0 0,1 1 0 0 0,-1-1 0 0 0,1 1 0 0 0,-1 0 0 0 0,1-1 0 0 0,-1 1 0 0 0,0 0 0 0 0,1 2-1 0 0,-1-1 46 0 0,0 0-1 0 0,0 0 0 0 0,0 1 1 0 0,0-1-1 0 0,-1 0 0 0 0,0 0 1 0 0,0 0-1 0 0,0 1 0 0 0,0-1 1 0 0,0 0-1 0 0,-1 4 0 0 0,-3 7 169 0 0,0 0 1 0 0,-1 0-1 0 0,0 0 0 0 0,-9 16 0 0 0,9-21-208 0 0,0 0 7 0 0,0 1 0 0 0,-1-1-1 0 0,-1-1 1 0 0,1 1 0 0 0,-1-1 0 0 0,-1 0 0 0 0,0-1-1 0 0,0 0 1 0 0,0 0 0 0 0,-1 0 0 0 0,0-1-1 0 0,-18 9 1 0 0,23-14-38 0 0,-1 0-1 0 0,1 0 0 0 0,-1 0 1 0 0,1-1-1 0 0,-1 0 1 0 0,1 0-1 0 0,-1 0 0 0 0,1 0 1 0 0,-1-1-1 0 0,1 1 0 0 0,0-1 1 0 0,-1 0-1 0 0,1-1 1 0 0,0 1-1 0 0,-1-1 0 0 0,-5-3 1 0 0,9 4-35 0 0,0-1 1 0 0,-1 1-1 0 0,1-1 0 0 0,0 1 1 0 0,0-1-1 0 0,0 1 1 0 0,0-1-1 0 0,0 0 0 0 0,0 1 1 0 0,0-1-1 0 0,1 0 0 0 0,-1 0 1 0 0,1 0-1 0 0,-1-4 1 0 0</inkml:trace>
</inkml:ink>
</file>

<file path=ppt/ink/ink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1-25T13:39:40.988"/>
    </inkml:context>
    <inkml:brush xml:id="br0">
      <inkml:brushProperty name="width" value="0.05292" units="cm"/>
      <inkml:brushProperty name="height" value="0.05292" units="cm"/>
      <inkml:brushProperty name="color" value="#FF0000"/>
    </inkml:brush>
  </inkml:definitions>
  <inkml:trace contextRef="#ctx0" brushRef="#br0">26616 9592 10127 0,'0'0'208'0,"0"0"48"15,0 0 16-15,0 0 48 0,0 0-320 0,0 0 0 0,0 0 0 0,-8-3 0 0,-4-4 912 0,4 1 128 16,4 5 32-16,0-5 0 0,0 2-240 0,3 1-64 0,1 3 0 0,1-3 0 15,1-4-608-15,-1 3-160 0,-1-2 0 0,3 2 0 16,-1-3 320-16,1 1 48 0,-1-1 0 0,2 1 0 16,0-1 432-16,2 1 96 15,-6 6 0-15,5-4 16 0,0-3 96 0,0 2 16 0,2 1 0 16,-1 1 0-16,-6 3-256 0,7-1-32 0,-1-2-16 0,-6 3 0 16,0 0-544-16,7 0-176 0,-7 0 0 0,0 0 0 15,7 3 320-15,-7-3-64 0,3 7 0 0,-3-7 0 16,2 10-256-16,-2-1 0 15,-3-1 0-15,-1 3 0 0,-1 0 272 0,0 0-48 0,-3-1-16 0,0 0 0 16,0 0 288-16,0-1 48 16,0-1 16-16,1-1 0 0,-3-5-560 0,1 2 0 0,0-1 0 0,0-2 0 15,1-1 0-15,0-1 0 0,0-2 0 0,2-1 0 0,-1 0 320 0,1-2-64 16,0-1 0-16,3-2 0 16,0 0-96-16,0-2-32 0,2 1 0 0,0-1 0 0,2 2-128 0,0-1 0 15,2 1 144-15,1-2-144 16,1 2 160-16,2 1-32 0,-1-1-128 0,2-2 192 0,0 5 224 0,0 2 32 15,0-3 16-15,-1 5 0 16,3 0-192-16,-1 0-32 0,0-1-16 0,0-1 0 0,-1 2-224 0,0 2 128 16,0 0-128-16,0 5 0 0,-2-4 0 0,-1 4 0 15,1-1 0-15,-6-4 0 0,4 8 0 0,-2 1 0 16,-1-2 0-16,1 3 0 0,-5 0 128 0,1-3-128 0,-2 3 176 16,-2 0-176-16,0-1 624 0,-2 2 16 15,0-2 0-15,0-1 0 0,-1 1-512 0,0-2-128 0,-2-4 0 0,0 0 0 16,-1-2 0-16,1-1 128 15,1-1-128-15,-1-2 0 0,1 0 0 0,1-3 0 16,0 1 0-16,2-2 0 0,0-2 0 0,4 0 0 0,0 1 0 0,2-1 0 16,-1 1 192-16,1-1 32 15,2 0 0-15,2 1 0 0,0-1-224 0,2 2 0 0,0-1 0 0,2 2 0 16,0 1 144-16,3 1-16 0,0-3 0 0,1 3 0 16,-2-2-128-16,0 2 0 0,1-1 144 0,1 3-144 15,-1 0 0-15,1 2 0 16,-1 2 0-16,-1 0 0 0,-1 0 0 0,0 5 0 0,-1-3 0 0,-3 1 0 15,-2 1 0-15,0 2 0 0,-4 1 0 0,1 2 0 16,-2-1 0-16,-2 1 0 0,-3 1 0 0,-1 1 0 16,-3-1 0-16,1-1 0 0,0 0 0 0,-1-1 0 15,-1 0 128-15,0-4-128 0,0 1 128 0,0-3-128 16,0-4 176-16,0 0-48 0,1-3 0 0,0 2 0 0,0-6-128 0,3 1 0 16,1-1 0-16,3-2 0 15,0-2-224-15,2 1-128 0,2-1-32 0,2 0 0 0,2-4 928 0,1 3 176 16,0 2 48-16,2-1 0 15,3 1-608-15,3 1-160 0,0 2 0 0,1-1 0 0,0 2 0 0,2-1 0 16,-1 1 0-16,0-1 128 16,1 5-128-16,-2 2 0 0,0 0 0 0,-1 2 0 0,-3 2 0 0,0 3 0 15,-1-1 0-15,-3 5 0 16,-4-2 0-16,-1 4 0 0,-1 0 0 0,-1-2 0 0,-4 2 0 0,0-3 0 16,-1 1 0-16,-1-2 0 0,2-3 0 0,-3 1 0 15,-1-3 0-15,1-2 0 0,-1-2 0 0,-1 0 0 16,0-5 0-16,0 1 0 15,1-2-832-15,2-1-144 0,0-1-32 0,3-1-16848 16</inkml:trace>
  <inkml:trace contextRef="#ctx0" brushRef="#br0" timeOffset="7491.24">21556 11193 2751 0,'0'0'256'0,"0"0"-256"0,0 0 0 0,0 0 0 16,0 0 2304-16,0 0 432 15,0 0 80-15,0 0 0 0,0 0-1136 0,0 0-224 0,0 0-48 0,0 0-16 16,-4-6-416-16,3 2-80 16,-2 1 0-16,3 3-16 0,0 0-80 0,7 0-16 0,-7 0 0 0,5-2 0 15,-5 2-336-15,0 0-80 0,0 0-16 0,0 0 0 16,0 0 272-16,8-2 48 0,-8 2 16 0,0 0 0 15,0 0-192-15,8-2-48 0,1-1 0 0,-9 3 0 16,0 0-256-16,0 0-48 0,0 0-16 0,5-1 0 0,1-3-128 16,-1 1 192-16,1 1-192 0,1 2 192 15,-1-4-192-15,1 1 192 0,-2 2-192 0,2-2 192 16,-1-3 256-16,0 3 64 0,0 2 16 0,1 1 0 0,-1-3-288 0,1 3-64 16,-2-3-16-16,2 3 0 0,-2 0 368 0,1 0 80 15,1 0 16-15,-1 0 0 0,1 3-624 0,1-3-256 16,-2-3 0-16,1 2 16 0,0 1 240 0,-1 0 0 15,1 0 0-15,-1 0 0 0,2-3 128 0,0 3-128 16,0-1 0-16,0-1 0 0,-1 2 240 16,3 0-64-16,-1 2-16 0,-1-1 0 0,0-2 64 0,-1 1 16 15,1 0 0-15,-8 0 0 0,0 0-112 0,7 0 0 16,-1 1-128-16,1-1 192 0,-1 0-192 0,2 0 0 16,-1 3 0-16,-1-3 0 0,1 1 0 0,-1-1 128 0,1-1-128 0,-2 1 0 31,2 0-256-16,-7 0-160-15,6-3-32 0,-6 3 0 0,8-1 912 0,-1-1 176 0,-7 2 48 0,8 0 0 0,-8 0-288 0,9 0-48 16,-9 0-16-16,9 0 0 0,-2-3-336 0,-1 3 128 0,-1-4-128 0,-5 4 0 16,8-3 0-16,-8 3 0 15,0 0 0-15,9 0 0 0,0 0 0 0,-2-1 0 0,-7 1 0 0,9 0 0 16,0 0 0-16,1 1 0 0,-10-1 0 0,9 0 0 16,-1 3 0-16,-1-3 0 15,0 0 0-15,-7 0 128 0,8 0-128 0,0 3 0 0,-8-3-176 0,9 1 176 16,-1-1 0-16,1 0 0 15,0 0 0-15,0 0 0 0,-2 0-384 16,1 0-128-16,-1 0-16 0,3 0-16 0,-1 0 1056 0,0 0 224 0,0 0 32 0,-1 0 16 16,0 0-592-16,0 0-192 0,0 0 0 0,1 0 0 15,0-1 128-15,0-2-128 0,0 3 0 0,0 3 0 16,-1-2 0-16,0-1-256 0,0 3 64 0,1-3 0 16,0 0 192-16,2 0 128 0,-3 0 0 0,0 0-128 0,-1 2 128 0,3-1-128 15,0-2 0-15,-2-1 0 16,0 2 128-16,0 0-128 0,-2-3 0 0,1 3 0 0,1-1 176 0,-2-2-32 15,1 3 0-15,-1-3 0 0,1 3-144 0,-7 0 0 16,8-1 0-16,-8 1 0 0,7 0 0 0,1 0 0 16,-8 0 0-16,8-3 0 15,0 3 0-15,-8 0 0 0,8-2 0 0,0 1 0 0,-8 1 0 0,6-3 0 16,1 3 0-16,-7 0 128 0,8-4-128 0,-8 4 128 16,8 0-128-16,-8 0 128 0,9-3-128 0,-9 3 0 15,8 0 0-15,-1-2-176 0,1 0 176 0,-8 2 0 16,9 0 128-16,1 0-128 0,-1 0 0 0,-1 0 0 15,1 2 0-15,-1-2 0 0,-8 0 128 0,9-2-128 0,-1 2 128 0,0-2-128 16,-8 2 128-16,10 0-128 16,1 0 128-16,-1 0-128 0,-1-3 0 0,-1 3 0 15,3 0 0-15,-1 0 0 0,-2 0 128 0,0 0-128 16,1 0 128-16,0 0-128 0,-1 0 128 0,1 0-128 0,0-1 128 0,0 1-128 16,2 1 128-16,-1-1-128 0,0-1 128 0,-1 1-128 15,-1 0 0-15,1 1 0 16,-1-1-160-16,-1 0 160 0,1 0 0 0,1 0 0 0,-1 0 0 0,2-1 0 15,-1 1 0-15,-1 0 0 0,1 0 0 0,-1 0 0 16,-1 0 0-16,0 0 128 0,-7 0-128 0,5 0 0 0,2-3 0 0,-1 3 0 16,2 0 0-16,-1 0 0 0,-1 0 0 0,1 0 0 15,-1 0 0-15,0 0 0 0,1 0 128 0,0-1-128 16,-2-2 0-16,2 1 0 0,-7 2 128 0,8 0-128 16,-8 0 0-16,9-2 0 15,-1 2 144-15,-8 0-144 0,9-2 128 0,-3-1-128 0,-6 3 0 0,10 0 0 16,-3 3 0-16,-7-3 0 15,8-3 0-15,-8 3 0 0,8-1 0 0,1-2 0 0,-1-1 0 0,0 4 0 16,-8 0 0-16,9-2 0 0,-1-1 128 16,0 2-128-16,0 1 128 0,1 0-128 0,0 0 0 0,-1 0 0 15,-8 0 0-15,9 0 0 0,0 0 0 0,0-3 0 0,1-1 0 0,0 4 0 16,-2 0 128-16,0 0-128 16,1 0 128-16,0 0-128 0,0 0 0 0,0 0 0 15,1 2 0-15,0-2 0 0,-2 0 0 0,0 2 0 16,1-2 192-16,0 0-64 0,-1 0-128 0,1 0 0 15,0 0 0-15,2 0-176 0,-2-2 176 0,1 4 0 16,2 1 128-16,3-3-128 0,-2 0 0 0,-3 0 0 16,1-3 0-16,-2 3 0 0,0 0 0 0,0-2 0 0,-4 0 0 15,1 2-128-15,0 0 128 0,1 0 0 16,-1 0 128-16,2 0-128 0,0 0 0 0,0 0 144 0,0 0-144 0,1-2 0 16,-1 0 0-16,1 0 0 15,-1 2 0-15,0-3 0 0,0 3 0 0,-1-1 128 0,1-2 0 0,0 3-128 16,-1-2 128-16,-1-2-128 0,2 1 0 0,0 2 0 15,-8 1 0-15,9 0 0 0,0-3 0 0,0 3 0 16,1-3 0-16,0 3 160 16,-1 0-160-16,2-1 128 0,-1-2-128 0,-2 3 0 0,1-2 0 0,0 1 0 15,-1 1 0-15,1 0 0 0,3-3 0 16,0-1-176-16,-2 1 176 0,1 2 0 0,1-2 128 0,-2 1-128 16,1 1 0-16,-1-2 0 0,-1 3 0 0,1-3 0 0,-1 3 176 0,1 0-48 15,-1 0 0-15,1-1 0 16,0 1 0-16,-2 0 0 0,0 0 0 0,0 0 0 0,-1-3-128 0,3 3 0 15,0 0 0-15,1 0 128 16,-4-4-128-16,1 4 0 0,0 0 0 0,0 0 0 0,0-2 0 0,0 2 0 16,-8 0 0-16,8-3 0 0,-1 2 0 0,1 1 0 15,0-3 0-15,0 3 0 0,0-4 0 0,0 4 0 16,0-4 0-16,-1 2 0 0,-7 2 0 0,8 0 0 0,0-3 0 0,0 3 128 16,0-1-128-16,0-2 0 15,0 1 0-15,-2 0-176 0,1 0 176 0,-7 2 0 0,8-3 128 16,-2 2-128-16,2-2 0 0,-8 3 0 0,9-4 0 0,0 4 0 15,-1-2 0-15,1-1 0 0,-2 2 0 0,3 1 0 16,-1-3 0-16,-1 2 0 16,0-2 0-16,0 3 0 0,0-3 128 0,1 3-128 0,0-1 128 0,0-1-128 15,1 2 0-15,-1 0 0 0,-1-3 0 0,1 3 0 16,0-1 0-16,0 1 0 0,0 0 0 16,0 0 0-16,2-3 0 0,-1 3 0 0,-2-4 0 0,0 4 0 15,-1 0 0-15,1-3 0 16,1 3 0-16,-1-2-128 0,1 1 128 0,-1 1 0 0,-1-3 128 0,1 3-128 15,-1 0 0-15,1-3 0 0,1 2 0 0,0-2-128 16,0-1 128-16,-1 2 176 0,0 2-48 0,0-4 0 0,0 4-128 0,-2-3 0 16,1-1 0-16,-1 2 0 0,1 2 0 0,-1-2 0 15,-6 2 0-15,8-2 0 0,-1-2 0 16,1 1 0-16,-2 1 0 0,2 0 0 0,-1 0 0 0,0-1 0 16,1 2 0-16,0 1 0 15,-8 0 128-15,8-3-128 0,-1-1 0 0,0 2 128 0,1 0-128 0,0 0 0 16,-1-1 144-16,-1-1-144 15,-6 4 0-15,8-4 0 0,0 2 0 0,-2-2 0 0,1-3 0 0,0 2 0 16,-1 1 0-16,1 0 0 16,-1-3 0-16,2 5 0 0,0-2 0 0,1 0 0 0,0-1 0 0,-1 1 0 15,0 0 0-15,0 1 128 0,0-1-128 0,0 0 0 16,-2-1-128-16,3 1 128 0,0 0 0 0,1 2 0 16,-1-2 0-16,0-1 128 0,1 1-128 0,1 0 0 0,-2 1 0 0,0-1 0 15,0 1 0-15,1 0 0 16,-1-1 0-16,0-2 0 0,0 2 0 0,-1 1 0 0,0-3 0 15,1 2 0-15,0 0 0 0,0 2 0 16,0-2 0-16,1 1 0 0,-2-1 0 0,-1 0 0 16,1-1 0-16,0 1 0 0,0 0 0 0,0 2 0 15,0-2 0-15,0 0 0 0,1-1 0 0,-3 3 0 0,1 0 0 16,-1-2 0-16,0-3 0 0,0 5 0 0,1-2 0 0,-1-2 0 16,1 2 0-16,-1 1 0 15,1 0 0-15,-1-1 0 0,1 0 0 0,0-1 0 0,0 1 0 0,-1 0 0 0,-1-1 0 16,0 1 0-16,0 0 0 0,2 1 0 15,-1-1 0-15,1 2 0 0,0-2 0 0,-1 0 0 16,-2-1 0-16,3 1 0 0,-1-3 0 0,1 3 0 16,-1 2 0-16,2-2 0 0,0 0 0 0,-3-2 0 0,2 3 0 0,-1-4 0 15,2 3 0-15,0 1 0 0,0-3 0 0,0 2 0 16,0 1 0-16,-2-1 0 16,2-2 0-16,0 2 0 0,0-1 0 0,0 1 0 0,-1 0 0 0,3 0 0 15,-3-1-128-15,1 1 128 16,0 1 0-16,0-1 0 0,0-2 0 0,0 2 128 0,0 1-128 0,-1-1 0 15,1 2 0-15,0-2 0 16,-1 0 0-16,2-2 0 0,-3 3-128 0,1-1 128 0,-1-3 0 0,1 4 0 16,0 0 0-16,0-3 0 0,0 2 0 0,1 0 0 0,-2 2 0 15,1-2 0-15,-1-3 0 0,1 3 0 16,1-1 0-16,-2 1 0 0,1 0 0 0,0-1 0 0,-1 1 0 16,1 0 0-16,-2 2 0 0,1 2 0 15,1-4 0-15,0 1 128 0,-2-1-128 0,1 0 0 16,0 2 0-16,-1-2 0 0,-5 4 0 0,5-7 0 15,0 3 0-15,2-1 0 0,-1 1 0 0,1-3 0 16,-2 4 160-16,0-3-160 0,2 2 0 0,-1 0 0 16,1 0 0-16,-2-1 0 0,0 1-208 0,1-2 64 0,-1 2 16 0,-5 4 0 15,5-7 128-15,0 2 144 0,1 1-16 0,-1 0-128 16,-5 4 128-16,6-4-128 16,-2-1 0-16,2 1 0 0,-1-2 0 0,0 2 0 0,-5 4 0 0,7-3 0 0,-2-4 0 0,-5 7 0 15,6-3 0-15,0-4 0 16,-2 3 0-16,-4 4 0 0,5-5 0 0,0 1 0 15,2 0 0-15,-1-1 0 16,-6 5 0-16,7-4 0 0,-3-3 0 0,1 1 0 0,0 2 0 0,2-3 0 16,-1 5 0-16,1-2 0 0,-2-3 0 0,0 3 0 15,2-1 0-15,-1 1 0 0,0 0 0 0,-1 0 0 16,0-1 0-16,2 1 0 0,-2-3 0 0,-5 7-144 0,6-3 144 0,2 0 0 16,0-1 128-16,-1 0-128 15,-7 4 0-15,6-5 0 0,2 1 0 0,-1 1 0 0,-1-1 0 0,1 0-160 16,-1-1 160-16,1 1-208 15,-2 0 208-15,2 2 0 0,-1-1 0 0,1-1 0 0,-2 0 0 0,2 2 0 16,-7 2 0-16,6-4 0 16,1 0 0-16,-2-2 128 0,0 3 0 0,0-1-128 0,1 1 0 0,-1-1 0 15,-5 4 0-15,6-4 0 0,0-1 0 0,-1 1 0 16,1 1 0-16,-6 3 0 0,6-4 0 0,-1 0 0 16,0-1 0-16,0 1 0 0,-1 0 0 0,1 2 0 0,1-2 0 15,-6 4 0-15,5-4 0 0,0-1 0 16,-5 5 0-16,7-4 0 0,-2 1 0 0,-5 3 0 15,7-4 0-15,-2 0 0 0,-5 4 0 0,6-5 0 16,0 1 0-16,-6 4 0 0,5-4 0 0,-5 4 0 16,5-2 0-16,-5 2 0 0,4-7 0 0,-4 7 0 15,5-4 0-15,0 0 0 0,-5 4 0 0,6-5 0 16,-1 1 0-16,0 0 0 0,0 1 0 0,-5 3 0 0,7-3 0 0,-2-4 0 16,0 4-128-16,-5 3-144 15,6-4-32-15,-1 0 0 0,-5 4 480 0,5-5 80 0,-5 5 32 0,5-6 0 16,-1 2-288-16,0-3 0 15,0 3 0-15,0-2 0 0,-4 6 0 0,4-4 0 0,0-1 0 0,-4 5 0 16,0 0 0-16,5-7 0 16,0 3 0-16,-1-2 0 0,-4 6 0 0,6-4 0 0,-2-3 0 0,-1 3 0 15,-3 4 0-15,4-5 0 16,0-2 0-16,0 3 0 0,-4 4 0 0,4-6 0 0,0-3 0 0,-1 5 0 16,-1-3 0-16,-2 7 0 0,4-4 0 0,0-2 0 0,-4 6 0 0,4-4 0 15,-1-3 0-15,-3 7 0 16,4-6 0-16,0 2 0 0,-4 4 0 0,5-5 0 0,-1-2 0 0,1 3 0 15,-5 4 0-15,5-6 0 16,-5 6 0-16,6-4 0 0,-3-3 0 0,1 2 0 0,-4 5 0 0,6-4 0 16,-1-3 0-16,0 3 0 0,0-2 0 0,-5 6 0 15,6-4 0-15,-6 4 0 0,3-7 0 0,3 1 0 16,-2 2 0-16,-4 4 0 0,4-7 0 0,-4 7 0 16,4-5 0-16,-4 5 0 15,3-8 0-15,1 3 0 0,-4 5 0 0,4-4 0 0,0-2 0 0,-4 6 0 16,5-7 0-16,-1 3 0 0,-4 4 0 0,4-6 0 15,2-1 0-15,-3 0 0 0,-3 7 0 0,3-6 0 16,0-1 0-16,1 3 0 0,1-2 0 0,0 2 0 16,-1-3 0-16,0 2 0 0,0 1 0 0,0-2 0 15,-4 6 0-15,5-7 0 0,0 1 0 0,1 2 0 0,-3-3 0 0,1 3 0 16,0-2 0-16,0-1 0 0,-4 7 0 0,4-4 0 16,0-2 0-16,0-1 0 0,1 0 0 0,1 2 0 15,-3 1 0-15,3-2 0 0,-2-1 0 16,0 1 0-16,-4 6 0 0,4-8 0 0,-1 3 0 0,1 1 0 15,-4 4 0-15,6-7 0 16,-2 1 0-16,-1 2 0 0,-3 4 0 0,4-7 0 0,0 3 0 16,0-2 0-16,1 0 0 0,-1 2 0 0,-1-2 0 0,1 2 0 0,-1-3 0 0,1 3 0 31,-4 4 0-31,3-6 0 0,0-1 0 0,0 1 0 0,1 2 0 0,0-3 0 0,-2 1 0 0,2-1 0 31,-1 1 0-31,1-1 0 0,0 1 0 0,-1 2 0 0,1-2 0 0,-4 6 0 0,6-3 0 0,-2-4 0 16,0 0 0-16,-2 3 0 15,1-2 0-15,-1-1 0 0,1 3 0 0,2-1 0 0,-2-3 0 0,1 3 0 16,-4 5 0-16,4-6 0 16,-2-1 0-16,1 2 0 0,0-2 0 0,-1 1 0 0,1-1 0 0,-1 1 0 15,1-1 0-15,0 1 0 16,-2-1 0-16,2 0 0 0,-2 1 0 0,2-1 0 0,2 1 0 0,-1-1 0 16,-2 1 0-16,2-2 0 0,0 1 0 0,0 1 0 15,0-1 0-15,0 1 0 0,-1-1 0 0,1 1 0 16,-1-4 0-16,1 2 0 0,-1-1 0 0,1 3 0 15,-1-2 0-15,0-1 0 0,0 2 0 0,0-1 0 16,1-1 0-16,-2 0 0 0,1 1 0 0,-1-1 0 16,2 2 0-16,0 0 0 0,0-3 0 0,0 0 0 15,-1 1 0-15,1-2 0 0,0 2 0 0,-3 1 0 16,2-1 0-16,-1-1 0 0,2-1 0 0,0-1 0 0,-1 4 0 0,-1-2 0 16,2 1 0-16,0-2 0 0,0 2 0 0,0-1 0 15,-1-1 0-15,-1 2 0 0,1-1 0 0,0-1 0 16,-1-2 0-16,2 3 0 15,0-2 0-15,0 1 0 0,0-2 0 0,0 3 0 0,-2-3 0 0,2 2 0 16,0 1 0-16,0-2 0 16,0 1 0-16,0-2 0 0,1 3 0 0,1-3 0 0,-3 0 128 15,1 2-128-15,0-2 0 0,0 0 0 0,0 0 0 0,0-2 0 0,1 0 0 0,1 0 0 16,-3 0 0-16,1 2 0 16,2-1 0-16,-1 0 0 0,0-2 0 0,0 2 0 0,-1-2 0 0,2-1 0 15,0 1 0 1,1 2 0-16,-2-2 0 0,0-1 0 0,-1 3 0 0,1-2 0 0,1-1 0 0,-1 1 0 15,-1 2 0-15,1-2 0 16,1 2 0-16,0-2 0 0,-2-1 0 0,0 1 0 0,0 2 0 0,1-3 0 16,-3 1 0-16,2-1 0 0,-1 0 0 0,0 2 0 15,0 0 0-15,0-1 0 0,-2-1 0 16,3 0 0-16,0 0 0 0,-1-1 0 0,-1 4 0 0,1-3 0 16,0 1 0-16,-1-4 0 0,0 6 0 0,0 1 0 15,1-3 0-15,1 2 0 0,-3-2-160 0,0-1 160 0,1 0-160 0,0 0 160 16,1-5 0-16,0 2 0 15,-1 3 0-15,1 2 160 0,-1 0-160 0,1-2 0 16,-2 1 0-16,3 2 0 0,-1-3 0 0,0 1 0 16,-1 3 0-16,1-2 0 0,-1 2 0 0,1 0 0 0,0 0 0 0,-1 3 0 15,2-4 0-15,-1 4 0 16,-1-2 0-16,1 2 0 0,0 2 0 0,-1-1 0 16,2 0 0-16,-1 2 0 0,-1 2 0 0,1-2 0 0,-2 1 0 0,2-1 0 15,-3 7 0-15,3-5 0 16,-1 1 0-16,-2 4 0 0,0 0 0 0,4-7 0 0,-1 1 128 15,-3 6-128-15,2-4 0 0,-2 4 0 0,4-7 0 0,-4 7 0 16,0 0 0-16,4-2 0 16,-4 2 128-16,4-4-128 0,-4 4 0 0,0 0 0 15,0 0 0-15,8 0 128 0,-8 0-128 0,7 6 128 0,-2 1-128 0,-1-1 128 16,0 5-128-16,-2 2 0 0,1 3 144 0,2-2-144 0,-1 3 0 0,0 3 128 16,0-1-128-16,0 2 0 15,1 2 0-15,0-2 128 0,1 1-128 0,-1 1 0 16,0 1 0-16,0 0 0 0,1-2 0 0,-1 1 128 15,0-3-128-15,0 4 0 0,1-3 0 0,-1 1 0 0,-1-5 0 16,0-1-160-16,0-2 160 0,-1-1-208 16,0-2 208-16,0-2 128 0,-1 1 0 0,0-1-128 0,-1-2 0 15,-1-7 0-15,0 0 0 0,0 0 0 16,0 0 144-16,0 0 32 0,0 0 0 0,0 0 0 0,0 0-368 0,0 0-80 16,0 0-16-16,0 0 0 0,-4-9 288 0,0 0-160 15,0-2 160-15,0-2-128 0,0 0 128 0,0-1 0 16,0 0 0-16,1-3-128 0,-3 2 128 0,2-5 0 15,0 2 0-15,1-2-128 0,-3 0 128 0,1 3 0 16,0-2 0-16,0-1 0 0,1 0 0 0,0 1 0 0,-2 2 0 0,1-3 0 16,1 3 0-16,3 0 0 15,-3 1 0-15,1 2 0 0,1 1 0 0,1 2 0 16,1 0 0-16,0 0 0 0,-2 3 0 0,1-1 0 16,1 3 0-16,0 6 0 0,0 0 0 0,0 0 0 0,-3-7 0 0,3 7 0 15,0 0 0-15,0 0 0 0,0 0 0 0,-8 0 0 16,-1 3 0-16,0 3 0 15,-3 1 0-15,-1 3 128 0,0 3-128 0,-1 0 0 0,-1 4 0 0,1 0 0 16,-2 3 144-16,2 0-144 16,-2-3 192-16,0 2-192 0,2-2 400 0,1 0-16 0,-2-1-16 0,4 1 0 15,0-2-192-15,2 0-48 0,0-4 0 0,1-1 0 0,0 2-128 0,2-1 0 16,0-2 0 0,2-1 128-16,-1-2-128 0,1-2 0 0,4-4 0 0,-4 5 0 0,4-5 0 0,0 0 0 31,-4 4 0-31,4-4 0 0,-5 0-2800 0,1 0-480 0,4 0-112 0</inkml:trace>
  <inkml:trace contextRef="#ctx0" brushRef="#br0" timeOffset="8560.12">21562 11040 8287 0,'-31'7'176'0,"31"-7"32"0,0 0 16 0,0 0 32 0,0 0-256 0,0 0 0 15,0 0 0-15,8-3 0 0,0 2 0 0,-1-2 0 16,-7 3 0-16,8 0 0 0,-1-2 0 0,1 2 0 16,-1-4 0-16,-7 4-160 0,6-4 160 0,1 1-128 0,-1 0 128 0,1 2-128 15,0-2 128-15,0 1 0 0,0-2 128 0,0 1-128 16,-7 3 0-16,6-4 0 0,2 3 0 0,0-4 0 16,1 4 0-16,-1-2 0 0,-2-4 0 0,2 3 0 15,0-1 224-15,1 1-32 0,-2 0 0 0,-1-2 0 16,1 3 672-16,1-1 128 0,-3 2 32 0,0-2 0 0,0 0 400 0,-5 4 96 15,7-3 16-15,-7 3 0 16,0 0 0-16,0 0 0 0,0 0 0 0,0 0 0 16,0 0-256-16,0 0-64 0,0 0 0 0,0 0 0 15,0 0 64-15,0 0 0 0,-3 7 0 0,-1-1 0 16,-1 3-368-16,-3-1-64 0,-2-1-16 0,-2 3 0 0,-2-1-512 0,-3 5-96 16,-3-4-32-16,0 1 0 15,-1-2 0-15,3-1 0 0,0 1 0 0,1 1 0 0,0-1 160 0,1-2 32 16,0 3 0-16,4-3 0 15,2 2 256-15,1-1 48 0,0-2 16 0,1 1 0 0,3-3-208 0,-1 1-48 16,1 3 0-16,5-8 0 0,0 0 112 0,-1 7 16 16,1-7 0-16,0 9 0 0,0-9-256 0,4 6-64 15,0 2 0-15,1-1 0 0,1-1 0 0,2 1 0 0,1-5 0 0,3 2 0 16,0-1 64-16,1 1 0 0,3 0 0 0,0 1 0 16,1-1-112-16,1-1-16 0,2-2 0 0,-2 2 0 15,0-1 160-15,2 2 32 16,-3-1 0-16,0-2 0 0,-1-1-112 0,-1 3-16 0,0 1 0 0,-2-2 0 15,-1-2-256-15,-1 4 160 16,-1-4-160-16,-1 0 128 0,-1 0-128 0,-8 0 0 0,6 0 0 0,-6 0 0 16,7 0 0-16,-7 0-176 15,0 0 48-15,0 0 0 16,0 0-3024-16,0 0-608 0,0 0-112 0,0 0-32 0</inkml:trace>
  <inkml:trace contextRef="#ctx0" brushRef="#br0" timeOffset="12690.08">4036 7934 10079 0,'0'0'448'0,"0"0"80"0,0-7-528 0,0 0 0 0,1 1 0 0,-1-1 0 0,0 7 1760 0,0-6 240 15,1-2 48-15,-1-1 16 0,0 2-432 0,0-2-96 16,1 1 0-16,-2 2-16 0,1-1-240 0,0 1-32 16,0 6-16-16,0 0 0 0,1-7-64 0,-1 7-16 15,0 0 0-15,0 0 0 0,0 0-64 0,0 0 0 16,0 0-16-16,0 0 0 0,2 9-96 0,-4 4-16 15,2 2 0-15,0 4 0 0,-1 5-320 0,-1 0-64 16,0 2 0-16,1 4-16 0,0 0-240 0,-1 3-64 16,1-3 0-16,0 3 0 0,-1-3-16 0,2-3-16 15,2 2 0-15,-1-4 0 0,2 1-32 0,-1-2 0 16,2-5 0-16,1 1 0 0,1-6 144 0,-1 2 32 0,-1-5 0 0,2-2 0 16,1-3-128-16,-1-2-32 15,-6-4 0-15,10 0 0 0,-3-2-208 0,3-4 0 16,-1-5-192-16,0-3 192 0,-1 0-192 0,1-6 64 15,0-1 128-15,2-3-208 0,-2 0 208 0,0 0-176 0,-1-3 176 0,2-10-160 16,-1 2 160-16,-2 11 0 16,-2 1 0-16,0-3-128 0,2-5 128 0,-2 5 0 0,-1 3 0 0,1-1 0 15,1 0 0-15,2-2 0 0,-1 5 0 0,-1 8 0 0,-1 4 0 0,-1-1 0 16,-2 0 160-16,0 4-160 16,-2 6 0-16,0 0 0 0,0 0 0 0,0 0 0 0,0 0 144 0,5 9 48 15,-1 2 0-15,-1 2 0 16,-2 4-192-16,0 5 192 0,0 1-192 0,1 5 192 0,-1 1-32 0,3 4 0 15,-1-2 0-15,1 17 0 0,-1-3-160 0,0-16 192 16,1 1-192-16,0 1 192 0,0 5 64 0,0-4 32 16,1 0 0-16,2 1 0 15,-1-3-80-15,1 4-16 0,1 1 0 0,-2-1 0 0,2 2-48 0,-3-2-16 16,0-2 0-16,-1-2 0 0,0-2-128 0,-1 2 0 16,-2-1 144-16,-1-2-144 0,-1 0 0 0,-2-1 0 15,-2-5 0-15,-2 1 0 0,0-4 0 0,-3 2 0 16,0-7 0-16,-2 0-128 0,-2-4 128 0,-2-1-208 15,-1-1 80-15,0-5 128 0,-3-2-256 0,2 0 80 16,-2-2 16-16,2-2 0 0,0-3-144 0,2-3-16 16,2 1-16-16,1-4 0 15,1-2-592-15,3-1-112 0,1-1-32 0,4-2 0 16,1-1-2128-16,3-3-416 0,4-4-96 0</inkml:trace>
  <inkml:trace contextRef="#ctx0" brushRef="#br0" timeOffset="13090.92">4588 8070 2751 0,'0'0'128'0,"0"0"16"0,0 0-144 0,0 0 0 0,0 0 0 0,0 0 0 0,0 0 5216 0,0 0 1008 15,0 0 208-15,0 0 32 0,0 0-3712 0,0 0-736 16,0 0-160-16,0 0-16 0,0 0-208 0,0 0-32 15,0 0-16-15,0 0 0 0,8 1-208 0,0 2-32 16,0-3-16-16,0 2 0 0,-1-2-368 0,1 0-80 16,2 0-16-16,-3 0 0 0,3 0-160 0,0 0-48 15,2 0 0-15,1 0 0 0,0 0-336 0,0 0-80 16,-1 0-16-16,0-2 0 0,-2 2-224 0,1 2 0 0,-1-2 0 0,2 2 0 31,-4-2-704-31,-8 0-192 0,0 0-48 0,0 0-20080 0</inkml:trace>
  <inkml:trace contextRef="#ctx0" brushRef="#br0" timeOffset="13710.77">5040 7880 8287 0,'0'0'368'0,"0"0"80"0,0 0-448 0,0 0 0 0,0 0 0 0,0 0 0 16,0 0 5120-16,0 0 928 0,0 0 192 0,0 0 32 0,0 0-3488 0,0 0-704 31,0 0-144-31,0 8-16 0,-1 1-512 0,1-1-80 0,0 1-32 0,0 1 0 0,1 4-400 0,-1 1-96 16,0 0-16-16,0 2 0 15,0 2-336-15,0 1-80 0,0 4-16 0,0-1 0 16,0 3-32-16,0 0 0 0,0 1 0 0,1-4 0 16,1 3-320-16,-1-2 144 0,0 0-144 0,-1-5 0 15,0 1 0-15,2-3 0 0,-2-4 0 0,1 0 0 0,0-2 0 0,0-1 0 16,-1-1 0-16,0-9 0 16,0 0-1280-16,0 0-144 0,0 0-48 0,0 0-11760 15,10-5-2352-15</inkml:trace>
  <inkml:trace contextRef="#ctx0" brushRef="#br0" timeOffset="14489.69">5187 7917 16575 0,'0'0'1472'0,"5"3"-1168"15,0 4-304-15,0 2 0 0,-1-1 4720 0,0-1 880 16,-1-1 176-16,0 3 48 0,-1-1-3600 0,1 1-720 15,-2 2-144-15,0-1-16 0,-1 2-688 0,0-1-128 0,0 3-16 0,0-1-16 16,2 3-224-16,-2-2-32 16,-2 3-16-16,1 3 0 0,0-3 32 0,1 1 16 0,0-1 0 0,0 3 0 15,-2-3-32-15,2 0-16 0,0-4 0 0,0 3 0 0,0-4-224 0,0 1 176 16,0-4-176 0,0-3 160-16,0-6-160 0,0 0 0 0,0 0 0 0,0 0 0 0,0 0 0 0,0 0 0 15,0 0-128-15,4-6 128 16,-1-3-176-16,0-2 48 0,-2-2 0 0,2 0 0 0,-1-4 128 0,1-3-208 15,-1-1 80-15,2 2 128 16,-2-5-176-16,0 2 176 0,2 2-128 0,0 2 128 0,0-2-192 16,1 1 32-16,1-1 16 0,-1 3 0 15,-1 1 144-15,2 2 0 0,1 1 0 0,2-3 0 0,-1 6 0 0,-3 3 0 16,0 3 0-16,-5 4 0 0,11 0 0 0,-3 0 144 16,-1 3-16-16,5 1-128 0,-4 3 144 15,-1 3-144-15,1-1 0 0,-2 4 144 0,1-1-144 0,-2 3 160 16,0 2-160-16,2-1 160 0,-3 4-160 0,0-2 128 15,-2 2-128-15,1-1 128 0,-1 1 32 0,0 0 0 16,-1-1 0-16,2-2 0 0,-1 0-16 0,2 0 0 16,-1-4 0-16,1 1 0 0,0-1-144 0,1-3 0 15,1-1 144-15,0-1-144 0,-1-1 0 0,0-3 0 0,3-2 0 0,0-2 0 16,1 0 0-16,2-4 0 16,0 0-176-16,6-5 176 15,0-4-480-15,-6 4 0 0,1-1 0 0,5-8 0 16,-3-1-1552-16,-3 6-304 0,-1-4-64 0,-1-3-16 0,0 0-432 15,4-10-96-15,-2 3 0 0,-5 7-16 16,0-1 1120-16,-1-5 240 0,-1 2 32 0,-2-2 16 16,1 3 128-16,1-14 16 0,-1 7 16 0,-2 10 0 0,-1 1 1088 0,1-1 304 15,1 0 0-15,-1 3-128 0,-1-2 304 0,0 2 64 0,0 4 16 0,1-7 0 16,1 8 1088-16,-2 12 240 0,0 0 32 0,0 0 16 0,0 0 912 0,0 0 176 31,0 0 32-31,0 0 16 0,1 8 48 0,-1 5 16 0,-1 3 0 0,-1 1 0 0,1 2-1232 0,-2 2-256 16,1 3-64-16,-1 2 0 15,0 2-560-15,1 2-112 0,-1 3-32 0,2-1 0 0,0 2-176 0,-1-1-32 16,2 1-16-16,2 1 0 16,-2-3-128-16,1-1-32 0,1-3 0 0,0-1 0 0,0 0-64 0,1-5 0 15,1-3-128-15,0-4 192 0,0 2-192 0,0-4 0 16,0-4 0-16,1-1 0 0,1-1-272 0,-6-7-48 16,7-2-16-16,2-3 0 15,2-2-1648-15,4-3-320 0,0-7-64 0,-6 6 0 16,0 0-1616-16,0-1-320 0,2-4-64 0,-2 3-16 0</inkml:trace>
  <inkml:trace contextRef="#ctx0" brushRef="#br0" timeOffset="14660.95">5886 8078 7359 0,'0'0'320'0,"-5"-8"80"0,-2 1-400 0,-1-2 0 15,1 3 0-15,-7-5 0 0,1 4 5264 0,3 5 976 0,-3 1 192 16,-2 1 32-16,0 1-3232 0,-2 1-656 0,-2 2-128 0,0 3-16 16,-2 0-1072-16,0-1-208 15,0 3-32-15,0-1-16 0,-1 1-672 0,1-2-144 0,1-1-32 0,2 1 0 16,2-3-256-16,2 0 0 0,0 1 128 0,4-1-128 15,2 0 0-15,8-4 0 0,-6 2 0 0,6-2 0 32,0 0-1504-32,0 0-208 0,0 0-32 0,9 0-16 15,3 0-1744-15,3 0-336 0</inkml:trace>
  <inkml:trace contextRef="#ctx0" brushRef="#br0" timeOffset="15328.47">5907 8076 13823 0,'0'0'1216'0,"8"0"-960"0,0-2-256 0,1-1 0 0,0 2 3760 0,0-2 704 0,-1-1 144 0,1 0 16 16,0-1-2128-16,1-1-448 0,-1-2-64 0,0-2-32 0,0 0-1072 0,0 1-224 16,0-2-32-16,1 1-16 15,-1-3-368-15,0 2-80 0,-3 0-16 0,5-4 0 0,-3 2-144 0,-4 6 0 16,0 1 0-16,0-3 0 0,-4 1 0 0,0 8 0 16,0 0 0-16,-4-3 0 0,-3-1 128 0,-1 2-128 15,-1 2 0-15,-1 2 128 0,-2 2 96 0,-1-1 16 16,-2 3 0-16,1 2 0 0,-2 1 48 0,-1 5 16 15,-2-1 0-15,0 4 0 0,4 0-96 0,0 0-16 16,2 2 0-16,3-2 0 0,0 3-16 0,4-3-16 16,2 1 0-16,1-1 0 0,2 3 0 0,2-3 0 15,3 0 0-15,4 4 0 0,1-1-32 0,-1-7 0 16,3-4 0-16,6 4 0 0,0-2-128 0,-4-7 0 16,2 1 0-16,1-1 0 0,0-3 0 0,1 2 0 0,1-6 0 15,1 2-176-15,-1-3-16 0,0-1 0 16,-1-3 0-16,-1-2 0 0,1 1-144 0,-3 1-48 0,-1-5 0 0,1-2 0 31,-3 0-96-31,0-2-32 0,-2 2 0 0,-1-5 0 0,-2 3 144 0,1-3 32 16,-2 1 0-16,-1 0 0 0,-3 0 192 0,1-1 144 15,-2 3-192-15,-2-5 192 0,1 2-160 0,0 12 160 16,0-1-128-16,1 9 128 0,-3-7 0 0,3 7 0 0,0 0 0 0,0 0 0 0,0 0 0 16,0 0 144-1,0 0 0-15,0 10 0 0,0 0 240 0,0 3 64 0,0 0 0 0,0 4 0 0,1 3 128 16,1 0 48-16,0 1 0 15,-1 1 0-15,1-1-112 0,-1 1 0 0,0 2-16 0,1-3 0 0,-1 1-144 16,2-1-32-16,-2-2 0 0,0-3 0 16,1-1-128-16,-1-2-48 0,0-4 0 0,0 4 0 0,-1-13-144 15,0 0 0-15,0 0 0 0,0 0 0 0,0 0 0 0,0 0-192 16,-1-9 32-16,1-4 16 0,-1 0 0 16,1-5 0-16,0-1 0 0,0-2 0 15,1-1 144-15,0-5 0 0,1 4-144 0,0-5 144 16,2 2 0-16,2 0-144 0,-1 2 144 0,1 3 0 0,1-1 0 0,-1 3 0 15,2 2 0-15,3-1 0 0,-1 5 128 0,2 0-128 16,-1 3 0-16,-1 3 144 0,-1 1-144 0,0 2 0 16,1 1 0-16,1 3 128 15,-11 0-336-15,9 3-80 0,1 1-16 0,1 2 0 16,-11-6-1744-16,7 7-336 0,-2-1-80 0,0 5-9296 16,1-2-1856-16</inkml:trace>
  <inkml:trace contextRef="#ctx0" brushRef="#br0" timeOffset="16710.75">6606 7854 13823 0,'0'0'1216'0,"0"0"-960"0,0 0-256 0,0 0 0 16,0 0 3760-16,8 2 704 0,-8-2 144 0,8 0 16 16,-8 0-2080-16,8 2-432 0,-8-2-64 0,0 0-32 15,8 2-816-15,-8-2-176 16,6 4-16-16,0 3-16 0,-1-1-224 0,-1 1-64 0,-4-7 0 0,4 9 0 15,-3-1-128-15,2 1-48 0,-1-1 0 0,1 1 0 16,-2-2-208-16,0-1-64 0,-1-6 0 0,0 0 0 0,0 0-256 0,0 0 0 16,0 0 128-16,0 0-128 15,0 0 0-15,0 0 0 0,0 0-128 0,0 0 128 16,-5-6-160-16,0-1 160 0,0 0-160 0,-3 1 160 16,1-3 0-16,0 1 0 0,-1-1 0 0,0 2 0 15,0 1 0-15,0 2-144 0,0-3 144 0,2 5-128 0,-1 0 128 0,1 2-128 16,-2 0 128-16,1 2-128 15,1 0 128-15,-1 2 0 0,2 1 128 0,-2 2-128 0,-2 1 0 0,3-2 0 16,-1 5 0-16,2 2 0 0,0 3 176 0,1 1-48 16,0 0 0-16,1 0 0 0,0 2-128 0,2 1 0 15,2 0 0-15,1-1 0 16,-1-2 0-16,2 3 0 0,1-3 0 0,1 3 0 0,0-6 0 16,0 2 128-16,2 1-128 0,1-4 128 0,0 0-128 0,1 0 0 15,-1-5 0-15,1 1 0 0,1-2 0 0,1-3 0 16,-1 2 0-16,1-3-176 0,0-3 176 0,1 0-128 15,-1-3 128-15,1-1-128 16,-1 0-416-16,0-2-80 0,-2-4-16 0,0 4 0 16,0-1-96-16,0 1-32 0,1-5 0 0,-1 2 0 15,-1-1-32-15,0-1-16 0,-2 2 0 0,1-1 0 0,-1 3 416 0,-1-2 80 0,1 1 0 0,-1 1 16 16,-5 7 304-16,5-3 0 0,-5 3 0 0,5-7 0 16,-5 7 0-16,7-3 0 15,-7 3 0-15,8-2 0 0,-8 2 368 0,8-2-32 0,-8 2 0 0,9-2 0 16,-1 2 256-16,0 0 48 0,1 0 16 0,-1 0 0 15,-1-3-208-15,0 2-32 0,2-2-16 0,0 2 0 16,0-4-160-16,1 1-48 16,-1 1 0-16,-1-3 0 0,-2-1-192 0,2 1 0 0,0-2 0 0,0-1 0 15,-2-2 0-15,0 1 0 0,0-1 0 0,1-2 0 0,-1 0 0 0,-1 0 0 16,-1 0 0-16,-1 0-160 16,-2 0 160-16,1 2-128 0,-2 2 128 0,-2 1-128 0,1 1 128 0,-2 4 0 15,-1-3 0-15,1 5 0 16,-4-2 0-16,2 1 0 0,-2 2 0 0,1 2 0 0,-2 2 0 0,0 3 176 15,0-1-176-15,-1 7 192 16,-3-2 96-16,2 2 32 0,0 0 0 0,3 4 0 0,0-1-64 0,2 1-16 16,0 0 0-16,1 0 0 15,1-1-48-15,3 1-16 0,1 0 0 0,2-2 0 0,0 2-48 0,0 1-128 16,3-3 192-16,2 0-64 0,1-2-128 0,0 0 160 16,1-3-160-16,1-1 160 0,1-2-160 0,1 0 0 15,0-1 0-15,1-5 128 0,2 2-128 0,0-3 0 0,-1-3 0 0,1 2 0 16,1-5-176-16,-1 3 176 15,0-4-128-15,-2 1 128 16,-1-2-448-16,0-1 0 0,2-2 0 0,-4 2 0 16,0-1-336-16,-1-3-80 0,0 2-16 0,-1-2 0 15,-1 3-16-15,-2-4-16 0,-1 4 0 0,2-2 0 16,-3-1-80-16,0 3-16 0,0-3 0 0,-2 2 0 16,0 1-208-16,-1-1-32 0,0-1-16 0,2 4 0 15,-2-1-192-15,0 1-32 0,1-1-16 0,-1 3 0 16,0-1 416-16,1 1 96 0,-1-1 16 0,-1 7 0 0,0 0 704 0,0 0 144 0,1-6 128 0,1 2-192 0,-2 4 640 0,0 0 112 15,0 0 16-15,0 0 16 16,0 0 688-16,0 0 144 0,0 0 32 0,0 0 0 16,0 0 80-16,0 0 32 0,0 0 0 0,0 0 0 15,0 0-112-15,0 0-32 0,0 0 0 0,4 4 0 0,-2 5-272 16,1-1-48-16,-2 5-16 0,2-2 0 0,-3 1-304 0,0 4-64 16,0-2-16-16,0 5 0 15,0-2-272-15,0 2-64 0,0 2-16 0,0-1 0 0,0 1-112 0,0 4-32 16,0-2 0-16,0 5 0 0,1-2 16 0,0 0 0 15,-1 0 0-15,0-1 0 0,0 2-48 0,2-4-16 16,-2-1 0-16,0-1 0 0,0-1-160 0,-2 0 0 16,4-3 144-16,-4-2-144 0,1 0 0 0,0-5 0 15,-1-1 0-15,1-2 0 0,1-7 0 0,0 0 0 16,0 0-128-16,0 0 128 0,-6-4-224 0,0-5 32 16,0-2 16-16,-1-4 0 0,1-2-80 0,-1-3-32 15,-1-1 0-15,0-1 0 0,1-6 288 0,-1-1 0 16,0 2 0-16,1-3 144 0,1-3-144 15,0 3-272-15,1-3 64 0,3 3 16 0,0-1 192 0,4-1 208 16,0 2-32-16,3 0-16 0,2 2-160 0,1 0 0 0,2 4 0 0,1 3 0 16,1-1 0-16,-1 4 0 15,3-2 0-15,0 4 0 0,2-1 0 0,-1 4 0 0,0 0 0 16,0 2 0-16,1 5 160 0,0-1-160 0,0 5 192 0,1 0-192 16,0 4 192-16,-2 3-64 15,-3 2 0-15,-1 0-128 0,-1 6 192 0,-2 1-192 0,-3 3 192 0,-2 2-192 0,-4 1 192 16,-3 3-64-16,-3 1 0 0,-1 0-128 15,-2-1 192-15,-2 2-192 0,-1-1 192 0,0-3-192 16,2-4 0-16,-1-2 0 0,-1-2 0 16,2-2 0-16,-2-5 0 0,-1 1 0 0,4-4-192 0,-2-3 192 0,-1-3-192 0,1 0 192 15,2-1-208-15,2-2 80 16,-1-5-704-16,2 2-128 0,2-1-16 16,2-1-16-16,2-2-1424 15,4 0-272-15,-1 0-64 0,4-4-14224 0</inkml:trace>
  <inkml:trace contextRef="#ctx0" brushRef="#br0" timeOffset="16961.57">7682 7541 26495 0,'0'0'1168'0,"0"0"240"0,0 0-1120 0,0 0-288 16,0 0 0-16,7 6 0 0,1-2 2976 0,-2 5 544 16,-4-1 96-16,1 4 32 0,-2 0-1696 0,0 3-336 15,-2 5-64-15,0 0-16 0,-2 1-656 0,1 2-144 0,-1 1-32 0,-1 2 0 16,-1 3-320-16,1-4-80 15,1 4-16-15,1-2 0 0,-1-1-64 0,0 4-16 0,3-1 0 0,0-1 0 16,0-2-48-16,2 0-16 16,0-1 0-16,2-3 0 0,0 2-144 0,1-5 0 15,1-2 0-15,0 1 0 0,3-3 0 0,-1-4-176 0,0-2 176 0,1-4-192 32,2 2-1552-32,1-5-320 0,1-2-64 0,1-4-16 15,2-2-1936-15,1-3-384 0</inkml:trace>
  <inkml:trace contextRef="#ctx0" brushRef="#br0" timeOffset="17111.4">8021 7918 5519 0,'2'-11'240'0,"-2"5"64"0,0-1-304 0,-1 1 0 0,-1 2 0 0,-5-3 0 16,-1 3 5552-16,-1-2 1040 0,-2 3 224 0,0 3 32 15,-2-2-3904-15,-4 2-768 0,0 2-176 0,-3 1-16 16,-2 1-960-16,-2 2-176 0,-2 1-32 0,1-1-16 0,-4 1-416 0,2-1-64 16,-1 1-32-16,2-3 0 15,1 0-288-15,2 1 0 0,0-4 0 0,1 2-144 31,2 1-688-31,2-4-128 0,2 0-16 0</inkml:trace>
  <inkml:trace contextRef="#ctx0" brushRef="#br0" timeOffset="17480.29">5309 7448 40319 0,'0'0'896'0,"0"0"176"0,0 0 32 0,0 0 16 0,1 9-896 0,-1-9-224 15,0 0 0-15,0 0 0 0,0 0 1280 0,0 0 192 0,0 0 64 0,0 0 0 0,0 0-1184 0,0 0-224 16,0 0-128-16,0 0 128 16,0 0-128-16,0 0 0 0,0 0 0 0,1 6-13632 15,-1-6-2752-15</inkml:trace>
  <inkml:trace contextRef="#ctx0" brushRef="#br0" timeOffset="18660.04">8883 7856 7359 0,'0'0'320'0,"0"0"80"0,6-2-400 0,-6 2 0 15,7-3 0-15,-7 3 0 0,6-4 3216 0,-6 4 560 0,7-4 128 0,-7 4 0 16,5-6-2672-16,-5 6-528 0,4-7-128 0,0 2 0 15,-1 0-160-15,-3 5-32 16,2-10 0-16,1 4 0 0,-1-1-256 0,1 1-128 16,-3 6 128-16,4-8-128 0,-1-1 128 0,0 2-128 0,-3 7 128 0,4-6-128 15,0-1 336-15,-4 7-16 0,0 0 0 0,6-4 0 0,-6 4 0 0,0 0 0 16,6-2 0-16,-6 2 0 16,0 0 0-16,7-4 0 0,-7 4 0 0,0 0 0 15,0 0 112-15,0 0 16 0,0 0 0 0,6 0 0 16,-6 0-112-16,0 0-16 0,7 0 0 0,-7 0 0 0,0 0 112 0,0 0 16 15,0 0 0-15,0 0 0 16,0 0 0-16,0 0 0 0,0 0 0 0,0 0 0 0,0 0 48 0,0 0 16 16,0 0 0-16,0 0 0 15,0 0-256-15,6-3-64 0,-6 3 0 0,6-4 0 16,-6 4-48-16,0 0-16 0,5-4 0 0,0-1 0 16,-5 5-128-16,5-8 0 0,1 3 0 0,-1 1 0 0,1-3 128 0,1 3 0 15,-1 1 0-15,0-3 0 0,-1 2-128 0,1 0 0 16,-6 4 0-16,8-2 0 0,0-1 384 0,0 2 64 15,0 1 0-15,0-3 0 0,0 3-160 0,1-2-32 16,0 2 0-16,0 0 0 0,2 2-48 0,-2-2-16 16,0 0 0-16,-1 3 0 15,1 1 112-15,-1 0 16 0,0 2 0 0,-1 3 0 0,0-2 144 0,0 3 48 0,-1 1 0 16,-1 2 0-16,-1 0-112 0,-1 4-16 16,-2 3 0-16,-1-3 0 0,-2 2 64 0,-1 4 0 0,-2-2 0 0,-3 2 0 15,-3 3 0-15,0 1 0 16,-2 0 0-16,-2-1 0 0,1 1-448 0,-3-4 0 0,0 1 0 15,-2-2 0-15,1-4 0 0,0 2 0 16,-1-4 192-16,2-3-64 0,0-3-128 0,2-3-176 0,-1-1 48 0,1-6 0 16,1 0 128-16,1-5 0 0,0 1 0 0,1-6 0 0,0-1-128 15,2-4 0-15,-1-3 0 16,3-1 0-16,2-2-160 0,1-5-32 0,1 2 0 0,0-2 0 0,4 2 320 16,1 1 144-16,2 1-16 0,1-2 0 15,1 0-128-15,1 2 128 0,1 1-128 0,0-2 128 0,2 3-128 0,1 0 0 31,-1 1 0-31,2 2 0 0,-2 0 0 0,1 0 128 0,1 6-128 0,-1-1 128 32,0-1-960-32,0 3-208 0,-1 2-48 0,2 1 0 0,-2 2-2608 0,0 1-528 0,13-2-96 0,-7 2-32 0</inkml:trace>
  <inkml:trace contextRef="#ctx0" brushRef="#br0" timeOffset="19030.99">9389 8070 27871 0,'0'0'608'0,"0"0"128"0,0 0 32 0,0 0 16 0,-2-11-624 0,3 5-160 0,0-3 0 0,-1 9 0 16,0 0 1408-16,0 0 256 16,0 0 64-16,0 0 0 0,0 0-480 0,0 0-96 15,0 0 0-15,0 0-16 0,0 10 16 0,0 1 16 0,-1 4 0 0,1 2 0 16,-1 3-272-16,1 1-48 0,-3 1-16 0,2-1 0 16,-2 4-48-16,-1-4-16 0,2 3 0 0,-1-2 0 0,-1-1-560 0,0-2-208 15,0-2 144-15,2-3-144 16,-2-1 0-16,1-3-224 0,-1-3 32 0,4-7 0 0,0 0 192 15,0 0 256-15,0 0-48 0,-2-7-16 16,2-3-3424-16,1-6-688 16,4-21-144-16,4 3-32 0</inkml:trace>
  <inkml:trace contextRef="#ctx0" brushRef="#br0" timeOffset="19630.74">9637 7690 37311 0,'0'0'832'0,"0"0"160"0,0 0 32 0,0 0 16 0,0 0-832 0,0 0-208 15,0 0 0-15,0 0 0 0,0 0 608 0,0 0 80 16,0 0 16-16,0 0 0 0,0 0-512 0,0 0-192 0,0 0 128 0,0 0-128 15,0 0 0-15,0 0 0 16,0 0 0-16,0 0 0 0,7-9 128 0,-1 5-128 0,1-3 128 0,0 1-128 16,1-1 128-16,2 1-128 0,0-3 128 0,0 2-128 15,1 0 192-15,1 3-64 0,1-2 0 0,-1 2 0 16,-1 1-128-16,1-1 0 0,0 4 0 0,-2 0 0 16,0 0 128-16,-1 0 0 15,-1 4 0-15,-2 3 0 0,-1-1-128 0,-1 4 128 0,-1 3-128 0,-2 0 128 0,-1-1 208 16,-2 3 48-16,-4 2 0 0,0-1 0 15,-2-1 48-15,-1 2 16 0,-2 1 0 0,0-1 0 0,-1-4-320 0,0 0-128 16,-1-2 128 0,1-1-128-16,0 1 0 0,3-2 0 0,1-5 0 0,2 2 0 15,-1 1 128-15,7-7-128 0,0 0 128 0,0 0-128 0,0 0 0 0,0 0 0 16,0 0 0-16,0 0 0 0,0 0 0 16,8-4 0-16,1 1 0 0,3 1 0 0,0-2 128 0,1 2-128 15,1 0 128-15,2 2-128 16,0-3 0-16,1 2 0 0,0 1 0 0,0 1 0 0,0-1 128 0,-1 3-128 15,-2 3 128-15,-1 1-128 0,0 1 192 0,-2 5-32 16,-2 0-16-16,-3 3 0 0,-2 1 0 0,-2 2 0 16,-4 5 0-16,-2-1 0 0,-1 1 224 0,-3 0 32 15,-1 2 16-15,-4 0 0 0,-3-3-416 0,1-3 0 16,-1-3 0-16,0-1 0 0,-1-4 0 0,1 1 0 0,-1-4 0 0,2-3 0 16,-1 1-272-16,0-6 64 15,1 2 16-15,0-7 0 0,2-1 48 0,3 0 16 16,-1-2 0-16,3-2 0 15,3-2-976-15,4 1-192 0,2-2-48 0,7-2-11712 0,2-2-2336 16</inkml:trace>
  <inkml:trace contextRef="#ctx0" brushRef="#br0" timeOffset="19960.97">10326 7407 26031 0,'0'0'1152'0,"0"0"240"0,0 0-1120 0,0 0-272 0,0 0 0 0,0 0 0 15,0 0 1792-15,0 0 288 0,0 0 64 0,0 0 16 0,0 0-640 0,0 0-128 16,0 0-32-16,5 8 0 0,3 1-272 0,-1-1-48 16,-1 4-16-16,2-2 0 15,1 1-192-15,0 2-64 0,0 4 0 0,2-1 0 0,1 5 0 0,-1 1 0 16,1 1 0-16,0 4 0 15,0 0-192-15,0-1-64 0,-1 4 0 0,0 3 0 0,-3 1-64 0,0 3-32 16,-2-1 0-16,-2 1 0 0,-3 4-176 0,-3 2-48 16,-3 3 0-16,-5-3 0 0,-1 0-192 0,-4-2 0 15,-2-2 0-15,-3-2 0 0,-2-4 0 0,-1-3 0 0,-2-4 0 16,-1-5 0 0,-5-4-880-16,0-1-112 0,-3-6-32 0,-3 1 0 15,2-6-1840-15,0-1-368 0</inkml:trace>
  <inkml:trace contextRef="#ctx0" brushRef="#br0" timeOffset="20567.71">8787 7538 31327 0,'0'0'688'0,"0"0"144"0,0 0 16 0,0 0 48 0,0 0-720 0,0 0-176 16,-8 3 0-16,0 1 0 0,0 2 1776 0,1 3 320 0,-3 2 64 0,1 2 16 15,-3 4-672-15,1 3-128 16,-2 3-32-16,-4 1 0 0,0 2-448 0,-1 1-112 16,0 2-16-16,0 1 0 0,2 0-176 0,0 5-32 0,1 0-16 0,2 2 0 15,1-1-48-15,1 2-16 0,3 1 0 0,2-2 0 16,2 0 80-16,1 0 16 0,2-1 0 0,2-3 0 15,1 0-208-15,2-3-48 16,1-3 0-16,1-1 0 0,2-2-144 0,0 0-48 0,3-5 0 0,0-2 0 0,2 0-128 0,2-1 0 16,1-3-192-16,1 0 192 15,2-2-1472-15,1 2-192 0,0-3-16 16,0-1-13232-16,3-5-2656 16</inkml:trace>
  <inkml:trace contextRef="#ctx0" brushRef="#br0" timeOffset="22318.23">3937 9453 6447 0,'0'0'576'0,"0"0"-576"0,0 0 0 0,-1-8 0 0,-2 1 3664 0,2 1 624 15,1 6 128-15,-1-7 32 0,-2 1-1248 0,3 6-256 16,0 0-64-16,0 0 0 0,0 0-496 0,0 0-96 15,0 0-32-15,-1 9 0 0,-1 1-1056 0,0 3-224 16,-1 2-32-16,2 5-16 0,0-1-368 0,-2 7-80 16,0 2-16-16,1 1 0 0,0 2-144 0,1 2-48 15,-1 1 0-15,0 1 0 0,0 2 16 0,0-3 0 16,2 3 0-16,0-1 0 0,-1 0-64 0,0-2-16 16,1-2 0-16,0 0 0 0,0 1-80 0,1-7-128 0,2 0 176 0,-1-2-176 15,-2-3 0-15,2-6 0 16,0-4 0-16,1-2 0 0,-1-1 0 0,-2-8 0 15,0 0-128-15,7-4 128 16,-2 0-1200-16,2-5-144 0,-1-4-16 0,2-2-16 16,-3-4-1056-16,2-1-224 0,-1-4-32 0,0 1-16 15,-2-1 704-15,0-2 144 0,-1 0 16 0,1 0 16 16,-1-1-560-16,0 3-112 0,-1 0-32 0,1-2-7152 0</inkml:trace>
  <inkml:trace contextRef="#ctx0" brushRef="#br0" timeOffset="22551.12">4054 9455 6447 0,'4'-6'576'0,"1"-3"-576"0,0 1 0 0,0 1 0 15,2-2 3184-15,-2 3 528 0,-5 6 96 0,7-2 32 16,-7 2-256-16,0 0-32 0,0 0-16 0,9 7 0 16,-2 1-1120-16,-1 1-240 0,-1 4-32 0,-1 1-16 15,-1 3-864-15,-1 6-176 0,1 3-48 0,-2 4 0 0,1 0-384 0,-1 0-80 16,-1 4 0-16,0 2-16 16,0 0-176-16,0-2-48 0,0-1 0 0,0 1 0 0,0 3-80 0,-1-2 0 15,1-1-16-15,1-1 0 16,2 1-240-16,-1-1 176 0,4 1-176 0,-3-4 160 0,0-1-160 0,1-4 0 15,1-3 0-15,2-2 0 0,-1-6 0 0,1 2 0 16,-1-6 0-16,2-3 0 16,3-5-1136-16,-2 0-208 0,1-4-32 0,2 0-16 15,0-5-2128-15,1-1-416 0,1-4-96 0,2 2-11344 16</inkml:trace>
  <inkml:trace contextRef="#ctx0" brushRef="#br0" timeOffset="22722.12">4367 9871 8287 0,'-12'-12'368'0,"6"5"80"0,-4 1-448 0,-1 2 0 15,-4 0 0-15,-1 1 0 0,-1 3 6160 0,-2 0 1152 16,-3 0 240-16,-2 3 32 0,0-2-4320 0,1 2-848 16,1-1-176-16,-2 2-48 0,-1 3-1296 0,0-3-272 15,-1 1-48-15,1-1-16 0,3 3-432 0,0-1-128 0,3-2 0 0,4-1 0 16,0 1 0-16,5-1 0 16,2-3 0-16,8 0 0 15,-5 3-1344-15,5-3-320 0,0 0-64 0,7 7-16800 0</inkml:trace>
  <inkml:trace contextRef="#ctx0" brushRef="#br0" timeOffset="22981.5">4570 9948 20271 0,'0'0'1792'0,"0"0"-1424"16,4 6-368-16,0 1 0 15,-4-7 4864-15,1 8 896 0,-1-8 176 0,0 0 32 0,-3 6-3520 0,3-6-704 16,-4 7-144-16,4-7-16 16,-6 3-1056-16,-1-1-208 0,1-1-32 0,-1-1-16 0,7 0-144 0,0 0-128 15,0 0 144-15,0 0-144 0,0 0 0 16,0 0 0-16,-6-1 0 0,6 1 0 0,0 0 0 0,0 0 0 16,-3-6 0-16,3-1 0 15,1 0-1792-15,3 1-288 0,2-3-64 0,0 2-10944 16,1 1-2192-16</inkml:trace>
  <inkml:trace contextRef="#ctx0" brushRef="#br0" timeOffset="24219.86">4899 9372 17791 0,'0'0'784'0,"0"0"176"0,0 0-768 0,0 0-192 16,0 0 0-16,0 0 0 0,0 0 1392 0,0 0 240 15,5-6 48-15,-5 6 16 0,0 0 160 0,0 0 48 16,0 0 0-16,0 0 0 0,0 0-432 0,0 0-96 16,1 10-16-16,-1 0 0 0,0 6-448 0,-2 1-80 15,-2 0-32-15,-3 6 0 0,-1 1-224 0,2 5-64 0,-4 3 0 0,3 0 0 16,-1 3-16-16,0-1-16 15,0 0 0-15,1 2 0 0,2-6 0 0,1 0 0 0,0-3 0 0,-1 0 0 16,1-1-32-16,2-3-16 16,-1-3 0-16,2 0 0 0,1-3-240 0,-2-3-32 0,4-2-16 0,-2-2 0 15,0-10-144-15,0 0 0 16,0 7 0-16,0-7 0 0,0 0 0 0,0 0 0 0,0 0 0 0,0 0 128 16,4-11-128-16,0 2-224 0,-3-4 48 0,0-4 16 0,2 0 160 0,-2 0-128 15,0-5 128-15,1 1-128 16,-2-3 128-16,0-2 0 0,-2 0 0 0,1 2-128 0,0-2 128 0,1-1 0 15,0-2 0-15,0 1-128 16,-2-2 128-16,2 4 0 0,2 0 0 0,0 0 0 0,0 2 0 0,2 3 0 16,1 2 0-16,1-1 0 15,0 3 0-15,0 0 0 0,2 1 0 0,0 6 0 0,0-1 0 0,0 2 0 16,-1 2 0-16,1 1 0 0,-1 5 0 0,1-2 0 16,0 6 128-16,-1 0-128 0,1 1 144 0,0 6-144 15,1 3 192-15,1 1-192 0,-3 3 208 0,1 3-64 16,-1 3-16-16,-1 4 0 0,0 1 0 0,-1 2 0 15,1 2 0-15,0 3 0 0,-2-1 144 0,-1 0 32 16,1-1 0-16,2 0 0 0,-1 1 16 0,0-5 0 16,0-2 0-16,2-1 0 0,-1 1-144 0,1-6-32 15,-2 2 0-15,2-6 0 0,-1-1-144 0,2 0 0 16,0-6 0-16,1 1 0 0,0-5 0 0,6-2 0 16,-1-1-192-16,-5-3 192 0,-1-7-2112 0,3 1-288 15,0-4-64-15,1 0-16800 0</inkml:trace>
  <inkml:trace contextRef="#ctx0" brushRef="#br0" timeOffset="24380.26">5214 9725 10127 0,'-14'-14'448'0,"7"11"96"0,-3 1-544 0,-5 4 0 0,-4 1 0 0,-5 1 0 16,-1 2 6704-16,-2-2 1232 0,-3 3 240 0,0-3 48 16,-1 2-5856-16,0-3-1152 0,0 1-256 0,0-2-32 15,4 0-672-15,1 0-256 0,3-2 176 0,2 0-176 0,2 0 0 0,3 0 0 16,3 0 0-16,1 0 0 15,4 0-1920-15,8 0-496 0,0 0-80 0,0 0-32 0</inkml:trace>
  <inkml:trace contextRef="#ctx0" brushRef="#br0" timeOffset="24628.22">5378 9833 10127 0,'0'0'448'0,"8"5"96"0,-3 1-544 0,0-2 0 15,-5-4 0-15,0 0 0 0,0 0 6848 0,5 7 1280 16,-5-7 240-16,0 0 48 0,0 0-6240 0,0 0-1264 0,0 0-240 0,0 0-48 16,0 0-624-16,0 0 0 0,0 0 0 0,0 0 0 15,-2-7 0-15,1 1 0 0,-1-1 0 0,1 1-128 31,0-1-1360-31,-1 1-272 0,2 6-48 0,0 0-15216 0</inkml:trace>
  <inkml:trace contextRef="#ctx0" brushRef="#br0" timeOffset="28438.91">6293 9495 16703 0,'3'-7'368'0,"0"1"80"0,1-4 0 0,-2 4 16 0,1-2-464 0,-3 8 0 16,1-7 0-16,-1 7 0 0,0 0 2016 0,0 0 304 15,0 0 64-15,0 0 16 0,0 0-368 0,0 0-80 16,0 0-16-16,0 0 0 0,0 0-720 0,-3 8-160 16,0 5-32-16,-1 1 0 0,0 5-192 0,0 2-32 0,0 5-16 0,0 1 0 15,3 0-400-15,-2 2-96 0,0-2-16 0,2 2 0 16,0-1 48-16,1 0 16 0,1 0 0 0,3-2 0 0,-1-2 96 16,1-3 16-1,-1 1 0-15,1-2 0 0,2-3-112 0,0 0-16 0,2-4 0 0,-1-3 0 0,-1-3-48 0,1-1-16 16,1-3 0-16,-1-3 0 15,1 0-256-15,1-5-144 0,-1-3 16 0,1-5 0 0,1-3 128 16,0-1 0 0,-1-4 0-16,0-3 0 0,-1 0-192 0,0-1 0 0,0-4 0 0,-1 1 0 0,-2-2 192 0,-1 1 0 15,-2 2 0-15,0-3 0 0,-2 1 0 0,0 4 0 16,1 3 128-16,-1 2-128 16,-1 3 0-16,1 4 0 0,0 3 0 0,0 0-128 0,0 10 128 0,0 0 176 15,0 0-48-15,0 0 0 0,0 0 0 16,-3 14 0-16,0 5 0 0,2 3 0 0,2 3 0 0,-1 4 0 15,2-1 0-15,-1 4 0 0,-1 1-128 16,1 1 0-16,3 3 0 0,-1 0 0 0,-2 3 128 0,0 2 0 16,2-4 0-16,-2 4 0 0,1 1 112 0,0 0 16 15,1 1 0-15,0-4 0 0,-2 1 0 0,-1 1 0 16,0-4 0-16,-1-2 0 0,-3-3-112 0,0 1-16 0,-2-1 0 0,0-3 0 16,-2-4-128-16,-1-2 0 15,0-5 0-15,-2-2 0 0,-1-3 0 0,2-1 0 16,-2-4 0-16,0-5 0 0,-2 0 0 0,1-2 0 15,-1-4 0-15,0-2-176 0,1-3-16 0,2-3 0 16,-1-6 0-16,1 2 0 0,2-6 64 0,0 0 0 16,2-3 0-16,1 0 0 15,1-4-1232-15,1-3-240 0,1 1-64 0,3-2-11056 0,1-2-2208 0</inkml:trace>
  <inkml:trace contextRef="#ctx0" brushRef="#br0" timeOffset="28801.8">6790 9639 28559 0,'0'0'624'15,"0"0"128"-15,0 0 16 0,0 0 64 0,0 0-672 0,0 0-160 0,0 0 0 0,0 0 0 0,0 0 2384 0,0 0 448 16,6 2 96-16,-6-2 16 0,9 0-1792 0,1 0-368 16,-1 0-64-16,0-2-16 0,0-1-352 0,2 2-80 15,0-2-16-15,1 2 0 0,0-4-256 0,1 3 0 16,-1 0 0-16,1 2 0 0,-1-4 0 0,1 1 160 0,0 3-160 0,0 4 128 15,-2-1-128-15,-1 1 0 16,-2-2 0-16,-2 5-176 16,0-1-2000-16,-4 1-416 0,1 3-80 0,-3 1-16 15,-3 2-1216-15,-2-3-256 0,-11 14-64 0,1-4 0 0</inkml:trace>
  <inkml:trace contextRef="#ctx0" brushRef="#br0" timeOffset="29001.38">6825 9852 17967 0,'0'0'784'0,"0"0"176"0,0 0-768 0,0 0-192 15,0 0 0-15,0 0 0 0,4 7 2960 0,-4-7 560 0,0 0 96 0,8 6 32 16,0-3-976-16,0 1-192 0,1-4-48 0,-1 0 0 16,-1 0-1424-16,1-1-304 0,2-2-48 0,0 3-16 15,0-3-192-15,1-1-64 16,-2 2 0-16,2 0 0 0,0 0-144 0,1-1-48 0,-1 2 0 0,-1-2 0 16,2 3-192-16,-2-2 144 15,0 0-144-15,-1 2 128 0,0 0-128 0,0 0 0 16,-1-2 0-16,1 2-176 0,2 0-3600 0,-1 0-704 0,11 0-160 15,-5-7-32-15</inkml:trace>
  <inkml:trace contextRef="#ctx0" brushRef="#br0" timeOffset="29431.06">7397 9486 10127 0,'21'-4'896'0,"-13"1"-704"0,0 3-192 0,1 0 0 0,0-3 4800 0,1 2 912 16,-1-3 192-16,1-1 48 0,1-2-3024 0,-1-1-608 16,1 2-112-16,-1-1-32 0,1 1-1376 0,0-1-288 15,1 1-48-15,-1-1-16 0,0 3-144 0,0-1-48 0,1 4 0 0,0 1 0 16,-1 0 320-16,0 0 48 16,-1 4 16-16,2 2 0 0,0 1-160 0,0 3-32 0,-1 3 0 0,1 0 0 15,0 1-96-15,-2 3-32 16,0 5 0-16,-1 1 0 0,-1 1 48 0,-2 3 0 0,-1 4 0 0,-1 1 0 15,-1 1-96-15,-3 1-16 0,-1-1 0 0,-5 0 0 16,-1 1-128-16,-4-2-128 0,-2-1 144 0,-1-4-144 16,-3-1 144-16,0-2-144 15,-2-2 128-15,0-5-128 0,-2-4 0 0,-2-2 0 16,0-5 0-16,-1 1 0 0,-1-6 0 0,0 2 0 0,-1-7 0 0,3 1 0 0,-1-3-176 0,4-1 176 31,2-3-128-31,1-1 128 0,1-5 0 0,3-1 0 0,2-2 0 0,1-5 0 0,4 1-192 0,1-1 64 16,2 0 0-16,3-2 0 15,3 3 256-15,0-4 48 0,4 4 16 0,1-3 0 0,1 2-192 0,3 1 0 16,0-1 0 0,2 0-176-16,2-1 176 0,-1 5 0 0,4 0 128 0,0 0-128 31,2 6-752-31,-1-2-208 0,-3 2-64 0,0 1-19968 0</inkml:trace>
  <inkml:trace contextRef="#ctx0" brushRef="#br0" timeOffset="35470.54">3813 11286 1839 0,'0'0'160'0,"0"0"-160"16,1-6 0-16,0-1 0 0,-2 1 1968 0,0-1 352 15,1 1 80-15,0-1 16 0,-1 1-240 0,1 2-64 16,0 4 0-16,0 0 0 0,-3-4 384 0,0-2 80 0,3 6 16 0,0 0 0 16,0 0-592-16,0 0-112 15,0 0-32-15,0 0 0 0,0 0-224 0,0 0-48 0,0 0-16 0,-1 10 0 16,-3 0-672-16,1 1-128 15,3 2-16-15,0 2-16 0,0 5-288 0,0 0-64 0,0 1-16 0,0 2 0 16,0 7-96-16,2 0-16 0,-2 3 0 0,1-3 0 16,2 3 48-16,-2 0 0 0,-1-2 0 0,0-2 0 15,0 1-16-15,1-2 0 0,-1-2 0 0,-1-3 0 0,1-3-288 0,0-3 160 16,1-4-160-16,-1-2 128 16,0-2-768-16,0-9-144 0,0 0-48 0,0 0-19248 15</inkml:trace>
  <inkml:trace contextRef="#ctx0" brushRef="#br0" timeOffset="36071.05">3665 11319 16991 0,'0'0'752'0,"0"0"144"0,0 0-704 0,0 0-192 16,0 0 0-16,0 0 0 0,0 0 2688 0,0 0 496 0,0 0 96 0,0 0 32 16,0 0-1696-16,0 0-336 15,0 0-64-15,0 0 0 0,0 0-768 0,0 0-160 0,0 0-32 0,-3-5 0 16,3 5-16-16,-1-4-16 0,1 0 0 0,0-1 0 0,0 1-224 0,0 0 144 16,0 4-144-16,3-5 128 15,0 1 0-15,4-3-128 0,1 1 192 0,0-1-64 0,1 3 0 0,1-2 0 16,2-1 0-16,1 1 0 15,2 2-128-15,2-3 192 0,2 0-192 0,4 4 192 0,2-3-192 0,1 2 160 16,1 4-160-16,2 0 160 16,1 0-160-16,0 3 128 0,-1 1-128 0,-7 2 128 0,-1-2 64 0,0 6 16 15,-1-1 0-15,0 1 0 16,-2 1 320-16,-1 4 64 0,-3 2 16 0,2 7 0 0,-4 4-160 0,-4 0-48 16,-3 6 0-16,-5-1 0 0,-5 4 32 0,-5-3 0 15,-3 1 0-15,-4 2 0 0,-2 0-128 0,-2-1-32 16,-3-2 0-16,-2-4 0 0,-1 1-16 0,4-9-16 15,0-5 0-15,-2 0 0 0,-1-1-240 16,-1-6 0-16,3 1 0 0,0-5-160 0,3-3 160 0,-5-3 0 16,2-3-144-16,6-3 144 0,3-4 0 0,4 0 0 15,0-3 0-15,5-2 0 16,2-2-1488-16,5-5-176 0,4-2-48 0,4 1-16240 0</inkml:trace>
  <inkml:trace contextRef="#ctx0" brushRef="#br0" timeOffset="36719.08">4583 11383 11055 0,'0'0'976'0,"0"0"-784"0,0 0-192 0,0 0 0 16,0 0 4224-16,0 0 816 15,0 0 144-15,0 0 48 0,0 0-1936 0,3 3-384 0,-3-3-80 0,6 4-16 0,1 0-1632 0,1-4-336 16,2 0-64-16,0 0-16 16,1 0-288-16,3 0-64 0,-1-2-16 0,2 0 0 15,-1-1-400-15,2 2 0 0,1-2 0 0,0 3 0 16,-1-2 0-16,1 2 0 0,2 0 0 0,-3 2 0 16,-3-2-1136-16,0 3-96 0,0-3-32 0,-3 4-11024 15,-10-4-2192-15</inkml:trace>
  <inkml:trace contextRef="#ctx0" brushRef="#br0" timeOffset="36911.3">4680 11603 16575 0,'1'7'1472'0,"0"-1"-1168"16,-1-6-304-16,0 0 0 0,4 10 5344 0,-4-10 1008 15,0 0 208-15,0 0 32 0,0 0-4768 0,8 0-960 0,1 0-192 0,2-3-32 16,-1 0-448-16,1-1-192 0,-1 0 160 0,2 2-160 15,3-5 128-15,-2 3-128 0,0 0 0 0,0-1 144 16,0 1-144-16,0 2 0 16,0 2 0-16,0-2 0 15,0 0-2672-15,2-1-560 0</inkml:trace>
  <inkml:trace contextRef="#ctx0" brushRef="#br0" timeOffset="37751.17">5493 11409 24879 0,'0'0'1088'0,"0"0"256"0,0 0-1088 0,0 0-256 16,0 0 0-16,0 0 0 0,4 7 4000 0,1 1 736 16,-5-8 160-16,7 6 32 0,-7-6-3072 0,9 7-624 0,-1-7-112 0,1 3-32 15,0-3-768-15,-1 0-144 0,1 0-48 0,2 0 0 16,1 0-128-16,1-3 0 16,0 3 0-16,0 0 0 0,0 0 192 0,0 0 0 0,0 0 0 0,0 0 0 15,-2 0-192-15,0 0-176 16,0-1 48-16,1-2 0 15,-2 0-1952-15,2-1-384 0,0 1-80 0,1 0-15888 0</inkml:trace>
  <inkml:trace contextRef="#ctx0" brushRef="#br0" timeOffset="38490.47">6134 11301 36863 0,'0'0'816'0,"0"0"160"0,0 0 48 0,-4 5 0 0,1 3-832 0,3-8-192 0,0 0 0 0,0 0 0 0,-5 6 1376 0,5-6 224 16,-5 3 64-16,5-3 0 0,-7 3-1344 0,7-3-320 0,-7-3 0 0,7 3 0 15,-5-3 224-15,5 3-32 16,-2-6 0-16,0-1 0 0,1 1-192 0,2-1 0 15,1 3 0-15,0-2 0 0,1-1 0 0,2-1 0 16,0 2 0-16,2-1-160 0,1 1 160 0,0-1 176 0,1 1-48 0,0-1 0 16,0 3-128-16,2 1 128 15,-1 0-128-15,-1-3 128 0,0 5-128 0,1-2 0 16,-4-1 0-16,2 4 0 0,0 3 0 0,0-2 0 0,0 3 0 0,-1 2 0 0,0 0 128 0,-1 5 0 31,1-1 0-31,-2 1 0 0,-1 2 64 0,0 2 0 0,0 0 0 0,0 3 0 16,0-1 48-16,1 3 16 0,0 1 0 0,1 1 0 15,0-1-256-15,1 3 0 0,-1-2 0 0,1-1 0 16,1 2 144-16,0-3-16 16,-1 0 0-16,4-1 0 0,1 1-128 0,1-3 0 0,0-4 0 0,3 1 0 15,1 2 0-15,-2-1 0 16,0-6 0-16,0 0 0 0,2-4 0 0,1 0 0 0,-3-5 0 0,2 0-176 16,0-2 48-16,0-5 0 0,0 1 0 0,-1-5 0 0,-2 1-64 0,1-3 0 15,-1-1 0-15,-1-3 0 16,-1 0 192-16,-3-2-128 0,-2-1 128 0,-2 0-128 0,-2-3 128 0,-3 3-128 15,-3-1 128-15,-2 2-128 0,-3 2 128 0,-1-2-128 16,-3 2 128-16,-2 3-128 0,-2 1 128 0,-2 4-128 16,-2 2 128-16,-1 1-128 0,-1 4 128 0,-3 2 0 15,-3 2 128-15,1 4-128 0,-1 1 0 0,0 3 0 16,-1 2 0-16,1 2 0 0,2 2 128 0,1 4-128 0,0 1 128 0,2 2-128 16,-1-1 128-16,2 2-128 15,0 0 128-15,1-5-128 0,2-2 128 0,1 0-128 16,0-1 128-16,2-3-128 0,1-2 176 0,2-5-48 15,2 2 0-15,0-1 0 0,2-5-128 0,0-2 0 16,1-2 0-16,1-2-176 0,1-3 176 0,1-2-128 0,1-2 128 0,1-2-128 16,0-1 128-16,2-6 0 15,1-2 0-15,1 1 0 0,1-3 0 0,0 1 0 16,2-3 0-16,0 3 0 0,1 5 0 0,1-2-128 0,-2 1 128 0,2 2-128 16,2 1 128-16,1-1 0 0,2 4 0 0,2 0 0 0,-1-2-240 15,2 2-16-15,0 3 0 16,3 1 0-16,0 0-4032 0,2 5-832 15,-2 4-144-15,0 0-48 0</inkml:trace>
  <inkml:trace contextRef="#ctx0" brushRef="#br0" timeOffset="38871.01">6892 11563 32255 0,'0'0'704'0,"0"0"160"0,5 6 32 0,0 1 0 0,-1-1-720 0,0 2-176 16,-1 1 0-16,-1-1 0 0,0 1 1920 0,-1 2 368 16,-1-2 64-16,0 2 16 0,-1 2-1136 0,-2 4-208 15,1-2-64-15,-2 2 0 0,0 0-448 0,0 3-112 16,0 0-16-16,0-1 0 0,0-2-144 0,1 4-48 0,1-4 0 0,-1 3 0 16,0-2-48-16,2-3-16 15,0 0 0-15,0-3 0 0,-1 0-128 0,1-2 0 0,1 0 0 0,0-10-176 31,0 0-784-31,0 0-144 0,0 0-48 0,0 0-11936 0,5-7-2400 0</inkml:trace>
  <inkml:trace contextRef="#ctx0" brushRef="#br0" timeOffset="39728.44">7204 11470 14511 0,'0'0'640'0,"0"0"128"0,0 0-608 0,0 0-160 16,-6 4 0-16,6-4 0 0,-5 5 2752 0,5-5 512 16,0 0 96-16,0 0 32 0,0 0-1952 0,0 0-384 15,0 0-80-15,-4-5-16 0,2-2-304 0,0-1-64 16,2-4-16-16,2 2 0 0,0-4-256 0,2 2-48 0,1 1-16 0,1-2 0 16,-1 3 0-16,3-3 0 0,0 2 0 0,1 1 0 15,0 0 0-15,0-3 0 16,0 6 0-16,0-3 0 0,1 4 256 0,0 2 64 0,-1-3 0 0,0 5 0 15,1-2-64-15,0 1 0 16,-1 3 0-16,2 0 0 0,-2 0-96 0,0 3-32 0,1 1 0 0,1 0 0 16,-1 2-48-16,1 3-16 0,-1-2 0 0,0 3 0 15,-1 1-48-15,0 1-16 0,-1 1 0 0,-2 1 0 16,0 2 0-16,-3 4 0 0,1-2 0 0,0 4 0 0,0-1-48 0,0-1-16 16,0 3 0-1,0-3 0-15,0 0 0 0,1-3 0 0,0 0 0 0,3 1 0 0,-1-4-192 0,2 2 0 16,2-4 0-16,-1 1-160 15,0 0 160-15,1-6 0 0,1-2 128 0,1-4-128 0,0 2 0 0,1-6-128 16,1 2 0-16,0-4 0 0,1 1 0 0,0-3 0 16,0-2 0-16,-1 1 0 0,0-2 128 0,-1-2-128 15,-1-3 128-15,0 2-128 0,-1-4 128 0,-1 2 0 16,-2-2 0-16,0 0 0 0,-1-3 0 0,-2 0-160 16,1 1 160-16,-3 2-160 15,-2 0-416-15,0 0-96 0,-5 0-16 0,-1 1 0 16,0 3 64-16,-2 0 16 0,-5 2 0 0,-1 5 0 0,-2-1 256 0,-2 3 48 15,-3 4 16-15,-4 1 0 0,0 5 288 0,-3 2-160 16,-2 1 160-16,-1 1-128 0,-2 3 128 0,-1 4 176 16,2-1-48-16,0 5 0 0,1 1-128 0,3-1 128 15,1 1-128-15,3-1 128 0,0-1 256 0,2-3 64 16,3 3 0-16,0-3 0 0,1-2-112 0,2-1-16 0,0-7 0 0,0 3 0 16,3-4-192-16,0 1-128 15,2-3 128-15,1-4-128 0,0 0 0 0,2-4 0 0,-1 1 0 0,3-3-128 16,-1-2 128-16,2-4 0 15,1-1 0-15,-1-2 0 0,2 0 0 0,1-2 0 0,1-3 128 0,2-1-128 16,-1 1 0-16,4 3 0 16,-2-2 0-16,1-1-128 0,0 3 128 0,2 1-128 0,-1 2 128 0,2 1-128 15,0-3 128-15,1 4 176 0,0 1-48 0,0 0 0 0,-1 2-128 0,0-2-272 16,0 5 64-16,0-2 16 31,0 1-2720-31,0 1-544 0,-1 3-96 0,0 1-32 0</inkml:trace>
  <inkml:trace contextRef="#ctx0" brushRef="#br0" timeOffset="40330.61">8048 11014 26719 0,'0'0'576'0,"0"0"128"0,0 0 32 0,0 0 32 0,6 6-624 0,-6-6-144 0,0 0 0 0,5 4 0 0,-5-4 2032 0,0 0 368 16,5 6 80-16,2-2 16 16,-1 0-1344-16,1-2-256 0,1 5-48 0,-1-3-16 0,1-2-144 0,1 5-48 15,1-1 0-15,0 2 0 0,1 1-96 0,2 2-32 16,1 2 0-16,0 0 0 0,2 4 112 0,1 3 16 16,0-1 0-16,2 2 0 0,-2 5-128 0,0 1 0 0,0 0-16 0,0 2 0 15,-3 5-128-15,-1-1-32 16,-4 3 0-16,-1 1 0 0,-3 0-64 0,-2 3-16 15,-3-3 0-15,-5 2 0 0,-4 1-256 0,-2-2 0 16,-2-3 0-16,-3-1-144 0,-1-4 144 0,-2 0 0 0,-2-4 0 16,-2-2 0-16,0-4 0 0,-1-3-128 15,-1 0 128-15,1-7-128 16,-1-1-928-16,1-5-176 0,1-1-48 0,-1-3-19040 0</inkml:trace>
  <inkml:trace contextRef="#ctx0" brushRef="#br0" timeOffset="41048.07">5615 10951 28095 0,'0'0'1248'0,"0"0"256"0,0 0-1200 0,0 9-304 0,1 0 0 15,-1 2 0-15,-2-3 3136 0,-4 5 560 0,2 0 112 0,-2 3 32 0,-3-2-2304 0,-3 2-464 16,-1 5-96-16,-3-2-16 16,-2 5-400-16,-2 2-96 0,-1 0-16 0,0 2 0 0,0-2 112 0,0 4 16 15,0 0 0-15,2 3 0 16,-1-3 0-16,4 0 0 0,2 3 0 0,1 1 0 0,2-1-160 0,4-3-32 16,0 0 0-16,2 0 0 0,3 3-96 0,5-3-32 0,2 0 0 0,1 0 0 15,-1 0-256-15,5 1 160 16,6-5-160-16,2 0 128 0,2 0-128 0,1-1 0 15,1 1 0-15,0-2 0 0,1-2 0 0,-1-1-272 16,0-1 64-16,-1-3 16 16,0-2-256-16,-1 0-64 0,-2-6 0 0,-1-3 0 15,-1-2-1984-15,-3-1-416 0,-1-6-80 0,-2-1-16 0</inkml:trace>
  <inkml:trace contextRef="#ctx0" brushRef="#br0" timeOffset="44080.36">3656 12748 1839 0,'2'-16'160'0,"-2"16"-160"16,2-4 0-16,-1-2 0 0,0-1 2144 0,-1 1 400 0,0 6 80 0,0 0 0 0,0 0 224 0,0 0 32 31,0 0 16-31,0 0 0 0,0 0-80 0,0 0-32 0,0 0 0 0,0 0 0 0,0 0-928 0,0 0-176 15,0 0-32-15,3 9-16 16,-2-1-608-16,0 5-128 0,-2 0-32 0,-1 0 0 16,0 4-416-16,0-1-64 0,-2 3-32 0,0 2 0 15,0 2 0-15,1 1 0 0,1 3 0 0,-2-1 0 16,1 4-96-16,0 3-32 0,1 1 0 0,-2 0 0 16,3-1 96-16,1-1 32 0,-2 1 0 0,1-2 0 0,-2 2 32 0,3-3 0 15,0 0 0-15,0-3 0 0,-1-6-176 0,1 1-16 16,0-5-16-16,0-4 0 0,-1 0-176 15,1-2 0-15,0-5 0 0,0-6 0 0,0 0 0 0,0 0 0 16,0 0 0-16,0 0-176 0,0 0 48 0,0 0 0 16,0-4 0-16,0-2 0 0,0-4 128 0,0 0-128 15,0-3 128-15,0 0-128 0,0-2 128 0,-2-2 0 16,0-8 0-16,-1 2-128 0,2-1 128 0,0 7 0 16,-2-2 0-16,0-5-128 0,1 1 128 0,0-1 0 15,1-2 0-15,1 0-128 0,0 2 128 0,0-9-208 16,3 2 80-16,2 2 128 15,1-1-496-15,4 4 32 0,-1-2 0 0,3-1 0 16,2 2-128-16,3 1-32 0,1-2 0 0,5 6 0 0,0 1 368 0,1 1 80 16,-2 5 16-16,2 3 0 0,-1 0 160 0,-1 4 0 0,-1 2 0 0,-2 6 0 15,-4 0 0-15,0 6 256 0,1 2-64 0,-2 1-16 16,-2 4-48-16,-3 4-128 0,-1 3 192 0,-4 1-64 0,-4 1 80 0,-3 2 16 16,-3-1 0-16,-5 3 0 15,-3 1 80-15,1-6 16 16,-3 1 0-16,-1-1 0 0,-4 2-192 0,0 0-128 15,0-2 144-15,0-2-144 0,-1-2 0 0,-4 3 0 0,2-4 0 0,2-5 0 0,1 1 0 0,4-4 0 16,2-1 0 0,2-2 0-16,1-4 0 0,3 2 0 0,3 1 0 0,6-4 0 0,0 0 128 15,0 0-128-15,0 0 0 0,0 0 0 0,0 0 144 0,0 0-144 16,0 0 128-16,0 0-128 0,10 2 144 16,3 2-144-16,2 0 160 0,2 3-160 0,1 2 160 0,2 1-160 15,1 0 160-15,1 3-160 16,0-3 144-16,3 5-144 0,1 0 128 0,2-2-128 0,-2 2 0 0,-1 1 128 15,-2-3-128-15,1 0 0 0,0 0 176 0,-7-5-48 16,-2 2-128-16,0-1 192 0,-2-2-32 0,-1-1-16 16,-1 1 0-16,0 0 0 0,-1-4-144 0,2 0 0 15,0-2 0-15,-2-2-176 16,0-2-528-16,-3 0-96 0,0-3-32 0,-2-2 0 16,-1-1-3824-16,0-1-768 0</inkml:trace>
  <inkml:trace contextRef="#ctx0" brushRef="#br0" timeOffset="44751.12">4460 12862 7359 0,'0'0'656'0,"0"0"-528"15,0 0-128-15,0 0 0 0,0 0 5296 0,0 0 1024 0,0 0 208 0,0 0 32 16,0 0-3232-16,0 0-656 0,0 0-128 0,0 0-32 16,0 0-1392-16,0 0-288 0,8 0-48 0,1 0-16 15,0 0-432-15,0 0-80 0,2-4-32 0,-1 4 0 0,1-3-32 0,-4 2-16 16,4-2 0-16,-1 1 0 16,2-2-176-16,0 4 128 0,-2-3-128 0,1 2 128 0,1 1-128 0,1 0 0 15,0 0-160-15,-1 1 160 16,-3 2-1296-16,-1 1-176 0,-8-4-16 0,0 0-10720 15,4 9-2128-15</inkml:trace>
  <inkml:trace contextRef="#ctx0" brushRef="#br0" timeOffset="44948.98">4460 13102 11967 0,'0'0'1072'15,"2"9"-864"-15,-2-9-208 0,6 8 0 0,-6-8 5216 0,6 9 992 16,1-5 208-16,-7-4 48 0,10 0-3520 0,1 2-688 15,-1-2-144-15,1 0-16 0,-1-4-1392 0,-1 2-288 16,1-1-48-16,-3-1-16 0,1-2-208 0,0 2-144 16,1-3 192-16,0 5-192 0,2-5 128 0,1 3-128 15,-1-2 0-15,0 2 0 16,-1-2-704-16,0 2-192 0,-3 0-32 0,1-1-17872 0</inkml:trace>
  <inkml:trace contextRef="#ctx0" brushRef="#br0" timeOffset="47350.77">5893 12752 18191 0,'0'0'384'0,"0"0"96"0,0 0 16 0,0 0 32 0,0 0-528 0,0 0 0 0,0 0 0 0,0 0 0 0,0 0 1744 0,0 0 240 15,0 0 64-15,0 0 0 16,0 0-1280-16,0 0-256 0,0 0-64 0,4-7 0 0,-1 3-256 0,0-2-48 15,-2-1-16-15,1 3 0 16,-2 4-128-16,4-6 128 0,0-1-128 0,-2-2 128 0,1 3 160 0,-1-1 32 16,2 3 0-16,2-2 0 15,-2-1 192-15,2-1 64 0,2 2 0 0,0-1 0 16,0-2-256-16,0 2-64 0,-1 1 0 0,3-1 0 0,-1 1 0 0,1 2 0 16,1 1 0-16,-1-1 0 0,1 4 512 15,-1 0 112-15,2 0 16 0,0 3 0 0,-1 1-208 0,0 0-48 16,-1 2 0-16,1 3 0 0,-2 2-192 0,0 2-64 15,-1 1 0-15,0 6 0 0,-3 0 112 0,-1 3 16 16,-4-1 0-16,-1 6 0 0,-3 2-64 0,-3-1 0 16,1-2 0-16,-5 4 0 0,0-5-144 0,-3 4-48 15,0-4 0-15,-2 2 0 0,-1-5-256 0,0 2 160 16,0-4-160-16,0-4 128 0,0 0 0 0,-1-1 0 16,-1-6 0-16,1-1 0 0,-1-2-128 0,-1-1-176 15,2-4 48-15,0 0 0 0,3-4 128 0,-1-2 0 16,0-3 128-16,3 1-128 0,3-5 0 0,1 1 0 15,-1-3 0-15,4-3-128 0,2 3 128 0,0-2 0 16,0-2 0-16,1-2 0 0,2 2 0 0,1-3 0 16,1 1 0-16,2-1 0 0,1-6 0 0,3 2-128 15,0 1 128-15,4-1-128 0,-1 0 128 0,2 1 0 16,0-2 0-16,1 4 0 0,1 0 0 0,1 1 0 0,-1 2 0 0,1 1 0 31,-2 0-1104-31,0 4-192 0,3 2-48 0,1 2-10944 0,0 1-2208 0</inkml:trace>
  <inkml:trace contextRef="#ctx0" brushRef="#br0" timeOffset="47708.58">6289 12931 22335 0,'0'0'992'0,"0"0"208"0,0 0-960 0,6 4-240 16,0 3 0-16,1-1 0 0,-2 1 2400 0,-5-7 432 15,4 9 96-15,-1 2 16 0,-2 2-1184 0,-1 0-224 0,0 4-64 0,-1 0 0 16,-3 2-512-16,0 1-96 15,0 4-32-15,0-3 0 0,-1 1-144 0,-1-3-48 0,1-1 0 0,0 1 0 16,1-4-192-16,0-2-64 16,0 0 0-16,-1 0 0 0,4 0-384 0,-2-7 0 0,0 2 0 0,3-8 0 15,0 0 0-15,0 0 0 16,0 0 0-16,0 0 0 16,0-8-1200-16,2-5-320 0,2 0-64 0,1-4-16784 0</inkml:trace>
  <inkml:trace contextRef="#ctx0" brushRef="#br0" timeOffset="48500.77">6677 12706 32015 0,'-9'9'704'0,"9"-9"128"0,-4 9 48 0,0-1 32 0,0-1-720 15,0 2-192-15,0-3 0 0,0-2 0 16,4-4 1216-16,0 0 192 0,0 0 64 0,0 0 0 0,0 0-976 0,0 0-192 16,-6 3-48-16,6-3 0 0,0 0-256 0,-4-7 160 15,1 1-160-15,2 2 128 0,0-3 0 0,2 1 0 16,0-3 0-16,2 2 0 0,1-2 112 0,1 1 16 15,2 2 0-15,0-5 0 0,0 2-256 0,1 1 0 16,-2-4 0-16,2 4 0 0,1-3 192 0,1 3 0 16,-1-1 0-16,0-2 0 0,-1 5-192 0,0-4 0 15,0 5 0-15,-1 0 0 0,1-2 0 0,0 6 0 0,0-1 0 16,0 2 0-16,-8 0 400 0,8 3 48 0,0 4 0 0,-2 0 0 16,1 2-64-16,-2 1 0 15,-1 1 0-15,0 4 0 0,0 0-48 0,0 4-16 0,-2 1 0 0,1 1 0 16,1 4-144-16,0-2-48 0,0 1 0 0,0 2 0 15,-1-2 48-15,3 2 0 0,2-2 0 0,-1-1 0 16,1-3-176-16,1 1 160 0,1 2-160 0,0-3 160 16,2-3-160-16,0 1 0 0,1-3 0 0,1-2 0 15,2 0 0-15,1-3 0 0,0-3 0 0,0 0 0 16,1-4 0-16,1-3 0 0,-2 0 0 0,1-3-176 16,0-4 176-16,1-4-128 0,-1 2 128 0,-1-4-128 0,0-1 128 0,-1 1 0 15,-1-3 0-15,0 2 0 16,-3-6 0-16,-2 3 0 0,-2-3-176 0,-1 3 176 0,-4-2-192 0,0-1 48 15,-3 3 16-15,-1 0 0 16,-3 0 128-16,-3 1 0 0,-2 3 0 0,-1 0 0 0,-2 3 0 0,-3 0 128 16,0 4-128-16,-2 4 0 0,-2 0 0 0,0 4 0 15,-3 5 0-15,-2 1-128 0,-2 1 128 0,-2 4 0 16,-1 4 0-16,1 0 0 0,0 3 0 0,1-1 0 16,0 2 0-16,3 2 0 0,-1-2 0 0,2 1 0 15,1-1 0-15,2-1 0 0,2-3 0 0,0 0 176 16,-1-2-48-16,4-2 0 0,0 0-128 0,2-5 0 15,0-1 0-15,1-4 0 0,1-1 0 0,0-4 0 16,1-1 0-16,-1-5-176 0,2 1 176 0,1-2 0 16,2-4 0-16,-1-4 0 0,2 0 0 0,1-2 176 15,1-1-48-15,2-4 0 0,1 1-128 0,3-1 0 0,-1-2 0 0,3 2-176 16,1-2 176-16,1-1-128 16,1 4 128-16,3 0-128 0,-1 2 128 0,2-1 0 0,0 2 128 0,0 3-128 15,1 0 0-15,0 4-240 0,0-4 48 0,0 4 0 16,1 2-2192-1,1-1-432-15,-1 5-96 0,-1-3-14032 0</inkml:trace>
  <inkml:trace contextRef="#ctx0" brushRef="#br0" timeOffset="48988.46">7611 12523 7359 0,'0'0'320'0,"0"0"80"0,0 0-400 0,0 0 0 16,0 0 0-16,0 0 0 0,0 0 4368 0,0 0 800 15,0 0 144-15,0 0 48 0,0 0-2992 0,0 0-608 16,0 0-112-16,0 0-32 0,3-4-112 0,-3 4-32 0,0 0 0 0,0 0 0 16,0 0-352-16,0 0-80 0,9 0-16 0,-1 2 0 15,-1 2-256-15,3 0-48 0,-1 3-16 0,0 2 0 0,3 4-192 16,-1 1-64-1,1 2 0-15,1 1 0 0,0 0-80 0,1 5-32 0,-1-1 0 0,-2 6 0 0,1-1-80 16,-1 4 0-16,-3 3-16 0,-3-2 0 16,-3 6-48-16,-3-1-16 0,-3 1 0 0,-5 2 0 0,-4 1-176 15,-4 0 128-15,-3 0-128 16,-1-4 128-16,-4-2-128 0,2-1 0 0,-2-3 0 0,-1-4 0 16,-2-5 0-16,1-1 0 0,1-3-128 0,1-7 128 0,-2 0-176 0,4-4 48 15,1-2 0-15,1-4 0 16,0-4-2112-16,1-5-432 0,6 1-80 0</inkml:trace>
  <inkml:trace contextRef="#ctx0" brushRef="#br0" timeOffset="49700.99">5614 12422 20271 0,'8'-13'896'0,"-8"13"192"0,1-7-880 0,3 1-208 15,-4 6 0-15,5-4 0 0,-5 4 3376 0,0 0 624 16,0 0 128-16,0 0 32 0,0 0-1904 0,0 0-368 0,-7 4-80 0,-2 5-16 16,-1 1-656-16,-3 3-144 15,-4 7-32-15,-2 0 0 0,0 3-352 0,-1 2-80 16,-1 4-16-16,0 1 0 0,-2 0-96 0,-1 0-32 0,4 4 0 0,2 2 0 16,1-2 112-16,4-1 16 15,2 1 0-15,4 1 0 0,1-4 96 0,4 5 32 0,0-2 0 0,5 2 0 16,2-3-256-16,2 1-64 15,-1-1 0-15,4 0 0 0,1-6-144 0,5 3-48 0,0 0 0 0,-1-3 0 16,0-1 0-16,1-5 0 0,1 1 0 0,0-2 0 16,1-3-128-16,0 0 0 0,2-4 0 15,0 0-176-15,-1 0-16 0,0-2 0 0,-1-2 0 0,-1-3 0 16,-1-2-1840 0,-2 0-368-16,-2-4-80 0,-2 0-18880 0</inkml:trace>
  <inkml:trace contextRef="#ctx0" brushRef="#br0" timeOffset="68210.66">20738 11446 18431 0,'0'0'816'0,"0"0"160"0,0 0-784 0,0 0-192 16,0 0 0-16,0 0 0 0,0 0 1120 0,0 0 176 0,0 0 48 0,0 0 0 15,0 0-416-15,0 0-80 0,0 0-16 0,0 0 0 16,0 0 368-16,0 0 64 16,0 0 16-16,0 0 0 0,0 0-624 0,0 0-112 0,0 0-32 0,0 0 0 15,0 0 160-15,0 0 32 16,4-4 0-16,-4 4 0 0,0 0 96 0,0 0 32 0,6-2 0 0,-6 2 0 15,0 0-64-15,0 0 0 0,8 0 0 0,-8 0 0 16,7 2-256-16,-1-2-48 0,-6 0-16 0,9 2 0 16,-1 0-304-16,0 2-144 0,0-4 128 0,1 3-128 15,0-3 240-15,2 0-48 0,-1 1 0 0,1-1 0 16,1 0 112-16,1 3 16 0,0-3 0 0,2 2 0 0,4-2-64 0,-1 4 0 16,2-1 0-16,-1-2 0 15,1 2-96-15,1 1-32 0,1-2 0 0,1 1 0 0,-3-2-128 0,1-1 0 31,0 3 0-31,0 1 0 0,0-4 192 0,0 2 0 0,-1-2 0 0,0 0 0 0,-2 2-192 0,0 0-176 16,-1-2 48-16,-1 3 0 16,-2-3 128-16,-2 1 0 0,-1 2 128 0,-1-3-128 0,-2 2 0 0,-2-2 0 15,-6 0 0-15,0 0-128 16,0 0 128-16,7 0 0 0,-7 0 128 0,0 0-128 16,0 0-960-16,0 0-256 0,0 0-48 0,0 0-11744 15,0 0-2352-15</inkml:trace>
  <inkml:trace contextRef="#ctx0" brushRef="#br0" timeOffset="69020.64">21731 11496 13119 0,'0'0'288'0,"0"0"64"0,0 0 16 0,0 0 0 0,0 0-368 0,0 0 0 15,0 0 0-15,0 0 0 0,0 0 1552 0,0 0 240 0,0 0 64 0,0 0 0 16,0 0-368-16,0 0-64 0,0 0-16 0,0 0 0 0,0 0 160 0,0 0 32 31,0 0 0-31,0 0 0 0,0 0-928 0,0 0-176 0,3-7-48 0,3 5 0 0,-6 2 256 0,8 0 64 16,-1-3 0-16,3 2 0 15,-1 1-256-15,1-3-64 0,2 3 0 0,1 0 0 0,0 0 0 0,2 0 0 16,0-1 0-16,2 1 0 16,0 0-192-16,0 1-64 0,0-1 0 0,-1 3 0 0,2-3 160 0,2 0 32 15,2 0 0-15,1 0 0 16,-1 0-208-16,-1 0-48 0,0 0 0 0,-2 0 0 0,0 0 0 0,-2 0 0 16,-1 0 0-16,-2 0 0 0,-2 1-128 0,-2 2 0 15,1-3 0-15,-2 2 0 0,-3 0 0 0,-6-2 0 16,0 0 0-16,7 2 0 0,-7-2 0 0,0 0 0 15,0 0 0-15,0 0-176 16,0 0-2576-16,0 0-512 0,0 0-96 0,0 0-11472 16</inkml:trace>
  <inkml:trace contextRef="#ctx0" brushRef="#br0" timeOffset="69690.2">22776 11516 12207 0,'0'0'528'0,"0"0"128"0,0 0-528 0,0 0-128 16,0 0 0-16,0 0 0 0,0 0 1312 0,0 0 224 15,0 0 64-15,0 0 0 0,0 0-368 0,0 0-64 16,0 0-16-16,0 0 0 0,0 0 576 0,0 0 96 0,0 0 32 0,0 0 0 15,0 0-672-15,0 0-128 16,0 0-32-16,0 0 0 0,0 0-256 0,0 0-48 16,0 0-16-16,0 0 0 0,0 0-48 0,0 0-16 0,0 0 0 0,6 1 0 15,2 1 112-15,-8-2 16 16,9 0 0-16,-1 0 0 0,0 0-208 0,1 0-48 0,0 0 0 0,0 0 0 0,1 0-256 0,0 0-48 31,2-2-16-31,0 2 0 0,1 0 0 0,0 0 0 0,4 0 0 0,1 2 0 0,1-2-192 16,0 3 0-1,2-3 0-15,3 0 0 0,3 0 0 0,2 1 144 0,0-1-144 0,1 3 128 16,-1-3-128-16,-2 0 128 0,-2 1-128 0,-3 2 128 16,-2 0-128-16,-3-3 128 0,-2 1-128 0,-4 1 128 15,0 1-128-15,-5 1-176 0,-6-4 48 0,0 0 0 16,0 0-368-16,0 0-64 0,0 0-16 0,-6 0-11968 16,-3 3-2416-16</inkml:trace>
  <inkml:trace contextRef="#ctx0" brushRef="#br0" timeOffset="70342.48">23863 11483 19807 0,'0'0'432'0,"0"0"80"0,0 0 32 0,0 0 32 0,0 0-576 0,0 0 0 16,0 0 0-16,0 0 0 15,0 0 1280-15,0 0 160 0,0 0 32 0,0 0 0 0,0 0-160 0,0 0-32 16,-8-3 0-16,8 3 0 16,0 0-304-16,0 0-64 0,0 0-16 0,0 0 0 0,0 0 320 0,0 0 48 15,0 0 16-15,0 0 0 0,0 0-416 0,0 0-80 0,0 0-16 0,0 0 0 16,0 0-304-16,0 0-64 16,0 0-16-16,8 3 0 0,0-2-256 0,1 2-128 0,0-3 128 0,1 0-128 15,2 0 192-15,3 0-64 16,-2 0 0-16,2 0 0 0,1 0-128 0,2 0 128 0,3-3-128 0,2 6 128 15,0-1-128-15,1-2 0 0,-1-2 0 0,4 2 0 16,1-3 0-16,0 2 128 0,-3 1-128 0,0 0 128 16,-2 1-128-16,-2 2 0 0,-3-3 0 0,1 2 0 15,-3 0 0-15,-3 0 0 0,-3-2 0 16,-1 3-176-16,-2 1 176 0,-7-4 0 0,0 0 0 0,0 0 0 31,0 0-2688-31,0 0-512 0,0 0-112 0,-7 2-16 0</inkml:trace>
  <inkml:trace contextRef="#ctx0" brushRef="#br0" timeOffset="70931.89">24875 11463 14271 0,'0'0'320'0,"0"0"64"0,0 0 0 0,0 0 16 0,0 0-400 0,0 0 0 16,0 0 0-16,0 0 0 0,0 0 448 0,0 0 0 16,0 0 0-16,0 0 0 0,0 0 192 0,0 0 64 0,0 0 0 0,0 0 0 15,0 0 608-15,0 0 128 16,0 0 32-16,0 0 0 0,0 0 304 0,0 0 64 0,0 0 16 0,0 0 0 15,0 0-624-15,0 0-112 0,0 0-32 0,0 0 0 16,0 0-352-16,0 0-80 0,0 0-16 0,8-2 0 16,1 2-144-16,0 0-48 15,-1 0 0-15,1 0 0 0,0 0-48 0,1-2-16 0,-1 0 0 0,0 2 0 16,3-3-48-16,1 2-16 0,0 1 0 0,1-3 0 0,2 3-144 0,1 0-48 16,0 0 0-16,3-3 0 15,1 3-128-15,0 3 0 0,1-3 0 0,1 3 0 16,0-3 0-16,-1 1 128 0,2 2-128 0,-2-3 128 15,-1 0-128-15,-2 0 0 0,0 0 0 0,-1 0 0 0,-1 0 0 0,-2 0 128 16,-2 0-128-16,-3 0 128 0,-1 0-128 16,0-3-176-16,1 2 48 0,-3 1 0 15,-7 0-2720-15,0 0-544 0,7-3-96 0,-7 3-32 0</inkml:trace>
  <inkml:trace contextRef="#ctx0" brushRef="#br0" timeOffset="71639.17">25961 11420 15199 0,'0'0'320'0,"0"0"80"0,0 0 16 0,0 0 32 0,0 0-448 0,0 0 0 0,0 0 0 0,0 0 0 15,0 0 1408-15,0 0 208 0,0 0 48 0,0 0 0 16,0 0 1024-16,0 0 192 0,2-7 64 0,4 3 0 15,-1 2-1184-15,1-2-224 16,-6 4-64-16,8-3 0 0,0 3-256 0,1-1-48 0,0-2-16 0,1 3 0 16,0-2-352-16,1 0-80 0,0 0-16 0,2 2 0 15,1-3-256-15,3 3-48 0,1 3-16 0,3-3 0 16,2 0-384-16,2 2 0 0,2 0 0 0,-3 0 0 16,1 2 192-16,1-1-64 0,2 0 0 0,-3 0 0 15,-2-1-128-15,-2 0 0 0,-1 1 0 0,-3 1-176 0,-1-4 176 0,-2 3-128 16,-1-3 128-16,-2 0-128 15,-5 0-3184-15,1-3-624 0,-1 3-128 0,1 0-32 0</inkml:trace>
  <inkml:trace contextRef="#ctx0" brushRef="#br0" timeOffset="72250.25">26947 11426 17967 0,'0'0'384'0,"0"0"96"0,0 0 16 15,0 0 16-15,0 0-512 0,0 0 0 0,0 0 0 0,0 0 0 0,0 0 1472 0,0 0 208 16,0 0 48-16,0 0 0 0,0 0 144 0,0 0 48 16,6 4 0-16,2-4 0 0,-8 0-976 0,0 0-192 15,8 3-48-15,0-3 0 0,0 0-48 0,-8 0-16 0,8 3 0 0,0-2 0 16,-1-1-144-16,1 0-48 15,0 0 0-15,1 0 0 0,1 3 160 0,-1-3 32 0,0 0 0 0,0 2 0 16,0-4-64-16,0 4 0 16,4-4 0-16,2 2 0 0,1 0-96 0,1 0-32 0,0 0 0 15,1 0 0-15,2 0-96 0,2-3-32 16,3 3 0-16,0 0 0 0,0-1-144 0,-1 1-48 16,0 0 0-16,0 0 0 0,0 0-128 0,-1 1 0 0,-4-1 0 0,-2 3-176 15,-1-1 176-15,-4 0 0 16,-3-2 0-16,-1 0 0 0,0 0 0 0,-8 0 0 0,0 0 0 0,0 0-13344 15,0 0-2640-15</inkml:trace>
  <inkml:trace contextRef="#ctx0" brushRef="#br0" timeOffset="72969.78">28094 11406 13359 0,'0'0'576'0,"0"0"144"0,0 0-576 0,0 0-144 0,0 0 0 0,0 0 0 15,-5 1 1104-15,5-1 192 0,0 0 48 0,0 0 0 16,0 0-512-16,0 0-112 0,0 0-16 0,0 0 0 16,0 0 576-16,0 0 96 0,0 0 32 0,0 0 0 15,0 0-208-15,0 0-48 0,0 0 0 0,0 0 0 0,0 0-304 0,0 0-64 16,0 0-16-16,8 4 0 0,-8-4 64 0,10 2 0 16,1 1 0-16,-2-6 0 0,0 3-112 0,2 0-16 15,-1 0 0-15,3-4 0 0,0 4 0 0,3-2 0 16,1 2 0-16,1 0 0 0,1-1-304 0,2 1-64 15,2 0-16-15,2 0 0 0,1 1-320 0,0-1 0 16,-1 2 0-16,0-2 0 0,0 2 0 0,-1 0 0 16,-5-2 0-16,1 0 0 0,0 3 128 0,-2-2-128 15,-4 2 128-15,-3-3-128 0,-3 0 0 0,0 0 0 16,-1 0 0-16,0 0 0 16,0 0-4336-16,-1 3-928 0,6 0-192 0,-12-3-48 0</inkml:trace>
  <inkml:trace contextRef="#ctx0" brushRef="#br0" timeOffset="73420.64">29035 11446 17503 0,'0'0'384'0,"0"0"64"0,0 0 32 0,0 0 32 0,-6 0-512 0,6 0 0 16,0 0 0-16,0 0 0 0,0 0 1376 0,0 0 176 15,0 0 48-15,0 0 0 0,0 0 144 0,0 0 48 16,0 0 0-16,0 0 0 0,0 0-832 0,0 0-144 0,9-2-48 0,2 2 0 16,-1-2 160-16,1 0 32 15,-2-1 0-15,3-1 0 0,1 1-320 0,0 2-48 16,0-2-16-16,0 0 0 0,2 0 0 0,-1 3 0 0,2-4 0 0,1 4 0 16,0-3-304-16,1 3-64 15,1 0-16-15,0 0 0 0,1 0-192 0,1 0 144 0,-2 3-144 0,1-3 128 16,1 1-128-16,1 2 0 15,1 0 0-15,-4 0 0 0,1 0 0 0,-2 1 128 0,-2-1-128 0,-2 1 128 16,-2-2-128-16,-3 0 0 16,-9-2 0-16,7 2-176 15,-7-2-1744-15,0 0-368 0,0 0-64 0,0 0-13504 0</inkml:trace>
  <inkml:trace contextRef="#ctx0" brushRef="#br0" timeOffset="73980.53">30184 11483 19583 0,'0'0'432'0,"0"0"80"0,0 0 32 0,0 0 0 0,0 0-544 0,0 0 0 0,0 0 0 0,0 0 0 15,0 0 1696-15,0 0 224 0,-6-3 64 0,6 3 0 16,0 0-512-16,0 0-112 0,0 0-16 0,0 0 0 0,0 0-304 0,0 0-64 16,0 0-16-16,0 0 0 15,3-6 64-15,2 2 0 0,3 1 0 0,-1-1 0 0,1 4-320 0,2-2-48 16,0 0-16-16,2 2 0 15,1-2-256-15,1 2-48 0,1 0-16 0,2 0 0 0,1 2-192 0,-1-2-128 16,-1 2 128-16,0 0-128 16,-1 2 176-16,1-4-48 0,1 3 0 0,0-1 0 0,0 0-128 0,-1 0 0 15,-2 1 0-15,1-3 0 16,-1 1 0-16,-1-1 0 0,-1 3 0 0,-2-3 0 0,1 0 0 0,-2 0 0 16,-1 1 0-16,0-1 0 15,-8 0-3248-15,6-1-672 0,-6 1-144 0,7-3-32 0</inkml:trace>
  <inkml:trace contextRef="#ctx0" brushRef="#br0" timeOffset="74551.16">31192 11461 32703 0,'0'0'720'0,"0"0"160"0,-8 0 16 0,0 6 16 0,-1 1-720 0,-2-1-192 16,1-3 0-16,-1 1 0 0,3-4 496 0,2 2 64 16,-1-2 16-16,2 0 0 0,5 0-160 0,0 0-32 15,0 0 0-15,0 0 0 0,0 0 256 0,0 0 64 16,0 0 0-16,7-6 0 0,0-1 96 0,4 5 32 16,1-2 0-16,2 1 0 0,1-1-256 0,2 4-64 0,0-4 0 0,1 4 0 15,2 0-144-15,1 0-48 16,1 0 0-16,0 2 0 0,-1 0-144 0,0-2-48 0,0 0 0 0,0 0 0 15,0 3-128-15,-1-3 0 16,-1 1 0-16,2-1-176 0,0 0 176 0,0 0 0 0,1 0 128 0,1 0-128 16,-1 0 0-16,-1-1 0 0,-2-2 0 0,0 3-192 31,-5-2-1216-31,-3 0-240 0,-4 2-48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40.966"/>
    </inkml:context>
    <inkml:brush xml:id="br0">
      <inkml:brushProperty name="width" value="0.1" units="cm"/>
      <inkml:brushProperty name="height" value="0.1" units="cm"/>
      <inkml:brushProperty name="color" value="#E71224"/>
    </inkml:brush>
  </inkml:definitions>
  <inkml:trace contextRef="#ctx0" brushRef="#br0">1 1 9127 0 0,'0'0'823'0'0,"1"1"-678"0"0,2 12 999 0 0,-1 1-1 0 0,0-1 1 0 0,0 1 0 0 0,-1-1-1 0 0,-1 19 1 0 0,-1-14-517 0 0,2 0 1 0 0,4 27-1 0 0,-3-26-452 0 0,-2-19-170 0 0,0 1 1 0 0,0 0 0 0 0,0 0-1 0 0,1 0 1 0 0,-1 0 0 0 0,0 0-1 0 0,0-1 1 0 0,0 1 0 0 0,1 0-1 0 0,-1 0 1 0 0,1 0 0 0 0,-1 0-1 0 0,0-1 1 0 0,1 1 0 0 0,-1 0-1 0 0,2 1 1 0 0,5 5 55 0 0,1-2-49 0 0,-5-5-32 0 0,0 0 0 0 0,-1 0 0 0 0,1 0-1 0 0,-1-1 1 0 0,1 1 0 0 0,-1-1 0 0 0,1 1-1 0 0,-1-1 1 0 0,1 0 0 0 0,-1 0 0 0 0,0-1 0 0 0,1 1-1 0 0,-1 0 1 0 0,0-1 0 0 0,0 1 0 0 0,0-1-1 0 0,2-2 1 0 0,3-2-103 0 0,0 0 0 0 0,-1-1 0 0 0,9-12 0 0 0,4-10-1569 0 0,15-35 0 0 0,-33 62 1870 0 0,0 4-4 0 0,1 5-6 0 0,1-1-1 0 0,-2 1 1 0 0,1 0-1 0 0,-1-1 0 0 0,0 1 1 0 0,0 0-1 0 0,-1 0 1 0 0,0 9-1 0 0,3 27 338 0 0,-2-38-296 0 0,0 1-1 0 0,0-1 1 0 0,5 9 0 0 0,-3-6 0 0 0,-2-7 155 0 0,1-1-284 0 0,-1 0-80 0 0,-1 1 1 0 0,1-1-1 0 0,0 0 0 0 0,0 0 0 0 0,-1-1 1 0 0,1 1-1 0 0,0 0 0 0 0,0 0 0 0 0,-1 0 1 0 0,1 0-1 0 0,0-1 0 0 0,0 1 0 0 0,-1 0 0 0 0,1-1 1 0 0,0 1-1 0 0,-1 0 0 0 0,1-1 0 0 0,0 1 1 0 0,-1-1-1 0 0,1 1 0 0 0,-1-1 0 0 0,1 1 1 0 0,-1-1-1 0 0,1 0 0 0 0,-1 1 0 0 0,1-1 1 0 0,-1 0-1 0 0,0 1 0 0 0,1-1 0 0 0,-1 0 0 0 0,1-1 1 0 0,0 0-7 0 0,6-13-49 0 0,-1 0 1 0 0,0 1 0 0 0,-1-2 0 0 0,0 1 0 0 0,-1-1 0 0 0,-1 0 0 0 0,0 1-1 0 0,-2-1 1 0 0,1-25 0 0 0,-2 31-98 0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18.238"/>
    </inkml:context>
    <inkml:brush xml:id="br0">
      <inkml:brushProperty name="width" value="0.1" units="cm"/>
      <inkml:brushProperty name="height" value="0.1" units="cm"/>
      <inkml:brushProperty name="color" value="#E71224"/>
    </inkml:brush>
  </inkml:definitions>
  <inkml:trace contextRef="#ctx0" brushRef="#br0">13 0 8287 0 0,'2'13'10775'0'0,"-1"-10"-10205"0"0,-1-2-474 0 0,0-1 0 0 0,0 0-1 0 0,0 1 1 0 0,-1-1 0 0 0,1 1 0 0 0,0-1 0 0 0,0 1 0 0 0,-1-1 0 0 0,1 0 0 0 0,0 1-1 0 0,-1-1 1 0 0,1 0 0 0 0,0 1 0 0 0,-1-1 0 0 0,1 0 0 0 0,0 1 0 0 0,-1-1-1 0 0,1 0 1 0 0,-1 0 0 0 0,1 0 0 0 0,-1 1 0 0 0,1-1 0 0 0,0 0 0 0 0,-1 0 0 0 0,0 0-117 0 0,1 0 0 0 0,0 0 0 0 0,-1 0 1 0 0,1-1-1 0 0,0 1 0 0 0,0 0 1 0 0,-1 0-1 0 0,1 0 0 0 0,0-1 0 0 0,0 1 1 0 0,-1 0-1 0 0,1 0 0 0 0,0-1 1 0 0,0 1-1 0 0,0 0 0 0 0,0-1 0 0 0,-1 1 1 0 0,1 0-1 0 0,0-1 0 0 0,0 1 1 0 0,0 0-1 0 0,0 0 0 0 0,0-1 1 0 0,-2-6-321 0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3:38.406"/>
    </inkml:context>
    <inkml:brush xml:id="br0">
      <inkml:brushProperty name="width" value="0.1" units="cm"/>
      <inkml:brushProperty name="height" value="0.1" units="cm"/>
      <inkml:brushProperty name="color" value="#E71224"/>
    </inkml:brush>
  </inkml:definitions>
  <inkml:trace contextRef="#ctx0" brushRef="#br0">14 39 2303 0 0,'-1'1'6407'0'0,"-1"3"-6057"0"0,0-1 0 0 0,1 0 0 0 0,0 0 0 0 0,-1 1 0 0 0,1-1-1 0 0,0 1 1 0 0,0-1 0 0 0,1 1 0 0 0,-1 6 0 0 0,1-1 142 0 0,0 0 1 0 0,4 15-1 0 0,-2-9-110 0 0,-2-11-314 0 0,1 0 0 0 0,-1 0 0 0 0,1 0 1 0 0,0 0-1 0 0,0 0 0 0 0,1 0 1 0 0,-1-1-1 0 0,1 1 0 0 0,0-1 1 0 0,0 1-1 0 0,4 5 0 0 0,0-1 12 0 0,-3-6-2 0 0,-1-1-75 0 0,0 0 1 0 0,0-1 0 0 0,0 1 0 0 0,0 0 0 0 0,0-1 0 0 0,0 1 0 0 0,0-1 0 0 0,0 0-1 0 0,0 0 1 0 0,0 0 0 0 0,0 0 0 0 0,0 0 0 0 0,0 0 0 0 0,0-1 0 0 0,0 1 0 0 0,0 0-1 0 0,0-1 1 0 0,0 0 0 0 0,0 0 0 0 0,0 1 0 0 0,0-1 0 0 0,0 0 0 0 0,-1 0 0 0 0,1-1-1 0 0,0 1 1 0 0,-1 0 0 0 0,1-1 0 0 0,-1 1 0 0 0,1 0 0 0 0,1-3 0 0 0,2-1 6 0 0,2-2-22 0 0,1 0 0 0 0,-1-1 0 0 0,-1 0 0 0 0,1-1 1 0 0,-1 1-1 0 0,-1-1 0 0 0,6-12 0 0 0,-4 4 14 0 0,0-1-1 0 0,-1 0 1 0 0,6-31 0 0 0,-13 52 26 0 0,-2 9 4 0 0,1 1 0 0 0,1-1 0 0 0,-1 16 0 0 0,5 3 776 0 0,2 0 0 0 0,0-1-1 0 0,2 1 1 0 0,22 57 0 0 0,-20-63-795 0 0,-1 0 1 0 0,-1 1-1 0 0,3 28 0 0 0,-8-39 27 0 0,-1 1 0 0 0,0 0 0 0 0,-1-1 0 0 0,-1 1 0 0 0,0-1 0 0 0,-6 24 0 0 0,6-32-39 0 0,-2-1-1 0 0,1 1 1 0 0,-1-1-1 0 0,1 0 1 0 0,-2 0-1 0 0,1 0 1 0 0,-1 0 0 0 0,0-1-1 0 0,0 1 1 0 0,0-1-1 0 0,-7 5 1 0 0,9-7-5 0 0,0-1 0 0 0,-1 0 0 0 0,0 0 1 0 0,0 0-1 0 0,1 0 0 0 0,-1 0 0 0 0,0-1 1 0 0,-1 1-1 0 0,1-1 0 0 0,0 0 0 0 0,0 0 0 0 0,-1 0 1 0 0,1 0-1 0 0,0-1 0 0 0,-1 1 0 0 0,1-1 1 0 0,0 0-1 0 0,-1 0 0 0 0,1 0 0 0 0,-1 0 1 0 0,1-1-1 0 0,0 1 0 0 0,-6-3 0 0 0,3 1-114 0 0,1 0 0 0 0,-1 0-1 0 0,1-1 1 0 0,-1 0 0 0 0,1 0 0 0 0,0-1-1 0 0,1 1 1 0 0,-1-1 0 0 0,0 0 0 0 0,1-1 0 0 0,0 1-1 0 0,0-1 1 0 0,0 1 0 0 0,1-1 0 0 0,0 0-1 0 0,0-1 1 0 0,0 1 0 0 0,-4-11 0 0 0,3-1-6128 0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3:38.750"/>
    </inkml:context>
    <inkml:brush xml:id="br0">
      <inkml:brushProperty name="width" value="0.1" units="cm"/>
      <inkml:brushProperty name="height" value="0.1" units="cm"/>
      <inkml:brushProperty name="color" value="#E71224"/>
    </inkml:brush>
  </inkml:definitions>
  <inkml:trace contextRef="#ctx0" brushRef="#br0">0 1 5063 0 0,'0'0'6735'0'0,"7"8"-5238"0"0,-5-6-1391 0 0,1-1 0 0 0,0 1 0 0 0,0-1 0 0 0,0 1 1 0 0,0-1-1 0 0,0 0 0 0 0,0 0 0 0 0,0 0 0 0 0,1-1 0 0 0,-1 1 0 0 0,0-1 0 0 0,0 0 0 0 0,0 0 0 0 0,4 0 0 0 0,9-1 103 0 0,27-7-1 0 0,-13 3-165 0 0,-17 3-363 0 0,21-2 961 0 0,-9 3-5007 0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3:39.093"/>
    </inkml:context>
    <inkml:brush xml:id="br0">
      <inkml:brushProperty name="width" value="0.1" units="cm"/>
      <inkml:brushProperty name="height" value="0.1" units="cm"/>
      <inkml:brushProperty name="color" value="#E71224"/>
    </inkml:brush>
  </inkml:definitions>
  <inkml:trace contextRef="#ctx0" brushRef="#br0">1 1 1839 0 0,'15'13'7916'0'0,"-4"-6"-5977"0"0,16 3 1697 0 0,-16-8-3686 0 0,0 0-1 0 0,22-1 1 0 0,-10 0 1262 0 0,-11 0-1288 0 0,0-1-1 0 0,0 0 0 0 0,-1-1 1 0 0,1 0-1 0 0,0-1 1 0 0,0-1-1 0 0,-1 0 1 0 0,14-5-1 0 0,-16 5-378 0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3:39.437"/>
    </inkml:context>
    <inkml:brush xml:id="br0">
      <inkml:brushProperty name="width" value="0.1" units="cm"/>
      <inkml:brushProperty name="height" value="0.1" units="cm"/>
      <inkml:brushProperty name="color" value="#E71224"/>
    </inkml:brush>
  </inkml:definitions>
  <inkml:trace contextRef="#ctx0" brushRef="#br0">0 10 1375 0 0,'22'-10'11149'0'0,"-20"11"-10886"0"0,1 13 1453 0 0,-2-5-1785 0 0,-1 2 304 0 0,0 1 1 0 0,0 0-1 0 0,-1-1 0 0 0,-1 1 1 0 0,0 0-1 0 0,-5 13 0 0 0,3-10-36 0 0,1 0 0 0 0,-2 26 0 0 0,4-18-23 0 0,1 0-1 0 0,2 1 1 0 0,0-1 0 0 0,9 38 0 0 0,-8-53-149 0 0,0 1 0 0 0,0-1 0 0 0,1 1 0 0 0,0-1 0 0 0,1 0 0 0 0,6 8 0 0 0,-4-8 29 0 0,-6-7-49 0 0,-1 0 0 0 0,1 0 1 0 0,0 0-1 0 0,-1-1 0 0 0,1 1 0 0 0,0 0 0 0 0,0-1 1 0 0,-1 1-1 0 0,1-1 0 0 0,0 1 0 0 0,0-1 0 0 0,0 1 1 0 0,0-1-1 0 0,0 1 0 0 0,0-1 0 0 0,0 0 1 0 0,0 0-1 0 0,1 1 0 0 0,1-1 13 0 0,-1 1-133 0 0,0 0 0 0 0,0-1 0 0 0,0 1-1 0 0,0-1 1 0 0,0 0 0 0 0,0 1 0 0 0,0-1 0 0 0,4 0 0 0 0,4-2-1093 0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3:39.786"/>
    </inkml:context>
    <inkml:brush xml:id="br0">
      <inkml:brushProperty name="width" value="0.1" units="cm"/>
      <inkml:brushProperty name="height" value="0.1" units="cm"/>
      <inkml:brushProperty name="color" value="#E71224"/>
    </inkml:brush>
  </inkml:definitions>
  <inkml:trace contextRef="#ctx0" brushRef="#br0">1 39 9527 0 0,'0'0'860'0'0,"1"1"-705"0"0,5 0-91 0 0,-2-2 72 0 0,0 0 0 0 0,-1 0-1 0 0,1 0 1 0 0,0 0 0 0 0,-1-1 0 0 0,0 1 0 0 0,1-1-1 0 0,-1 0 1 0 0,5-3 0 0 0,11-6-93 0 0,-14 9 43 0 0,-1 1 0 0 0,1 0 0 0 0,-1-1 0 0 0,1 1 0 0 0,-1 1 0 0 0,1-1 0 0 0,0 1 0 0 0,-1 0 0 0 0,1 0 0 0 0,0 0 0 0 0,-1 1 0 0 0,1-1 0 0 0,0 1 0 0 0,-1 0 0 0 0,1 1 0 0 0,-1-1 0 0 0,1 1 0 0 0,-1 0 0 0 0,7 4 0 0 0,-7-4-36 0 0,-2 0-1 0 0,1 1 0 0 0,0-1 1 0 0,0 1-1 0 0,-1-1 0 0 0,0 1 1 0 0,1 0-1 0 0,-1 0 0 0 0,0 0 1 0 0,0 0-1 0 0,-1 0 0 0 0,1 1 1 0 0,0-1-1 0 0,-1 0 0 0 0,0 1 1 0 0,0-1-1 0 0,0 1 0 0 0,-1 0 1 0 0,1-1-1 0 0,-1 1 0 0 0,1-1 1 0 0,-1 1-1 0 0,0 0 0 0 0,-1-1 1 0 0,0 8-1 0 0,-1-3-32 0 0,0 0 0 0 0,0 0-1 0 0,0 0 1 0 0,-1 0 0 0 0,0-1 0 0 0,0 1 0 0 0,-1-1 0 0 0,0 1-1 0 0,-1-1 1 0 0,0 0 0 0 0,0-1 0 0 0,0 1 0 0 0,0-1 0 0 0,-1 0-1 0 0,-11 8 1 0 0,13-11-17 0 0,0 0-1 0 0,1 0 1 0 0,-1-1 0 0 0,0 1-1 0 0,0-1 1 0 0,-1 0-1 0 0,1 0 1 0 0,0-1 0 0 0,-6 2-1 0 0,7-3 1 0 0,1 1 0 0 0,0-1 0 0 0,-1 0 0 0 0,1-1-1 0 0,0 1 1 0 0,0 0 0 0 0,-1-1 0 0 0,1 1 0 0 0,0-1-1 0 0,0 0 1 0 0,-1 0 0 0 0,1 0 0 0 0,0 0 0 0 0,0 0-1 0 0,0 0 1 0 0,0 0 0 0 0,0-1 0 0 0,1 1 0 0 0,-1-1-1 0 0,-2-3 1 0 0,0 1-3 0 0,1 0-1 0 0,0 0 1 0 0,0 0 0 0 0,1 0-1 0 0,-1-1 1 0 0,1 1-1 0 0,0-1 1 0 0,0 0 0 0 0,1 1-1 0 0,0-1 1 0 0,-1 0-1 0 0,1 0 1 0 0,1 0 0 0 0,-1 0-1 0 0,1 0 1 0 0,0 0-1 0 0,0 0 1 0 0,0 0 0 0 0,1-1-1 0 0,0 1 1 0 0,2-8-1 0 0,0 3 40 0 0,0 1-1 0 0,0 1 1 0 0,1-1-1 0 0,0 0 1 0 0,0 1-1 0 0,1 0 1 0 0,0 0-1 0 0,0 0 1 0 0,1 1-1 0 0,0 0 0 0 0,8-8 1 0 0,5 1-687 0 0,-9 9 239 0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3:40.271"/>
    </inkml:context>
    <inkml:brush xml:id="br0">
      <inkml:brushProperty name="width" value="0.1" units="cm"/>
      <inkml:brushProperty name="height" value="0.1" units="cm"/>
      <inkml:brushProperty name="color" value="#E71224"/>
    </inkml:brush>
  </inkml:definitions>
  <inkml:trace contextRef="#ctx0" brushRef="#br0">175 104 1375 0 0,'2'0'107'0'0,"2"0"468"0"0,0 0 0 0 0,0 0-1 0 0,0-1 1 0 0,0 1 0 0 0,-1-1 0 0 0,1 0 0 0 0,0 0-1 0 0,0-1 1 0 0,-1 1 0 0 0,1-1 0 0 0,-1 0-1 0 0,5-3 1 0 0,-6 4-223 0 0,0-1 0 0 0,0 1 1 0 0,-1-1-1 0 0,1 0 0 0 0,-1 1 0 0 0,1-1 0 0 0,-1 0 0 0 0,1 0 1 0 0,-1 0-1 0 0,0 0 0 0 0,0 0 0 0 0,1-3 0 0 0,-2 2-415 0 0,1 0 0 0 0,-1 1 0 0 0,1-1 0 0 0,-1 0 0 0 0,0 1 1 0 0,0-1-1 0 0,0-4 0 0 0,0 5 106 0 0,1 2-33 0 0,-1-1 0 0 0,0 0 0 0 0,0 1 0 0 0,0-1 0 0 0,0 0 0 0 0,0 1 0 0 0,0-1 0 0 0,0 1 0 0 0,-1-1 0 0 0,1 0 0 0 0,0 1 0 0 0,0-1 0 0 0,0 0 0 0 0,-1 1 0 0 0,1-1 0 0 0,0 1-1 0 0,-1-1 1 0 0,1 1 0 0 0,0-1 0 0 0,-1 1 0 0 0,0-2 0 0 0,0 1-1 0 0,0-1 0 0 0,0 1-1 0 0,0 0 1 0 0,-1-1-1 0 0,1 1 1 0 0,0 0 0 0 0,-1 0-1 0 0,1-1 1 0 0,-1 1 0 0 0,1 0-1 0 0,-1 1 1 0 0,1-1-1 0 0,-1 0 1 0 0,0 0 0 0 0,1 1-1 0 0,-1-1 1 0 0,-2 0 0 0 0,0 1 17 0 0,0-1 1 0 0,0 1 0 0 0,0 0 0 0 0,0 0 0 0 0,0 1 0 0 0,0-1 0 0 0,-6 2 0 0 0,-2 2 51 0 0,1 0 0 0 0,0 0 0 0 0,0 1-1 0 0,-14 8 1 0 0,14-6-22 0 0,-1 0 1 0 0,2 1-1 0 0,-1 0 0 0 0,1 0 0 0 0,-16 18 0 0 0,23-22-31 0 0,0 0-1 0 0,-1 0 1 0 0,2 0 0 0 0,-1 0-1 0 0,0 1 1 0 0,1-1-1 0 0,0 1 1 0 0,0 0-1 0 0,0 0 1 0 0,1-1 0 0 0,-1 1-1 0 0,1 0 1 0 0,1 0-1 0 0,-1 0 1 0 0,0 0 0 0 0,1 0-1 0 0,0 1 1 0 0,1 5-1 0 0,0-8-11 0 0,-1-1-1 0 0,1 1 0 0 0,0 0 0 0 0,0 0 1 0 0,0-1-1 0 0,1 1 0 0 0,-1 0 0 0 0,1-1 1 0 0,-1 1-1 0 0,1-1 0 0 0,0 0 1 0 0,0 1-1 0 0,0-1 0 0 0,0 0 0 0 0,0 0 1 0 0,0 0-1 0 0,1-1 0 0 0,-1 1 1 0 0,1-1-1 0 0,-1 1 0 0 0,1-1 0 0 0,0 0 1 0 0,-1 0-1 0 0,1 0 0 0 0,0 0 0 0 0,0 0 1 0 0,0-1-1 0 0,3 1 0 0 0,-2 0-9 0 0,1-1 0 0 0,-1 1 0 0 0,0-1 0 0 0,1-1 0 0 0,-1 1 0 0 0,0-1 0 0 0,0 1 0 0 0,1-1 0 0 0,-1 0 0 0 0,0-1 0 0 0,0 1 1 0 0,0-1-1 0 0,0 1 0 0 0,0-1 0 0 0,0-1 0 0 0,-1 1 0 0 0,1 0 0 0 0,4-5 0 0 0,0 0-33 0 0,-1-1-1 0 0,-1 0 1 0 0,1 0 0 0 0,-1-1 0 0 0,-1 0 0 0 0,8-15 0 0 0,3-6-49 0 0,-16 30 79 0 0,0-1 0 0 0,0 1 1 0 0,0 0-1 0 0,0 0 0 0 0,0 0 0 0 0,1-1 0 0 0,-1 1 0 0 0,0 0 0 0 0,0 0 0 0 0,0-1 0 0 0,0 1 0 0 0,1 0 0 0 0,-1 0 0 0 0,0 0 1 0 0,0 0-1 0 0,0-1 0 0 0,1 1 0 0 0,-1 0 0 0 0,0 0 0 0 0,0 0 0 0 0,1 0 0 0 0,-1 0 0 0 0,0 0 0 0 0,0 0 0 0 0,1 0 1 0 0,-1 0-1 0 0,0 0 0 0 0,1-1 0 0 0,-1 1 0 0 0,0 0 0 0 0,0 1 0 0 0,1-1 0 0 0,-1 0 0 0 0,0 0 0 0 0,0 0 0 0 0,1 0 0 0 0,-1 0 1 0 0,0 0-1 0 0,0 0 0 0 0,1 0 0 0 0,-1 0 0 0 0,0 0 0 0 0,0 1 0 0 0,1-1 0 0 0,-1 0 0 0 0,0 0 0 0 0,0 0 0 0 0,0 0 0 0 0,0 1 1 0 0,1-1-1 0 0,-1 0 0 0 0,0 0 0 0 0,0 1 0 0 0,0-1 0 0 0,0 0 0 0 0,0 0 0 0 0,1 1 0 0 0,-1-1 0 0 0,0 0 0 0 0,0 0 1 0 0,0 1-1 0 0,0-1 0 0 0,0 0 0 0 0,0 0 0 0 0,0 1 0 0 0,0-1 1 0 0,5 10 51 0 0,0-1 1 0 0,0 1-1 0 0,-1 0 0 0 0,0 0 1 0 0,4 21-1 0 0,6 56 453 0 0,-10-53-287 0 0,3 13 206 0 0,0 51 0 0 0,-7-81-302 0 0,-1 0 1 0 0,0 0-1 0 0,-1-1 0 0 0,-1 1 1 0 0,0-1-1 0 0,-10 27 0 0 0,12-39-110 0 0,-1 0 0 0 0,0 0 0 0 0,0 0 0 0 0,0 0 0 0 0,0-1 0 0 0,-1 1 0 0 0,-3 4 0 0 0,5-8-12 0 0,1 1 0 0 0,0-1 0 0 0,-1 1 0 0 0,1-1 0 0 0,0 1 0 0 0,-1-1 0 0 0,1 1 0 0 0,-1-1 0 0 0,1 1 0 0 0,-1-1 0 0 0,1 0 0 0 0,-1 1 0 0 0,1-1 0 0 0,-1 0 0 0 0,1 0 0 0 0,-1 1 0 0 0,1-1 0 0 0,-1 0 0 0 0,0 0 0 0 0,1 0 0 0 0,-1 1 0 0 0,1-1 0 0 0,-1 0 0 0 0,0 0 0 0 0,1 0 0 0 0,-1 0 0 0 0,0 0 0 0 0,0-1 0 0 0,-1 1 0 0 0,0 0-3 0 0,0 0-1 0 0,0 0 1 0 0,0 0 0 0 0,0 0-1 0 0,1 0 1 0 0,-1-1-1 0 0,0 1 1 0 0,0-1-1 0 0,0 1 1 0 0,0-1 0 0 0,0 0-1 0 0,1 0 1 0 0,-1 0-1 0 0,0 0 1 0 0,1 0 0 0 0,-3-2-1 0 0,1 1 13 0 0,1-1 0 0 0,-1 1 0 0 0,1-1-1 0 0,0 0 1 0 0,-1 0 0 0 0,2 0 0 0 0,-1-1 0 0 0,-2-3 0 0 0,0-3-183 0 0,1-1 0 0 0,-1 0 0 0 0,2 0 0 0 0,-3-18 0 0 0,3 8-3911 0 0,0 0-1446 0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3:40.803"/>
    </inkml:context>
    <inkml:brush xml:id="br0">
      <inkml:brushProperty name="width" value="0.1" units="cm"/>
      <inkml:brushProperty name="height" value="0.1" units="cm"/>
      <inkml:brushProperty name="color" value="#E71224"/>
    </inkml:brush>
  </inkml:definitions>
  <inkml:trace contextRef="#ctx0" brushRef="#br0">1 23 5983 0 0,'0'0'464'0'0,"2"12"1734"0"0,-2-12-2046 0 0,-1 0 1 0 0,1 1-1 0 0,0-1 1 0 0,0 1-1 0 0,0-1 1 0 0,0 1-1 0 0,0-1 0 0 0,0 1 1 0 0,0-1-1 0 0,0 0 1 0 0,0 1-1 0 0,0-1 1 0 0,0 1-1 0 0,0-1 1 0 0,0 1-1 0 0,0-1 1 0 0,1 0-1 0 0,-1 1 1 0 0,3 3 1524 0 0,-3-4-1525 0 0,0 0 1 0 0,1 1-1 0 0,-1-1 1 0 0,1 0-1 0 0,1 0-139 0 0,0-1-1 0 0,0 0 1 0 0,0 0-1 0 0,0 0 1 0 0,0 0-1 0 0,-1 0 1 0 0,1 0-1 0 0,2-2 1 0 0,3-2 21 0 0,0 1-1 0 0,1 0 1 0 0,-1 0-1 0 0,1 0 1 0 0,0 1 0 0 0,0 0-1 0 0,1 0 1 0 0,-1 1 0 0 0,1 0-1 0 0,-1 0 1 0 0,1 1-1 0 0,-1 1 1 0 0,12-1 0 0 0,-18 1-26 0 0,-1 0 1 0 0,1 0-1 0 0,-1 0 1 0 0,1 0-1 0 0,-1 1 1 0 0,1-1-1 0 0,-1 0 1 0 0,1 1 0 0 0,-1-1-1 0 0,1 1 1 0 0,-1-1-1 0 0,0 1 1 0 0,1 0-1 0 0,-1-1 1 0 0,0 1-1 0 0,0 0 1 0 0,1 0 0 0 0,-1 0-1 0 0,1 2 1 0 0,1 0 46 0 0,-1-2-37 0 0,-1 0 0 0 0,0 1 0 0 0,0-1 0 0 0,0 1 0 0 0,0-1 0 0 0,0 1 0 0 0,0-1 0 0 0,0 1 0 0 0,-1 0 0 0 0,1-1 0 0 0,-1 1 0 0 0,1 0 0 0 0,-1 0 0 0 0,1-1 0 0 0,-1 1 0 0 0,0 0 0 0 0,0 3 0 0 0,0 0 4 0 0,0 1-1 0 0,-1 0 1 0 0,1-1 0 0 0,-2 7-1 0 0,0-5-16 0 0,-1 0 0 0 0,1-1 0 0 0,-1 1-1 0 0,0 0 1 0 0,-1-1 0 0 0,-5 8 0 0 0,-29 35 25 0 0,25-34-22 0 0,-16 25 0 0 0,26-36-10 0 0,-13 19 16 0 0,15-22 222 0 0,3 1-186 0 0,-1-1 1 0 0,0 0-1 0 0,0 1 0 0 0,1-1 0 0 0,-1 0 0 0 0,0 0 0 0 0,1 0 0 0 0,0 0 0 0 0,-1 0 1 0 0,1 0-1 0 0,-1-1 0 0 0,1 1 0 0 0,0 0 0 0 0,2 0 0 0 0,5 0 85 0 0,0 0-1 0 0,0-1 0 0 0,0 0 1 0 0,0 0-1 0 0,0-1 0 0 0,15-3 1 0 0,-7 0-87 0 0,0-1-1 0 0,23-9 1 0 0,-33 10-102 0 0,-1 1 1 0 0,0-1-1 0 0,8-6 0 0 0,-7 5-833 0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3:41.294"/>
    </inkml:context>
    <inkml:brush xml:id="br0">
      <inkml:brushProperty name="width" value="0.1" units="cm"/>
      <inkml:brushProperty name="height" value="0.1" units="cm"/>
      <inkml:brushProperty name="color" value="#E71224"/>
    </inkml:brush>
  </inkml:definitions>
  <inkml:trace contextRef="#ctx0" brushRef="#br0">2 71 7919 0 0,'0'0'6638'0'0,"-2"-15"-5494"0"0,4 11-1092 0 0,0 0 1 0 0,0 0-1 0 0,0 1 1 0 0,1-1 0 0 0,-1 1-1 0 0,1 0 1 0 0,0 0-1 0 0,0 0 1 0 0,0 0 0 0 0,0 0-1 0 0,0 0 1 0 0,1 1-1 0 0,-1 0 1 0 0,1 0-1 0 0,0 0 1 0 0,0 0 0 0 0,6-2-1 0 0,-9 4-18 0 0,1-1 0 0 0,-1 1-1 0 0,1 0 1 0 0,-1 0 0 0 0,0 0 0 0 0,1 0-1 0 0,-1 0 1 0 0,1 0 0 0 0,-1 0 0 0 0,1 0-1 0 0,-1 1 1 0 0,1-1 0 0 0,-1 1-1 0 0,0-1 1 0 0,1 1 0 0 0,-1-1 0 0 0,0 1-1 0 0,1 0 1 0 0,-1-1 0 0 0,0 1 0 0 0,0 0-1 0 0,0 0 1 0 0,1 0 0 0 0,-1 0-1 0 0,0 0 1 0 0,1 3 0 0 0,3 2 146 0 0,0 0 1 0 0,-1 0-1 0 0,5 11 0 0 0,1 3 40 0 0,11 33-1 0 0,-15-34-132 0 0,2 0-1 0 0,10 20 1 0 0,-14-33-63 0 0,0 0 0 0 0,0 0 0 0 0,1 0 0 0 0,-1-1 0 0 0,1 1 0 0 0,0-1 0 0 0,1 0 0 0 0,-1 0 0 0 0,12 6 0 0 0,-10-7 15 0 0,0 0 0 0 0,0 0-1 0 0,1-1 1 0 0,0 0 0 0 0,0 0 0 0 0,0-1 0 0 0,0 0 0 0 0,0 0 0 0 0,16 1 0 0 0,-20-3-139 0 0,0 0 0 0 0,0 0 1 0 0,0-1-1 0 0,0 1 0 0 0,-1-1 1 0 0,1 0-1 0 0,0 0 0 0 0,0 0 1 0 0,-1-1-1 0 0,1 1 1 0 0,-1-1-1 0 0,1 0 0 0 0,-1 0 1 0 0,0 0-1 0 0,0 0 0 0 0,1-1 1 0 0,-2 1-1 0 0,1-1 0 0 0,0 0 1 0 0,0 1-1 0 0,-1-1 1 0 0,0-1-1 0 0,4-4 0 0 0,-1-2-1204 0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3:41.642"/>
    </inkml:context>
    <inkml:brush xml:id="br0">
      <inkml:brushProperty name="width" value="0.1" units="cm"/>
      <inkml:brushProperty name="height" value="0.1" units="cm"/>
      <inkml:brushProperty name="color" value="#E71224"/>
    </inkml:brush>
  </inkml:definitions>
  <inkml:trace contextRef="#ctx0" brushRef="#br0">368 0 4607 0 0,'0'0'208'0'0,"-1"1"-9"0"0,-88 100 7982 0 0,-1 0-5938 0 0,-58 112-546 0 0,138-198-1625 0 0,2 1 0 0 0,-13 31 0 0 0,21-46-2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41.294"/>
    </inkml:context>
    <inkml:brush xml:id="br0">
      <inkml:brushProperty name="width" value="0.1" units="cm"/>
      <inkml:brushProperty name="height" value="0.1" units="cm"/>
      <inkml:brushProperty name="color" value="#E71224"/>
    </inkml:brush>
  </inkml:definitions>
  <inkml:trace contextRef="#ctx0" brushRef="#br0">0 1 3223 0 0,'20'15'8307'0'0,"-19"-13"-7502"0"0,1 0-1 0 0,-1 0 0 0 0,1 2 1 0 0,0 0-158 0 0,0 1 1 0 0,0-1-1 0 0,-1 1 0 0 0,2 7 1 0 0,-1 3-305 0 0,0-1 0 0 0,-2 20 0 0 0,0-30-48 0 0,-6 180 1863 0 0,6-182-2152 0 0,0-1-1 0 0,-1 1 0 0 0,1 0 1 0 0,0-1-1 0 0,0 1 1 0 0,1 0-1 0 0,-1 0 1 0 0,0-1-1 0 0,1 1 0 0 0,-1 0 1 0 0,1-1-1 0 0,-1 1 1 0 0,1-1-1 0 0,1 3 0 0 0,1 2-2 0 0,4 13 8 0 0,-6-17-138 0 0,0-1 0 0 0,0 0 0 0 0,0 1 1 0 0,0-1-1 0 0,0 0 0 0 0,1 0 0 0 0,-1 0 1 0 0,1 0-1 0 0,-1 0 0 0 0,0-1 0 0 0,1 1 0 0 0,0 0 1 0 0,-1-1-1 0 0,1 1 0 0 0,3 0 0 0 0,-2 0-44 0 0,-1 0-139 0 0,0-1 1 0 0,0 1-1 0 0,1-1 0 0 0,-1 0 1 0 0,0 1-1 0 0,0-1 0 0 0,0 0 1 0 0,1 0-1 0 0,-1-1 0 0 0,0 1 1 0 0,4-1-1 0 0,6-3-1025 0 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03.153"/>
    </inkml:context>
    <inkml:brush xml:id="br0">
      <inkml:brushProperty name="width" value="0.1" units="cm"/>
      <inkml:brushProperty name="height" value="0.1" units="cm"/>
      <inkml:brushProperty name="color" value="#E71224"/>
    </inkml:brush>
  </inkml:definitions>
  <inkml:trace contextRef="#ctx0" brushRef="#br0">19 15 6447 0 0,'-13'-14'9418'0'0,"11"20"-9360"0"0,1 0 1 0 0,0 0-1 0 0,0 1 1 0 0,1-1-1 0 0,-1 0 1 0 0,1 1-1 0 0,1-1 1 0 0,1 9-1 0 0,13 55 738 0 0,-6-29-584 0 0,37 149 84 0 0,-39-160-75 0 0,0 6-206 0 0,-7-35 313 0 0,17-15-268 0 0,-14 13-60 0 0,8-12 0 0 0,-1-4 0 0 0,-1 1 0 0 0,0-1 0 0 0,-1-1 0 0 0,10-34 0 0 0,-5-11 0 0 0,1 2 0 0 0,1 1 0 0 0,-8 28 0 0 0,2-20-245 0 0,-9 50 320 0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03.544"/>
    </inkml:context>
    <inkml:brush xml:id="br0">
      <inkml:brushProperty name="width" value="0.1" units="cm"/>
      <inkml:brushProperty name="height" value="0.1" units="cm"/>
      <inkml:brushProperty name="color" value="#E71224"/>
    </inkml:brush>
  </inkml:definitions>
  <inkml:trace contextRef="#ctx0" brushRef="#br0">1 1 919 0 0,'7'7'19590'0'0,"-6"-6"-19502"0"0,4 2-8 0 0,-4-2-63 0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04.153"/>
    </inkml:context>
    <inkml:brush xml:id="br0">
      <inkml:brushProperty name="width" value="0.1" units="cm"/>
      <inkml:brushProperty name="height" value="0.1" units="cm"/>
      <inkml:brushProperty name="color" value="#E71224"/>
    </inkml:brush>
  </inkml:definitions>
  <inkml:trace contextRef="#ctx0" brushRef="#br0">125 1 6447 0 0,'0'0'6171'0'0,"-1"1"-5874"0"0,-34 82 2482 0 0,21-54-2103 0 0,-11 38-1 0 0,-4 49 311 0 0,28-110-970 0 0,-18 116 600 0 0,19-121-616 0 0,0 0-1 0 0,-1 0 1 0 0,1 0 0 0 0,0 0-1 0 0,0 0 1 0 0,0 0-1 0 0,0 0 1 0 0,0-1-1 0 0,0 1 1 0 0,1 0 0 0 0,-1 0-1 0 0,0 0 1 0 0,0 0-1 0 0,1 0 1 0 0,0 1-1 0 0,-1-2 1 0 0,0 0-1 0 0,1 0 0 0 0,-1 0 1 0 0,1 0-1 0 0,-1 0 1 0 0,0 0-1 0 0,1 0 0 0 0,-1 0 1 0 0,0 0-1 0 0,1-1 0 0 0,-1 1 1 0 0,0 0-1 0 0,0 0 1 0 0,1 0-1 0 0,-1-1 0 0 0,0 1 1 0 0,1 0-1 0 0,-1 0 0 0 0,0-1 1 0 0,0 1-1 0 0,0 0 0 0 0,1 0 1 0 0,-1-1-1 0 0,0 1 1 0 0,0 0-1 0 0,1-1 0 0 0,17-33-42 0 0,-15 29 34 0 0,7-17-3 0 0,-2 0-1 0 0,0-1 1 0 0,-2 0-1 0 0,7-43 1 0 0,3-12-192 0 0,-13 67 208 0 0,0-5-187 0 0,1 0 1 0 0,1 0-1 0 0,1 1 1 0 0,0 0-1 0 0,0 0 1 0 0,17-26-1 0 0,-15 33 123 0 0,0 3 48 0 0,2 4 12 0 0,-6 1 1 0 0,-2 1 0 0 0,-1-1-1 0 0,1 0 0 0 0,-1 0 1 0 0,0 0-1 0 0,1 1 1 0 0,-1-1-1 0 0,0 0 0 0 0,0 1 1 0 0,1-1-1 0 0,-1 1 0 0 0,0 0 1 0 0,0 0-1 0 0,1-1 1 0 0,-1 1-1 0 0,0 0 0 0 0,0 0 1 0 0,0 0-1 0 0,0 0 1 0 0,0 0-1 0 0,-1 0 0 0 0,1 0 1 0 0,0 0-1 0 0,0 0 1 0 0,0 3-1 0 0,4 3 22 0 0,-2 1 0 0 0,1 0 1 0 0,-1 0-1 0 0,0 0 0 0 0,-1 1 0 0 0,0-1 0 0 0,2 17 1 0 0,4 14 35 0 0,8 28 1070 0 0,-8-32-396 0 0,17 49 0 0 0,-19-72-740 0 0,1 0 0 0 0,0-1 0 0 0,0 0 0 0 0,1 0 1 0 0,1-1-1 0 0,0 0 0 0 0,0-1 0 0 0,1 0 0 0 0,13 10 0 0 0,-22-18-425 0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04.497"/>
    </inkml:context>
    <inkml:brush xml:id="br0">
      <inkml:brushProperty name="width" value="0.1" units="cm"/>
      <inkml:brushProperty name="height" value="0.1" units="cm"/>
      <inkml:brushProperty name="color" value="#E71224"/>
    </inkml:brush>
  </inkml:definitions>
  <inkml:trace contextRef="#ctx0" brushRef="#br0">292 10 1375 0 0,'-2'0'107'0'0,"-12"-1"-454"0"0,-13 1 2895 0 0,0 2 4902 0 0,3 1-4365 0 0,-36-2 1 0 0,-67-13-2665 0 0,116 10-411 0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05.122"/>
    </inkml:context>
    <inkml:brush xml:id="br0">
      <inkml:brushProperty name="width" value="0.1" units="cm"/>
      <inkml:brushProperty name="height" value="0.1" units="cm"/>
      <inkml:brushProperty name="color" value="#E71224"/>
    </inkml:brush>
  </inkml:definitions>
  <inkml:trace contextRef="#ctx0" brushRef="#br0">0 0 7167 0 0,'0'0'6015'0'0,"8"4"-5070"0"0,-5-2-696 0 0,1 1-1 0 0,0 0 1 0 0,-1 0 0 0 0,0 0-1 0 0,1 0 1 0 0,-1 0-1 0 0,-1 1 1 0 0,5 6 0 0 0,18 35 1040 0 0,-12-21-852 0 0,-3-7-233 0 0,1-1-1 0 0,1 0 1 0 0,0 0-1 0 0,2-1 1 0 0,-1-1-1 0 0,2 0 1 0 0,31 23-1 0 0,-32-26-183 0 0,1-1-1 0 0,0-1 1 0 0,20 10 0 0 0,-30-17-60 0 0,0 0 0 0 0,0 0 1 0 0,1 0-1 0 0,-1-1 1 0 0,0 1-1 0 0,1-1 0 0 0,-1-1 1 0 0,0 1-1 0 0,1-1 0 0 0,-1 0 1 0 0,1 0-1 0 0,-1 0 0 0 0,0-1 1 0 0,10-2-1 0 0,-15 3-203 0 0,1 0 0 0 0,0 0 0 0 0,-1-1 0 0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05.481"/>
    </inkml:context>
    <inkml:brush xml:id="br0">
      <inkml:brushProperty name="width" value="0.1" units="cm"/>
      <inkml:brushProperty name="height" value="0.1" units="cm"/>
      <inkml:brushProperty name="color" value="#E71224"/>
    </inkml:brush>
  </inkml:definitions>
  <inkml:trace contextRef="#ctx0" brushRef="#br0">221 0 4143 0 0,'-1'2'319'0'0,"-13"22"72"0"0,4-7 5476 0 0,-20 28 0 0 0,15-26-5321 0 0,1 1-1 0 0,1 0 0 0 0,1 1 1 0 0,-13 28-1 0 0,-55 154-329 0 0,74-178 581 0 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06.800"/>
    </inkml:context>
    <inkml:brush xml:id="br0">
      <inkml:brushProperty name="width" value="0.1" units="cm"/>
      <inkml:brushProperty name="height" value="0.1" units="cm"/>
      <inkml:brushProperty name="color" value="#E71224"/>
    </inkml:brush>
  </inkml:definitions>
  <inkml:trace contextRef="#ctx0" brushRef="#br0">0 37 2303 0 0,'0'0'10383'0'0,"11"2"-8871"0"0,-1-3-877 0 0,1-1 0 0 0,0 0 0 0 0,-1 0 0 0 0,1-1 0 0 0,14-6 0 0 0,19-5 164 0 0,-39 12-709 0 0,0 1 0 0 0,0 0 0 0 0,0 1 0 0 0,0-1 0 0 0,0 1 0 0 0,0 0 0 0 0,9 1 0 0 0,-12-1-26 0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07.149"/>
    </inkml:context>
    <inkml:brush xml:id="br0">
      <inkml:brushProperty name="width" value="0.1" units="cm"/>
      <inkml:brushProperty name="height" value="0.1" units="cm"/>
      <inkml:brushProperty name="color" value="#E71224"/>
    </inkml:brush>
  </inkml:definitions>
  <inkml:trace contextRef="#ctx0" brushRef="#br0">0 20 6447 0 0,'0'0'7912'0'0,"2"1"-7518"0"0,3 0-174 0 0,1 0 0 0 0,0 0 1 0 0,-1 0-1 0 0,1 0 0 0 0,0-1 1 0 0,-1 0-1 0 0,9-1 0 0 0,42-8 624 0 0,-13 1-692 0 0,-26 5-194 0 0,8 0-185 0 0,-8 2-4168 0 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07.494"/>
    </inkml:context>
    <inkml:brush xml:id="br0">
      <inkml:brushProperty name="width" value="0.1" units="cm"/>
      <inkml:brushProperty name="height" value="0.1" units="cm"/>
      <inkml:brushProperty name="color" value="#E71224"/>
    </inkml:brush>
  </inkml:definitions>
  <inkml:trace contextRef="#ctx0" brushRef="#br0">5 114 9471 0 0,'1'0'432'0'0,"10"-3"-140"0"0,0 0-1 0 0,-1 0 1 0 0,0-1 0 0 0,0-1-1 0 0,11-6 1 0 0,-10 5 296 0 0,0 1 1 0 0,1 0 0 0 0,23-7-1 0 0,-25 9-221 0 0,0 2-1 0 0,1-1 0 0 0,-1 1 1 0 0,1 1-1 0 0,-1 0 1 0 0,0 0-1 0 0,19 4 0 0 0,-24-3-240 0 0,0 0 0 0 0,0 1-1 0 0,0-1 1 0 0,0 1 0 0 0,-1 0-1 0 0,1 1 1 0 0,-1-1 0 0 0,1 1-1 0 0,-1 0 1 0 0,0 0 0 0 0,0 0-1 0 0,0 1 1 0 0,-1-1 0 0 0,1 1-1 0 0,-1 0 1 0 0,1 0 0 0 0,3 8 0 0 0,-5-9-76 0 0,-1 0 1 0 0,0 1-1 0 0,0-1 1 0 0,0 1 0 0 0,0-1-1 0 0,0 1 1 0 0,-1-1-1 0 0,0 1 1 0 0,0 0 0 0 0,0-1-1 0 0,0 1 1 0 0,0-1-1 0 0,-1 1 1 0 0,1 0 0 0 0,-1-1-1 0 0,-2 6 1 0 0,-2 4 33 0 0,0 0 1 0 0,-14 23-1 0 0,11-22-107 0 0,0-1 0 0 0,-1 0-1 0 0,-1-1 1 0 0,0 0 0 0 0,-1-1 0 0 0,0 0 0 0 0,-23 17 0 0 0,29-25 8 0 0,0 0 1 0 0,0-1 0 0 0,0 0 0 0 0,0 0-1 0 0,0 0 1 0 0,-1 0 0 0 0,1-1 0 0 0,-1 1-1 0 0,1-2 1 0 0,-1 1 0 0 0,0 0 0 0 0,1-1-1 0 0,-1 0 1 0 0,0-1 0 0 0,1 1 0 0 0,-1-1-1 0 0,0 0 1 0 0,1 0 0 0 0,0-1 0 0 0,-1 0-1 0 0,1 0 1 0 0,0 0 0 0 0,0-1 0 0 0,0 1-1 0 0,0-1 1 0 0,0 0 0 0 0,0-1 0 0 0,1 1 0 0 0,0-1-1 0 0,-1 0 1 0 0,2 0 0 0 0,-1 0 0 0 0,0 0-1 0 0,1-1 1 0 0,0 0 0 0 0,0 1 0 0 0,0-1-1 0 0,0 0 1 0 0,1-1 0 0 0,0 1 0 0 0,0 0-1 0 0,0-1 1 0 0,-1-8 0 0 0,2 5 49 0 0,0-1 0 0 0,1 1 0 0 0,0-1 0 0 0,0 1 1 0 0,1 0-1 0 0,0-1 0 0 0,1 1 0 0 0,0 0 0 0 0,1 0 0 0 0,-1 0 0 0 0,2 0 0 0 0,-1 1 1 0 0,7-12-1 0 0,1 1-276 0 0,2 1 1 0 0,-1 0-1 0 0,2 1 1 0 0,26-25-1 0 0,-30 33-207 0 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09.186"/>
    </inkml:context>
    <inkml:brush xml:id="br0">
      <inkml:brushProperty name="width" value="0.1" units="cm"/>
      <inkml:brushProperty name="height" value="0.1" units="cm"/>
      <inkml:brushProperty name="color" value="#E71224"/>
    </inkml:brush>
  </inkml:definitions>
  <inkml:trace contextRef="#ctx0" brushRef="#br0">1 0 4143 0 0,'0'2'9368'0'0,"17"129"-5584"0"0,11 28-1464 0 0,-18-99-2273 0 0,-9-59-770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41.628"/>
    </inkml:context>
    <inkml:brush xml:id="br0">
      <inkml:brushProperty name="width" value="0.1" units="cm"/>
      <inkml:brushProperty name="height" value="0.1" units="cm"/>
      <inkml:brushProperty name="color" value="#E71224"/>
    </inkml:brush>
  </inkml:definitions>
  <inkml:trace contextRef="#ctx0" brushRef="#br0">291 1 6447 0 0,'0'0'499'0'0,"-2"0"-328"0"0,-151 3 9182 0 0,50 3-8128 0 0,72-5-1145 0 0,30-1-37 0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09.531"/>
    </inkml:context>
    <inkml:brush xml:id="br0">
      <inkml:brushProperty name="width" value="0.1" units="cm"/>
      <inkml:brushProperty name="height" value="0.1" units="cm"/>
      <inkml:brushProperty name="color" value="#E71224"/>
    </inkml:brush>
  </inkml:definitions>
  <inkml:trace contextRef="#ctx0" brushRef="#br0">0 60 6447 0 0,'0'0'3554'0'0,"7"-5"-556"0"0,6-3-2646 0 0,0 1-1 0 0,0 0 1 0 0,0 1-1 0 0,1 0 0 0 0,20-6 1 0 0,-24 10-275 0 0,0 0-1 0 0,0 0 1 0 0,0 1 0 0 0,1 0 0 0 0,-1 1 0 0 0,0 0 0 0 0,0 0-1 0 0,18 4 1 0 0,-6 0-6 0 0,1 2 1 0 0,-1 0-1 0 0,0 2 0 0 0,-1 0 0 0 0,1 1 1 0 0,25 16-1 0 0,-44-23-61 0 0,1 0 1 0 0,-1 1-1 0 0,0-1 1 0 0,0 1-1 0 0,0 0 1 0 0,0 0-1 0 0,0 0 1 0 0,-1 0 0 0 0,1 1-1 0 0,-1-1 1 0 0,0 1-1 0 0,0-1 1 0 0,0 1-1 0 0,0 0 1 0 0,-1 0-1 0 0,1 0 1 0 0,-1 0-1 0 0,0 0 1 0 0,0 0-1 0 0,-1 0 1 0 0,1 0-1 0 0,-1 4 1 0 0,0-1 19 0 0,-1-1 1 0 0,0 0-1 0 0,0 0 1 0 0,-1 1-1 0 0,1-1 1 0 0,-1 0-1 0 0,-1-1 1 0 0,1 1 0 0 0,-1 0-1 0 0,0-1 1 0 0,0 1-1 0 0,-1-1 1 0 0,-7 9-1 0 0,-1 0-19 0 0,-2 0 0 0 0,0-1-1 0 0,0 0 1 0 0,-1-2 0 0 0,-1 1-1 0 0,0-2 1 0 0,0 0 0 0 0,-32 13-1 0 0,41-20-10 0 0,0 0 0 0 0,1-1 0 0 0,-1 0 0 0 0,0-1 0 0 0,0 0 0 0 0,0 0 0 0 0,-10 0 0 0 0,16 0-13 0 0,0-1-1 0 0,-1 0 1 0 0,1 0 0 0 0,0 0-1 0 0,-1-1 1 0 0,1 1 0 0 0,0 0-1 0 0,-1 0 1 0 0,1-1-1 0 0,0 1 1 0 0,0 0 0 0 0,-1-1-1 0 0,1 1 1 0 0,0-1 0 0 0,0 0-1 0 0,0 1 1 0 0,-2-3-1 0 0,0 1-182 0 0,2 1-296 0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13.100"/>
    </inkml:context>
    <inkml:brush xml:id="br0">
      <inkml:brushProperty name="width" value="0.1" units="cm"/>
      <inkml:brushProperty name="height" value="0.1" units="cm"/>
      <inkml:brushProperty name="color" value="#E71224"/>
    </inkml:brush>
  </inkml:definitions>
  <inkml:trace contextRef="#ctx0" brushRef="#br0">59 150 3223 0 0,'0'0'3570'0'0,"-1"-10"-1964"0"0,7-5-1554 0 0,-3 6 86 0 0,0-1 0 0 0,1 1 0 0 0,0 0 0 0 0,1 0 0 0 0,0 1 0 0 0,0-1 0 0 0,1 1 0 0 0,0 0 0 0 0,11-10 0 0 0,-14 15 37 0 0,1 0 0 0 0,0 0 0 0 0,0 1 0 0 0,0-1 0 0 0,0 1-1 0 0,1 0 1 0 0,-1 0 0 0 0,0 0 0 0 0,1 1 0 0 0,-1 0 0 0 0,1 0-1 0 0,0 0 1 0 0,-1 0 0 0 0,9 0 0 0 0,-10 1-113 0 0,0 1 1 0 0,0-1-1 0 0,0 1 1 0 0,-1-1-1 0 0,1 1 1 0 0,0 0-1 0 0,0 0 1 0 0,0 0-1 0 0,-1 0 1 0 0,1 1-1 0 0,-1-1 0 0 0,1 1 1 0 0,-1-1-1 0 0,1 1 1 0 0,-1 0-1 0 0,0 0 1 0 0,0 0-1 0 0,0 0 1 0 0,0 1-1 0 0,0-1 0 0 0,-1 0 1 0 0,1 1-1 0 0,-1-1 1 0 0,3 5-1 0 0,0 4 58 0 0,0-1-1 0 0,-1 1 0 0 0,0 0 0 0 0,-1 0 1 0 0,0 0-1 0 0,0 0 0 0 0,-1 0 0 0 0,-1 0 1 0 0,0 1-1 0 0,-1-1 0 0 0,0 0 1 0 0,0 0-1 0 0,-6 18 0 0 0,1-7-39 0 0,-1-2-1 0 0,-1 1 1 0 0,0-1-1 0 0,-2 0 1 0 0,0-1-1 0 0,-15 19 1 0 0,22-33-74 0 0,-6 9 17 0 0,-1 0 1 0 0,-1-1 0 0 0,-13 13 0 0 0,21-22-23 0 0,-1-1 1 0 0,0 0-1 0 0,0 0 0 0 0,0 0 1 0 0,-1-1-1 0 0,-6 4 0 0 0,9-5-5 0 0,-1-1-1 0 0,1 1 0 0 0,-1 0 1 0 0,1-1-1 0 0,-1 1 0 0 0,1-1 1 0 0,-1 0-1 0 0,1 0 1 0 0,-1 0-1 0 0,0 0 0 0 0,1 0 1 0 0,-1-1-1 0 0,-3 0 0 0 0,3 0 0 0 0,-1-1 0 0 0,1 1 0 0 0,0-1 0 0 0,0 0 0 0 0,0 0-1 0 0,0 0 1 0 0,0 0 0 0 0,1 0 0 0 0,-1 0 0 0 0,1-1 0 0 0,-1 0 0 0 0,1 1-1 0 0,0-1 1 0 0,0 0 0 0 0,0 0 0 0 0,0 0 0 0 0,1 0 0 0 0,-1 0 0 0 0,1-1-1 0 0,-2-6 1 0 0,0 1-10 0 0,1 0-1 0 0,1 0 1 0 0,0 0 0 0 0,0 0-1 0 0,0 0 1 0 0,2-17-1 0 0,1 11 26 0 0,1 0 0 0 0,0 0-1 0 0,0 0 1 0 0,2 1 0 0 0,-1 0-1 0 0,2-1 1 0 0,0 2 0 0 0,1-1-1 0 0,0 1 1 0 0,1 0 0 0 0,1 1 0 0 0,0-1-1 0 0,0 2 1 0 0,12-12 0 0 0,-9 13-754 0 0,0 2-266 0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13.470"/>
    </inkml:context>
    <inkml:brush xml:id="br0">
      <inkml:brushProperty name="width" value="0.1" units="cm"/>
      <inkml:brushProperty name="height" value="0.1" units="cm"/>
      <inkml:brushProperty name="color" value="#E71224"/>
    </inkml:brush>
  </inkml:definitions>
  <inkml:trace contextRef="#ctx0" brushRef="#br0">51 0 10135 0 0,'0'0'919'0'0,"0"2"-640"0"0,1 4 364 0 0,-1 1 1 0 0,1 0-1 0 0,-1-1 1 0 0,-1 1 0 0 0,1 0-1 0 0,-3 12 1 0 0,-14 43 943 0 0,7-29-738 0 0,-12 25-949 0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14.710"/>
    </inkml:context>
    <inkml:brush xml:id="br0">
      <inkml:brushProperty name="width" value="0.1" units="cm"/>
      <inkml:brushProperty name="height" value="0.1" units="cm"/>
      <inkml:brushProperty name="color" value="#E71224"/>
    </inkml:brush>
  </inkml:definitions>
  <inkml:trace contextRef="#ctx0" brushRef="#br0">13 243 8431 0 0,'0'0'2116'0'0,"-13"-15"-137"0"0,14 10-1809 0 0,-1 1 0 0 0,1 0 1 0 0,0 0-1 0 0,0 0 0 0 0,1 0 0 0 0,-1 0 0 0 0,1 0 0 0 0,0 0 1 0 0,0 0-1 0 0,4-5 0 0 0,7-17 239 0 0,-13 26-402 0 0,3-3 14 0 0,-1 0 1 0 0,1 0-1 0 0,-1 0 0 0 0,0 0 0 0 0,0 0 0 0 0,3-9 695 0 0,9 6 1257 0 0,-12 5-1885 0 0,-1 1-20 0 0,5-2-69 0 0,-4 1 69 0 0,24-22-475 0 0,-13 14 792 0 0,-12 8-498 0 0,4-6-142 0 0,2 1 255 0 0,4 0 0 0 0,-8 3 0 0 0,10-11 0 0 0,-11 12-3 0 0,0 1 4 0 0,12-16 17 0 0,-11 11 74 0 0,0 4 95 0 0,17-12 105 0 0,-20 14-288 0 0,1 0 1 0 0,0-1-1 0 0,-1 1 1 0 0,1 0 0 0 0,0 0-1 0 0,-1 0 1 0 0,1 0-1 0 0,0 0 1 0 0,-1 1-1 0 0,1-1 1 0 0,0 0-1 0 0,-1 0 1 0 0,1 0-1 0 0,-1 0 1 0 0,1 1-1 0 0,0-1 1 0 0,-1 0-1 0 0,1 1 1 0 0,-1-1-1 0 0,1 0 1 0 0,0 1-1 0 0,-1-1 1 0 0,1 1-1 0 0,-1-1 1 0 0,1 1 0 0 0,11 12 138 0 0,-7-6-118 0 0,0 1 0 0 0,-1-1 0 0 0,0 1 0 0 0,0 0 0 0 0,-1 0 0 0 0,0 0-1 0 0,2 12 1 0 0,-1-8 18 0 0,0 1 0 0 0,6 12 0 0 0,-2-10-20 0 0,-1-2 0 0 0,2 1 0 0 0,0-1 0 0 0,19 22 0 0 0,-21-28-9 0 0,0 0 1 0 0,1-1-1 0 0,-1 0 1 0 0,1 0-1 0 0,1-1 1 0 0,-1 0 0 0 0,1 0-1 0 0,18 7 1 0 0,-12-7-50 0 0,0 0 1 0 0,0-1 0 0 0,0-1 0 0 0,0 0 0 0 0,1-1 0 0 0,15-1 0 0 0,-25-1 27 0 0,0 0 0 0 0,0 0 0 0 0,1-1 0 0 0,-1 0 0 0 0,0-1 0 0 0,0 1 0 0 0,-1-1 0 0 0,1-1 0 0 0,0 1 0 0 0,0-1 0 0 0,-1 1 0 0 0,0-2 1 0 0,0 1-1 0 0,1 0 0 0 0,-2-1 0 0 0,1 0 0 0 0,0 0 0 0 0,4-7 0 0 0,-5 6-10 0 0,1-1 0 0 0,-2 0 0 0 0,1 0-1 0 0,0 0 1 0 0,-1 0 0 0 0,-1-1 0 0 0,1 1 0 0 0,-1-1 0 0 0,0 0 0 0 0,0 0 0 0 0,-1 0 0 0 0,0 0-1 0 0,0 0 1 0 0,-1 0 0 0 0,0-14 0 0 0,-1 15 10 0 0,1 0-1 0 0,-2 0 0 0 0,1 0 1 0 0,-1 0-1 0 0,1 0 0 0 0,-2 1 1 0 0,1-1-1 0 0,-1 0 0 0 0,1 1 1 0 0,-1 0-1 0 0,-1 0 1 0 0,1 0-1 0 0,-1 0 0 0 0,0 0 1 0 0,0 0-1 0 0,-1 1 0 0 0,1 0 1 0 0,-9-6-1 0 0,8 7 9 0 0,0 0-1 0 0,0 1 0 0 0,0-1 1 0 0,-1 1-1 0 0,1 0 1 0 0,0 1-1 0 0,-1 0 1 0 0,1-1-1 0 0,-1 2 0 0 0,0-1 1 0 0,1 0-1 0 0,-1 1 1 0 0,0 0-1 0 0,1 1 0 0 0,-1-1 1 0 0,1 1-1 0 0,-1 0 1 0 0,-9 4-1 0 0,-6 2 14 0 0,1 1 0 0 0,0 2-1 0 0,-28 16 1 0 0,15-7-13 0 0,-6 4-1 0 0,-58 47 0 0 0,34-23 0 0 0,44-33 0 0 0,10-7 0 0 0,0-1 0 0 0,-11 7 0 0 0,16-11 0 0 0,1-1 0 0 0,0 1 0 0 0,0-1 0 0 0,0 0 0 0 0,-1 0 0 0 0,1 0 0 0 0,0-1 0 0 0,-1 1 0 0 0,1-1 0 0 0,-1 0 0 0 0,-4 0 0 0 0,7 0 0 0 0,0 0 0 0 0,0 0 0 0 0,0 0 0 0 0,0 0 0 0 0,0 0 0 0 0,-1 0 0 0 0,1 0 0 0 0,0-1 0 0 0,0 1 0 0 0,0 0 0 0 0,0-1 0 0 0,0 1 0 0 0,0-1 0 0 0,0 1 0 0 0,0-1 0 0 0,1 0 0 0 0,-1 1 0 0 0,0-1 0 0 0,0 0 0 0 0,0 0 0 0 0,0-1 0 0 0,-1 0 0 0 0,1 1 0 0 0,0 1 0 0 0,0-1 0 0 0,0 0 0 0 0,0 0 0 0 0,1 1 0 0 0,-1-1 0 0 0,0 0 0 0 0,1 0 0 0 0,-1 0 0 0 0,1 0 0 0 0,-1 0 0 0 0,1 0 0 0 0,-1 0 0 0 0,1 0 0 0 0,0 0 0 0 0,-1 0 0 0 0,1 0 0 0 0,0 0 0 0 0,0 0 0 0 0,0-2 0 0 0,0-2 0 0 0,-2-2-5 0 0,0 0 1 0 0,1-1-1 0 0,0 1 0 0 0,0 0 0 0 0,1-1 0 0 0,0 1 0 0 0,0-1 0 0 0,1 1 1 0 0,0 0-1 0 0,2-10 0 0 0,1 5-33 0 0,-1 0 0 0 0,2 0 1 0 0,0 1-1 0 0,7-12 0 0 0,-7 14-791 0 0,1 0 0 0 0,1 0 0 0 0,7-7 0 0 0,1 0-550 0 0,0 3-12 0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15.185"/>
    </inkml:context>
    <inkml:brush xml:id="br0">
      <inkml:brushProperty name="width" value="0.1" units="cm"/>
      <inkml:brushProperty name="height" value="0.1" units="cm"/>
      <inkml:brushProperty name="color" value="#E71224"/>
    </inkml:brush>
  </inkml:definitions>
  <inkml:trace contextRef="#ctx0" brushRef="#br0">0 1 8495 0 0,'0'0'4079'0'0,"10"6"-2718"0"0,9 12-359 0 0,-1 1-1 0 0,-1 0 0 0 0,-1 1 1 0 0,26 43-1 0 0,-21-29-718 0 0,-1 1 0 0 0,-2 0 0 0 0,17 50-1 0 0,-28-66-239 0 0,-2 0-1 0 0,0 0 1 0 0,-1 1-1 0 0,0 0 1 0 0,-2-1-1 0 0,-1 1 0 0 0,0 0 1 0 0,-3 31-1 0 0,0-41-36 0 0,0 0 0 0 0,-1 0-1 0 0,0 0 1 0 0,0 0 0 0 0,-1 0-1 0 0,0-1 1 0 0,-1 0 0 0 0,0 0 0 0 0,-9 12-1 0 0,1-5-3 0 0,-1 0 0 0 0,0-1-1 0 0,-27 23 1 0 0,35-34 3 0 0,1 0 0 0 0,0-1 0 0 0,-1 1 0 0 0,0-1 1 0 0,1 0-1 0 0,-8 2 0 0 0,10-4-117 0 0,0 0 1 0 0,0 0 0 0 0,0 0 0 0 0,-1-1 0 0 0,1 1-1 0 0,0-1 1 0 0,0 0 0 0 0,-1 0 0 0 0,1 0 0 0 0,0 0-1 0 0,-1 0 1 0 0,1-1 0 0 0,-6-1 0 0 0,-3-3-664 0 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15.890"/>
    </inkml:context>
    <inkml:brush xml:id="br0">
      <inkml:brushProperty name="width" value="0.1" units="cm"/>
      <inkml:brushProperty name="height" value="0.1" units="cm"/>
      <inkml:brushProperty name="color" value="#E71224"/>
    </inkml:brush>
  </inkml:definitions>
  <inkml:trace contextRef="#ctx0" brushRef="#br0">236 1 5527 0 0,'0'0'6596'0'0,"-2"1"-6049"0"0,-8 12 180 0 0,0 0 181 0 0,0 0 0 0 0,-20 17 0 0 0,9-10-388 0 0,1 1 0 0 0,0 0 0 0 0,2 2 0 0 0,-20 30 0 0 0,30-40-336 0 0,1 0 1 0 0,0 1 0 0 0,0-1 0 0 0,2 1 0 0 0,0 0 0 0 0,0 1 0 0 0,1-1 0 0 0,-3 31 0 0 0,6-34-89 0 0,0 0 0 0 0,2-1 0 0 0,-1 1 0 0 0,1 0 0 0 0,1 0 0 0 0,0-1 0 0 0,0 1 0 0 0,1-1 1 0 0,1 1-1 0 0,0-1 0 0 0,0 0 0 0 0,1 0 0 0 0,7 11 0 0 0,-5-11-75 0 0,1 1 0 0 0,1-1 0 0 0,-1-1 0 0 0,2 0 0 0 0,-1 0 0 0 0,1-1 0 0 0,0 0 0 0 0,14 8-1 0 0,2-2 23 0 0,1 0 0 0 0,40 14 0 0 0,-55-23-214 0 0,1-1-1 0 0,-1-1 1 0 0,1 0-1 0 0,0-1 0 0 0,18 1 1 0 0,-12-3-432 0 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16.660"/>
    </inkml:context>
    <inkml:brush xml:id="br0">
      <inkml:brushProperty name="width" value="0.1" units="cm"/>
      <inkml:brushProperty name="height" value="0.1" units="cm"/>
      <inkml:brushProperty name="color" value="#E71224"/>
    </inkml:brush>
  </inkml:definitions>
  <inkml:trace contextRef="#ctx0" brushRef="#br0">1 42 3679 0 0,'0'0'10295'0'0,"1"-1"-10066"0"0,31-13 392 0 0,7-3-322 0 0,-36 16-281 0 0,11-3 32 0 0,0 2 6 0 0,0 1 245 0 0,-3 0-924 0 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17.005"/>
    </inkml:context>
    <inkml:brush xml:id="br0">
      <inkml:brushProperty name="width" value="0.1" units="cm"/>
      <inkml:brushProperty name="height" value="0.1" units="cm"/>
      <inkml:brushProperty name="color" value="#E71224"/>
    </inkml:brush>
  </inkml:definitions>
  <inkml:trace contextRef="#ctx0" brushRef="#br0">1 14 8119 0 0,'0'0'734'0'0,"1"1"-602"0"0,3 1 320 0 0,1 0 1 0 0,-1 0 0 0 0,0 0 0 0 0,1-1-1 0 0,-1 0 1 0 0,1 0 0 0 0,-1 0 0 0 0,1 0 0 0 0,8-1-1 0 0,-5 0-253 0 0,-1-1 0 0 0,1-1-1 0 0,-1 0 1 0 0,12-4 0 0 0,-13 5-146 0 0,-4 1-32 0 0,0 0-1 0 0,0 0 1 0 0,1 0 0 0 0,-1-1 0 0 0,0 0 0 0 0,0 1-1 0 0,1-1 1 0 0,3-2 0 0 0,19-6-305 0 0,-24 8-147 0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17.512"/>
    </inkml:context>
    <inkml:brush xml:id="br0">
      <inkml:brushProperty name="width" value="0.1" units="cm"/>
      <inkml:brushProperty name="height" value="0.1" units="cm"/>
      <inkml:brushProperty name="color" value="#E71224"/>
    </inkml:brush>
  </inkml:definitions>
  <inkml:trace contextRef="#ctx0" brushRef="#br0">0 1 3679 0 0,'2'0'5387'0'0,"9"1"-3973"0"0,0 0-1 0 0,23-2 1 0 0,-6 0-1342 0 0,-14 0 4 0 0,-7 1-31 0 0,0 0 1 0 0,0 0-1 0 0,-1 1 0 0 0,12 2 1 0 0,-15-3-61 0 0,9 5-829 0 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17.855"/>
    </inkml:context>
    <inkml:brush xml:id="br0">
      <inkml:brushProperty name="width" value="0.1" units="cm"/>
      <inkml:brushProperty name="height" value="0.1" units="cm"/>
      <inkml:brushProperty name="color" value="#E71224"/>
    </inkml:brush>
  </inkml:definitions>
  <inkml:trace contextRef="#ctx0" brushRef="#br0">1 1 5983 0 0,'0'0'464'0'0,"10"6"600"0"0,-3-4 222 0 0,-1-1 0 0 0,1 1 0 0 0,12 0 0 0 0,-10-1-998 0 0,1-1 0 0 0,-1-1 0 0 0,1 0 0 0 0,11-3 0 0 0,-8 3-378 0 0,1 0-1 0 0,15 0 0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41.963"/>
    </inkml:context>
    <inkml:brush xml:id="br0">
      <inkml:brushProperty name="width" value="0.1" units="cm"/>
      <inkml:brushProperty name="height" value="0.1" units="cm"/>
      <inkml:brushProperty name="color" value="#E71224"/>
    </inkml:brush>
  </inkml:definitions>
  <inkml:trace contextRef="#ctx0" brushRef="#br0">0 1 2759 0 0,'18'-1'11646'0'0,"-16"2"-11010"0"0,-1 0-336 0 0,0 0 0 0 0,0-1 0 0 0,0 1 0 0 0,0 0 0 0 0,-1 0 0 0 0,1 0 0 0 0,0 0 1 0 0,-1 0-1 0 0,1 0 0 0 0,-1 0 0 0 0,1 0 0 0 0,-1 0 0 0 0,1 1 0 0 0,1 4-313 0 0,-1 0 1 0 0,0 0-1 0 0,-1 0 1 0 0,1 10-1 0 0,-1-9 992 0 0,0 17-558 0 0,-1-1 1 0 0,-6 33-1 0 0,3-29-100 0 0,-1 37 0 0 0,5-50-162 0 0,1 30 217 0 0,0-44-373 0 0,-1 0 1 0 0,0 1-1 0 0,0-1 0 0 0,1 0 0 0 0,-1 1 1 0 0,0-1-1 0 0,0 0 0 0 0,1 0 0 0 0,-1 1 0 0 0,0-1 1 0 0,1 0-1 0 0,-1 0 0 0 0,0 1 0 0 0,1-1 1 0 0,-1 0-1 0 0,0 0 0 0 0,1 0 0 0 0,-1 0 0 0 0,1 0 1 0 0,-1 0-1 0 0,0 0 0 0 0,1 0 0 0 0,0 0 1 0 0,-1 1-2 0 0,1-1-2 0 0,0 0 0 0 0,-1 1 0 0 0,1-1 0 0 0,-1 0 0 0 0,1 0 0 0 0,0 1 0 0 0,-1-1 0 0 0,1 0 0 0 0,0 0 0 0 0,-1 0 0 0 0,1 0 0 0 0,0 0 0 0 0,-1 0 0 0 0,1 0 0 0 0,0 0 0 0 0,-1 0 0 0 0,1 0 0 0 0,0 0 0 0 0,-1 0 0 0 0,1 0 0 0 0,-1-1 0 0 0,1 1 0 0 0,0 0 0 0 0,-1-1 0 0 0,2 1 0 0 0,0-2-20 0 0,7-2-169 0 0,0 0 0 0 0,0 0 1 0 0,-1-1-1 0 0,0 0 0 0 0,0-1 0 0 0,12-10 0 0 0,-2 2-323 0 0,-15 11 459 0 0,-2 3 46 0 0,-1-1 0 0 0,1 1 0 0 0,0 0 0 0 0,-1-1 0 0 0,1 1 0 0 0,0 0 0 0 0,0 0 0 0 0,-1 0 0 0 0,1 0 0 0 0,0-1 0 0 0,-1 1 0 0 0,1 0 0 0 0,0 0 0 0 0,0 0 0 0 0,-1 0 0 0 0,1 0-1 0 0,0 1 1 0 0,0-1 0 0 0,0 0 0 0 0,0 0 7 0 0,1 0 3 0 0,-1 0 0 0 0,1 0-1 0 0,0 1 1 0 0,0-1 0 0 0,-1 0-1 0 0,1 1 1 0 0,-1-1 0 0 0,1 1 0 0 0,0-1-1 0 0,-1 1 1 0 0,1 0 0 0 0,-1-1-1 0 0,1 1 1 0 0,-1 0 0 0 0,0 0 0 0 0,1 0-1 0 0,-1 0 1 0 0,0 1 0 0 0,0-1-1 0 0,1 0 1 0 0,0 3 0 0 0,3 1 16 0 0,5 6 72 0 0,1 0 0 0 0,0-1-1 0 0,1-1 1 0 0,0 0 0 0 0,0 0 0 0 0,1-1 0 0 0,19 9 0 0 0,-29-17-90 0 0,0 1 1 0 0,0 0-1 0 0,0-1 1 0 0,-1 1-1 0 0,1-1 1 0 0,5 0-1 0 0,4 0-1 0 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19.543"/>
    </inkml:context>
    <inkml:brush xml:id="br0">
      <inkml:brushProperty name="width" value="0.1" units="cm"/>
      <inkml:brushProperty name="height" value="0.1" units="cm"/>
      <inkml:brushProperty name="color" value="#E71224"/>
    </inkml:brush>
  </inkml:definitions>
  <inkml:trace contextRef="#ctx0" brushRef="#br0">48 58 6911 0 0,'0'0'3712'0'0,"0"1"-3288"0"0,-4 10-6 0 0,0 1 0 0 0,2-1 0 0 0,-1 0 0 0 0,2 1-1 0 0,-2 14 1 0 0,3 64 835 0 0,1-42-733 0 0,3-12-312 0 0,-2-24-112 0 0,0 1-1 0 0,-1 15 1 0 0,-1-26-157 0 0,-1-3-113 0 0,-4-8 161 0 0,0 1 0 0 0,0 0 1 0 0,1-1-1 0 0,0 0 0 0 0,1 0 0 0 0,0 0 0 0 0,0-1 0 0 0,1 1 0 0 0,0-1 0 0 0,0-14 0 0 0,1 9 22 0 0,0 0-1 0 0,2 0 0 0 0,0 0 0 0 0,1 0 1 0 0,0 0-1 0 0,5-18 0 0 0,-4 26-26 0 0,-1-1-1 0 0,1 1 1 0 0,1 0-1 0 0,-1 0 0 0 0,1 0 1 0 0,0 0-1 0 0,0 1 1 0 0,1-1-1 0 0,0 1 0 0 0,0 0 1 0 0,1 1-1 0 0,0-1 1 0 0,0 1-1 0 0,0 0 1 0 0,0 1-1 0 0,1-1 0 0 0,0 1 1 0 0,0 0-1 0 0,0 1 1 0 0,0 0-1 0 0,0 0 0 0 0,1 1 1 0 0,-1 0-1 0 0,1 0 1 0 0,0 0-1 0 0,0 1 1 0 0,-1 0-1 0 0,1 1 0 0 0,0 0 1 0 0,10 1-1 0 0,-6 0 20 0 0,-9-1 0 0 0,0 0 0 0 0,1 0-1 0 0,-1 0 1 0 0,0 1 0 0 0,1-1 0 0 0,-1 1-1 0 0,0 0 1 0 0,1 0 0 0 0,-1 0 0 0 0,0 1-1 0 0,0-1 1 0 0,5 4 0 0 0,-7-5 1 0 0,0 1 0 0 0,-1-1-1 0 0,1 1 1 0 0,-1-1 0 0 0,1 1 0 0 0,-1-1-1 0 0,1 0 1 0 0,-1 1 0 0 0,0 0 0 0 0,1-1 0 0 0,-1 1-1 0 0,0-1 1 0 0,1 1 0 0 0,-1-1 0 0 0,0 1-1 0 0,0 0 1 0 0,1-1 0 0 0,-1 1 0 0 0,0 0 0 0 0,0-1-1 0 0,0 1 1 0 0,0 0 0 0 0,0-1 0 0 0,0 1 0 0 0,0 0-1 0 0,0-1 1 0 0,0 2 0 0 0,-1 0 1 0 0,1 2 2 0 0,0 0-1 0 0,0-1 0 0 0,-1 1 1 0 0,1 0-1 0 0,-1 0 0 0 0,0-1 1 0 0,0 1-1 0 0,0-1 0 0 0,-1 1 1 0 0,1-1-1 0 0,-1 1 0 0 0,0-1 0 0 0,0 0 1 0 0,0 0-1 0 0,-4 5 0 0 0,-5 3-4 0 0,1 0-1 0 0,-19 14 1 0 0,20-18 11 0 0,-49 37 254 0 0,51-39-245 0 0,1 0-1 0 0,-1 0 1 0 0,0 0-1 0 0,0-1 1 0 0,-15 7 0 0 0,15-8 2 0 0,5-2 38 0 0,2 0 16 0 0,1 1-48 0 0,-1 0-1 0 0,1 0 1 0 0,-1 0-1 0 0,1 0 1 0 0,-1 0 0 0 0,1 0-1 0 0,0 0 1 0 0,0 0-1 0 0,0-1 1 0 0,0 1-1 0 0,0 0 1 0 0,1-1-1 0 0,-1 1 1 0 0,0-1-1 0 0,1 1 1 0 0,-1-1-1 0 0,1 0 1 0 0,2 3 0 0 0,1-2 27 0 0,-1 0 1 0 0,0-1 0 0 0,0 1-1 0 0,1-1 1 0 0,8 2 0 0 0,0 0 66 0 0,45 11 146 0 0,89 9-1 0 0,-121-20-242 0 0,41 3 20 0 0,-39-7-4842 0 0,-15 0-531 0 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19.886"/>
    </inkml:context>
    <inkml:brush xml:id="br0">
      <inkml:brushProperty name="width" value="0.1" units="cm"/>
      <inkml:brushProperty name="height" value="0.1" units="cm"/>
      <inkml:brushProperty name="color" value="#E71224"/>
    </inkml:brush>
  </inkml:definitions>
  <inkml:trace contextRef="#ctx0" brushRef="#br0">0 21 3679 0 0,'9'5'6486'0'0,"-2"-5"-6062"0"0,0-1 1 0 0,0 0-1 0 0,-1-1 1 0 0,1 1-1 0 0,8-4 1 0 0,29-6 76 0 0,-15 6-328 0 0,-27 5-225 0 0,0 0-1 0 0,-1 0 1 0 0,1 0-1 0 0,-1 1 1 0 0,1-1 0 0 0,0 0-1 0 0,-1 1 1 0 0,1-1-1 0 0,-1 1 1 0 0,1 0-1 0 0,-1-1 1 0 0,2 2 0 0 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20.246"/>
    </inkml:context>
    <inkml:brush xml:id="br0">
      <inkml:brushProperty name="width" value="0.1" units="cm"/>
      <inkml:brushProperty name="height" value="0.1" units="cm"/>
      <inkml:brushProperty name="color" value="#E71224"/>
    </inkml:brush>
  </inkml:definitions>
  <inkml:trace contextRef="#ctx0" brushRef="#br0">1 13 10479 0 0,'10'5'1118'0'0,"22"-8"-546"0"0,-23 2 468 0 0,0 1 1 0 0,18-5-1 0 0,-15 2-869 0 0,0 1 1 0 0,0 1-1 0 0,-1-1 1 0 0,1 2-1 0 0,0 0 0 0 0,0 0 1 0 0,0 1-1 0 0,12 3 1 0 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22.589"/>
    </inkml:context>
    <inkml:brush xml:id="br0">
      <inkml:brushProperty name="width" value="0.1" units="cm"/>
      <inkml:brushProperty name="height" value="0.1" units="cm"/>
      <inkml:brushProperty name="color" value="#E71224"/>
    </inkml:brush>
  </inkml:definitions>
  <inkml:trace contextRef="#ctx0" brushRef="#br0">32 44 10623 0 0,'0'0'242'0'0,"-5"-1"36"0"0,-21-3 2758 0 0,31 3-2628 0 0,0 0 0 0 0,0 1-1 0 0,11 0 1 0 0,12-1 733 0 0,143-32-1509 0 0,-155 31 48 0 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23.261"/>
    </inkml:context>
    <inkml:brush xml:id="br0">
      <inkml:brushProperty name="width" value="0.1" units="cm"/>
      <inkml:brushProperty name="height" value="0.1" units="cm"/>
      <inkml:brushProperty name="color" value="#E71224"/>
    </inkml:brush>
  </inkml:definitions>
  <inkml:trace contextRef="#ctx0" brushRef="#br0">95 52 10823 0 0,'0'0'1472'0'0,"2"-1"-1392"0"0,0 1-69 0 0,12-7 5 0 0,8-9 86 0 0,8-4 1111 0 0,-27 18-1130 0 0,-1 1 0 0 0,1 0 0 0 0,-1 0 0 0 0,1 1 0 0 0,0-1 0 0 0,-1 0 0 0 0,1 1 0 0 0,0 0 0 0 0,0-1 0 0 0,0 1 0 0 0,4 1 0 0 0,-5-1 187 0 0,-1 1-10 0 0,4 2-130 0 0,0 0-1 0 0,0 0 0 0 0,-1 1 1 0 0,1-1-1 0 0,-1 1 0 0 0,0 0 1 0 0,0 1-1 0 0,0-1 0 0 0,5 10 1 0 0,3 6 266 0 0,11 25 1 0 0,7 12 206 0 0,-25-50-575 0 0,1 1 0 0 0,-1-1 1 0 0,2-1-1 0 0,-1 1 1 0 0,0-1-1 0 0,1 0 1 0 0,0 0-1 0 0,1-1 0 0 0,-1 0 1 0 0,1 0-1 0 0,12 5 1 0 0,-10-6-32 0 0,1 0 0 0 0,-1-1 0 0 0,1 0 0 0 0,0 0 0 0 0,0-1 0 0 0,1-1 0 0 0,-1 0 0 0 0,21-1 0 0 0,-21 0 3 0 0,0-1 0 0 0,0 0 0 0 0,-1-1 0 0 0,1 0 0 0 0,-1-1 0 0 0,17-6 0 0 0,-24 8 0 0 0,-1-1 0 0 0,0 0 0 0 0,0 1 0 0 0,1-1 0 0 0,-2 0 0 0 0,1 0 0 0 0,0-1 0 0 0,0 1 0 0 0,-1 0 0 0 0,1-1 0 0 0,-1 1 0 0 0,2-5 0 0 0,2-5 0 0 0,-7 7 0 0 0,1 3 0 0 0,0-2-1 0 0,0 1 1 0 0,0-1-1 0 0,0 1 0 0 0,-1-1 1 0 0,0 1-1 0 0,1 0 0 0 0,-1 0 0 0 0,0 0 1 0 0,-1 0-1 0 0,1 0 0 0 0,0 0 0 0 0,-1 0 1 0 0,-3-2-1 0 0,2 1-11 0 0,-1 1 1 0 0,0 0-1 0 0,-1 0 1 0 0,1 0-1 0 0,0 1 0 0 0,-1-1 1 0 0,-8-1-1 0 0,2 1-69 0 0,1 1 0 0 0,0 0 0 0 0,0 1 0 0 0,-1 0 0 0 0,1 1 0 0 0,-1 0 0 0 0,1 1 0 0 0,-13 2 0 0 0,11 0 11 0 0,0 1-1 0 0,0 0 1 0 0,1 1 0 0 0,-1 0-1 0 0,1 0 1 0 0,0 2-1 0 0,-12 7 1 0 0,-6 8 26 0 0,-36 33-1 0 0,-14 10 33 0 0,76-62 2 0 0,0 0-1 0 0,0 0 1 0 0,0 0-1 0 0,0 0 1 0 0,-1 0-1 0 0,1-1 1 0 0,-1 0-1 0 0,0 0 1 0 0,1 0-1 0 0,-1-1 1 0 0,0 1-1 0 0,0-1 0 0 0,0 0 1 0 0,0-1-1 0 0,0 1 1 0 0,-1-1-1 0 0,-8-1 1 0 0,11 1 2 0 0,-1-1 0 0 0,1 0 0 0 0,-1 0 0 0 0,1 0 0 0 0,-1 0 1 0 0,1 0-1 0 0,0-1 0 0 0,0 0 0 0 0,0 1 0 0 0,0-1 0 0 0,0-1 0 0 0,0 1 0 0 0,0 0 0 0 0,1-1 0 0 0,-1 1 1 0 0,1-1-1 0 0,-1 0 0 0 0,1 0 0 0 0,0 0 0 0 0,0 0 0 0 0,1 0 0 0 0,-1 0 0 0 0,1 0 0 0 0,-1-1 0 0 0,-1-6 1 0 0,2 3 2 0 0,0 0 1 0 0,0 0 0 0 0,0 0-1 0 0,1 0 1 0 0,0 0 0 0 0,1 0 0 0 0,-1 0-1 0 0,1 0 1 0 0,1 0 0 0 0,3-14-1 0 0,-2 13 20 0 0,0 0-1 0 0,0 0 1 0 0,1 0-1 0 0,0 0 1 0 0,1 0-1 0 0,0 1 0 0 0,0 0 1 0 0,9-11-1 0 0,-6 11-294 0 0,0 0-1 0 0,0 0 1 0 0,1 1-1 0 0,10-7 1 0 0,-5 6-5126 0 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23.647"/>
    </inkml:context>
    <inkml:brush xml:id="br0">
      <inkml:brushProperty name="width" value="0.1" units="cm"/>
      <inkml:brushProperty name="height" value="0.1" units="cm"/>
      <inkml:brushProperty name="color" value="#E71224"/>
    </inkml:brush>
  </inkml:definitions>
  <inkml:trace contextRef="#ctx0" brushRef="#br0">58 1 9007 0 0,'6'10'960'0'0,"-5"-8"-868"0"0,1 0 0 0 0,-1 0 0 0 0,0 1 0 0 0,0-1 0 0 0,-1 0-1 0 0,1 0 1 0 0,0 1 0 0 0,-1-1 0 0 0,1 0 0 0 0,-1 1 0 0 0,0-1 0 0 0,0 1-1 0 0,0 2 1 0 0,1 6 322 0 0,-1-4-245 0 0,0 1 0 0 0,0-1 0 0 0,-1 1 0 0 0,1-1 0 0 0,-2 0-1 0 0,1 1 1 0 0,-4 7 0 0 0,-2 21 476 0 0,3-21-253 0 0,0 1-1 0 0,0-1 0 0 0,-2 0 0 0 0,1 0 0 0 0,-10 15 1 0 0,6-11-293 0 0,9-18-105 0 0,-1 0 0 0 0,1 0 1 0 0,0 0-1 0 0,-1 0 0 0 0,1 0 0 0 0,0 0 0 0 0,-1 0 0 0 0,1 0 1 0 0,-1 0-1 0 0,0 0 0 0 0,1-1 0 0 0,-1 1 0 0 0,0 0 1 0 0,1 0-1 0 0,-1-1 0 0 0,0 1 0 0 0,-1 0 0 0 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24.419"/>
    </inkml:context>
    <inkml:brush xml:id="br0">
      <inkml:brushProperty name="width" value="0.1" units="cm"/>
      <inkml:brushProperty name="height" value="0.1" units="cm"/>
      <inkml:brushProperty name="color" value="#E71224"/>
    </inkml:brush>
  </inkml:definitions>
  <inkml:trace contextRef="#ctx0" brushRef="#br0">67 143 3223 0 0,'0'0'6399'0'0,"0"-2"-5780"0"0,5-9-366 0 0,0 0-1 0 0,0 0 1 0 0,1 1 0 0 0,1 0 0 0 0,-1 0 0 0 0,14-14 0 0 0,-16 20-114 0 0,-1 0 0 0 0,1 0 1 0 0,1 1-1 0 0,-1-1 1 0 0,0 1-1 0 0,1 0 0 0 0,0 1 1 0 0,0-1-1 0 0,0 1 0 0 0,0 0 1 0 0,0 0-1 0 0,0 0 0 0 0,0 1 1 0 0,1 0-1 0 0,-1 0 1 0 0,0 0-1 0 0,6 0 0 0 0,-7 1-51 0 0,1 0 0 0 0,-1 1-1 0 0,0-1 1 0 0,1 1-1 0 0,-1 0 1 0 0,0 0 0 0 0,0 0-1 0 0,0 0 1 0 0,0 1 0 0 0,0 0-1 0 0,0-1 1 0 0,0 2 0 0 0,0-1-1 0 0,-1 0 1 0 0,1 1 0 0 0,-1-1-1 0 0,0 1 1 0 0,0 0-1 0 0,0 0 1 0 0,0 1 0 0 0,0-1-1 0 0,-1 0 1 0 0,1 1 0 0 0,-1 0-1 0 0,3 4 1 0 0,6 12 128 0 0,7 14 155 0 0,-8-12-128 0 0,0 0 1 0 0,15 24 0 0 0,-17-35-226 0 0,0 0-1 0 0,0-1 0 0 0,1 0 1 0 0,0 0-1 0 0,16 13 1 0 0,-19-18-13 0 0,1 0 1 0 0,0-1 0 0 0,-1 0 0 0 0,1 0 0 0 0,1 0 0 0 0,-1-1-1 0 0,0 0 1 0 0,1 0 0 0 0,13 2 0 0 0,-17-4-8 0 0,1-1-1 0 0,-1 0 1 0 0,1 0 0 0 0,0 0-1 0 0,-1 0 1 0 0,1-1 0 0 0,-1 1 0 0 0,1-1-1 0 0,-1 0 1 0 0,1-1 0 0 0,-1 1-1 0 0,0-1 1 0 0,0 0 0 0 0,0 0-1 0 0,0 0 1 0 0,0 0 0 0 0,0-1 0 0 0,5-4-1 0 0,-2 1-12 0 0,-1-1 1 0 0,0 0-1 0 0,0 0 0 0 0,-1 0 0 0 0,0-1 0 0 0,0 0 1 0 0,-1 0-1 0 0,0 0 0 0 0,6-16 0 0 0,-9 20 14 0 0,0 1 0 0 0,0-1 0 0 0,0 1 0 0 0,-1 0 0 0 0,1-1 0 0 0,-1 1 0 0 0,0-1 1 0 0,0 1-1 0 0,0-1 0 0 0,-1 1 0 0 0,1-1 0 0 0,-1 1 0 0 0,1-1 0 0 0,-1 1 0 0 0,0-1 0 0 0,-1 1 0 0 0,1 0 0 0 0,-3-4 0 0 0,3 5-1 0 0,0 0 1 0 0,-1 0-1 0 0,1 0 0 0 0,-1 0 1 0 0,0 1-1 0 0,0-1 0 0 0,0 0 1 0 0,1 1-1 0 0,-1 0 0 0 0,-1-1 1 0 0,1 1-1 0 0,0 0 1 0 0,0 0-1 0 0,0 0 0 0 0,-1 0 1 0 0,1 1-1 0 0,0-1 0 0 0,-1 0 1 0 0,1 1-1 0 0,-1 0 0 0 0,1 0 1 0 0,0-1-1 0 0,-1 1 0 0 0,1 1 1 0 0,-1-1-1 0 0,-3 1 1 0 0,-10 3 4 0 0,1 2 1 0 0,0-1 0 0 0,0 2 0 0 0,0 0 0 0 0,1 1 0 0 0,-16 11 0 0 0,20-13 54 0 0,-31 19-20 0 0,-11 9-86 0 0,-2-3-1 0 0,-81 34 1 0 0,128-62 37 0 0,0-1 0 0 0,0 0 0 0 0,-1 0-1 0 0,1-1 1 0 0,-1 0 0 0 0,1 0 0 0 0,-1 0 0 0 0,1-1-1 0 0,-1-1 1 0 0,1 1 0 0 0,-1-1 0 0 0,-9-2 0 0 0,12 1 4 0 0,0 1 0 0 0,1-1 0 0 0,-1 0 0 0 0,0-1 0 0 0,1 1 0 0 0,0-1 0 0 0,-1 1 0 0 0,1-1 0 0 0,0-1 0 0 0,1 1 1 0 0,-1 0-1 0 0,0-1 0 0 0,1 0 0 0 0,0 0 0 0 0,0 0 0 0 0,0 0 0 0 0,0 0 0 0 0,1-1 0 0 0,-3-7 0 0 0,2 5 20 0 0,0-1-1 0 0,1-1 1 0 0,0 1-1 0 0,0 0 1 0 0,1 0-1 0 0,0-1 1 0 0,1 1-1 0 0,0-1 0 0 0,0 1 1 0 0,1 0-1 0 0,0-1 1 0 0,0 1-1 0 0,1 0 1 0 0,0-1-1 0 0,0 1 1 0 0,5-10-1 0 0,-3 9-217 0 0,1 0 0 0 0,0 0 0 0 0,0 1-1 0 0,1-1 1 0 0,0 1 0 0 0,1 0 0 0 0,-1 0-1 0 0,2 1 1 0 0,-1 0 0 0 0,1 1 0 0 0,0-1-1 0 0,0 1 1 0 0,12-6 0 0 0,0 3-5286 0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24.783"/>
    </inkml:context>
    <inkml:brush xml:id="br0">
      <inkml:brushProperty name="width" value="0.1" units="cm"/>
      <inkml:brushProperty name="height" value="0.1" units="cm"/>
      <inkml:brushProperty name="color" value="#E71224"/>
    </inkml:brush>
  </inkml:definitions>
  <inkml:trace contextRef="#ctx0" brushRef="#br0">1 1 6911 0 0,'1'0'528'0'0,"24"11"1197"0"0,0 1-1 0 0,-1 1 0 0 0,37 26 0 0 0,-42-25-1140 0 0,-1 1 0 0 0,-1 1 0 0 0,0 0 0 0 0,24 31 0 0 0,-32-35-467 0 0,0 0 1 0 0,-1 1-1 0 0,0 0 1 0 0,-1 1-1 0 0,0 0 0 0 0,-1 0 1 0 0,-1 0-1 0 0,0 1 0 0 0,-1-1 1 0 0,-1 1-1 0 0,0 0 0 0 0,-1 0 1 0 0,-1 0-1 0 0,0 1 0 0 0,-1-1 1 0 0,0 0-1 0 0,-2 0 0 0 0,-3 19 1 0 0,0-15-80 0 0,0 0 0 0 0,-1-1 0 0 0,-2 0 0 0 0,0 0 0 0 0,0-1 0 0 0,-2 0 1 0 0,-22 31-1 0 0,21-34-124 0 0,-1 0 1 0 0,0-1 0 0 0,-1 0 0 0 0,0-1-1 0 0,-1-1 1 0 0,0 0 0 0 0,-1-1-1 0 0,-29 15 1 0 0,18-14-672 0 0,-1-4-38 0 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25.403"/>
    </inkml:context>
    <inkml:brush xml:id="br0">
      <inkml:brushProperty name="width" value="0.1" units="cm"/>
      <inkml:brushProperty name="height" value="0.1" units="cm"/>
      <inkml:brushProperty name="color" value="#E71224"/>
    </inkml:brush>
  </inkml:definitions>
  <inkml:trace contextRef="#ctx0" brushRef="#br0">160 11 6879 0 0,'0'0'623'0'0,"2"-1"-514"0"0,-1-1-96 0 0,14-5 2668 0 0,-14 10-2426 0 0,0 0 0 0 0,-1 0 1 0 0,1 0-1 0 0,-1 0 1 0 0,0 0-1 0 0,0 0 0 0 0,-1 0 1 0 0,1 0-1 0 0,0 0 1 0 0,-1 0-1 0 0,0 0 0 0 0,0 0 1 0 0,0 0-1 0 0,-2 4 1 0 0,-1 3 211 0 0,0-1 1 0 0,-2 1-1 0 0,-5 8 1 0 0,-14 21 691 0 0,1 0-1 0 0,3 2 1 0 0,-33 83 0 0 0,48-105-1070 0 0,1-1 1 0 0,1 1 0 0 0,1-1-1 0 0,0 1 1 0 0,1 1 0 0 0,1-1-1 0 0,1 0 1 0 0,1 0 0 0 0,0 0-1 0 0,2 0 1 0 0,6 25 0 0 0,-7-32-40 0 0,2-1-1 0 0,0 1 1 0 0,0-1 0 0 0,1 0 0 0 0,0 0 0 0 0,1 0-1 0 0,1-1 1 0 0,-1 0 0 0 0,1 0 0 0 0,1-1 0 0 0,0 0-1 0 0,0 0 1 0 0,1-1 0 0 0,0 0 0 0 0,1 0 0 0 0,-1-1 0 0 0,2 0-1 0 0,20 10 1 0 0,-21-13-130 0 0,-1 0-1 0 0,1-1 1 0 0,0 0-1 0 0,0-1 1 0 0,0 0-1 0 0,1-1 1 0 0,13 1-1 0 0,5-4-291 0 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27.155"/>
    </inkml:context>
    <inkml:brush xml:id="br0">
      <inkml:brushProperty name="width" value="0.1" units="cm"/>
      <inkml:brushProperty name="height" value="0.1" units="cm"/>
      <inkml:brushProperty name="color" value="#E71224"/>
    </inkml:brush>
  </inkml:definitions>
  <inkml:trace contextRef="#ctx0" brushRef="#br0">324 1 7111 0 0,'0'0'8023'0'0,"0"16"-7386"0"0,-1 7-103 0 0,-7 38 0 0 0,-1 4-30 0 0,2 78 211 0 0,7-131-685 0 0,-3 163 321 0 0,10 75 161 0 0,-4-96-437 0 0,-10 101 617 0 0,3-194-619 0 0,-7 116-9 0 0,7-74-64 0 0,1-7 0 0 0,-3 37 59 0 0,0 15 10 0 0,0-9-48 0 0,5-50-10 0 0,-2-24-11 0 0,-5 167 0 0 0,6-164 0 0 0,0 25 0 0 0,1 37 207 0 0,15 127 290 0 0,-11-218-482 0 0,-1 50 34 0 0,-3 50-37 0 0,-1 3 94 0 0,0-19 93 0 0,2-101-188 0 0,5 193 109 0 0,-10-119-120 0 0,1-41 0 0 0,-4 28 328 0 0,-8 125-648 0 0,10-84 374 0 0,-6 91 28 0 0,8-113-82 0 0,2-40 0 0 0,-2 164 0 0 0,7 110 200 0 0,0-279-200 0 0,1-25 0 0 0,-2-24 0 0 0,-1 0 0 0 0,0-1 0 0 0,1 0 0 0 0,3 9 0 0 0,2 6 0 0 0,-1-12 0 0 0,2-3-14 0 0,4-5-56 0 0,-9-2 50 0 0,-2 0 18 0 0,0 0-1 0 0,0 0 1 0 0,1 0 0 0 0,-1 0 0 0 0,0 0-1 0 0,0 0 1 0 0,0-1 0 0 0,0 1-1 0 0,1-1 1 0 0,-1 1 0 0 0,0-1-1 0 0,0 1 1 0 0,0-1 0 0 0,1 0 0 0 0,5-3 11 0 0,-1 0 1 0 0,0 0-1 0 0,1-1 1 0 0,-1 1-1 0 0,-1-1 1 0 0,1-1-1 0 0,-1 1 1 0 0,0-1-1 0 0,0 0 1 0 0,5-8-1 0 0,20-23 17 0 0,-20 28-26 0 0,-9 7 0 0 0,5-11 0 0 0,-5 8 45 0 0,-7 7 4 0 0,-5 5 76 0 0,-9 11-75 0 0,1 2 0 0 0,0 1 0 0 0,-15 22 0 0 0,-31 33 6 0 0,63-74-50 0 0,1-1 0 0 0,0 1 0 0 0,-1-1 0 0 0,1 0 0 0 0,-1 0 0 0 0,1 0 0 0 0,-1 0 0 0 0,0 0 0 0 0,1 0 0 0 0,-1 0 0 0 0,0 0 0 0 0,0-1 0 0 0,0 1 0 0 0,0-1 0 0 0,1 1 0 0 0,-1-1 0 0 0,0 0 0 0 0,0 0 0 0 0,0 0 0 0 0,0 0 0 0 0,0 0 0 0 0,0 0 0 0 0,0 0 0 0 0,0-1 0 0 0,0 1 0 0 0,1-1 0 0 0,-1 1 0 0 0,-3-2 0 0 0,0-1-5 0 0,0 0 0 0 0,1 0 0 0 0,-1-1 0 0 0,1 1 0 0 0,0-1 0 0 0,-7-8 0 0 0,-6-9-17 0 0,0-1 0 0 0,2 0 0 0 0,1-2 0 0 0,-16-35 0 0 0,26 52 22 0 0,0-2-1 0 0,0 1 0 0 0,1 0 0 0 0,0-1 1 0 0,1 0-1 0 0,0 0 0 0 0,0 1 1 0 0,1-1-1 0 0,0-11 0 0 0,-3-26 147 0 0,3 28-641 0 0,1 5-5164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48.875"/>
    </inkml:context>
    <inkml:brush xml:id="br0">
      <inkml:brushProperty name="width" value="0.1" units="cm"/>
      <inkml:brushProperty name="height" value="0.1" units="cm"/>
      <inkml:brushProperty name="color" value="#E71224"/>
    </inkml:brush>
  </inkml:definitions>
  <inkml:trace contextRef="#ctx0" brushRef="#br0">131 119 6623 0 0,'0'0'5627'0'0,"5"-7"-5310"0"0,-1 2-266 0 0,-1 1 0 0 0,1-1 0 0 0,0 1 0 0 0,0 0 0 0 0,0 0 0 0 0,0 0 0 0 0,1 1 0 0 0,-1-1 0 0 0,1 1 0 0 0,0 0 0 0 0,0 1 0 0 0,0-1 0 0 0,0 1 0 0 0,1 0 0 0 0,-1 0 1 0 0,1 1-1 0 0,-1-1 0 0 0,1 1 0 0 0,0 0 0 0 0,-1 1 0 0 0,1 0 0 0 0,0-1 0 0 0,0 2 0 0 0,-1-1 0 0 0,1 1 0 0 0,5 1 0 0 0,-7-1 13 0 0,-1-1 1 0 0,0 1 0 0 0,1 1 0 0 0,-1-1 0 0 0,0 0 0 0 0,0 1-1 0 0,0-1 1 0 0,0 1 0 0 0,0 0 0 0 0,0 0 0 0 0,0 0-1 0 0,-1 1 1 0 0,1-1 0 0 0,3 5 0 0 0,-3-3 8 0 0,0 0 0 0 0,-1 1 1 0 0,0-1-1 0 0,0 0 0 0 0,0 1 0 0 0,0-1 1 0 0,-1 1-1 0 0,1 0 0 0 0,0 8 0 0 0,-1-3-8 0 0,0 0-1 0 0,-1 0 1 0 0,-1 0 0 0 0,1 0-1 0 0,-2 0 1 0 0,1 0-1 0 0,-1 0 1 0 0,-1 0 0 0 0,-6 15-1 0 0,1-4 62 0 0,-1-1-1 0 0,-1-1 1 0 0,-1 1-1 0 0,-1-2 1 0 0,-25 31-1 0 0,31-42-145 0 0,0-1 0 0 0,0-1-1 0 0,0 1 1 0 0,-1-1 0 0 0,0-1 0 0 0,0 1 0 0 0,-15 6-1 0 0,16-9 0 0 0,0 0 0 0 0,0 0 0 0 0,0-1 0 0 0,0 1 0 0 0,0-2-1 0 0,0 1 1 0 0,0-1 0 0 0,0 1 0 0 0,0-2 0 0 0,-1 1 0 0 0,1-1-1 0 0,-6-1 1 0 0,8 1 16 0 0,-1 0-1 0 0,1 0 0 0 0,0-1 1 0 0,0 0-1 0 0,0 1 1 0 0,0-1-1 0 0,0-1 0 0 0,0 1 1 0 0,1-1-1 0 0,-1 1 1 0 0,1-1-1 0 0,0 0 0 0 0,0 0 1 0 0,0 0-1 0 0,0-1 1 0 0,0 1-1 0 0,1-1 0 0 0,-1 0 1 0 0,1 1-1 0 0,0-1 1 0 0,0 0-1 0 0,0 0 0 0 0,1 0 1 0 0,-2-5-1 0 0,0-4-16 0 0,1 7 11 0 0,0-1 1 0 0,0 1-1 0 0,1 0 1 0 0,0 0-1 0 0,1-1 1 0 0,-1-7-1 0 0,2-13 11 0 0,-1 11 0 0 0,1 0 0 0 0,1 0 0 0 0,4-22 0 0 0,-3 26 2 0 0,-1 5 6 0 0,-1 1 1 0 0,2-1 0 0 0,-1 0-1 0 0,0 1 1 0 0,7-10 0 0 0,-9 14-9 0 0,6-9 23 0 0,1 0 0 0 0,0 1 0 0 0,0 0 0 0 0,1 0 0 0 0,0 1 0 0 0,1 0 0 0 0,0 0 0 0 0,17-12 1 0 0,21-7-188 0 0,-26 16-4382 0 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1:28.469"/>
    </inkml:context>
    <inkml:brush xml:id="br0">
      <inkml:brushProperty name="width" value="0.1" units="cm"/>
      <inkml:brushProperty name="height" value="0.1" units="cm"/>
      <inkml:brushProperty name="color" value="#E71224"/>
    </inkml:brush>
  </inkml:definitions>
  <inkml:trace contextRef="#ctx0" brushRef="#br0">323 105 4375 0 0,'0'0'2950'0'0,"-10"-3"-2804"0"0,-22-2 81 0 0,29 4-184 0 0,-1-1-22 0 0,2 0 22 0 0,-8-14-1 0 0,8 12-20 0 0,2 2-22 0 0,-1-1 1 0 0,1 0 0 0 0,0 1 0 0 0,0-1 0 0 0,0 0-1 0 0,0 1 1 0 0,0-1 0 0 0,1 0 0 0 0,-1 1 0 0 0,1-1-1 0 0,-1 0 1 0 0,3-3 0 0 0,-3 6-1 0 0,0-2 126 0 0,1-1-1 0 0,-1 1 0 0 0,13-19 8819 0 0,-13 22-8690 0 0,1 22 226 0 0,1 0 1 0 0,1 0-1 0 0,2-1 1 0 0,8 31-1 0 0,2-14 30 0 0,1-1-1 0 0,39 67 0 0 0,-32-65-305 0 0,-21-37-156 0 0,3 0-46 0 0,-7-22-109 0 0,-3 6 94 0 0,0-1 0 0 0,0 1 0 0 0,-1 1 0 0 0,0-1 0 0 0,-16-20 1 0 0,-8-19 14 0 0,5 3-2 0 0,-43-90 0 0 0,57 119 11 0 0,9 19 32 0 0,0 1-43 0 0,-1 0 0 0 0,1 0 1 0 0,0 0-1 0 0,0 1 1 0 0,0-1-1 0 0,0 1 1 0 0,0 0-1 0 0,0-1 1 0 0,0 1-1 0 0,0 0 1 0 0,0 0-1 0 0,0 1 1 0 0,0-1-1 0 0,0 0 1 0 0,1 0-1 0 0,-1 1 1 0 0,1-1-1 0 0,-1 1 1 0 0,-1 2-1 0 0,1-1 1 0 0,-10 10-2 0 0,2 1 0 0 0,-1 0 1 0 0,-13 27-1 0 0,-18 50 38 0 0,-3 6 271 0 0,5-13-18 0 0,36-78-226 0 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3:32.175"/>
    </inkml:context>
    <inkml:brush xml:id="br0">
      <inkml:brushProperty name="width" value="0.1" units="cm"/>
      <inkml:brushProperty name="height" value="0.1" units="cm"/>
      <inkml:brushProperty name="color" value="#E71224"/>
    </inkml:brush>
  </inkml:definitions>
  <inkml:trace contextRef="#ctx0" brushRef="#br0">0 51 919 0 0,'1'-2'67'0'0,"16"-46"13690"0"0,-17 69-13165 0 0,-1 0-287 0 0,5 38-1 0 0,-3-52-281 0 0,0 0 0 0 0,1 0-1 0 0,0-1 1 0 0,0 1 0 0 0,1-1 0 0 0,-1 1-1 0 0,2-1 1 0 0,-1 0 0 0 0,7 10-1 0 0,-5-10 43 0 0,0 0 0 0 0,0 0 0 0 0,0 0 0 0 0,1-1 0 0 0,0 0 1 0 0,0 0-1 0 0,1-1 0 0 0,-1 1 0 0 0,11 4 0 0 0,-14-8-66 0 0,0 0 0 0 0,0 0 0 0 0,0 0 0 0 0,1 0 0 0 0,-1 0 0 0 0,0-1 0 0 0,0 0 0 0 0,1 1 0 0 0,-1-1 0 0 0,0 0 0 0 0,0-1 0 0 0,1 1 0 0 0,-1-1 0 0 0,0 1 0 0 0,0-1 0 0 0,0 0 1 0 0,1 0-1 0 0,-1 0 0 0 0,0-1 0 0 0,0 1 0 0 0,-1-1 0 0 0,1 0 0 0 0,0 1 0 0 0,4-5 0 0 0,-2 1-27 0 0,0 1 1 0 0,0-1-1 0 0,-1 0 1 0 0,1-1-1 0 0,-1 1 1 0 0,-1-1-1 0 0,1 0 1 0 0,-1 0-1 0 0,0 0 1 0 0,0 0 0 0 0,0 0-1 0 0,-1-1 1 0 0,2-9-1 0 0,-1 1-13 0 0,-1-1 0 0 0,-1 0 0 0 0,0 0-1 0 0,-3-24 1 0 0,0 28 41 0 0,0 3 27 0 0,-1 34 490 0 0,5 2-242 0 0,1 0-1 0 0,2 0 1 0 0,0 0-1 0 0,11 32 1 0 0,11 53 472 0 0,-20-49-99 0 0,1 88 0 0 0,-8-144-641 0 0,-1 0-1 0 0,1-1 0 0 0,-2 1 1 0 0,1 0-1 0 0,-1-1 1 0 0,0 1-1 0 0,0-1 0 0 0,0 0 1 0 0,-5 7-1 0 0,7-12-6 0 0,-1 1 0 0 0,1-1-1 0 0,-1 0 1 0 0,0 0 0 0 0,0 0 0 0 0,0 0-1 0 0,0 0 1 0 0,0 0 0 0 0,0 0-1 0 0,0 0 1 0 0,0-1 0 0 0,0 1 0 0 0,0 0-1 0 0,0-1 1 0 0,0 1 0 0 0,-1 0 0 0 0,1-1-1 0 0,0 0 1 0 0,0 1 0 0 0,-1-1-1 0 0,1 0 1 0 0,0 1 0 0 0,-1-1 0 0 0,1 0-1 0 0,0 0 1 0 0,-1 0 0 0 0,1 0 0 0 0,0 0-1 0 0,-1-1 1 0 0,1 1 0 0 0,0 0 0 0 0,0 0-1 0 0,-1-1 1 0 0,0 0 0 0 0,-1 0-9 0 0,-2 0 19 0 0,0-1 0 0 0,1 0 0 0 0,0 0 1 0 0,-1-1-1 0 0,1 1 0 0 0,0-1 0 0 0,0 0 1 0 0,0 0-1 0 0,0 0 0 0 0,1 0 1 0 0,-1-1-1 0 0,-5-7 0 0 0,-11-21-1225 0 0,6 0-4327 0 0,9 14-312 0 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3:32.519"/>
    </inkml:context>
    <inkml:brush xml:id="br0">
      <inkml:brushProperty name="width" value="0.1" units="cm"/>
      <inkml:brushProperty name="height" value="0.1" units="cm"/>
      <inkml:brushProperty name="color" value="#E71224"/>
    </inkml:brush>
  </inkml:definitions>
  <inkml:trace contextRef="#ctx0" brushRef="#br0">0 23 6911 0 0,'0'0'6535'0'0,"2"0"-6275"0"0,1 1-177 0 0,-1-1 1 0 0,1 0-1 0 0,-1 0 0 0 0,1 0 0 0 0,-1 0 1 0 0,1 0-1 0 0,0 0 0 0 0,-1-1 0 0 0,1 1 1 0 0,-1-1-1 0 0,1 0 0 0 0,-1 1 1 0 0,1-1-1 0 0,-1 0 0 0 0,0-1 0 0 0,0 1 1 0 0,3-2-1 0 0,11-4 327 0 0,11 1 37 0 0,-26 6-510 0 0,5 11-2290 0 0,-5-1 1442 0 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3:32.878"/>
    </inkml:context>
    <inkml:brush xml:id="br0">
      <inkml:brushProperty name="width" value="0.1" units="cm"/>
      <inkml:brushProperty name="height" value="0.1" units="cm"/>
      <inkml:brushProperty name="color" value="#E71224"/>
    </inkml:brush>
  </inkml:definitions>
  <inkml:trace contextRef="#ctx0" brushRef="#br0">1 35 5063 0 0,'0'0'8239'0'0,"12"2"-6410"0"0,-6-1-1635 0 0,1-1 0 0 0,0 1-1 0 0,-1-2 1 0 0,1 1-1 0 0,-1-1 1 0 0,1 0 0 0 0,0 0-1 0 0,8-4 1 0 0,-1 0-475 0 0,0 0 1 0 0,-1-1-1 0 0,12-8 0 0 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3:33.400"/>
    </inkml:context>
    <inkml:brush xml:id="br0">
      <inkml:brushProperty name="width" value="0.1" units="cm"/>
      <inkml:brushProperty name="height" value="0.1" units="cm"/>
      <inkml:brushProperty name="color" value="#E71224"/>
    </inkml:brush>
  </inkml:definitions>
  <inkml:trace contextRef="#ctx0" brushRef="#br0">0 112 7311 0 0,'0'0'1334'0'0,"2"-2"-930"0"0,2-1-104 0 0,0 0 0 0 0,0 0 0 0 0,0-1 1 0 0,0 0-1 0 0,-1 0 0 0 0,0 0 0 0 0,0 0 0 0 0,4-7 1 0 0,-3 4-172 0 0,1 1 0 0 0,-1-1 0 0 0,1 1 0 0 0,0 1 0 0 0,7-7 0 0 0,-8 8 1 0 0,0 1 0 0 0,0 1 0 0 0,0-1 0 0 0,1 0 0 0 0,-1 1 0 0 0,1 0 0 0 0,-1 0 0 0 0,1 1 0 0 0,7-3 0 0 0,-9 4-76 0 0,-1 0-1 0 0,0 0 1 0 0,0 0 0 0 0,0 0 0 0 0,0 0 0 0 0,0 0 0 0 0,0 0 0 0 0,0 1 0 0 0,0-1-1 0 0,0 1 1 0 0,0 0 0 0 0,0 0 0 0 0,0-1 0 0 0,0 1 0 0 0,0 0 0 0 0,0 0 0 0 0,-1 1-1 0 0,1-1 1 0 0,0 0 0 0 0,-1 1 0 0 0,1-1 0 0 0,-1 1 0 0 0,0-1 0 0 0,1 1 0 0 0,-1 0-1 0 0,2 2 1 0 0,0 2-25 0 0,0 0 0 0 0,-1 0 0 0 0,1 1 0 0 0,-1-1 0 0 0,-1 0 0 0 0,1 1 0 0 0,-1 0 0 0 0,0-1 0 0 0,0 1 0 0 0,-1 0 0 0 0,0-1-1 0 0,0 1 1 0 0,-1 0 0 0 0,-1 6 0 0 0,-2 8 59 0 0,0 0-1 0 0,-2 0 1 0 0,-8 20-1 0 0,-26 55-23 0 0,35-85-64 0 0,-1 0 0 0 0,1 0 0 0 0,-2-1 0 0 0,-9 14 0 0 0,7-12-2 0 0,7-10 3 0 0,-7 4 11 0 0,7-6 31 0 0,1-1-47 0 0,-1-1 1 0 0,1 1 0 0 0,-1-1-1 0 0,1 1 1 0 0,-1-1-1 0 0,1 0 1 0 0,0 1 0 0 0,0-1-1 0 0,0 0 1 0 0,0 0 0 0 0,0 0-1 0 0,0 0 1 0 0,1 0 0 0 0,-1 0-1 0 0,1 0 1 0 0,-1 0-1 0 0,1 0 1 0 0,0 0 0 0 0,0 0-1 0 0,0 0 1 0 0,0 0 0 0 0,0-3-1 0 0,3-12 66 0 0,-1 15-60 0 0,-1 1-2 0 0,-1 0 0 0 0,1-1 0 0 0,-1 1 0 0 0,1 0 0 0 0,0 0 0 0 0,-1 0 0 0 0,1 0 0 0 0,0 0 0 0 0,0-1 0 0 0,0 1 0 0 0,0 1 0 0 0,0-1 0 0 0,0 0 0 0 0,0 0 0 0 0,0 0 0 0 0,2 0 0 0 0,0-1 0 0 0,5-3 0 0 0,-5 4 5 0 0,-1 0-1 0 0,1 0 0 0 0,0 0 1 0 0,0 0-1 0 0,1 0 0 0 0,-1 0 1 0 0,0 1-1 0 0,0 0 1 0 0,0 0-1 0 0,0-1 0 0 0,5 2 1 0 0,1-1 17 0 0,7 1 446 0 0,0 1 1 0 0,30 6-1 0 0,-26-4 24 0 0,22 2 0 0 0,-39-5-492 0 0,0-1 0 0 0,0 0 0 0 0,0 0 0 0 0,0 0 0 0 0,0 0 0 0 0,0 0 0 0 0,0-1 0 0 0,0 1 0 0 0,0-1 0 0 0,6-2 0 0 0,-5 2 0 0 0,-1 0-349 0 0,-1 0 0 0 0,1 1-1 0 0,-1-1 1 0 0,1 0 0 0 0,-1 0-1 0 0,1 0 1 0 0,-1-1 0 0 0,0 1-1 0 0,0-1 1 0 0,0 1 0 0 0,0-1-1 0 0,3-2 1 0 0,-1 0-1047 0 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3:33.978"/>
    </inkml:context>
    <inkml:brush xml:id="br0">
      <inkml:brushProperty name="width" value="0.1" units="cm"/>
      <inkml:brushProperty name="height" value="0.1" units="cm"/>
      <inkml:brushProperty name="color" value="#E71224"/>
    </inkml:brush>
  </inkml:definitions>
  <inkml:trace contextRef="#ctx0" brushRef="#br0">1 18 3223 0 0,'0'0'10712'0'0,"6"-10"-9774"0"0,-5 9-880 0 0,0 0 0 0 0,-1 1 0 0 0,1-1 0 0 0,0 1 0 0 0,0-1 0 0 0,-1 1 0 0 0,1-1 1 0 0,0 1-1 0 0,0-1 0 0 0,0 1 0 0 0,0 0 0 0 0,-1-1 0 0 0,1 1 0 0 0,0 0 0 0 0,0 0 0 0 0,0 0 1 0 0,0-1-1 0 0,0 1 0 0 0,0 0 0 0 0,0 0 0 0 0,0 1 0 0 0,0-1 0 0 0,0 0 0 0 0,0 0 1 0 0,0 0-1 0 0,-1 1 0 0 0,3-1 0 0 0,-1 2 64 0 0,0-1 0 0 0,0 0 0 0 0,0 0-1 0 0,0 1 1 0 0,0 0 0 0 0,-1-1 0 0 0,1 1 0 0 0,0 0 0 0 0,-1 0 0 0 0,3 2 0 0 0,23 42 517 0 0,-19-33-499 0 0,-1 1 0 0 0,14 15 0 0 0,-17-25-99 0 0,-1 0 1 0 0,2 0-1 0 0,-1 0 1 0 0,0 0-1 0 0,1-1 0 0 0,-1 0 1 0 0,1 0-1 0 0,0 0 0 0 0,11 4 1 0 0,-16-7-40 0 0,5 3 11 0 0,0-1 0 0 0,0 0-1 0 0,0 0 1 0 0,0-1 0 0 0,0 0 0 0 0,0 0 0 0 0,1 0-1 0 0,-1 0 1 0 0,0-1 0 0 0,1 0 0 0 0,-1 0 0 0 0,1 0-1 0 0,7-2 1 0 0,-10 1-83 0 0,1 0 1 0 0,-1 0-1 0 0,-1 0 0 0 0,1 0 0 0 0,0-1 1 0 0,0 1-1 0 0,0-1 0 0 0,3-2 0 0 0,1-1-360 0 0,-5 3 122 0 0,0 1 0 0 0,0-1 1 0 0,0 1-1 0 0,-1-1 1 0 0,1 0-1 0 0,0 0 1 0 0,-1 0-1 0 0,4-4 1 0 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3:34.326"/>
    </inkml:context>
    <inkml:brush xml:id="br0">
      <inkml:brushProperty name="width" value="0.1" units="cm"/>
      <inkml:brushProperty name="height" value="0.1" units="cm"/>
      <inkml:brushProperty name="color" value="#E71224"/>
    </inkml:brush>
  </inkml:definitions>
  <inkml:trace contextRef="#ctx0" brushRef="#br0">151 0 2759 0 0,'0'0'126'0'0,"-1"2"-5"0"0,-14 29 3638 0 0,-19 29-1 0 0,-3 4 2245 0 0,17-20-6315 0 0,10-16 712 0 0,1 0 1 0 0,2 0-1 0 0,-5 33 0 0 0,10-54-307 0 0,1-6-120 0 0,0 1 0 0 0,1 0-1 0 0,-1-1 1 0 0,1 1 0 0 0,0 0-1 0 0,-1 0 1 0 0,1-1 0 0 0,0 1 0 0 0,0 2-1 0 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59.142"/>
    </inkml:context>
    <inkml:brush xml:id="br0">
      <inkml:brushProperty name="width" value="0.1" units="cm"/>
      <inkml:brushProperty name="height" value="0.1" units="cm"/>
      <inkml:brushProperty name="color" value="#E71224"/>
    </inkml:brush>
  </inkml:definitions>
  <inkml:trace contextRef="#ctx0" brushRef="#br0">2970 51 1375 0 0,'0'0'3564'0'0,"0"-12"-3170"0"0,17-26 9840 0 0,-18 64-9694 0 0,-2 1 1 0 0,-1-1-1 0 0,-7 27 0 0 0,-3 16 230 0 0,6-37-595 0 0,-2 16 39 0 0,-4 41-3 0 0,-3 18-3 0 0,-9-25 109 0 0,24-78-319 0 0,1 0-1 0 0,-1 0 1 0 0,1-1-1 0 0,-1 1 1 0 0,-1-1-1 0 0,-2 6 1 0 0,2-6 2 0 0,0 1 0 0 0,1 0 1 0 0,0 0-1 0 0,-4 8 0 0 0,-13 49 18 0 0,10-41 68 0 0,0-1 0 0 0,-17 26 1 0 0,-3 7 28 0 0,17-34-115 0 0,-21 40-65 0 0,23-41 47 0 0,2 1-195 0 0,-3-1 213 0 0,-3 11 0 0 0,11-23 30 0 0,0 0-1 0 0,0-1 0 0 0,0 1 1 0 0,-7 6-1 0 0,4-4 16 0 0,0 0 1 0 0,0 1-1 0 0,-8 15 0 0 0,-34 63-169 0 0,40-72-9 0 0,-4 6 266 0 0,-21 27-1 0 0,23-36-132 0 0,0-1 0 0 0,-19 17 0 0 0,22-22 0 0 0,-10 13-1 0 0,-6 8 13 0 0,10-15 34 0 0,1 0-1 0 0,-2-1 1 0 0,-18 11 0 0 0,-18 12-48 0 0,22-16 2 0 0,19-11 0 0 0,-13 8 0 0 0,7-2 0 0 0,9-7 0 0 0,0 0 0 0 0,-1 0 0 0 0,0 0 0 0 0,-10 5 0 0 0,-64 28 0 0 0,11-3 0 0 0,52-26 0 0 0,0-2 0 0 0,-31 8 0 0 0,37-11 0 0 0,-39 17 0 0 0,14-10 54 0 0,-53 10-1 0 0,34-10 171 0 0,-51 19 722 0 0,87-24-975 0 0,0 2 29 0 0,11-5 0 0 0,0 1 0 0 0,-1-1 0 0 0,-15 3 0 0 0,-12-1 0 0 0,-6 7 4 0 0,34-9 11 0 0,0-1 0 0 0,0 0 0 0 0,-19 2 0 0 0,-6 0-554 0 0,-36 3 614 0 0,46-7-31 0 0,-24 6 0 0 0,25-3 104 0 0,-26 0 0 0 0,15-1-389 0 0,-62 10 1 0 0,45-4 201 0 0,-46 14 166 0 0,78-16 85 0 0,-28 13-1 0 0,28-10-258 0 0,-25 7-1 0 0,-6 3-327 0 0,35-12 371 0 0,-27 7 0 0 0,-114 30 4 0 0,85-32 224 0 0,47-10-320 0 0,-30 9 0 0 0,-14 13 535 0 0,1 2-390 0 0,65-25-49 0 0,-11 1 0 0 0,5-3 0 0 0,1-1 0 0 0,1-1-10 0 0,5 3-50 0 0,-5-7-52 0 0,3-1 96 0 0,1 1 11 0 0,4-4 8 0 0,-1 3-2 0 0,1 1-1 0 0,-1-1 1 0 0,1 1 0 0 0,3-8-1 0 0,-4 12 8 0 0,2-5 10 0 0,0 0-1 0 0,7-12 1 0 0,0 4-19 0 0,-4 7 16 0 0,1 0 0 0 0,-1 0 0 0 0,1 0 1 0 0,10-8-1 0 0,-3 4 21 0 0,-13 12-123 0 0,-7 2-190 0 0,1 1 273 0 0,-1-1 0 0 0,0 1 0 0 0,1 0 1 0 0,-1 0-1 0 0,1 1 0 0 0,0-1 0 0 0,0 1 0 0 0,-7 5 0 0 0,5-4-41 0 0,-8 6 78 0 0,0 0-1 0 0,1 1 1 0 0,1 1 0 0 0,0 0 0 0 0,1 0 0 0 0,0 1-1 0 0,0 1 1 0 0,2 0 0 0 0,-11 18 0 0 0,19-29 10 0 0,1 5-21 0 0,1-8-19 0 0,0 0 1 0 0,0 1-1 0 0,0-1 0 0 0,-1 1 1 0 0,1-1-1 0 0,0 1 0 0 0,0-1 1 0 0,0 1-1 0 0,0-1 0 0 0,0 1 1 0 0,0 0-1 0 0,0-1 0 0 0,0 1 1 0 0,0-1-1 0 0,0 1 0 0 0,0-1 1 0 0,1 1-1 0 0,-1-1 0 0 0,0 1 1 0 0,0-1-1 0 0,0 0 0 0 0,1 1 1 0 0,-1-1-1 0 0,0 1 0 0 0,1-1 1 0 0,-1 1-1 0 0,0-1 0 0 0,1 0 1 0 0,-1 1-1 0 0,0-1 0 0 0,1 1 1 0 0,1 0 9 0 0,1 2 1 0 0,0 0-1 0 0,0 0 0 0 0,1 0 1 0 0,-1 0-1 0 0,1-1 1 0 0,0 1-1 0 0,0-1 1 0 0,0 0-1 0 0,0 0 0 0 0,0 0 1 0 0,1-1-1 0 0,-1 1 1 0 0,9 0-1 0 0,6 1 95 0 0,36 2-1 0 0,-42-4-98 0 0,-1-1-8 0 0,17 2 4 0 0,39-3 0 0 0,-65 1-23 0 0,0-1 1 0 0,0 1-1 0 0,-1 0 1 0 0,1-1-1 0 0,0 1 1 0 0,-1-1-1 0 0,1 0 1 0 0,0 0-1 0 0,-1 0 1 0 0,1 0-1 0 0,-1-1 0 0 0,0 1 1 0 0,1-1-1 0 0,1-1 1 0 0,4-3-1011 0 0,2-1-380 0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4:59.976"/>
    </inkml:context>
    <inkml:brush xml:id="br0">
      <inkml:brushProperty name="width" value="0.1" units="cm"/>
      <inkml:brushProperty name="height" value="0.1" units="cm"/>
      <inkml:brushProperty name="color" value="#E71224"/>
    </inkml:brush>
  </inkml:definitions>
  <inkml:trace contextRef="#ctx0" brushRef="#br0">12 189 2759 0 0,'-11'17'15580'0'0,"11"-18"-15595"0"0,0-1-1 0 0,0 1 1 0 0,0-1-1 0 0,-1 1 0 0 0,1-1 1 0 0,1 1-1 0 0,-1-1 0 0 0,0 1 1 0 0,1-3-1 0 0,0-4 28 0 0,2 0-1 0 0,-1 0 0 0 0,1 0 0 0 0,0 0 1 0 0,0 1-1 0 0,1-1 0 0 0,0 1 0 0 0,0 0 1 0 0,1 0-1 0 0,0 0 0 0 0,0 1 1 0 0,12-12-1 0 0,9-5 57 0 0,-11 9 33 0 0,28-20-1 0 0,-25 24-25 0 0,-17 9 120 0 0,9 8 255 0 0,-8-5-393 0 0,-1 1-1 0 0,1-1 0 0 0,-1 1 1 0 0,0 0-1 0 0,0-1 1 0 0,0 1-1 0 0,0 0 0 0 0,0 0 1 0 0,-1 0-1 0 0,1-1 0 0 0,-1 1 1 0 0,0 0-1 0 0,0 6 1 0 0,-1 5 130 0 0,-5 24 0 0 0,0 1-16 0 0,5-17-36 0 0,0 0 0 0 0,2 1 0 0 0,0-1 1 0 0,6 23-1 0 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5:01.827"/>
    </inkml:context>
    <inkml:brush xml:id="br0">
      <inkml:brushProperty name="width" value="0.1" units="cm"/>
      <inkml:brushProperty name="height" value="0.1" units="cm"/>
      <inkml:brushProperty name="color" value="#E71224"/>
    </inkml:brush>
  </inkml:definitions>
  <inkml:trace contextRef="#ctx0" brushRef="#br0">0 25 1375 0 0,'13'-24'17396'0'0,"-5"33"-18656"0"0,4 6 1664 0 0,-1 0 0 0 0,-1 1-1 0 0,0 1 1 0 0,11 26 0 0 0,-9-18-136 0 0,-11-23-501 0 0,-4-13-2077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50.022"/>
    </inkml:context>
    <inkml:brush xml:id="br0">
      <inkml:brushProperty name="width" value="0.1" units="cm"/>
      <inkml:brushProperty name="height" value="0.1" units="cm"/>
      <inkml:brushProperty name="color" value="#E71224"/>
    </inkml:brush>
  </inkml:definitions>
  <inkml:trace contextRef="#ctx0" brushRef="#br0">171 0 7599 0 0,'0'0'1706'0'0,"0"9"-774"0"0,-1-5-852 0 0,0-1 1 0 0,-1 0-1 0 0,1 0 1 0 0,0 0-1 0 0,-1 0 1 0 0,0-1-1 0 0,0 1 1 0 0,0 0-1 0 0,0-1 1 0 0,0 1-1 0 0,0-1 1 0 0,-1 0-1 0 0,-3 3 1 0 0,-5 7 178 0 0,-105 112 1491 0 0,114-122-1705 0 0,1 0 1 0 0,-1 0 0 0 0,1 1 0 0 0,0-1 0 0 0,-1 1 0 0 0,1-1 0 0 0,0 1-1 0 0,0-1 1 0 0,1 1 0 0 0,-1 0 0 0 0,0-1 0 0 0,1 1 0 0 0,0 0 0 0 0,0 0-1 0 0,-1-1 1 0 0,2 1 0 0 0,-1 0 0 0 0,0 0 0 0 0,0-1 0 0 0,1 1 0 0 0,0 0-1 0 0,-1-1 1 0 0,1 1 0 0 0,0 0 0 0 0,0-1 0 0 0,1 1 0 0 0,1 3 0 0 0,-2-5 80 0 0,0 0 2 0 0,4 3 60 0 0,0 0-16 0 0,0 0 1 0 0,0 0 0 0 0,0 0 0 0 0,0-1 0 0 0,1 0-1 0 0,-1 0 1 0 0,1 0 0 0 0,0-1 0 0 0,0 0-1 0 0,9 3 1 0 0,99 7 893 0 0,-99-11-1028 0 0,3 0-2964 0 0</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5:07.459"/>
    </inkml:context>
    <inkml:brush xml:id="br0">
      <inkml:brushProperty name="width" value="0.1" units="cm"/>
      <inkml:brushProperty name="height" value="0.1" units="cm"/>
      <inkml:brushProperty name="color" value="#E71224"/>
    </inkml:brush>
  </inkml:definitions>
  <inkml:trace contextRef="#ctx0" brushRef="#br0">2032 1 2759 0 0,'0'0'10826'0'0,"-13"6"-10346"0"0,-1 2-8 0 0,-25 12 0 0 0,0-2-242 0 0,-15 7-57 0 0,36-17-46 0 0,-32 17 0 0 0,36-17-16 0 0,-30 13 1 0 0,27-13-30 0 0,-29 10 52 0 0,-20 11 624 0 0,53-23-590 0 0,0-1 0 0 0,-26 8 0 0 0,36-12-160 0 0,0 0-1 0 0,0 0 1 0 0,0 0-1 0 0,0 0 1 0 0,-6 4-1 0 0,0-1 12 0 0,-63 31 120 0 0,52-22-90 0 0,-5 6 73 0 0,9-9-97 0 0,14-9-20 0 0,0 0 1 0 0,0 1-1 0 0,0-1 1 0 0,0 1-1 0 0,0 0 1 0 0,1-1-1 0 0,-1 1 1 0 0,-2 4-1 0 0,-24 18 59 0 0,-22 14-2 0 0,23-23-257 0 0,20-10 312 0 0,-1 0 0 0 0,2 0 0 0 0,-11 10 0 0 0,7-5-122 0 0,0-1 0 0 0,-17 12 0 0 0,7-7 65 0 0,-22 20 1 0 0,29-23 342 0 0,-26 18 1 0 0,16-16-304 0 0,-3 4 46 0 0,-20 17-336 0 0,45-33 197 0 0,-1 1 0 0 0,0-1 0 0 0,0 0-1 0 0,0 0 1 0 0,0 0 0 0 0,0 0 0 0 0,0 0 0 0 0,-3 1-1 0 0,-4 3 51 0 0,-19 13-100 0 0,24-15 89 0 0,0-1-9 0 0,-1 1 0 0 0,1 0 0 0 0,0 1 1 0 0,1-1-1 0 0,-5 5 0 0 0,-18 19-37 0 0,-14 21-141 0 0,28-36 193 0 0,5-6-52 0 0,1 0 1 0 0,-9 13-1 0 0,-17 32-10 0 0,14-11-32 0 0,13-30 87 0 0,-14 28-23 0 0,15-30-38 0 0,2-5 16 0 0,0-1 0 0 0,1 1 1 0 0,0 0-1 0 0,-1 0 0 0 0,1 0 0 0 0,0 0 0 0 0,0 0 0 0 0,0 4 0 0 0,-20 80 184 0 0,19-79-101 0 0,0 1-1 0 0,-1-1 1 0 0,-6 13-1 0 0,-1 5-325 0 0,-1 7 178 0 0,3 9 387 0 0,6-32-402 0 0,0 0 0 0 0,-1-1-1 0 0,-3 11 1 0 0,4-16 121 0 0,0 2 15 0 0,0-1 0 0 0,0 1 0 0 0,1-1 0 0 0,-2 8 0 0 0,4-10-56 0 0,-7 22 0 0 0,1-6 0 0 0,-9 40-133 0 0,7-33 188 0 0,-10 42-433 0 0,14-52 378 0 0,2-9 0 0 0,0 0 0 0 0,-1 0 0 0 0,-4 12 0 0 0,5-17 0 0 0,-6 17 0 0 0,-4 23 0 0 0,9-38 0 0 0,-1 12 0 0 0,0 15 114 0 0,-1 0 0 0 0,-1 0 0 0 0,-11 36 0 0 0,-2-9-114 0 0,3-7 0 0 0,12-42 0 0 0,-3 4 0 0 0,1 3 0 0 0,-1 2 0 0 0,-6 10 0 0 0,2 2 0 0 0,-10 13 0 0 0,7-17 0 0 0,3-2 0 0 0,4-2 0 0 0,-3 0-75 0 0,-7 24-210 0 0,0-6 157 0 0,-10 46 128 0 0,19-27 0 0 0,4-27 228 0 0,-13 60 0 0 0,-1-18-228 0 0,13-58 40 0 0,0 0-1 0 0,-7 15 0 0 0,5-12-21 0 0,-20 69-442 0 0,8-40 653 0 0,9-25-216 0 0,-10 40 0 0 0,11-27 49 0 0,2 0-1 0 0,-4 69 1 0 0,4-43-62 0 0,-2-24 0 0 0,7-35 0 0 0,0 13 0 0 0,3-8 0 0 0,2 1 0 0 0,1-2 0 0 0,2-1 0 0 0,2-3 0 0 0,-3-3 0 0 0,-4 1 0 0 0,1-1 0 0 0,-1 0 0 0 0,0 0 0 0 0,1 0 0 0 0,-1 0 0 0 0,1 0 0 0 0,-1 0 0 0 0,0-1 0 0 0,1 1 0 0 0,-1-1 0 0 0,0 0 0 0 0,4-1 0 0 0,2-2 0 0 0,1-1 0 0 0,-1 0 0 0 0,0 0 0 0 0,-1-1 0 0 0,1 0 0 0 0,-1 0 0 0 0,11-12 0 0 0,-16 16 0 0 0,4-6 0 0 0,0 0 0 0 0,-49 41 80 0 0,29-21 48 0 0,1 0-1 0 0,-20 12 1 0 0,29-22-97 0 0,1-1 0 0 0,0 1 1 0 0,-1 0-1 0 0,1-1 0 0 0,-1 0 1 0 0,0 0-1 0 0,1 0 0 0 0,-1 0 0 0 0,0 0 1 0 0,1-1-1 0 0,-1 0 0 0 0,-7 0 1 0 0,9 0-32 0 0,1 0 0 0 0,-1 0 1 0 0,1 0-1 0 0,0-1 1 0 0,-1 1-1 0 0,1 0 0 0 0,-1-1 1 0 0,1 0-1 0 0,0 1 1 0 0,0-1-1 0 0,-1 0 0 0 0,1 1 1 0 0,0-1-1 0 0,0 0 1 0 0,0 0-1 0 0,0 0 0 0 0,0 0 1 0 0,0 0-1 0 0,0 0 1 0 0,0 0-1 0 0,0 0 0 0 0,0-1 1 0 0,0-1-1 0 0,-2-1 1 0 0,-2-6 10 0 0,-1 0-1 0 0,2 0 1 0 0,-1-1-1 0 0,1 1 1 0 0,-2-13-1 0 0,-2-2 2 0 0,-1-10-1 0 0,0-1-1 0 0,3 1 1 0 0,1-1 0 0 0,-1-37-1 0 0,5 52-712 0 0,2 0-1 0 0,3-26 0 0 0,-1 29-437 0 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5:08.381"/>
    </inkml:context>
    <inkml:brush xml:id="br0">
      <inkml:brushProperty name="width" value="0.1" units="cm"/>
      <inkml:brushProperty name="height" value="0.1" units="cm"/>
      <inkml:brushProperty name="color" value="#E71224"/>
    </inkml:brush>
  </inkml:definitions>
  <inkml:trace contextRef="#ctx0" brushRef="#br0">1 54 2759 0 0,'0'0'6608'0'0,"6"-7"-5574"0"0,-4 4-991 0 0,0 0-1 0 0,0 0 0 0 0,1 0 0 0 0,-2 0 0 0 0,7-16 7425 0 0,27 19-6307 0 0,-15 0-650 0 0,30-6 0 0 0,-44 5-386 0 0,58-4 467 0 0,-62 5-522 0 0,-2 0-66 0 0,0 0-1 0 0,1 0 1 0 0,-1 0-1 0 0,0 0 1 0 0,1 0 0 0 0,-1 0-1 0 0,0 0 1 0 0,1 0-1 0 0,-1 0 1 0 0,0 0-1 0 0,1 0 1 0 0,-1 0 0 0 0,0 1-1 0 0,0-1 1 0 0,1 0-1 0 0,-1 0 1 0 0,0 0-1 0 0,1 0 1 0 0,-1 1-1 0 0,0-1 1 0 0,0 0 0 0 0,1 0-1 0 0,-1 0 1 0 0,0 1-1 0 0,0-1 1 0 0,12 8 9 0 0,-9-5 31 0 0,4 4-33 0 0,0 7-10 0 0,-7-10 0 0 0,0-1 0 0 0,0 1 0 0 0,0 0 0 0 0,0 0 0 0 0,0 0 0 0 0,0-1 0 0 0,0 1 0 0 0,-1 0 0 0 0,0 0 0 0 0,-2 7 0 0 0,-15 30 0 0 0,9-21 0 0 0,-34 85 0 0 0,39-93 0 0 0,-24 70 0 0 0,26-74-37 0 0,1-7-163 0 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47:35.389"/>
    </inkml:context>
    <inkml:brush xml:id="br0">
      <inkml:brushProperty name="width" value="0.1" units="cm"/>
      <inkml:brushProperty name="height" value="0.1" units="cm"/>
      <inkml:brushProperty name="color" value="#E71224"/>
    </inkml:brush>
  </inkml:definitions>
  <inkml:trace contextRef="#ctx0" brushRef="#br0">1 1 14479 0 0,'354'15'1854'0'0,"-241"-11"-1724"0"0,59-1-119 0 0,41 3 118 0 0,-72 5 203 0 0,308 25 346 0 0,-182-17-568 0 0,233 14 192 0 0,109-24 673 0 0,-278-7-440 0 0,311 5 76 0 0,-579-6-572 0 0,226 0 119 0 0,-276-2-145 0 0,607-7 86 0 0,-319 26-99 0 0,-26-1 0 0 0,331 12 64 0 0,-268-18 105 0 0,-146-7-102 0 0,160 0-2 0 0,213 11-70 0 0,-290-7 5 0 0,-118-6 0 0 0,-53 2 0 0 0,273-2 0 0 0,-26-37 0 0 0,-33 3 0 0 0,-208 23-24 0 0,208-6 328 0 0,-304 15-304 0 0,0 1 0 0 0,-1 1 0 0 0,1 0-1 0 0,14 4 1 0 0,-23-4 1 0 0,1 0 0 0 0,-1 0 0 0 0,0 0 0 0 0,0 1-1 0 0,0-1 1 0 0,-1 1 0 0 0,1 0 0 0 0,-1 1 0 0 0,1-1 0 0 0,-1 1-1 0 0,0 0 1 0 0,0 0 0 0 0,3 5 0 0 0,-2-1 13 0 0,1 1 0 0 0,-1 0 0 0 0,-1 0 0 0 0,0 1 0 0 0,0-1 0 0 0,-1 1 0 0 0,3 13 0 0 0,-1 5-7 0 0,3 40-1 0 0,-6 25-38 0 0,-13 131 1 0 0,1-55-23 0 0,5 276 36 0 0,35-1 101 0 0,3-107 100 0 0,-8-76-55 0 0,18 83-11 0 0,90 455-53 0 0,-60-407-64 0 0,57 430 64 0 0,-60-243 41 0 0,-46-366-82 0 0,97 550-72 0 0,-112-712 45 0 0,83 314-1999 0 0,-90-360 1879 0 0,8 29-856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50.662"/>
    </inkml:context>
    <inkml:brush xml:id="br0">
      <inkml:brushProperty name="width" value="0.1" units="cm"/>
      <inkml:brushProperty name="height" value="0.1" units="cm"/>
      <inkml:brushProperty name="color" value="#E71224"/>
    </inkml:brush>
  </inkml:definitions>
  <inkml:trace contextRef="#ctx0" brushRef="#br0">0 1 8951 0 0,'0'0'5872'0'0,"1"2"-5572"0"0,1 4-64 0 0,0-1 1 0 0,0 1-1 0 0,-1 0 0 0 0,0 0 0 0 0,0 0 0 0 0,0 11 0 0 0,-5 40 585 0 0,1-5-215 0 0,2-2-283 0 0,3-1 0 0 0,16 97-1 0 0,-18-145-386 0 0,8-16-138 0 0,-2 6 184 0 0,0-7 6 0 0,0 1 0 0 0,1 0 0 0 0,1 0 0 0 0,0 1 0 0 0,15-19 0 0 0,-19 28 15 0 0,-2 1 13 0 0,1 1-1 0 0,0-1 0 0 0,1 1 1 0 0,-1 0-1 0 0,0 0 1 0 0,1 0-1 0 0,0 0 0 0 0,0 1 1 0 0,-1-1-1 0 0,2 1 1 0 0,-1 0-1 0 0,0 0 0 0 0,7-2 1 0 0,0 2 19 0 0,0-1 0 0 0,-1 2 0 0 0,1 0 0 0 0,17 0 0 0 0,-24 1-26 0 0,0 0 1 0 0,0 1 0 0 0,0 0-1 0 0,0 0 1 0 0,0 0 0 0 0,0 0-1 0 0,0 1 1 0 0,0-1 0 0 0,0 1-1 0 0,-1 0 1 0 0,1 0 0 0 0,-1 0-1 0 0,1 1 1 0 0,-1-1 0 0 0,4 4-1 0 0,-4-2-11 0 0,1 0 0 0 0,-1 0 0 0 0,1 0 0 0 0,-1 1 0 0 0,0 0 0 0 0,-1-1 0 0 0,1 1 0 0 0,-1 0 0 0 0,0 0 0 0 0,0 0 0 0 0,0 0 0 0 0,-1 1 0 0 0,0-1 0 0 0,0 0 0 0 0,0 1 0 0 0,-1-1 0 0 0,0 1 0 0 0,0-1 0 0 0,0 0 0 0 0,-1 1 0 0 0,1-1 0 0 0,-1 1 0 0 0,-1-1 0 0 0,1 0 0 0 0,-1 0 0 0 0,-4 10 0 0 0,1-3-46 0 0,-1-1 1 0 0,0 1 0 0 0,-16 19-1 0 0,18-26 33 0 0,0 0-1 0 0,0-1 0 0 0,-1 1 1 0 0,0-1-1 0 0,0 0 1 0 0,0 0-1 0 0,-1 0 0 0 0,1-1 1 0 0,-11 5-1 0 0,9-5 12 0 0,-2 0 0 0 0,1-1 0 0 0,0 0-1 0 0,0 0 1 0 0,-1 0 0 0 0,1-1 0 0 0,-10 0 0 0 0,13-1 1 0 0,0 0 0 0 0,1-1 0 0 0,-1 0 0 0 0,1 1 0 0 0,-1-2 1 0 0,1 1-1 0 0,-1 0 0 0 0,1-1 0 0 0,0 0 0 0 0,-1 0 1 0 0,1 0-1 0 0,0 0 0 0 0,0-1 0 0 0,-5-4 0 0 0,-2-4-347 0 0,10 7 87 0 0,1 1 39 0 0,-3-7-699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51.512"/>
    </inkml:context>
    <inkml:brush xml:id="br0">
      <inkml:brushProperty name="width" value="0.1" units="cm"/>
      <inkml:brushProperty name="height" value="0.1" units="cm"/>
      <inkml:brushProperty name="color" value="#E71224"/>
    </inkml:brush>
  </inkml:definitions>
  <inkml:trace contextRef="#ctx0" brushRef="#br0">120 22 2303 0 0,'1'-1'167'0'0,"39"-19"11209"0"0,-56 42-11205 0 0,0-1 0 0 0,-2 0 0 0 0,0-2 0 0 0,-40 34 0 0 0,56-51-166 0 0,-13 13 45 0 0,3-1 28 0 0,10-12-35 0 0,-1 4-22 0 0,3-5 34 0 0,0 0-45 0 0,0 0 0 0 0,0-1 1 0 0,0 1-1 0 0,0-1 0 0 0,0 1 0 0 0,0 0 1 0 0,1-1-1 0 0,-1 1 0 0 0,0-1 1 0 0,0 1-1 0 0,1-1 0 0 0,-1 1 0 0 0,0-1 1 0 0,1 1-1 0 0,-1-1 0 0 0,0 1 1 0 0,1-1-1 0 0,-1 1 0 0 0,1-1 1 0 0,-1 0-1 0 0,0 1 0 0 0,1-1 0 0 0,14 10 210 0 0,10-4 91 0 0,1 0 1 0 0,0-2 0 0 0,0-1 0 0 0,51-1-1 0 0,5 1 137 0 0,-52 1-448 0 0,-23-2 11 0 0,-5-1 20 0 0,5-3-1474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51.862"/>
    </inkml:context>
    <inkml:brush xml:id="br0">
      <inkml:brushProperty name="width" value="0.1" units="cm"/>
      <inkml:brushProperty name="height" value="0.1" units="cm"/>
      <inkml:brushProperty name="color" value="#E71224"/>
    </inkml:brush>
  </inkml:definitions>
  <inkml:trace contextRef="#ctx0" brushRef="#br0">0 1 5527 0 0,'0'0'5523'0'0,"10"2"-1552"0"0,-8 1-3834 0 0,-1-1 0 0 0,0 1 0 0 0,1-1 0 0 0,-1 1 0 0 0,0-1 0 0 0,0 1 0 0 0,0 0 0 0 0,-1-1 0 0 0,1 1 0 0 0,-1 0 0 0 0,1 0 0 0 0,-1 5 0 0 0,-1 37 692 0 0,1-44-790 0 0,-2 51 649 0 0,1 0 0 0 0,13 100 0 0 0,-12-151-686 0 0,15 75 237 0 0,-11-56-185 0 0,-3-14-84 0 0,1 0 0 0 0,-1 0 1 0 0,1 0-1 0 0,0-1 1 0 0,5 11-1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52.837"/>
    </inkml:context>
    <inkml:brush xml:id="br0">
      <inkml:brushProperty name="width" value="0.1" units="cm"/>
      <inkml:brushProperty name="height" value="0.1" units="cm"/>
      <inkml:brushProperty name="color" value="#E71224"/>
    </inkml:brush>
  </inkml:definitions>
  <inkml:trace contextRef="#ctx0" brushRef="#br0">295 7 3679 0 0,'5'-6'9375'0'0,"-20"54"-7514"0"0,-4 22-29 0 0,15-43-1090 0 0,1-1 0 0 0,2 51 0 0 0,2-44-340 0 0,-1-31-324 0 0,-2-4-220 0 0,-11-15 101 0 0,-2 1 0 0 0,-22-19-1 0 0,30 28 40 0 0,0 2 0 0 0,-1-1 0 0 0,0 1-1 0 0,0 0 1 0 0,0 1 0 0 0,-1 0 0 0 0,1 0-1 0 0,-13-3 1 0 0,20 7 2 0 0,-1-1 0 0 0,-1 0 0 0 0,0 0 0 0 0,0 1 0 0 0,0 0 0 0 0,0-1 0 0 0,0 1 0 0 0,0 0 0 0 0,1 0 0 0 0,-1 1 0 0 0,0-1 0 0 0,0 1 0 0 0,0-1 0 0 0,0 1 0 0 0,0 0 0 0 0,1 0 0 0 0,-1 0 0 0 0,0 0 0 0 0,-2 3 0 0 0,1-3 6 0 0,2 1-1 0 0,-1 0 1 0 0,0 0-1 0 0,0 0 1 0 0,0 1-1 0 0,1-1 1 0 0,-1 1-1 0 0,1-1 0 0 0,0 1 1 0 0,0 0-1 0 0,0 0 1 0 0,-3 5-1 0 0,3-2 14 0 0,-1-1 0 0 0,1 1 0 0 0,0 0 0 0 0,1 0 0 0 0,0 0 0 0 0,-2 12 0 0 0,3-9 4 0 0,0 0-1 0 0,0 0 1 0 0,0-1-1 0 0,1 1 1 0 0,1 0-1 0 0,0 0 1 0 0,0-1 0 0 0,0 1-1 0 0,1-1 1 0 0,5 11-1 0 0,-5-14-13 0 0,0 0 0 0 0,0 0-1 0 0,0 0 1 0 0,1-1 0 0 0,0 1-1 0 0,-1-1 1 0 0,10 7 0 0 0,-10-9-40 0 0,0 1 1 0 0,0-2 0 0 0,1 1 0 0 0,-1 0 0 0 0,0-1 0 0 0,1 1 0 0 0,0-1 0 0 0,-1 0 0 0 0,1 0 0 0 0,0-1-1 0 0,-1 1 1 0 0,1-1 0 0 0,4 0 0 0 0,8-1-350 0 0,0-1 0 0 0,0-1 0 0 0,-1 0 0 0 0,1-1 0 0 0,-1-1 0 0 0,17-8 1 0 0,8-1-1098 0 0,-36 13 925 0 0,1-1 1 0 0,-1 1-1 0 0,0-1 0 0 0,0 0 0 0 0,0 0 0 0 0,0 0 0 0 0,0-1 1 0 0,4-4-1 0 0</inkml:trace>
</inkml:ink>
</file>

<file path=ppt/ink/ink5.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1-25T13:41:36.86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6995 6079 5519 0,'0'0'496'0,"0"0"-496"0,0 0 0 0,0 0 0 15,0 0 2288-15,0 0 352 0,0 0 80 0,0 0 16 16,0 0-1456-16,-5 4-304 0,5-4-48 0,0 0-16 16,-5 3-208-16,5-3-64 0,0 0 0 0,-5 4 0 15,-1-2 64-15,6-2 16 0,0 0 0 0,0 0 0 16,0 0-80-16,0 0 0 0,0 0-16 0,0 0 0 16,0 0-64-16,0 0-16 0,0 0 0 0,0 0 0 0,0 0-32 0,0 0-16 15,0 0 0-15,0 0 0 16,0 0 96-16,0 0 32 0,0 0 0 0,0 0 0 0,10-2-128 0,0-2-32 15,1 1 0-15,-1-1 0 0,2 1-144 0,0 0-48 16,1-1 0-16,1-3 0 0,0 2-80 0,2 1-32 16,1-3 0-16,2 1 0 0,-1-1-32 0,0-1-128 15,1 3 192-15,-2 1-64 0,-2-2-128 0,0 2 0 16,-2 1 0-16,-1-1 0 0,-2 2 0 0,1 2 0 16,-4-2 0-16,-7 2 128 0,0 0-128 0,0 0 192 15,0 0-192-15,0 0 192 0,0 0-48 0,0 0 0 16,0 0 0-16,0 7 0 0,-4-1-144 0,-1 0 0 15,-3 0 0-15,-1 1 0 0,-1-1 0 0,-2 3 0 0,-1-2 0 0,-2 0 0 16,1 0 0-16,0 0 0 16,-2-1 0-16,0 1 0 0,1 0 0 0,-1-4 0 0,1 3 0 0,2-2-176 15,0 0 176-15,0 1 0 16,1-1 0-16,2 0 0 0,-1-2 0 0,2 1 0 0,1-2 128 0,2 2-128 16,1 1 176-16,5-4-48 0,-6 2 0 0,6-2 0 0,0 0-128 0,0 0 0 15,0 0 0-15,0 0 0 16,0 0 0-16,0 0 0 0,0 0 0 0,0 0 0 0,0 0 128 0,0 0 0 15,8 4 0-15,3-1 0 16,0-2-128-16,3 2 128 0,-1-3-128 0,0-3 128 0,0 2-128 0,3 1 128 16,2-3-128-1,2 3 128-15,-1-4 64 0,1 4 16 0,-1-2 0 0,1-2 0 0,0 1-16 0,-2 3 0 16,-1-4 0-16,-1 4 0 16,-3 0-16-16,-1 3-16 0,-3-2 0 0,-1 2 0 0,-8-3 32 0,0 0 16 15,5 4 0-15,-2 2 0 0,-5 3-16 0,0-1-16 16,-4 5 0-16,-3-2 0 0,-3 2-176 0,-3 0 160 15,-4 3-160-15,-2 1 160 0,-2-4-32 0,-1 0 0 16,-1 0 0-16,1-5 0 0,-3 1-128 0,4-2 0 16,0 1 0-16,3-2-176 0,-1-3 176 0,4 3 0 15,2-2 128-15,3-1-128 0,2 1 128 0,2-4-128 16,3 0 128-16,5 0-128 0,0 0 400 0,0 0 16 16,0 0 0-16,0 0 0 0,0 0-224 0,0 0-64 0,8 2 0 15,1-2 0-15,1 2 80 0,2 0 16 16,0-2 0-16,4 0 0 0,1-2-224 0,0 2-128 0,1 0 128 0,0 0-208 15,2 0 208-15,0 0 0 16,1 0 0-16,-3 0 0 0,-1 0 0 0,-4 2 0 0,0 2 128 0,-1 1-128 16,-3-3 0-16,-1 4 0 15,-2 0 128-15,0-1-128 0,-2 1 0 0,-2 4 0 16,-2-1 128-16,0 1-128 0,-2 1 0 0,-4-1 0 0,-1 3 0 0,-3 0 0 0,0-2 0 0,-2 1 0 31,0-2 0-31,-2 1 0 0,0-1 0 0,-2-1 0 0,0-1 0 0,2 1-144 0,1-2 144 0,-1-1 144 31,1 1-16-31,4-1-128 0,0-2 0 0,1 3 0 0,0-3 0 0,2 1 0 0,-1-1 0 0,2 0 0 16,5-4 0-16,-5 5 0 16,-2-1 0-16,7-4 0 0,-4 4 0 0,4-4 0 0,0 0 0 0,0 0 0 15,0 0 0-15,-1 7 0 16,1-7 0-16,0 0 0 0,3 6 0 0,2-3 0 0,1 1 0 16,1-2 0-16,-1-2 0 0,4-2 0 15,1-1 0-15,1-1 0 0,1 0 0 0,2-2 0 0,0-1-192 0,1 1 48 16,0-1 16-16,0 3 0 0,-2-2 128 0,0 0 0 15,-1 2 0-15,1 0-128 0,-3 2 128 0,-1 2 0 16,-10 0 0-16,0 0-128 0,0 0 128 0,0 0 0 16,0 0 160-16,2 6-160 0,-3 1 0 0,-3 2 0 15,-4 2 0-15,-2-2 0 0,-4-1 0 0,-1 1 0 16,-4 1 0-16,1 1 0 0,0-5 0 0,-1 3-160 0,1-2 32 16,1-3 0-16,1-1 128 0,2-2 0 15,-2-1 128-15,4 0-128 0,3 0 0 0,1-4 0 16,2 0 0-16,2-3-128 15,4 7-1408-15,4-6-288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53.213"/>
    </inkml:context>
    <inkml:brush xml:id="br0">
      <inkml:brushProperty name="width" value="0.1" units="cm"/>
      <inkml:brushProperty name="height" value="0.1" units="cm"/>
      <inkml:brushProperty name="color" value="#E71224"/>
    </inkml:brush>
  </inkml:definitions>
  <inkml:trace contextRef="#ctx0" brushRef="#br0">0 153 2759 0 0,'10'-4'2478'0'0,"4"-2"521"0"0,25-17 0 0 0,-26 15-1597 0 0,27-13 0 0 0,-9 1-282 0 0,-1-2-445 0 0,-28 21-606 0 0,4-9 75 0 0,-6 10-154 0 0,1-1-1 0 0,-1 0 0 0 0,1 0 1 0 0,-1 0-1 0 0,1 0 0 0 0,-1 1 1 0 0,0-1-1 0 0,1 0 0 0 0,-1 0 1 0 0,0 0-1 0 0,0 0 0 0 0,0 0 1 0 0,0 0-1 0 0,0 0 0 0 0,0 0 1 0 0,0-1-1 0 0,0 2 11 0 0,0-1-1 0 0,0 0 1 0 0,0 0 0 0 0,0 1-1 0 0,0-1 1 0 0,-1 0 0 0 0,1 1 0 0 0,0-1-1 0 0,0 0 1 0 0,-1 0 0 0 0,1 1-1 0 0,0-1 1 0 0,-1 1 0 0 0,1-1 0 0 0,-1 0-1 0 0,1 1 1 0 0,0-1 0 0 0,-1 1-1 0 0,0-1 1 0 0,1 1 0 0 0,-1-1 0 0 0,1 1-1 0 0,-1 0 1 0 0,0-1 0 0 0,1 1-1 0 0,-1 0 1 0 0,1-1 0 0 0,-1 1 0 0 0,0 0-1 0 0,0 0 1 0 0,1-1 0 0 0,-1 1-1 0 0,-1 0 1 0 0,1 0-1 0 0,-2-1 14 0 0,-1 0 0 0 0,1 0 0 0 0,-1 0 0 0 0,1 1 0 0 0,-1-1 0 0 0,0 1 0 0 0,1 0 0 0 0,-1 0 0 0 0,1 1 0 0 0,-1-1 0 0 0,1 1 0 0 0,-1-1 0 0 0,1 1 0 0 0,-1 0 0 0 0,-5 3 0 0 0,4-2 36 0 0,1 1 1 0 0,0 0-1 0 0,-1 0 1 0 0,1 0 0 0 0,0 0-1 0 0,0 1 1 0 0,1 0-1 0 0,-1-1 1 0 0,1 1 0 0 0,-4 6-1 0 0,3-5 53 0 0,1 1-1 0 0,0 0 0 0 0,0 0 0 0 0,0 0 1 0 0,1 0-1 0 0,-1 0 0 0 0,1 1 0 0 0,1-1 1 0 0,-1 1-1 0 0,1-1 0 0 0,1 1 1 0 0,-1-1-1 0 0,1 1 0 0 0,0 0 0 0 0,0-1 1 0 0,1 1-1 0 0,2 8 0 0 0,-1-8-32 0 0,1-1 1 0 0,0 0-1 0 0,0 0 0 0 0,1 0 0 0 0,0 0 0 0 0,0 0 0 0 0,0-1 1 0 0,1 0-1 0 0,-1 0 0 0 0,8 6 0 0 0,-9-8-56 0 0,0-1-9 0 0,0 1 0 0 0,0-1 1 0 0,1 0-1 0 0,-1 0 0 0 0,1-1 1 0 0,-1 1-1 0 0,1-1 0 0 0,0 1 1 0 0,7 0-1 0 0,36 5 19 0 0,-32-7-575 0 0,1-1 0 0 0,0-1 0 0 0,0 0-1 0 0,-1-1 1 0 0,1-1 0 0 0,18-6 0 0 0,-18 5-321 0 0,-1 1-4557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53.682"/>
    </inkml:context>
    <inkml:brush xml:id="br0">
      <inkml:brushProperty name="width" value="0.1" units="cm"/>
      <inkml:brushProperty name="height" value="0.1" units="cm"/>
      <inkml:brushProperty name="color" value="#E71224"/>
    </inkml:brush>
  </inkml:definitions>
  <inkml:trace contextRef="#ctx0" brushRef="#br0">144 12 1375 0 0,'33'0'16357'0'0,"-49"-6"-15058"0"0,10 5-1294 0 0,1 0-1 0 0,-1 0 1 0 0,0 0-1 0 0,1 0 0 0 0,-1 1 1 0 0,0 0-1 0 0,0 0 1 0 0,1 1-1 0 0,-1-1 1 0 0,0 1-1 0 0,1 1 0 0 0,-1-1 1 0 0,0 1-1 0 0,1 0 1 0 0,-11 5-1 0 0,12-5 12 0 0,0 1 0 0 0,0 0 0 0 0,0-1 0 0 0,0 2 0 0 0,0-1 0 0 0,1 0 0 0 0,0 1 0 0 0,-1-1-1 0 0,1 1 1 0 0,0 0 0 0 0,1 0 0 0 0,-1 1 0 0 0,1-1 0 0 0,0 0 0 0 0,0 1 0 0 0,0-1 0 0 0,0 1 0 0 0,1 0 0 0 0,-1 5 0 0 0,1-6 0 0 0,1 1 0 0 0,-1 0 1 0 0,1-1-1 0 0,0 1 0 0 0,0 0 1 0 0,1 0-1 0 0,-1-1 1 0 0,1 1-1 0 0,0 0 0 0 0,1-1 1 0 0,-1 1-1 0 0,1-1 1 0 0,0 0-1 0 0,0 1 0 0 0,3 4 1 0 0,0-3 19 0 0,-1 0 0 0 0,1-1 0 0 0,-1 0 0 0 0,2 0 0 0 0,-1 0 0 0 0,0 0 0 0 0,1-1 0 0 0,0 0 0 0 0,9 5 0 0 0,-2-3-185 0 0,0-1 1 0 0,1 1-1 0 0,-1-2 0 0 0,1 0 0 0 0,0-1 0 0 0,0 0 0 0 0,0-1 0 0 0,0-1 0 0 0,26 0 0 0 0,-32-1-257 0 0,0-1 1 0 0,0 0-1 0 0,0-1 0 0 0,0 0 1 0 0,-1 0-1 0 0,9-4 1 0 0,-11 4-422 0 0,-1 0 0 0 0,0 0 0 0 0,0-1 0 0 0,0 0 0 0 0,0 0 0 0 0,5-5 0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3:54.703"/>
    </inkml:context>
    <inkml:brush xml:id="br0">
      <inkml:brushProperty name="width" value="0.1" units="cm"/>
      <inkml:brushProperty name="height" value="0.1" units="cm"/>
      <inkml:brushProperty name="color" value="#E71224"/>
    </inkml:brush>
  </inkml:definitions>
  <inkml:trace contextRef="#ctx0" brushRef="#br0">95 121 3223 0 0,'2'-1'143'0'0,"2"0"-62"0"0,-2 1-71 0 0,1-1 0 0 0,-1 0 0 0 0,1 1 0 0 0,-1-1-1 0 0,0-1 1 0 0,0 1 0 0 0,0 0 0 0 0,4-3-1 0 0,-1 1 596 0 0,0-1 0 0 0,0 0-1 0 0,0-1 1 0 0,0 1-1 0 0,7-11 1 0 0,5-4 1934 0 0,-16 18-2245 0 0,0-1 0 0 0,0 0 0 0 0,0 0 0 0 0,0 0 1 0 0,0 0-1 0 0,0 0 0 0 0,0 0 0 0 0,-1 0 0 0 0,1 0 0 0 0,-1 0 0 0 0,1-4 0 0 0,-3 4-213 0 0,-1-1-1 0 0,1 1 1 0 0,0 0-1 0 0,0 0 1 0 0,-1 0-1 0 0,1 1 1 0 0,-1-1-1 0 0,0 0 1 0 0,1 1-1 0 0,-1 0 0 0 0,0-1 1 0 0,0 1-1 0 0,0 0 1 0 0,0 1-1 0 0,0-1 1 0 0,0 0-1 0 0,0 1 1 0 0,-4 0-1 0 0,-1 0 13 0 0,0 0-1 0 0,0 0 1 0 0,1 1-1 0 0,-1 1 0 0 0,0-1 1 0 0,-10 5-1 0 0,14-5-58 0 0,0 1 0 0 0,0 0 0 0 0,0 1 0 0 0,1-1 0 0 0,-1 1 0 0 0,1-1 0 0 0,0 1 0 0 0,-1 0 0 0 0,1 1 0 0 0,1-1 0 0 0,-1 0 0 0 0,0 1 0 0 0,1-1 0 0 0,-3 6 0 0 0,2-5 44 0 0,1 1 0 0 0,0 0 0 0 0,0 0-1 0 0,0 0 1 0 0,0 0 0 0 0,1 0-1 0 0,0 0 1 0 0,0 1 0 0 0,0-1-1 0 0,1 0 1 0 0,0 8 0 0 0,5 5-59 0 0,-4-14-11 0 0,0-1 1 0 0,0 1 0 0 0,0-1 0 0 0,1 1 0 0 0,0-1 0 0 0,0 0-1 0 0,0 1 1 0 0,0-1 0 0 0,0 0 0 0 0,1 0 0 0 0,-1-1-1 0 0,1 1 1 0 0,0 0 0 0 0,0-1 0 0 0,0 0 0 0 0,0 1 0 0 0,0-1-1 0 0,0 0 1 0 0,0-1 0 0 0,1 1 0 0 0,-1-1 0 0 0,1 1 0 0 0,0-1-1 0 0,-1 0 1 0 0,1 0 0 0 0,0-1 0 0 0,0 1 0 0 0,-1-1 0 0 0,7 0-1 0 0,-2 0-35 0 0,0 0 0 0 0,0-1 1 0 0,0 0-1 0 0,0-1 0 0 0,0 0 0 0 0,0 0 0 0 0,0-1 0 0 0,0 0 0 0 0,-1 0 0 0 0,0 0 0 0 0,1-1 0 0 0,11-9 0 0 0,-11 6 7 0 0,0 0-1 0 0,0-1 1 0 0,0 0-1 0 0,-1 0 1 0 0,-1 0 0 0 0,0-1-1 0 0,0 0 1 0 0,0 0-1 0 0,-1-1 1 0 0,-1 1-1 0 0,6-16 1 0 0,-8 18-44 0 0,-2 3-4 0 0,0 3 20 0 0,-2 2 79 0 0,1-1-25 0 0,0 1 0 0 0,0-1 0 0 0,-1 1 0 0 0,1-1 0 0 0,0 1-1 0 0,0 0 1 0 0,0 0 0 0 0,0 0 0 0 0,0 0 0 0 0,0 0 0 0 0,0 0 0 0 0,0 0 0 0 0,0 0 0 0 0,0 0 0 0 0,0 0 0 0 0,1 1 0 0 0,-1-1 0 0 0,0 0 0 0 0,1 0 0 0 0,-1 1 0 0 0,1-1 0 0 0,-1 2 0 0 0,1 1 10 0 0,0-1 0 0 0,0 0 0 0 0,0 1 0 0 0,0-1 0 0 0,0 0 0 0 0,1 4 0 0 0,0-3-8 0 0,0 1 4 0 0,0 0 0 0 0,1 0 0 0 0,0-1 0 0 0,0 1 0 0 0,0 0 0 0 0,0-1 0 0 0,1 1 0 0 0,0-1 0 0 0,0 0 0 0 0,0 0 1 0 0,0 0-1 0 0,1 0 0 0 0,0 0 0 0 0,0-1 0 0 0,0 0 0 0 0,0 1 0 0 0,0-2 0 0 0,0 1 0 0 0,1 0 0 0 0,-1-1 0 0 0,1 0 0 0 0,0 0 0 0 0,5 1 0 0 0,-3 0-12 0 0,-1-1 0 0 0,1 0 0 0 0,0-1 0 0 0,0 0 0 0 0,0 0 0 0 0,0 0 0 0 0,1-1 0 0 0,-1 0 0 0 0,0-1 0 0 0,0 1 0 0 0,0-2 0 0 0,0 1 0 0 0,0 0 0 0 0,0-1 0 0 0,-1-1 0 0 0,10-3 0 0 0,-11 3-11 0 0,-1 0 0 0 0,0 0-1 0 0,0 0 1 0 0,0 0 0 0 0,0-1 0 0 0,0 0-1 0 0,-1 0 1 0 0,0 0 0 0 0,1 0 0 0 0,-2 0-1 0 0,1-1 1 0 0,2-5 0 0 0,2-4-33 0 0,-1-1 0 0 0,-1-1 0 0 0,3-15 0 0 0,-7 30 13 0 0,-2 24 144 0 0,0-16-99 0 0,1 0 1 0 0,0 0-1 0 0,0 1 1 0 0,1-1-1 0 0,-1 0 0 0 0,2 0 1 0 0,-1 0-1 0 0,1 1 1 0 0,4 10-1 0 0,-1-8-10 0 0,0-5-5 0 0,5 1 52 0 0,-9-5-51 0 0,0 0 1 0 0,0 0-1 0 0,1 0 1 0 0,-1 0-1 0 0,0-1 1 0 0,1 1-1 0 0,-1-1 1 0 0,1 1-1 0 0,-1-1 1 0 0,1 1-1 0 0,-1-1 1 0 0,1 0-1 0 0,-1 0 1 0 0,1 1-1 0 0,0-1 1 0 0,-1 0-1 0 0,1-1 1 0 0,-1 1-1 0 0,1 0 1 0 0,-1 0-1 0 0,1-1 1 0 0,-1 1-1 0 0,1-1 1 0 0,1 0-1 0 0,0-1-1 0 0,-1 1-1 0 0,1-1 0 0 0,-1 0 1 0 0,0 0-1 0 0,0-1 0 0 0,0 1 1 0 0,0 0-1 0 0,2-3 0 0 0,-3 4 1 0 0,11-17-53 0 0,-1 0 1 0 0,-1 0 0 0 0,11-25 0 0 0,3-9 0 0 0,-24 52 54 0 0,0 0-1 0 0,1-1 0 0 0,-1 1 0 0 0,0 0 1 0 0,0 0-1 0 0,0-1 0 0 0,1 1 1 0 0,-1 0-1 0 0,0 0 0 0 0,0-1 1 0 0,1 1-1 0 0,-1 0 0 0 0,0 0 1 0 0,0 0-1 0 0,1 0 0 0 0,-1 0 0 0 0,0-1 1 0 0,1 1-1 0 0,-1 0 0 0 0,0 0 1 0 0,1 0-1 0 0,-1 0 0 0 0,0 0 1 0 0,0 0-1 0 0,1 0 0 0 0,-1 0 1 0 0,0 0-1 0 0,1 0 0 0 0,-1 0 1 0 0,0 0-1 0 0,1 0 0 0 0,-1 0 0 0 0,0 0 1 0 0,1 0-1 0 0,-1 1 0 0 0,0-1 1 0 0,0 0-1 0 0,1 0 0 0 0,-1 0 1 0 0,0 0-1 0 0,0 1 0 0 0,1-1 1 0 0,-1 0-1 0 0,0 0 0 0 0,0 1 0 0 0,1-1 1 0 0,-1 0-1 0 0,0 0 0 0 0,0 1 1 0 0,0-1-1 0 0,1 1 0 0 0,3 4 40 0 0,0 0 0 0 0,0 1 0 0 0,0 0 0 0 0,-1 0 0 0 0,0 0 0 0 0,0 0 0 0 0,-1 1 0 0 0,1-1 0 0 0,1 9-1 0 0,1 0 94 0 0,61 242 1007 0 0,-63-235-1072 0 0,-1 1 0 0 0,-1-1 0 0 0,0 1 0 0 0,-2-1 0 0 0,-4 25 0 0 0,3-26 21 0 0,-2 0-1 0 0,-7 24 1 0 0,9-39-81 0 0,0 0 0 0 0,0 0 0 0 0,0 0-1 0 0,-1 0 1 0 0,0-1 0 0 0,0 1 0 0 0,-1-1 0 0 0,1 0 0 0 0,-1 0 0 0 0,0 0-1 0 0,-9 8 1 0 0,12-13-15 0 0,0 1 1 0 0,-1 0-1 0 0,1-1 0 0 0,0 1 0 0 0,0-1 0 0 0,0 1 0 0 0,-1-1 0 0 0,1 0 1 0 0,0 1-1 0 0,-1-1 0 0 0,1 0 0 0 0,0 0 0 0 0,-1 0 0 0 0,1 0 0 0 0,0 0 1 0 0,-1 0-1 0 0,1 0 0 0 0,0 0 0 0 0,-1-1 0 0 0,1 1 0 0 0,0 0 1 0 0,-1-1-1 0 0,1 1 0 0 0,0-1 0 0 0,0 0 0 0 0,0 1 0 0 0,0-1 0 0 0,-1 0 1 0 0,1 0-1 0 0,0 0 0 0 0,0 1 0 0 0,0-1 0 0 0,1 0 0 0 0,-1 0 0 0 0,-1-2 1 0 0,-4-4-53 0 0,0-1 0 0 0,1 0 0 0 0,-8-15 0 0 0,12 20 49 0 0,-5-9-6 0 0,0-1-1 0 0,2 1 1 0 0,-1-1-1 0 0,2 0 1 0 0,-1 0-1 0 0,2-1 1 0 0,0 1-1 0 0,1-1 1 0 0,0 1-1 0 0,1-1 1 0 0,0 1-1 0 0,4-26 1 0 0,-2 27 37 0 0,1 1 1 0 0,0-1 0 0 0,1 1 0 0 0,0 0 0 0 0,0 1 0 0 0,1-1-1 0 0,1 1 1 0 0,-1 0 0 0 0,2 0 0 0 0,-1 0 0 0 0,2 1 0 0 0,-1 0-1 0 0,1 0 1 0 0,0 1 0 0 0,13-9 0 0 0,-16 13 5 0 0,0 1 0 0 0,0 0 1 0 0,1 1-1 0 0,-1-1 0 0 0,9-1 0 0 0,1-2-517 0 0,-14 6-146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34.967"/>
    </inkml:context>
    <inkml:brush xml:id="br0">
      <inkml:brushProperty name="width" value="0.1" units="cm"/>
      <inkml:brushProperty name="height" value="0.1" units="cm"/>
      <inkml:brushProperty name="color" value="#E71224"/>
    </inkml:brush>
  </inkml:definitions>
  <inkml:trace contextRef="#ctx0" brushRef="#br0">16 167 1951 0 0,'0'0'91'0'0,"8"-16"237"0"0,-2 0-27 0 0,-1 0-1 0 0,7-33 6680 0 0,-16 25-4476 0 0,10-14 1543 0 0,-7 30-966 0 0,-6 25-2725 0 0,0-1 0 0 0,1 1 0 0 0,0 0-1 0 0,2 1 1 0 0,-3 18 0 0 0,5-25-262 0 0,0 0 0 0 0,1 0 0 0 0,0 1 0 0 0,1-1 0 0 0,0 0 0 0 0,1 0 0 0 0,0 0 1 0 0,1 0-1 0 0,4 15 0 0 0,-5-21-48 0 0,1 0 0 0 0,0 0 0 0 0,0 0 0 0 0,0-1 0 0 0,1 1 0 0 0,0-1 0 0 0,0 0 0 0 0,0 1 0 0 0,0-1 0 0 0,1 0 0 0 0,-1-1 0 0 0,1 1 0 0 0,0-1 0 0 0,0 0 0 0 0,0 0 0 0 0,1 0 1 0 0,-1 0-1 0 0,1-1 0 0 0,-1 0 0 0 0,1 0 0 0 0,0 0 0 0 0,7 2 0 0 0,-9-4-21 0 0,0 1-1 0 0,0-1 1 0 0,1 1 0 0 0,-1-1 0 0 0,0 0-1 0 0,1 0 1 0 0,-1 0 0 0 0,0-1 0 0 0,0 1-1 0 0,1-1 1 0 0,-1 0 0 0 0,6-2 0 0 0,-4 0-55 0 0,0 1 1 0 0,0-1-1 0 0,0 0 1 0 0,0-1-1 0 0,-1 1 1 0 0,8-8-1 0 0,-1 0-26 0 0,-2-1 0 0 0,1 0-1 0 0,-1-1 1 0 0,11-22-1 0 0,-14 24 59 0 0,-1 0 0 0 0,0 0 0 0 0,-1-1 0 0 0,0 1 0 0 0,3-24 0 0 0,-22 78 46 0 0,10-19-21 0 0,1 1 0 0 0,2-1 0 0 0,0 46 1 0 0,13 74 195 0 0,0-8-111 0 0,-9-100-112 0 0,-1 42 0 0 0,-2-67 0 0 0,0 0 0 0 0,0 0 0 0 0,-1-1 0 0 0,-1 1 0 0 0,-5 13 0 0 0,5-16 0 0 0,0 0 0 0 0,-1 0 0 0 0,0 0 0 0 0,-1-1 0 0 0,0 1 0 0 0,0-1 0 0 0,-9 10 0 0 0,11-14 0 0 0,0 0 0 0 0,-1-1 0 0 0,1 1 0 0 0,0-1 0 0 0,-1 0 0 0 0,0 0 0 0 0,1 0 0 0 0,-1 0 0 0 0,0 0 0 0 0,0-1 0 0 0,0 0 0 0 0,0 0 0 0 0,0 0 0 0 0,0 0 0 0 0,0-1 0 0 0,-1 1 0 0 0,-6-2 0 0 0,3 0-299 0 0,0 0 1 0 0,0-1-1 0 0,0 0 0 0 0,1 0 1 0 0,-1-1-1 0 0,1 0 0 0 0,0 0 1 0 0,-1-1-1 0 0,2 0 1 0 0,-1-1-1 0 0,0 1 0 0 0,1-1 1 0 0,0 0-1 0 0,0-1 0 0 0,0 1 1 0 0,1-1-1 0 0,-8-11 0 0 0,0 0-6653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35.353"/>
    </inkml:context>
    <inkml:brush xml:id="br0">
      <inkml:brushProperty name="width" value="0.1" units="cm"/>
      <inkml:brushProperty name="height" value="0.1" units="cm"/>
      <inkml:brushProperty name="color" value="#E71224"/>
    </inkml:brush>
  </inkml:definitions>
  <inkml:trace contextRef="#ctx0" brushRef="#br0">0 25 14367 0 0,'0'0'1443'0'0,"2"1"-1323"0"0,1 1 33 0 0,1 0 0 0 0,0-1 0 0 0,0 1 0 0 0,0-1 1 0 0,0 0-1 0 0,0 0 0 0 0,0-1 0 0 0,0 1 0 0 0,0-1 0 0 0,0 0 0 0 0,0 0 1 0 0,4-1-1 0 0,0 0-7 0 0,0-1 0 0 0,0 0 1 0 0,-1-1-1 0 0,9-3 0 0 0,13-5 571 0 0,-21 9-808 0 0,1-1 0 0 0,-1 2 1 0 0,1-1-1 0 0,-1 1 0 0 0,1 0 1 0 0,0 1-1 0 0,0 0 0 0 0,-1 0 1 0 0,1 1-1 0 0,0 0 0 0 0,-1 1 1 0 0,1-1-1 0 0,14 6 0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35.697"/>
    </inkml:context>
    <inkml:brush xml:id="br0">
      <inkml:brushProperty name="width" value="0.1" units="cm"/>
      <inkml:brushProperty name="height" value="0.1" units="cm"/>
      <inkml:brushProperty name="color" value="#E71224"/>
    </inkml:brush>
  </inkml:definitions>
  <inkml:trace contextRef="#ctx0" brushRef="#br0">0 0 9215 0 0,'1'1'707'0'0,"1"1"-382"0"0,-1 0 1 0 0,1 0-1 0 0,0-1 1 0 0,-1 1-1 0 0,1 0 1 0 0,0-1-1 0 0,0 0 0 0 0,0 1 1 0 0,0-1-1 0 0,0 0 1 0 0,1 0-1 0 0,-1 0 1 0 0,0 0-1 0 0,0-1 0 0 0,1 1 1 0 0,-1-1-1 0 0,3 1 1 0 0,1 0 824 0 0,1 1-163 0 0,0-1-1 0 0,0 0 1 0 0,10-1 0 0 0,41-5 163 0 0,-40 2-1156 0 0,22 1 0 0 0,-16 0-1458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36.422"/>
    </inkml:context>
    <inkml:brush xml:id="br0">
      <inkml:brushProperty name="width" value="0.1" units="cm"/>
      <inkml:brushProperty name="height" value="0.1" units="cm"/>
      <inkml:brushProperty name="color" value="#E71224"/>
    </inkml:brush>
  </inkml:definitions>
  <inkml:trace contextRef="#ctx0" brushRef="#br0">58 61 2303 0 0,'0'0'8046'0'0,"6"-10"-7014"0"0,2-4-582 0 0,-8 12-304 0 0,7-3 324 0 0,-2 1-392 0 0,-1 1-1 0 0,1 0 1 0 0,0 0-1 0 0,0 0 1 0 0,-1 1-1 0 0,2 0 1 0 0,-1 0-1 0 0,0 0 1 0 0,0 0-1 0 0,1 1 1 0 0,-1 0 0 0 0,1 0-1 0 0,-1 1 1 0 0,1-1-1 0 0,-1 1 1 0 0,1 0-1 0 0,-1 1 1 0 0,1-1-1 0 0,-1 1 1 0 0,1 0-1 0 0,-1 1 1 0 0,1-1-1 0 0,-1 1 1 0 0,0 0-1 0 0,0 0 1 0 0,0 1-1 0 0,0-1 1 0 0,7 6-1 0 0,-7-4 6 0 0,0 1-1 0 0,0-1 1 0 0,-1 1-1 0 0,1 0 1 0 0,-1 0-1 0 0,0 1 1 0 0,0-1-1 0 0,-1 1 0 0 0,1 0 1 0 0,-1 0-1 0 0,2 7 1 0 0,1 2 181 0 0,-2 0 0 0 0,0 0 1 0 0,4 26-1 0 0,-7-27-144 0 0,0 1 1 0 0,-1 0-1 0 0,0-1 1 0 0,-1 1-1 0 0,-1-1 1 0 0,-1 1-1 0 0,0-1 0 0 0,-5 14 1 0 0,5-20-109 0 0,-1 0 1 0 0,1 0-1 0 0,-2 0 0 0 0,1 0 1 0 0,-1-1-1 0 0,-1 0 0 0 0,-8 9 1 0 0,-1 0 20 0 0,-31 24 0 0 0,40-36-44 0 0,0 0-1 0 0,0 0 1 0 0,0-1-1 0 0,0 0 1 0 0,0 0-1 0 0,-1-1 1 0 0,0 0-1 0 0,1 0 1 0 0,-1 0-1 0 0,-9 1 1 0 0,11-3 2 0 0,1 1 0 0 0,-1-1 0 0 0,0 0 0 0 0,0 0 0 0 0,0-1 0 0 0,1 1 0 0 0,-1-1 0 0 0,0 0 0 0 0,1-1 0 0 0,-1 1 0 0 0,1-1 1 0 0,-1 0-1 0 0,1 0 0 0 0,0 0 0 0 0,-7-5 0 0 0,8 5 2 0 0,1-1 1 0 0,-1 1-1 0 0,1-1 1 0 0,0 0-1 0 0,0 0 1 0 0,0 0-1 0 0,0 0 1 0 0,1 0-1 0 0,-1-1 1 0 0,1 1-1 0 0,0 0 0 0 0,0-1 1 0 0,0 1-1 0 0,-1-7 1 0 0,1-4-7 0 0,-1-1 0 0 0,2-16 0 0 0,0 28 11 0 0,0-19 137 0 0,2 0 0 0 0,0 0 0 0 0,1 0 0 0 0,8-26 0 0 0,-6 32-411 0 0,0 1-1 0 0,1 0 1 0 0,9-17 0 0 0,-9 22-1098 0 0,1 0 0 0 0,11-14 0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2:36.750"/>
    </inkml:context>
    <inkml:brush xml:id="br0">
      <inkml:brushProperty name="width" value="0.1" units="cm"/>
      <inkml:brushProperty name="height" value="0.1" units="cm"/>
      <inkml:brushProperty name="color" value="#E71224"/>
    </inkml:brush>
  </inkml:definitions>
  <inkml:trace contextRef="#ctx0" brushRef="#br0">1 11 12239 0 0,'0'0'562'0'0,"17"20"6580"0"0,0-34-7370 0 0,-6 4-473 0 0,-7 4 334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18.668"/>
    </inkml:context>
    <inkml:brush xml:id="br0">
      <inkml:brushProperty name="width" value="0.1" units="cm"/>
      <inkml:brushProperty name="height" value="0.1" units="cm"/>
      <inkml:brushProperty name="color" value="#E71224"/>
    </inkml:brush>
  </inkml:definitions>
  <inkml:trace contextRef="#ctx0" brushRef="#br0">0 45 3743 0 0,'0'0'15432'0'0,"2"0"-15298"0"0,25 1 184 0 0,-19 0-190 0 0,0 0 1 0 0,0-1-1 0 0,0 0 0 0 0,0-1 0 0 0,0 0 0 0 0,10-2 1 0 0,-18 3-129 0 0,21-7 25 0 0,-1 0-1 0 0,34-17 1 0 0,-45 20-25 0 0,-8 4 0 0 0,-1 0 0 0 0,0 0 0 0 0,0 0 0 0 0,0 0 0 0 0,0 0 0 0 0,0 0 0 0 0,1 0 0 0 0,-1-1 0 0 0,0 1 0 0 0,0 0 0 0 0,0 0 0 0 0,1 0 0 0 0,-1 0 0 0 0,0 0 0 0 0,0 0 0 0 0,0 0 0 0 0,0 0 0 0 0,1 0 0 0 0,-1 0 0 0 0,0 0 0 0 0,0 0 0 0 0,0 0 0 0 0,0 0 0 0 0,1 0 0 0 0,-1 1 0 0 0,0-1 0 0 0,0 0 0 0 0,0 0 0 0 0,0 0 0 0 0,1 0 0 0 0,-1 0 0 0 0,0 0 0 0 0,0 0 0 0 0,0 0 0 0 0,0 1 0 0 0,0-1 0 0 0,0 0 0 0 0,1 0 0 0 0,-1 0 0 0 0,0 0 0 0 0,0 0 0 0 0,0 1 0 0 0,0-1 0 0 0,0 0 0 0 0,0 0 0 0 0,0 0 0 0 0,0 0 0 0 0,0 1 0 0 0,0-1 0 0 0,0 0 0 0 0,0 0 0 0 0,0 0 0 0 0,0 0 0 0 0,0 1 0 0 0,0-1 0 0 0,0 0 0 0 0,0 0 0 0 0,0 0 0 0 0,0 1 0 0 0,0-1 0 0 0,0 0 0 0 0,-4 12 0 0 0,4-11 0 0 0,-6 18 0 0 0,4-13 0 0 0,0 0 0 0 0,0 0 0 0 0,-5 8 0 0 0,4-8 0 0 0,0-1 0 0 0,1 0 0 0 0,0 1 0 0 0,-2 10 0 0 0,-46 230 238 0 0,43-197-100 0 0,5-36-145 0 0,0-10 20 0 0,-2 16 109 0 0,2-7-50 0 0,-12 19-154 0 0,14-30 27 0 0,2-10-1268 0 0,-1-1-73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19.643"/>
    </inkml:context>
    <inkml:brush xml:id="br0">
      <inkml:brushProperty name="width" value="0.1" units="cm"/>
      <inkml:brushProperty name="height" value="0.1" units="cm"/>
      <inkml:brushProperty name="color" value="#E71224"/>
    </inkml:brush>
  </inkml:definitions>
  <inkml:trace contextRef="#ctx0" brushRef="#br0">306 2 2759 0 0,'12'-1'14190'0'0,"-29"6"-14026"0"0,-1-1 0 0 0,1 0 1 0 0,-1-1-1 0 0,0-1 1 0 0,-30 0-1 0 0,8-1-43 0 0,31 0-96 0 0,0-1 0 0 0,-1 0-1 0 0,-17-2 1 0 0,24 2 23 0 0,-3 1-24 0 0,5 0 240 0 0,-9 13-100 0 0,9-11-150 0 0,-1 0-1 0 0,1-1 1 0 0,0 1-1 0 0,0 0 1 0 0,0 0-1 0 0,0 0 1 0 0,1 0-1 0 0,-1 0 1 0 0,1 0-1 0 0,0 5 0 0 0,-4 20-17 0 0,1-6 15 0 0,2-10 3 0 0,-1 1-1 0 0,0-1 0 0 0,-7 19 0 0 0,5-20-13 0 0,1-2 0 0 0,1-2 11 0 0,3-7-8 0 0,-1 1 1 0 0,1 0-1 0 0,0-1 0 0 0,-1 1 1 0 0,1-1-1 0 0,0 1 0 0 0,-1-1 1 0 0,1 0-1 0 0,0 1 0 0 0,-1-1 1 0 0,1 0-1 0 0,0 1 0 0 0,0-1 1 0 0,1 0-1 0 0,-2 0 0 0 0,10 3 15 0 0,0-1-1 0 0,0 0 1 0 0,-1-1-1 0 0,20 1 1 0 0,-15-2 32 0 0,23 5 0 0 0,-26-3-40 0 0,-1 0 0 0 0,0 2 0 0 0,1-1 0 0 0,-1 1 0 0 0,0 1-1 0 0,-1-1 1 0 0,11 8 0 0 0,-16-9-6 0 0,0 0-1 0 0,0 0 1 0 0,0 1 0 0 0,0 0-1 0 0,0-1 1 0 0,-1 2-1 0 0,0-1 1 0 0,0 0-1 0 0,0 1 1 0 0,0-1 0 0 0,-1 1-1 0 0,1 0 1 0 0,-1-1-1 0 0,0 1 1 0 0,-1 1 0 0 0,2 6-1 0 0,-2-6-47 0 0,0 1 0 0 0,0-1 0 0 0,-1 0 0 0 0,0 1 0 0 0,0-1 0 0 0,0 1-1 0 0,-1-1 1 0 0,0 0 0 0 0,-1 1 0 0 0,1-1 0 0 0,-1 0 0 0 0,0 0 0 0 0,-1 0 0 0 0,1 0 0 0 0,-1 0-1 0 0,0-1 1 0 0,-1 1 0 0 0,1-1 0 0 0,-1 0 0 0 0,0 0 0 0 0,-1 0 0 0 0,1-1 0 0 0,-1 1 0 0 0,0-1 0 0 0,0 0-1 0 0,0 0 1 0 0,0-1 0 0 0,-1 0 0 0 0,1 0 0 0 0,-1 0 0 0 0,0 0 0 0 0,0-1 0 0 0,0 0 0 0 0,0 0-1 0 0,-1-1 1 0 0,-6 1 0 0 0,4 0 41 0 0,-1-1-1 0 0,1-1 0 0 0,-1 0 1 0 0,0 0-1 0 0,1-1 0 0 0,-1 0 1 0 0,1-1-1 0 0,0 0 1 0 0,-1 0-1 0 0,1-1 0 0 0,0 0 1 0 0,0-1-1 0 0,1 0 0 0 0,-1 0 1 0 0,1-1-1 0 0,0 0 1 0 0,-11-9-1 0 0</inkml:trace>
</inkml:ink>
</file>

<file path=ppt/ink/ink6.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1-25T13:41:53.19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8495 8704 1839 0,'0'0'160'0,"0"0"-160"0,0 0 0 0,8-2 0 16,-8 2 1488-16,6 0 272 0,1 0 48 0,-7 0 16 0,0 0-224 0,6 4-64 15,-6-4 0-15,0 0 0 16,7 0-624-16,-7 0-128 0,0 0-16 0,0 0-16 0,0 0 208 0,0 0 64 15,0 0 0-15,5 4 0 16,-5-4 16-16,0 0 16 0,0 0 0 0,0 0 0 0,0 0 144 0,5 7 16 16,-5-7 16-16,7 2 0 15,-7-2-336-15,0 0-64 0,0 0 0 0,8 4-16 0,0-4-240 0,0 0-64 16,1 0 0-16,3 0 0 16,1-1-64-16,2-2-32 0,2-1 0 0,2-1 0 0,-1 1-96 0,2 0-32 15,-1-1 0-15,2 1 0 0,2 0-96 0,-4 2 0 16,0-2-16-16,-2 1 0 0,-2 2-176 0,0-2 0 15,-2 3 0-15,-4-2 0 0,0 2 0 0,-1 0 0 16,-8 0 0-16,0 0 0 0,0 0 0 0,0 0 0 16,0 0 0-16,-3 6 128 0,-2 1-128 0,-5 2 0 15,-5-3 0-15,-2 2 128 0,-2 1-128 0,-4-2 0 16,0-3 0-16,-3 2 0 0,-2-2 0 0,-1 2 0 16,0-2 0-16,2 2 0 0,-1-3 0 0,4 1 0 15,0 0 0-15,3-2 0 0,4 2 464 0,3-1 64 16,3 1 16-16,2-4 0 0,9 0-224 0,0 0-64 0,0 0 0 0,0 0 0 15,0 0-64-15,0 0 0 16,0 0-16-16,0 0 0 0,10 0 96 0,3-3 32 16,3 2 0-16,3-2 0 0,0 0 0 0,3 2 0 15,2-1 0-15,1 2 0 0,-2-2-304 0,2 2 0 0,-1-2 0 0,0-1 0 16,-1 3-176-16,-1-1-32 0,-1-2-16 0,0 3 0 0,-1-3 224 0,-2 2 0 16,-1-1 0-1,-1 2 0-15,-2-4 160 0,-1 4 80 0,-2 0 16 0,-3 0 0 0,-8 0-256 0,0 0 0 16,0 0 0-1,-5 7 0-15,-6 3 0 0,-5 3-256 0,-5 1 48 0,-3 2 16 0,-7-3 320 0,1 1 64 32,0 2 0-32,-3-3 16 0,-2-2-208 0,2-1 0 0,3-1 0 0,3-5 0 0,1 3 0 0,3-5 0 15,4-2 0-15,3 0 0 16,3-2-2160-16,2-1-368 0,5-1-80 16,2 0-13632-16</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20.410"/>
    </inkml:context>
    <inkml:brush xml:id="br0">
      <inkml:brushProperty name="width" value="0.1" units="cm"/>
      <inkml:brushProperty name="height" value="0.1" units="cm"/>
      <inkml:brushProperty name="color" value="#E71224"/>
    </inkml:brush>
  </inkml:definitions>
  <inkml:trace contextRef="#ctx0" brushRef="#br0">1 21 2759 0 0,'0'0'12743'0'0,"1"0"-12326"0"0,10 2-3 0 0,0-1 0 0 0,1-1 0 0 0,-1 0 0 0 0,0-1 0 0 0,0 0-1 0 0,0 0 1 0 0,13-4 0 0 0,27-4 189 0 0,-48 9-596 0 0,-1 0-12 0 0,-1 0 0 0 0,0 0 0 0 0,0 0 0 0 0,0 0 1 0 0,0-1-1 0 0,1 1 0 0 0,-1-1 0 0 0,0 1 0 0 0,0 0 1 0 0,0-1-1 0 0,0 0 0 0 0,0 1 0 0 0,2-2 1 0 0,-2 1-392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38.410"/>
    </inkml:context>
    <inkml:brush xml:id="br0">
      <inkml:brushProperty name="width" value="0.1" units="cm"/>
      <inkml:brushProperty name="height" value="0.1" units="cm"/>
      <inkml:brushProperty name="color" value="#E71224"/>
    </inkml:brush>
  </inkml:definitions>
  <inkml:trace contextRef="#ctx0" brushRef="#br0">1 0 11519 0 0,'0'0'1024'0'0,"3"11"-824"0"0,-1-1 1944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32.372"/>
    </inkml:context>
    <inkml:brush xml:id="br0">
      <inkml:brushProperty name="width" value="0.1" units="cm"/>
      <inkml:brushProperty name="height" value="0.1" units="cm"/>
      <inkml:brushProperty name="color" value="#E71224"/>
    </inkml:brush>
  </inkml:definitions>
  <inkml:trace contextRef="#ctx0" brushRef="#br0">291 93 3223 0 0,'10'-14'9267'0'0,"-9"12"-9196"0"0,0 1-1 0 0,-1-1 1 0 0,1 0 0 0 0,-1 1 0 0 0,1-1-1 0 0,-1 0 1 0 0,0 0 0 0 0,0 0-1 0 0,0 0 1 0 0,0 1 0 0 0,0-1-1 0 0,0 0 1 0 0,0 0 0 0 0,-1 0 0 0 0,1 1-1 0 0,0-1 1 0 0,-1 0 0 0 0,0 0-1 0 0,1 1 1 0 0,-1-1 0 0 0,0 0 0 0 0,0 1-1 0 0,0-1 1 0 0,0 1 0 0 0,0-1-1 0 0,-2-1 1 0 0,0 0-17 0 0,1 0-1 0 0,-1 1 1 0 0,0-1-1 0 0,0 1 1 0 0,0 0-1 0 0,0 0 1 0 0,0 0 0 0 0,-1 0-1 0 0,1 0 1 0 0,0 1-1 0 0,-1-1 1 0 0,-3 0-1 0 0,-1 1 15 0 0,0 0-1 0 0,1 1 0 0 0,-1 0 0 0 0,0 0 1 0 0,1 1-1 0 0,-1 0 0 0 0,1 0 0 0 0,-1 1 1 0 0,1 0-1 0 0,-1 0 0 0 0,1 1 0 0 0,0 0 1 0 0,-8 4-1 0 0,4-1-20 0 0,0 0 1 0 0,1 1-1 0 0,0 0 1 0 0,1 1-1 0 0,-1-1 1 0 0,2 2-1 0 0,-14 15 1 0 0,16-17 39 0 0,1 1 0 0 0,0-1 0 0 0,0 1 0 0 0,1 1 0 0 0,1-1 0 0 0,-1 0-1 0 0,1 1 1 0 0,0 0 0 0 0,-2 12 0 0 0,4-15-52 0 0,1 1 0 0 0,-1-1 0 0 0,1 0-1 0 0,0 1 1 0 0,1-1 0 0 0,-1 0-1 0 0,1 1 1 0 0,1-1 0 0 0,-1 0 0 0 0,1 0-1 0 0,0 0 1 0 0,0 0 0 0 0,1 0 0 0 0,3 7-1 0 0,-3-9-26 0 0,0 0 0 0 0,-1 0 0 0 0,1 0 0 0 0,1 0-1 0 0,-1 0 1 0 0,0-1 0 0 0,1 1 0 0 0,0-1 0 0 0,0 0 0 0 0,0 0 0 0 0,0 0-1 0 0,6 2 1 0 0,-7-4-6 0 0,1 1 0 0 0,-1-2 0 0 0,1 1-1 0 0,-1 0 1 0 0,1 0 0 0 0,0-1 0 0 0,-1 0 0 0 0,1 0-1 0 0,-1 0 1 0 0,1 0 0 0 0,0-1 0 0 0,-1 1-1 0 0,1-1 1 0 0,-1 0 0 0 0,1 0 0 0 0,-1 0 0 0 0,0 0-1 0 0,4-2 1 0 0,0-1 62 0 0,-1 0 0 0 0,1 0 1 0 0,-1-1-1 0 0,0 0 0 0 0,0 0 0 0 0,0 0 0 0 0,-1-1 0 0 0,0 0 0 0 0,7-9 0 0 0,1-6 282 0 0,19-37-1 0 0,-25 41-1011 0 0,0 0-1 0 0,7-34 1 0 0,-12 43 777 0 0,-2 7-131 0 0,7 20 364 0 0,68 282 2024 0 0,-72-283-2207 0 0,0-1-1 0 0,-2 1 0 0 0,0 0 0 0 0,-1 0 1 0 0,-1 0-1 0 0,-3 23 0 0 0,2-33-144 0 0,0 1-1 0 0,0-1 1 0 0,0-1-1 0 0,-1 1 0 0 0,-1 0 1 0 0,1-1-1 0 0,-1 1 0 0 0,0-1 1 0 0,-1 0-1 0 0,0 0 0 0 0,0-1 1 0 0,0 1-1 0 0,-1-1 0 0 0,0-1 1 0 0,-12 11-1 0 0,13-13-6 0 0,1-1-1 0 0,-1 1 0 0 0,0-1 1 0 0,1-1-1 0 0,-1 1 1 0 0,0 0-1 0 0,0-1 0 0 0,0 0 1 0 0,-1 0-1 0 0,1-1 1 0 0,0 1-1 0 0,0-1 0 0 0,0 0 1 0 0,0-1-1 0 0,-1 1 1 0 0,1-1-1 0 0,0 0 0 0 0,0 0 1 0 0,-9-4-1 0 0,4 1-148 0 0,1 0 0 0 0,-1 0 1 0 0,1-1-1 0 0,0-1 0 0 0,0 1 0 0 0,1-1 0 0 0,-1-1 0 0 0,-13-14 1 0 0,19 19-195 0 0,1-1 0 0 0,0 0 1 0 0,0 0-1 0 0,0 1 0 0 0,1-1 1 0 0,-1-1-1 0 0,-1-4 0 0 0,-1-6-1042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32.764"/>
    </inkml:context>
    <inkml:brush xml:id="br0">
      <inkml:brushProperty name="width" value="0.1" units="cm"/>
      <inkml:brushProperty name="height" value="0.1" units="cm"/>
      <inkml:brushProperty name="color" value="#E71224"/>
    </inkml:brush>
  </inkml:definitions>
  <inkml:trace contextRef="#ctx0" brushRef="#br0">1 1 7831 0 0,'1'1'603'0'0,"15"32"3679"0"0,0-4 2926 0 0,-9-7-7081 0 0,23 113 783 0 0,-13-21-389 0 0,-27-147-468 0 0,9 18-54 0 0,0 1-1 0 0,1-1 1 0 0,1 1-1 0 0,0 0 0 0 0,1-1 1 0 0,1 1-1 0 0,0 0 1 0 0,1 0-1 0 0,0 1 1 0 0,1-1-1 0 0,1 1 1 0 0,7-13-1 0 0,-9 20-11 0 0,0 1-1 0 0,-1 0 1 0 0,2 0-1 0 0,-1 0 1 0 0,0 0 0 0 0,1 1-1 0 0,0 0 1 0 0,0 0-1 0 0,1 0 1 0 0,-1 1-1 0 0,12-6 1 0 0,3 0 65 0 0,0 1 1 0 0,23-6-1 0 0,-31 10-1108 0 0,0 1-1 0 0,0 0 0 0 0,23-2 1 0 0,-16 4-5350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33.108"/>
    </inkml:context>
    <inkml:brush xml:id="br0">
      <inkml:brushProperty name="width" value="0.1" units="cm"/>
      <inkml:brushProperty name="height" value="0.1" units="cm"/>
      <inkml:brushProperty name="color" value="#E71224"/>
    </inkml:brush>
  </inkml:definitions>
  <inkml:trace contextRef="#ctx0" brushRef="#br0">30 40 919 0 0,'35'2'10905'0'0,"-30"-4"-9556"0"0,27-15 1969 0 0,-27 14-3215 0 0,1-1 1 0 0,-1 1-1 0 0,1 1 0 0 0,12-5 0 0 0,-14 6-23 0 0,-1 0-1 0 0,1 1 0 0 0,0-1 1 0 0,0 1-1 0 0,-1 0 0 0 0,1 0 1 0 0,0 0-1 0 0,0 0 0 0 0,0 1 1 0 0,-1 0-1 0 0,8 2 1 0 0,-9-2-21 0 0,1 0 1 0 0,-1 0-1 0 0,0 0 1 0 0,0 1-1 0 0,0-1 1 0 0,0 0 0 0 0,0 1-1 0 0,0 0 1 0 0,0 0-1 0 0,0-1 1 0 0,-1 1 0 0 0,1 0-1 0 0,-1 0 1 0 0,0 0-1 0 0,1 1 1 0 0,-1-1-1 0 0,0 0 1 0 0,0 0 0 0 0,1 4-1 0 0,0 3 36 0 0,0 0-1 0 0,0 0 1 0 0,-1 0-1 0 0,0 0 1 0 0,-1 0 0 0 0,0 0-1 0 0,-1 1 1 0 0,1-1-1 0 0,-4 14 1 0 0,1-11 61 0 0,-1 0 1 0 0,0 0-1 0 0,0-1 1 0 0,-1 1-1 0 0,0-1 1 0 0,-12 16 0 0 0,16-24-170 0 0,-1 0 0 0 0,0 0 0 0 0,0-1 0 0 0,-1 1 0 0 0,1-1 0 0 0,0 0 0 0 0,-1 0 0 0 0,1 0 0 0 0,-1 0 0 0 0,0 0 0 0 0,1 0 1 0 0,-1-1-1 0 0,0 1 0 0 0,0-1 0 0 0,0 0 0 0 0,-1 0 0 0 0,1 0 0 0 0,0 0 0 0 0,0 0 0 0 0,0-1 0 0 0,-1 0 0 0 0,1 1 1 0 0,0-1-1 0 0,0 0 0 0 0,-1-1 0 0 0,1 1 0 0 0,0-1 0 0 0,0 1 0 0 0,-1-1 0 0 0,1 0 0 0 0,0 0 0 0 0,0 0 0 0 0,0-1 1 0 0,0 1-1 0 0,0-1 0 0 0,0 1 0 0 0,-4-5 0 0 0,0 1 37 0 0,0-1 0 0 0,1 1 0 0 0,0-1 0 0 0,0-1 1 0 0,0 1-1 0 0,1-1 0 0 0,0 0 0 0 0,0 0 0 0 0,1-1 0 0 0,0 1 0 0 0,-4-12 0 0 0,6 15-135 0 0,1-1-1 0 0,-1 1 0 0 0,1-1 0 0 0,1 1 0 0 0,-1-1 1 0 0,1 0-1 0 0,-1 1 0 0 0,1-1 0 0 0,1 1 1 0 0,-1-1-1 0 0,1 0 0 0 0,-1 1 0 0 0,1-1 0 0 0,1 1 1 0 0,-1-1-1 0 0,0 1 0 0 0,1-1 0 0 0,0 1 0 0 0,0 0 1 0 0,1 0-1 0 0,-1 0 0 0 0,1 0 0 0 0,3-3 1 0 0,12-13-1704 0 0,-3 5-16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33.683"/>
    </inkml:context>
    <inkml:brush xml:id="br0">
      <inkml:brushProperty name="width" value="0.1" units="cm"/>
      <inkml:brushProperty name="height" value="0.1" units="cm"/>
      <inkml:brushProperty name="color" value="#E71224"/>
    </inkml:brush>
  </inkml:definitions>
  <inkml:trace contextRef="#ctx0" brushRef="#br0">2 0 12063 0 0,'0'0'920'0'0,"6"7"-530"0"0,-2-3-294 0 0,-3-2 100 0 0,0 0 0 0 0,1-1 1 0 0,-1 1-1 0 0,0 0 0 0 0,0 0 0 0 0,-1 0 1 0 0,1 0-1 0 0,0 0 0 0 0,-1 0 1 0 0,1 0-1 0 0,-1 0 0 0 0,0 0 0 0 0,1 0 1 0 0,-1 0-1 0 0,0 0 0 0 0,-1 3 1 0 0,-4 35 1140 0 0,2-29-897 0 0,-3 25 458 0 0,-1 54 0 0 0,6-75-669 0 0,2 1 0 0 0,0-1 1 0 0,0 0-1 0 0,2 0 0 0 0,0 0 0 0 0,6 19 0 0 0,-8-33-225 0 0,0 1 1 0 0,0 0-1 0 0,0-1 0 0 0,0 0 1 0 0,0 1-1 0 0,0-1 0 0 0,0 0 1 0 0,0 1-1 0 0,1-1 0 0 0,-1 0 0 0 0,0 0 1 0 0,1 0-1 0 0,-1 0 0 0 0,1 0 1 0 0,0 0-1 0 0,-1-1 0 0 0,1 1 1 0 0,-1 0-1 0 0,1-1 0 0 0,0 0 0 0 0,0 1 1 0 0,-1-1-1 0 0,1 0 0 0 0,0 0 1 0 0,0 1-1 0 0,3-2 0 0 0,-1 1 8 0 0,1 0-1 0 0,-1-1 1 0 0,1 1 0 0 0,-1-1-1 0 0,1 0 1 0 0,-1-1-1 0 0,1 1 1 0 0,-1-1 0 0 0,5-2-1 0 0,-1-1-32 0 0,-1-1-1 0 0,1 1 1 0 0,-1-1-1 0 0,-1-1 0 0 0,1 1 1 0 0,-1-1-1 0 0,0 0 1 0 0,-1-1-1 0 0,6-9 1 0 0,1-3-43 0 0,-2-1-1 0 0,12-32 1 0 0,-22 53 64 0 0,0 0 0 0 0,0 0 0 0 0,0-1 0 0 0,0 1 0 0 0,1 0 0 0 0,-1 0 0 0 0,0-1 0 0 0,0 1 0 0 0,0 0 0 0 0,0 0 0 0 0,0 0 0 0 0,0-1 0 0 0,1 1 0 0 0,-1 0 0 0 0,0 0 0 0 0,0 0 0 0 0,0 0 0 0 0,0-1 0 0 0,1 1 0 0 0,-1 0 0 0 0,0 0 0 0 0,0 0 0 0 0,1 0 0 0 0,-1 0 0 0 0,0 0 0 0 0,0 0 0 0 0,0 0 0 0 0,1-1 0 0 0,-1 1 0 0 0,0 0 0 0 0,0 0 0 0 0,1 0 0 0 0,-1 0 0 0 0,0 0 0 0 0,0 0 0 0 0,1 0 0 0 0,-1 1 0 0 0,0-1 0 0 0,0 0 0 0 0,1 0 0 0 0,-1 0 0 0 0,0 0 0 0 0,8 6 7 0 0,-8-6-2 0 0,5 6 14 0 0,0-1 0 0 0,0 1-1 0 0,-1 0 1 0 0,0 1 0 0 0,0-1 0 0 0,4 11 0 0 0,-3-8 5 0 0,0 1 0 0 0,10 13 0 0 0,5 3-3 0 0,-7-8 12 0 0,19 20 0 0 0,-28-34-21 0 0,0 0-1 0 0,0 0 0 0 0,0-1 0 0 0,0 0 0 0 0,1 0 1 0 0,0 0-1 0 0,-1 0 0 0 0,1-1 0 0 0,0 0 1 0 0,8 3-1 0 0,-11-4-4 0 0,0-1 0 0 0,-1 0-1 0 0,1 1 1 0 0,0-1 0 0 0,0 0 0 0 0,0 0 0 0 0,-1 0 0 0 0,1 0 0 0 0,0-1 0 0 0,0 1 0 0 0,-1 0-1 0 0,1-1 1 0 0,0 1 0 0 0,0-1 0 0 0,-1 0 0 0 0,1 1 0 0 0,0-1 0 0 0,-1 0 0 0 0,2-1-1 0 0,0 0-7 0 0,-1-1 0 0 0,1 1-1 0 0,-1 0 1 0 0,0-1 0 0 0,0 1-1 0 0,0-1 1 0 0,-1 0 0 0 0,1 0-1 0 0,2-5 1 0 0,0-4-13 0 0,0 0 0 0 0,-1 1-1 0 0,-1-1 1 0 0,3-19 0 0 0,-3-9 1 0 0,-1 0 0 0 0,-2 0 0 0 0,-10-69 0 0 0,5 80-405 0 0,3 15-1131 0 0,0 0-3620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34.011"/>
    </inkml:context>
    <inkml:brush xml:id="br0">
      <inkml:brushProperty name="width" value="0.1" units="cm"/>
      <inkml:brushProperty name="height" value="0.1" units="cm"/>
      <inkml:brushProperty name="color" value="#E71224"/>
    </inkml:brush>
  </inkml:definitions>
  <inkml:trace contextRef="#ctx0" brushRef="#br0">1 1 12783 0 0,'0'0'1280'0'0,"7"0"-1160"0"0,2 3 1580 0 0,-2 15 772 0 0,-3 2-2021 0 0,0-1-1 0 0,-2 1 0 0 0,0 0 1 0 0,-1 0-1 0 0,-2 21 1 0 0,3 35 66 0 0,-2-68-446 0 0,3 31 118 0 0,15 72 0 0 0,-16-100-175 0 0,2-1 1 0 0,-1 1-1 0 0,1-1 0 0 0,1 1 1 0 0,-1-1-1 0 0,2 0 1 0 0,0-1-1 0 0,0 1 0 0 0,0-1 1 0 0,1-1-1 0 0,11 12 0 0 0,-15-17-229 0 0,1-1-1 0 0,-1 0 0 0 0,1 1 1 0 0,-1-1-1 0 0,1 0 0 0 0,0-1 1 0 0,-1 1-1 0 0,1-1 0 0 0,0 1 1 0 0,0-1-1 0 0,0 0 0 0 0,0-1 1 0 0,0 1-1 0 0,1-1 0 0 0,-1 0 1 0 0,6 0-1 0 0,10 0-1635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34.386"/>
    </inkml:context>
    <inkml:brush xml:id="br0">
      <inkml:brushProperty name="width" value="0.1" units="cm"/>
      <inkml:brushProperty name="height" value="0.1" units="cm"/>
      <inkml:brushProperty name="color" value="#E71224"/>
    </inkml:brush>
  </inkml:definitions>
  <inkml:trace contextRef="#ctx0" brushRef="#br0">529 1 3679 0 0,'0'0'284'0'0,"-2"1"-186"0"0,-6 3 1276 0 0,0 0-1 0 0,0-1 1 0 0,0 0 0 0 0,0 0 0 0 0,-1 0 0 0 0,-13 1 0 0 0,-1 2-54 0 0,-164 33 2861 0 0,97-22-3283 0 0,76-15-804 0 0,-12 4 20 0 0,-1-1 0 0 0,-1-2 0 0 0,-31 0 0 0 0,58-3-124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34.715"/>
    </inkml:context>
    <inkml:brush xml:id="br0">
      <inkml:brushProperty name="width" value="0.1" units="cm"/>
      <inkml:brushProperty name="height" value="0.1" units="cm"/>
      <inkml:brushProperty name="color" value="#E71224"/>
    </inkml:brush>
  </inkml:definitions>
  <inkml:trace contextRef="#ctx0" brushRef="#br0">1 0 13327 0 0,'0'0'612'0'0,"1"1"-14"0"0,3 2-345 0 0,-1 0 0 0 0,0 0 0 0 0,0 0 0 0 0,0 0 1 0 0,-1 1-1 0 0,1-1 0 0 0,-1 1 0 0 0,0 0 0 0 0,1-1 1 0 0,-2 1-1 0 0,1 0 0 0 0,2 6 0 0 0,-2-1 546 0 0,-1 1-1 0 0,1-1 1 0 0,-1 17-1 0 0,0-6-1013 0 0,5 101 853 0 0,-1 5-20 0 0,-2-99-482 0 0,2 1 0 0 0,8 28 0 0 0,-13-56-137 0 0,0 1-1 0 0,0-1 1 0 0,0 0-1 0 0,0 0 0 0 0,0 1 1 0 0,0-1-1 0 0,0 0 1 0 0,0 0-1 0 0,0 0 1 0 0,0 1-1 0 0,0-1 1 0 0,0 0-1 0 0,0 0 1 0 0,0 1-1 0 0,0-1 1 0 0,1 0-1 0 0,-1 0 0 0 0,0 0 1 0 0,0 0-1 0 0,0 1 1 0 0,0-1-1 0 0,0 0 1 0 0,1 0-1 0 0,-1 0 1 0 0,0 0-1 0 0,0 0 1 0 0,0 1-1 0 0,1-1 1 0 0,-1 0-1 0 0,0 0 1 0 0,0 0-1 0 0,0 0 0 0 0,1 0 1 0 0,-1 0-1 0 0,0 0 1 0 0,0 0-1 0 0,1 0 1 0 0,-1 0-1 0 0,0 0 1 0 0,0 0-1 0 0,0 0 1 0 0,1 0-1 0 0,-1 0 1 0 0,0 0-1 0 0,0 0 0 0 0,1 0 1 0 0,-1 0-1 0 0,0 0 1 0 0,0-1-1 0 0,0 1 1 0 0,1 0-1 0 0,-1 0 1 0 0,7-8-60 0 0,-6 8 51 0 0,13-18-559 0 0,12-19 0 0 0,-17 23 266 0 0,1 1 0 0 0,0 0 0 0 0,18-18 0 0 0,-26 29 300 0 0,1-1 0 0 0,-1 1 0 0 0,0 0 1 0 0,1 0-1 0 0,-1 0 0 0 0,1 0 1 0 0,0 1-1 0 0,0-1 0 0 0,0 1 0 0 0,0-1 1 0 0,0 1-1 0 0,0 0 0 0 0,0 0 0 0 0,0 0 1 0 0,0 1-1 0 0,0-1 0 0 0,0 1 1 0 0,1 0-1 0 0,-1 0 0 0 0,0 0 0 0 0,0 0 1 0 0,1 0-1 0 0,-1 1 0 0 0,0-1 1 0 0,5 2-1 0 0,-2 0 63 0 0,-1 1 0 0 0,1-1 1 0 0,-1 1-1 0 0,1 0 0 0 0,-1 0 1 0 0,0 0-1 0 0,8 8 0 0 0,8 3 263 0 0,50 38 530 0 0,19 11-339 0 0,-8-18-371 0 0,-69-39-143 0 0,0-1 1 0 0,1 0-1 0 0,-1 0 1 0 0,22 3-1 0 0,-1-7-1486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35.703"/>
    </inkml:context>
    <inkml:brush xml:id="br0">
      <inkml:brushProperty name="width" value="0.1" units="cm"/>
      <inkml:brushProperty name="height" value="0.1" units="cm"/>
      <inkml:brushProperty name="color" value="#E71224"/>
    </inkml:brush>
  </inkml:definitions>
  <inkml:trace contextRef="#ctx0" brushRef="#br0">40 0 3679 0 0,'-1'2'9291'0'0,"-14"36"-4637"0"0,9-26-4287 0 0,-8 26 0 0 0,13-33-346 0 0,0 0 1 0 0,0 0-1 0 0,1 0 1 0 0,0 0-1 0 0,-1 0 1 0 0,1 0-1 0 0,1 0 1 0 0,-1 0-1 0 0,2 6 1 0 0,0-5 34 0 0,0 1 1 0 0,0-1-1 0 0,0 0 1 0 0,1 0 0 0 0,0 0-1 0 0,0 0 1 0 0,1-1-1 0 0,-1 1 1 0 0,1-1 0 0 0,0 0-1 0 0,1 0 1 0 0,5 5-1 0 0,-7-8-49 0 0,-1 0 0 0 0,1 0 0 0 0,0 0 0 0 0,-1 0 0 0 0,1 0 0 0 0,0-1 0 0 0,0 1-1 0 0,0-1 1 0 0,1 0 0 0 0,-1 0 0 0 0,0 0 0 0 0,0-1 0 0 0,1 1 0 0 0,-1-1 0 0 0,0 1-1 0 0,1-1 1 0 0,-1 0 0 0 0,0-1 0 0 0,1 1 0 0 0,-1 0 0 0 0,0-1 0 0 0,1 0 0 0 0,-1 0-1 0 0,0 0 1 0 0,4-2 0 0 0,0 0-73 0 0,-1 0 0 0 0,0-1-1 0 0,0 0 1 0 0,0 0 0 0 0,0-1 0 0 0,-1 1-1 0 0,0-1 1 0 0,0 0 0 0 0,0-1 0 0 0,0 1 0 0 0,-1-1-1 0 0,6-11 1 0 0,-5 9-47 0 0,-1-1 0 0 0,-1-1 0 0 0,1 1 0 0 0,-2 0 0 0 0,1-1 0 0 0,-1 0 0 0 0,-1 1 0 0 0,0-1 1 0 0,0-15-1 0 0,5 50 971 0 0,-1-6-554 0 0,11 68 560 0 0,13 89-36 0 0,-24-134-677 0 0,1-6 46 0 0,-3 0 1 0 0,-1 0-1 0 0,-4 61 0 0 0,0-77-152 0 0,-1 0 0 0 0,-8 24 0 0 0,9-37-43 0 0,-1 0-1 0 0,0 1 0 0 0,0-2 1 0 0,0 1-1 0 0,-1 0 0 0 0,0-1 0 0 0,-1 1 1 0 0,1-1-1 0 0,-7 6 0 0 0,9-10-16 0 0,0 0-1 0 0,-1 0 1 0 0,1-1-1 0 0,-1 1 1 0 0,1 0-1 0 0,-1-1 0 0 0,0 0 1 0 0,0 1-1 0 0,1-1 1 0 0,-1 0-1 0 0,0-1 1 0 0,0 1-1 0 0,0 0 1 0 0,0-1-1 0 0,0 0 1 0 0,0 0-1 0 0,0 0 1 0 0,0 0-1 0 0,0 0 1 0 0,0 0-1 0 0,-4-2 1 0 0,2 1-193 0 0,0 0 0 0 0,0-1 1 0 0,0 0-1 0 0,0 0 0 0 0,1 0 1 0 0,-1-1-1 0 0,0 1 0 0 0,1-1 1 0 0,0 0-1 0 0,0 0 1 0 0,-5-5-1 0 0,-2-4-1335 0 0</inkml:trace>
</inkml:ink>
</file>

<file path=ppt/ink/ink7.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1-25T13:42:07.209"/>
    </inkml:context>
    <inkml:brush xml:id="br0">
      <inkml:brushProperty name="width" value="0.05292" units="cm"/>
      <inkml:brushProperty name="height" value="0.05292" units="cm"/>
      <inkml:brushProperty name="color" value="#FF0000"/>
    </inkml:brush>
  </inkml:definitions>
  <inkml:trace contextRef="#ctx0" brushRef="#br0">8919 6036 2751 0,'0'0'256'0,"0"0"-256"16,0 0 0-16,0 0 0 0,0 0 1152 0,0 0 176 15,3-7 32-15,-3 7 16 0,3-6-32 0,-3 6 0 16,1-7 0-16,-1 7 0 0,0-6 64 0,0 6 0 16,0 0 0-16,0 0 0 0,0 0 1328 0,0 0 272 15,0 0 48-15,0 0 16 0,0 0-848 0,0 0-176 16,-4 9-16-16,0-1-16 0,0 3-768 0,0 0-160 16,0 2-16-16,-1 4-16 0,0 0-240 0,-1 3-48 15,0 3-16-15,1 1 0 0,-1 5-112 0,3-2-32 0,-1 1 0 0,1 1 0 16,0 1-112-16,2-3-32 15,1 2 0-15,0-3 0 0,0-2-128 0,1 3-16 0,2-4-16 0,0-3 0 16,-1 0-112-16,1-3 0 0,-1-1-16 16,1-3 0-16,-2-3-176 0,2 1 0 0,0-5 0 0,-1 1 0 15,-2-7 0-15,0 0 0 0,0 0 0 0,0 0 0 16,0 0-176-16,0 0 176 0,0 0-128 0,0 0 128 16,-2-9 0-16,-2-2-160 0,-3-2 160 0,1-1 0 0,-1-2-192 0,-1-1 64 15,0 1 128-15,-1 2-208 16,-1-3 208-16,-1 4 0 0,1-3 0 0,1 3 0 0,-1 3 0 0,1-1 0 15,0 2 0-15,1 2 0 16,0 3 0-16,0 1 0 0,-1 0 0 0,0 6 0 0,0-2 160 0,0 4-32 16,-3 2 0-16,2 0 0 0,-2 3-128 15,1 0 0-15,-1-1 0 0,1 4 0 0,-1-2 0 0,1 2 0 16,1 1 0-16,1-1 0 0,0 1 0 0,2-1 0 16,1 1 0-16,0 2 0 0,0 1 0 0,2-4 128 15,1 0-128-15,2 0 128 0,1 4-128 0,1-4 160 16,2-2-160-16,1 2 160 0,1-4 224 0,2 1 64 15,0 1 0-15,3-5 0 0,1 1-320 0,2 0-128 16,2-1 0-16,-1-2 128 0,3-1-128 0,2-3 0 16,-1 0 0-16,2 0 0 15,-1-3-608-15,1-1 0 0,-2-2 0 0,1 2 0 0,-2-3 608 0,-2-2 0 16,1 1 0-16,0-4 0 16,-2 2-1232-16,-1-1-128 0,0 2-32 0,-1-1-11856 15,-3 0-2384-15</inkml:trace>
  <inkml:trace contextRef="#ctx0" brushRef="#br0" timeOffset="480.22">9021 6450 32303 0,'0'0'704'0,"0"0"160"0,0 0 32 0,0 0 0 0,0 0-704 0,0 0-192 0,0 0 0 0,0 0 0 0,0 0 1040 0,0 0 176 16,0 0 48-16,0 0 0 16,0 0-368-16,0 0-64 0,0 0 0 0,0 0-16 0,0 0-560 0,0 0-128 15,3 5 0-15,6-4-128 16,-1-1 288-16,0-1-48 0,0-2-16 0,0-1 0 0,0-2-96 0,-1-1-128 16,1 1 176-16,0-5-176 15,0 2 0-15,0-1 0 0,0-3 0 0,0-1 0 0,-3 4 0 0,0 1 0 16,-2-2 0-16,-1 1 0 0,0-1 0 0,-2 2 0 0,-3 0-144 0,-1 2 144 15,-1 1-128-15,0 2 128 16,-2 0-128-16,0 1 128 0,0 2 0 0,-1 2 128 16,0 2 0-16,0 1 0 0,0-1 96 0,-1 3 32 15,-2 1 0-15,2 3 0 0,0-1-112 0,1 2-16 16,2 2 0-16,-1 1 0 0,2 2 160 0,0 1 32 16,1-3 0-16,1 2 0 0,1 1 144 0,0-1 48 15,2 1 0-15,2-3 0 0,-1 2 0 0,1 0 0 0,2-2 0 0,2-1 0 16,-1 3-208-16,3-4-48 15,0 0 0-15,1-2 0 0,0 1-256 0,0-2 0 0,2-3 0 16,0 2 0-16,1-3 0 0,1-3 160 16,0 0-160-16,2-2 128 0,0 0-128 0,1-2-176 15,0-2 48-15,0 0 0 0,-2-1-160 0,3 1-32 16,-1-3 0-16,-2 1 0 16,1-2-912-16,-1 2-192 0,0-1-48 0,1-3-11568 0,-1 4-2320 0</inkml:trace>
  <inkml:trace contextRef="#ctx0" brushRef="#br0" timeOffset="2050.36">9560 6166 26495 0,'0'0'1168'0,"0"0"240"0,0 0-1120 0,8 2-288 15,-2 2 0-15,1 0 0 0,-1 0 2624 0,-6-4 448 16,0 0 112-16,5 6 16 0,1 1-1648 0,-2 2-320 15,-2 2-64-15,1-1-16 0,-2-1-288 0,0 2-64 16,-1 2-16-16,0-3 0 0,0 3-272 0,0-3-64 16,0 0-16-16,0 1 0 0,-1-2-192 0,1 1-48 15,0-3 0-15,0-1 0 0,0-6-192 0,0 0 176 16,0 0-176-16,0 0 160 0,0 0-160 0,0 0 0 16,0 0 0-16,0 0 0 0,0 0 0 0,3-6 0 15,-1-1-176-15,0-3 176 0,-2 3-192 0,0-3 64 16,-2-2 0-16,0 1 0 0,-1 5 128 0,2-5 144 0,-3 2-16 0,-1 1-128 15,-3 2 0-15,1 2 0 16,1-1-160-16,-1 1 160 0,-1 1 0 0,0 2 0 0,1 1 0 0,-1 1 0 16,-1 2 160-16,1 3-160 15,-1 1 192-15,1-1-192 0,-1 5 0 0,1-2 0 0,0 4 0 0,0-1 0 16,-1 1 0-16,0 3 192 0,-1 1-64 0,3 2-128 0,-1 1 160 0,1 0-160 16,2 1 128-16,0 1-128 15,-1-1 144-15,4 1-144 0,1-4 160 0,1 2-160 0,1-4 128 0,1 1-128 16,2-3 0-16,2 2 144 15,-1-3-144-15,1 0-144 0,2 2 144 0,1-2-208 0,1-4 208 0,1 1 0 16,1-3 0 0,1-1 160-16,2-2-384 0,0-1-80 0,2 0-16 0,2-3 0 15,-1-3-304 1,0 3-64-16,2-3-16 0,0-1 0 0,1 2-1584 0,0-2-320 0,-2-3-64 0,0 1-16 16,-1-1-352-16,0 1-80 15,-1-1-16-15,0-1 0 0,-1 2 1136 0,0-1 208 0,1 1 64 0,-1-1 0 16,-1-2-160-16,1-2-32 0,-2 2 0 0,1-1 0 15,-2-1 656-15,0-2 128 0,0 0 32 16,0 0 0-16,-2-1 848 0,-2 1 256 0,-3 2 0 0,1-2 0 0,-2 4 1376 0,-1-2 400 16,-1 1 80-16,-1-2 0 0,0 2 496 0,-1-1 80 15,-1 2 32-15,-1 1 0 0,-1-1-544 0,0-2-96 16,-1 5-32-16,-1-3 0 0,-2 2-272 0,-1 1-64 16,-1 0-16-16,-2 1 0 0,1 1-144 0,-1 2-16 15,1-2-16-15,0 4 0 0,0 0-256 0,0 2-48 0,0 0-16 0,-1 3 0 16,1-1-304-16,0 2-48 15,0 1-16-15,0 3 0 0,0 1 0 0,1 1 0 0,0-1 0 0,3 2 0 16,-2 3-192-16,2-1-64 0,1 0 0 16,0 2 0-16,0 3-96 0,3-3-32 15,1 0 0-15,1-1 0 0,2-2 0 0,-1 2 0 16,2-3 0-16,1-3 0 0,2 1-192 0,1 1 0 0,1-4 0 0,1 1 0 16,1-3 0-16,1 1 0 0,0-3 0 0,-1-4 0 0,1 0 0 0,1-3 0 15,2-3-192 1,-1-1 192-16,-1-1-240 0,0-1 64 0,0-1 16 0,-1-1 0 15,0-1-144-15,-2 0-16 16,0-3-16-16,-1-1 0 0,-1 2 80 0,-2-3 0 0,-1 0 16 0,1-2 0 0,-3 2 240 0,0 0 0 16,-2 0 0-16,-1 1 0 15,0 2 0-15,-1 4 0 0,0 0 0 0,-1 1 0 16,1 1 0-16,0 2 160 0,1 6-32 0,0 0 0 16,0 0-128-16,0 0 128 0,0 0-128 0,-5 6 128 0,-1 1 80 0,2 1 16 15,1 1 0-15,-1 4 0 0,0-2-48 0,0 2-16 16,1 1 0-16,1 2 0 15,0 1-32-15,1-1 0 0,1 1 0 0,1 0 0 0,2-4-128 0,-1 1 128 16,2 2-128-16,2-3 128 16,-1 0-128-16,1-3 128 0,1 0-128 0,1-4 128 0,1 1-128 0,1-3-176 15,2 0 48-15,1-2 0 0,0-2 128 0,2 0 0 16,-2 0 128-16,1-2-128 0,1-2 0 0,-1-3-240 16,1-2 48-16,-1 1 0 0,0-1 192 0,1-4-144 15,-2-2 144-15,0 0-128 0,0-2-64 0,-1 0 0 16,-3 0 0-16,0-3 0 0,-2 0 192 0,-1 1 0 0,0-1 0 0,-3 3 0 15,-1 0 0-15,-1 1-128 16,0 3 128-16,-1 3-128 0,-1-1 128 0,0 5 0 16,-2-1 128-16,3 7-128 0,0 0 176 0,0 0-48 15,0 0 0-15,0 0 0 0,-5 7-128 0,0 3 128 0,1 3-128 0,0 3 128 16,0 1 0-16,0 3 0 16,1-1 0-16,2 2 0 0,0 1 64 0,1-1 0 0,0-1 0 0,2 1 0 15,1-4-64-15,0 1 0 16,0-1 0-16,3 0 0 0,-1-3-128 0,2-4 0 0,-1 0 0 15,2 0-176-15,0-1 176 0,1-5 0 0,1 0 128 0,1-4-128 0,-1-2 0 0,1-3-240 16,-1 1 48-16,1-2 0 16,-1-5 0-16,2 2 0 0,0-4 0 0,0 0 0 15,-2-2-64-15,1 0 0 0,-2-2 0 0,-1 0 0 16,-2 0 112-16,1 1 16 0,-2 2 0 0,0-2 0 16,-1 3 128-16,0-2 0 0,0 6 0 0,0-1 0 0,0 3 0 0,0 1 0 15,-4 6 0-15,0 0 0 16,6 3 144-16,2 3-144 0,1 2 192 0,1 5-192 0,-1 4 208 0,0 2-64 15,1 4-16-15,1 0 0 16,-1 5 0-16,1 4 0 0,-2 5 0 0,0 2 0 0,-1 2-128 0,-1 2 192 16,-4 2-192-16,0 1 192 0,-2 6-64 0,-2-2-128 15,-2-3 192-15,-2 3-64 0,-1-6 0 0,-4 2-128 16,0-5 192-16,-2-2-64 0,0-2-128 0,1-5 0 0,-2-4-160 0,-2-5 160 16,1-6-128-16,-1-3 128 15,0-8 0-15,-2-3-144 0,-2-7-32 0,1-5 0 0,1-5 0 0,0-3 0 16,0-5 176-16,1-3-160 15,2-4 160-15,1-2-160 0,2-4 32 0,3-2 0 0,4-4 0 0,3 2 0 16,1-1 128-16,4 0 0 16,4 1 0-16,2 1 0 0,3 1 0 0,3 1 0 15,2 0 0-15,2 5 0 0,1 1 0 0,1 4 176 16,2 2-48-16,-1 2 0 0,1 2 240 0,0 3 32 16,1 4 16-16,-2-1 0 0,-2 3-160 0,-1 2-16 0,-3 0-16 0,-2 2 0 0,-1 3-224 0,-4 0 176 15,-2 4-176 1,-8 0 160-16,0 0-160 0,0 0 0 0,0-6 0 0,-5-3-176 31,-6-2-3200-31,-2 5-640 0,-16-8-128 0,0 11-16 0</inkml:trace>
  <inkml:trace contextRef="#ctx0" brushRef="#br0" timeOffset="6568.7">10469 8840 31103 0,'0'0'688'0,"0"0"144"0,0 0 16 0,0 0 16 0,0 0-688 0,0 0-176 0,-7-15 0 0,8 9 0 0,1-3 496 0,-2 1 64 16,0-4 16-16,0-1 0 0,-2-1-160 0,1-2-32 16,-2 1 0-16,1 0 0 0,-1-2-384 0,-1 0 0 15,-1 0 0-15,0 0 0 0,-2-2 0 0,-1 5 0 16,1-2 0-16,-1 6 0 0,0-1 240 0,-1 2-48 15,-1 3 0-15,0 4 0 0,0 2 624 0,-1 2 112 16,1 4 32-16,-1 1 0 0,-1 3-160 0,1 3-32 16,-3 3 0-16,1 1 0 0,-1 0-448 0,3 5-112 15,2-1-16-15,0 3 0 0,1-1-48 0,2 4-16 0,2-4 0 0,1 1 0 16,1 2 0-16,0-3 0 0,4 0 0 0,0 0 0 16,2-3 0-16,1 0 0 15,2-3 0-15,1 0 0 0,1 0-128 0,0-2 128 0,0-4-128 0,2-1 128 16,1-3-128-16,-2-3 0 0,0-2 0 0,1-6 0 0,2 1-176 0,-1-7-64 15,-2 0-16-15,1-2 0 16,-1 0 64-16,1-3 0 0,-2-5 0 0,0-1 0 0,-1-1 192 0,-2 1-144 16,1-1 144-16,-2 1-128 15,-1 1-112-15,0-2-16 0,-1 1 0 0,-1 1 0 0,0 3 256 0,-1 0 0 16,0 4 0 0,1 0 0-16,-2 2 0 0,1 5-144 0,-1 6 144 0,0 0-128 0,0 0 304 0,0 0 64 15,0 0 16-15,5 8 0 0,-1 5 0 0,1 0 0 16,1 7 0-16,-3-1 0 0,0 7 96 0,0 2 32 15,2 2 0-15,2 3 0 0,-1 1 0 0,1 2 0 16,-2 4 0-16,0 3 0 0,0 0-48 0,-1 0 0 16,-1 2 0-16,-1 1 0 0,0-3 32 0,-2 3 0 15,-2-6 0-15,0 1 0 0,-2-2-224 0,0-2-144 16,-3-3 192-16,0-1-192 0,-3-3 128 0,1 0-128 16,-1-4 0-16,-2-5 0 0,-1-1 0 0,-2-4 0 0,1-6 0 15,0-1 0-15,-1-5 0 0,2 0 0 16,-1-5 0-16,-1-5 0 0,1-1-192 0,0-3 48 15,-1 0 16-15,2-7 0 16,1-3-368-16,3 1-64 0,0-5-16 0,4 1 0 16,3-4-2400-16,5-3-480 0,2 0-112 0,3-3-16 0</inkml:trace>
  <inkml:trace contextRef="#ctx0" brushRef="#br0" timeOffset="7000.27">10661 8717 12895 0,'0'0'1152'0,"0"0"-928"0,0 0-224 0,0 0 0 16,0 0 4032-16,0 0 752 0,0 0 144 0,0 0 48 0,0 0-3056 0,0 0-592 16,0 0-128-16,0 0-32 0,0 0-784 0,0 0-144 15,0 0-48-15,0 0 0 0,0 0 256 0,0 0 64 16,0 0 0-16,0 0 0 0,0 0 512 0,0 0 96 15,0 0 32-15,-1 12 0 0,1 2-208 0,-1 2-48 16,-1-2 0-16,2 3 0 0,0 3-160 0,0-1-32 16,0 5-16-16,2 0 0 0,-1-2-240 15,-1 1-64-15,0 1 0 0,0-3 0 0,0 1-32 0,0-2-16 16,0-3 0-16,0 0 0 0,0-4-208 0,0-3-128 16,-1 0 128-16,1-10-128 0,0 0 0 0,0 0 0 15,0 0 0-15,0 0 0 0,-6-7 0 0,2-3-240 16,0-6 48-16,2-1 0 0,1-3 192 0,-1-3-144 15,1-1 144-15,0-2-128 0,1-2 128 0,1-2 0 0,2-3 0 0,0 3 0 16,0 0 0-16,2 1 0 0,2 2 0 16,1 1 0-16,0 2 0 0,2 1-128 0,1-1 128 15,0 6-128-15,1 1 128 0,0 4 0 0,1 2 128 0,0 1-128 32,0 6-992-32,0-2-272 0,0 5-48 0,2 1-16 15,-2 4-2528-15,-1 3-512 0,-2 2-112 0,2-1 0 0</inkml:trace>
  <inkml:trace contextRef="#ctx0" brushRef="#br0" timeOffset="7370.92">10943 8723 6447 0,'0'0'576'0,"0"0"-576"0,0 0 0 0,0 0 0 16,0 0 4608-16,0 0 800 0,0 0 160 0,5-6 48 0,0 2-2336 0,0-3-464 15,1 3-80-15,-1-2-32 0,-1-1-1552 0,1 1-304 16,-1-3-64-16,1 5-16 0,2-3-304 0,-1 1-64 15,1 2-16-15,-1-3 0 0,1 3-256 0,0-1-128 16,2 4 128-16,1-2-128 16,2 3 432-16,0 4 0 0,-2-2 0 0,-1 5 0 0,2 1-48 0,-1 4-16 15,0-2 0-15,-3 7 0 0,1-1 0 0,-1 5 0 16,-5 1 0-16,1 2 0 0,-3-1-32 0,-1 3 0 16,-5-2 0-16,1 0 0 0,-1 2-112 0,-2-5-32 0,-1-2 0 0,-2 1 0 15,-1-6-192-15,1 0 0 16,-1-5 0-16,-1-3 0 0,0-2 0 0,0-1 0 0,-1-6 0 0,1-1 0 15,-1-2 0-15,2-5 0 16,3-2-176-16,0 0 176 0,-2-4-176 0,5-3 176 0,2 1-128 0,3-2 128 16,-1-1 0-16,2 1 0 15,2-2 192-15,1 4-64 0,4-2-128 0,0 4 0 16,0-3 0-16,4 4 0 16,-1-1-1296-16,2 2-288 0,-1 0-48 0,0 2-16 15,3 3-2192-15,0 0-432 0,0 4-80 0,-1 2-9392 0</inkml:trace>
  <inkml:trace contextRef="#ctx0" brushRef="#br0" timeOffset="7890.26">11237 8611 8287 0,'0'0'736'0,"0"0"-592"0,0 0-144 0,10 5 0 0,-3-1 5024 0,0 0 976 15,-7-4 192-15,7 6 32 16,-4 1-3104-16,1-1-624 0,-4-6-128 0,4 10-32 0,-1 0-1104 16,0 3-208-16,-1 0-64 0,-1 0 0 15,1 4-208-15,-1 0-48 0,-1-1-16 0,1 1 0 16,-1 4-240-16,2-1-32 0,-1 2-16 0,0-1 0 0,1-1-112 0,0-3-32 15,2 0 0-15,0-2 0 16,0 0-48-16,-1-2-16 0,-1-1 0 0,2-2 0 0,1-2-192 0,1-1 128 16,-6-7-128-16,5 6 0 0,1-3 0 0,1-1 0 15,1-4 0-15,0-2 0 0,0-1-176 0,-1-3-16 16,1-1-16-16,0-5 0 0,0 1 208 0,0-1-144 16,0-2 144-16,-2-1-128 0,1 0 128 0,-1 0-128 0,1-3 128 15,-1 3-128-15,0-1 128 0,-1 4 0 16,-1-3 128-16,0 1-128 0,-2 2 0 0,2-2 144 15,0 3-144-15,0 2 0 0,-1 1 0 0,-1 1 0 0,2 2-160 0,-4 7 160 16,0 0 0-16,0 0 0 16,0 0 0-16,7 0 192 0,-7 0-192 0,5 7 192 0,-1 2-192 0,0 4 192 15,-1 1-192-15,-1 2 0 16,1 1 0-16,0 3-176 0,-2-1 304 0,1 0 64 0,1 0 16 0,1 1 0 16,-1 0-208-16,1-1 0 0,-1 1 128 0,3-6-128 0,-1 2 0 0,0-5 0 15,2-1 128-15,1-3-128 16,1-1 0-16,0-2 144 0,0-1-144 0,2-6 128 0,0 2-256 15,0-6-64 1,-2 1-16-16,1-4 0 0,1 0 208 0,-1-6 0 0,0 2 0 0,-1-3 0 16,-3-3-144-16,1 1 144 15,-2-2-128-15,0-2 128 0,-1 2-224 0,-1-1 32 0,-2-1 16 0,-1-1 0 16,-1 0 176-16,0 2 0 0,-2 1 160 0,-1 1-160 16,0 1 0-16,0-1 0 0,-2 3 0 0,0 3 0 15,1-2-320-15,0 3-128 0,-2 2 0 0,2 2-16 16,-1-4-4352-16,0 5-880 15</inkml:trace>
  <inkml:trace contextRef="#ctx0" brushRef="#br0" timeOffset="8200.61">11917 8387 12895 0,'0'0'1152'0,"0"0"-928"15,7 0-224-15,-7 0 0 0,0 0 4016 0,8 0 752 16,-1 0 160-16,0 2 16 0,-7-2-2032 0,6 4-416 0,-2 3-64 0,0 2-32 16,-1-1-1056-16,-2 2-192 0,1 3-64 0,-1 3 0 15,-1 4-304-15,-1 1-64 0,-2 2-16 0,-1 1 0 16,0 5-352-16,0-2-80 16,0 3-16-16,0 3 0 0,0 0 384 0,2 0 64 15,-1-2 0-15,1-1 16 0,0-1-336 0,2 1-64 16,0-4 0-16,2-2-16 0,-1-1-176 0,1 1-128 15,4-4 192-15,-1-3-192 0,0 0 0 0,2-4 0 0,-1-3 0 0,2-1 0 16,0-2 0-16,2-4 0 16,1-2 0-16,1-1 0 0,1-4-1296 15,0 0-176-15,-1-5-16 0,-1-2-16 16,1-2-2592-16,0 0-512 0,0-3-96 0</inkml:trace>
  <inkml:trace contextRef="#ctx0" brushRef="#br0" timeOffset="8398.21">12167 8680 2751 0,'0'0'128'0,"-6"-1"16"0,-2-2-144 0,-1 1 0 15,-3 4 0-15,-1 1 0 16,-2-2 7728-16,-2 6 1504 0,-4-1 304 0,-1 1 64 0,-1-1-6560 0,-2 1-1312 16,-1 2-272-16,-1-1-48 0,2-2-832 0,3 4-144 15,0-3-48-15,2 0 0 0,1-2-96 0,2-3-32 16,0 0 0-16,3 2 0 0,4-4-256 0,1 0 0 16,0 0 0-16,2 0 0 0,7 0 0 0,0 0 0 15,0 0 0-15,0-6 0 16,0-1-784-16,1 0-224 0,3 0-32 0,6 0-16 15,3-2-3680-15,2-2-752 0</inkml:trace>
  <inkml:trace contextRef="#ctx0" brushRef="#br0" timeOffset="8850.53">12197 8307 6447 0,'0'0'576'0,"0"0"-576"0,0 0 0 0,0 0 0 0,0 0 6880 0,0 0 1264 15,3 6 256-15,0 5 48 16,-1 2-5184-16,0 0-1024 0,-5 0-224 0,2 4-32 15,1 0-1056-15,-2-1-208 0,0 4-32 0,-1 3-16 16,0 5-160-16,1 2-16 0,-1 3-16 0,1 1 0 16,-1 1-144-16,0-1-16 15,2-1-16-15,1 1 0 0,1-1-48 0,1-3-16 0,-1-3 0 0,2-1 0 16,-1-3-64-16,1-2-16 0,-2-2 0 16,0-3 0-16,1-3-160 0,0-3 0 0,-2-10 0 0,0 0 0 0,0 0 0 0,0 0 0 15,0 0-192-15,6-6 192 0,-2-3-224 0,-2-6 80 16,1 0 16-16,1-5 0 15,0 3 128-15,1-4-160 0,0-1 160 0,0-2-160 0,-1 3 160 0,2-1 0 16,-1 2 0-16,0-1-128 0,0 6 128 0,0-2 0 16,1 4 0-16,-1-1 0 0,0 7 0 0,0 0 0 15,-5 7 0-15,0 0 128 0,7 1-128 0,0 5 176 16,-1 1-176-16,-1 3 192 0,1 4-192 0,-1 4 160 16,0-1-160-16,0 4 160 0,2-1-160 0,-2 0 0 15,0 1 144-15,2 1-144 0,-1-1 128 0,2 1-128 16,1-2 128-16,1-3-128 0,0 0 256 0,2 0 0 15,2-2-16-15,1 0 0 0,-1-3-48 0,3-2 0 16,1 1 0-16,2-5 0 0,-2-3-192 0,2-3 0 16,0-3 0-16,-1 1 0 0,1-2 0 0,0-3 0 15,-1-6-160-15,2 3 160 16,0-4-992-16,0-3-112 0,-1 0-32 0,-2-1-13584 16,-3-3-2704-16</inkml:trace>
  <inkml:trace contextRef="#ctx0" brushRef="#br0" timeOffset="15970.98">8177 11903 2927 0,'0'0'128'0,"-2"9"32"16,0-2-160-16</inkml:trace>
  <inkml:trace contextRef="#ctx0" brushRef="#br0" timeOffset="16640.9">8114 12049 8751 0,'0'0'384'15,"0"0"80"-15,0 0-464 0,0 0 0 0,0 0 0 0,0 0 0 0,0 0 1280 0,0 0 144 16,0 0 48-16,0 0 0 0,0 0 144 0,0 0 48 16,0 0 0-16,0 0 0 0,-5 4 1024 0,5-4 192 15,0 0 64-15,0 0 0 0,-2-7-1488 0,1 0-304 16,0 0-48-16,1-3-16 0,1 0-560 0,-1-2-112 15,0 2-32-15,0-5 0 0,0 0-384 0,-1-3 0 0,-3 3 0 0,0 0 0 16,-1-2 0-16,-1 4 0 16,0-2 0-16,-2 4 0 0,-3-2 0 0,1 5 0 0,-1-1 0 0,2 2 0 15,0 5 128-15,-3 2 160 0,1 5 32 0,-1 2 0 16,-1 0 608-16,0 4 128 0,1 5 32 0,-1 1 0 16,1 0-512-16,0 2-112 0,0 4-16 15,1-2 0-15,1 5-304 0,3-3-144 0,-1 1 128 0,1-1-128 16,2 0 128-16,2-2-128 0,2-2 128 0,1 1-128 0,0-3 384 0,1 0 0 15,3-1 0-15,0-3 0 0,1-3-192 16,1 1-64-16,-1-2 0 0,3-1 0 0,0-3-128 0,2-1 0 16,1-4 0-16,0-4-176 15,1-1-272-15,1-3-48 0,0-3-16 0,0-4 0 16,0 0-192-16,1-3-64 0,-3 1 0 16,1-4 0-16,-1-1 160 0,-1-2 32 0,-1 1 0 0,-1-1 0 0,-1 2 400 0,-2-2 176 15,-1 3-128-15,0-1 128 0,0 5-128 0,-2 0 128 16,0 0-128-16,-2 1 128 0,-2 3 0 0,1 5 0 15,0-1 0-15,1 9 0 0,0 0 176 0,0 0 112 16,0 0 32-16,0 7 0 0,0 3 352 0,1 3 80 16,-1 3 16-16,1 1 0 0,1 4 0 0,-1 5 0 15,2 0 0-15,-1 4 0 0,-1 3-160 0,2 4-32 16,0-1 0-16,-1 5 0 0,0 2-256 0,-1 1-48 16,0 1-16-16,1 2 0 0,-4 3-48 0,1 0-16 0,-2-3 0 0,1 0 0 15,-4 0 0-15,0-1 0 0,-2 0 0 0,-1-3 0 16,-2-2-48-16,1-2-16 0,-2-5 0 0,-1-4 0 15,0-3-128-15,-1-4-176 16,-1-3 48-16,1-3 0 0,-1-7 128 0,1-3-128 0,0-4 128 0,-1-6-128 16,2-4 0-16,0-3 0 0,0-5 0 15,1-4 0-15,0-3-64 0,2-2 0 0,-1-6 0 16,3 0 0-16,2-4-96 0,1-2-32 16,-1-3 0-16,6 1 0 15,3-4-560-15,2 4-112 0,2-1-32 0,3 0 0 16,3 2-2816-16,2 3-560 0,1 4-112 0,-1 4-32 0</inkml:trace>
  <inkml:trace contextRef="#ctx0" brushRef="#br0" timeOffset="17190.77">8340 11867 8287 0,'0'0'736'0,"0"0"-592"16,-1 9-144-16,1 1 0 0,-1 3 5456 0,1 0 1072 15,0 4 192-15,0-1 64 0,-2-1-3696 0,1 2-720 0,0 1-160 0,1-1-32 16,-1 3-1536-16,1-3-304 0,0 0-64 0,0 0-16 16,0-2-16-16,0 0-16 15,0 0 0-15,0 2 0 0,0 1 96 0,0-1 32 16,0 2 0-16,0-2 0 0,0-1 128 0,1 4 32 0,-1-3 0 0,0 2 0 16,0-2-112-16,0 0-16 0,0-1 0 0,0-2 0 15,0 0 64-15,0-1 0 0,0-3 0 0,0 1 0 16,-1-2-208-16,1-3-48 0,0-6 0 0,0 0 0 0,0 0-192 0,0 0 0 15,0 0 0-15,-6-6-160 16,1-5-32-16,1 2 0 0,2-5 0 0,-1-6 0 0,-1 0 192 0,3-3 0 16,-3-1 0-16,1-2 0 15,0 0 0-15,1-2-128 0,-1 0 128 0,3-3-128 0,3 4 128 0,-1-3 0 16,1 1 0-16,2 3 0 16,3 2 0-16,1 3 176 0,-1-1-48 0,3 5 0 0,-2 0-128 0,1 0 128 15,2 4-128-15,0 2 128 0,0 2 0 0,0 3 0 16,-1-1 0-16,1 3 0 0,-1 2-128 0,-1 0 128 15,1 0-128-15,-2 2 128 0,0 0-128 0,0 2-176 16,-1 0 48-16,-2-2 0 16,-6 0-1792-16,0 0-368 0,0 0-64 0,0 0-10704 15,7 5-2128-15</inkml:trace>
  <inkml:trace contextRef="#ctx0" brushRef="#br0" timeOffset="18090.79">8538 11953 34095 0,'0'0'1504'0,"7"7"320"0,-1 2-1456 0,-1-3-368 15,1 1 0-15,-6-7 0 0,0 0 2480 0,8 4 416 16,-2-4 96-16,1 0 16 0,-7 0-2208 0,8-3-432 16,-1-3-96-16,0-1-16 0,0-1-96 0,-1-1-32 0,2-2 0 0,0 2 0 15,1 1-128-15,-1-1 0 0,-2 1 0 0,2-1-176 16,0-1 176-16,1 3-128 15,2 3 128-15,-2-1-128 0,0 4 128 0,0-2 176 0,0 6-48 0,1 1 0 0,0 2-128 0,-1 2 128 16,-1 4-128-16,0 2 128 16,-2 2-128-16,0 5 128 0,-2 1-128 0,-3 2 128 0,-2 3 0 0,-2 2 0 15,-2-1 0-15,-3 0 0 16,-3 0 0-16,2-2 0 0,-3 0 0 0,-1-2 0 0,-1-3 0 0,0-4 0 16,-2-1 0-16,1-3 0 15,1-3-128-15,0-3 0 0,1-3 0 0,1-4-176 0,0-2 48 0,0-3 0 16,0-3 0-16,3-4 0 0,3 1 128 0,0-5 0 15,2-1 128-15,2 0-128 0,1-3 0 0,1-2 0 16,0 1 0-16,1-1 0 0,1 1 0 0,5-3 0 16,1 5 0-16,1-4 0 0,2 5 0 0,0-2-240 15,4 3 48-15,0 2 0 16,1-2-1136-16,1 3-208 0,0-1-64 0,3 4 0 16,-2-2-864-16,1 3-176 0,-1 3-48 0,-1 1 0 15,0-1 768-15,-3 6 160 0,-1-2 32 0,-2 3 0 16,-2 0 784-16,2 4 176 0,-4-1 16 0,1 1 16 0,-2 0 1440 0,-6-4 272 15,5 6 64-15,-1 1 16 0,0 2 1152 0,-2 0 224 16,1 1 64-16,-1 1 0 0,1-1-576 0,-2 1-96 16,-1 2-32-16,0 3 0 0,0-3-560 0,0 4-112 0,-1-1-32 0,0 1 0 15,-1-3-416-15,2 6-96 16,-1-3 0-16,1 0-16 0,0 1-128 0,0-1-32 0,0 3 0 0,1-3 0 16,1 0-256-16,-1-2-144 0,2 0 160 0,-1-2-160 0,0 0 160 0,0-2-160 15,1-2 160-15,-1-3-160 16,1 2 128-16,-3-8-128 0,0 0 0 0,8 0 0 0,0 0 0 0,0-1 0 15,0-6-176-15,-1 1 176 16,0-5-192-16,1-2 192 0,0-3-192 0,0-3 192 0,-1-1-224 0,1-1 80 16,0-2 16-16,-1 0 0 15,-2 2 128-15,0-2 0 0,0 1-144 0,1-2 144 0,-1 4 0 0,0 1 0 16,-1 2 0-16,1 0 0 16,-1 4 0-16,0-1 0 0,-1 7 0 0,-1 0 0 0,-2 7 0 0,0 0 128 15,0 0 0-15,0 0 0 0,0 0 0 0,6 7 0 16,-2 0 0-16,-1 3 0 0,0 3-128 0,0 1 0 15,1 6 0-15,-2-3 0 0,1 2 128 0,-1 1 0 16,2 0 0-16,0 1 0 0,0 1 0 0,1-1 0 16,2 1 0-16,0-2 0 0,-1-3-128 0,2-3 0 15,1 2 0-15,2-6-176 0,-2 1 176 0,1-5 0 16,1 1 0-16,-1-4 0 0,-1-6 0 0,2 2-128 16,-2-6 128-16,2-2-128 0,-2-4 0 0,0-2 0 15,-3-3 0-15,1 1 0 0,0-4 128 0,-2-1 0 16,0-2 128-16,-1-3-128 0,-1 1 0 0,-1-1-240 15,1 1 48-15,-2 3 0 0,-1-1 192 0,1 3 0 16,1 1 0-16,-2 1 0 0,0 2 0 0,1 1 0 0,0 2 0 0,2 2 0 31,-2 1-3008-31,3 4-576 0,0 1-96 0,-4 6-32 0</inkml:trace>
  <inkml:trace contextRef="#ctx0" brushRef="#br0" timeOffset="18381.2">9403 11650 8287 0,'0'0'368'0,"0"0"80"0,0 0-448 0,9-1 0 0,0 1 0 0,-1 1 0 0,-8-1 7872 0,0 0 1472 15,9 3 320-15,-9-3 48 16,8 7-6832-16,-3 2-1376 0,0-3-272 0,-1 5-48 0,-1-1-416 0,-2 6-96 16,0 1-16-16,1 3 0 15,-4 1-208-15,2 5-64 0,0-3 0 0,0 5 0 0,-1 3-96 0,0 1-32 16,-2 0 0-16,3 3 0 0,0 0-48 0,0-1-16 15,0-4 0-15,1 3 0 16,1-6-192-16,0 2 176 0,1-3-176 0,1-2 160 0,1-3-160 0,0-1 0 16,1-5 0-16,-1-3 0 0,1 0 0 0,2-4-192 15,0-6 64-15,1 1 128 16,1-6-1792-16,0 1-256 0,2-5-32 0,1-3-16 16,1-5-1696-16,2-3-352 0,1-3-64 0,1-1-6624 15,5-2-1328-15</inkml:trace>
  <inkml:trace contextRef="#ctx0" brushRef="#br0" timeOffset="18527.96">9737 11902 38239 0,'0'0'832'0,"-7"-3"192"0,-2 3 16 0,-2 0 48 0,-2 0-880 0,-2 3-208 16,-4-2 0-16,-4 2 0 0,0 6 1424 0,1-1 240 15,0 1 64-15,0-1 0 0,-2 1-928 0,-1 2-176 0,0-2-48 0,2-1 0 16,0 1-304-16,2 0-64 16,2-4-16-16,2 2 0 0,1-2-192 0,3-1 144 0,1-2-144 0,3 0 128 0,1-2-128 0,8 0-272 15,0 0 64-15,0 0 16 16,0 0-3136-16,3-8-608 0,5-1-128 0,3 1-32 0</inkml:trace>
  <inkml:trace contextRef="#ctx0" brushRef="#br0" timeOffset="18910.27">9740 11560 36687 0,'0'0'1616'0,"0"0"352"0,0 0-1584 0,8 3-384 0,-8-3 0 0,7 8 0 16,-2 3 2432-16,-1 2 384 0,0 2 96 0,-1 2 16 15,-2 6-1680-15,0 4-336 0,0 3-64 0,-1 2-16 0,-1 5-512 0,-1 0-96 16,2 2-32-16,-2-2 0 16,0-1-48-16,0 1-16 0,4-4 0 0,-2-2 0 0,0-2-128 0,1-4 0 15,0-3 0-15,1-2 0 0,0-3 0 0,1-4 0 16,-2-2 0-16,-1-11-176 0,4 3 48 0,-4-3 0 16,0 0 0-16,8-6 0 0,0-5-64 0,0-3 0 15,-1-6 0-15,1-3 0 0,0-1 192 0,0-2-160 16,0-4 160-16,0 4-160 0,0-3 160 0,-1 5 0 0,1 3 0 0,2 2 0 15,-3 4 0-15,1 0 0 16,-1 4 0-16,-1 2-128 0,1 5 128 0,-7 4 144 16,6 0-16-16,2 4-128 0,0 5 208 0,1 2-64 0,-1 2-16 0,0 4 0 15,0 2 96-15,0 1 16 0,0 4 0 0,-3-1 0 16,1 1-240-16,1-1 176 16,1 0-176-16,0 0 160 0,0-3-160 0,1-1 0 0,0-2 0 0,0 0 0 15,1-3 0-15,1-4 0 0,-1 1 0 0,2-5 0 31,3-3-1024-31,-1-1-64 0,2-4-32 0,2-5-13456 0,3-2-2688 0</inkml:trace>
  <inkml:trace contextRef="#ctx0" brushRef="#br0" timeOffset="23582.21">26166 11400 9215 0,'0'0'192'0,"0"0"64"0,0 0 0 0,0 0 0 0,0 0-256 0,0 0 0 0,0 0 0 0,-9-1 0 16,22 5 880-16,-1-1 128 0,0-2 16 0,0 1 16 0,-2 2-816 0,2-1-224 15,0 1 0-15,1-1 0 16,0-3 0-16,1 3 0 0,1-3 0 0,0 4 0 0,1-1 208 0,1-3 64 16,0 3 16-16,2-3 0 0,0 0-112 0,1-3-32 15,-2 3 0-15,1-3 0 0,-2 3 688 0,0 0 128 16,-2 0 16-16,1 0 16 0,-2 0 544 0,-1 0 128 16,-1-1 0-16,0 1 16 0,-1 0-144 0,-2 0-16 15,0 0-16-15,-1 1 0 0,-8-1 64 0,0 0 16 16,0 0 0-16,0 0 0 0,0 0-816 0,0 0-176 15,0 0-16-15,0 0-16 0,-9 3 192 0,-6 0 32 16,-4-2 16-16,-6 2 0 0,-7 1 112 0,-4-2 32 16,-8-1 0-16,-4 2 0 0,-5 0-544 0,-2-3-96 15,-2 1-32-15,-1-1 0 0,1 0 144 0,-1 0 32 0,2-1 0 0,1 1 0 16,2 1-16-16,2 2 0 0,1-3 0 0,5 2 0 16,1-2 144-16,5 2 48 15,4-2 0-15,3 2 0 0,5-2-624 0,3 0 0 16,3 0 0-16,4 0 0 0,3 0 256 0,2 3 16 0,3-2 16 0,2-1 0 0,7 0-128 15,0 0-32-15,0 0 0 16,0 0 0-16,0 0-128 0,0 0 0 0,9-1 0 0,2-2 0 31,2 3-1664-31,4 0-304 0,4 0-64 0,7 3-16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36.031"/>
    </inkml:context>
    <inkml:brush xml:id="br0">
      <inkml:brushProperty name="width" value="0.1" units="cm"/>
      <inkml:brushProperty name="height" value="0.1" units="cm"/>
      <inkml:brushProperty name="color" value="#E71224"/>
    </inkml:brush>
  </inkml:definitions>
  <inkml:trace contextRef="#ctx0" brushRef="#br0">0 2 7367 0 0,'11'14'7674'0'0,"-11"-14"-7398"0"0,1 0-1 0 0,0 1 1 0 0,-1-1 0 0 0,1 0-1 0 0,0 1 1 0 0,0-1-1 0 0,1 1 1 0 0,13 3 1600 0 0,0-2-1540 0 0,1-1 0 0 0,0-1 0 0 0,-1-1 0 0 0,1 0 0 0 0,-1-1 0 0 0,21-5 0 0 0,-14 3-160 0 0,0 1 0 0 0,26-1 0 0 0,-35 4-901 0 0,25-3-1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36.512"/>
    </inkml:context>
    <inkml:brush xml:id="br0">
      <inkml:brushProperty name="width" value="0.1" units="cm"/>
      <inkml:brushProperty name="height" value="0.1" units="cm"/>
      <inkml:brushProperty name="color" value="#E71224"/>
    </inkml:brush>
  </inkml:definitions>
  <inkml:trace contextRef="#ctx0" brushRef="#br0">17 0 10535 0 0,'0'0'3334'0'0,"0"9"-998"0"0,0 19-1262 0 0,-2 0 0 0 0,-1 0 0 0 0,-7 29 0 0 0,8-49-1976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37.201"/>
    </inkml:context>
    <inkml:brush xml:id="br0">
      <inkml:brushProperty name="width" value="0.1" units="cm"/>
      <inkml:brushProperty name="height" value="0.1" units="cm"/>
      <inkml:brushProperty name="color" value="#E71224"/>
    </inkml:brush>
  </inkml:definitions>
  <inkml:trace contextRef="#ctx0" brushRef="#br0">43 1 7631 0 0,'0'1'5562'0'0,"-13"40"-2272"0"0,0 1-832 0 0,7-14-1834 0 0,2 0 0 0 0,0 1 1 0 0,2-1-1 0 0,2 1 0 0 0,0 0 0 0 0,2 0 1 0 0,8 46-1 0 0,-5-61-789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37.676"/>
    </inkml:context>
    <inkml:brush xml:id="br0">
      <inkml:brushProperty name="width" value="0.1" units="cm"/>
      <inkml:brushProperty name="height" value="0.1" units="cm"/>
      <inkml:brushProperty name="color" value="#E71224"/>
    </inkml:brush>
  </inkml:definitions>
  <inkml:trace contextRef="#ctx0" brushRef="#br0">0 16 3679 0 0,'1'1'167'0'0,"8"27"8333"0"0,-4-2-3458 0 0,-3-5-3693 0 0,-1 34 0 0 0,0 8-852 0 0,0-54-436 0 0,4 66 300 0 0,5-106-511 0 0,-2 0 111 0 0,16-43 0 0 0,-19 61 40 0 0,0 1 0 0 0,1 1 0 0 0,1-1-1 0 0,0 1 1 0 0,0 0 0 0 0,13-13 0 0 0,-13 16 5 0 0,1 0 1 0 0,0 1-1 0 0,0 0 0 0 0,1 0 0 0 0,-1 1 1 0 0,11-5-1 0 0,-17 10-5 0 0,1-1 0 0 0,-1 1 0 0 0,1 0 0 0 0,0 0 0 0 0,-1 0 0 0 0,1 0 1 0 0,0 0-1 0 0,0 1 0 0 0,0 0 0 0 0,0-1 0 0 0,-1 1 0 0 0,1 0 0 0 0,0 0 0 0 0,0 0 0 0 0,0 1 1 0 0,0-1-1 0 0,0 1 0 0 0,-1 0 0 0 0,1-1 0 0 0,0 1 0 0 0,0 1 0 0 0,-1-1 0 0 0,1 0 0 0 0,-1 0 1 0 0,1 1-1 0 0,-1 0 0 0 0,3 2 0 0 0,-3-3 13 0 0,0 1-1 0 0,-1 0 1 0 0,1 0 0 0 0,-1 0-1 0 0,0 0 1 0 0,1 1 0 0 0,-1-1 0 0 0,0 0-1 0 0,0 1 1 0 0,0-1 0 0 0,-1 0 0 0 0,1 1-1 0 0,0-1 1 0 0,-1 4 0 0 0,1 5 75 0 0,0 0 1 0 0,-2 13-1 0 0,1 8 218 0 0,1-22-222 0 0,11 89 406 0 0,-10-84-421 0 0,2-1 1 0 0,0 1-1 0 0,1 0 1 0 0,9 20-1 0 0,-13-33-77 0 0,0 0 0 0 0,0 0-1 0 0,0-1 1 0 0,0 1 0 0 0,0 0-1 0 0,1 0 1 0 0,-1-1 0 0 0,1 1-1 0 0,-1-1 1 0 0,1 1 0 0 0,-1-1 0 0 0,1 1-1 0 0,0-1 1 0 0,0 0 0 0 0,0 0-1 0 0,0 0 1 0 0,0 0 0 0 0,0 0-1 0 0,0 0 1 0 0,0-1 0 0 0,0 1-1 0 0,0-1 1 0 0,0 1 0 0 0,0-1 0 0 0,0 0-1 0 0,1 0 1 0 0,-1 0 0 0 0,0 0-1 0 0,0 0 1 0 0,0-1 0 0 0,3 0-1 0 0,1 0-288 0 0,-1-1-1 0 0,1 0 0 0 0,-1-1 1 0 0,0 1-1 0 0,0-1 0 0 0,0 0 1 0 0,0 0-1 0 0,0-1 0 0 0,0 1 1 0 0,5-7-1 0 0,5-6-1624 0 0,16-21 1 0 0,-8 5-54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38.035"/>
    </inkml:context>
    <inkml:brush xml:id="br0">
      <inkml:brushProperty name="width" value="0.1" units="cm"/>
      <inkml:brushProperty name="height" value="0.1" units="cm"/>
      <inkml:brushProperty name="color" value="#E71224"/>
    </inkml:brush>
  </inkml:definitions>
  <inkml:trace contextRef="#ctx0" brushRef="#br0">329 0 4607 0 0,'1'2'5012'0'0,"2"1"-4262"0"0,-1 0 0 0 0,0 0 0 0 0,-1 1 0 0 0,1-1 0 0 0,-1 1 0 0 0,0 0 0 0 0,1-1 0 0 0,-1 1-1 0 0,-1 0 1 0 0,1 0 0 0 0,0 5 0 0 0,-1 8 747 0 0,-1 22 0 0 0,0-19-1079 0 0,-2 32 379 0 0,1 76 63 0 0,3-116-789 0 0,1 28 162 0 0,10 49-1 0 0,-10-78-208 0 0,1 1 0 0 0,0-1 0 0 0,1 0 0 0 0,0 0 0 0 0,1-1 0 0 0,0 1 0 0 0,1-1 0 0 0,13 19 0 0 0,-18-28-152 0 0,0 0 1 0 0,0 0-1 0 0,0 1 0 0 0,0-1 0 0 0,0 0 0 0 0,0 0 0 0 0,0-1 1 0 0,1 1-1 0 0,-1 0 0 0 0,0 0 0 0 0,1 0 0 0 0,-1-1 1 0 0,0 1-1 0 0,1-1 0 0 0,-1 1 0 0 0,1-1 0 0 0,-1 0 1 0 0,1 1-1 0 0,-1-1 0 0 0,1 0 0 0 0,-1 0 0 0 0,1 0 1 0 0,-1 0-1 0 0,1 0 0 0 0,-1-1 0 0 0,1 1 0 0 0,-1 0 1 0 0,1-1-1 0 0,-1 1 0 0 0,1-1 0 0 0,-1 1 0 0 0,0-1 0 0 0,1 0 1 0 0,1-1-1 0 0,8-6-1439 0 0</inkml:trace>
  <inkml:trace contextRef="#ctx0" brushRef="#br0" timeOffset="1">485 145 7367 0 0,'0'0'320'0'0,"-11"7"80"0"0,-3-5-320 0 0,-1 2-80 0 0,-5 1 0 0 0,-2 0 0 0 0,-4 0 2032 0 0,-4-1 392 0 0,-2-1 72 0 0,1-1 24 0 0,-6 0-1856 0 0,0-2-376 0 0,-1-2-64 0 0,1 0-24 0 0,2 1-200 0 0,2-1 64 0 0,0-2-64 0 0,0-1-7616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39.354"/>
    </inkml:context>
    <inkml:brush xml:id="br0">
      <inkml:brushProperty name="width" value="0.1" units="cm"/>
      <inkml:brushProperty name="height" value="0.1" units="cm"/>
      <inkml:brushProperty name="color" value="#E71224"/>
    </inkml:brush>
  </inkml:definitions>
  <inkml:trace contextRef="#ctx0" brushRef="#br0">1 18 1839 0 0,'1'0'10903'0'0,"5"0"-10129"0"0,59-1 4818 0 0,36-7-3717 0 0,-26 0-1625 0 0,-42 7-2884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39.680"/>
    </inkml:context>
    <inkml:brush xml:id="br0">
      <inkml:brushProperty name="width" value="0.1" units="cm"/>
      <inkml:brushProperty name="height" value="0.1" units="cm"/>
      <inkml:brushProperty name="color" value="#E71224"/>
    </inkml:brush>
  </inkml:definitions>
  <inkml:trace contextRef="#ctx0" brushRef="#br0">1 21 12815 0 0,'0'0'1158'0'0,"6"10"55"0"0,-1-8-785 0 0,-1 0 0 0 0,1 0 1 0 0,-1-1-1 0 0,1 1 0 0 0,-1-1 0 0 0,1 0 0 0 0,0-1 1 0 0,-1 1-1 0 0,1-1 0 0 0,0 0 0 0 0,8 0 1 0 0,8-3-223 0 0,29-6 1 0 0,-23 3 220 0 0,56-13-1181 0 0,-61 13-4202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40.040"/>
    </inkml:context>
    <inkml:brush xml:id="br0">
      <inkml:brushProperty name="width" value="0.1" units="cm"/>
      <inkml:brushProperty name="height" value="0.1" units="cm"/>
      <inkml:brushProperty name="color" value="#E71224"/>
    </inkml:brush>
  </inkml:definitions>
  <inkml:trace contextRef="#ctx0" brushRef="#br0">1 140 4607 0 0,'0'0'208'0'0,"15"-4"6064"0"0,7-10 640 0 0,7-14-4990 0 0,-21 20-1800 0 0,0 0 0 0 0,11-9 0 0 0,-10 10 21 0 0,1 0 1 0 0,-1 1-1 0 0,1 0 0 0 0,1 1 0 0 0,-1 0 1 0 0,1 0-1 0 0,0 1 0 0 0,0 0 0 0 0,0 1 0 0 0,0 1 1 0 0,20-3-1 0 0,-27 4-112 0 0,0 1 0 0 0,0 0 1 0 0,0 0-1 0 0,0 0 0 0 0,0 0 1 0 0,-1 1-1 0 0,1-1 0 0 0,0 1 1 0 0,0 0-1 0 0,0 0 0 0 0,-1 0 1 0 0,1 1-1 0 0,-1 0 0 0 0,1-1 1 0 0,-1 1-1 0 0,1 0 0 0 0,-1 0 1 0 0,0 1-1 0 0,4 3 0 0 0,-5-3-16 0 0,-1-1-1 0 0,0 0 1 0 0,0 0-1 0 0,0 0 1 0 0,0 1-1 0 0,-1-1 0 0 0,1 0 1 0 0,0 1-1 0 0,-1-1 1 0 0,0 0-1 0 0,0 1 1 0 0,0-1-1 0 0,0 1 0 0 0,0-1 1 0 0,0 0-1 0 0,0 1 1 0 0,-1 2-1 0 0,0 0 17 0 0,-1 10 11 0 0,-1 1 1 0 0,-1-1-1 0 0,0 0 0 0 0,-1 0 0 0 0,0 0 1 0 0,-1-1-1 0 0,-1 1 0 0 0,-1-2 0 0 0,-13 21 1 0 0,0-6-38 0 0,0-2 0 0 0,-1 0 1 0 0,-36 30-1 0 0,44-43-5 0 0,0-1 0 0 0,-1 0 0 0 0,-1-1 0 0 0,0-1 0 0 0,-19 9 0 0 0,19-12 2 0 0,12-10-52 0 0,4 3 45 0 0,0 0 5 0 0,-1 0-1 0 0,1-1 1 0 0,0 1 0 0 0,-1 0-1 0 0,1-1 1 0 0,0 1 0 0 0,0-1 0 0 0,-1 1-1 0 0,1 0 1 0 0,0-1 0 0 0,0 1-1 0 0,0 0 1 0 0,0-1 0 0 0,-1 1 0 0 0,1-1-1 0 0,0 1 1 0 0,0-1 0 0 0,0 1-1 0 0,0 0 1 0 0,0-1 0 0 0,0 1 0 0 0,0-1-1 0 0,0 1 1 0 0,0-1 0 0 0,1 1-1 0 0,-1 0 1 0 0,0-1 0 0 0,0 1 0 0 0,0-1-1 0 0,0 1 1 0 0,0 0 0 0 0,1-1-1 0 0,-1 1 1 0 0,0 0 0 0 0,0-1 0 0 0,1 1-1 0 0,-1 0 1 0 0,0-1 0 0 0,1 1 0 0 0,0-1 0 0 0,0-1 0 0 0,1-1 0 0 0,0 1 0 0 0,0 0 0 0 0,0-1 0 0 0,1 1 0 0 0,-1 0 0 0 0,0 0 0 0 0,1 1 0 0 0,-1-1 0 0 0,1 1 0 0 0,0-1 0 0 0,-1 1 0 0 0,6-2 0 0 0,3-1 0 0 0,1 1 0 0 0,14-2 0 0 0,-4 1 0 0 0,18-3 139 0 0,-1 2 0 0 0,42 0 1 0 0,29-2 110 0 0,-66 1-270 0 0,73-10 164 0 0,-95 11-371 0 0,0-1 0 0 0,1 0-1 0 0,23-11 1 0 0,-16 3-280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45.516"/>
    </inkml:context>
    <inkml:brush xml:id="br0">
      <inkml:brushProperty name="width" value="0.1" units="cm"/>
      <inkml:brushProperty name="height" value="0.1" units="cm"/>
      <inkml:brushProperty name="color" value="#E71224"/>
    </inkml:brush>
  </inkml:definitions>
  <inkml:trace contextRef="#ctx0" brushRef="#br0">252 0 6991 0 0,'0'0'4938'0'0,"0"7"-3668"0"0,1 11-522 0 0,-1 0 0 0 0,-1 0-1 0 0,-1-1 1 0 0,-7 35 0 0 0,5-34-485 0 0,1 0 1 0 0,0 0-1 0 0,2 0 1 0 0,0 32-1 0 0,6-15 15 0 0,1 28-69 0 0,-26-70-461 0 0,12 2 196 0 0,1 0 0 0 0,-1-1 0 0 0,-13-12 0 0 0,-3-2-419 0 0,20 17 361 0 0,0-1 0 0 0,-1 1 0 0 0,0 0-1 0 0,1 1 1 0 0,-1-1 0 0 0,0 1 0 0 0,-1 0 0 0 0,-5-1-1 0 0,9 2 104 0 0,-1 1 1 0 0,0 0-1 0 0,0 0 0 0 0,0 0 0 0 0,0 0 0 0 0,0 0 0 0 0,1 1 0 0 0,-1-1 0 0 0,0 1 0 0 0,0 0 1 0 0,1 0-1 0 0,-1 0 0 0 0,0 0 0 0 0,1 0 0 0 0,-1 0 0 0 0,1 1 0 0 0,-4 2 0 0 0,1-1 49 0 0,1 0 0 0 0,0 1 0 0 0,0 0 1 0 0,0 0-1 0 0,1 0 0 0 0,-1 0 0 0 0,1 1 0 0 0,0-1 0 0 0,-5 9 0 0 0,7-9 16 0 0,-1-1 0 0 0,1 0 1 0 0,0 0-1 0 0,0 1 0 0 0,0-1 0 0 0,1 0 1 0 0,-1 1-1 0 0,1-1 0 0 0,0 1 0 0 0,0-1 1 0 0,0 0-1 0 0,0 1 0 0 0,1-1 0 0 0,-1 1 0 0 0,1-1 1 0 0,2 6-1 0 0,-2-5-44 0 0,0-1 1 0 0,1 0-1 0 0,-1 1 1 0 0,1-1 0 0 0,0 0-1 0 0,0 0 1 0 0,0 0-1 0 0,0 0 1 0 0,1 0-1 0 0,3 3 1 0 0,3 4 10 0 0,-5-5-16 0 0,0 0-1 0 0,1-1 1 0 0,0 1-1 0 0,0-1 1 0 0,1 0-1 0 0,-1 0 0 0 0,8 4 1 0 0,-9-6-4 0 0,0-1 0 0 0,-1 1 0 0 0,1-1 0 0 0,0 1 0 0 0,0-1 0 0 0,0 0 0 0 0,0 0 0 0 0,1-1 0 0 0,-1 1 0 0 0,0-1 0 0 0,0 0 0 0 0,7-1 1 0 0,8-3-340 0 0,-1-1 0 0 0,0-1 0 0 0,0 0 0 0 0,20-11 0 0 0,-2 1-2032 0 0,-20 9 1060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45.892"/>
    </inkml:context>
    <inkml:brush xml:id="br0">
      <inkml:brushProperty name="width" value="0.1" units="cm"/>
      <inkml:brushProperty name="height" value="0.1" units="cm"/>
      <inkml:brushProperty name="color" value="#E71224"/>
    </inkml:brush>
  </inkml:definitions>
  <inkml:trace contextRef="#ctx0" brushRef="#br0">18 92 5527 0 0,'1'2'520'0'0,"0"0"0"0"0,1 0-1 0 0,-1 0 1 0 0,0 0 0 0 0,1 0-1 0 0,-1-1 1 0 0,1 1 0 0 0,-1 0-1 0 0,1-1 1 0 0,0 0 0 0 0,-1 1-1 0 0,1-1 1 0 0,0 0 0 0 0,0 0-1 0 0,0 0 1 0 0,4 1 0 0 0,-3-1-143 0 0,1 0 1 0 0,-1 0-1 0 0,1-1 1 0 0,0 1-1 0 0,0-1 1 0 0,-1 0-1 0 0,1 0 1 0 0,0-1-1 0 0,4 0 1 0 0,3-1-258 0 0,-1-1-1 0 0,1-1 1 0 0,-1 0 0 0 0,0 0 0 0 0,18-11-1 0 0,-25 13-119 0 0,0 0-1 0 0,-1-1 1 0 0,1 1-1 0 0,-1-1 1 0 0,1 1-1 0 0,-1-1 1 0 0,0 0-1 0 0,0 0 1 0 0,0 0-1 0 0,0 0 1 0 0,-1 0-1 0 0,1 0 1 0 0,-1-1-1 0 0,0 1 1 0 0,0 0-1 0 0,0-1 1 0 0,0 1-1 0 0,0-1 1 0 0,-1 1-1 0 0,0-5 1 0 0,0 7-3 0 0,-1-1 0 0 0,0 1 0 0 0,1 0 0 0 0,-1 0 0 0 0,0 0 0 0 0,0 0 0 0 0,0 0 0 0 0,0 0 0 0 0,0 0 0 0 0,0 0 0 0 0,0 1 0 0 0,0-1 0 0 0,0 0 0 0 0,0 0 0 0 0,0 1 0 0 0,-1-1 0 0 0,-1 0 0 0 0,-2 0 11 0 0,0 0 1 0 0,0 0-1 0 0,0 0 0 0 0,0 1 0 0 0,0-1 0 0 0,-1 1 0 0 0,1 1 0 0 0,0-1 1 0 0,0 1-1 0 0,0 0 0 0 0,0 0 0 0 0,0 0 0 0 0,0 1 0 0 0,0-1 0 0 0,1 1 1 0 0,-1 0-1 0 0,-6 5 0 0 0,3-2 10 0 0,-1 0 0 0 0,1 1 0 0 0,0 0 0 0 0,0 1 0 0 0,1 0 0 0 0,0 0 0 0 0,0 0 0 0 0,-6 9 1 0 0,11-13-11 0 0,1-1 1 0 0,-1 1-1 0 0,1 0 1 0 0,-1-1-1 0 0,1 1 1 0 0,0 0 0 0 0,0 0-1 0 0,0 0 1 0 0,0 0-1 0 0,1 0 1 0 0,-1-1 0 0 0,1 1-1 0 0,0 1 1 0 0,0-1-1 0 0,0 0 1 0 0,0 0-1 0 0,1 4 1 0 0,0-3 5 0 0,1 0-1 0 0,-1 1 1 0 0,1-1-1 0 0,0 0 1 0 0,0 0 0 0 0,0-1-1 0 0,1 1 1 0 0,-1 0 0 0 0,1-1-1 0 0,0 0 1 0 0,3 4-1 0 0,1-1-4 0 0,1 1-1 0 0,-1-2 0 0 0,1 1 0 0 0,0-1 0 0 0,1 0 1 0 0,-1 0-1 0 0,1-1 0 0 0,0 0 0 0 0,0-1 0 0 0,13 3 1 0 0,-3-2-313 0 0,-1-1 1 0 0,32 1 0 0 0,-12-8-5707 0 0</inkml:trace>
</inkml:ink>
</file>

<file path=ppt/ink/ink8.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1-25T13:42:50.671"/>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70C0"/>
    </inkml:brush>
  </inkml:definitions>
  <inkml:trace contextRef="#ctx0" brushRef="#br0">3987 7364 5119 0,'0'0'224'0,"0"0"48"0,7 1-272 0,0 2 0 16,3-3 0-16,0 0 0 0,2 0 992 0,0-3 144 0,2 2 16 0,3 1 16 16,7-3-320-16,-3 1-64 0,2 0-16 0,5 0 0 15,4 2-256-15,1-3-64 0,1 2-16 0,2 1 0 0,2-3 176 0,9-1 32 16,-3 2 16-16,-1-2 0 16,-2 4 624-16,-11-3 128 0,-1 2 32 0,0-2 0 0,1 1-144 0,0 0-16 15,0 2-16-15,-1-2 0 0,-3 2-288 0,8 0-48 16,-6 0-16-16,-6 0 0 15,-4 0 128-15,-2 2 32 0,-4-2 0 0,-2 0 0 0,-2 0-256 0,-8 0-48 16,0 0-16-16,0 0 0 16,0 0-48-16,-10 0 0 0,-7 2 0 0,-7 0 0 0,-6 2-32 0,-7 3-16 15,-3-1 0-15,-6 1 0 16,-5 2-288-16,4-3-64 0,-8-2-16 0,-6 3 0 0,-1-3-144 0,-1 2-16 16,1-3-128-16,1 4 192 15,-4-1-192-15,-16 2 0 0,3-3 128 0,4-1-128 0,6 0 0 0,8 0 144 16,6-1-144-16,4-1 128 0,3 2-128 0,1 0 0 0,5-1 0 0,3 1 128 15,1-4-128-15,4 2 0 16,3 1 0-16,5-2 0 0,3-1 144 0,7 3-144 16,5-3 160-16,2 2-160 0,2 0 240 0,6-2-48 0,0 0-16 0,0 0 0 15,0 0 0-15,0 0 0 16,9 0 0-16,3 0 0 0,3 0-176 0,5 0 0 16,2-2 0-16,3 0 0 0,1-1 0 0,2-1-224 0,8 2 32 0,1-5 0 15,1 1 0-15,4 2 16 0,4 0 0 0,2 0 0 0,5-2 176 16,-1 3 0-1,2-4 0-15,-2 0-128 0,-2 1 128 0,-2-1 0 0,1 1 0 0,-1-1 0 16,1 3 0-16,-1 2-128 16,-1-2 128-16,-1 0-128 15,-1-1-432-15,-5 1-80 0,-2-3 0 0,-2 3-16 16,-5-2-2032-16,-9 3-416 0,-2-1-80 0</inkml:trace>
  <inkml:trace contextRef="#ctx0" brushRef="#br0" timeOffset="14776.68">3914 8693 8287 0,'0'0'736'0,"0"0"-592"0,0 0-144 0,0 0 0 0,0 0 3776 0,-7-2 736 16,2 0 144-16,5 2 16 16,0 0-2032-16,0 0-400 0,-5 11-96 0,1-2-16 15,0 1 32-15,0 1 0 0,3 5 0 0,1 3 0 16,-2 2-784-16,2 3-160 0,2 5-16 0,-1 1-16 0,-2 0-496 0,-1 4-112 15,4 3 0-15,-1-1-16 0,0 3-208 0,1-4-32 16,-1 1-16-16,0-3 0 16,0 0-128-16,1-6-32 0,-1 2 0 0,0-4 0 0,1-5-144 0,-2-1 0 15,0-6 0-15,1 0 0 0,0-2-208 16,-1-11-32-16,0 0 0 0,0 0 0 16,0 0-2992-16,4-7-608 0,-1-3-112 0,-1 1-13200 0</inkml:trace>
  <inkml:trace contextRef="#ctx0" brushRef="#br0" timeOffset="15176.82">3751 8829 16575 0,'0'0'1472'0,"0"0"-1168"0,0 0-304 0,-8 4 0 15,2-1 3808-15,1 1 704 16,5-4 144-16,0 0 16 0,-6 2-2112 0,6-2-416 15,-5 0-96-15,0-2 0 0,5 2-1456 0,-4-4-272 0,-1 1-64 0,5 3-16 16,-2-8-240-16,4 2 128 0,0-3-128 0,4 2 0 16,-1-3 0-16,3-1 0 0,1-1 0 0,3 2 0 15,2 0 256-15,2-1-32 16,1 1-16-16,2-4 0 0,5 1-208 0,1 0 0 0,0 4 0 0,2-1 0 31,2-1-432-31,1 2-80 0,-1 1 0 0,-1 2-16 0,-2 0 528 0,1 5-128 0,-1-2 128 0,-1 6 0 0,-4 1 0 0,-2 2 0 16,-2 4 128-16,-4 4-128 0,-5 3 208 0,-4 0-48 15,-3 5-16-15,-5 2 0 0,-8 0 48 0,-1 2 0 16,-1 4 0-16,-3-3 0 0,-2 5-64 0,-2-2-128 16,-2-3 192-16,0 0-64 0,0-1 96 0,-1-5 16 15,2-2 0-15,2-2 0 0,1-3-240 0,0-5 0 16,1-3 0-16,2-2 0 0,2-3-128 0,2-1-128 16,2-1-32-16,1-1 0 15,2-5-1376-15,3-3-256 0,4-1-64 0,1 2-9360 16,2-2-1872-16</inkml:trace>
  <inkml:trace contextRef="#ctx0" brushRef="#br0" timeOffset="15739.37">4479 8916 19807 0,'0'0'432'0,"0"0"80"0,0 0 32 0,0 0 32 0,0 0-576 0,0 0 0 0,0 0 0 0,0 0 0 16,0 0 1792-16,0 0 256 0,0 0 64 16,0 0 0-16,0 0 1168 0,0 0 240 0,0 0 64 0,0 0 0 15,0 0-1600-15,6 0-304 0,2 0-64 0,-1 0-16 0,3 0-816 0,0 0-160 31,2-3-48-31,1 3 0 0,-1-4-304 0,1 4-64 0,0-4-16 0,0 4 0 32,0-2-704-32,2-2-160 0,-2 4-32 0,-2 0 0 0,-1-3-2752 0,-10 3-576 0,0 0-96 0,0 0-7088 31,-2 7-1424-31</inkml:trace>
  <inkml:trace contextRef="#ctx0" brushRef="#br0" timeOffset="15919.28">4497 9125 32255 0,'0'0'704'0,"0"0"160"0,0 0 32 0,0 0 0 0,0 0-720 0,0 0-176 0,0 0 0 0,3 4 0 0,1 0 2544 0,2 1 464 0,-6-5 112 0,6 0 16 16,2-2-1904-16,0 2-368 15,1-4-80-15,2 1-16 0,0-1-560 0,2 0-208 16,0-1 144-16,6 1-144 0,-2-2 0 0,3 2 0 16,-1 1 0-16,1-1 0 15,-1-1-1792-15,1 4-432 0,0 1-80 0,-1 1-32 0</inkml:trace>
  <inkml:trace contextRef="#ctx0" brushRef="#br0" timeOffset="16458.34">5087 8939 13583 0,'0'0'288'0,"-1"-6"64"0,0-2 16 0,1-1 32 0,-2 0-400 0,2-2 0 0,-1 1 0 0,1 1 0 0,0-2 1056 0,0 2 128 16,1 1 32-16,-1 1 0 0,0 1 400 0,0-1 96 15,0 7 16-15,2-4 0 0,-1-2 448 0,-1 6 112 16,0 0 16-16,0 0 0 0,0 0-464 0,0 0-96 15,0 0-16-15,0 0 0 0,0 0-400 0,0 0-96 16,0 0-16-16,0 8 0 0,-1 4-448 0,-1-1-112 0,1 5-16 0,0 1 0 16,-1 0-96-16,1 5-32 15,0 2 0-15,1 0 0 0,0 4-192 0,0 0-64 16,1 5 0-16,0-3 0 0,1-3 64 0,-1 3 0 16,-1-3 0-16,1 3 0 0,1-4-64 0,-1 0 0 15,-1-2 0-15,1-1 0 0,0-3-256 0,2-3 0 0,0-4 0 0,-1 0 0 16,1-2 0-16,0-5-256 0,-3-6 64 0,0 0 0 31,6 3-2368-31,2-6-448 0,0-3-112 0,0-1-15760 0</inkml:trace>
  <inkml:trace contextRef="#ctx0" brushRef="#br0" timeOffset="16938.41">5356 8956 20735 0,'0'0'912'0,"0"0"192"0,0 0-880 0,0 0-224 0,0 0 0 0,0 0 0 0,0 0 1072 0,0 0 160 16,0 0 48-16,0 0 0 16,0 0-208-16,0 0-48 0,0 0 0 0,0 0 0 0,0 0-608 0,0 0-128 15,0 0-32-15,0 0 0 16,0 0-96-16,4-6-32 0,1-1 0 0,0 1 0 0,-1-1-128 0,1 2 0 15,2 0 0-15,-1-2 0 0,1 3 0 0,-1-2 0 16,1 2 0-16,0-1 0 0,0 1 192 0,3 0 0 16,-3 0 0-16,3 1 0 0,0 3 352 0,1 3 80 15,-1-2 16-15,0 2 0 0,0 3 144 0,-1 1 48 16,0 3 0-16,0 1 0 0,-2-1-64 0,-1 6 0 16,1 0 0-16,-2 1 0 0,-2 4-192 0,-1 1-64 15,-3 3 0-15,-2 1 0 0,-2 3-96 0,-1-2-32 16,-2 0 0-16,-1 0 0 0,-2-3 0 0,1 2 0 0,-2-4 0 0,0-1 0 15,0-1-96-15,-1-5-32 0,0-3 0 0,0-3 0 16,-1-2-256-16,-1-3 0 0,1-6 0 0,1-3 0 16,0-1 0-16,1-5-144 15,0-2 16-15,1-1 0 0,2-3 128 0,1-3-128 0,3 0 128 0,0-2-128 16,1-1 128-16,1-1 0 0,2 0 0 0,2 1 0 16,2-3 0-16,2-1-128 0,1 4 128 0,1-1-128 15,3 3-368-15,0-1-64 0,2 5-16 0,1-3 0 16,0 3-2816-16,3 0-560 15,1 2-112-15,-2 2-10368 0</inkml:trace>
  <inkml:trace contextRef="#ctx0" brushRef="#br0" timeOffset="17359.8">5687 8873 26943 0,'0'0'592'0,"0"0"128"16,7 4 32-16,-7-4 0 0,0 0-608 0,7 2-144 0,-7-2 0 0,8 0 0 0,-8 0 1920 0,8 0 368 16,-1 0 64-16,1-4 16 0,-1-2-1440 0,1-1-288 15,1 5-48-15,1-2-16 0,-3 1-304 0,3 0-64 16,0-1-16-16,1 3 0 0,0-2-48 0,2 6-16 16,2-2 0-16,-1 2 0 0,-1-2 368 0,0 5 64 15,2 1 16-15,-2 3 0 0,0 3-208 0,-2 0-48 16,-2 1 0-16,-1 2 0 0,-1 4 208 0,-3 1 48 15,-2 2 0-15,-2 3 0 0,0-2-256 0,-3 2-64 0,-2 0 0 0,-2-2 0 16,2-1 64-16,-3 1 0 16,-1-4 0-16,0-1 0 0,-2-6-160 0,1 2-32 0,-2-6 0 0,0-1 0 15,-1-3-128-15,0-1 0 0,0-4 0 0,-1 0 0 16,-1-4 0-16,1-3 0 0,-1 1 0 0,2-5 0 16,0-2 0-16,0-2 0 0,0 0 0 15,1 0-176-15,2-2 176 0,1-3 0 0,-1 3 0 0,4-3 0 16,1 3 0-16,1-2-128 0,2-1 128 15,2 0-128-15,0 3 128 0,3-2-128 0,1 2 128 0,1 0-128 16,0-1-320-16,3 3-48 0,3-2-16 0,1 1 0 16,2 2-3376-16,3 1-672 0,4-2-144 15,1 3-10112-15</inkml:trace>
  <inkml:trace contextRef="#ctx0" brushRef="#br0" timeOffset="17748.99">6130 8816 13823 0,'0'0'1216'0,"0"0"-960"16,0 0-256-16,0 0 0 0,0 0 2768 0,0 0 512 15,0 0 112-15,0 0 0 0,0 0-1136 0,6-4-224 16,1 2-48-16,-1-2-16 0,0 0-1088 0,-1-1-224 16,1 1-32-16,1 1-16 0,-1-1-80 0,2 0-16 15,0 2 0-15,0-2 0 0,1 4 192 0,2 0 16 16,-1-3 16-16,1 6 0 0,-1 1-128 0,2-2-32 0,0 6 0 0,1 1 0 15,0 2 0-15,0 2 0 0,0 0 0 0,-1 4 0 16,0 3-96-16,-2-1-32 0,-2 5 0 16,-4 2 0-16,-3 5-48 0,-2 2-16 15,-4-3 0-15,-3 3 0 0,-3-3 0 0,0 3 0 0,-1-6 0 0,-1 0 0 16,-2-6-256-16,1-2-128 16,-2-2 128-16,0-4-128 0,1-1 128 0,-2-5-128 0,-2-6 128 0,1-5-128 0,0-2 0 15,-1-5 0-15,1-2-224 0,2-4 80 0,2-3 144 0,1-2 0 16,1-3 0-16,3-1 0 15,2-4 0-15,3 1 0 0,2 1 0 0,2 0 0 0,1 0 0 0,3-2 0 16,2 1 0-16,4 2 0 31,0 1-496-31,5-2-64 0,0 2-16 0,4 0 0 0,2 2-3424 0,1 3-688 0</inkml:trace>
  <inkml:trace contextRef="#ctx0" brushRef="#br0" timeOffset="28837.49">3725 10235 9951 0,'0'0'448'0,"0"0"80"0,-6-7-528 0,0 3 0 32,0-2 0-32,2 2 0 0,1-2 1856 0,3 6 256 0,-2-6 48 0,-1 2 16 0,3 4-592 0,-3-7-112 15,2 4-32-15,1 3 0 0,0 0-240 0,0 0-48 16,0 0-16-16,0 0 0 0,0 0 720 0,0 0 128 16,0 0 48-16,0 0 0 0,0 0-688 0,4 10-128 15,1 3-16-15,-1 2-16 0,-1 3-432 0,-2 1-96 16,0 2-16-16,2 0 0 0,0 6-256 0,-2-1-48 15,0 4-16-15,1-1 0 0,1 1 0 0,0 0 0 16,-3-3 0-16,0 4 0 0,0-5 64 0,0 0 16 16,0-2 0-16,1-1 0 0,1-3-80 0,-2-1-32 15,0-4 0-15,0 1 0 0,0-6-160 0,0 0-128 0,0-3 144 0,0-7-144 16,0 0 0-16,0 0 0 16,0 0 0-16,0 0 0 0,0 0-160 0,-6-8 160 15,1-4-128-15,1-1 128 0,2-1-192 0,-1-3 64 0,0-3 0 0,1-2 0 16,-1 1 128-16,-1-1 0 0,-1 1-144 0,1-3 144 15,3 1 0-15,1-4 0 0,1 4 0 0,2-3 0 0,-1-2 0 16,4-1 0-16,0 2 0 0,3 1 0 16,0-1 0-16,3 4 0 0,3-1 0 0,-1 2 0 15,0 1 0-15,2 4 0 0,1 1 0 0,0 2 0 16,-1 5 192-16,1-2-32 0,1 5-16 0,1 3 0 16,-1-1 192-16,-2 4 48 0,-2 0 0 0,1 3 0 15,-2-2-384-15,-2 4-208 0,0-1 16 0,-2 0 16 0,-1-1 176 16,0 1 0-16,-8-4 0 15,0 0-128-15,0 0-384 0,6 0-80 16,-6 0-16-16,0 0 0 0,0 0-3680 0,6-4-720 0</inkml:trace>
  <inkml:trace contextRef="#ctx0" brushRef="#br0" timeOffset="29468.5">4201 10328 14735 0,'0'0'640'0,"-6"2"160"0,0 0-640 0,-1-2-160 0,3 0 0 0,4 0 0 16,0 0 2032-16,0 0 368 16,0 0 80-16,0 0 16 0,0 0 736 0,0 0 160 0,0 0 16 15,0 0 16-15,0 0-1520 0,0 0-304 0,0 0-64 0,0 0-16 16,0 0-464-16,11 2-96 15,-1-4 0-15,1 2-16 0,-1 0-320 0,2-2-64 0,1 0-16 0,3-1 0 0,1-1-336 0,1 0-64 16,-2 2-16-16,1-2 0 16,0 1-128-16,0 0 0 0,-3 2 0 0,1-2 0 0,-3 3-128 0,-1 0-64 15,0 3-16-15,-3-2 0 16,-8-1-1392-16,5 6-256 0,-5-6-64 0,4 6-16 16,-4-6-2112-16,0 8-432 0,-3 4-64 15,-1-2-32-15,-1 1 2432 0,-2-1 480 0,0 2 112 0,-1-1 16 16,-1-1-192-16,-1 0-48 0,1 0 0 15,0-2 0-15,0 1 1264 0,0 1 256 0,0-1 64 0,1 2 0 0,0-5 960 0,1-2 208 16,1 3 48-16,-1-1 0 0,7-6 1776 0,-4 7 352 16,4-7 80-16,0 0 16 0,-5 4-496 0,5-4-80 15,0 0-32-15,0 0 0 0,0 0-720 0,0 0-160 16,0 0-32-16,0 0 0 0,0 0-480 0,0 0-96 16,0 0-32-16,11 2 0 0,-1 1-384 0,0-2-80 15,1-1-16-15,1 0 0 0,0-1-320 0,-1 1-80 0,0-3-16 0,1 0 0 16,1 0-224-16,0-1 0 15,-1 1 0-15,-1 2 0 16,0-2-640-16,-1 1-208 0,1-2-48 0,-2 1-13040 16,0 2-2592-16</inkml:trace>
  <inkml:trace contextRef="#ctx0" brushRef="#br0" timeOffset="30800.12">5489 9949 15663 0,'0'0'688'0,"0"0"144"0,0 0-656 0,-1 9-176 0,0-2 0 0,-1 2 0 15,2-9 5728-15,-4 8 1120 0,4-8 208 0,-5 6 48 16,-1-3-4544-16,-2 4-928 0,-1-3-176 0,-2 2-48 0,-3-2-864 0,-3-4-176 31,1 0-48-31,0 0 0 0,-1 0-320 0,-2 0 0 0,-1-1 0 0,0-2 0 0,1 0 0 0,2 2 0 16,0-4 0-16,1 1 0 16,0 0 0-16,4 1 0 0,1 0-144 0,0 0 144 0,1 3 0 15,2 0 0-15,-1 0 0 0,2 0 0 0,2 3 0 16,5-3 0-16,-5 3 0 0,1 4 128 0,0-3-128 0,0 2 160 15,1 4-160-15,1-1 160 0,-2-1-160 0,2 1 128 16,0 4-128-16,0 0 128 0,1-2-128 0,0 3 0 16,-2-1-160-16,1 0 160 0,-1 0 0 0,2 0 0 15,-2-2 208-15,2 2-64 0,-1 0-144 0,1-3-176 16,-2 1 48-16,1 2 0 0,-1-4 128 0,1-1 0 0,0-1 128 0,1-1-128 16,1-6 0-16,0 0 0 15,0 0 0-15,0 0 0 0,0 0 128 0,0 0-128 0,0 0 128 0,0 0-128 16,0 0 0-16,0 0-128 15,8 3 0-15,1-3 0 0,0-3 128 0,0 2 0 16,0-2 160-16,3-1-160 0,0-1 0 0,1 1-128 0,2 2-16 0,-1 0 0 16,2-2 144-16,1 2 176 15,0-1-48-15,1 6 0 0,2-1-128 0,1 2 0 0,1 0 0 0,-1 5 0 16,0 2 144-16,-3-1-144 16,-1 3 160-16,-1 3-160 0,-2-2 160 0,-2 3-160 0,-3 3 160 0,-2 2-160 15,-2-1 192-15,-2 2-48 0,-3-2-16 0,-3 2 0 0,-1-1 96 0,-2-1 16 16,-5-1 0-16,-1 0 0 15,-2-3-64-15,-3 0-16 0,0-2 0 0,-1 0 0 0,-2-2-32 0,-1-4 0 16,0 2 0-16,1-5 0 16,1-2-128-16,0-1 0 0,1-1 0 0,1-2 0 0,1-2 0 0,1 2 0 15,-2-4 0 1,2 1 0-16,1-3-160 0,2-1 160 0,1-1 0 0,4-1-144 16,0 0 0-16,3 1 0 0,1-3 0 0,5 0 0 15,0-4-1648-15,5 2-336 0,2-4-64 0,0 1-11312 16,0-3-2272-16</inkml:trace>
  <inkml:trace contextRef="#ctx0" brushRef="#br0" timeOffset="31289.05">5665 9915 17727 0,'0'0'784'0,"0"0"176"0,0 0-768 0,0 0-192 0,0 0 0 0,0 0 0 16,0 0 3280-16,0 0 624 15,0 0 128-15,0 0 32 0,0 0-1840 0,0 0-368 0,0 0-80 16,0 0-16-16,0 0-944 0,0 0-192 0,0 0-48 0,0 0 0 15,0 0-400-15,5-6-176 0,-5 6 128 0,8-2-128 16,0 0 176-16,0-1-48 0,-8 3-128 0,7 0 192 0,1 3 128 16,-8-3 0-1,8 4 16-15,0-1 0 0,-1 4 192 0,-2 2 48 0,-1 0 0 0,0 2 0 16,-2-1-64-16,0 3 0 0,-2 3 0 0,-2-1 0 0,0-2-96 16,-2 0-32-16,-2 0 0 0,0 1 0 0,-1-2-160 0,1-1-32 15,-1-4-16-15,1 3 0 0,-2-7-176 0,0 3 0 16,1-2 0-16,1-3 0 0,-1-2 0 0,1 1-176 15,-2-3 176-15,1-1-128 0,2 0 128 0,0-1-128 16,0-3 128-16,1 2-128 0,2-4 128 0,1 2-128 16,0-3 128-16,2 0-128 0,2 1-64 0,1-1 0 15,0-2 0-15,1 1 0 16,1 1-448-16,1-3-80 0,1 1-32 0,1 3 0 16,0-2-2080-16,2-1-432 0,-2 3-64 0,0-1-32 15,1 1-128-15,2-2-32 0,0 1 0 0,1 3 0 0</inkml:trace>
  <inkml:trace contextRef="#ctx0" brushRef="#br0" timeOffset="31838.82">5946 9742 10127 0,'0'0'448'0,"0"0"96"0,0 0-544 0,3 7 0 15,0-1 0-15,-1 3 0 0,-1-1 5792 0,1 5 1056 0,-1 3 192 0,-1 1 64 16,-3 3-3744-16,0 3-736 16,-4 1-160-16,-1 3-32 0,0 0-1280 0,-2 3-256 0,-2 3-48 0,0-1-16 15,0 1-368-15,2 1-80 16,-1 0 0-16,1 3-16 0,0-2-96 0,-1 2-16 0,2-6 0 0,1 2 0 15,0-3-128-15,2 0-128 0,-1-4 144 0,2-2-144 0,1 0 0 16,1-2 0-16,-1-1 0 0,2-5 0 16,0-2 0-16,2-1 0 0,0-4-208 0,2-1 64 31,-2-8-960-31,0 0-192 0,2 7-48 0,-2-7 0 0,0 0-1088 0,8 0-208 16,1-2-48-16,1 0-16 15,-3-5 432-15,3 1 96 0,-1-2 0 0,1-1 16 0,-1-2-16 0,2 2 0 16,1-2 0-16,-1 1 0 0,0-3 880 0,1 2 160 0,0 0 48 0,-2 0 0 0,-1 1 816 0,-1-1 272 15,0-1-160-15,-2 5 160 0,0-4 176 0,0 2 112 16,1-2 32-16,-1 2 0 0,1 0 1376 0,-1 4 288 16,2-2 48-16,-1-2 16 0,-1 3 96 0,2-4 32 15,0 3 0-15,3 0 0 0,-4 0-576 0,3 4-96 16,-1-4-32-16,1 4 0 0,1-1-192 0,-1 2-64 16,1 0 0-16,-2 2 0 0,-1 0-512 0,0 2-128 15,1 2 0-15,0 1-16 0,-1 3 32 0,0 1 16 0,-2 1 0 16,-2 4 0-16,-1 3-16 0,-2 0 0 15,-2 2 0-15,-2 1 0 0,-1 3-80 0,-4 0-32 0,0-2 0 0,-1 1 0 16,-1-1-288-16,-1-1-48 16,0-3-16-16,-1-2 0 0,-1 0-128 0,1-4 128 15,0-3-128-15,0 2 128 0,0-7-128 0,1 1 128 16,-1-1-128-16,1 0 128 0,2-6-128 0,1 0-176 16,1-1 48-16,0-2 0 0,0-5 128 0,2 1-128 15,1-6 128-15,3 3-128 0,2-1 128 0,3-5-128 0,1-2 128 0,2 2-128 16,2-5-64-16,3 1 0 0,1-4 0 0,3 4 0 31,1-1-2352-31,1 2-464 0,3 1-112 0,-1 1-15344 0</inkml:trace>
  <inkml:trace contextRef="#ctx0" brushRef="#br0" timeOffset="33056.11">6676 10269 14047 0,'0'0'624'0,"0"0"128"0,0 0-608 0,-7 2-144 15,1-2 0-15,0-2 0 0,1 2 1472 0,5 0 256 0,0 0 48 0,0 0 16 16,0 0 560-16,0 0 112 0,-5 2 32 0,5-2 0 0,0 0-768 0,0 0-160 15,0 0-32-15,0 0 0 16,0 0-304-16,0 0-64 0,0 0-16 0,0 0 0 0,0 0-512 0,0 0-96 16,0 0-32-16,0 0 0 15,0 0-144-15,7-4-48 0,0 4 0 0,3-2 0 0,0 0 112 0,2 0 16 16,1 2 0-16,1-3 0 16,-1-1-448-16,3 4 0 0,0-2 0 0,2-2 0 0,2 1 128 0,2 2-128 15,3-2 128-15,2-1-128 0,4 2 0 0,-1-1 0 16,1-1 0-16,1 0 0 0,-1 2 0 0,2-2 0 15,0 0 0-15,-1-2 0 0,1 0 0 0,-2 2 0 16,0 0 0-16,-1 1 0 0,0 1 0 0,0 1 0 16,1-2 0-16,-1-1 0 0,1 4 0 0,-3-3 0 0,1 3 0 15,-1-1 0-15,-2-2 0 0,-2 3 0 16,-4-2 0-16,0 2 0 0,1 0 0 0,-3-2 0 16,-2 2 0-16,-1 0 0 0,-2 0 0 0,-3 0 0 15,-1 2 0-15,-1-2 0 0,-1 0 0 0,-7 0 0 0,6 0 0 0,-6 0 0 16,0 0-176-16,0 0 176 0,0 0-128 0,0 0 128 15,0 0 0-15,0 0 0 0,0 0 0 0,0 0 128 16,0 0-128-16,0 0 128 0,0 0-128 0,-1 6 128 16,1-6-128-16,-5 7 128 0,-2-1-128 0,2-2 128 15,0 3-128-15,-1-2 0 0,-1-1-128 0,-1 0 128 0,1-1 0 0,1 1 0 16,-1 2 0-16,-1-3 128 16,0 1-128-16,0 0 0 0,1 1 0 0,-1-1 0 0,-1 0 0 0,-1-2 0 15,0 2-128-15,-1 3 128 16,1-3 0-16,0 2 128 0,-1 1 0 0,1-1 0 0,-2 1-128 0,0-1 128 15,0 1-128-15,-1 0 128 0,0-1 48 0,0 3 16 16,-2-1 0-16,2 1 0 0,-1-2-64 16,1 3 0-16,0 1 0 0,-2-1 0 0,1-1 64 0,1 2 0 15,1-2 0-15,2-1 0 0,-2 1-192 0,1-5 0 16,2 3 0-16,1-1-176 0,0-3 176 0,2 1 176 16,-2-2-48-16,8-2 0 0,0 0-128 0,0 0 0 15,0 0 0-15,0 0 0 0,0 0 0 0,0 0-176 16,0 0 48-16,4-9 0 0,3 1 128 0,0-1 0 15,1-1 128-15,3-1-128 0,1-2 0 0,2 0 0 16,0 0 0-16,2-3-128 0,2 3 128 0,3-1 0 16,4-2 128-16,1 2-128 0,3-2 0 0,1 1 0 15,0 2 0-15,-1-2 0 0,0 0 0 0,-1 5 0 16,-2-3 0-16,-1 3-128 0,-3 3 128 0,-1-3 0 16,-4 1 128-16,-1 3-128 0,-3-1 0 0,-3 3-128 0,-2-2 0 15,-1 2 0-15,-2-3 128 0,-5 7 0 16,0-4 0-16,0 4 0 0,-1-6 0 0,-5-1 0 15,-2 2 128-15,-2 1-128 0,-4-3 0 0,-3 1 0 0,-4 2 0 0,-3 0-128 0,-3-2 128 0,-4 3 0 16,0-4 128 0,-2 3-128-16,-2-2 128 0,3 2-128 0,2-3 128 0,3 2-128 15,1 1 0-15,2 0 0 16,2-2 0-16,2 3 0 0,2-1 0 0,1 0 0 0,2 2 0 0,4-2 0 0,1 1 0 16,4 0 0-16,6 3 0 0,0 0 0 15,0 0-3152-15,2-6-704 16,4-1-144-16,0 2-32 0</inkml:trace>
  <inkml:trace contextRef="#ctx0" brushRef="#br0" timeOffset="33918.94">8483 10201 17039 0,'0'0'368'0,"0"0"80"16,-1-10 0-16,3 4 64 0,2-5-512 0,0 1 0 0,0 3 0 0,-1-2 0 0,-2 3 1792 0,3-5 256 16,3 5 48-16,-1-5 16 0,-1 2-512 0,1-1-112 15,-2-1-16-15,2 2 0 0,1 2-608 0,1-1-128 16,-1-1-32-16,3 0 0 0,-1 3-352 0,1 2-80 16,1-3-16-16,1 3 0 0,-2-2 256 0,0 2 64 15,1-3 0-15,-1 5 0 0,2 2 96 0,0-3 32 16,-2 3 0-16,1 3 0 0,-1-1 96 0,1 5 32 15,-1-3 0-15,1 5 0 0,-2-1-320 0,0 5-48 0,-2 0-16 0,1 1 0 16,-3 5 64-16,-1-1 0 0,-3 4 0 0,-1-1 0 16,-3 5 0-16,-2 1 0 0,-1 0 0 0,-4 2 0 15,-1-2-368-15,-4 0-144 0,0 0 128 0,-4-1-128 16,-2-2 240-16,-1-2-48 0,-2-2 0 16,1 1 0-16,-1-6-192 0,1 0 0 15,-1-3 0-15,2-5 0 0,1-3 0 0,1 2 0 0,2-6 0 0,0 0 0 16,2 0 0-16,2-6 0 0,0 0 0 0,1-5-160 0,2 1 160 0,-1-3 0 31,1-2 0-31,2 0 0 0,1-5 0 0,2 0 0 0,2-1 0 0,1 2 0 0,2-2 0 0,2-1 176 16,3 2-48-16,3-1 0 0,-1-1-128 0,2-2 0 15,1 3 0-15,2-1-176 0,-2-2 176 0,3 5 0 16,1-2 0-16,1 1 0 0,1 0-288 0,2 1-32 16,2 4 0-16,2 0 0 15,0 4-1584 1,1 1-320-16,2-2-64 0,0 4-9984 0,-1 2-2000 0</inkml:trace>
  <inkml:trace contextRef="#ctx0" brushRef="#br0" timeOffset="34199.67">8859 10362 41919 0,'0'0'928'0,"0"0"192"0,0 0 32 0,0 0 16 0,3 2-928 0,2 5-240 15,-5-7 0-15,0 0 0 0,0 0 1072 0,0 0 160 0,0 0 48 0,0 0 0 16,6 4-624-16,-6-4-112 0,0 0-32 0,0 0 0 16,0 0-352-16,0 0-160 0,0 0 128 0,0 0-128 15,0 0 0-15,8 0 0 0,-2-4-224 0,-6 4 80 16,6-4 144-16,-1-1 0 0,1 1 0 0,-1-3 0 15,0 1-2848-15,2-1-544 0,-1 3-96 0,1 0-32 0</inkml:trace>
  <inkml:trace contextRef="#ctx0" brushRef="#br0" timeOffset="34668.71">9206 10058 29711 0,'0'0'640'0,"0"0"144"0,0 0 32 0,0 0 32 0,7-3-672 0,-7 3-176 0,8-1 0 0,-2-2 0 16,-1-1 1728-16,2-1 304 15,-1 1 64-15,1 0 16 0,-1 2-1344 0,1-5-256 16,-2 3-48-16,3 0-16 0,-1-1-144 0,1 1-48 16,1-2 0-16,0 2 0 0,0 1 64 0,2-1 0 0,-1 1 0 0,0 3 0 15,2-1 48-15,-1-1 16 16,-1 2 0-16,1 2 0 0,-2-1 48 0,1 3 16 15,1 2 0-15,-2 0 0 0,0 2-208 0,-1-1-48 0,0 2 0 0,-3 1 0 16,-1 3 112-16,0 0 16 16,-1 4 0-16,-2 0 0 0,-2 3 96 0,-2 2 32 0,-2 2 0 0,-2 0 0 0,-3-1-256 0,-2 3-64 31,-1-2 0-31,0 2 0 0,-3-2-128 0,0-1 128 0,1 1-128 0,-2-5 128 0,-2 1-128 16,1-6 0-16,1 0 0 0,0-5-176 15,-2-3 176-15,1-2-128 0,0-1 128 0,1-3-128 16,0-3 128-16,0-1-128 0,1-2 128 0,2-3-128 0,-1-2 128 0,3 1 0 15,3-6 0-15,1-1 0 16,1 0-128-16,1-3 0 0,4-3 0 0,2 0 0 0,0 2 128 0,2-1 0 16,2-1 128-16,3-1-128 15,1 0 0-15,2 1-128 0,3 1 0 0,2 1 0 0,-1 1 128 0,4 0-128 16,1 3 128-16,0 0-128 16,1 2-1280-16,2 0-256 0,2 2-64 0,1 0 0 15,0 0-2448-15,-2 4-496 16,22-6-112-16,-15 6-16 0</inkml:trace>
  <inkml:trace contextRef="#ctx0" brushRef="#br0" timeOffset="35319.01">9933 9967 29487 0,'0'0'640'0,"0"0"144"0,0 0 32 0,0 0 16 0,0 0-672 0,10 4-160 16,0 0 0-16,-10-4 0 0,9 3 2016 0,-9-3 368 0,0 0 80 0,0 0 16 16,0 0-1456-16,0 0-304 15,0 0-48-15,0 0-16 0,0 0-208 0,0 0-64 0,0 0 0 0,0 0 0 16,0 0 256-16,-7 4 32 0,-2-1 16 0,-1 0 0 16,-5 1-336-16,-1 2-64 0,-1-2-16 0,-1-2 0 15,-2 2-272-15,0-1 160 0,1-2-160 16,0-1 128-16,-2 0-128 0,1 0 0 0,2 3 0 0,1-3 0 15,1 0 0-15,3 0 0 0,1 0 0 0,0 0 0 0,4 2 0 0,2 0 0 16,-1-2 0-16,7 0 0 16,-6 2 0-16,6-2 128 0,0 0-128 0,0 0 128 0,-3 7-128 0,2-1 0 15,1 1 0-15,0 1 0 16,-2 1 192-16,1 0 0 0,0-1 0 0,1 2 0 0,0 2-192 0,0-1 128 16,1-1-128-16,-1 1 128 15,-2-2-128-15,0 1 0 0,1-1 0 0,0-1-176 0,-2 1 176 0,2 1 0 16,-1-3 128-16,1 0-128 0,1-7 0 0,0 0 0 15,0 0 0-15,0 0 0 0,0 0 0 0,0 0 0 16,0 0 0-16,0 0 0 0,0 0 0 0,0 0 0 16,8 3 0-16,0-3 0 0,1 0 0 0,1 0 0 15,0-3 0-15,0 0 0 0,2 2 0 0,1-2 0 16,1 0 0-16,2 3 0 0,0-3 128 0,1 3-128 16,0 0 128-16,0 0-128 0,-1 0 128 0,1 0-128 0,0 4 128 0,0 1-128 15,-2-1 128-15,0 5-128 0,-2-1 128 0,-1 3-128 16,-3 0 0-16,-1 2 0 15,-2 0 0-15,-1 2 128 0,-1-2-128 0,-2 4 0 16,-4 0 128-16,1 0-128 0,-2 1 176 0,-3 2-48 16,-3-3 0-16,-3 0 0 0,-2 0-128 0,-2 0 0 15,-1-4 0-15,-2 3 0 0,-1-3 0 0,-1-2 0 0,-2-5 0 0,1-2-176 16,-4 0 176-16,2-1 0 0,3-1 0 0,0-2 0 16,0-2-128-16,2-1 0 15,0-1 0-15,5 0 0 0,2-2 128 0,2-1 0 0,-1 0 0 0,5 1 0 16,0-5-640-16,3 2-112 0,0-1-16 0,3-1-12896 15,1-2-2592-15</inkml:trace>
  <inkml:trace contextRef="#ctx0" brushRef="#br0" timeOffset="43609.21">3702 11739 911 0,'0'0'0'0,"0"0"0"0,0 0 0 0,0 0 0 16,0 0 1648-16,0 0 240 15,0 0 48-15,-4-2 16 0,0 1-1424 0,4 1-272 0,-2-7-64 0,0 4-16 16,-1-3-176-16,2 2 0 15,0-3 144-15,1 1-144 0,-2-1 320 0,2 3 0 16,-1 2 0-16,1 2 0 0,-1-11 896 0,1 5 160 0,0-1 32 0,1 1 16 0,0-5-32 0,-1 1-16 16,3 0 0-1,-1 0 0-15,1 1-336 0,-2 1-64 0,2-4-16 0,1 4 0 0,0-1 64 0,0-1 0 16,-2 1 0-16,2-2 0 16,2 4 16-16,-3 1 16 0,-3 6 0 0,0 0 0 0,0 0 192 0,0 0 32 15,0 0 16-15,0 0 0 16,8 3-96-16,-1 3-32 0,-3 5 0 0,-2 2 0 0,0 1-432 0,-2 6-96 15,-2-1 0-15,0 5-16 16,-3 2-64-16,-1 2-16 0,1 0 0 0,-1 5 0 16,-1-1-64-16,0 0-16 0,1 2 0 0,-1 2 0 0,1-5 16 0,-2 5 0 15,3-2 0-15,-1-2 0 0,0 1-128 0,1-1-32 16,-1 0 0-16,3-2 0 0,-1 1-16 0,1-3-16 16,2 0 0-16,-1-5 0 0,2 0-160 0,3-4-128 15,-2-2 144-15,2-2-144 0,1-2 288 0,1-3-32 16,0 0-16-16,2-4 0 0,1 1-512 0,1-5-112 0,0-2 0 0,2-2-16 31,-1 2-416-31,2-3-80 0,1-4 0 0,3 1-16 16,-3-1-1728-16,1-1-352 0,2-2-64 0,1-2-8720 15,0 2-1760-15</inkml:trace>
  <inkml:trace contextRef="#ctx0" brushRef="#br0" timeOffset="43800.57">3978 11869 8287 0,'-20'-2'736'0,"10"4"-592"0,-5 2-144 0,-2 3 0 0,-4-3 5568 0,-2 2 1072 32,-3-1 208-32,-2 3 64 0,-2-3-3696 0,1-1-720 0,0 3-160 0,1-3-32 0,0 2-1184 0,2 1-240 15,1-3-48-15,1 2-16 16,2-3-496-16,2 1-112 0,3-1-16 0,3 1 0 0,1-4-192 0,2 0 0 16,2 0 0-16,3 0 0 15,6 0-640-15,0 0-208 0,0 0-48 16,0 0-11936-16,6-4-2384 0</inkml:trace>
  <inkml:trace contextRef="#ctx0" brushRef="#br0" timeOffset="44446.93">4240 11903 11967 0,'0'0'1072'0,"0"0"-864"0,0 0-208 16,0 0 0-16,0 0 5904 0,0 0 1136 15,-4 7 240-15,4-7 32 0,0 0-3728 0,0 0-768 16,0 0-128-16,0 0-48 0,0 0-1456 0,0 0-288 16,0 0-64-16,8-2-16 0,2 0-560 0,1-1-96 0,-1 2-32 0,2-2 0 15,2 3-128-15,2-4 0 16,1 4 0-16,-1 0 0 15,-2 0-1440-15,2 0-320 0,0 0-64 0,-2 2-12256 0,-2 3-2464 0</inkml:trace>
  <inkml:trace contextRef="#ctx0" brushRef="#br0" timeOffset="44648.82">4252 12076 9215 0,'-2'7'816'0,"1"2"-656"0,0-1-160 0,-1 1 0 16,2-3 6464-16,0-6 1248 0,0 7 256 0,0-7 48 15,0 0-5216-15,0 0-1056 0,8 4-208 0,-1-2-32 16,-7-2-864-16,9 0-192 0,1 0-16 0,1-2-16 0,1-2-288 0,-1-1-128 16,1 1 128-16,1 0-128 0,0 1 144 0,1-1-144 15,-3 0 160-15,2-1-160 0,1 1 0 0,-1 0 0 16,-2 2 0-16,0-1 0 16,-1 2-3456-16,1-2-592 0</inkml:trace>
  <inkml:trace contextRef="#ctx0" brushRef="#br0" timeOffset="47429.48">5092 11910 8511 0,'0'0'384'0,"0"0"64"0,0 0-448 0,0 0 0 15,0 0 0-15,0 0 0 16,0 0 192-16,-5 5-48 0,5-5-16 0,-5 0 0 0,5 0-128 0,-5-3 0 15,-1 1 0-15,3-2 0 0,-1-3-176 0,1 1 48 16,0-3 0-16,2 1 0 16,0-1-240-16,1-2-32 0,0 1-16 0,0-1 0 0,1-1 416 0,0-2-128 15,1 1 128-15,-1 0 0 0,2-4 0 0,-1 0 0 16,-2-2 0-16,3 2 0 0,-1 0 0 0,0 0 0 0,-2 0 0 0,0 2 0 16,0 0 352-1,1-1 160-15,0 3 16 0,1 0 16 0,-1 3 1456 0,2-1 304 16,-1 2 48-16,1 1 16 0,-1-1 464 0,0 2 112 15,0-2 0-15,1 5 16 0,-3 4-768 0,0 0-144 16,1-6-48-16,-1 6 0 0,0 0-528 0,0 0-96 0,0 0-32 0,0 0 0 16,0 0-384-16,0 10-96 0,-1 3-16 0,-2 3 0 15,-1 4-320-15,1-1-64 0,-3 0-16 0,0 3 0 16,2 4-32-16,-3-1-16 16,1 4 0-16,-1 1 0 0,-1 3 16 0,2-2 0 0,1 2 0 0,-1 4 0 15,1-2-160-15,2-1-16 16,1 0-16-16,3-1 0 0,0-3-80 0,2 0-16 0,1-4 0 0,1-2 0 15,2-5 0-15,1 1-128 0,-1-3 192 0,4-2-64 0,1-2-128 0,1-2 0 16,1-3 0-16,1-5 128 16,0-2-128-16,2-2-176 0,0-2 48 0,0-3 0 0,2-2-48 0,-1-4 0 31,0 0 0-31,1-3 0 0,-2-2-64 0,1 1-16 0,-1-5 0 0,0 1 0 0,0-3-64 16,-1 0-32-16,-2 0 0 0,-2-1 0 15,-4 1 160-15,-3-3 48 0,-3 2 0 0,-2 4 0 16,-6-1 144-16,-2 6-160 0,-2-2 160 0,-6 0-160 15,2 7 160-15,3 6 0 0,0 2 0 0,-2 2 128 0,-2 2 16 0,1 5 16 16,-2 1 0-16,2 4 0 0,0 2-32 0,1-1 0 16,2 4 0-16,-1-1 0 0,1 1 64 0,1 3 0 15,1-3 0-15,1 2 0 0,1-2-192 0,2 3 0 16,0-3 144-16,1-1-144 0,3-3 0 0,-1-3 128 16,2 1-128-16,2-1 0 0,1-3 0 0,-3-7 0 15,7 2 0-15,1 2-128 16,1-4-2304-16,2-4-464 0,-1 0-96 0</inkml:trace>
  <inkml:trace contextRef="#ctx0" brushRef="#br0" timeOffset="48629.62">5862 11755 9951 0,'0'0'448'0,"0"0"80"0,0-6-528 0,0 6 0 15,0 0 0-15,0 0 0 0,0-10 2288 0,0 10 336 16,0 0 80-16,0 0 16 0,0-6-768 0,0 6-160 0,0 0-16 0,0 0-16 16,0 0-304-16,0 0-64 15,-1-4-16-15,1 4 0 0,0 0-48 0,0 0-16 0,0 0 0 0,0 0 0 16,-6 1-176-16,0 5-48 15,1 1 0-15,-1 3 0 0,-1 0-112 0,1 3-16 0,-1 4-16 0,2-1 0 16,-2 1-208-16,2 3-32 0,1-3-16 0,1 4 0 16,1 1-304-16,0 1-48 0,1 0-16 0,1-2 0 0,0-4-144 0,3 2-48 15,-1 1 0-15,2-3 0 0,2-4-128 16,-1 0 0-16,1-2 0 0,4-2 128 0,-1-3-128 0,1-2 0 16,1 0 0-16,-1-1 0 15,2-3 0-15,1-3 0 0,1-3 0 0,1-2 0 0,-1-1-256 0,-1-4 80 16,0-2 16-16,2-3 0 0,-1 1 16 0,1-3 0 15,-4-1 0-15,0-2 0 0,-1 0-16 0,0 2 0 16,-3-2 0-16,1 3 0 0,-1-3 160 0,-3 0 0 16,0 2 0-16,-2 4 0 0,0-1 0 15,-2 4-128-15,0 3 128 0,0 2-128 0,-2 0 128 0,2 9 0 16,0 0 128-16,0 0-128 0,0 0 192 0,-1 9-16 16,0 1-16-16,1 4 0 0,-2 5-32 0,2 3 0 15,-1 3 0-15,1 4 0 0,0 5 0 0,1 0-128 16,-1 3 192-16,2 2-64 0,-2 4 16 0,0 1 0 15,0-1 0-15,0 0 0 0,0 4 96 0,1-1 16 16,-2 0 0-16,-1-2 0 0,0 0-128 0,-1-1 0 16,0-4-128-16,1-2 192 0,-3-4-192 0,-1-6 176 0,1-1-176 0,0-2 160 15,-3-7-160-15,2-1 0 16,-2-6 0-16,0-3 0 0,0-3-144 0,-1-4 144 0,-3-4-192 0,2-3 192 16,-1-2-192-16,1-2 64 15,-2-4 128-15,1-2-208 0,0-4 208 0,3 1-176 0,0-4 176 0,3 2-160 16,1-1 160-16,2-1 0 0,2 0-144 0,3-2 144 0,1 3 0 0,1 2 0 15,3-4 0-15,2 1 0 16,4 3 0-16,0-1 0 0,2-1 0 0,-1-1 0 0,1 4 0 0,2-1 0 16,2 2 0-16,1-1 0 15,0 0 0-15,-1-1 0 0,1 2 0 0,-2-1 0 0,1 1 0 0,0 2 0 16,-2-3 128-16,0 3-128 16,-2-3 0-16,0 3 0 0,-2 0 0 0,-1-3 0 0,0 1 0 0,-1 2 0 15,-2-3 0-15,0 3 0 0,-4 0 0 0,1 0 0 0,-3 1 0 0,-2-1 0 16,0 4-144-16,-2 0 144 15,-2 0 0-15,-2 0 0 0,-1 2-144 0,-1 2 144 16,-1 3 0-16,-1 2-144 0,-1 0 144 0,0 1 0 16,0 6 0-16,-1 0 0 0,0 0 0 0,0 4 0 15,-1 0 0-15,1 3 0 0,-1 1 144 0,-1 2-144 16,1 2 192-16,0 0-192 0,2 2 176 0,2 1-176 16,1-1 160-16,1 4-160 0,1-5 160 0,1 3-160 15,2-2 160-15,1 3-160 0,0-3 144 0,1 0-144 16,2 0 128-16,1-4-128 0,2 0 0 0,2 0 128 15,1-2-128-15,2-2 0 0,-1-1 0 0,2-1 0 16,1-5 0-16,0 2 0 0,1-1-240 0,2-3-16 0,0 0-16 0,11-3 0 31,0-1-2480-31,-8-2-512 0,5-1-80 0,2-2-32 16,4 1-1024-16,0-1-208 0,32-12-32 0,-16 8-16 0</inkml:trace>
  <inkml:trace contextRef="#ctx0" brushRef="#br0" timeOffset="49449.92">6819 11800 24127 0,'0'0'1072'0,"5"-7"208"0,0-1-1024 0,0-1-256 0,-1-1 0 0,-1 1 0 0,-2-5 1920 0,-1 4 320 16,-1-3 64-16,-3-2 0 16,-1 2-896-16,-1 4-176 0,0 3-32 0,-2-2-16 0,-1 1-400 0,-2 1-80 15,0 3 0-15,-4 0-16 16,-1 6-80-16,-1 0-16 0,2-2 0 0,-1 6 0 0,-2 2-80 0,-2 1 0 16,0 1-16-16,2 2 0 15,1 2-192-15,0-1-48 0,0 3 0 0,1 0 0 0,3 0-96 0,1 2-32 16,1 1 0-16,1 0 0 15,3-1 48-15,0 0 0 0,2 0 0 0,2 1 0 0,1-1-176 0,2 1 192 16,1-3-192-16,4 4 192 0,0 1-192 0,1-11 0 16,0-2 144-16,2-1-144 0,0 1 0 0,1-2 0 15,0-1 0-15,2-2 0 0,-1-4 0 0,2 0 0 16,0 0 0-16,-1-4 0 0,1-2-128 0,0-1 0 16,0-3 0-16,0-2 0 0,-2-3 128 0,2-2-208 15,-4 0 80-15,0-2 128 0,-1-4-208 0,1 2 80 0,0-1 128 0,-1-1-208 16,-1 2 208-16,-2-2 0 15,0 4-160-15,0 0 160 0,-1 0 0 0,-1 3 0 16,0 2 0-16,-1 2 0 0,0 1 0 0,1 4 0 16,-2 7 0-16,0 0 0 0,0-10 0 0,0 10 128 0,0 0-128 0,0 0 128 15,0 0 0-15,0 0-128 16,-6 10 192-16,1-3-64 0,0 6-128 0,1 1 128 0,0-1-128 0,0 4 128 16,3 0-128-16,-2-2 160 15,2 2-160-15,1-2 160 0,0 1-160 0,1 1 128 0,3-2-128 16,3 6 128-16,-1-4-128 0,-1-5 0 0,1-4 144 0,0 1-144 0,-1-1 0 0,3-1 0 15,0-1 0 1,3-3 0-16,-1-3 0 0,2 0 0 0,0 0 0 0,1-3 0 0,1-3-176 16,2-2 176-1,0-1-208-15,-1-2 80 0,0 2-16 0,-1-4 0 0,-1 1 0 0,-1-4 0 0,0 3-112 0,0-1-32 16,-1-2 0-16,0-1 0 16,-2 1 144-16,-1 2 144 0,-3-3-208 0,0-1 80 0,-1 3-96 0,-2-1-16 15,-2-1 0-15,0 4 0 16,-2-1 240-16,1 5 0 0,-2-2 0 0,2 5 160 0,-2-1-160 0,3 7 0 15,0 0 0-15,0 0 128 0,-7 3-128 0,0 1 192 16,2 2-192-16,0 2 192 0,-1 4-192 0,1 2 160 16,0 2-160-16,1 1 160 0,0 3 64 0,1 1 16 15,1 1 0-15,-2-1 0 0,0 2 32 0,0 2 16 16,1-1 0-16,1-1 0 0,-2-3 48 0,1-2 16 16,-1 2 0-16,2-3 0 0,0-1-352 0,0-3 0 15,-1 0 0-15,0-5 0 0,1-2 224 0,2-6-32 16,0 0 0-16,0 0 0 0,0 0-192 0,0 0 0 0,-5-6 0 0,1-2 0 15,1-1 0-15,2-2 0 16,1-4 0-16,1 0 0 0,3-4-128 0,1-1 128 16,0-1-192-16,2 1 192 0,2-3 0 0,3 1 0 15,1 1 0-15,1 1 0 0,1 0 0 0,1 3 0 16,2 0 0-16,-1 2 0 0,1 0 144 0,1 2-144 16,-1 3 128-16,0 0-128 0,3 1 128 0,-2 1-128 0,-2 3 128 15,-2 1-128-15,-2 3 0 0,0 1 0 0,-1 1 0 0,-1-1 0 31,-2 3-1152-31,-1 1-304 0,-3 2-64 0,-1 1-16 0,1-1-2352 16,-2 4-464-16,-3 0-112 0</inkml:trace>
  <inkml:trace contextRef="#ctx0" brushRef="#br0" timeOffset="49849.28">7468 11623 3679 0,'7'-4'320'0,"1"-1"-320"16,-1-3 0-16,1 1 0 0,-1 1 4656 0,-2-1 848 15,0 1 192-15,-1-1 16 0,-4 1-3216 0,0-1-640 16,-2 1-128-16,-2-2-16 16,-2 2-624-16,0 2-128 0,-3 1-32 0,-2 3 0 0,-2 0-96 0,-1 0-32 15,-1 3 0-15,1 0 0 0,0 5-32 0,0-1-16 16,1-1 0-16,2 1 0 0,-1 2-112 0,1 1 0 16,2-3-16-16,1 2 0 0,2-4-128 0,0 4-32 15,4 1 0-15,-1-3 0 0,2 0 144 0,1 2 32 16,1-2 0-16,3 1 0 0,1-2-256 0,2 1-32 15,1-1-16-15,1 1 0 0,1-3-144 0,4 1-16 0,0 3-16 0,2-2 0 16,1 3-160-16,0-2 128 16,0 3-128-16,1 0 128 0,-2 0-128 0,0 1 0 15,-2 2 0-15,-2 0 128 0,-3 0-128 0,-4 4 192 16,-4 3-192-16,-2-3 192 0,-4 2-64 0,-3-2 0 0,-2 3 0 0,-4-3 0 16,-1-4-128-16,-2 0 0 15,-2-2 0-15,1-5 0 0,1 1 0 0,-1-1 0 16,1-3 0-16,0-2 0 0,2-2 0 0,-2-2-176 0,0-3 176 0,1-1-128 15,1-2 0-15,2-1 0 0,1-4 0 16,4 1 0-16,-1 0-4256 16,2 3-848-16</inkml:trace>
  <inkml:trace contextRef="#ctx0" brushRef="#br0" timeOffset="52820.17">15943 8624 7359 0,'3'-8'656'0,"1"1"-528"16,2-2-128-16,-1-1 0 0,1-7 512 0,-1 1 80 16,1-5 16-16,1 1 0 15,-2 1-480-15,2-2-128 0,-1 1 0 0,1 3 0 0,-2-1 368 0,0 3 48 16,1 0 16-16,-1 2 0 0,0 2 1168 0,-1-2 224 16,-1 5 48-16,-2 2 16 0,-1 6 960 0,0 0 192 15,0 0 32-15,0 0 16 0,0 0-528 0,0 0-96 16,0 0-32-16,-4 13 0 0,-1 4-1024 0,-2 0-192 15,-1 5-64-15,-1 2 0 0,-1 3-656 0,-2 3-144 16,1 7-32-16,-2 0 0 0,-1 4-144 0,0 4-48 16,-1-2 0-16,2 0 0 0,-1 1 160 0,-2-1 32 0,1-6 0 0,0-1 0 15,-1 1-64-15,2 0 0 0,-1-1 0 0,1-3 0 16,1-3-256-16,1 0 160 0,1-4-160 0,-2 5 128 16,2-8-128-16,1-3 0 15,3-7 0-15,0-3 0 0,2-1 0 0,5-9-176 0,0 0 48 0,0 0 0 16,0-9 0-16,1-4 0 0,3-6 0 15,3-2 0-15,-2-3-64 0,1-5 0 0,2-1 0 16,1 0 0-16,2-4 192 0,1-3 0 0,-1-2 0 0,3-2-128 16,0-2 128-16,0 0-192 0,1 1 192 0,-1 1-192 15,-1 1 0-15,3-3 0 0,0 6 0 0,-1 2 0 16,0 3 192-16,1 3-128 0,-2 3 128 0,0 1-128 16,1 3 128-16,-2 5 0 0,-3 0 128 0,2 4-128 0,-1 2 224 15,0 5-32-15,0 3 0 0,-1 3 0 16,-2 7 16-16,3-1 0 0,-2 5 0 0,0 2 0 0,-4-3-208 15,0 6 128-15,1 4-128 0,-2 1 0 16,1 5 256-16,-1 1-64 0,-2 5 0 0,1-1 0 0,-2 2 0 16,1 4 0-16,-1 2 0 0,0 8 0 0,1-4 64 0,-1-2 0 15,0-2 0-15,1 0 0 0,-1-1-112 0,1-2-16 16,1-2 0-16,1-4 0 0,0-4-128 0,1 0 0 16,2-5 0-16,-1-1 0 0,2-3 0 0,1-4-272 15,-1-2 64-15,1-2 16 16,0-5-880-16,2-4-160 0,2-3-48 0,0-1 0 15,2-4-2448-15,0-4-496 0,1 2-112 0,1-3-16 0</inkml:trace>
  <inkml:trace contextRef="#ctx0" brushRef="#br0" timeOffset="52989.34">16277 8812 35711 0,'-17'0'784'0,"9"2"176"0,-2-2 16 0,-3 2 16 0,-4 2-800 0,-2-1-192 15,-2-1 0-15,-1 2 0 0,-3 0 1584 0,3 3 272 0,0-5 48 0,1 2 16 0,0 3-1120 0,1-3-224 16,-1 1-32-16,3-4-16 15,-1 5-384-15,2-5-144 0,3 2 0 0,1-3 144 0,1 0-144 0,3 0 0 16,2-3 0-16,7 3 0 16,0 0-1776-16,0 0-432 0,4-7-96 15,4 1-15264-15</inkml:trace>
  <inkml:trace contextRef="#ctx0" brushRef="#br0" timeOffset="53418.99">16595 8729 11055 0,'0'0'480'0,"0"0"112"0,0 0-464 0,0 0-128 0,0 0 0 0,0 0 0 16,0 0 2992-16,0 0 576 15,0 0 112-15,0 0 32 0,0 0-832 0,0 0-144 16,0 0-48-16,0 0 0 0,0 0-608 0,0 0-128 0,9 1-32 0,3-2 0 15,0 1-752-15,1 0-144 0,0-3-48 0,3 0 0 16,0 2-528-16,1-2-128 0,1-1 0 0,0 2-16 16,-1-2-144-16,3 1-32 0,0-1 0 0,-3 4 0 15,-2-2-128-15,0 2 0 0,-2 0 0 0,-3 2-176 32,-2 0-1488-32,-8-2-320 0,0 0-48 0,3 9-16 0,-4 1-2752 0,-3-1-576 15,-2 2-96-15,-1 2-32 0</inkml:trace>
  <inkml:trace contextRef="#ctx0" brushRef="#br0" timeOffset="53577.13">16631 8926 31391 0,'0'0'688'0,"0"0"144"15,0 0 16-15,0 0 48 0,0 0-720 0,0 0-176 0,0 0 0 0,0 0 0 0,6 7 2032 0,-6-7 368 16,8 6 80-16,0-3 16 0,0-2-1552 0,1-1-304 16,1-1-64-16,2-2-16 0,0 3 80 0,0-2 0 15,2-2 16-15,1 0 0 0,-1 1-480 0,0-1-176 16,1 0 0-16,-1-1 144 0,1 4-144 0,-2-4-144 0,-2 1 144 0,3 0-13344 31,0 1-2544-31</inkml:trace>
  <inkml:trace contextRef="#ctx0" brushRef="#br0" timeOffset="55489.03">17517 8636 15199 0,'-1'-14'672'0,"1"14"144"0,0-6-656 0,0 6-160 0,0-7 0 0,1 3 0 16,-1 4 2640-16,2-5 496 0,-1-1 112 0,-1 6 16 0,0 0-1280 0,0 0-256 15,0 0-64-15,0 0 0 16,0 0-192-16,0 0-64 0,0 0 0 0,0 0 0 0,0 9-256 0,0 4-48 16,-1 0-16-16,-2 4 0 15,-2 4-352-15,0 1-80 0,-2 4-16 0,0 2 0 0,1-1-256 0,1 5-48 16,-1-5-16-16,1 6 0 16,0-3-144-16,0 0-48 0,-1 1 0 0,1-1 0 0,1 0 112 0,2 0 16 15,2-1 0-15,-2-4 0 0,1 1-256 0,0-3-160 16,-1-3 32-16,1 0 0 0,0-3 128 0,1-2 0 15,0 0 0-15,0-6 0 0,0-9 0 0,0 6 176 0,0-6-48 0,0 0 0 32,0 0-1936-32,0 0-400 0,5-6-80 0,2-1-10192 15,0-3-2032-15</inkml:trace>
  <inkml:trace contextRef="#ctx0" brushRef="#br0" timeOffset="55849.68">17386 8687 28799 0,'0'0'640'0,"0"0"128"0,0 0 16 0,0 0 16 0,0 0-640 0,0 0-160 15,-5-4 0-15,5 4 0 0,0 0 1152 0,-3-3 208 0,3 3 48 0,-1-6 0 16,1 2-720-16,1-3-144 0,1 1-32 0,0-1 0 16,0-1-304-16,2-1-64 0,1 0-16 0,1-2 0 15,2-2 0-15,1 0 0 0,2 3 0 0,1-5 0 16,-2 0 112-16,3 1 16 0,2 1 0 0,0-1 0 15,1 2-256-15,2-2 144 0,1 3-144 0,0-1 128 16,1 2 160-16,0 3 32 0,2 0 0 0,2 1 0 16,-1 5 0-16,1 1 0 0,-1 0 0 0,0 4 0 0,-2 2-160 0,-2 5-32 15,-2-2 0-15,-2 6 0 16,-4 4 256-16,-3 1 64 0,-5 3 0 0,-6 1 0 0,-3 2 144 0,-6 4 48 16,-4 0 0-16,-2 1 0 15,-4-5-416-15,-1 3-80 0,0-5-16 0,-1 3 0 0,1-5-128 0,0-5 0 16,1 0 0-16,-2-4-176 0,4 0 176 0,0-5 0 15,0-1 0-15,2-1 0 0,1-6 0 0,1 0-128 16,2 0 128-16,2-4-128 16,3 0-2464-16,4-5-480 15,2-1-112-15,7 0-16 0</inkml:trace>
  <inkml:trace contextRef="#ctx0" brushRef="#br0" timeOffset="56507.11">18335 8296 29487 0,'0'0'640'0,"0"0"144"0,0 0 32 0,0 0 16 0,0 0-672 0,0 0-160 15,0 0 0-15,2 7 0 0,-2-7 2848 0,-1 10 544 0,-3 3 96 0,-3 1 32 16,-2 3-1904-16,-3-2-368 0,-2 2-80 0,-2 4-16 16,-2 3-560-16,1 5-112 15,0-2-32-15,-1 9 0 0,-1-2-256 0,2 2-48 0,0 1-16 0,-1 2 0 16,0 2 0-16,2-1 0 16,3 4 0-16,1-1 0 0,1-4-128 0,4-2 128 0,0 0-128 0,4-1 128 15,2 1 64-15,2-4 0 0,2 1 0 0,5-4 0 16,1 0-192-16,3-4 0 0,1-2 0 0,1-2-176 15,3-1 176-15,2-1-128 0,-1-6 128 0,2-1-128 0,1-1 0 0,1-4 0 16,1-2 0-16,2-2 0 16,2 1-1136-16,0-5-208 0,1-2-64 15,-1-2 0 1,3 0-4192-16,26-14-848 0,-15 4-160 0,-25 8-48 0</inkml:trace>
  <inkml:trace contextRef="#ctx0" brushRef="#br0" timeOffset="57206.89">18879 8570 18431 0,'0'0'816'0,"0"0"160"0,0 0-784 0,0 0-192 16,0 0 0-16,0 0 0 0,0 0 0 15,0 0 0-15,0 0 0 0,0 0 4960 0,0 0 944 16,0 0 192-16,0 0 48 0,0 0-3952 0,-5 9-784 0,1 2-144 0,-1 2-48 15,0 4-560-15,-1 0-112 16,0 3-32-16,-1 3 0 0,1-1-192 0,-1 6-64 0,1-2 0 0,-2 4 0 16,0-2 0-16,1 3 0 15,1-3 0-15,1 2 0 0,-1-3 0 0,3 5 0 0,-1-2 0 0,1-3 0 16,0-3-48-16,2 2-16 0,0-5 0 0,1 1 0 16,1-5-192-16,0 0 0 0,-1-4 0 0,2-3 0 15,-1-3 0-15,0 0 0 0,-1-7 0 0,0 0-160 16,0 0 32-16,0 0 0 0,7 0 0 0,1-7 0 31,-2 0-2416-31,2-3-464 0,0-3-112 0,0 0-16 0</inkml:trace>
  <inkml:trace contextRef="#ctx0" brushRef="#br0" timeOffset="57609.55">19541 8670 12671 0,'1'-11'560'0,"-1"11"112"0,1-5-544 0,-1 5-128 15,2-4 0-15,0-3 0 0,-2 7 2752 0,4-4 512 16,-1 2 96-16,-3 2 32 0,0 0-1184 0,0 0-224 16,0 0-64-16,0 0 0 0,0 0-96 0,0 0-32 0,0 0 0 0,0 0 0 15,-1 6-512-15,-1 5-96 0,-2 1-32 0,0 2 0 16,-1-1-448-16,0 3-112 0,-2 1-16 16,1 3 0-16,-2 1-192 0,0 2-64 15,0-3 0-15,2 3 0 0,0 0-96 0,0-2-32 16,2 1 0-16,0-1 0 0,0 1-192 0,1-1 144 0,0-1-144 0,1-1 128 0,1-2-128 0,0-1 0 15,1-4 0-15,1 1-176 16,0 0 176-16,2-4 0 0,-3-9 128 0,5 7-128 31,-5-7-2240-31,9 0-512 0,3 0-96 0,1-6-32 0</inkml:trace>
  <inkml:trace contextRef="#ctx0" brushRef="#br0" timeOffset="57798.06">19687 8850 7359 0,'0'0'656'0,"2"7"-528"15,-5-1-128-15,-1 1 0 0,-2 0 7200 0,-5-1 1408 16,-3-3 288-16,-3 1 48 0,0 2-6336 0,-3-2-1264 16,-1-1-256-16,0-6-64 0,-1 2-608 0,-2 1-128 15,2-3-32-15,1 3 0 0,3-4-256 0,-1 2 0 16,2-1 0-16,0 2-144 0,2-2 144 0,0 2 0 0,3-2 0 0,3 3 0 31,3 0-1920-31,-1 3-368 0,7-3-64 0,0 0-14832 0</inkml:trace>
  <inkml:trace contextRef="#ctx0" brushRef="#br0" timeOffset="58589.53">20023 8620 18655 0,'0'0'832'0,"0"0"160"0,0 0-800 0,0 0-192 0,0 0 0 16,0 0 0-16,4 4 3264 0,0 5 624 15,-2-3 112-15,-1 5 32 0,-1-2-2208 0,-1 4-432 0,-1 2-96 0,-2 0-16 16,0 0-560-16,0 4-112 0,-1-2-32 0,-1 3 0 0,1 4-192 0,-1-2-64 15,-1 1 0-15,0 1 0 16,2-4-48-16,1 1-16 0,0 1 0 0,0-1 0 0,0-1 112 0,2-1 16 16,-1-2 0-16,2 0 0 15,0-1 0-15,-1-3 0 0,-2-2 0 0,3-1 0 16,0-3-256-16,1-7-128 0,0 0 128 0,0 0-128 16,0 0 0-16,0 0 0 0,0 0 0 0,0 0 0 0,-2-7 0 0,2-1 0 15,2-5 0-15,-1 0-128 16,0-4 128-16,1 1-128 0,0-3 128 0,2 2-128 0,0-3 128 15,0-1-128-15,0 1 128 0,0-3-128 0,4 0 128 0,1 2 176 16,1-2-48-16,4 3 0 16,-1-2-128-16,0 5 0 0,0-3 0 0,1 6-176 0,2 1 176 0,0 0 176 15,1 0-48-15,0 2 0 0,0 5 64 0,0-1 0 16,-2 3 0-16,3 4 0 0,-1-2-192 0,-2 4 128 0,0-2-128 0,-2 4 128 16,-1-1-128-1,-2 1 128-15,-1 0-128 0,-1-2 128 0,0 2-128 0,-8-4 0 16,0 0 0-16,8 3 0 0,-8-3 0 0,6 0-272 0,-6 0 64 0,0 0 16 31,6-7-2768-31,-1 3-560 0,-1-2-96 0,0 0-12896 0</inkml:trace>
  <inkml:trace contextRef="#ctx0" brushRef="#br0" timeOffset="59007.31">20585 8393 17967 0,'0'0'784'0,"0"0"176"0,0 0-768 0,1-6-192 0,0-1 0 0,0-1 0 16,-1-1 2304-16,0-1 400 0,0-2 96 0,-1 4 16 0,-1-1-1280 0,-1-2-256 16,2 5-64-16,-2-1 0 15,3 7 208-15,0 0 48 0,0 0 0 0,0 0 0 16,0 0 0-16,0 0 0 0,0 0 0 0,0 0 0 0,0 0-576 0,7 9-96 15,-1 2-32-15,2-1 0 16,0 6-304-16,0-1-64 0,1 0-16 0,1 2 0 0,2 3-96 0,0 0-32 16,1 1 0-16,1 2 0 15,1 3-48-15,-1 2-16 0,1 3 0 0,-1 1 0 0,0 0 64 0,0 1 0 16,-3 1 0-16,-2 5 0 0,1 2-256 0,-4 0 144 16,-3-2-144-16,-4 4 128 0,-3-4 0 0,-4 5 0 15,-3-1 0-15,-3 0 0 0,-5-5-128 0,0 1 0 16,-1-6 0-16,3-5 0 0,-2-2 0 0,-2-3 128 15,0-3-128-15,0 0 128 0,-2-6-304 0,4-1-64 16,0-2-16-16,-4-2 0 0,1-3 112 0,3-3 16 16,4-3 0-16,1-3 0 15,3-3-576-15,1-1-96 0,3 1-32 0,1-5 0 16,4 1-2656-16,3-2-544 0,3-1-96 0,3 2-32 0</inkml:trace>
  <inkml:trace contextRef="#ctx0" brushRef="#br0" timeOffset="59388.87">21241 8143 24415 0,'0'0'1088'0,"0"0"208"0,0 0-1040 0,0 0-256 0,0 0 0 0,0 0 0 0,0 0 2896 0,9 1 528 15,-9-1 96-15,0 0 32 0,0 0-1632 0,6 7-320 16,-6-7-64-16,3 13 0 0,-4-1-688 0,-2 5-128 16,-1 3-16-16,-2 0-16 0,-1 3-96 15,-2 2-16-15,-2 3 0 0,-2 0 0 0,2 2-48 0,-1 0-16 16,0-1 0-16,0 1 0 0,3 0-256 0,1 0-48 15,0 1-16-15,3-5 0 0,1 0-192 0,2-3 0 16,0 1 0-16,1-4 0 0,2-1 0 0,3-2 0 16,1-2 0-16,2-2 0 15,-1-4-640-15,4-2-160 0,0 0-32 0,3-1-16 16,2-5-2384-16,2-1-480 0,4-4-80 0,0 1-32 0</inkml:trace>
  <inkml:trace contextRef="#ctx0" brushRef="#br0" timeOffset="59540.77">21428 8520 18431 0,'0'0'816'0,"-4"-6"160"0,-1-1-784 0,-2 1-192 0,-2-2 0 0,-1 1 0 0,-5 5 4608 0,-4-2 864 16,-6 4 176-16,-4 0 48 16,-3 4-3392-16,-2 2-656 0,-2 1-144 0,-2-3-32 15,1 1-960-15,2 1-208 16,2 1-48-16,3-3 0 0,1 2-96 0,4-2-32 0,3-1 0 0,2 1 0 0,3-1-128 0,3-2 0 16,1 2 0-16,2-1-13584 15,3 2-2608-15</inkml:trace>
  <inkml:trace contextRef="#ctx0" brushRef="#br0" timeOffset="60389.06">16221 10375 28559 0,'0'0'624'0,"0"0"128"0,0 0 16 0,0 0 64 0,0 0-672 0,0 0-160 0,0 0 0 0,0 0 0 16,0 0 2384-16,0 0 448 0,0 0 96 0,0 0 16 15,0 0-1904-15,2 5-368 0,4-1-80 0,0-3-16 16,2-2-144-16,1 1-48 0,2-3 0 0,-1-1 0 0,1-2-192 0,6-1-64 15,0 1 0-15,1 2 0 16,0-3 0-16,1 2 0 0,-4 4 0 0,4-2 0 0,-1 3-128 0,-1 0-176 16,-1 0 48-16,-2 3 0 15,-1-2 128-15,-4 4 0 0,1-1 0 0,-3-1 0 16,-7-3-2896 0,6 6-560-16,-6-6-96 0,1 8-12000 0</inkml:trace>
  <inkml:trace contextRef="#ctx0" brushRef="#br0" timeOffset="60579.96">16360 10501 18655 0,'0'0'832'0,"-6"6"160"0,2 1-800 0,0-3-192 16,2 2 0-16,2-6 0 0,-3 7 3424 0,1-1 640 15,2-6 128-15,0 0 32 0,0 0-2000 0,0 0-400 16,0 0-80-16,0 0-16 0,0 0-608 0,0 0-128 16,0 0-32-16,9 4 0 0,0-4-448 0,0 0-112 15,2 0-16-15,0-1 0 0,0-4-144 0,1 3-48 16,1-3 0-16,0 4 0 0,0-2-192 0,-1 3-160 15,-2 0 32-15,1-3 0 0,-1 2-160 0,-1 1-32 16,0 0 0-16,-1 0-19424 0</inkml:trace>
  <inkml:trace contextRef="#ctx0" brushRef="#br0" timeOffset="68430.03">17141 10294 10655 0,'0'0'224'0,"0"0"48"0,0-7 16 0,0 1 32 0,-1-4-320 0,1 4 0 0,0-5 0 0,0 5 0 16,-1-3 1888-16,-1 2 320 0,1 1 64 0,0 2 16 16,0-3 112-16,1 7 32 15,-3-4 0-15,0-2 0 0,1 2-784 0,2 4-160 0,0 0-16 0,0 0-16 16,0 0 336-16,-2 10 80 0,-2 1 16 0,3-1 0 0,-1 3-704 0,-1 3-144 15,-1 1-16-15,-1 3-16 16,0 6-800-16,-1 1-208 0,0-1 0 0,-1 5 0 0,-2 1 192 16,2 0-64-16,1 3 0 0,-1-1 0 15,-1-1 448-15,1 1 64 0,-1-1 32 0,1-1 0 0,2-4-672 0,-2 1 0 16,2-6 0-16,1 1 0 16,2-4 0-16,0-6 0 0,1-1 0 0,1-4 0 31,3-1-608-31,-3-8-96 0,5 3-32 0,1-1 0 0,2 0-3424 0,1-6-704 15,8-7-128-15,-3-1-16 0</inkml:trace>
  <inkml:trace contextRef="#ctx0" brushRef="#br0" timeOffset="68900.14">17360 10332 32303 0,'0'0'704'0,"0"0"160"0,0 0 32 0,0 0 0 0,0 0-704 0,0 0-192 16,0 0 0-16,0 0 0 0,0 0 672 0,0 0 96 0,5-2 32 0,2-3 0 16,-2 1-448-16,0-2-96 0,1-4 0 0,-2 3-16 15,-1-3-240-15,3 3 0 0,-2 0 0 0,1 0 0 16,0 1 0-16,2-1 0 16,1-2 0-16,-1 3 0 0,3 2 0 0,-1-3 0 0,0 3 0 0,0 2 0 15,0 0 0-15,-1 0 224 0,1 2-64 16,0 0-16-16,-1 4 384 0,1-2 80 0,2 5 16 0,-1-1 0 15,-2 5-288-15,0-1-48 16,-1 6-16-16,-2-2 0 0,-1 6-128 0,-2 4-16 0,0-1-128 0,-2 6 192 16,-4 1 352-16,0 0 64 0,-1 3 16 0,-2-3 0 0,-2 0-288 0,-2 0-48 15,1-3-16-15,-2 0 0 16,-1-3 64-16,-1-1 16 0,-1-1 0 0,1-5 0 0,-2 0 80 0,2-3 16 16,-1-4 0-16,2-1 0 15,1-5-448-15,1-1 0 0,-1-3 0 0,0-3 0 0,-1-1 0 0,1-5 0 16,3-1 0-16,1-4 0 15,2 0-352-15,0-6-48 16,3 1-16-16,0-5 0 0,2 2 416 0,2-2 128 0,0 1 0 0,2-3 0 0,3 2-128 0,2 0 0 16,1 1 0-16,2-1-128 0,1 1 0 0,1 3 0 15,0-2 0-15,1 3 0 16,1 0-1392-16,2-1-272 0,0 3-48 0,0 4-16 16,-2 0-1376-16,1 4-288 0,-1 1-48 0,-1 1-16 0</inkml:trace>
  <inkml:trace contextRef="#ctx0" brushRef="#br0" timeOffset="69329.23">17712 10294 19583 0,'0'0'864'0,"8"0"176"0,-1 0-832 0,-7 0-208 0,8-3 0 0,-2 3 0 16,-1-3 1472-16,2-1 256 15,1 2 64-15,0 1 0 0,0-2-512 0,-1-1-112 0,1 1-16 0,0 1 0 16,0-2-352-16,1 2-80 0,0-3-16 0,1 4 0 15,0-2-144-15,-2 1-48 0,0-2 0 0,1 4 0 16,0-3 208-16,0 3 48 0,2 0 0 0,1 3 0 16,1-1-64-16,-2 2 0 0,2 0 0 0,1 1 0 15,-3-1-144-15,1 4-48 0,0 1 0 0,1 5 0 16,-1-1 0-16,0 4 0 0,-7 0 0 0,0 2 0 16,-1 5-192-16,-1 2-64 0,-2 0 0 0,-4-1 0 15,-1 1 64-15,-3 1 0 0,-4-1 0 0,-1 1 0 16,-2-1-112-16,-1-2-16 0,-2 0 0 0,0-5 0 15,0 1-192-15,-1-6 0 0,0-1 0 0,-2-3-160 16,0-4 160-16,3 1 176 0,-1-5-48 0,1-2 0 0,-1-5-128 0,1-2 0 16,0 1 0-16,2-2-176 0,3-4 176 0,2 1 0 15,0-8 0-15,0 2 0 16,2-4 0-16,2 2 0 0,2-5 0 0,1 2 0 0,3-2 0 0,2 1 0 16,0-4 0-16,5 4 0 0,2-5-192 0,3 5 0 15,2-2 0-15,3 1 0 16,3 1-256-16,3-1-48 15,2 3-16-15,4 2 0 0,1 1-2304 0,3 3-448 0,-2 4-112 0,0 0-12688 16</inkml:trace>
  <inkml:trace contextRef="#ctx0" brushRef="#br0" timeOffset="69760.55">18297 10241 30639 0,'0'0'672'0,"0"0"144"0,0 0 16 0,0 0 32 0,0 0-688 0,0 0-176 16,7-4 0-16,1 2 0 0,-1-1 1520 0,-1-1 272 0,1 0 48 0,1-2 16 16,0-1-1088-16,1-2-192 0,0 2-64 0,1 3 0 0,1-2-96 15,3-1-32-15,1 3 0 0,0-2 0 16,1 2 208-16,1 1 48 0,0-1 0 0,2 4 0 16,-1 0 0-16,0 0 0 0,-1 4 0 0,0-1 0 15,2 3-256-15,-5 2-64 0,-1 2 0 0,0 3 0 16,-1 1-192-16,0 2-128 0,-2 1 128 0,-1 2-128 0,-2 5 128 0,-2 6-128 15,-2 3 128-15,-4-2-128 16,-3 5 0-16,-3-2 128 0,-3-2-128 0,-4 1 0 0,0-3 0 0,-3 2-192 0,-3-3 32 16,-1-3 0-1,0-3 160-15,-1-2 0 0,1-1 128 0,0-4-128 0,0-6 0 0,-1-3 0 16,-3-3 0-16,2-4 0 0,0-4 0 0,2-6-128 16,3 0 0-16,1-3 0 0,0-7 128 0,3-1-128 0,3-5 128 0,3 3-128 15,3-1 128-15,1-2-128 16,4 0 128-16,3-1-128 0,2 3 128 0,2-3 176 0,2 1-48 0,1 0 0 15,2 2-128-15,1-2 0 0,1 3 0 0,3-1 0 16,1 4 0-16,0-1 128 16,3 4-128-16,-2-1 128 0,2 4-128 0,-2 1 0 0,-1-3 0 0,0 4 0 31,-1-1-688-31,0 4-160 0,-1-2-48 0,0 2 0 0,0 1-2400 16,-3 2-480-16,0 3-112 0</inkml:trace>
  <inkml:trace contextRef="#ctx0" brushRef="#br0" timeOffset="71098.89">19131 9975 18431 0,'0'0'400'0,"0"0"96"0,5-6 16 0,0 2 0 0,-1-3-512 0,-4 7 0 0,4-4 0 0,-4 4 0 16,0 0 1280-16,0 0 144 16,0 0 48-16,0 0 0 0,0 0 512 0,0 0 96 0,0 0 32 0,0 0 0 15,0 7 192-15,-2-1 64 0,-2 5 0 0,-2-1 0 16,0 4-1024-16,-2 3-208 0,-4 2-48 15,2 3 0-15,-3 2-448 0,-1 1-112 0,0 4-16 0,0-2 0 16,-2 6-192-16,-4 6-64 0,2-2 0 0,1 1 0 16,1-1-48-16,2-1-16 0,2 0 0 0,3-2 0 15,1-2-192-15,1 1 144 0,5-1-144 0,2 0 128 16,2-2 0-16,2 1 0 0,3-3 0 0,2 0 0 16,3-2-128-16,1-2 0 0,1-1 0 0,1-3 0 15,1-4 0-15,1-2-176 0,0-1 48 0,1-4 0 16,0-1-64-16,2-5 0 0,-2-3 0 0,2 0 0 31,1-4-192-31,0-1-64 0,-2-6 0 0,0 1 0 0,-1-3-2656 0,-1-1-544 0,-1-3-96 0,0 2-12544 0</inkml:trace>
  <inkml:trace contextRef="#ctx0" brushRef="#br0" timeOffset="71449.5">19505 10155 22111 0,'0'0'480'0,"0"0"96"0,0 0 32 0,0 0 32 0,0 0-512 0,0 0-128 16,0 0 0-16,0 0 0 0,0 0 2064 0,0 0 400 15,0 0 80-15,0 0 16 0,0 0-768 0,0 0-160 16,-6 4-32-16,1 5 0 0,-1 0-256 0,1 2-48 15,0-1-16-15,-2 3 0 0,1 0-400 0,-1 2-96 16,-2 4-16-16,1 1 0 0,0 0-192 0,0 3-64 0,1 1 0 0,0-1 0 16,-1 1-192-16,3 2-64 15,0 0 0-15,0-2 0 0,1 2 64 0,0-2 0 0,1-5 0 0,0 1 0 0,2-1-112 0,1-1-16 16,1-4 0-16,1-1 0 16,-1 0-192-16,-1-2 0 0,1-2 0 0,-1-9-160 15,0 0-32-15,0 0 0 0,7 4 0 0,-7-4 0 16,8-2-1792-1,1-3-352-15,1 1-80 0,2-2-16544 0</inkml:trace>
  <inkml:trace contextRef="#ctx0" brushRef="#br0" timeOffset="71689.42">19659 10541 42623 0,'0'0'944'0,"0"7"192"0,2-1 32 0,1 1 16 0,-3-7-944 0,0 0-240 15,0 0 0-15,0 0 0 0,0 0 912 0,0 0 144 16,0 0 32-16,0 0 0 0,0 0-880 0,0 0-208 16,0 0 0-16,0 0 0 0,5-4 0 0,-5 4 0 15,5-7 0-15,-5 7-160 0,0 0 160 0,0 0 0 16,6-2 128-16,-6 2-128 15,7-7-1520-15,1 3-368 0,0 2-80 0,0-2-16720 0</inkml:trace>
  <inkml:trace contextRef="#ctx0" brushRef="#br0" timeOffset="72199.25">19952 10224 36623 0,'0'0'800'0,"0"0"160"0,7-2 48 0,0 0 32 0,3 0-832 0,-1-1-208 0,-3 2 0 0,2-5 0 0,0 3 1120 0,0-4 176 16,0 0 48-16,0 1 0 15,-2-1-976-15,1 1-192 0,-1-2-48 0,1-1 0 0,-1 2-128 0,2 1 0 16,0-1 0-16,0 1 0 16,0 2 0-16,0 0 128 0,-1 1-128 0,1-1 128 0,1 4-128 0,1-2 128 15,-1 2-128-15,1 2 128 16,1-2 320-16,-2 4 48 0,0-1 16 0,0 1 0 0,0 0 0 0,1 1 0 15,-4 1 0-15,1 2 0 0,-1 1-720 0,1 2-144 0,-2-1-32 0,0 6 0 16,-1-2 576-16,-2 2 96 16,-2 4 32-16,0-1 0 0,-4 2-320 0,-3 12 0 15,-6 5 0-15,-3 1 0 16,1-6 0-16,-3-3 0 0,1-2 0 0,-1-2 160 16,0-6-160-16,-1-1 128 0,1-2-128 0,0 0 128 15,-1-4-128-15,1-2 128 0,0-5-128 0,1 1 0 0,0-4 0 16,1-2 0-16,0-2 0 0,2-2-176 0,-3-4 48 0,4 1 0 15,2-5 128-15,2 2-128 16,0-1 128-16,1-3-128 0,2-2 128 0,-1 0 0 0,4 0 0 0,2-1 0 16,0-1 0-16,1-2 0 15,1 2 0-15,2-3 0 0,1 0 0 0,1 3 0 0,1-2 128 0,2 2-128 16,1-3 0-16,2 0 0 16,1 3 0-16,2 0 0 0,4 0 0 0,3 2 0 0,-1-2 0 0,0 4 0 31,-2-1-1056-31,0 4-288 0,2-3-48 0,0 2-16 15,1 2-2448-15,0 1-496 0,-1 3-112 0,0 4-16 0</inkml:trace>
  <inkml:trace contextRef="#ctx0" brushRef="#br0" timeOffset="72849.25">20829 10036 28335 0,'0'0'624'0,"0"0"128"0,10 0 16 0,-10 0 32 0,9 0-640 0,-9 0-160 0,0 0 0 16,9-2 0-16,-9 2 1872 0,0 0 352 15,0 0 64-15,0 0 16 0,0 0-1088 0,0 0-192 0,0 0-64 0,0 0 0 16,0 0-288-16,0 0-64 16,-8 0-16-16,-1 2 0 0,-3 0-160 0,-2 1-48 15,-1-2 0-15,-2 2 0 0,-1-1 256 0,0 0 32 16,-1 0 16-16,1-2 0 0,0 3-688 0,1-2-384 15,-2-2 64-15,4 2 0 0,-1-1 320 0,1 0-176 16,1 3 176-16,0-3-128 0,2 2 128 0,3-2 176 0,-1 2-48 0,3-2 0 16,-1 2-128-16,3 1 0 0,-1 1 0 0,2 0 0 15,4-4 0-15,-5 6 128 0,1 5-128 0,0-2 128 16,0-2-128-16,0 0 0 0,2 3 0 0,-1 0 0 16,-1 1 0-16,2 2 128 0,-1 0 0 15,0 0-128-15,1-3 128 0,-1 3-128 0,2-3 128 16,0 0-128-16,1-1 0 0,0-2 0 0,0 1 0 0,0-2 0 15,0-6 0-15,2 7 0 0,-2-7 0 16,4 6 0-16,-4-6 128 0,0 0-128 0,7 3 128 16,0 1-128-16,1-1 0 0,0-3 0 0,1-3 0 15,2 3 0-15,1-4 0 0,1 1 0 0,1 1 0 16,2 0 0-16,0 0 0 0,-1-2 0 0,2 1 0 16,2 2 0-16,6-2 0 0,-1 3 0 0,-1 3 0 15,-2-2 128-15,-3-1-128 0,0 5 128 0,-1-1-128 0,-1 3 0 16,-2 1 0-16,-2 1 0 0,-1-2 128 0,-2 3 0 15,-3 6 0-15,0-2 0 0,-4 2-128 0,-3 1 0 0,-2 0 0 0,-1 0-176 16,-2 3 176-16,-3-3-128 16,-3 2 128-16,-1-2-128 0,0 2 128 0,-2-5-128 15,0 2 128-15,-2-6-128 0,-2 1 128 0,1-2 0 16,0-1 128-16,1-2-128 0,-2-1 0 0,2-1 0 16,0-2 0-16,0 0-128 0,0-2 128 0,0 0 0 15,3-4 128-15,-1 2-128 0,2 0-192 0,1-3-96 16,3-1-32-16,1 2 0 0,-1 0 320 0,3 1 256 15,0-1-64-15,2-2 0 0,4 6-192 0,0 0-256 0,0 0 48 16,4-7 16 0,3-2-4096-16,3 1-832 0,17-5-144 0,-4 4-48 0</inkml:trace>
  <inkml:trace contextRef="#ctx0" brushRef="#br0" timeOffset="74729.07">21239 9965 11967 0,'0'0'528'0,"0"0"112"15,0 0-512-15,-4-7-128 16,2 1 0-16,1 2 0 0,1 4 2688 0,0-7 496 0,0 7 96 0,0 0 32 0,1-6-1264 0,-1 6-240 16,0 0-48-16,4-4-16 15,-4 4-320-15,0 0-64 0,6-5-16 0,-6 5 0 16,0 0-48-16,9 0-16 0,1 2 0 0,0 1 0 15,1-2-352-15,-1 6-80 0,1 2-16 0,-1 1 0 0,-1 3 112 16,3 1 16-16,0 0 0 0,1 4 0 0,-1 1-704 0,-1 5-256 16,1 1 176-16,-1 4-176 0,-1 1 256 0,-1 4-64 15,-1 3 0-15,-4 2 0 0,0 2-192 0,-3 1 0 16,-2-2-144-16,-2 1 144 0,-2-2 0 0,-4 2 0 16,-1-4 0-16,-2-1 0 0,0 1 0 0,-4-4 0 15,-2-1 0-15,-2-1 0 0,1-8 512 16,-1-3 0-16,0-3 0 0,2-3 0 0,1-2-512 0,1-2 0 15,2-3 0-15,-1-4 0 16,2-3-352-16,3-3-176 0,-1-4-48 0,5 1 0 16,1-3-816-16,2 1-160 0,4-3-48 0,6 0 0 0</inkml:trace>
  <inkml:trace contextRef="#ctx0" brushRef="#br0" timeOffset="75529.59">21745 9721 23263 0,'0'0'512'0,"3"-6"96"0,0 2 32 0,1-1 16 0,-4 5-528 0,0 0-128 0,6-4 0 0,-6 4 0 0,0 0 2432 0,0 0 464 16,0 0 96-16,0 0 16 16,0 0-1024-16,4 6-208 0,-2 2-48 0,-3 4 0 15,-2 2-560-15,-2 2-112 0,-2 4-32 0,0-3 0 16,-3 4-352-16,-1 1-80 0,0 1-16 0,-1 1 0 16,1 2-304-16,-1-2-64 0,1-1-16 0,3 1 0 15,2-2-48-15,2 2-16 0,-1-3 0 0,3 1 0 16,2 2 256-16,2-5 64 0,-1 2 0 0,4-1 0 15,2-3-448-15,2 0 0 0,0 1-224 0,2-3 80 0,0-2 144 0,4-4 176 16,-1 1-48-16,1-1 0 0,-1-3-128 0,0-1 0 16,2-1 0-16,0-4 0 0,-2-4 0 15,-1-1 0-15,-1 1 0 0,-1-4 0 0,0-1-272 0,0-2-96 16,-2-2-16-16,-1 3 0 0,-1-3 208 0,-2 1 48 16,-1 1 0-16,-3-2 0 0,-1 0 128 0,-1 3 0 15,-5-3 0-15,3 2 0 0,-3 1-128 0,0 0 0 16,-2 4 0-16,-1 2 0 0,-2 1 128 0,-1 3 0 15,-1 0 0-15,-1 3 0 0,-2 1 0 0,1 2 0 0,0 1 128 0,1-3-128 16,-1 5 128-16,1-2-128 16,-1-1 128-16,2 3-128 0,2-3 0 0,0 0 0 15,2-1 0-15,1-1 0 0,2 0 0 0,6-4 0 16,0 0 0-16,0 0 0 16,0 0-336-16,0 0-144 0,0 0-32 0,0 0 0 15,10-4-4544-15,14-2-928 0,-3 3-176 0,-10 2-48 0</inkml:trace>
  <inkml:trace contextRef="#ctx0" brushRef="#br0" timeOffset="76540.17">16032 11616 19871 0,'0'0'880'0,"0"0"176"0,0 0-848 0,0 0-208 0,0 0 0 0,0 0 0 15,0 0 1776-15,8 3 304 0,0 1 64 0,0-1 16 16,-8-3-48-16,9 1 0 0,1-1 0 0,1 0 0 15,-1 0-912-15,1 0-192 0,-1 0-48 0,1-1 0 0,1-2-96 0,1 3-32 16,0-3 0-16,1 3 0 16,2 0-272-16,0 0-64 0,1 0-16 0,-2 3 0 0,0-3-256 0,-1 3-48 15,-1-3-16-15,-1 1 0 0,-2 1-16 0,1-2 0 16,-2 3 0-16,-1-2 0 0,-1 5-144 0,-7-6-192 16,0 0 32-16,0 0 16 15,0 0-3376-15,0 8-656 0,-3-2-144 0,-2 5-10880 0</inkml:trace>
  <inkml:trace contextRef="#ctx0" brushRef="#br0" timeOffset="76760.84">16015 11856 26031 0,'0'0'576'0,"0"0"112"0,0 0 16 0,0 0 32 0,0 0-592 0,0 0-144 16,0 0 0-16,0 0 0 0,0 0 1920 0,4 7 368 0,-4-7 64 0,7 4 16 15,-7-4-1344-15,7 0-256 16,1 0-48-16,3 0-16 0,1-4-192 0,-1 1-64 0,0-1 0 0,2 0 0 15,3-1 112-15,1 1 16 0,1 0 0 0,0 1 0 16,2 2-256-16,-2-2-64 16,-1 1 0-16,0 1 0 0,-1-2-48 0,-2 3-16 0,-2 0 0 0,-1 0 0 15,-1 0-192-15,-1 0-160 0,-1 0 32 16,0 4-12352-16,-1-2-2480 0</inkml:trace>
  <inkml:trace contextRef="#ctx0" brushRef="#br0" timeOffset="78769.81">17069 11627 16575 0,'0'0'736'0,"0"0"160"0,0 0-720 0,0 0-176 16,2-8 0-16,-2 8 0 0,0 0 1904 0,0 0 336 0,0 0 80 0,2-5 16 16,-2 5-112-16,0 0-32 15,0 0 0-15,0 0 0 0,0 0-464 0,0 0-80 0,0 0-32 0,0 0 0 16,0 0-464-16,0 0-112 16,0 0-16-16,0 12 0 0,0-2-464 0,-1 4-112 0,-3 5 0 0,1-2-16 15,1 4 144-15,1 5 16 0,-2 0 16 0,0 4 0 16,1 4-256-16,-2-1-48 0,0 0-16 0,0 3 0 15,0-1-112-15,0 0-32 0,0-4 0 0,0-2 0 0,0-1-144 0,-1-2 128 16,2-5-128-16,1-2 128 16,-1-3-128-16,2-1 0 0,0-2 144 0,1-7-144 0,0-6 0 0,0 0-160 15,0 0 16-15,0 0 0 16,6-2-3088-16,2-6-608 0,0-3-128 0,1-2-32 16</inkml:trace>
  <inkml:trace contextRef="#ctx0" brushRef="#br0" timeOffset="79349.5">17297 11660 27759 0,'0'0'1216'0,"0"0"272"0,0 0-1184 0,0 10-304 15,0-1 0-15,0-1 0 0,-1 1 2160 0,1-9 368 16,0 0 80-16,0 0 16 0,0 0-1536 0,0 0-288 15,0 0-64-15,0 0-16 0,0 0-512 0,0 0-208 0,0 0 176 0,4-6-176 16,-4 6 160-16,5-7-160 16,2 1 160-16,1-1-160 0,1-1 544 0,0 2 16 0,0-1 0 0,2 2 0 15,-1 1-416-15,2-3-144 16,-2 3 0-16,2-2 144 0,0 2-144 0,0-3 0 0,-1 5 0 0,2-2 0 16,-1 0 0-16,1 1 0 0,-1 1 0 0,0 2 0 15,-2 2 0-15,1 1 0 0,-2 1 0 0,-1 0 0 16,-3 2 160-16,-2 4 96 0,-2-3 32 0,-1 4 0 15,-4 2-288-15,-1 3 0 0,-2-3 0 0,-2 4 0 16,-3-1 0-16,1 1 256 0,-2 0-16 0,-1-3-16 0,1 2 272 0,0-3 48 16,1 0 16-16,1-3 0 15,0 0-432-15,2-3-128 0,2 0 0 0,1 0 0 0,1-5 0 0,5-2 0 16,0 0 0-16,0 0 0 16,0 0 0-16,0 0 0 0,0 0 0 0,0 0 0 0,0 0 0 0,9-2 0 15,1-2 0-15,2 1 0 16,1-1 0-16,0 0 0 0,0-1 0 0,2 1 0 0,-2 1 0 0,1-1 0 15,1 4 0-15,-1 0 0 0,1 0 0 0,-1 4 0 16,-1 3 0-16,-1-1 0 0,-2 1 0 0,-1 3 0 16,-1 6 0-16,-2-1 0 0,-5 0 208 0,0 5 48 15,-2 1 0-15,-3 1 0 0,-3-1-256 0,-2 3 0 16,-3-2 0-16,-1-1 0 0,0 1 128 0,-1-2 0 16,-3-3-128-16,0-4 192 0,0 0-192 0,0-3 0 15,0-3 0-15,1 0 0 0,0-1 128 0,2-5-128 16,-1 2 0-16,1-3 0 0,1-4 0 0,1 2 0 15,2-5-208-15,2 0 64 16,1 0-608-16,3-5-112 0,2 1-32 0,2-2 0 16,2-4-3376-16,5 0-672 0,2 0-144 0,3-1-32 0</inkml:trace>
  <inkml:trace contextRef="#ctx0" brushRef="#br0" timeOffset="79889.97">17836 11510 38015 0,'0'0'832'0,"0"0"192"0,7 3 16 0,0 1 16 0,-1-2-848 0,1 5-208 0,-3-3 0 0,0 2 0 0,-4-6 1072 0,1 11 160 15,-2-2 48-15,-3 2 0 16,-1-1-512-16,-2 2-112 0,1-2-16 0,-2 3 0 16,-1 2-192-16,1-2-64 0,0 3 0 0,0-2 0 0,1 2-192 0,2 1-64 15,0-4 0-15,2 0 0 0,2 1 112 0,2 0 16 16,1-4 0-16,2 2 0 15,1-2-112-15,3 1-16 0,0-2 0 0,2-1 0 16,2 1-128-16,1-3 0 0,1 1 0 0,1-3 0 0,0-1 0 0,3-3 0 0,-3 1 0 0,2-1 0 16,0-1 0-1,-1-5-176-15,0 2 48 0,-2-2 0 0,-1-1-208 0,-1-1-48 16,-3-1 0-16,0-1 0 16,0-3-1632-16,1 2-336 0,-2-2-64 0,-2 3-16 15,-1-3-1024-15,1-1-192 0,-3-5-64 0,1 2 0 16,0 0 832-16,-1-2 144 0,0 2 48 0,-1 0 0 15,0 3 1280-15,-1-2 256 0,0 1 48 0,-1 3 16 0,0 0 768 16,0-1 144-16,-1 2 48 0,0 4 0 0,1 7 2960 0,0 0 608 16,0 0 112-16,0 0 32 0,0 0 352 0,-4 7 80 0,0 3 16 15,0 0 0-15,-2-1-1792 0,0 3-368 16,1 4-64-16,-1 1-16 0,3 0-912 0,-1 5-192 0,-2 2-48 0,1-1 0 16,0 3-96-16,0 2-32 0,1-2 0 15,-3 9 0-15,1-1-48 0,2-6-16 0,0 5 0 0,0-3 0 16,0 0-256-16,0 0-48 15,1 0-16-15,1-1 0 0,0-1 64 0,1-5 0 0,1-1 0 0,0 6 0 16,1-6-192-16,1-5 0 0,-1-2 0 0,2-4 0 0,-1-3 0 0,-2-8-176 16,7 3 48-16,-1-3 0 15,1-3-880-15,-1-3-160 16,1-2-48-16,0-3 0 16,0 0-2448-16,1-4-496 0,0-1-112 0,0 2-16 0</inkml:trace>
  <inkml:trace contextRef="#ctx0" brushRef="#br0" timeOffset="80308.06">18312 11736 27183 0,'9'-14'592'0,"-9"14"128"0,7-2 32 0,0-2 16 0,0-3-624 0,0 5-144 15,-7 2 0-15,8-2 0 16,-2-3 2080-16,1 1 384 0,-7 4 80 0,6-4 16 0,0-2-1136 0,-1-1-208 16,0 1-64-16,2-1 0 0,-1 5-608 0,1-5-128 15,-2 0-32-15,2 4 0 0,-1-1-144 0,1 0-48 16,1-2 0-16,-1 2 0 15,3 4 64-15,1-2 0 0,1 2 192 0,0 0 0 0,0 0 0 16,0 2 0-16,1 2 0 0,-2 2-96 0,1-1-32 16,-1 4 0-16,-1 2 0 0,-2 2-144 0,0 2-48 15,0 2 0-15,-3 3 0 0,-2 4 0 0,-2 2-128 16,-1 1 192-16,-1 3-64 0,-6 3-128 0,-2 1 0 0,-4-1 0 0,-2 4 0 16,-3-5 0-16,0 0 0 0,-2-3 0 0,0-6 0 15,-1-3 0-15,0-3 0 0,1-7 0 0,-3-3 0 16,0-5 0-16,-1-2 0 0,3-2 0 0,2-2 0 15,0-3 0-15,2-2 0 0,1 1-224 0,3-5 80 16,2-2 144-16,0-2 0 0,1 0 128 0,3-3-128 16,2-1 0-16,1 1 0 0,0-3 0 0,4 0-128 0,1-3 128 0,3 1-128 15,1 2 128-15,2-3-128 16,1-1 128-16,4 1 176 0,2-1-48 0,6 0 0 0,2 4-128 16,3-1 0-16,0 1 0 0,0 1 0 15,-2 2 0-15,1 3-176 0,-1-3 48 0,1 6 0 16,1 1-1792-16,-4 4-368 0,0 2-64 0,-2-1-15952 0</inkml:trace>
  <inkml:trace contextRef="#ctx0" brushRef="#br0" timeOffset="80761.19">18779 12049 36863 0,'0'0'816'0,"0"0"160"0,5 4 48 0,0 2 0 0,-5-6-832 0,0 0-192 16,0 0 0-16,7 0 0 0,-7 0 1072 0,0 0 160 0,3-6 48 0,0 2 0 16,-3 4-464-16,3-10-96 0,-1 3-16 0,0-3 0 15,-2 1-144-15,1 3-48 0,-1-1 0 0,0 7 0 16,1-4-176-16,-1 4-32 0,0 0-16 0,0 0 0 15,0 0-160-15,0 0-128 0,0 0 192 0,0 0-192 16,0 0 320-16,0 0-64 0,0 0 0 0,3 9 0 16,-2-1-256-16,-1 1 160 0,0 2-160 0,0 2 128 15,0-4 0-15,0 2 0 0,0-2 0 0,0-1 0 16,-1 1-128-16,1-9 0 0,0 8 0 0,0-8 0 16,0 0 0-16,0 0 0 0,0 0 0 0,0 0 0 15,1 6 0-15,-1-6 0 0,0 0 0 0,0 0-176 16,0 0 176-16,0 0-128 0,0 0 128 0,7-4-128 0,-2-2 128 0,0 2-128 15,0 1 128-15,2-1-128 16,1-1 128-16,-2 4 0 0,-6 1 0 0,7-3 0 16,-7 3 0-16,0 0 0 0,6-4 0 0,-6 4 0 15,0 0-496-15,0 0-64 0,7 0-16 0,-7 0 0 16,0 0-2608-16,8-2-528 0,1 2-96 0,2-4-32 0</inkml:trace>
  <inkml:trace contextRef="#ctx0" brushRef="#br0" timeOffset="81157.88">19258 11571 21647 0,'0'0'960'0,"0"0"192"0,0 0-912 0,0 0-240 16,0 0 0-16,4-4 0 0,-4 4 2192 0,0 0 400 0,0 0 80 0,0 0 16 0,0 0-1344 15,0 0-256 1,0 0-48-16,0 0-16 0,0 0 64 0,0 0 0 0,0 0 0 0,2 10 0 0,-2 3-160 16,-2 0-32-16,-1 3 0 0,-1 1 0 15,0 3 160-15,-1 1 32 0,0-2 0 0,0 5 0 0,-1 2-800 0,1 2-160 16,0 0-128-16,0 0 192 15,-2 1 64-15,2-6 32 0,1 5 0 0,0-2 0 16,0 0 32-16,0-2 0 0,0-1 0 0,2-3 0 0,-1 0-320 0,0-1 0 0,2-4 128 0,0-2-128 16,-1-3 0-16,1 1 0 15,0 0 0-15,1-3 0 0,0-8 0 0,0 0 0 16,0 0 0-16,6 0-144 16,1-1-1760-16,-2-6-336 0,2 1-80 0,1-3-10656 15,-1-2-2128-15</inkml:trace>
  <inkml:trace contextRef="#ctx0" brushRef="#br0" timeOffset="81590.8">19555 11703 31039 0,'0'0'688'0,"0"0"144"0,0 0 16 0,9 0 16 0,0 0-688 0,-1 0-176 0,-1-4 0 0,1 1 0 16,0 1 1504-16,-1 0 272 0,1-4 48 0,-1 3 16 15,1-1-624-15,0-2-128 0,-2-1-32 0,1 1 0 16,-1 2-848-16,2 1-208 0,-1-3 0 0,-1 2 0 15,-1-3 320-15,2 3 0 0,2-1 16 0,0 1 0 16,-1 0-64-16,1 1-16 0,-1 1 0 0,1 2 0 16,-1 2 80-16,1 1 16 15,1 1 0-15,-1 0 0 0,-1 1-64 0,-1 3-16 0,0 1 0 0,0 2 0 16,-2 4-32-16,-1 2-16 0,-3 4 0 16,0 2 0-16,-1 0-64 0,-1 7-16 0,-3 0 0 0,-2 1 0 15,-4 3-144-15,-1 1 128 0,-4-1-128 0,-1 1 128 16,-1-3-128-16,-1-3 0 0,0-2 0 0,-3-5 0 0,-4-5 0 0,4-4 0 15,4 2 0-15,-3-6 0 0,-3-5 0 0,2-1-144 16,0-3 144-16,1 0-208 16,1-7 64-16,0 3 16 0,3-2 0 0,1-4 0 0,3 0 128 0,3-6 0 15,2 2 128-15,3-6-128 16,2 1 0-16,2-5 0 0,2 0 0 0,2-2-128 0,3-1 480 0,2 0 96 16,1-3 32-16,4 2 0 0,1 0-352 15,1-2-128-15,0 4 0 0,1 0 144 0,1 2-144 0,0 4 0 16,-1 1 144-16,0 2-144 15,0 0 0-15,-2 4 128 0,-2 2-128 0,-3 1 0 16,0 0-2816-16,-1 1-640 0,6-1-128 0,-15 10-32 0</inkml:trace>
  <inkml:trace contextRef="#ctx0" brushRef="#br1" timeOffset="-63353.34">7689 8953 12671 0,'0'0'560'0,"0"0"112"0,0 0-544 0,0 0-128 0,0 0 0 0,0 0 0 0,0 0 1728 0,-5-4 304 16,5 4 64-16,0 0 16 15,0 0-720-15,0 0-144 0,0 0-32 0,0 0 0 0,0 0 672 0,0 0 128 16,0 0 32-16,0 0 0 0,-1 7-880 0,0 3-160 16,1 0-48-16,0 1 0 0,-2 2-448 0,2 0-112 15,0 4-16-15,0 2 0 0,0-2-144 0,0 3-48 16,2 2 0-16,-1-1 0 0,0-1-192 0,1 0 0 15,0-3 0-15,-1 0 0 0,1-2 192 0,-1 2 0 16,0-4 0-16,1 2 0 0,-2-6-192 0,1 2 0 16,-1-5 0-16,0-6 0 0,0 0 0 0,0 0 0 15,0 0 0-15,0 0-160 0,0 0 160 0,0 0-128 16,0 0 128-16,0 0-128 0,-7-4 0 0,2-2 0 0,0-1 0 0,1-2 0 16,0-4 128-16,0 2-128 15,0-2 128-15,0-1-128 0,2-2 128 0,-1-1-128 16,2 0 128-16,0 1-128 0,-1-1 128 0,2 0 0 0,2-2 0 0,-1 2 0 15,0 0 0-15,2 1 0 16,1 1 128-16,1 0-128 0,1-2 0 0,2 1 0 0,0 2 0 0,1 1 0 16,1-5 128-16,1 3-128 15,1 2 128-15,2 2-128 0,1-2 176 0,1 3-48 0,-1-1 0 0,-2 5 0 16,2-1-128-16,-2 4 0 0,-3 2 0 16,1 1 0-16,-2 1 0 0,-1 2 128 0,-2 1-128 0,0 3 128 15,-2-1 368-15,-3 5 64 0,-2 2 16 0,-2 0 0 0,-2 4-256 0,-4 0-64 16,-3 2 0-1,-1 1 0-15,-2 0-48 0,0-1-16 0,-1 2 0 0,-1-1 0 0,1-4-48 0,0-2-16 16,2-1 0 0,0-2 0-16,1 0-128 0,1-3 0 0,1-1 0 0,2-5-176 0,1 2 176 0,2-4-128 15,6 0 128 1,0 0-128-16,0 0-672 0,0 0-128 0,1-6-32 0,3-5-10816 16,2 2-2160-16</inkml:trace>
  <inkml:trace contextRef="#ctx0" brushRef="#br1" timeOffset="-62873.86">8016 8879 20959 0,'0'0'448'0,"0"0"112"0,0 0 16 0,0 0 16 0,0 0-464 0,0 0-128 0,0 0 0 0,0 0 0 15,0 0 2400-15,0 0 464 0,5 4 80 0,1 3 32 16,0-5-1280-16,-6-2-256 16,5 7-48-16,-1 1-16 0,0 1-384 0,0-3-80 15,-2 5-16-15,1-2 0 0,0 4-448 0,-1 2-112 0,-1 2-16 0,2 0 0 16,0 1 0-16,-2 3 0 0,0-1 0 0,-1-3 0 0,-1 2 64 0,1-3 0 15,0-2 0-15,-1-1 0 16,-1-2 0-16,1-2 0 0,0 2 0 0,-1-8 0 0,2-3-384 0,0 0 0 16,0 0 0-16,0 0-128 15,0 0 128-15,-2-6-128 0,-1-2 128 0,2-1-128 0,0-4 128 0,1-2 0 16,0 0 0-16,1-5 0 16,0-1 0-16,2 1 0 0,1 3 0 0,0-2 0 0,1-1 0 0,1 3 0 15,1 0 128-15,1 0-128 0,0 4 0 0,1 0 0 16,0 0 0-16,0 2 0 0,-1 2 0 0,1 3 0 15,0-1 0-15,1 3-128 0,-1 0 128 0,0 2 0 16,0 2 0-16,-1 0 0 16,-1 0-1520-16,-1 2-272 0,-6-2-48 0,8 4-16 15,-8-4-1728-15,6 7-368 0,1-3-64 0,-7-4-16 0</inkml:trace>
  <inkml:trace contextRef="#ctx0" brushRef="#br1" timeOffset="-62611.62">8346 8870 30175 0,'0'0'656'0,"0"0"144"0,0 0 32 0,0 0 16 0,0 0-672 0,5 7-176 0,-1-1 0 0,-4-6 0 0,1 9 2080 0,2-2 384 16,-3-7 80-16,1 10 16 15,0 1-1440-15,1-1-288 0,-2 2-48 0,0 1-16 0,0-2-144 0,0-1-48 16,0 3 0-16,0 0 0 15,0 0-48-15,1 2-16 0,0 0 0 0,1-1 0 0,-1 0-512 0,0-1 0 16,2 0 0-16,-2-2 0 16,0-2 0-16,2-1 0 0,0 1 0 0,-1-3 0 0,1 1 0 0,-3-7 0 15,0 0 0-15,0 0 0 16,0 0-2448-16,5 3-400 0,-5-3-80 0,0 0-14496 16</inkml:trace>
  <inkml:trace contextRef="#ctx0" brushRef="#br1" timeOffset="-62384.11">8626 8840 17727 0,'0'0'784'0,"0"0"176"0,5 2-768 0,-1 2-192 0,-4-4 0 0,0 0 0 16,0 0 960-16,0 0 144 16,5 7 48-16,-5-7 0 0,0 0-112 0,0 0-16 0,6 4 0 0,-6-4-8128 31,0 0-1616-31</inkml:trace>
  <inkml:trace contextRef="#ctx0" brushRef="#br1" timeOffset="-61555.7">8677 8840 14511 0,'0'0'320'0,"0"0"64"0,0 0 0 0,0 0 32 0,0 0-416 0,0 0 0 16,0 0 0-16,0 0 0 0,0 0 896 0,0 0 112 0,0 0 16 0,0 0 0 16,0 0-160-16,0 0-32 0,0 0 0 0,4 6 0 15,-1 1 672-15,-3-7 128 0,0 0 32 0,0 9 0 16,0 2-320-16,-2-1-48 0,1-1-16 0,-2-1 0 15,1 1-400-15,-1 2-96 0,-1-1-16 0,2 2 0 16,-1-1-48-16,0 2-16 16,1 1 0-16,-1 2 0 0,0 1-48 0,1-2-16 0,-1 0 0 0,3 1 0 15,-1-2-48-15,0-1-16 0,-1 0 0 0,1-2 0 0,-2 0-400 0,1-3-176 16,-1 1 128-16,0-1-128 16,3-8 0-16,0 0 0 0,0 0 0 0,0 0 0 0,0 0 0 0,0 0 0 15,0 0 0-15,0 0 0 16,0 0 0-16,0 0 0 0,0 0 0 0,3-8 0 0,0-1 0 0,-1-1 0 15,2 1 0-15,1-2 0 16,1-2 0-16,-1 3 0 0,-1-3 0 0,2-1 0 0,0 1 0 0,0-1 0 16,-1 1 0-16,2 0 0 0,0 0 0 0,0 2 0 15,1 1 0-15,0-2 0 0,-1 1 0 0,1 1 0 16,-1-3 0-16,3 4 0 0,-3 1 0 0,1 1 0 0,-1-2 0 0,1 3 0 16,0 2-176-16,-1 1 176 15,-7 3-128-15,8-1 128 0,0 1 0 0,-8 0 128 16,0 0 0-16,8 4 0 0,-1 0 0 0,-2 1 0 15,-5-5 0-15,4 8 0 0,-2 5-320 0,1-3-48 0,-2 3-16 0,1 3 0 16,-2-3 256-16,1 2 0 16,-1-2 0-16,1 4 160 0,0-2 336 0,1 0 64 15,-1 0 16-15,0 3 0 0,2-5-368 0,1 0-64 16,0 0-16-16,1-3 0 0,0 3 112 0,1-5 16 0,-1 1 0 0,0-2 0 16,2-3-256-16,0 2 0 0,1-3 0 0,2-3-160 0,-1 0 32 0,1 0 0 15,1-3 0-15,-1 2 0 16,1-4-3536-16,-1 1-704 15,1 1-144-15,0-1-32 0</inkml:trace>
  <inkml:trace contextRef="#ctx0" brushRef="#br1" timeOffset="-60755.93">9243 8806 25103 0,'0'0'544'0,"0"0"112"0,0 0 32 0,0 0 32 0,0 0-576 0,2 10-144 0,0-1 0 0,-1-1 0 16,0 1 2176-16,1 2 416 0,-2-11 80 0,1 7 16 0,-1 3-1440 15,0-1-288-15,0-2-48 0,0-7-16 0,0 0-256 0,0 0-48 16,0 0-16-16,-1 10 0 0,1-3-192 0,0-7-64 15,0 0 0-15,0 0 0 0,0 0-192 0,0 0-128 16,0 0 128-16,0 0-128 0,0 0 128 0,1-4-128 16,-1 4 128-16,1-9-128 0,-1 2 0 0,0-1-128 15,-1 2 0-15,0-3 0 0,-2 2 128 0,0 0 0 16,1 1 128-16,-3-1-128 0,-1 1 0 0,1 2 0 16,5 4 0-16,-6-3 0 0,-1 3 0 0,-1 3 0 15,-1-3 0-15,1 2-128 0,0 2 128 0,0 3 0 16,-2 2 128-16,2-1-128 0,0 1 128 0,0 2-128 15,0-1 128-15,1 1-128 0,0 0 0 0,2 4 0 16,0-2 0-16,1 0 0 0,1-3 128 0,0 4-128 16,1 1 128-16,2 0-128 0,1 0 0 0,2 0 0 0,-1-2 0 0,2 0 0 15,1 0 128-15,2-2-128 16,0 2 128-16,0-4-128 0,1-1 0 0,1-2 0 0,2 1 0 0,1-1-128 16,0-2 128-16,-1-1-128 0,1-3 128 0,0 0-128 0,1 0 128 15,0-3-128 1,0 2 128-16,0-2-128 0,0-1-576 0,0 0-96 0,-1-1-32 0,-1-1 0 31,-1 2-256-31,1-3-48 0,-1 3-16 0,1-2 0 0,-4-3-1424 0,3 2-304 0,-1 0-48 0,-1 1-16 31,-2-1 624-31,1-1 112 0,-2-1 32 0,0 1 0 0</inkml:trace>
  <inkml:trace contextRef="#ctx0" brushRef="#br1" timeOffset="-60502.82">9488 8853 20031 0,'0'0'448'0,"0"0"80"16,0 0 32-16,0 0 0 0,0 0-560 0,0 0 0 0,0 0 0 0,0 0 0 0,0 0 2928 0,0 0 464 16,0 0 112-16,0 0 16 0,4 7-1232 0,-2 3-240 15,-2-1-64-15,0 2 0 0,-1-1-960 0,0 3-208 16,-2-1-48-16,0-2 0 0,-2 5-144 0,3 1-48 16,-1-3 0-16,0 4 0 0,1 0-96 0,0 0-32 15,1-2 0-15,1 0 0 0,-1 1-144 0,1-2-48 16,1-2 0-16,0-2 0 0,2 1-256 0,0-5-144 0,1 1 16 0,-1-1 0 15,3-2 128-15,-1 3-128 16,-5-7 128-16,8 0-128 16,0-1-1392-16,-1-5-272 0,1 2-48 0,0-2-16 15,0-1-2960-15,1-1-608 0,8-11-112 0,-5-1-32 0</inkml:trace>
  <inkml:trace contextRef="#ctx0" brushRef="#br1" timeOffset="-60024.32">9737 8833 25103 0,'0'0'544'0,"0"0"112"0,0 0 32 0,0 0 32 0,0 0-576 0,1 9-144 0,0-2 0 0,-1 1 0 16,-1 1 2800-16,0 2 528 0,-1-1 96 0,1 2 32 15,-4 1-1792-15,1 0-368 0,-2 1-64 0,3 2-16 16,-3 1-560-16,2 0-112 0,0 3-32 0,1 1 0 16,-1 2-144-16,0 0-48 0,1 0 0 0,0-3 0 15,3 3 0-15,-1-3 0 0,1 1 0 0,0-1 0 16,1-5-320-16,1 2 0 0,0 0 0 0,1-1 0 0,0-1 176 0,-1-5-48 15,0 2 0-15,-1-4 0 0,-1-8-128 0,0 0 0 16,0 0 0-16,0 0-176 0,0 0 48 0,0 0 0 16,2-8 0-16,1-1 0 0,-2-2 128 0,1-2-128 15,-2-4 128-15,0 1-128 0,-3-5 128 0,2-1-128 16,-1-1 128-16,1-4-128 0,0 2 128 0,1-1-128 16,0 0 128-16,1 0-128 0,0 0 0 0,2 2 0 15,1 1 0-15,1 3 0 0,0-1 0 0,2 1 0 16,1 3 0-16,1 2 0 0,2 0 128 0,-1 2-128 15,0 0 128-15,2 2-128 0,0 2 128 0,1 3 0 16,2-1 128-16,-1 3-128 0,-2 2 128 0,1 0-128 16,-1 2 128-16,-1 2-128 0,0 3 0 0,-2 3 0 15,-1 1 0-15,-4 4 0 0,0 1 160 0,-3 2-32 16,-2 5-128-16,-3-1 192 0,-1 3-192 0,-3 1 0 0,-4-2 0 0,0-1 0 16,-1 1 0-16,0-1 0 0,-1-5 192 0,1 1-48 15,-1-4-144-15,1 0 0 16,2-5 0-16,-1-1-176 0,1-2 176 0,1-4-128 0,1 2 128 0,1-6-128 31,3-1-672-31,-2 2-128 0,2-5-32 0,3 1 0 16,4-2-3328-16,3-1-656 0,8-8-144 0,-1-1-32 0</inkml:trace>
  <inkml:trace contextRef="#ctx0" brushRef="#br1" timeOffset="-59272.01">10173 8929 2751 0,'0'0'256'0,"0"0"-256"16,7-3 0-16,3 2 0 0,-2-2 5008 0,-2-1 960 16,1 2 192-16,-2-2 48 0,-1-3-3280 0,-2 1-656 15,1-3-128-15,-2 1-32 0,-2-1-1184 0,-2-1-240 16,-1 4-48-16,-1 2-16 0,-3 0-80 0,-1 1-16 16,-1 2 0-16,-1 2 0 0,-2-1 240 0,1 3 64 0,-2 1 0 0,0 3 0 15,-1-1-416-15,1 5-80 16,-1-2-16-16,2 1 0 0,0 3 0 0,3 3 0 15,-1-2 0-15,2 0 0 0,2-1 0 0,2 1-16 16,0 2 0-16,1 1 0 0,1 0-304 0,2-2 0 16,1 3 0-16,1-3 0 0,2-3 0 0,1 1 0 15,0-1 0-15,2-4 0 0,2 1 0 0,3-3 0 0,-2 1 0 16,1-6 0-16,2 2 0 0,0-6 0 16,1-1 0-16,0 0 0 0,0-5-192 0,-1-1 48 15,0-3 16-15,-2-4 0 0,1-3 128 0,-1-2-128 0,-1 1 128 0,-1 1-128 0,-1 1 128 16,-1 2 0-1,0-3 0-15,-2 3 0 0,0 0 0 0,-2 4 0 0,1 0 0 0,-1 2 0 16,0 2 0-16,-1 2 0 16,0 4 0-16,-1 3 0 0,0 0 0 0,0 0 0 0,0 0 128 0,0 0-128 15,0 6 128-15,0 1-128 16,-1-1 128-16,0 5-128 0,-1 2 176 0,2 0-48 0,-1 0 0 0,1 0 0 16,1 1-128-16,2 2 0 0,0 1 0 0,1 0-176 0,2-1 176 0,1-2 0 15,1-1 0-15,-1 1 0 16,3-4 0-16,-1-1 0 0,0-2 0 0,1-1 0 0,2-6 0 0,0 0-128 15,1-5 128-15,0-2-128 16,2 0-112-16,0-6-16 0,2-1 0 0,0 0 0 16,0-6-192-1,0-2-64-15,2 1 0 0,-1-2 0 0,-1-4-256 0,0 1-48 0,-1 0-16 0,-2 1 0 16,-1-4 464-16,0 3 96 0,-1 3 16 0,0-1 0 0,-3 0 48 0,0 1 16 16,-1 1 0-16,-1-2 0 0,-2 3 32 0,0 1 16 15,-1 1 0-15,-1 2 0 0,-1 4 144 0,1 0-128 16,-3 2 128-16,1 4-128 0,-1 4 128 0,0 3 0 15,0 0 160-15,0 0-160 0,0 0 656 0,-4 7 48 16,0 7 0-16,-1-1 0 0,0 4 128 0,0 0 16 16,-3 2 16-16,0 5 0 0,0-1-160 0,0 4-16 15,0-5-16-15,1 5 0 0,-3 0-128 0,3 0-32 16,0-1 0-16,2 0 0 0,0 2-112 0,2-2-16 0,2-2-16 0,-1-2 0 16,2 2-160-16,3-3-16 0,1-2-16 0,1-3 0 0,2 1-176 15,2-4 0 1,0 0-192-16,3-2 192 0,0-5 0 0,2 1 0 0,3-6 0 0,0-1 0 31,0 0-1200-31,0-4-112 0,0-2-32 0,-1-2 0 0,-2-4-2880 16,-1-1-576-16,13-17-112 0,-15 2-8672 0</inkml:trace>
  <inkml:trace contextRef="#ctx0" brushRef="#br1" timeOffset="-58935.09">9577 8637 39855 0,'0'0'880'0,"0"0"176"0,0 0 32 0,0 0 32 0,5 5-896 0,-5-5-224 16,0 0 0-16,0 0 0 0,0 0 656 0,0 0 96 16,0 0 16-16,0 0 0 0,0 0-768 0,0 0-160 15,0 0-32-15,-7 1 0 16,-2-1-2864-16,1 3-576 0,1 1-112 0,0-1-32 0</inkml:trace>
  <inkml:trace contextRef="#ctx0" brushRef="#br1" timeOffset="-58294.84">8368 8600 44463 0,'0'0'976'0,"0"0"208"0,-5 3 32 0,5 7 32 0,0-3-992 0,0-7-256 0,0 0 0 0,0 0 0 0,0 0 304 0,0 0 16 16,0 0 0-16,0 0 0 15,0 0-1792-15,0 0-368 0,0 0-64 0,0 0-16448 16</inkml:trace>
  <inkml:trace contextRef="#ctx0" brushRef="#br1" timeOffset="-57086.23">10610 10012 30399 0,'0'0'672'0,"0"0"144"0,0 0 16 0,0 0 16 0,0 0-672 0,0 0-176 0,0 0 0 0,0 0 0 0,0 0 1520 0,0 0 272 15,0 13 48-15,-1-4 16 16,1 4-512-16,-2-2-112 0,1 3-16 0,0 2 0 0,0 1-704 0,-1 0-160 15,1 3-32-15,0-1 0 16,1 1-192-16,-2 0-128 0,1 1 128 0,0-2-128 0,1-2 128 0,0-1-128 16,0-2 128-16,-2-2-128 15,1-1 176-15,1-1-48 0,0-1 0 0,0-9 0 0,0 0-128 0,0 0 0 16,0 0 0-16,0 0-176 0,0 0 176 0,0 0-128 16,0 0 128-16,0-6-128 15,0-3 128-15,1-5 0 0,1 1 0 0,0-1 0 16,1-2-128-16,1-3 0 0,0-2 0 0,1 1 0 15,0 0 128-15,0-3-128 0,1-3 128 0,2 2-128 0,2 0 128 0,2 1 0 0,-2-1 128 0,1 2-128 16,1 1 0-16,-1 4 0 16,2-1 0-16,1 1 0 15,-3 4-448-15,1 2-144 0,1 5-48 16,-1-1 0-16,-2 3-2096 0,0 1-416 0,-4 6-96 0,1 1-16 16,-2 3-256-16,3 8-48 0,-3 5-16 0,-5-12 0 0</inkml:trace>
  <inkml:trace contextRef="#ctx0" brushRef="#br1" timeOffset="-56323.51">10992 10140 15887 0,'0'0'704'0,"8"-5"144"0,0 1-672 0,0 0-176 16,0-2 0-16,0-1 0 0,0-2 2688 0,-1 2 512 0,0-6 112 0,0 6 16 15,-2-3-2112-15,-3 0-400 0,1-1-96 0,0 0-16 16,-1 0-448-16,0 3-112 0,-4-1-16 0,1-1 0 15,-2 0 160-15,-1 3 32 0,-3 0 0 0,-1 0 0 16,-3 2 96-16,-1 4 32 0,1 2 0 16,-2 4 0-16,-1 2 256 0,0 1 48 0,0 1 16 0,-1 2 0 0,2-1-256 0,0 2-64 15,0 0 0-15,0 3 0 16,1 2-256-16,2 0-48 0,-1 3-16 0,3 0 0 16,3-3-128-16,0 2 0 0,1-2 0 15,3-1 0-15,-1 1 128 0,2-4 0 0,2 0 0 0,0 0 0 16,3-5-128-16,2 1 128 0,0-2-128 0,0 0 128 0,1-6-128 0,1 1 0 15,2-4 0-15,-1 1 0 16,2-6 0-16,0 0-176 0,1-2 48 0,0-1 0 0,0-3 128 0,-1-2 0 16,-2 0 0-16,1-2 0 0,-2 1-128 0,0-4 0 15,-1 2 0-15,0-1 0 0,-1 2 128 0,-2 3-128 16,-3 1 128-16,2-3-128 0,-1 3 128 0,0 3 0 0,-2-3 128 0,0 5-128 16,1 1 0-16,-1-2 0 15,-1 5 0-15,0 4 0 0,0 0 176 0,0 0-48 0,0 0 0 0,0 0 0 16,-1 7 208-16,-1 3 48 15,0-1 0-15,-1-1 0 0,2 3-160 0,-1 0-32 16,1 4 0-16,0 1 0 0,1-2 0 0,0 3 0 16,1-1 0-16,2 1 0 0,-1-4 64 0,2 2 0 0,0-4 0 0,3 2 0 15,-2-2-256-15,1-1 0 16,2-3 0-16,2-1 0 0,-1 1 0 0,1-5 0 16,1-2 0-16,0 0 0 0,1 0 0 0,1-5 0 0,0 1 0 0,2-2-160 15,-1-5-32-15,1 1 0 16,-1-6 0-16,2-1 0 15,-1-5-192-15,1 1-64 0,-1-3 0 0,0-2 0 16,1-2 0-16,0 0 0 0,-3-3 0 0,-1-1 0 0,-2 0 208 0,-1 3 48 0,-2-1 0 0,-2 7 0 0,-1-3 192 16,-1 2-144-1,-3 0 144-15,1 5-128 0,-1 2 128 0,-1 0 176 0,-3 4-48 0,1 3 0 16,0 4 64-16,3 6 0 0,0 0 0 0,-7 3 0 16,-1-1 448-16,0 6 112 0,0 1 16 0,0 2 0 15,0 2-208-15,0 4-48 0,2-2 0 0,1 6 0 0,-1-1 64 0,2 4 0 16,1-1 0-16,0 1 0 15,0 2-160-15,3 0-32 0,0-2 0 0,2 2 0 0,-1-2-96 0,0 2-32 16,2 0 0-16,1-2 0 0,1-1 0 0,2 1 0 16,0-3 0-16,1-2 0 0,0 1-256 0,3-4 0 15,-2-3 0-15,1-3 0 0,1-2 0 0,1-1-144 16,1-2 16-16,0-4 0 16,0-2-1344-16,1-2-256 0,-1-3-48 15,2-5-16-15,-1 1-2912 0,-1-3-592 0,2-3-112 0,-4 1-32 0</inkml:trace>
  <inkml:trace contextRef="#ctx0" brushRef="#br1" timeOffset="-56162.92">11545 9939 26719 0,'0'0'576'0,"0"0"128"0,-8 0 32 0,-1 0 32 0,-1-2-624 0,-2 2-144 0,-1 2 0 0,0 0 0 15,-3-2 1664-15,0 3 320 16,1-2 48-16,-2 2 16 0,-1 1-928 0,1-2-176 0,0 5-48 0,2-3 0 16,-1 0-560-16,2 1-112 15,1-4-32-15,1 2 0 0,1 1-192 0,1-1 0 0,1-3 0 0,2 3 0 31,7-3-576-31,0 0-144 0,-7 3-48 0,7-3 0 0,0 0-3264 16,0 0-672-16,0 0-128 0,4 13-32 0</inkml:trace>
  <inkml:trace contextRef="#ctx0" brushRef="#br1" timeOffset="-55852.52">11488 10054 29247 0,'7'1'640'0,"4"2"144"0,1-3 32 0,2 2 0 0,3-4-656 0,-1-1-160 0,1 2 0 0,1-4 0 16,1 1 1472-16,0-5 256 0,1 1 48 0,-1-1 16 0,1-2-976 15,0-2-192-15,-1 0-48 0,0-2 0 16,-4 2-352-16,1 3-80 0,-1-2-16 0,-2 2 0 0,-3-3 64 0,-2-1 0 16,-4 7 0-16,-1-3 0 15,-2 3 96-15,-1 7 32 0,-5-6 0 0,-3 2 0 0,-1 4 48 0,-5 0 16 16,-1 0 0-16,-5 4 0 0,0 6-64 0,0-3 0 16,-1 5 0-16,0 1 0 0,1 2 64 0,0 2 0 15,-1 0 0-15,3 2 0 0,2-2-208 0,3 3-48 0,1 0 0 0,3-1 0 16,3 2 64-16,2-1 0 15,2 0 0-15,4-1 0 0,0 1 48 0,5 1 16 0,3-5 0 16,2-2 0-16,0-1-256 0,2-4 0 16,5 2 0-16,-1-2 0 0,0-3 144 0,2-2-16 0,0 0 0 0,1-1 0 15,0-1-128-15,-2 0 0 16,0-4 0-16,-1 0-176 16,2-1-528-16,-5 3-96 0,-2-4-32 0,-1 2-12384 15,-3 0-2480-15</inkml:trace>
  <inkml:trace contextRef="#ctx0" brushRef="#br1" timeOffset="-54885.32">8665 11457 22335 0,'0'0'496'0,"0"0"96"0,0 0 32 0,0 0 0 0,0 0-496 0,0 0-128 0,4-7 0 0,-1 1 0 0,-1-1 1504 0,-2 7 288 16,0 0 48-16,3-7 16 0,0 0-768 0,-3 7-160 15,0 0-32-15,0 0 0 0,0 0 208 0,0 0 48 16,0 0 0-16,0 0 0 0,0 0-64 0,-2 10 0 16,1 3 0-16,-3 2 0 0,-2 4-144 0,0 1-48 15,0 3 0-15,-1 1 0 0,1 2-192 0,0 4-64 16,1 3 0-16,0 1 0 0,1 1-304 0,1-1-64 15,1-1-16-15,0-3 0 0,1 3-256 0,1-1 160 16,1-4-160-16,2 2 128 0,1-2 0 0,1-2 0 16,2-2 0-16,-1-1 0 0,2-6-128 0,0-1 0 15,0 0 0-15,1-6-176 0,0 1-16 0,0-7 0 16,2-2 0-16,-1 1 0 16,1-6-1280-16,-1 1-256 0,2-6-48 0,0-1-16 15,0-2-1280-15,-1-2-256 0,1-3-48 0,0-1-16 16,-1 0-256-16,-1-2-48 0,-2-2-16 0,0-2 0 15,-3 4 2256-15,-1-2 448 0,0 1 96 0,-2-1 16 0,0 2 608 0,-2 2 128 16,-2-3 32-16,0 4 0 0,-1 2 1888 0,1 1 384 0,-2 0 80 0,-2-1 16 16,0 4 304-16,-1 3 64 0,-1 4 16 0,-1-3 0 15,-1 5 0-15,-1 1 0 0,0 1 0 16,-3 2 0-16,-1 3-928 0,-1 1-176 0,-1 1-48 0,-1 1 0 0,-3 2-608 0,0-2-128 16,1 1-32-16,0 1 0 15,2 0-144-15,1 0-48 0,0-1 0 0,0 0 0 0,1-3-352 0,3 3-160 16,0-3 128-16,1 3-128 0,2-4 0 15,2 1 0-15,1-3 0 0,2 0 0 0,5-4 0 0,0 0 0 16,0 0 0-16,0 0 0 16,0 0-2064-16,0 0-496 0,0 0-112 0,9-2-9840 15,3 0-1968-15</inkml:trace>
  <inkml:trace contextRef="#ctx0" brushRef="#br1" timeOffset="-54603.71">8926 11612 35007 0,'0'0'768'0,"0"0"176"0,0 0 16 0,0 0 16 0,0 0-784 0,0 0-192 15,5 7 0-15,-5-7 0 0,0 0 1120 0,4 10 176 16,-4 1 48-16,1-2 0 0,-1 2-624 0,-1 2-112 0,0 0-32 0,-2 4 0 16,0-1-144-16,1 1-48 0,-2 4 0 0,0-2 0 15,0-2 64-15,-1 5 0 0,2-1 0 0,1 3 0 16,-1-2 0-16,2 2 0 0,-1-5 0 15,1 1 0-15,0-3-320 0,1 3-128 0,0-3 128 0,0-4-128 16,0 1 128-16,1-3-128 0,0-2 128 0,-1-9-128 16,0 7 0-16,0-7 0 0,0 0-224 0,0 0 80 31,0 0-1072-31,7 2-192 0,-1-4-64 0,1-5 0 0,-2 0-2912 0,-1 0-592 0,0-3-112 0,0 0-32 16</inkml:trace>
  <inkml:trace contextRef="#ctx0" brushRef="#br1" timeOffset="-53533.61">9071 11662 24191 0,'0'0'528'0,"0"0"112"0,0 0 32 0,3 8 0 0,-2-1-544 0,0 2-128 15,1-3 0-15,-1 5 0 0,-1-2 2384 0,0-1 448 0,0 1 96 0,0 1 16 16,-1 1-1440-16,-1 2-288 15,0-2-48-15,-1 2-16 0,-1 0-448 0,0 2-112 16,0 0-16-16,2-2 0 0,-1 3-48 0,1-2-16 0,-2-1 0 0,0 0 0 0,1 0-144 0,0 0-48 16,0-2 0-16,0-2 0 15,2-1-96-15,1-8-32 0,0 0 0 0,0 0 0 16,0 0-192-16,0 0 0 16,0 0 0-16,0 0 0 0,0 0 0 0,0 0 0 0,0 0 0 0,2-8-160 15,1-1 160-15,1-2 0 0,0-2 0 0,0 0 0 0,0 0-128 0,-1 0 0 16,1-4 0-16,0 1 0 15,0-1 128-15,2 0 0 0,-1 0 0 0,0 0 0 0,2 2 0 0,-1-3-128 16,2 1 128-16,0 4-128 16,0 0 128-16,0 0 0 0,-2 5 128 0,2-1-128 0,1 3 0 0,0-1 0 15,-1 4 0-15,-1 2-128 16,-1 1 128-16,1 1 0 0,-1 5 128 0,0 0-128 0,-3 2 128 16,1 4-128-16,2 0 128 0,-4 3-128 0,-2 2 128 0,0 0-128 15,0 3 128-15,0 0-128 0,-1-1 128 0,0 2-128 16,-2-1 128-16,2-3-128 0,-2 1 128 0,0-1-128 15,1-2 128-15,-1 0-128 0,2-4 0 0,0-1 0 16,1-10 0-16,0 0 0 0,0 0 0 0,0 0 0 16,0 0 0-16,0 0-128 0,6-4 128 0,1-2-128 15,1-3 128-15,1-2-128 0,-3 1 128 0,2-3 0 16,0 0 128-16,1-2-128 0,-1 0 0 0,1-3-240 0,2 1 48 0,-1 0 0 16,1 2 192-16,0-2 0 0,1 1 0 0,0-1 0 15,-2 4 0-15,1 0 0 0,-2-2 0 0,-1 6 0 16,0 1 0-16,0 2 0 15,-2 1 0-15,-1 1 160 0,-5 4-160 0,0 0 128 0,0 0-128 0,0 0 128 16,6 6 0-16,-2 1 0 16,-2 2 0-16,1 1 0 0,-2 1-128 0,1 5 0 0,-2-2 0 0,-2 2 0 15,1-2 0-15,1 3 128 16,-1 1-128-16,1-1 128 0,1-2 112 0,2 1 16 0,-1-2 0 0,2 2 0 16,0-2-64-16,1 2 0 0,0-3 0 15,2 0 0-15,2 1-192 0,2-3 144 0,-1 1-144 0,1-4 128 16,2-2-128-16,1 1 0 0,2-5 0 0,1 1-176 0,2-6 176 0,1 1-128 15,-2-2 128-15,1-3-128 16,0-3 128-16,0 1 0 0,-1-5 0 0,0 0 0 0,1-2-128 0,-3-1 0 16,-1 0 0-16,-2-2 0 15,-2-1 128-15,-2-1-128 0,-2-1 128 0,-4 1-128 0,-1-3 128 0,-2 2 0 16,-3 2 128-16,-2 1-128 16,-2 4 0-16,1 2 0 0,-3 4 0 0,-2 5-128 0,-1 0 128 0,-1 4 0 15,-1 0 0-15,-2 7 0 0,2 3 0 0,-1 3 176 16,2 0-48-16,1 4 0 0,1 0 64 0,2 3 0 15,1 1 0-15,1 1 0 0,3 2 144 0,3-2 48 16,0-1 0-16,2-1 0 0,1 1 48 0,4 1 16 16,0-2 0-16,2-3 0 0,1 0-256 0,4 0-64 15,0-4 0-15,5 0 0 0,0-3-128 0,1 1 128 16,4-2-128-16,-2-2 128 0,0-4-128 0,1 0 0 16,0-6 0-16,0 2-176 0,-1-5 176 0,0-1 0 0,0-2 0 0,-1-2 0 15,-2-4-144-15,-1-2 0 16,-1 0 0-16,-3-3 0 0,-1-1-1712 15,-2-3-352-15,-3-2-64 0,-4 0-16 16,-6 2-2976-16,-4-4-608 0,-14-27-112 0,-2 5-32 0</inkml:trace>
  <inkml:trace contextRef="#ctx0" brushRef="#br1" timeOffset="-53383.69">9279 11171 48143 0,'-5'7'1056'0,"0"2"224"0,-2 1 32 0,0 2 48 0,-1-1-1088 0,-1-1-272 0,-1 1 0 0,3-2 0 15,0-1 768-15,2 1 112 0,-1-3 16 0,6-6 0 0,0 0-512 0,-3 4-112 16,3-4-16-16,0 0 0 16,0 0-704-16,0 0-160 0,0 0-32 0,2 7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46.330"/>
    </inkml:context>
    <inkml:brush xml:id="br0">
      <inkml:brushProperty name="width" value="0.1" units="cm"/>
      <inkml:brushProperty name="height" value="0.1" units="cm"/>
      <inkml:brushProperty name="color" value="#E71224"/>
    </inkml:brush>
  </inkml:definitions>
  <inkml:trace contextRef="#ctx0" brushRef="#br0">75 19 3679 0 0,'28'24'13884'0'0,"-20"-17"-12869"0"0,-6-4-1127 0 0,-7-17-3 0 0,3 7 113 0 0,2 5 0 0 0,-1 1-1 0 0,1-1 1 0 0,-1 1-1 0 0,1-1 0 0 0,-1 1 1 0 0,0-1-1 0 0,1 1 1 0 0,-1-1-1 0 0,0 1 0 0 0,0-1 1 0 0,0 1-1 0 0,0 0 1 0 0,0 0-1 0 0,-1 0 1 0 0,1 0-1 0 0,0-1 0 0 0,-1 2 1 0 0,1-1-1 0 0,0 0 1 0 0,-1 0-1 0 0,1 0 0 0 0,-1 1 1 0 0,-1-2-1 0 0,1 2 7 0 0,1-1 0 0 0,-1 1 0 0 0,1 0 0 0 0,-1-1 0 0 0,1 1 0 0 0,-1 0 0 0 0,1 0 0 0 0,-1 0 0 0 0,1 0 0 0 0,0 0 0 0 0,-1 0 0 0 0,1 1 0 0 0,-1-1 0 0 0,1 0 0 0 0,-1 1 0 0 0,1-1 0 0 0,-3 2 0 0 0,1 0 10 0 0,1 0 0 0 0,-1 0 0 0 0,1 0 1 0 0,-1 0-1 0 0,1 0 0 0 0,0 0 0 0 0,-1 0 0 0 0,-1 4 0 0 0,1-1 28 0 0,-1 1-1 0 0,1-1 1 0 0,0 1-1 0 0,0 0 1 0 0,1 0-1 0 0,-1 0 0 0 0,-2 12 1 0 0,5-13-12 0 0,-1 0 0 0 0,1 1 0 0 0,0-1 0 0 0,0 0 0 0 0,1 0 0 0 0,-1 0 0 0 0,2 6 0 0 0,-1-8-19 0 0,0 1 1 0 0,-1-1 0 0 0,1 0-1 0 0,0 0 1 0 0,1 0-1 0 0,-1 0 1 0 0,0 0-1 0 0,1 0 1 0 0,2 4 0 0 0,2 0 1 0 0,-3-1-4 0 0,2-1-1 0 0,-1 0 0 0 0,0 0 0 0 0,1 0 1 0 0,0 0-1 0 0,0-1 0 0 0,0 0 1 0 0,1 0-1 0 0,-1-1 0 0 0,1 1 1 0 0,0-1-1 0 0,0 0 0 0 0,0-1 1 0 0,0 1-1 0 0,1-1 0 0 0,-1 0 1 0 0,8 0-1 0 0,3 1-78 0 0,0 0 1 0 0,1-2-1 0 0,0 0 0 0 0,-1-1 1 0 0,24-3-1 0 0,2-5-1905 0 0,-14 1-3748 0 0,-14 3 869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47.278"/>
    </inkml:context>
    <inkml:brush xml:id="br0">
      <inkml:brushProperty name="width" value="0.1" units="cm"/>
      <inkml:brushProperty name="height" value="0.1" units="cm"/>
      <inkml:brushProperty name="color" value="#E71224"/>
    </inkml:brush>
  </inkml:definitions>
  <inkml:trace contextRef="#ctx0" brushRef="#br0">177 155 2759 0 0,'7'-8'4514'0'0,"-7"6"-4142"0"0,0 0 0 0 0,0 0 0 0 0,0 0 0 0 0,-1 0 0 0 0,1-1 0 0 0,-1 1 0 0 0,1 0 0 0 0,-1 1 0 0 0,0-1 0 0 0,0 0 0 0 0,0 0 0 0 0,0 0 0 0 0,0 0 0 0 0,-1-1 0 0 0,0 1-169 0 0,0 0 0 0 0,0 0 0 0 0,0 0 0 0 0,0 1-1 0 0,0-1 1 0 0,0 1 0 0 0,-1 0 0 0 0,1-1 0 0 0,0 1-1 0 0,-4-1 1 0 0,2 1-93 0 0,0 0 0 0 0,0 0-1 0 0,0 0 1 0 0,0 0-1 0 0,0 1 1 0 0,0 0 0 0 0,-1 0-1 0 0,1 0 1 0 0,0 0-1 0 0,0 1 1 0 0,0-1 0 0 0,0 1-1 0 0,0 0 1 0 0,-5 2 0 0 0,0 1 140 0 0,1-1 1 0 0,-1 1 0 0 0,1 1 0 0 0,0 0-1 0 0,-12 9 1 0 0,18-13-202 0 0,1 1 1 0 0,-1 0-1 0 0,1-1 0 0 0,-1 1 0 0 0,1 0 1 0 0,0-1-1 0 0,-1 1 0 0 0,1 0 0 0 0,0 0 1 0 0,0 0-1 0 0,0 0 0 0 0,1 0 1 0 0,-1 1-1 0 0,0-1 0 0 0,1 0 0 0 0,0 0 1 0 0,-1 0-1 0 0,1 1 0 0 0,0-1 0 0 0,0 0 1 0 0,0 0-1 0 0,0 1 0 0 0,1-1 1 0 0,-1 0-1 0 0,0 0 0 0 0,1 0 0 0 0,0 0 1 0 0,0 1-1 0 0,1 2 0 0 0,0-1-9 0 0,1 1-1 0 0,0-1 1 0 0,0 1-1 0 0,0-1 1 0 0,0 0-1 0 0,1 0 1 0 0,-1-1-1 0 0,1 1 1 0 0,0-1-1 0 0,0 0 1 0 0,0 0 0 0 0,1 0-1 0 0,-1 0 1 0 0,1-1-1 0 0,5 3 1 0 0,-4-3-51 0 0,0 0 0 0 0,0 0 1 0 0,1 0-1 0 0,-1 0 1 0 0,1-1-1 0 0,0 0 0 0 0,-1-1 1 0 0,1 0-1 0 0,-1 0 1 0 0,1 0-1 0 0,10-2 1 0 0,-11 0-97 0 0,-1 1 1 0 0,1-1 0 0 0,0-1 0 0 0,-1 1-1 0 0,1-1 1 0 0,-1 0 0 0 0,0-1 0 0 0,0 1-1 0 0,0-1 1 0 0,0 0 0 0 0,-1 0 0 0 0,5-5-1 0 0,-4 3-3 0 0,0 0-1 0 0,0 0 0 0 0,-1 0 1 0 0,0-1-1 0 0,0 0 0 0 0,0 0 1 0 0,-1 0-1 0 0,5-14 0 0 0,4-30-11 0 0,-12 50 192 0 0,-6 17 129 0 0,5-11-162 0 0,-1 1-2 0 0,0-2-22 0 0,2-1 1 0 0,-1 1-1 0 0,0-1 0 0 0,1 1 1 0 0,-1-1-1 0 0,1 6 0 0 0,0-4 0 0 0,0 0-1 0 0,0 0 0 0 0,1 0 1 0 0,-1 0-1 0 0,1 0 0 0 0,0-1 1 0 0,0 1-1 0 0,1 0 0 0 0,0-1 1 0 0,4 10-1 0 0,-5-13-9 0 0,0 1-1 0 0,0 0 1 0 0,0-1 0 0 0,0 1-1 0 0,0 0 1 0 0,1-1-1 0 0,-1 0 1 0 0,0 1 0 0 0,1-1-1 0 0,0 0 1 0 0,-1 0-1 0 0,1 0 1 0 0,-1 0 0 0 0,1 0-1 0 0,0 0 1 0 0,0 0-1 0 0,0 0 1 0 0,0-1 0 0 0,-1 1-1 0 0,1-1 1 0 0,0 1-1 0 0,0-1 1 0 0,4 0-1 0 0,-3 1 0 0 0,2-2-7 0 0,0 1 0 0 0,1 0 0 0 0,-1-1 0 0 0,0 0 0 0 0,0 0 0 0 0,0-1 0 0 0,0 0 0 0 0,0 1 0 0 0,8-5 0 0 0,3-3-61 0 0,22-15 1 0 0,-27 17 35 0 0,0-1 0 0 0,0-1 0 0 0,-1 0 0 0 0,0 0-1 0 0,-1-1 1 0 0,15-20 0 0 0,-16 19 6 0 0,-5 8 16 0 0,-1 0-1 0 0,0 0 1 0 0,0 0-1 0 0,0 0 1 0 0,-1 0-1 0 0,1 0 1 0 0,-1-1 0 0 0,0 1-1 0 0,0 0 1 0 0,0-1-1 0 0,1-4 1 0 0,-4 15 71 0 0,0 1-1 0 0,1-1 1 0 0,1 1 0 0 0,-1-1-1 0 0,1 1 1 0 0,0-1 0 0 0,1 1-1 0 0,0-1 1 0 0,0 1 0 0 0,1-1-1 0 0,0 0 1 0 0,0 0 0 0 0,5 12-1 0 0,1-7 14 0 0,-6-10-33 0 0,1-1-34 0 0,9 4-9 0 0,-7-6 0 0 0,-3 0 0 0 0,4-1-18 0 0,-1 0-1 0 0,1 0 0 0 0,-1 0 1 0 0,0-1-1 0 0,1 0 1 0 0,-1 0-1 0 0,0-1 1 0 0,-1 1-1 0 0,7-6 0 0 0,3-5-147 0 0,18-23-1 0 0,-7 8 37 0 0,-9 11-147 0 0,-8 7 98 0 0,19-16 0 0 0,-24 24 175 0 0,-1 1 0 0 0,1 0 0 0 0,0 0 0 0 0,0 0 0 0 0,0 1 0 0 0,0-1 0 0 0,0 1 0 0 0,0-1 0 0 0,1 1 0 0 0,-1 0 0 0 0,0 0 0 0 0,5 0 0 0 0,-7 1 4 0 0,0-1 0 0 0,0 1 0 0 0,0 0 0 0 0,1 0 0 0 0,-1 0 0 0 0,0 0 0 0 0,0 0 0 0 0,0 0 0 0 0,0 0 0 0 0,1 0 0 0 0,-1 0 0 0 0,0 1 0 0 0,0-1 0 0 0,0 0 0 0 0,0 1 0 0 0,0-1 0 0 0,0 1 0 0 0,0-1 0 0 0,2 2 0 0 0,1 1 0 0 0,-2-2 10 0 0,1 1 0 0 0,-1 0 0 0 0,0 0 1 0 0,1 0-1 0 0,-1 0 0 0 0,0 0 0 0 0,0 1 0 0 0,-1-1 0 0 0,1 1 0 0 0,0-1 0 0 0,-1 1 0 0 0,1 0 0 0 0,-1-1 0 0 0,0 1 0 0 0,1 4 1 0 0,2 7 45 0 0,-1-1 0 0 0,2 15 0 0 0,-4-22-27 0 0,3 27 187 0 0,-1 0 1 0 0,-3 51-1 0 0,-12 66 523 0 0,-5-35-304 0 0,14-101-417 0 0,-1 0-1 0 0,0 0 1 0 0,-1 0-1 0 0,-1-1 0 0 0,0 0 1 0 0,-8 13-1 0 0,13-24-17 0 0,-1 0 0 0 0,1 0 0 0 0,-1 0 0 0 0,0 0 0 0 0,1 0 0 0 0,-1 0 0 0 0,-3 2 0 0 0,-8 2-36 0 0,8-8 15 0 0,4 1 12 0 0,-4-1-12 0 0,1 0 0 0 0,0-1 1 0 0,0 1-1 0 0,0-1 1 0 0,0 0-1 0 0,1 0 1 0 0,-1 0-1 0 0,1-1 1 0 0,-1 1-1 0 0,1-1 1 0 0,1 1-1 0 0,-1-1 1 0 0,0 0-1 0 0,1 0 0 0 0,0-1 1 0 0,0 1-1 0 0,-3-7 1 0 0,0-3-9 0 0,1 0 0 0 0,0 0 0 0 0,1 0 0 0 0,-2-22 0 0 0,4 22 37 0 0,1-1 0 0 0,0 1 0 0 0,1 0 0 0 0,1-1 0 0 0,0 1 0 0 0,1 0 0 0 0,0 0 0 0 0,9-22 0 0 0,-4 18-2729 0 0,13-23 1 0 0,-6 16-3234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48.217"/>
    </inkml:context>
    <inkml:brush xml:id="br0">
      <inkml:brushProperty name="width" value="0.1" units="cm"/>
      <inkml:brushProperty name="height" value="0.1" units="cm"/>
      <inkml:brushProperty name="color" value="#E71224"/>
    </inkml:brush>
  </inkml:definitions>
  <inkml:trace contextRef="#ctx0" brushRef="#br0">0 1 5527 0 0,'0'0'7306'0'0,"2"9"-5505"0"0,1 3-1378 0 0,-1 0 0 0 0,0 0-1 0 0,-1 0 1 0 0,0 0 0 0 0,-1 1 0 0 0,-1-1 0 0 0,0 0-1 0 0,-4 20 1 0 0,3 0-201 0 0,2-31-245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48.739"/>
    </inkml:context>
    <inkml:brush xml:id="br0">
      <inkml:brushProperty name="width" value="0.1" units="cm"/>
      <inkml:brushProperty name="height" value="0.1" units="cm"/>
      <inkml:brushProperty name="color" value="#E71224"/>
    </inkml:brush>
  </inkml:definitions>
  <inkml:trace contextRef="#ctx0" brushRef="#br0">32 0 2759 0 0,'0'2'6112'0'0,"-7"38"2368"0"0,-7 21-6984 0 0,6-22-664 0 0,7-36-759 0 0,1 0-1 0 0,-1 0 1 0 0,1 0-1 0 0,-1 0 1 0 0,1 0-1 0 0,0 0 0 0 0,1 0 1 0 0,-1 0-1 0 0,0 0 1 0 0,1 0-1 0 0,0 0 1 0 0,-1 0-1 0 0,1 0 1 0 0,0 0-1 0 0,1 0 1 0 0,2 5-1 0 0,2-2 2 0 0,-4-4-74 0 0,0 0 1 0 0,0 0 0 0 0,0-1-1 0 0,0 1 1 0 0,0-1 0 0 0,1 1-1 0 0,-1-1 1 0 0,0 0 0 0 0,1 0 0 0 0,-1 0-1 0 0,1 0 1 0 0,0 0 0 0 0,-1-1-1 0 0,1 1 1 0 0,-1-1 0 0 0,1 0 0 0 0,0 0-1 0 0,-1 0 1 0 0,1 0 0 0 0,0 0-1 0 0,-1 0 1 0 0,1-1 0 0 0,0 1 0 0 0,-1-1-1 0 0,1 0 1 0 0,-1 0 0 0 0,1 0-1 0 0,-1 0 1 0 0,1 0 0 0 0,2-2-1 0 0,2-3-69 0 0,0 1 0 0 0,0-1 0 0 0,0 0 0 0 0,-1-1 0 0 0,0 0 0 0 0,8-11 0 0 0,-11 12-49 0 0,1 1 1 0 0,0-1-1 0 0,-1 0 0 0 0,0-1 1 0 0,-1 1-1 0 0,1 0 0 0 0,1-9 0 0 0,-1 2 56 0 0,-2 0 0 0 0,1 0 0 0 0,-1-19 0 0 0,-1 56 188 0 0,-1 0 192 0 0,2 1 0 0 0,4 30 0 0 0,10 36 343 0 0,4 181 0 0 0,-18-259-646 0 0,-1-1-1 0 0,-1 1 1 0 0,0 0-1 0 0,-1-1 1 0 0,-1 1-1 0 0,1-1 1 0 0,-2 0 0 0 0,0 0-1 0 0,0 0 1 0 0,-8 14-1 0 0,11-25-26 0 0,1 0 1 0 0,-1 0-1 0 0,0 0 0 0 0,0 0 0 0 0,1 0 0 0 0,-1 0 0 0 0,0 0 1 0 0,0 0-1 0 0,0 0 0 0 0,0-1 0 0 0,0 1 0 0 0,0 0 1 0 0,0-1-1 0 0,0 1 0 0 0,0-1 0 0 0,-1 1 0 0 0,1-1 1 0 0,0 1-1 0 0,0-1 0 0 0,0 0 0 0 0,-1 1 0 0 0,1-1 1 0 0,0 0-1 0 0,0 0 0 0 0,-1 0 0 0 0,1 0 0 0 0,0 0 0 0 0,0 0 1 0 0,-1-1-1 0 0,1 1 0 0 0,0 0 0 0 0,0-1 0 0 0,0 1 1 0 0,-1-1-1 0 0,1 1 0 0 0,0-1 0 0 0,0 1 0 0 0,0-1 1 0 0,0 0-1 0 0,0 1 0 0 0,-1-3 0 0 0,-3 0-61 0 0,1 0 0 0 0,0-1 1 0 0,1 0-1 0 0,-1 0 0 0 0,1 0 0 0 0,0-1 0 0 0,0 1 0 0 0,-4-8 0 0 0,2 2-614 0 0,1 1 0 0 0,1-1-1 0 0,-4-17 1 0 0,3 4-636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49.067"/>
    </inkml:context>
    <inkml:brush xml:id="br0">
      <inkml:brushProperty name="width" value="0.1" units="cm"/>
      <inkml:brushProperty name="height" value="0.1" units="cm"/>
      <inkml:brushProperty name="color" value="#E71224"/>
    </inkml:brush>
  </inkml:definitions>
  <inkml:trace contextRef="#ctx0" brushRef="#br0">1 0 11087 0 0,'0'0'1002'0'0,"0"1"-824"0"0,11 9 1115 0 0,-9-7-711 0 0,0-1 1 0 0,1 1 0 0 0,-1-1-1 0 0,1 0 1 0 0,-1 0-1 0 0,1 0 1 0 0,5 3 609 0 0,-6-4-635 0 0,2 0-428 0 0,0 1-1 0 0,1 0 1 0 0,-1-1 0 0 0,0 0-1 0 0,1 0 1 0 0,-1 0 0 0 0,1 0-1 0 0,-1-1 1 0 0,8 0-1 0 0,1-1 19 0 0,25-5-1 0 0,-25 3-120 0 0,1 1-1 0 0,18-1 0 0 0,-14 0-1189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49.427"/>
    </inkml:context>
    <inkml:brush xml:id="br0">
      <inkml:brushProperty name="width" value="0.1" units="cm"/>
      <inkml:brushProperty name="height" value="0.1" units="cm"/>
      <inkml:brushProperty name="color" value="#E71224"/>
    </inkml:brush>
  </inkml:definitions>
  <inkml:trace contextRef="#ctx0" brushRef="#br0">0 0 5527 0 0,'0'0'498'0'0,"2"9"1588"0"0,3 36 6748 0 0,-8 22-6245 0 0,1-45-2592 0 0,1 0 1 0 0,2 26 0 0 0,0-30 215 0 0,0-11-122 0 0,-1 0 0 0 0,1 0 0 0 0,1 1 0 0 0,-1-2 0 0 0,1 1 0 0 0,0 0 0 0 0,1 0 0 0 0,3 7 0 0 0,-5-12-78 0 0,-1-1 0 0 0,1 1 0 0 0,0 0 0 0 0,0-1 0 0 0,0 1 0 0 0,0-1 1 0 0,1 1-1 0 0,0 1 0 0 0,4-1-1204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49.791"/>
    </inkml:context>
    <inkml:brush xml:id="br0">
      <inkml:brushProperty name="width" value="0.1" units="cm"/>
      <inkml:brushProperty name="height" value="0.1" units="cm"/>
      <inkml:brushProperty name="color" value="#E71224"/>
    </inkml:brush>
  </inkml:definitions>
  <inkml:trace contextRef="#ctx0" brushRef="#br0">6 18 12151 0 0,'0'1'3591'0'0,"2"10"-2846"0"0,-1 0 1 0 0,1 0-1 0 0,-2 0 0 0 0,0 0 1 0 0,-2 19-1 0 0,-2 34-286 0 0,1-2-117 0 0,2-52-315 0 0,0-8 65 0 0,2-4-151 0 0,4-5 37 0 0,0-1-1 0 0,-1 1 0 0 0,-1-1 1 0 0,1 0-1 0 0,-1-1 0 0 0,2-8 1 0 0,-1 4-16 0 0,0 1 1 0 0,7-15 0 0 0,-2 11-135 0 0,0 0 0 0 0,21-26 0 0 0,-27 38 158 0 0,1-1 0 0 0,0 1 1 0 0,0 0-1 0 0,1 0 0 0 0,0 0 1 0 0,-1 1-1 0 0,1 0 0 0 0,0 0 1 0 0,0 0-1 0 0,1 0 0 0 0,-1 1 1 0 0,11-3-1 0 0,-12 4 18 0 0,-1 0-1 0 0,0 1 1 0 0,1 0-1 0 0,-1 0 1 0 0,0 0-1 0 0,1 0 1 0 0,-1 1 0 0 0,0-1-1 0 0,0 1 1 0 0,1 0-1 0 0,-1 0 1 0 0,0 0-1 0 0,0 0 1 0 0,0 0-1 0 0,0 1 1 0 0,0-1 0 0 0,0 1-1 0 0,-1 0 1 0 0,1 0-1 0 0,0 0 1 0 0,2 3-1 0 0,-1-1 6 0 0,-1 0 0 0 0,0 0-1 0 0,0 0 1 0 0,0 0 0 0 0,0 0 0 0 0,-1 1-1 0 0,0-1 1 0 0,1 1 0 0 0,-2-1-1 0 0,1 1 1 0 0,0 0 0 0 0,-1 0-1 0 0,1 7 1 0 0,1 18 28 0 0,0 47 0 0 0,-4-69-20 0 0,1 0 1 0 0,0 0 0 0 0,0 0-1 0 0,1 0 1 0 0,0 0 0 0 0,0 0 0 0 0,1 0-1 0 0,0 0 1 0 0,0 0 0 0 0,1-1 0 0 0,0 1-1 0 0,5 8 1 0 0,2-3-18 0 0,-5-12 0 0 0,-3 0 0 0 0,1 0-41 0 0,0 0 0 0 0,0 0 0 0 0,0 0 0 0 0,0 0 0 0 0,0 0-1 0 0,0-1 1 0 0,0 1 0 0 0,0-1 0 0 0,0 0 0 0 0,0 0 0 0 0,0 0 0 0 0,6-1 0 0 0,-3 0-119 0 0,0 0 0 0 0,0-1 0 0 0,0 0 0 0 0,0 0 1 0 0,7-4-1 0 0,4-4-699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50.131"/>
    </inkml:context>
    <inkml:brush xml:id="br0">
      <inkml:brushProperty name="width" value="0.1" units="cm"/>
      <inkml:brushProperty name="height" value="0.1" units="cm"/>
      <inkml:brushProperty name="color" value="#E71224"/>
    </inkml:brush>
  </inkml:definitions>
  <inkml:trace contextRef="#ctx0" brushRef="#br0">9 0 12727 0 0,'0'0'1150'0'0,"0"2"-946"0"0,2 4 381 0 0,-1 1 0 0 0,0-1 0 0 0,0 0 0 0 0,0 1 0 0 0,-1-1 0 0 0,0 9 0 0 0,-7 43 2216 0 0,2-18-2052 0 0,2 82 468 0 0,3-96-1041 0 0,0-6-121 0 0,1 0 0 0 0,0 0 0 0 0,2 0 0 0 0,0 0-1 0 0,1 0 1 0 0,9 24 0 0 0,-12-42-480 0 0,1-1-243 0 0,-1-1 1 0 0,1 1 0 0 0,-1-1-1 0 0,1 1 1 0 0,0-1 0 0 0,0 0-1 0 0,-1 0 1 0 0,1 0-1 0 0,0 0 1 0 0,2 0 0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50.498"/>
    </inkml:context>
    <inkml:brush xml:id="br0">
      <inkml:brushProperty name="width" value="0.1" units="cm"/>
      <inkml:brushProperty name="height" value="0.1" units="cm"/>
      <inkml:brushProperty name="color" value="#E71224"/>
    </inkml:brush>
  </inkml:definitions>
  <inkml:trace contextRef="#ctx0" brushRef="#br0">966 403 7367 0 0,'0'0'568'0'0,"-2"0"-373"0"0,-79 13 5589 0 0,-36 4-900 0 0,-3-9-3812 0 0,-10-14-887 0 0,75-4-5754 0 0,39 7-646 0 0</inkml:trace>
  <inkml:trace contextRef="#ctx0" brushRef="#br0" timeOffset="1">1 1 14655 0 0,'0'0'3464'0'0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50.873"/>
    </inkml:context>
    <inkml:brush xml:id="br0">
      <inkml:brushProperty name="width" value="0.1" units="cm"/>
      <inkml:brushProperty name="height" value="0.1" units="cm"/>
      <inkml:brushProperty name="color" value="#E71224"/>
    </inkml:brush>
  </inkml:definitions>
  <inkml:trace contextRef="#ctx0" brushRef="#br0">0 1 8863 0 0,'0'0'808'0'0,"2"0"-664"0"0,92 1 7189 0 0,4 1-6238 0 0,-89-2-1748 0 0,0 0-258 0 0</inkml:trace>
</inkml:ink>
</file>

<file path=ppt/ink/ink9.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1-25T13:45:19.071"/>
    </inkml:context>
    <inkml:brush xml:id="br0">
      <inkml:brushProperty name="width" value="0.05292" units="cm"/>
      <inkml:brushProperty name="height" value="0.05292" units="cm"/>
      <inkml:brushProperty name="color" value="#FF0000"/>
    </inkml:brush>
  </inkml:definitions>
  <inkml:trace contextRef="#ctx0" brushRef="#br0">14874 6685 14447 0,'0'0'320'0,"0"0"64"0,8 0 0 0,1 0 32 0,2 3-416 0,-1-3 0 0,1 1 0 0,1 2 0 15,-1-3 768-15,2 0 64 16,1 0 0-16,-1 0 16 0,0 0-16 0,1 3-16 0,-1-3 0 0,0 0 0 16,2 0 144-16,-1-3 16 15,1 3 16-15,-1-3 0 0,2 2 320 0,-4 1 64 0,-3 0 16 0,0-3 0 16,0 0 224-16,-1 0 48 15,-8 3 16-15,0 0 0 0,0 0-336 0,0 0-64 0,0 0 0 0,0 0-16 16,0 0-368-16,0 0-80 16,0 0-16-16,-12-1 0 0,-5-2-336 0,-7 3-64 0,-6 3-16 0,-4-2 0 15,-4 2 192-15,-5-2 48 0,-7 1 0 0,-3-2 0 0,-2 0-272 0,-6 3-48 16,-4-3-16-16,-2 1 0 16,-1 2-288-16,-1 0 0 0,2-2 0 0,13 2 0 0,-5-3 0 0,0 2 208 15,2-1-32-15,-2-1-16 16,0 0-160-16,-1 3 0 0,-1 1 0 0,-15-4 128 0,4 3 384 15,4-3 64-15,7 2 0 0,3-2 16 16,4 2-464-16,3-2-128 0,3 2 0 0,1 2 0 0,-1-1 0 16,1-2 0-16,1 2 0 0,2-1 0 0,-1 0 192 0,13 0 32 15,0 1 0-15,-2-3 0 0,-1 4-80 16,-1-2-16-16,2 0 0 0,0 3 0 0,0-4-128 0,-10 4 0 16,2-1 0-16,7-2 128 0,3-2-128 0,1 2 0 15,2 1 0-15,3-3 0 0,2 0 0 0,2 1 128 16,0 2-128-16,1-3 128 0,4 0-128 0,2 0 0 15,1 0 0-15,2 0 0 0,3 0 160 0,0 0-160 16,1 3 192-16,1-3-192 0,1 0 0 0,6 0 0 0,0 0 0 0,0 0 0 16,-6 0 0-16,6 0 0 15,0 0 0-15,0 0 0 0,0 0 0 0,6-7-176 0,2 0 176 0,3 3-160 32,2-1-1856-32,4 1-368 0,3 2-80 0,2-2-17920 0</inkml:trace>
  <inkml:trace contextRef="#ctx0" brushRef="#br0" timeOffset="5408.27">14082 8151 18879 0,'0'0'416'0,"0"0"96"0,0 0 0 0,0 0 16 0,0 0-528 0,1-8 0 0,2 2 0 0,-3 6 0 0,3-7 880 0,-1 0 64 16,1 1 16-16,-3 6 0 0,2-9-624 0,1 2-112 15,-3 7-32-15,0 0 0 0,3-8-192 0,-1 2 0 16,0-3 0-16,-1 2 0 0,-1 7 0 0,1-8 144 16,1 2-144-16,-1-1 128 0,0-2-128 0,0 2 128 15,2 1-128-15,0-1 128 0,-2 2 112 0,-1 5 16 0,3-5 0 0,-3 5 0 16,2-7 960-16,-2 7 208 16,0 0 48-16,0 0 0 0,0 0 400 0,0 0 96 0,0 0 16 0,-2 9 0 15,-2 2-576-15,-3 5-96 16,-1 1-32-16,-1 4 0 0,-3 2-608 0,-2 3-128 0,-2 3-32 0,0 1 0 15,-2 0 64-15,0 3 0 0,-2 1 0 0,1 0 0 0,1 2-160 0,1 2-32 16,2 1 0-16,-1-2 0 16,3 2-384-16,1-5 0 0,2-4 0 0,1 0 0 0,1-6 128 15,0-2-128-15,1-2 128 0,2-3-128 16,2-7 0-16,2-1 0 0,0-2 0 0,1-7 0 0,0 0 0 0,0 0 0 16,0 0 0-16,0 0 0 15,0 0-176-15,5-5 176 0,3-3-128 0,0-5 128 0,0-3 0 0,1-2 0 16,0-7 0-16,1 0 0 15,1-4-240-15,1-4 48 0,2 2 0 0,-1-6 0 16,-1 4-208-16,1-1-48 0,-1-1 0 0,1-2 0 0,1 3 112 0,1 2 16 16,-1-1 0-16,1 1 0 0,-1 0 320 0,0 2 0 15,-1-1 0-15,1 5 0 0,-1-1 0 0,1 1 0 16,-2 3 0-16,0 6 0 0,-1 0 0 0,0 7 0 16,-1 1 0-16,1 5 0 0,-2 1 0 0,2 3 128 15,-5 7 0-15,1 2 0 0,0 4 112 16,0 4 16-16,-2 3 0 0,0 3 0 0,-1 1 48 0,-1 3 16 15,0-1 0-15,-1 5 0 0,1-1 0 0,0 2 0 0,-3 1 0 0,1 1 0 16,0 0 192-16,2 2 64 16,-1-2 0-16,2 2 0 0,2 1-160 0,0-2-32 0,2 2 0 15,2-3 0-15,1-6-224 0,-1-2-160 16,1-3 192-16,-1 0-192 0,2-6 0 0,0-2-256 0,0-4 32 0,1-5 0 31,1-2-480-31,1-1-80 0,0-3-32 0,1-3 0 16,1-6-3200-16,1-1-640 0,-1-3-128 0,3-2-11216 0</inkml:trace>
  <inkml:trace contextRef="#ctx0" brushRef="#br0" timeOffset="5550.06">14459 8333 29023 0,'-25'4'1280'0,"14"-1"272"0,-4 1-1232 0,-2-2-320 0,-3 2 0 0,-2 3 0 16,-1 3 3440-16,-2-1 624 16,-1-5 128-16,-1 3 32 0,1-3-2464 0,1 1-480 0,2-4-112 0,0 2-16 15,0-1-864-15,3 0-288 0,2-2 160 0,2-2-160 16,2 0 160-16,2-1-160 0,1 3 192 0,4-4-192 31,1-2-1552-31,5-3-432 0,4 1-64 0,6-1-17632 0</inkml:trace>
  <inkml:trace contextRef="#ctx0" brushRef="#br0" timeOffset="6590.86">14882 8180 34783 0,'0'0'768'0,"0"0"144"0,0 0 48 0,0 0 16 0,0 0-784 0,0 0-192 0,0 0 0 0,0 0 0 16,0 0 2656-16,7 4 480 16,-7-4 112-16,8 2 16 0,-1-2-1904 0,-7 0-368 0,10 0-80 0,-2 0-16 15,-1 0-352-15,3-2-80 16,0 2-16-16,2-3 0 0,0 2-192 0,1 1-64 0,1-3 0 0,-1 3 0 15,0-1-192-15,0-2 0 16,0 1 0-16,-1 2-160 16,0 0-640-16,0 2-128 0,-2-2-32 0,-1 0 0 0,-1 3-3072 0,-1-2-608 0,-2 3-128 0,-1 1-32 0</inkml:trace>
  <inkml:trace contextRef="#ctx0" brushRef="#br0" timeOffset="6810.42">14897 8337 33855 0,'0'0'752'0,"0"0"144"0,0 0 48 0,6 7 0 0,-1-4-752 0,1 3-192 0,-6-6 0 0,6 4 0 15,-6-4 2336-15,8 4 432 0,0-4 96 0,0 0 16 0,0 0-1792 0,1 0-368 16,0-4-64-16,3 0-16 16,0-2-512-16,1 3-128 0,0-1 0 0,0 1 0 0,0-1 0 0,1 0 128 15,-1-1-128-15,2 1 128 0,1 1-128 0,-1-1-176 16,0 0 48-16,-1 2 0 15,0 2-4560-15,0-3-912 0,10 2-176 0,-4-2-48 0</inkml:trace>
  <inkml:trace contextRef="#ctx0" brushRef="#br0" timeOffset="7257.9">15787 8061 17967 0,'0'0'384'0,"0"0"96"0,0 0 16 0,-2-7 16 0,-1 1-512 0,0-2 0 0,1-2 0 0,-2 1 0 0,0 1 1680 0,0 2 240 15,1-1 64-15,1 3 0 16,2 4 864-16,0 0 176 0,0 0 48 0,0 0 0 0,0 0-864 0,0 0-160 16,-4 11-48-16,0-1 0 15,-1 3-992-15,1 3-208 0,1 1-32 0,0 0-16 16,0 7-448-16,-1 2-96 0,1-2-16 0,0 3 0 15,-1 2 0-15,2 1 0 0,-1 0 0 0,1 3 0 0,-1-3 0 0,0 0 0 16,1-2 0-16,-2 0 0 0,1 3-192 0,1-4 0 0,-1-1 128 0,2-2-128 16,1-4 128-16,-2-3-128 15,1-2 176-15,0-4-176 16,-1-1-560-16,2-10-208 16,0 0-64-16,0 0 0 0,0 0-3520 0,4-6-720 0,2-5-144 0,-1-3-32 0</inkml:trace>
  <inkml:trace contextRef="#ctx0" brushRef="#br0" timeOffset="7610.04">15656 8117 39855 0,'0'0'880'0,"0"0"176"0,0 0 32 0,0 0 32 0,0 0-896 0,0 0-224 0,0 0 0 0,0 0 0 16,2-7 1168-16,4 3 192 0,-1 2 48 15,1-2 0-15,-2-3-1136 0,2 1-272 0,1-1 0 16,-1 1 0-16,1-1 0 0,-1 1 0 0,2-1 0 0,1 1 0 15,2-5 0-15,1 2 0 0,1 1 0 0,1-1 0 16,2-2 0-16,2 1 0 0,2 1 0 0,2 2 0 0,3 1 160 0,-2-1-32 16,1 1 0-16,1 4 0 15,-2 0-128-15,1 2 128 0,0 2-128 0,-2 5 128 0,-1 1-128 0,-3 1 0 16,-2 1 0-16,-3 3-176 16,-3 3 176-16,-3 1 0 0,-3 3 128 0,-5 1-128 0,-3 2 0 0,-4 3 0 15,-4-2 0-15,-2 0 0 16,-3-1 0-16,-2 1-128 0,0-2 0 0,-4 2 0 0,0-5 128 0,-1-2 0 15,-2 0 128-15,2-4-128 0,2-2 0 16,1-2 0-16,2-6 0 0,0 1 0 0,1-4 0 0,4 0-240 16,0-3 48-16,3-1 0 0,1 0-160 0,4-2-32 0,2-4 0 15,3 0 0 1,2-1-3264-16,3 2-672 0,1-1-128 0,4-1-10320 0</inkml:trace>
  <inkml:trace contextRef="#ctx0" brushRef="#br0" timeOffset="7940.17">16580 7707 29951 0,'15'-13'656'0,"-6"9"144"0,2-3 32 0,-1 1 0 0,0 3-672 0,-4 3-160 16,-6 0 0-16,0 0 0 0,0 0 2688 0,0 0 512 0,1 7 112 0,-3 3 16 15,-5-1-1744-15,-3 5-352 0,-2 3-64 0,-4 2-16 0,1 2-608 0,-2 5-128 16,-2 1-32-16,0 3 0 16,-2 2 208-16,1 2 48 0,3 3 0 0,0 0 0 0,1 3-208 0,2 0-48 15,1-1 0-15,1-1 0 16,1 4-96-16,4-2-32 0,1 0 0 0,4-4 0 0,0 1-96 0,4 0-32 16,2-1 0-16,0-1 0 15,2 1-128-15,3 0 0 0,2-5 0 0,2-5-176 0,3-2 176 0,1-2 176 16,2-5-48-16,2-4 0 15,1 2-352-15,1-6-80 0,0-3-16 0,2-4 0 16,1-2-1680-16,1-2-352 0,-1-2-64 0,0-2-11408 16,3-1-2304-16</inkml:trace>
  <inkml:trace contextRef="#ctx0" brushRef="#br0" timeOffset="8569.92">17052 8033 27647 0,'0'0'608'0,"0"0"128"0,4-6 32 0,2-1 0 0,-1 0-624 0,-5 7-144 0,0 0 0 15,0 0 0-15,0 0 2848 0,0 0 544 16,0 0 96-16,0 0 32 0,6 11-1792 0,-2-2-368 0,-1 2-64 0,-2 2-16 16,-1 0-512-16,0 1-96 0,0 2-32 0,-1 1 0 15,0 3-192-15,-2-1-64 0,0-2 0 0,2 7 0 16,-2-1 160-16,1 4 32 16,-1-1 0-16,2-1 0 0,0 3-256 0,-1-1-64 0,0-2 0 0,2 1 0 15,1 0-96-15,0 0-32 0,-1-2 0 0,2-1 0 16,-1-3-128-16,1 0 128 0,1-3-128 0,0-3 128 15,-1-2-128-15,1-2-176 0,1-3 48 16,-4-7 0-16,0 0-1024 16,6 0-208-16,1-3-48 0,0-3-13104 0,-1-2-2624 0</inkml:trace>
  <inkml:trace contextRef="#ctx0" brushRef="#br0" timeOffset="8910.54">17506 8264 23263 0,'0'0'512'0,"0"0"96"0,0 0 32 0,0 0 16 0,0 0-528 0,0 0-128 0,0 0 0 15,0 0 0-15,0 0 1984 0,0 0 352 16,0 0 80-16,0 0 16 0,0 0-208 0,0 0-48 15,0 0 0-15,0 0 0 0,9 2-864 0,1-2-176 16,1 0-48-16,-1-2 0 0,1-1-256 0,0 2-48 16,0 1-16-16,1-3 0 0,1 2-512 0,1-4-96 15,1 3-32-15,-1 0 0 0,0-1 112 0,3-1 16 16,2 1 0-16,-1 2 0 0,0 1-256 0,1-3 0 0,-2 3 128 0,-2 0-128 16,0 0-128-16,-1-2-80 0,1 4-16 0,-2-2 0 31,-1 3-4224-31,-3-3-848 0,6 4-160 0,-15-4-48 0</inkml:trace>
  <inkml:trace contextRef="#ctx0" brushRef="#br0" timeOffset="9678.5">18283 8021 20735 0,'0'0'912'0,"0"0"192"0,3-8-880 0,-3 8-224 15,0 0 0 1,0 0 0-16,0 0 3424 0,0 0 640 0,0 0 128 0,0 0 32 0,1 8-1440 0,-1 1-288 16,0 2-48-16,0 1-16 15,-1 0-1536-15,0 3-304 0,-1-2-64 0,1 4-16 16,0 3-192-16,0 0-64 0,-2 1 0 0,3-2 0 15,0 4 0-15,1 0 0 0,-1 1 0 0,2-1 0 0,-1 1-256 0,-2-2 0 16,1-1 0-16,1-1 0 0,0-3 160 0,0 0-32 16,-1-2 0-16,2 0 0 0,-1 1-128 15,0-6 128-15,1-1-128 0,-1-1 128 0,-1-8-128 0,0 7 0 16,0-7 0-16,0 0 0 0,0 0 0 0,0 0 0 16,0 0 0-16,0 0 0 0,0-8 0 0,1-1 0 15,1-1 0-15,-2 0-176 0,0-4 176 0,1-2 0 16,-1-1 0-16,1 0 0 0,1-3 0 0,0 3-128 15,1-3 128-15,1 1-128 0,0-2 128 0,1-1 0 16,1 2 0-16,2-1 0 0,0-1 0 0,1 1 0 0,0 1 0 0,3 1 0 16,1-1 0-16,0 0 0 0,2 3 0 15,-1 3 0-15,2-2 0 0,1 2 0 16,0 1 128-16,1-1-128 0,1 4 0 0,-1 1-128 0,-1 0 0 0,1 3 0 16,1 1 128-16,-1 4 0 0,0 1 128 0,-1 1-128 15,-2-1 0-15,-1 3 0 16,-1 1 0-16,-2 0-128 15,-2-2-1280-15,-1 1-256 0,-2 1-64 0,-6-4 0 16,0 0-2816-16,0 0-560 0,11 6-112 0,-11-6-32 0</inkml:trace>
  <inkml:trace contextRef="#ctx0" brushRef="#br0" timeOffset="10120.19">19018 7648 28095 0,'0'0'624'0,"0"-8"128"0,-1-4 16 0,1 5 16 0,-1 0-624 0,-1 0-160 0,2 1 0 0,-1 2 0 16,1 4 1824-16,1-7 336 15,1 1 64-15,-2 6 16 0,0 0-624 0,0 0-112 16,0 0-32-16,7-3 0 0,1 3-256 0,1 0-48 0,1 7-16 0,-1-1 0 16,1 1-560-16,3 3-112 0,0 3-32 0,2 3 0 15,-1 4 0-15,3 1 0 0,2-2 0 0,-1 8 0 16,-1-4-144-16,1 5-48 0,-1 2 0 0,-1 3 0 16,0 1 0-16,-2 5 0 0,-1 0 0 0,-1 4 0 15,-3 2-96-15,-2 1-32 16,-5 1 0-16,-3-1 0 0,-5 4-128 0,-4-1 0 15,-1 1 0-15,-4-3 0 0,-3 3 0 0,-2-5 0 0,-2 0 0 0,0-5-176 0,1-9 176 0,-2-2 0 16,1-8 0-16,0 1 0 16,1-7 0-16,1-2 0 0,3-7 0 0,2-2 0 31,-1-1-1104-31,3-3-192 0,2-4-48 0,2-3 0 0,3 1-2704 16,6 6-560-16,0 0-96 0,5-23-32 0</inkml:trace>
  <inkml:trace contextRef="#ctx0" brushRef="#br0" timeOffset="10790.68">19698 7407 21247 0,'0'0'944'0,"1"-9"192"0,3 2-912 0,0 1-224 0,0-1 0 0,-4 7 0 16,0 0 2800-16,4-4 512 15,-4 4 96-15,0 0 32 0,0 0-1056 0,0 0-208 16,0 0-32-16,6 4-16 0,-2 3-992 0,-1 2-208 15,-2 1-32-15,-1 7-16 0,-1-1-96 0,-2 5-16 16,-1 1 0-16,1 2 0 0,-1 2-288 0,0-1-64 16,0 1-16-16,1 3 0 0,2 1-224 0,0-2-48 15,1-2-128-15,0 1 192 0,0 0-48 0,2-1-16 0,2 0 0 0,1-1 0 16,2-3-128-16,1-1 0 16,0-1 0-16,-1-1 0 0,3-2 0 0,-1-1 0 0,1-3 144 0,1 2-144 31,1-6-1088-31,-1-1-304 0,2-3-48 0,0-1-16 15,2-2-2624-15,1-4-528 0,1-2-96 0,2-5-10320 0</inkml:trace>
  <inkml:trace contextRef="#ctx0" brushRef="#br0" timeOffset="10950.41">20000 7717 6447 0,'-19'-10'272'0,"10"7"80"0,-4-1-352 0,-3 2 0 0,0 2 0 0,-2 0 0 16,-3 2 6208-16,-1 2 1152 0,-1 3 256 0,-2-1 32 0,-1 1-4096 0,-1 2-816 15,0-1-176-15,1-1-16 0,1-1-1488 0,2 1-288 16,-1-5-64-16,3 2-16 15,0 0-688-15,4-1 0 0,2-1-176 0,2 0 48 0,1-2 256 0,1 0 48 16,2 0 16-16,3 0-13696 16,6 0-2720-16</inkml:trace>
  <inkml:trace contextRef="#ctx0" brushRef="#br0" timeOffset="12528.43">2879 8596 5519 0,'0'0'496'0,"-3"-9"-496"0,2 1 0 0,-3-1 0 16,0 1 2848-16,4 8 480 0,0 0 80 0,0 0 32 0,0 0 48 0,0 0 16 16,-2 8 0-16,-1 8 0 0,-1 1-1024 0,3-3-208 15,1 5-32-15,0 2-16 0,0 1-1072 0,0 1-224 16,1 7-32-16,2 1-16 0,-1 3-304 0,1 1-48 16,1-1-16-16,1 3 0 0,0-1 0 0,1 4-16 15,0-4 0-15,-2 1 0 0,0-3-80 0,0-1-16 16,0-6 0-16,0 0 0 0,0-4-224 0,-3-3-48 15,2-1-128-15,-1-2 192 0,0-3-192 0,-1-4 0 16,-1-10 0-16,0 0 0 0,0 0-320 0,0 0 0 16,0 0 0-16,0 0 0 15,-3-7-1792-15,1-6-352 0,-1-1-80 0,0-6-16 0,2 1-896 0,0-5-192 16,2-2-48-16,-1-2 0 16,-3-2 1456-16,0-16 304 0,-1 3 48 0,1 16 16 15,0-3 592-15,1-1 112 0,-2 0 16 0,1 4 16 0,1-4 912 0,-1 5 224 16,2 0 0-16,-2-8 0 0,3 4 1104 0,0 13 272 0,0-3 48 0,1-3 16 15,1-1 480-15,0 11 80 0,1-3 32 0,1-3 0 0,1 2 720 16,-2 3 128 0,-1 1 48-16,5-4 0 0,1 0-2160 0,2 0-448 0,-1 2-64 0,-2 7-32 0,-1-3 368 15,8-5 80-15,-1 3 16 0,-4 7 0 16,-1-5-128-16,7 2-32 0,0-1 0 0,-5 6 0 0,1 1 80 0,3 1 16 16,2 4 0-1,0 1 0-15,-1 3-128 0,1 2-32 0,-3 1 0 0,0 6 0 0,-2 4-64 0,-3 1-16 16,-2 6 0-16,-3 2 0 15,-5-2-160-15,-2 7-32 0,-2 1-16 0,-7 13 0 16,-4-4-176-16,4-17 0 0,-3 1 0 0,-8 9 0 0,2-3 0 0,9-12 0 16,-3-4 0-16,1 1 0 15,-1-3 0-15,-1-6 0 0,0-1 0 0,1-2 0 0,2-3 0 0,2-1 0 16,0-4-176-16,2-2 176 16,1-3-1024-16,1 1-112 0,1-6-16 0,3-2-16 15,3-3-3760-15,4 1-736 0,7-17-160 16,0 8-7072-16</inkml:trace>
  <inkml:trace contextRef="#ctx0" brushRef="#br0" timeOffset="12830.71">3371 8663 1839 0,'0'0'160'0,"0"0"-160"0,-5 0 0 0,5 0 0 15,-4 7 5856-15,4-7 1136 0,0 0 240 0,0 0 32 0,0 0-3200 0,0 0-640 16,0 0-128 0,0 0-32-16,8 4-1792 0,0-2-352 0,1-2-80 0,2-2-16 15,-1-5-512-15,1 3-96 0,-1-2-32 0,2-1 0 16,2 0-256-16,2 0-128 0,-2 0 0 0,0-2 128 15,0 2-128-15,-1 1 0 0,-1-1 0 0,2 1 0 16,-1-1 0-16,-13 7 0 0,0 0-160 0,0 0 160 16,0 0-3200-16,0 0-560 0,4 9-96 0,-2 2-12144 0</inkml:trace>
  <inkml:trace contextRef="#ctx0" brushRef="#br0" timeOffset="13010.5">3409 8870 29423 0,'0'0'1296'0,"2"9"288"0,2-2-1264 15,0-1-320-15,-4-6 0 0,6 7 0 0,1-3 2896 0,-7-4 528 16,0 0 96-16,0 0 32 0,10 2-2160 0,1-2-432 16,-2-5-96-16,1 1-16 0,0 0-400 0,0-2-64 15,0-1-32-15,1 1 0 0,-1-4-192 0,2 4-32 16,0-1-128-16,0 2 192 0,-3-1-192 0,1 0 0 16,1-2 0-16,-2 3 0 15,-1 1-1056-15,-2 0-160 0,-6 4-16 0,0 0-11888 16,3-6-2384-16</inkml:trace>
  <inkml:trace contextRef="#ctx0" brushRef="#br0" timeOffset="20531.12">4001 8320 7359 0,'0'0'656'0,"0"0"-528"16,0 0-128-16,0 0 0 0,0 0 2864 0,0 0 528 15,0 0 128-15,0 0 0 0,0 0-1472 0,0 0-288 16,0 0-64-16,0 0-16 0,0 0-128 0,0 0-16 0,0 0-16 0,0 0 0 16,2 6-816-16,-1 5-144 15,0 2-48-15,-1-2 0 0,-1 2-160 0,1 2-32 0,-1 0-16 0,-1 11 0 16,1 0 0-16,1-6 0 0,0 1 0 0,0 2 0 15,-1 4 512-15,1-4 96 0,-1 3 32 0,-1 0 0 16,0-2-112-16,0 4 0 0,1-2-16 0,1-3 0 0,0 1-272 0,0-2-48 16,0-1-16-16,0-1 0 15,-1-3-240-15,2-2-48 0,0 0-16 0,2-2 0 0,0-1-176 0,-1-2 0 16,1-3 144 0,1-1-144-16,-4-6 0 0,5 7 0 0,-5-7 0 0,0 0 0 0,0 0 0 0,8-3-240 15,-8 3 64 1,6-4 16-16,0-2-1984 0,-2-3-400 15,-1-2-80-15,1-2-8784 0,0 3-1776 0</inkml:trace>
  <inkml:trace contextRef="#ctx0" brushRef="#br0" timeOffset="21200.92">4557 8203 26495 0,'0'0'1168'0,"0"0"240"0,0 0-1120 0,0 0-288 0,0 0 0 0,0 0 0 16,0 0 2368-16,-8 4 400 16,1-1 96-16,-1 1 16 0,-2 0-1904 0,-2-2-368 0,-1 1-80 0,-8 1-16 15,2 0-320-15,5-2-64 16,0-2 0-16,-7 3-128 0,1-3 0 0,7 0 0 0,0 1 0 0,0 2 0 15,1-3 0-15,1 3 0 16,0-3 0-16,2 1 0 0,1-1 0 0,2 0 0 16,-1 3 0-16,7-3 0 0,0 0 128 0,-4 4-128 0,4-4 0 0,0 0 0 0,-3 6 144 0,1 1-144 15,0-1 0-15,1 1 144 0,2 3-144 0,-1-1 128 16,0 2-128-16,0 2 128 0,0 0-128 0,-1 0 0 16,1 2 0-16,0-2 128 15,0 0-128-15,0 0 0 0,-1 0 144 0,0 0-144 0,-1 1 0 0,1 0 144 16,1-1-144-16,0-3 0 0,-1 3 352 0,-1-2-32 15,1-2-16-15,1-3 0 0,0-6-96 0,0 0-16 16,0 0 0-16,0 0 0 0,0 0-192 0,0 0 144 16,0 0-144-16,0 0 128 0,0 0-128 0,8-2 0 15,0-5 0-15,0 1 128 0,1-1-128 0,0-1 0 0,1-1 0 0,1 1 128 16,-2 2-128-16,2-3 0 16,0 2 0-16,1 0 0 0,0 0 0 0,0 0 0 15,1 0 128-15,6 1-128 0,-2 2 0 0,-5 1 192 16,0 1-192-16,0 0 192 0,0 2-32 0,-1 2 0 15,0 0 0-15,-1 5 0 0,-1-1 96 0,1 2 32 16,-1 4 0-16,-1 1 0 0,-3 2 0 0,-1 2 0 16,0 5 0-16,-3-2 0 0,0 1-48 0,-2 1-16 0,-2-1 0 0,-2-2 0 15,-1 1-64-15,0 1-16 16,1-4 0-16,-1 1 0 0,-2-3-144 0,0 0 128 0,-1-1-128 0,-2-4 128 16,1 3-128-16,-1-5 0 15,1 1 0-15,-1-5 0 0,0 0 0 0,-1 1 0 0,1-3 0 0,2 0 0 16,-1-2 0-16,1-2 0 15,-1 0 0-15,4-4 0 0,-1-1-144 0,2 1-16 0,0-4 0 0,2 3 0 16,2 0-2400-16,1-2-464 0,2-2-112 0,2 2-14320 16</inkml:trace>
  <inkml:trace contextRef="#ctx0" brushRef="#br0" timeOffset="21682.04">4789 8287 21247 0,'0'0'944'0,"0"0"192"0,7-4-912 0,3 2-224 0,-3-2 0 0,0 1 0 0,0-1 2528 0,-1 0 464 16,1-1 80-16,-2 1 32 0,1-2-1744 0,0-1-336 0,0-1-80 0,-1 2-16 16,-1-1-448-16,2 0-96 15,0-2 0-15,1 3-16 0,-2-1 48 0,3 1 16 16,0-1 0-16,0 3 0 0,-1-2 208 0,3 2 64 15,-1 1 0-15,3 2 0 0,-1-2-16 0,2 3 0 0,0 3 0 0,1-2 0 16,-1 4-176-16,0-1-16 16,-1 3-16-16,5 6 0 0,-3 1-96 0,-5-1-32 15,0 3 0-15,1 1 0 0,-4 3-80 0,-1 1-16 0,-2 5 0 0,-2 0 0 16,-2 4-64-16,-2 3 0 16,-2-2-16-16,-1 2 0 0,-1 1-32 0,-1 2 0 0,-1-6 0 0,0-3 0 15,-3-1-16-15,0-2-128 16,-1-2 192-16,0-5-64 0,0-4-128 0,-2-2 0 0,1-2 0 0,1-2 0 15,-1-4 0-15,0-3 0 0,1 0 0 0,0-2 0 16,0-2 0-16,0-5 0 0,0-2 0 16,1-2 0-16,2-4 0 0,1 0 0 0,1-5 0 0,0-2 0 0,1-2 0 0,2 1 0 15,1-4 0 1,3 2 0-16,0-2 0 0,2 2 0 0,0 0 0 0,3 1 0 0,0-1 0 16,1 3 0-16,2 1 0 0,1-10 128 0,0 3-128 15,-2 14 0-15,2 2 0 0,-2 0 128 0,1 1-128 0,0 3 0 16,-2 1 0-16,0 1 0 0,-1 1 0 15,-4 7-224-15,0 0 80 0,0 0 16 16,0 0-3200-16,0 0-624 16,5 0-128-16</inkml:trace>
  <inkml:trace contextRef="#ctx0" brushRef="#br0" timeOffset="23271.8">2752 10392 9215 0,'0'0'816'0,"0"0"-656"0,0 0-160 0,0 0 0 16,0 0 2976-16,0 0 560 16,-7-4 112-16,7 4 32 0,0 0-1072 0,0 0-224 0,0 0-32 0,0 0-16 15,0 0-192-15,0 0-32 0,0 0-16 0,0 0 0 16,0 0-1040-16,0 6-208 0,2 5-32 0,-1-2-16 16,0 2-352-16,-1-1-64 15,0 6 0-15,0-2-16 0,-1 5-96 0,1-1-16 16,0 4 0-16,0 4 0 0,0 2 144 0,1 2 32 0,1 0 0 15,0 3 0-15,1-3-80 0,0 0-16 16,-2 0 0-16,1-1 0 0,2-2 192 0,0 0 48 16,-1-4 0-16,-2-3 0 0,2 0-240 0,0-3-32 0,-2-4-16 0,-2-3 0 0,1 1-288 0,0-5 160 15,0-6-160-15,0 0 128 16,0 0-128-16,0 0 0 0,-3-6 0 0,0-1-176 0,-2-1 176 16,2-5 0-1,1 0-144-15,-1-4 144 0,-1 1 0 0,2-1-144 0,-1-2 144 0,2-2 0 0,2-2-128 0,-1 2 128 16,-1-1 0-16,2-1 0 15,2-1 0-15,1 0 0 0,-2-2 0 0,3 3 0 0,3-1 0 0,1 2 0 16,1 1 0-16,0 4 0 0,2 0 0 0,1-2 0 16,1 5 0-16,1-2 0 0,1 3 0 0,-1 3 128 15,1 2-128-15,1-1 0 0,-1 2 128 0,-2 1-128 16,2 2 0-16,-2-1 0 0,-1 3 160 0,-1 0-160 16,-3 2 160-16,-1 0-160 0,-8 0 0 0,0 0 0 15,0 0-208-15,8 0 64 16,-8 0-2160-16,0 0-416 0,0 0-96 0</inkml:trace>
  <inkml:trace contextRef="#ctx0" brushRef="#br0" timeOffset="23771.04">3234 10518 21359 0,'0'0'944'0,"0"0"208"0,0 0-928 16,0 0-224-16,0 0 0 0,0 0 0 0,0 0 2880 0,0 0 544 15,0 0 96-15,0 0 32 0,0 0-896 0,7 2-176 16,-7-2-48-16,9 0 0 0,0 1-1344 0,0-1-288 16,0-1-48-16,0 1-16 0,1-2-384 0,-1-2-80 15,1 1-16-15,2 0 0 0,0-1-256 0,0 2 160 0,-1 1-160 0,1-2 128 16,-1-1-128-16,-1 4 0 16,-1 0 0-16,0 0 0 15,-1 3-704-15,-1-2-64 0,-7-1 0 0,0 0-16 16,0 0-2976-16,4 9-592 0,-3-2-112 0</inkml:trace>
  <inkml:trace contextRef="#ctx0" brushRef="#br0" timeOffset="23970.85">3292 10697 26943 0,'0'0'1200'0,"0"0"240"0,0 0-1152 15,0 0-288-15,0 0 0 0,9 4 0 0,0-1 3280 0,0-3 608 0,-9 0 112 0,9 0 32 16,2-3-2448-16,-1 0-496 15,-1-1-80-15,1 0-32 0,-3 1-528 0,3-3-128 0,-1 2 0 0,0-2-16 16,0 2-304-16,-1-3 160 0,-1 1-160 0,-1 3 128 0,2-1-128 0,0 0 0 16,0-1 144-16,-2 1-144 15,-6 4-3968-15,0 0-880 0</inkml:trace>
  <inkml:trace contextRef="#ctx0" brushRef="#br0" timeOffset="41430.83">4043 10064 2751 0,'0'0'256'0,"0"0"-256"0,0 0 0 0,0 0 0 15,0-9 3088-15,2 3 576 0,-1-1 112 0,0 1 32 0,1-1-1568 0,-1 2-304 16,0-2-64-16,1 2-16 16,-2-2-576-16,0 4-112 0,0-4-16 0,0 3-16 0,0 4-368 0,0-6-80 15,0 6-16-15,0 0 0 16,-2-3-32-16,2 3 0 0,-2-4 0 0,2 4 0 0,0 0 128 0,0 0 32 15,0 0 0-15,0 0 0 16,0 0 160-16,-4 7 16 0,1 3 16 0,0 0 0 0,1 4-256 0,1 1-48 16,-1 5-16-16,1-2 0 0,0 5-192 0,-1-3-32 15,2 7-16-15,0-5 0 0,0 2-32 0,0-4 0 16,0 3 0-16,0 0 0 0,0-6-32 0,0 0-16 0,0 0 0 0,2-1 0 16,-1 1-352-16,0-4 0 15,1-2 0-15,-1 0 0 0,0-3 0 0,-1-8 0 0,0 0 0 16,0 0 0-1,0 0-1072-15,0 0-176 0,0 0-32 0,0 0-16 16,5-6-2128-16,1-1-416 0,-1-1-96 0</inkml:trace>
  <inkml:trace contextRef="#ctx0" brushRef="#br0" timeOffset="42130.46">4456 9872 5519 0,'0'0'496'0,"0"0"-496"0,6 0 0 0,1 3 0 0,-7-3 4288 0,0 0 768 16,0 0 160-16,0 0 32 0,8 3-2528 0,-8-3-496 15,0 0-112-15,0 0 0 0,0 0-560 0,0 0-96 16,0 0-32-16,0 0 0 0,-5 7-448 0,-2 0-80 15,-2-4-32-15,0 0 0 0,-2 1-320 0,-1 1-64 16,1-3-16-16,-2 0 0 0,1-1-272 0,-1 2-64 16,0 0-128-16,0-3 192 0,-1 0-192 0,1 1 176 15,0 2-176-15,1-1 160 0,1 2-160 0,0 0 0 0,1-1 0 0,1 1 0 16,1-2 128-16,1 2-128 16,1 3 0-16,0-5 128 0,6-2-128 0,-5 7 0 15,-1-6 0-15,6-1 128 0,-3 7-128 0,2-1 160 16,1-6-160-16,-2 10 160 0,2-4-160 0,0-6 0 15,0 11 144-15,0-5-144 0,0 3 0 0,2-1 128 0,0 1-128 0,0 2 0 16,-2-2 0-16,0-1 0 16,0-2 0-16,0 4 128 0,1-4 80 0,0 2 32 0,-1-8 0 0,0 0 0 15,0 0-112-15,0 0 0 0,3 5-128 16,-3-5 192-16,0 0-192 0,0 0 0 0,0 0 128 0,0 0-128 16,0 0 0-16,8-2 0 15,0-1 0-15,-1 2 0 0,1-5 0 0,0 2 0 0,1 1 0 0,-1-4 0 16,1 3 0-16,0-1 0 0,2 1 0 0,1 1 0 15,-1 2 0-15,1-2 0 0,0 3 0 0,0 0 0 16,1 0 0-16,0 3 128 16,-1 1-128-16,0 0 0 0,-2 1 0 0,1 0 0 0,-2 4 128 0,-1 1-128 15,-2 0 0-15,1 1 144 0,-3 2-144 0,0 0 128 0,-1 0-128 0,0 0 128 16,-2 1-128-16,-2 2 128 16,-2-2-128-16,0 2 128 0,-1-1-128 0,-3 0 128 0,-1 2 32 0,0-4 0 15,-1-2 0-15,0-2 0 16,-1 4-32-16,-1-2 0 0,1-2 0 0,-1-1 0 0,-1-2-128 0,1-2 128 15,-1 1-128-15,0-3 128 0,0-4-128 0,0 2 0 16,-1-2 0-16,2-2 0 0,0-3 0 0,2 1 0 16,0 2 0-16,1-3 0 0,3-2 0 0,1-1 0 15,1 0-144-15,3 3 144 16,1-5-560-16,2 4-48 0,0-1-16 0,2 2 0 16,3 1-2480-16,2-2-496 0,2 3-112 0,0 3-7264 15,-2-3-1456-15</inkml:trace>
  <inkml:trace contextRef="#ctx0" brushRef="#br0" timeOffset="42581.66">4614 10028 18143 0,'0'0'800'0,"0"0"160"0,7-7-768 0,-1 3-192 0,0-1 0 0,-1-2 0 15,-1 4 1664-15,1-4 304 0,-5 7 48 0,5-4 16 16,-5 4-576-16,6-6-112 0,-1 3-32 0,1-1 0 0,0 0-208 0,0 1-32 16,1-1-16-16,-2 2 0 0,3-1-288 0,0 2-64 15,0 1-16-15,-1 0 0 16,1-3-80-16,1 3-16 0,2 3 0 0,-2-2 0 0,0 4 64 0,2-1 16 16,0 0 0-16,-1 3 0 0,-2 2-16 0,-1-1 0 15,1 1 0-15,0 2 0 0,-3 2-48 0,1 0-16 16,-2 4 0-16,-3-1 0 0,0 1-112 15,-2 2-32-15,-2-2 0 0,-1 3 0 0,0-3-160 0,-1 0-32 16,-1-1-16-16,-2 1 0 0,-1-3-240 0,-1 2 176 0,1-3-176 16,-3-3 160-16,2 0-160 0,-1-3 128 15,1 0-128-15,-1-2 128 0,0-1-128 0,-1-4 0 0,0 0 0 0,2 0 0 16,-1-4 0-16,2-1 0 16,0-2 0-16,0 0 0 0,0 0 0 0,-1-2 0 15,1-2 0-15,1 1 0 0,2-3 0 0,1-3 0 0,-1 2 0 16,2 1 0-16,2-3 0 0,-1 1 0 15,2-2 0-15,1-1 0 0,1 1-128 0,2 0 128 0,2 4 0 16,0 0 0 0,0-2-736-16,3 2-80 0,0 0-16 0,1 0 0 15,1 3-2688-15,0-1-528 0,2-1-112 0</inkml:trace>
  <inkml:trace contextRef="#ctx0" brushRef="#br0" timeOffset="42922.23">5048 10055 12895 0,'0'0'1152'0,"0"0"-928"0,0 0-224 0,0 0 0 0,0 0 3456 0,0 0 656 15,0 0 128-15,0 0 32 0,4 9-1712 0,-4-9-320 16,0 0-80-16,6 7-16 0,-6-7-752 0,0 0-160 16,10 4-16-16,-1-1-16 0,-1-2-448 0,-1-1-96 15,-7 0-16-15,10 0 0 0,-1 0-192 0,1-1-32 16,1 1-16-16,-1-3 0 0,1 0-144 0,-1 2-48 16,2 1 0-16,0 0 0 0,-2 0-208 0,1 0 128 15,0 0-128-15,0 0 0 0,-2 0 0 0,0 0 0 16,0 1 0-16,-2 2 0 15,-7-3-592-15,0 0-176 0,0 0-16 0,0 0-12048 16,0 0-2400-16</inkml:trace>
  <inkml:trace contextRef="#ctx0" brushRef="#br0" timeOffset="43450.71">5581 9975 9551 0,'0'0'416'0,"0"0"96"0,0 0-512 0,-4-6 0 15,1-1 0-15,1 3 0 0,-1-2 1280 0,2 2 160 16,0-3 32-16,-2 1 0 0,0-3-368 0,1 1-64 16,0-1-16-16,0 2 0 0,-2 3 64 0,1-2 0 15,3 6 0-15,-2-4 0 0,2 4 224 0,0 0 48 16,0 0 16-16,-3-7 0 0,3 7 288 0,0 0 48 15,0 0 16-15,0 0 0 0,0 0-320 0,0 0-64 0,-5 4-16 0,5-4 0 16,-6 4-288-16,1 2-48 16,0 1-16-16,0 2 0 0,-2 2-208 0,3-1-64 0,0 3 0 0,-1 3 0 15,0 1-96-15,1 3-32 16,0 1 0-16,0 1 0 0,-1 1-304 0,1 1-64 0,1-3-16 0,1 1 0 16,-2 2 208-16,1-5 48 0,0 1 0 0,2 0 0 15,-1-3-448-15,0 0 0 0,2-4 0 0,-1-3 0 16,1 0 160-16,0-3-160 0,0 0 192 15,0-7-192-15,0 0 0 0,0 0 0 0,0 0 0 0,0 0-144 32,9-7-1968-32,0 3-400 0,-1-5-80 0,1 3-16544 0</inkml:trace>
  <inkml:trace contextRef="#ctx0" brushRef="#br0" timeOffset="44410.66">5670 9932 23327 0,'0'0'1024'0,"0"0"224"0,0 0-992 0,0 0-256 15,0 0 0-15,0 0 0 0,0 0 1856 0,0 0 336 16,0 0 64-16,0 0 16 0,0 0-800 0,0 0-176 16,0 0-16-16,0 0-16 0,4-6-832 0,-4 6-176 15,4-4-16-15,0-3-16 0,-4 7-64 0,5-4-16 16,-1-2 0-16,0-1 0 0,0 1 48 0,1 2 16 15,0-3 0-15,2 2 0 0,-1 1-64 0,1 0-16 0,1 0 0 0,0-1 0 16,-1 3 112-16,3 0 16 16,0-1 0-16,1 2 0 0,-1 1-16 0,1 0 0 15,-1 1 0-15,1 2 0 0,-2-1-64 0,-1 2-16 0,-1 0 0 16,3 9 0-16,-4 1-160 0,-2-4 192 16,-1 3-192-16,-2 0 192 0,-2 3 64 0,-1 1 32 0,-2 0 0 0,0 4 0 15,-2 1 80-15,-1 2 16 16,1 2 0-16,-2-2 0 0,-2-1 0 0,-1 3 0 15,1-6 0-15,-1 1 0 0,3-5-208 0,-1 1-48 16,0-3 0-16,0 2 0 0,0-6-128 0,1-1 128 0,1-1-128 0,1-2 128 16,-1-3-128-16,1 1 0 0,6-4 0 0,0 0 0 0,-8 0 0 0,8 0 0 15,-8-4-144-15,4-2 144 16,4 6 0-16,-3-7 0 0,2-1 0 0,1 2 0 0,0-3 0 0,1 0-128 16,2 1 128-16,1 1 0 15,0-2 0-15,0 2 0 0,1 1 0 0,0 2 0 0,2-3 0 0,-1 4 0 16,2 0 0-16,0-1 0 15,1 1 0-15,2 2 0 0,-1 1 0 0,2 0 0 0,0 0 0 0,1 1 128 16,1 2-128-16,1 0 0 0,-1 1 160 0,2-1-160 16,-1 4 160-16,1-3-160 0,0 2 144 0,0 0-144 15,-2-2 128-15,0 2-128 0,1 1 304 0,0-1-32 0,-1-2 0 16,-1-1 0-16,-3 1-272 0,2 0 0 16,0-2 0-16,-2 2-144 0,-1-4 144 0,1 3 0 0,-1-3 128 15,0 0-128-15,-1-3 0 0,0 3-240 16,-1-4 48-16,0 2 0 0,0-2 192 0,-1-3 0 15,1 1 192-15,-1-1-192 16,-2-3-1600-16,0 0-416 0,-1-3-96 0,1 3 0 16,-2-3-1072-16,1-2-208 0,-1 2-32 0,1-2-16 15,-2-2 2000-15,1 0 400 0,-1 0 80 0,0 1 0 16,2-1 256-16,-2 1 64 0,2 4 0 0,-1-1 0 0,1 1 640 0,0 2 0 0,-1-1 0 16,2-2 0-16,0 3 1280 0,0 1 176 15,-1-2 32-15,2 5 16 0,-1-4 336 0,1 5 64 16,0-1 16-16,2-1 0 0,-2 1-576 0,2-1-96 15,-1 4-32-15,1 0 0 0,1-1-320 0,1 1-80 0,0 0-16 0,3 2 0 16,1 1-144-16,1 1-16 0,1-1-16 0,-1 3 0 16,1 1-112-16,0 2-32 0,1-2 0 0,0 3 0 15,-2 2-128-15,2 0-32 0,-1-1 0 0,-1 5 0 16,-4 0-64-16,1 0-32 0,-2 2 0 16,-1 1 0-16,-2 1-32 0,-1 2-16 0,-3 1 0 0,-2 1 0 15,-3 1-176-15,-2 2 160 0,-3-1-160 0,1-3 160 0,-2-3-160 0,-3 0 0 16,-1-1 0-16,0-3 0 0,-1-3 0 0,-1-2 0 15,-2-1 0-15,0-2 0 0,0-1 0 0,0-4 0 16,0-4 0-16,0 1 0 0,2-3 0 0,0-1 0 16,2-1 0-16,1-4 0 0,2-2 0 0,1-2 0 15,1-1 0-15,3-4 0 0,2-4-128 0,3 2 128 16,1-1 0-16,2 1 0 0,1-3 0 0,1 2 0 16,3 0 0-16,1 5 0 0,2-2 0 0,2 1 0 15,2 1 0-15,1 2 0 16,1-3-496-16,0 0-80 0,0 3 0 0,1 1-16 15,1 2-3376-15,2 1-656 0</inkml:trace>
  <inkml:trace contextRef="#ctx0" brushRef="#br0" timeOffset="45918.59">6765 10491 2751 0,'0'0'256'0,"8"3"-256"0,0 0 0 0,-1-2 0 0,1 2 3392 0,-8-3 624 15,8 1 128-15,-8-1 16 0,8 5-1488 0,-8-5-304 16,0 0-64-16,0 0-16 0,0 0-624 0,0 0-128 16,0 0-32-16,0 0 0 0,-4 7-736 0,-4-3-128 0,-2-1-48 0,-5 3 0 15,-3-2-144-15,-4 0-16 16,-6-2-16-16,-5 2 0 0,-3-1 64 0,-6 1 16 0,-5-2 0 16,-4 2 0-16,-3 0 48 0,-1 3 16 0,-1-1 0 15,-3-1 0-15,-2-1-112 0,-3 0-32 0,-4-1 0 0,-3 1 0 16,2 0 96-16,1 1 32 0,2-4 0 0,1 2 0 15,-2-3-272-15,2 0-48 0,-1-3-16 16,1 3 0-16,2 3-208 0,3 0 144 16,2-3-144-16,0 1 128 0,5 4-128 0,0-1 192 0,2-3-192 0,1 2 192 15,2-3 112-15,2 3 16 0,3-3 16 0,0 1 0 0,2 2-208 0,2-1-128 16,2 2 128 0,2-1-128-16,1 1 128 0,2 0-128 0,2 2 160 0,0-1-160 0,0 1 320 0,0-1-48 15,2 1 0-15,2 1 0 16,0-3-96-16,1 2-32 0,-1 1 0 0,1-3 0 0,1 2-144 0,6-3 192 15,1 1-192-15,1-1 192 16,2-2-192-16,1 2 0 0,2-1 0 0,1-1 128 0,-2-1-128 0,3 0 0 16,1 0 0-16,2 0 0 0,0 0 0 0,1-1 0 15,-2-1 128-15,2-2-128 0,1 4 0 16,-1-6 0-16,1 2 0 0,-1-2 0 0,1-1 0 0,3 1 0 16,1 6 0-16,0-7 0 0,0-1 0 15,1-1-192-15,4 3 32 0,-1-1 16 16,-3 1-1792-16,5-2-368 0,0 1-64 0,2 2-10112 15,0 1-2016-15</inkml:trace>
  <inkml:trace contextRef="#ctx0" brushRef="#br0" timeOffset="46380.78">4727 11113 3679 0,'0'0'160'0,"0"0"32"0,0 0-192 0,0 0 0 16,0 0 0-16,0 0 0 0,0 0 0 0,0 0 0 0,0 0 128 0,0 0-128 16,0 0 0-16,3-6 0 15</inkml:trace>
  <inkml:trace contextRef="#ctx0" brushRef="#br0" timeOffset="47281.44">4748 11007 1839 0,'0'0'160'0,"0"0"-160"0,0 0 0 0,0 0 0 0,0 0 3632 0,0 0 688 16,0 0 144-16,0 0 16 0,0 0-1696 0,0 0-352 15,4 7-64-15,-4-7 0 0,0 0-1200 0,0 0-224 16,0 0-48-16,0 0-16 0,0 0-464 0,0 0-96 15,0 0 0-15,0 0-16 0,0 0-64 0,0 0-16 16,0 0 0-16,0 0 0 0,0 0 240 0,0 0 48 16,0 0 16-16,0 0 0 0,3 6 112 0,-3-6 0 0,0 0 16 0,0 10 0 15,0-10-16-15,-2 6 0 16,2-6 0-16,-1 8 0 0,0 1 48 0,-1 2 0 16,1-1 0-16,0 3 0 0,1-2 16 0,0 4 0 15,-2 1 0-15,2 1 0 0,-1-2-128 0,1 0 0 16,0 2-16-16,0 0 0 0,-1-4-176 0,1 3-48 15,0-1 0-15,0-2 0 0,0 0-336 0,0 0 0 16,0 0 0-16,0-3 0 0,0 4 0 0,0-1 128 0,0-5-128 0,0 1 128 16,-2-1 0-16,1 1 0 0,0-3 0 0,1 1 0 15,1-1-128-15,-1 1 0 0,0-7 0 0,0 0 0 16,-1 6 0-16,1-6 0 16,0 0 0-16,0 0 0 0,0 0 0 0,-2 7-160 0,2-7 160 0,0 0 0 31,0 0-1184-31,0 0-128 0,0 0-32 0,0 0 0 0,0 0-2752 0,0 0-544 0,0 0-112 15</inkml:trace>
  <inkml:trace contextRef="#ctx0" brushRef="#br0" timeOffset="50851.04">5298 10895 3679 0,'0'0'320'0,"0"0"-320"15,0 0 0-15,0 0 0 16,7 0 4144-16,-7 0 752 0,0 0 160 0,0 0 16 0,0 0-1568 0,0 0-320 16,0 0-64-16,0 0-16 15,0 0-1504-15,-6 5-288 0,0-1-64 0,-2-1-16 0,-1-2-640 0,-2 1-128 16,1 1-16-16,-2-2-16 15,-1 2-160-15,0-3-16 0,0 3-16 0,0-2 0 0,0-1-64 0,1 3-16 16,0-3 0-16,0 0 0 0,0 0-160 0,1 0 0 16,0 0 0-16,3 2 0 0,2-1 0 0,-1-1 128 15,1 0-128-15,6 0 0 0,0 0 128 0,0 0-128 16,-7 3 0-16,7-3 128 0,0 0-128 0,0 0 160 16,-4 7-160-16,4-7 160 0,0 0-160 0,-1 6 0 15,0 2 0-15,-1-1 128 0,0-1-128 0,0 1 0 16,2-1 144-16,-1 3-144 0,0-1 0 0,-1-1 128 15,1 2-128-15,0-2 0 0,-1-1 288 0,1 1-16 16,0 1 0-16,-1-2 0 0,2-6-64 0,-1 7-16 16,1-7 0-16,0 0 0 0,0 0 16 0,0 0 0 0,-1 9 0 0,1-9 0 15,0 0-208-15,0 0 144 16,0 0-144-16,0 0 128 0,0 0-128 0,0 0 128 0,0 0-128 0,0 0 128 16,0 0-128-16,0 0 0 0,6 0 0 0,2 0 128 15,1 0-128-15,1 0 0 0,-3-3 0 0,3-1 0 16,-1 2 0-16,1 2 128 15,2-2-128-15,0 0 0 0,0 2 0 0,-1 0 128 0,1 0-128 0,0 4 0 16,-2-2 128-16,1 2-128 0,-1 3 0 0,1-1 128 0,-2 1-128 0,-1 3 0 16,-2 3 0-1,1-2 128-15,-2 2 64 0,-1 0 0 0,-1 4 0 0,-2-1 0 0,-2 1 112 0,-3 0 16 16,-1-1 16-16,-1 1 0 16,0-4-160-16,-2 1-48 0,-1-1 0 0,1 0 0 15,0 0-128-15,-1 0 0 0,-2-2 0 0,1-2 0 16,-2-2 0-16,2 1 0 0,1-3 0 0,-2-1 0 0,-1-2 0 0,2 0 0 15,1-2 0-15,0 2 0 16,-2-4 0-16,4-2 0 0,1 1 0 0,6 3 0 0,-7-8-176 16,3 2 176-16,4 6-128 0,-1-10 128 15,0-3-2704-15,2 3-464 16,2 3-96-16,2-2-14416 0</inkml:trace>
  <inkml:trace contextRef="#ctx0" brushRef="#br0" timeOffset="51300.58">5542 10967 24703 0,'0'0'1088'0,"0"0"240"0,0 0-1072 0,6 0-256 16,2-3 0-16,0 3 0 0,0-1 2112 0,-2-2 352 0,1 1 80 0,-1 0 16 15,1-3-1728-15,-2 1-352 16,0 0-64-16,1-1-16 0,-1 1-224 0,3 0-48 0,0-2-128 0,1 3 192 15,0-1 64-15,0 4 16 0,-1 0 0 0,1 0 0 16,0 0 384-16,0 4 80 0,2 1 16 0,-2 2 0 16,0-3-64-16,0 6-16 0,-1 1 0 0,1 2 0 15,-1 2-160-15,0 2-48 0,-1 3 0 0,-3 0 0 16,-2 1-80-16,1 2 0 0,-2 1-16 0,-1 2 0 16,-2 0-64-16,-2 0-16 0,-2 2 0 0,-1-2 0 15,-3-2-96-15,0-3-32 0,-2 1 0 0,0-2 0 0,-1-7-32 0,-1 1 0 16,-2-1 0-16,2 0 0 15,-1-4-128-15,1-1 0 0,-2-2 0 0,0-5 128 0,1-5-128 0,0 1 0 16,0-3 0-16,0-2 0 0,2-1 0 0,1-2 0 16,2-4 0-16,1 0 0 0,0-2 0 0,2-3 0 15,4 1 0-15,1-1 0 0,0-1 0 0,4-1 0 16,2-2 0-16,1 1 0 0,0 3 0 0,3-1 0 16,1 2 144-16,2-1-144 0,-1 3 0 0,2-3 0 15,-2 5 0-15,2-3 128 0,-1 4-128 0,-2 1 0 16,1 0 0-16,-1 2 0 15,1 2-1184-15,-1 0-304 0,-1 1-64 0,-2 2-11536 16,1 2-2304-16</inkml:trace>
  <inkml:trace contextRef="#ctx0" brushRef="#br0" timeOffset="75909.33">7312 10360 21647 0,'0'0'464'0,"0"0"112"0,0 0 0 0,0 0 64 0,0 0-512 0,0 0-128 0,0 0 0 0,7 4 0 0,-7-4 2544 0,0 0 480 16,6 7 112-16,1-3 0 0,-7-4-1728 0,8 2-368 15,-8-2-64-15,9 0-16 0,-1 0-576 0,-2 0-112 16,1-2-16-16,-1 2-16 0,2 0 144 0,0-2 48 16,3 0 0-16,0-1 0 0,1 2-144 0,4-2-32 15,0-1 0-15,-1 2 0 0,0-2-256 0,-1 1 0 16,2 1 0-16,-2 2 0 0,-1 0 0 0,-1 2 0 0,-1-2 0 16,-2 3 0-16,-3 1 0 0,-6-4 0 15,4 6 0-15,-4-6 0 16,-1 9-3840-16,-2-1-816 0,-2 3-160 0,-1-2-48 0</inkml:trace>
  <inkml:trace contextRef="#ctx0" brushRef="#br0" timeOffset="76121.78">7380 10528 28559 0,'0'0'624'0,"0"0"128"0,0 0 16 0,8 3 64 0,0 1-672 0,0-4-160 0,1 0 0 16,0 0 0-16,0 0 1152 0,1-4 208 0,-1 1 48 0,1-1 0 15,1 1-496-15,-1 2-80 16,2-1-32-16,0-2 0 0,0 4 48 0,-1-3 16 0,3 3 0 0,-1 0 0 16,-2 0-560-16,0 0-112 15,-1 3-32-15,0 1 0 0,-3-2-160 0,1-1 0 0,-1-1 0 0,-1 3 0 16,-6-3-240-16,7 3-128 0,1-2-16 0,-2 2-17120 16</inkml:trace>
  <inkml:trace contextRef="#ctx0" brushRef="#br0" timeOffset="77541.58">8284 10328 9215 0,'0'0'816'0,"0"0"-656"0,0 0-160 0,0 0 0 16,0 0 3408-16,0 0 656 0,0 0 128 0,0 0 32 15,0 0-2560-15,0 0-512 0,0 0-112 0,0 0-16 16,0 0-816-16,0 0-208 0,0 0 0 0,-4-7 0 16,2 1 144-16,2 6-16 15,0 0 0-15,-2-7 0 0,2 0 256 0,0 1 64 0,2-1 0 0,-1 1 0 0,1 2 96 0,1-5 32 16,1 1 0-16,0 1 0 16,1-2-416-16,-1 3-160 0,1-2 128 0,1 1-128 0,-1-2 320 0,1 1 0 15,2 2-16-15,0-1 0 16,1 2-160-16,0 1-16 0,-1 0-128 0,1 0 192 0,1 1 336 0,-1 3 64 15,-1 3 16-15,0-2 0 16,-1 2-128-16,0 1-32 0,-1 2 0 0,1 4 0 0,-2 0 48 0,0 3 0 16,-1 4 0-16,-1-1 0 15,-2 2-176-15,-1 5-48 0,-2 4 0 0,-2-1 0 0,-3 3 48 0,1-1 0 16,-2 4 0-16,-1-2 0 0,-2-2-112 0,-1 1-16 16,-2-2 0-16,0-1 0 0,-1 2-48 0,-1-2-16 15,-1-4 0-15,0-5 0 0,-1 0-128 0,1-3 128 0,1-4-128 0,-1-3 128 16,0-1-128-16,2-2 0 15,0-5 0-15,1-2-176 0,-2-3 176 0,2-4-128 16,2-3 128-16,1-1-128 0,1-6 128 0,1-1 0 16,1-1 0-16,3-2 0 0,1-2 0 0,2-1 0 0,2 1 128 0,2-2-128 15,2-1 128-15,2 2-128 0,2 1 128 0,1-1-128 16,2 1 0-16,0 3 0 16,1-1 0-16,1 3 0 0,-1 1 128 0,1 1-128 0,0 3 128 0,2 4-128 15,-1 0 0-15,2 5 0 16,0 0 0-16,-1 4-128 15,1 3-4704-15,1 4-928 0</inkml:trace>
  <inkml:trace contextRef="#ctx0" brushRef="#br0" timeOffset="77848.92">8568 10535 40767 0,'0'0'896'0,"7"5"192"0,-2-1 48 0,2 2 0 0,0-2-912 0,-7-4-224 0,0 0 0 0,0 0 0 0,0 0 960 0,6 3 160 0,-6-3 32 0,0 0 0 15,0 0-624-15,0 0-112 16,0 0-32-16,0 0 0 0,0 0-384 0,0 0 0 15,0 0 0-15,0 0 0 0,0 0 128 0,0 0-128 16,0 0 128-16,0 0-128 0,0 0 128 0,0 0-128 16,0 0 128-16,0 0-128 0,0 0 0 0,6-3 0 15,2-1-224-15,0 2-13584 16,1-5-2704-16</inkml:trace>
  <inkml:trace contextRef="#ctx0" brushRef="#br0" timeOffset="78458.64">8841 10304 21183 0,'0'0'1888'0,"5"4"-1504"0,-5-4-384 0,6 7 0 16,-6-7 3568-16,0 0 640 0,0 0 128 0,0 0 16 0,0 0-3232 0,0 0-656 15,6-7-128-15,-1 3-16 16,-1-2-320-16,0-1 0 0,-2 0 0 0,1 1 0 15,1-1 0-15,0 1 0 0,0-1 0 16,1 1 0-16,0-2 128 0,2-1-128 0,-1 2 0 0,1-3 0 16,0 0 192-16,0 3-192 0,0-3 192 0,1 4-192 0,0-5 240 0,-1 5-64 15,1-1-16-15,0 3 0 0,0-2-160 0,1 1 192 16,-1 1-192-16,1 4 192 0,-2 0-192 0,2-2 160 16,-1 4-160-16,0 0 160 0,-8-2-32 0,8 7 0 15,-1 1 0-15,-1 3 0 0,-2 0 48 0,0 2 0 16,-2 4 0-16,-1 0 0 0,-2 3 0 0,-1-1 0 15,-5 5 0-15,2 0 0 0,-2-1-176 0,-1-1 0 16,0 6 144-16,1-2-144 0,-3 0 0 0,1-2 144 16,-1 2-144-16,1-2 0 0,-1-1 0 0,1-2 0 15,0-1 0-15,0-1 0 0,1-2 0 0,0-1 0 0,0-1 0 0,-1-2 0 16,0-7 0-16,0 1 0 16,1-3 0-16,1-2 0 0,7-2 0 0,0 0 0 0,0 0 0 0,-6-4 0 15,1-1 0-15,1-1 0 16,1-2 0-16,2-1 0 0,1-2 0 0,1 1 0 0,3-1 0 0,1-1 0 15,3-1 0-15,1 3 0 16,0-1 0-16,2 1 0 0,-1-2 0 0,2 2 0 0,0 2 0 0,1 1 0 16,-1 1 208-16,2 0-64 15,1 5-16-15,2-2 0 0,1 1 368 0,2 2 64 0,-2 0 16 16,2 2 0-16,1 1-192 0,-2 1-48 0,1-1 0 0,0 1 0 0,-1-1-176 0,1 3-32 16,-2-2-128-16,1 0 192 15,-2-2-192-15,1 2 0 0,-1-1 0 0,-1 1 0 16,-1-4 0-16,1 0 0 0,-2-3 0 0,0 2 0 15,-3-2 0-15,1 2 0 0,1-4 0 0,-1 1 0 0,-1-3 0 0,-2 1-160 16,0-1 160-16,-1-2-128 16,-2 1-2032-16,1-1-400 0,-1-2-64 0</inkml:trace>
  <inkml:trace contextRef="#ctx0" brushRef="#br0" timeOffset="136562.94">2762 12510 4607 0,'0'0'400'0,"2"-6"-400"0,0 0 0 0,1-6 0 15,-2 2 2336-15,1 2 384 0,-1-2 80 0,0 0 16 16,1-2-1680-16,-1-5-336 0,0 0-64 0,1 7-16 0,-1 1-32 0,-1-8-16 16,0 2 0-16,1 6 0 15,0-2 512-15,-1 0 96 0,0 3 32 0,2-1 0 0,-1-2 176 0,-1 2 48 16,1 1 0-16,-1 2 0 0,0-1-80 0,0 7-16 16,0 0 0-16,0 0 0 15,0 0-192-15,0 0-32 0,0 0-16 0,0 0 0 0,-2 17 256 0,0-4 48 16,1 4 16-16,0 3 0 15,-3 3-688-15,3 4-144 0,-1 3-32 0,1 0 0 0,0 4-112 0,-1 1-32 16,0 2 0-16,2-3 0 0,0-1-272 0,0 3-64 16,0-3-16-16,1 1 0 0,0 0 80 0,2-2 16 15,-2-5 0-15,3 1 0 0,0-2-112 0,3-3-16 16,-2 0 0-16,1-2 0 0,1 1-128 0,1-5 0 16,0 0 0-16,1-4 128 0,0 3-128 0,0-6 0 0,2 1 0 15,-1-5 0-15,1 1-224 0,0-3 80 16,1-2 16-16,1 2 0 15,0-4-1056-15,2-1-208 0,-3-2-32 0,1-3-16 16,0-1-1952-16,0 1-400 0,0-3-80 0,0-2-12448 0</inkml:trace>
  <inkml:trace contextRef="#ctx0" brushRef="#br0" timeOffset="136772.19">3113 12536 9215 0,'-7'0'816'0,"-1"0"-656"0,-1 0-160 0,1 2 0 0,0 1 5648 0,0-2 1104 16,-2 5 224-16,-2-3 32 15,-3 4-2992-15,0 0-608 0,-4 3-112 0,0-1-32 0,-2-1-1984 0,-2 3-384 16,0 0-96-16,-2 0-16 16,-1-3-416-16,0 1-96 0,-1 1-16 0,3-1 0 15,-1-2-256-15,0 1 128 0,0-2-128 0,3 1 0 16,2 0 0-16,2-1 0 0,2-3 0 0,3 1 0 16,1 0-480-16,3-2-96 0,1 1-32 0,8-3 0 15,0 0-2208-15,0 0-432 16,0 0-80-16,0 0-14592 0</inkml:trace>
  <inkml:trace contextRef="#ctx0" brushRef="#br0" timeOffset="141931.26">3649 12499 7359 0,'0'0'656'0,"0"0"-528"0,0 0-128 0,0 0 0 0,0 0 3888 0,0 0 736 16,0 0 160-16,0 0 16 0,0 0-640 15,0 0-128-15,0 0-16 0,0 0-16 0,0 0-2096 0,0 0-432 16,0 0-64-16,0 0-32 0,0 0-720 0,0 0-144 16,0 0-16-16,8-4-16 0,0-2-96 0,1 2-32 15,2 1 0-15,0-1 0 0,2-2-112 0,0 2-32 16,5-2 0-16,-1 2 0 0,0 1-208 0,2 0 0 15,2-1 128-15,0 4-128 16,-1 1-368-16,-1 2-112 0,0-3-32 0,-4 4 0 16,-1 1-3648-16,-4 2-752 0,-2-2-144 0</inkml:trace>
  <inkml:trace contextRef="#ctx0" brushRef="#br0" timeOffset="142141.37">3667 12696 9215 0,'0'0'816'0,"4"6"-656"0,0 1-160 0,0 2 0 16,2-3 6448-16,-1-2 1248 0,1 0 256 0,1 1 48 0,-1-3-5296 0,4 0-1056 16,-1-4-224-16,1 2-32 15,1-4-928-15,0 1-176 0,1-1-32 0,1 0-16 0,2-1-240 0,0 1 128 16,3 0-128-16,-1 2 0 0,0-2 0 0,0 1 128 16,0-1-128-16,0 2 0 15,-2 0-896-15,0 0-208 0,-3-1-48 0,-1 3-17296 0</inkml:trace>
  <inkml:trace contextRef="#ctx0" brushRef="#br0" timeOffset="147840.51">4663 12468 10127 0,'0'0'896'0,"0"0"-704"0,0 0-192 0,0 0 0 16,-1 8 3840-16,1-8 720 15,-3 6 160-15,3-6 16 0,0 0-1792 0,0 0-384 0,0 0-64 0,0 0 0 16,0 0-1680-16,0 0-336 0,0 0-64 0,0 0-16 0,0 0-256 0,0 0-144 16,0 0 160-16,3-6-160 15,-1-2 128-15,-1 1-128 0,-1 7 0 0,6-9 144 0,-1 2-144 0,1-2 0 16,0 1 0-16,2-1 128 15,1-1 64-15,1-1 0 0,-1 2 0 0,2-1 0 0,-2 0-192 0,3 3 0 16,0 0 0-16,-1 0 0 16,1 1 0-16,-1 3-192 0,0-1 32 0,0 4 16 0,-2 0 144 15,-1 4 192-15,0-1-32 0,-2 1-16 16,0 5 64-16,-2-1 16 0,-2 4 0 0,-1 1 0 0,-1-1-32 0,-1 6-16 16,-3 3 0-16,-1 2 0 0,-3 1 320 0,-2 5 64 15,-1-2 16-15,1 3 0 0,-2-3-576 16,0-1 0-16,-2 4 0 0,1-3 0 0,0 2 128 0,-1-1-128 15,1-5 192-15,2 1-192 0,-1-2 128 0,0-2-128 16,-1-1 0-16,1-4 0 0,2-2 256 0,-1-3-64 16,2 0-16-16,1-4 0 0,2 1-176 0,-1-3 0 15,7-4 0-15,-7 0 0 0,1-3 0 0,6 3 0 16,-5-4 0-16,1-4 0 0,1-1-256 0,2 0-48 16,2-4 0-16,0 2 0 0,1-2 304 0,0 3 0 15,2-3 0-15,2-2 0 0,-1 0 0 0,1 1 0 0,0 1 128 16,1 3-128-16,3-3 256 0,-1 5-32 15,0-1-16-15,3 2 0 0,1 3-208 0,0 2 0 0,0 2 128 16,1 0-128-16,2 2 512 0,0 2 64 16,-3 0 16-16,3 5 0 0,1 0-16 0,0-1-16 0,-2 3 0 15,1 1 0-15,-1-5 48 0,-1 3 16 0,-2-3 0 0,0 3 0 0,-2-4-496 0,-2 3-128 16,0-5 0 0,1 3 0-16,0-3 0 0,2-2 0 0,-2-2 0 0,1 2 0 0,-1-2 0 0,3-2 0 15,-1 0 0 1,-1-2 0-16,-1-3 0 0,0 1 0 0,1-1 0 0,-3-2 0 31,1-1-1312-31,-1 2-224 0,-1-4-64 0,0 1 0 0,-1-2-1312 0,0 0-272 0,-1 3-48 0,1-3-16 31,1 2-1296-31,-1-5-272 0,-1 2-48 0,0 4-16 0</inkml:trace>
  <inkml:trace contextRef="#ctx0" brushRef="#br0" timeOffset="148152.26">5142 12548 18655 0,'0'0'832'15,"0"0"160"-15,0 0-800 0,3-6-192 0,-1 0 0 0,1 2 0 0,0-3 2880 0,1-2 512 16,0 3 128-16,-1 0 0 0,0-3-1488 0,1 3-304 15,0-5-64-15,1 5-16 0,0-1-688 0,1 0-128 16,-1 1-16-16,0-1-16 0,2 3-160 0,-1-1-16 16,2 1-16-16,0 0 0 0,0 2-256 0,1 2-48 15,0 0-16-15,2 2 0 0,-1 2 352 0,-1 3 80 16,-1-3 16-16,1 5 0 0,2 1-368 0,-2 4-80 16,0-1-16-16,-2 4 0 0,-2-2 48 0,-3 6 16 0,-3 2 0 15,-1-2 0-15,-4 1 112 0,0-1 0 16,-2 2 16-16,-1 0 0 0,-2 0-464 0,-2 1 0 15,-1-5 0-15,1 1 0 0,0-3 0 0,-1 0 0 16,0-6 0-16,0-5 0 0,-1 1 0 0,2-5 0 16,1-2 0-16,1-2 0 0,-1-5 0 0,1-1 0 15,2-5 0-15,0 0 0 0,1-4 0 0,2-3 0 16,2 1 0-16,1-1 0 0,2-7 0 0,2 4 0 0,2 0 0 0,1-1 0 16,-2 1 0-16,5-1 0 0,2 2 0 15,3 1 0 1,-2 1-1344-16,3 1-352 0,3 1-80 0,1 1-11936 15,3 2-2400-15</inkml:trace>
  <inkml:trace contextRef="#ctx0" brushRef="#br0" timeOffset="148421.74">5564 12355 35007 0,'0'0'768'0,"0"0"176"0,0 0 16 0,0 0 16 0,0 0-784 0,0 0-192 0,0 0 0 0,5 8 0 0,-5-8 2016 0,4 12 352 15,-3-4 80-15,-1 5 16 0,0 0-1152 0,0 0-224 16,-1 0-64-16,-3 7 0 0,2 1-288 0,-2 1-64 16,0 1-16-16,1 5 0 0,-1-5-336 0,3 4-64 15,-2-1 0-15,2 0-16 0,1-1-240 0,-1 1 0 16,-1-4 0-16,2-1 0 0,0-1 0 0,0 0 0 16,0-3 0-16,0-4 0 0,0 0 0 0,2-3 0 15,-2-3 0-15,0-7 0 16,0 0-720-16,0 0-144 0,0 0-32 0,0 0 0 15,7-7-2640-15,1-2-544 0,0-1-96 0,0-5-32 0</inkml:trace>
  <inkml:trace contextRef="#ctx0" brushRef="#br0" timeOffset="148740.49">5754 12322 28671 0,'0'0'1280'0,"0"0"256"0,8 4-1232 0,-2 1-304 0,-6-5 0 0,4 7 0 15,1 0 3344-15,-1 0 624 0,-1 0 112 0,-2 3 16 16,-2 4-2496-16,-2-4-496 0,-1 2-96 0,2 2-32 16,-1 2-128-16,-1 1-16 0,0 0-16 0,0-1 0 15,-1-2-816-15,1 2 0 0,0 1-256 0,2-4 64 0,-1 0 192 0,0 0 256 16,2-2-48-16,0 2-16 16,1-3 0-16,1 1 0 0,0-2 0 0,2-3 0 15,1 1-192-15,0-1 144 0,-4-6-144 0,9 8 128 16,0-5-128-16,2 1 0 0,-1-2 0 0,3 2 0 15,-1-4 0-15,1 0 0 0,0 0 0 0,2-1-176 0,-2-2 176 0,1 1-128 16,1-2 128-16,-2 0-128 16,0-1-720-16,0-2-144 0,-1 1-32 15,-1-2 0-15,0-3-1376 0,-2-2-288 0,-1-2-48 0,0 0-16 16,1-3-2608-16,-1 1-528 0,2-13-96 0,-1 3-32 0</inkml:trace>
  <inkml:trace contextRef="#ctx0" brushRef="#br0" timeOffset="148942.69">6031 12322 35007 0,'0'0'768'0,"0"0"176"0,0 0 16 0,-1 7 16 0,-1-1-784 0,2 4-192 0,-2 0 0 0,0 1 0 0,-1 2 2192 0,0 0 400 16,1 1 80-16,-1 4 16 0,0 1-1392 0,0 3-272 15,-1 4-48-15,1-2-16 0,0 2-256 0,1-1-48 16,-1 1-16-16,1 3 0 0,0-2-192 0,1 0-64 16,0 3 0-16,1-3 0 0,1-1-192 0,0-2-64 15,2 0 0-15,-2-5 0 0,0 1-128 0,1-3 0 0,2-4 0 0,1 0 0 31,-2-2-432-31,-1-2-112 0,2-5-32 0,-4-4 0 16,0 0-3472-16,9 0-704 0,15-4-144 0,-3-3-32 0</inkml:trace>
  <inkml:trace contextRef="#ctx0" brushRef="#br0" timeOffset="149501.25">6427 12612 25791 0,'0'0'1152'0,"0"0"224"0,0 0-1104 0,0 0-272 0,-1 6 0 0,1-6 0 0,0 0 3840 0,0 0 720 16,0 7 144-16,0-7 32 15,0 0-2928-15,0 0-576 0,0 0-112 0,0 0-32 0,2 6-448 0,-2-6-112 16,0 0-16-16,9 4 0 16,2-1-256-16,-1 1-48 0,2-4-16 0,0 2 0 0,1-2-192 0,-1 0 0 15,2 0 0-15,2-2-160 0,0-1 160 16,1 2-128-16,0 1 128 0,1 0-128 16,-1-3-2464-16,1-1-480 0,1 2-112 0,-2-1-16 0</inkml:trace>
  <inkml:trace contextRef="#ctx0" brushRef="#br0" timeOffset="150109.47">6934 12413 35711 0,'0'0'1584'0,"0"0"320"0,0 0-1520 0,0 0-384 15,0 0 0-15,0 0 0 0,0 0 2064 0,0 0 352 0,0 0 64 0,0 0 16 16,0 0-1856-16,0 0-352 16,0 0-80-16,0 0-16 0,0 0-192 0,0 0 144 0,0 0-144 0,-3-8 128 15,3 8-128-15,2-7 0 0,0 1 0 0,2-1 0 0,0 1 0 0,1-1 0 16,2 1 0-16,1-1 0 16,-1 3 0-16,1 0 0 0,2-1 0 0,-1 1 0 0,1 1 0 0,2 2 0 15,-2-2 0-15,1 3 0 16,-2 0 0-16,0 3 128 0,0-2-128 0,1 5 128 0,-4 0-128 0,1 2 0 15,-1 1 0-15,-2 2 0 16,0 2 0-16,-1 0 128 0,-3 4-128 0,-2 2 128 0,-2 2-128 0,-1 6 128 16,-1-1-128-16,-2 1 128 15,-1 0-128-15,-3-1 0 0,-1 1 0 0,0-1-176 0,-2 1 176 0,1-1 0 16,-1-1 0-16,2-2 0 0,2 0 0 0,-1-6 0 16,1 0 0-16,2-4 0 0,0-3 0 0,0 2 0 15,0-4 128-15,2-3-128 0,2-4 0 0,5-1-128 16,0 0 0-16,0 0 0 0,-7-4 128 0,3 0-128 15,3-2 128-15,1-3-128 0,1 1 128 0,2-1-128 16,0 2 128-16,1-2-128 0,1 1 128 0,0-1 0 16,2-1 128-16,-1 0-128 0,1 2 0 0,1 2 0 15,1-1 0-15,0 1-128 0,-1 2 128 0,2-1 0 16,2 1 128-16,0 4-128 0,0-3 0 0,-1 3 0 16,1 3 0-16,0-1 0 0,1 0 176 0,0 3-48 0,0-1 0 0,0 0 0 15,0 2-128-15,2-2 128 16,-1 1-128-16,1 2 128 0,-1-3 64 0,0 0 0 0,0-1 0 0,0 0 0 15,2 0-64-15,-2-3 0 16,-1 0 0-16,0 0 0 0,0-3-128 0,0 0-176 0,-1-1 48 0,0-3 0 31,0-2-624-31,0 1-112 0,-2-4-32 0,-1 2 0 16,-1-3-2192-16,0 0-448 0,0-1-96 0,-2 0-7136 0,1-2-1440 0</inkml:trace>
  <inkml:trace contextRef="#ctx0" brushRef="#br0" timeOffset="150459.57">7421 12448 35711 0,'0'0'784'0,"0"0"176"0,0 0 16 0,0 0 16 0,5-7-800 0,0 2-192 16,-1 1 0-16,2-2 0 0,-1-1 1216 0,1 1 208 16,1-2 48-16,1 5 0 0,0-3-880 0,1-1-160 15,0 3-48-15,2 2 0 16,-1-2 512-16,2 1 112 0,1 2 16 0,1-2 0 0,-1 3-768 0,2 4-256 16,-1-1 144-16,1 1-144 0,-2 2 240 0,2 3-48 15,-1 2 0-15,-3-1 0 0,0 3 64 0,-3 3 0 16,-2 4 0-16,-2 1 0 0,-3 2 192 0,-1 1 64 15,-4 2 0-15,-1 0 0 0,-3 2-512 0,-1-6 0 16,-3 1 0-16,-1-3 0 0,0 1 192 0,-1-1-48 16,-1-7-16-16,0 0 0 0,-2-5-128 0,0-3 0 15,-2-1 0-15,2-1-176 0,0-6 176 0,0-1-128 16,2-3 128-16,-1-2-128 0,1-1 128 0,2-3-128 0,2 0 128 0,0 0-128 16,3-2 128-16,2-1 0 15,0-3 0-15,4 2 0 0,0-3 0 0,4 0-128 0,0 2 128 0,4-2-128 31,2 1-256-31,1-1-64 0,2 3 0 0,3 0 0 0,-1 1-1536 16,2-1-304-16,2 0-64 0,4 4-16 16,3 0-2704-16,1 3-560 0,23-10-96 0,-7 7-32 0</inkml:trace>
  <inkml:trace contextRef="#ctx0" brushRef="#br0" timeOffset="150859.44">7885 12366 37087 0,'0'0'816'0,"0"0"160"0,0 0 48 0,0 0 16 0,6 2-832 0,-6-2-208 0,0 0 0 0,0 0 0 15,0 0 1168-15,0 0 192 0,8 0 48 0,-8 0 0 0,8-2-976 0,-2-2-192 16,1-2-48-16,0 2 0 0,0-2-192 0,1 2 144 16,1-3-144-16,2 3 128 0,-1-2-128 0,1 3 128 15,1-1-128-15,-1 2 128 0,3-1-128 0,-1 3 128 16,0 3-128-16,0-1 128 0,1 2 0 0,-1 3 0 15,0-1 0-15,1 5 0 0,-4-1-128 0,0 3 128 16,-2 3-128-16,1 4 128 0,-3-3-128 0,-2 6 128 16,-4 1-128-16,-2 0 128 0,-2 2-128 0,-2 0 0 15,-5 1 0-15,0-4 0 0,-4 0 0 0,1-3 128 16,-2 0-128-16,-1-3 128 0,-1-3-128 0,-1-5 0 16,0-1 0-16,-1-3 0 0,2-1 0 0,1-1 0 0,0-3 0 0,0-3 0 15,2-3 0-15,2 2 0 16,0-5 0-16,1 2-176 0,2-1 176 0,1-1 0 0,1-2 0 15,1-2 0-15,2 0 0 0,1 0 0 0,1 0 128 0,3-1-128 16,2-2 0-16,0-1-128 0,4 0 0 0,1 0 0 16,1-3 128-16,2 1 0 15,-1 2 128-15,2 1-128 16,1-1-1312-16,1 0-336 0,2 1-64 0,0 2-10416 0,2 1-2080 0</inkml:trace>
  <inkml:trace contextRef="#ctx0" brushRef="#br0" timeOffset="151403.06">8276 12325 37551 0,'0'0'832'0,"0"0"160"0,0 0 32 0,0 0 32 0,7 6-848 0,-7-6-208 0,0 0 0 0,0 0 0 0,0 0 864 0,0 0 128 15,0 0 32-15,8 0 0 0,-2-2-816 0,-1-5-208 16,1 3 0-16,-2-2 0 0,1 2 176 0,1-1-48 15,2-2-128-15,1 1 192 0,-2 2 0 0,2-3-16 16,2 1 0-16,0-1 0 0,1 3-176 0,0-2 160 16,0 2-160-16,1-2 160 0,0 5-160 0,0-2 128 15,0 3-128-15,0-2 128 0,0 4-128 0,-1 2 128 16,-1 2-128-16,-2 1 128 0,-1 0-128 0,-2 3 128 0,-2 2-128 0,-3 3 128 16,-3-2-128-16,-3 2 128 15,-3 2-128-15,-1 1 128 0,-2 1-128 0,1-2 0 16,-1 0 0-16,1-1 0 0,-1 1 128 0,1-4 0 15,-1 0 0-15,2-2 0 0,-1-1-128 0,2-1 0 0,1 2 0 0,2-5 0 16,0-2 0-16,5-4 0 0,0 0 0 0,0 0 0 16,0 0 0-16,0 0 128 0,0 0-128 0,0 0 128 15,0 0-128-15,0 0 128 0,9 3-128 0,1-1 128 0,1-2-128 0,1 0 128 16,1-2-128-16,1 2 128 16,2-3 0-16,1 2 0 0,0 1 0 0,0 0 0 15,0 0-128-15,1 0 0 0,1 4 0 0,-1 0 0 16,0 1 0-16,-1 2 128 0,-1 0-128 0,-3 4 128 15,-1 2 96-15,-3 0 16 16,-4 3 0-16,-1 1 0 0,-4 2-240 0,-2 1 176 0,-4 1-176 0,-3 3 160 0,-4-1 32 0,-3-1 0 16,-2 2 0-16,0-3 0 15,1-1-192-15,-3-1 0 0,-1-3 0 0,0-2 0 0,1-3 0 0,1 1 0 16,-1-4 0-16,1-2 0 0,-1 1 0 0,0-5 0 16,-1-2 0-16,2-2-176 0,-1-2 176 0,0-2-128 15,2-1 128-15,1-3-128 16,1-3-832-16,2 2-144 0,2-5-48 15,4-1-18480-15</inkml:trace>
  <inkml:trace contextRef="#ctx0" brushRef="#br0" timeOffset="152252.69">9012 12405 28559 0,'0'0'624'0,"0"0"128"0,0 0 16 0,0 0 64 16,0 0-672-16,0 0-160 0,11-3 0 0,-11 3 0 15,10-4 1920-15,2 2 368 0,-3-2 64 0,0 1 16 0,-9 3-1440 0,12-4-288 16,0 2-48-16,1 0-16 0,-1 0-256 0,1-1-48 16,-1-1-16-16,1 4 0 0,-1-3-256 0,-2 3 160 15,1 0-160-15,-1 3 128 0,-2 0-128 0,1-2 0 16,-9-1 0-16,9 3-176 16,-2-1-4304-16,1 2-880 0,-2 0-160 0,-3 5-48 0</inkml:trace>
  <inkml:trace contextRef="#ctx0" brushRef="#br0" timeOffset="152442.97">8999 12562 32479 0,'1'13'1440'0,"-1"-13"288"0,0 0-1376 0,2 9-352 16,0-1 0-16,-2-8 0 0,6 7 2576 0,-6-7 448 0,0 0 96 0,0 0 16 0,8 4-2112 0,1-2-400 16,0 1-96-16,0-3-16 15,0-3-256-15,3 1-48 0,1 0-16 0,0-3 0 16,0 1-192-16,2 0 144 15,0 0-144-15,1 2 128 0,0-1-128 0,0 2 0 0,1 1 0 0,-2 0 0 32,0 0-1808-32,-1 1-400 0,2-1-80 0,0 3-16 0</inkml:trace>
  <inkml:trace contextRef="#ctx0" brushRef="#br0" timeOffset="152723.07">9659 12206 34783 0,'0'0'768'0,"4"-7"144"0,1 1 48 0,-5 6 16 0,6-4-784 0,-2-3-192 0,0 3 0 0,-4 4 0 0,0 0 1376 0,0 0 224 16,0 0 64-16,0 0 0 0,0 0-464 0,0 0-96 16,0 0-16-16,-3 8 0 0,-1 5-448 0,0 3-112 15,-1 1-16-15,0 7 0 0,-2-1-96 0,2 3-32 0,-3 4 0 0,1 4 0 16,1 2-96-16,-1 2-32 15,2 4 0-15,1-4 0 0,-1-2-96 0,1 1-32 16,0-2 0-16,1-5 0 0,2 1-128 0,0-5 128 16,-1-5-128-16,1-4 128 0,0-4-128 0,0-4-272 0,1-9 64 15,0 0 16 1,0 0-928-16,0 0-176 0,2-9-48 0,1-2 0 0</inkml:trace>
  <inkml:trace contextRef="#ctx0" brushRef="#br0" timeOffset="153110.97">10000 12228 27647 0,'0'0'608'0,"0"0"128"0,0 0 32 0,0 0 0 0,0 0-624 0,0 0-144 16,0 0 0-16,0 0 0 0,0 0 1824 0,0 0 336 16,0 0 64-16,0 0 16 0,0 0-512 0,0 0-112 15,0 0-16-15,-2 8 0 0,1 1-192 0,-1 2-64 16,-1-2 0-16,0 1 0 0,-1 3-400 0,0 4-96 16,-1 0-16-16,0 0 0 0,0 3-352 0,-1 0-80 0,0 3-16 0,1 1 0 15,-1 2-144-15,3 0-48 16,-1 2 0-16,1 2 0 0,0-4 0 0,1 0 0 15,0 2 0-15,1-2 0 0,-2-4-192 0,2-1 144 16,1-1-144-16,0-1 128 0,0-4-128 0,0 0 0 0,0-4 0 0,1-1 0 16,2-3 0-16,-3-7 0 0,0 0 0 0,7 0 0 31,1-4-1808-31,1-2-400 0,0-10-80 0,-1-1-16 0</inkml:trace>
  <inkml:trace contextRef="#ctx0" brushRef="#br0" timeOffset="156622.49">14730 9648 22575 0,'0'0'992'0,"0"0"224"0,0 0-976 0,0 0-240 15,0 0 0-15,0 0 0 0,0 0 3520 0,0 0 672 16,0 0 128-16,0 0 32 0,0 0-2720 0,0 0-544 0,0 0-96 15,7 0-32-15,-7 0-560 0,9-3-112 16,0 3-32-16,2-2 0 0,-1 0-96 0,2 0-32 0,0-2 0 0,2 4 0 16,-1-3-128-16,2 3 128 0,-1-1-128 0,0 1 128 15,0 0 112-15,-3 0 16 0,1 0 0 0,-1 1 0 32,-4 2-1088-32,0 1-192 0,-7-4-64 0,5 6-11360 0,-1 1-2272 0</inkml:trace>
  <inkml:trace contextRef="#ctx0" brushRef="#br0" timeOffset="156829.84">14720 9919 41231 0,'0'0'896'0,"0"0"192"0,0 0 48 0,0 0 32 0,5 0-928 0,4 0-240 0,2-4 0 0,-1 0 0 0,2 2 1072 0,1-5 160 15,1 0 48-15,2 1 0 16,1 2-768-16,0-3-160 0,0 4-32 0,0-4 0 0,-1 4 0 0,0-1 0 15,-1 0 0-15,0 2 0 0,-2-1-320 16,0 3 0-16,0 0 0 0,-1 3-128 16,-2-3-768-16,0 2-160 0,-3 0-32 0,-7-2-12448 15,7 2-2496-15</inkml:trace>
  <inkml:trace contextRef="#ctx0" brushRef="#br0" timeOffset="160262.9">15690 9451 29487 0,'0'0'640'0,"0"0"144"0,0 0 32 0,0 0 16 0,0 0-672 0,0 0-160 0,0 0 0 0,0 0 0 16,0 0 1872-16,0 0 352 15,0 0 64-15,0 0 16 0,0 0-976 0,-2 8-192 16,-1 5-48-16,0-2 0 0,2 1-304 0,0-2-64 0,0 7-16 0,-2 0 0 0,0 3-144 0,1 2-48 16,-1 2 0-16,0-3 0 15,1 2-48-15,-2 7-16 0,1-1 0 0,1-8 0 0,-1 5-96 0,2 1-32 16,-1-4 0-1,1 3 0-15,0-2-96 0,-1-3-32 0,1 1 0 0,0 2 0 16,0-7-192-16,1-2 0 0,1-2 0 0,0 1-160 16,0-7 160-16,-1-7 0 0,0 0 0 0,3 10 0 0,-3-10-192 0,0 0 0 15,0 0 0-15,0 0 0 16,0 0-1216-16,0 0-256 0,0 0-64 0,8-7 0 16,0-2-2560-16,-2 1-512 0,0-4-96 0,0 2-32 0</inkml:trace>
  <inkml:trace contextRef="#ctx0" brushRef="#br0" timeOffset="160911.84">16133 9471 26943 0,'0'0'1200'0,"0"0"240"0,7 4-1152 0,-1 0-288 15,-6-4 0-15,0 0 0 0,7 4 2368 0,-7-4 400 0,0 0 96 0,0 0 16 16,0 0-1744-16,0 0-352 16,0 0-64-16,0 0-16 0,0 0-192 0,0 0-64 0,-8 3 0 0,0-1 0 15,-1-2-144-15,-2 0-48 0,-1 0 0 0,1-2 0 0,-1 2-48 0,0 2-16 16,0-2 0-16,1 1 0 16,-1-1-48-16,1 0-16 0,1-1 0 0,1 1 0 0,1 0-128 0,0 0 0 15,1-2 0-15,7 2 0 16,-6 0 0-16,6 0 0 0,0 0 0 0,0 0 0 0,-7 2 128 0,7-2 0 15,0 0 0-15,-4 8 0 16,2 1-128-16,-1-2 128 0,2-1-128 0,-1 2 128 0,1 1 0 0,1 2 0 16,-1 2 0-16,1-3 0 15,-1 3-128-15,-1-1 128 0,1-1-128 0,0-1 128 16,-1 1-128-16,1-2 0 0,-2 1 0 0,2-1 0 0,0-1 0 0,-1-1 128 0,2-7-128 0,0 0 128 16,0 0-128-16,0 0 0 15,0 0 0-15,0 0-176 0,0 6 176 0,0-6 0 16,0 0 0-16,0 0 0 0,0 0 0 0,0 0 176 15,0 0-48-15,8-3 0 0,-1-1-128 0,1-2 0 16,0 2 0-16,-1 2 0 0,1-2 0 0,1 1 0 16,1 2 0-16,-1-2-176 0,0-1 176 0,1 4 0 15,1-2 0-15,2 2 0 0,1 2 0 0,1 0 0 16,-2 3 128-16,0-1-128 0,0 0 128 0,2 2-128 16,-1 1 128-16,0 2-128 0,-2 2 128 0,1-1-128 0,-2 2 128 0,-2 0-128 0,-3 3 176 0,0 0-48 15,-2 3 0-15,-3-1 0 16,-4 0 256-16,-1 3 64 0,-2-1 0 0,-2-2 0 15,-3 3-256-15,0-3-64 16,-1-3 0-16,-1 2 0 0,-2 0-128 0,1-4 0 0,0-3 0 0,-1 1 0 16,-1-3 0-16,2-2 0 0,-2-4 0 15,3 2 128-15,0-3-128 0,1-3 0 0,1 0 0 0,0-4 0 16,1 0-224-16,2-2 32 0,1 1 0 0,2-1 0 0,0-1 192 0,2-3 0 16,0 2 0-16,2-2 0 15,1 3-1120 1,1-3-176-16,3 2-48 0,2-1 0 15,0-1-3728-15,2 5-752 0,10-7-160 0,-3 4-32 0</inkml:trace>
  <inkml:trace contextRef="#ctx0" brushRef="#br0" timeOffset="161353.19">16434 9538 32703 0,'0'0'720'0,"0"0"160"0,8-3 16 0,0 1 16 0,0-2-720 0,0 0-192 15,-1-3 0-15,1 3 0 0,-1-1 640 0,1-1 112 16,0-2 16-16,-1 1 0 0,1 1-160 0,1 0-32 16,1 2 0-16,0 1 0 0,2-1 160 0,0 1 32 15,1 0 0-15,1 3 0 0,2 3-112 0,0 1-16 16,1 1 0-16,0-1 0 0,0 3-48 0,0 0-16 0,-2 3 0 0,2 0 0 16,1 3-48-16,-3 3-16 15,-2 2 0-15,0 5 0 0,-2-3-96 0,-3 5-32 0,0-1 0 0,-4 6 0 16,-4-2 64-16,-3 2 0 15,-2-2 0-15,-3 3 0 0,-3-4-256 0,-3 3-64 0,-3-4 0 0,-1 1 0 16,-1-4-128-16,0-3 128 16,-1-3-128-16,-1-4 128 0,3-3-128 0,-1 0 0 0,2-4 0 0,0-2-176 15,2-4 176-15,-1 0 0 0,0-3 0 0,0 0 0 16,2-4 0-16,1 0-128 0,0-3 128 16,0-3-128-16,1-4 0 0,1 1 0 0,4-1 0 0,0 0 0 0,1-5 0 0,2 1 0 15,1 1 0-15,2-1 0 16,1-1 128-16,1 1-128 0,3-3 128 0,2-2-128 0,2 0 304 0,1 3 64 15,2-1 16-15,1 0 0 16,1-1-720-16,1 5-144 0,2 0-32 16,1 3 0-1,1-3-2400-15,3 3-480 0,3 0-112 0,2 4-16 0</inkml:trace>
  <inkml:trace contextRef="#ctx0" brushRef="#br0" timeOffset="161643.62">17409 9192 40543 0,'0'0'896'0,"0"0"176"0,7 4 32 0,-7-4 48 16,0 0-928-16,0 0-224 0,0 0 0 0,0 0 0 0,0 0 1168 0,0 0 192 0,3 7 48 0,-4 6 0 16,-7 0-720-16,-1 1-144 0,-4 5-32 0,-6 2 0 15,0-2-48-15,-2 7-16 16,-3-2 0-16,-1 3 0 0,2 2-144 0,0 1-48 0,4 1 0 0,0 3 0 15,2 1 112-15,4 2 16 16,3-1 0-16,2 1 0 0,1 1-160 0,2-1-32 0,4-2 0 0,2 2 0 16,2-3 0-16,2-2 0 15,0 2 0-15,6-5 0 0,2-4-192 0,3 0 144 0,1-4-144 0,1 1 128 16,4-5-128-16,2 3 0 0,1-3 0 0,1-4 0 16,-1-2 0-16,0-1-272 0,-2-6 64 0,-1 1 16 15,-1-5-1024-15,-1 0-208 16,-3-2-48-16,0-2-13136 0,0-6-2640 0</inkml:trace>
  <inkml:trace contextRef="#ctx0" brushRef="#br0" timeOffset="162632.87">17796 9391 36159 0,'0'0'800'0,"0"0"160"0,0 0 48 0,0 0 0 0,0 0-816 0,0 0-192 0,0 0 0 0,0 0 0 16,0 0 1424-16,0 0 240 0,0 0 64 0,0 0 0 0,0 0-624 0,3 8-112 15,-4 3-32-15,-1 2 0 0,0 0-512 0,-1 0-96 16,2 0-32-16,-2 4 0 0,-1 3 208 0,2-1 48 0,-1 5 0 0,2 2 0 15,-1-2-160-15,1 3-32 16,0-1 0-16,-1 1 0 0,2 0-96 0,0-1-32 16,0-2 0-16,0-2 0 0,0 2-256 0,2-3 160 15,-1-2-160-15,0-2 128 0,1-4-128 0,0 0 0 16,2 1 0-16,0-5-176 0,1-3 176 0,-5-6-128 0,0 0 128 0,0 0-128 31,7 0-1536-31,1-2-320 0,2-2-48 0,2-3-18640 0</inkml:trace>
  <inkml:trace contextRef="#ctx0" brushRef="#br0" timeOffset="162949.78">18141 9635 31551 0,'0'0'1408'0,"0"0"272"0,0 0-1344 0,0 0-336 0,0 0 0 0,4 6 0 16,0-2 2224-16,-4-4 368 0,0 0 80 0,0 0 16 15,0 0-1232-15,0 0-240 0,7 3-64 0,1-3 0 16,0 0-768-16,0-3-144 0,0 1-48 0,0 0 0 16,0 0 160-16,2-2 32 0,2 1 0 0,1-1 0 15,1 2-208-15,2 0-48 0,0 0 0 0,2-1 0 0,2 2-128 0,-1 1 128 16,1-3-128-16,0 3 128 15,-2-2-128-15,-1 0-272 0,-1 2 64 0,-2-2 16 16,-1 2-3392-16,0 0-656 16,14 0-144-16,-8 0-32 0</inkml:trace>
  <inkml:trace contextRef="#ctx0" brushRef="#br0" timeOffset="163651.76">18841 9466 23727 0,'0'0'512'15,"0"0"128"-15,7-1 0 0,-1-2 32 0,1 0-544 0,1-1-128 0,1 0 0 0,0-1 0 0,-1 1 1216 0,4 0 192 16,2 2 64-16,-3-2 0 16,-3 1-672-16,-1 2-128 0,3-2-32 0,-1 1 0 0,0 2-192 0,1 0-64 15,1 2 0-15,-1 1 0 0,0 1 208 0,-1 0 48 0,1 2 0 0,-1 3 0 16,1 2 304-16,-3 2 64 0,1 0 16 0,-1 4 0 15,-2 3 0-15,-1 1 0 0,-1 1 0 0,-3 6 0 16,0-2-160-16,-3 0-32 16,-2 4 0-16,-2-2 0 0,-2 2-512 0,-1 2-96 0,-2-1-32 0,-1-3 0 15,-2 0 0-15,1-2 0 16,-2-2 0-16,-1-5 0 0,-1-2-192 0,-1-2 0 0,1-4 0 16,1-3-160-16,0-2 160 0,1-5 0 0,2-1 0 0,-2-1 0 0,0-5 0 0,3 0-128 15,3-5 128-15,1 1-128 16,0-6 128-16,1 2-128 0,0-6 128 0,3 3-128 15,1-3 128-15,2 1 0 0,1-5 128 0,1 1-128 16,0-4 0-16,1 4 0 0,1-3 0 0,2 2-128 16,1-3 128-16,1 0 0 0,4 1 128 0,-1 0-128 15,1 5 0-15,2 1 0 0,1 1 0 0,0 2-128 16,0 4 128-16,2 0 0 0,0-1 128 0,1 7-128 31,-1-3-336-31,0 4-144 0,1-1-32 0,0 7 0 0,1-4-2864 0,0 4-576 0,0 7-112 0,-2-3-32 0</inkml:trace>
  <inkml:trace contextRef="#ctx0" brushRef="#br0" timeOffset="163883.81">19232 9835 37087 0,'0'0'1648'0,"0"0"336"0,5 7-1600 0,-5-7-384 16,0 0 0-16,6 4 0 0,-6-4 1776 0,0 0 272 0,0 0 48 0,0 0 16 16,0 0-1344-16,8 2-256 15,-8-2-48-15,0 0-16 0,0 0-448 0,7 0 0 0,-7 0 0 0,0 0 0 16,6-4 144-16,-6 4-144 0,7-2 128 0,-7 2-128 31,6-4-1200-31,1-1-320 0,0 1-64 0,-1 0-17488 0</inkml:trace>
  <inkml:trace contextRef="#ctx0" brushRef="#br0" timeOffset="164431.96">19573 9556 33167 0,'0'0'1472'0,"0"0"304"0,0 0-1424 0,0 0-352 0,0 0 0 0,8 0 0 16,-1-1 1712-16,1-3 272 0,-2-3 48 0,1 1 16 0,-3-3-1184 0,2 2-224 15,1-3-64-15,1-1 0 16,0-1-144-16,-1 2-48 0,0 0 0 0,2 0 0 0,0-4-384 0,2 3 0 16,1 0 0-16,-1 0 0 15,1 1 240-15,0 1-48 0,0-2 0 0,0 5 0 16,-1-1-192-16,1 3 144 0,-1-1-144 0,0 3 128 0,1 0-128 0,-1 2 0 0,-1 0 0 0,1 2 0 16,-2 2 128-16,-1 3 0 15,-2 2 0-15,1 2 0 0,-3 2-128 0,-3 1 128 16,0 6-128-16,-2-1 128 0,-2 5 64 0,-2 2 0 15,-1 0 0-15,-2 5 0 0,-1 1-192 0,-2 0 0 0,1-2 0 0,-2 3 0 16,-1-3 0-16,2-4 128 0,1 0-128 0,-2-2 128 16,-1-1-128-16,0 1 0 0,0-5 0 0,1-2 0 15,1 0 0-15,0 3-176 0,1-7 48 0,3-2 0 16,0-5 128-16,2-3 176 0,5-3-48 0,0 0 0 16,0 0-128-16,0 0-272 0,-3-7 64 0,2-2 16 15,2-1 192-15,2-3 0 0,1-1 192 0,1 0-192 16,4 1 0-16,0 0 0 0,2-3 0 0,-1 4 0 15,1-1 0-15,-3 4 0 0,1 0 0 0,0 1 0 16,1 2 0-16,1-1 0 0,-1 3-192 0,2 1 48 16,-3 1 144-16,4 4 128 0,0 1-128 0,1 1 176 15,0 3 64-15,0-1 16 0,1 2 0 0,-1 1 0 16,-1 2-256-16,2-2 0 0,-2-1 0 0,0 3 0 16,0-3 0-16,0 1 128 0,0 1-128 0,-1-3 0 15,0 0 0-15,0 0 0 0,-2-4 0 0,2 3 0 0,-2-5 0 0,1 2 0 16,-1-3 0-16,1-3 0 15,-1 2-2464-15,1-5-432 0,-1 0-96 0,2-1-16 16</inkml:trace>
  <inkml:trace contextRef="#ctx0" brushRef="#br0" timeOffset="164762.19">20222 9262 36399 0,'0'0'800'0,"0"0"160"0,0 0 48 0,0 0 16 15,8-3-832-15,-1-1-192 0,1 1 0 0,0 1 0 0,0 0 1280 0,-1 0 192 16,0 2 64-16,3-3 0 0,-3 3-1136 0,1 3-208 0,0-3-64 0,1 2 0 0,1 5 768 0,0 1 160 16,2-2 32-16,0 4 0 15,-1 3-432-15,2 4-80 0,2 2 0 0,-2 2-16 16,1 3-208-16,1 2-32 15,-1 4-16-15,1 0 0 0,-2 3-16 0,0 4 0 16,-1 2 0-16,-3 2 0 0,-4-1-32 0,-2 3 0 16,-5-1 0-16,-2-8 0 0,-2 0-256 0,-5 2 0 0,-2-2 128 0,-4-1-128 15,2-1 0-15,-3-2 0 16,1-2 0-16,0-2 0 0,0-2 0 0,0-5-144 0,0-4 144 0,0-2-128 16,-1-1-1136-16,1-7-208 15,0 0-64-15,0-5-12688 0,1 0-2544 0</inkml:trace>
  <inkml:trace contextRef="#ctx0" brushRef="#br0" timeOffset="165402">20608 9002 42383 0,'0'0'928'0,"0"0"192"0,0 0 32 0,0 0 64 0,0 0-976 0,0 0-240 0,0 0 0 0,0 0 0 0,0 0 960 0,4 7 160 15,-1-3 32-15,-1 2 0 0,0 3-416 0,-1-1-80 16,0 1-16-16,-1 5 0 0,0-1-304 0,2 1-64 0,-2 2-16 0,0 1 0 15,-3 0 0-15,2 5 0 16,-1-4 0-16,1 2 0 0,0 0-48 0,-1-1-16 16,1 2 0-16,0-1 0 0,-1 0-192 0,1-5 0 15,0 0 128-15,1-2-128 0,0-3-128 0,0 1-80 16,0-2-16-16,1 0 0 0,0-2 224 0,2-3 0 16,-3-4 0-16,0 0 0 15,0 0-2048-15,0 0-400 0,8-3-96 0,1-1-17440 0</inkml:trace>
  <inkml:trace contextRef="#ctx0" brushRef="#br0" timeOffset="165612.34">20869 9045 46079 0,'0'0'1024'0,"0"0"192"0,0 0 64 0,0 0 0 0,0 0-1024 0,-3 4-256 0,7 6 0 0,-1-3 0 0,-1 3 704 0,0 0 80 15,-2 1 32-15,0 2 0 16,-2 2-544-16,1-2-96 0,0 5-32 0,-2-1 0 0,-1 2-16 15,2 1 0-15,-1 1 0 0,0 1 0 16,1-1-128-16,0-1 128 0,1-1-128 0,0 1 128 16,1-6 16-16,0 2 0 0,1-2 0 0,0 0 0 15,1-5-144-15,0 1 0 0,-2-10 0 0,0 0 0 16,4 7-1504-16,-4-7-336 0,0 0-64 0,0 0-18720 0</inkml:trace>
  <inkml:trace contextRef="#ctx0" brushRef="#br0" timeOffset="166692.65">14602 10904 14511 0,'0'0'640'0,"0"0"128"0,0 0-608 0,0 0-160 16,0 0 0-16,0 0 0 0,0 0 3200 0,0 0 624 0,0 0 112 0,0 0 32 15,0 0-1280-15,0 0-256 0,5 0-64 0,3-3 0 16,0 2-768-16,1-4-144 16,0 3-48-16,2-1 0 0,1-3-864 0,1 2-176 0,2 0-48 0,4 2 0 15,-1-2-96-15,0-3-32 0,-1 5 0 0,0-2 0 0,-1 4-192 0,-1-3-160 16,-2 3 32-16,-3 3 0 15,1-2 128-15,-4 2 0 0,-7-3 128 0,0 0-128 32,0 0-3824-32,2 9-832 0,-4 1-160 0,-3 1-48 0</inkml:trace>
  <inkml:trace contextRef="#ctx0" brushRef="#br0" timeOffset="166892.46">14544 11096 35711 0,'0'0'784'0,"0"0"176"0,0 0 16 0,0 0 16 0,0 0-800 0,3 11-192 0,-3-11 0 0,0 0 0 0,0 0 960 0,8 4 160 16,0 1 32-16,1-5 0 0,-1 0-416 0,2-3-80 16,1 3-16-16,0-3 0 0,1 3-48 0,0-3-16 15,0 3 0-15,0 0 0 0,1-4 208 0,-2 4 48 16,1 1 0-16,0-1 0 0,0 0-832 0,0 3 0 0,-1-3-144 0,1 0 16 16,-1-3 128-16,-1 3 176 15,-1 0-48-15,0-1-14064 0,-2-2-2816 0</inkml:trace>
  <inkml:trace contextRef="#ctx0" brushRef="#br0" timeOffset="168052.54">15458 10687 30175 0,'0'0'1344'0,"0"0"256"0,0 0-1280 0,6 3-320 16,-2 4 0-16,0 0 0 15,-2 0 2688-15,1 3 448 0,-1 0 112 0,0 3 16 0,-2-2-1856 0,0 4-352 16,0 2-80-16,0 0-16 0,-2 3-560 0,1 2-112 16,-1 2-32-16,-1-1 0 0,0 5 0 0,1-2 0 15,-1 0 0-15,0 1 0 0,2 0-256 0,0-1 160 0,-1 2-160 0,1-2 128 16,1 0 64-16,0-5 0 16,0-1 0-16,1-1 0 0,1-2-192 0,-1 0 0 15,0-1 0-15,3-3 0 0,-1 0-176 0,1-2-64 16,0-3-16-16,1-3 0 15,-5-5-1472-15,7 0-320 0,0-3-48 0,3-1-10624 16,-1-5-2128-16</inkml:trace>
  <inkml:trace contextRef="#ctx0" brushRef="#br0" timeOffset="168581.69">15689 10783 40319 0,'0'0'896'0,"0"0"176"0,0 0 32 0,0 0 16 0,0 0-896 0,0 0-224 0,0 0 0 0,0 0 0 16,0 0 960-16,0 0 160 16,5 4 32-16,-5-4 0 0,0 0-672 0,8 0-128 0,-1-4-32 0,0 2 0 0,1-5-320 0,0-1 0 15,1-1 0-15,1 0 0 0,-1 1 128 0,1-1-128 16,2-1 128-16,0-1-128 16,0 2 128-16,2 1-128 0,2-1 128 0,-1 2-128 0,1 1 0 0,0 2 0 15,0 1 0-15,-2 1 0 16,0 0 128-16,-1 2-128 0,-1 4 128 0,-1 3-128 0,-2 2 432 0,-1 1 16 15,-2 1 0-15,0 5 0 16,-5-2-112-16,-2 3-16 0,-3 3 0 0,-3-1 0 0,-2 1 0 0,-3 1 0 16,-2 4 0-16,-2-4 0 0,-1 0-320 0,0-2 0 15,-1 0 0-15,1-5 0 0,0-1 0 0,1 0 0 0,0-2 0 16,4-2-128-16,2-1 128 0,1-2 0 0,2-3 0 0,7-3 0 16,0 0 0-16,0 0-128 15,0 0 128-15,0 0-128 0,0 0 128 0,0 0 0 0,7-3 128 0,2-1-128 16,3 2 128-16,1-2-128 15,1 4 128-15,1-3-128 0,0-1 0 0,2 2-128 0,2 0 0 16,-1 0 0-16,-1 2 256 0,0 0 48 16,0 0 16-16,-1 2 0 0,-2 2-192 0,1 0 0 0,-2 5 0 0,-3 2 0 15,-1-1 0-15,-1 4 128 0,-3 1-128 0,-1 2 128 16,-1 0-128-16,-3 3 0 16,-3 0 0-16,-1 1 0 0,-2 5 192 0,-3-3 0 0,-2 0 0 0,-1-2 0 0,-1-2-192 0,-1 3 0 15,-2-3 0-15,0 0 0 16,-2-3 0-16,1-3 0 0,0-2 0 0,1-1-176 15,-1-3 176-15,2-3 0 16,-1-2 0-16,0 1 0 0,2-6-128 0,-1 1 0 0,2-5 0 0,1-1 0 31,2-1-512-31,2-4-112 0,-1 2-16 0,2-6-13776 0,4 2-2768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51.222"/>
    </inkml:context>
    <inkml:brush xml:id="br0">
      <inkml:brushProperty name="width" value="0.1" units="cm"/>
      <inkml:brushProperty name="height" value="0.1" units="cm"/>
      <inkml:brushProperty name="color" value="#E71224"/>
    </inkml:brush>
  </inkml:definitions>
  <inkml:trace contextRef="#ctx0" brushRef="#br0">1 21 919 0 0,'3'20'17043'0'0,"-1"-20"-16552"0"0,8 1-359 0 0,0 0 1 0 0,1-1 0 0 0,-1 0 0 0 0,0-1 0 0 0,18-2 0 0 0,53-17-233 0 0,-24 5-5040 0 0,-41 11-879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51.582"/>
    </inkml:context>
    <inkml:brush xml:id="br0">
      <inkml:brushProperty name="width" value="0.1" units="cm"/>
      <inkml:brushProperty name="height" value="0.1" units="cm"/>
      <inkml:brushProperty name="color" value="#E71224"/>
    </inkml:brush>
  </inkml:definitions>
  <inkml:trace contextRef="#ctx0" brushRef="#br0">21 1 5983 0 0,'0'0'542'0'0,"4"17"2356"0"0,-2 2 4287 0 0,-3 1-3315 0 0,-12 43-2625 0 0,7-34-538 0 0,3-9-635 0 0,1 1 0 0 0,1-1 0 0 0,1 1 0 0 0,1-1 1 0 0,0 1-1 0 0,2-1 0 0 0,0 1 0 0 0,11 34 0 0 0,-11-47-72 0 0,0 0 0 0 0,0 0 0 0 0,1 0 0 0 0,0 0 0 0 0,9 13 0 0 0,-8-15-103 0 0,-4-6-213 0 0,0 1 0 0 0,0-1 0 0 0,0 0-1 0 0,-1 1 1 0 0,1-1 0 0 0,0 0-1 0 0,0 0 1 0 0,0 0 0 0 0,0 0-1 0 0,-1 0 1 0 0,1 0 0 0 0,0 0-1 0 0,0 0 1 0 0,0 0 0 0 0,0 0-1 0 0,0 0 1 0 0,0 0 0 0 0,-1 0 0 0 0,1-1-1 0 0,0 1 1 0 0,0 0 0 0 0,0-1-1 0 0,-1 1 1 0 0,2-1 0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51.925"/>
    </inkml:context>
    <inkml:brush xml:id="br0">
      <inkml:brushProperty name="width" value="0.1" units="cm"/>
      <inkml:brushProperty name="height" value="0.1" units="cm"/>
      <inkml:brushProperty name="color" value="#E71224"/>
    </inkml:brush>
  </inkml:definitions>
  <inkml:trace contextRef="#ctx0" brushRef="#br0">1 51 5983 0 0,'9'0'623'0'0,"17"-3"304"0"0,35-9 6814 0 0,-44 7-6902 0 0,-1 2-1 0 0,18-2 1 0 0,-28 4-703 0 0,1 1 0 0 0,-1 0 0 0 0,1 0 1 0 0,0 1-1 0 0,-1 0 0 0 0,1 0 0 0 0,-1 0 0 0 0,8 3 0 0 0,-9-2-52 0 0,-1 0 1 0 0,1 0-1 0 0,-1 0 0 0 0,0 0 0 0 0,0 1 0 0 0,0 0 0 0 0,0-1 1 0 0,0 2-1 0 0,0-1 0 0 0,-1 0 0 0 0,0 1 0 0 0,1-1 0 0 0,-1 1 1 0 0,0 0-1 0 0,3 7 0 0 0,-1-3 12 0 0,-1-1 0 0 0,0 1 1 0 0,-1-1-1 0 0,0 1 0 0 0,0 0 0 0 0,-1 0 1 0 0,0 1-1 0 0,0-1 0 0 0,-1 0 0 0 0,0 1 1 0 0,0-1-1 0 0,-1 1 0 0 0,0-1 0 0 0,-1 1 1 0 0,-2 11-1 0 0,0-5 116 0 0,-10 25-1 0 0,11-35-184 0 0,-1 0 0 0 0,1 0 0 0 0,-1-1 0 0 0,0 1 0 0 0,0-1 0 0 0,0 0-1 0 0,-1 0 1 0 0,-6 6 0 0 0,5-5-17 0 0,-1 0 0 0 0,0-1 1 0 0,-1 1-1 0 0,1-1 0 0 0,-1-1 0 0 0,-7 4 0 0 0,10-6-12 0 0,-1 1 0 0 0,0-1 0 0 0,0 0 0 0 0,0 0 0 0 0,0 0 0 0 0,0-1 0 0 0,0 0 0 0 0,0 0 0 0 0,0 0 0 0 0,-5-2 0 0 0,2 1-4 0 0,1-1 1 0 0,0 0-1 0 0,-1 0 0 0 0,1 0 0 0 0,0-1 0 0 0,0-1 0 0 0,0 1 0 0 0,1-1 0 0 0,-1 0 0 0 0,1 0 0 0 0,0-1 0 0 0,0 0 0 0 0,1 0 0 0 0,-1 0 0 0 0,1-1 0 0 0,0 0 0 0 0,1 0 0 0 0,-1 0 0 0 0,1-1 0 0 0,1 1 0 0 0,-1-1 0 0 0,1 0 0 0 0,0 0 0 0 0,0 0 0 0 0,1 0 0 0 0,0-1 0 0 0,0 1 0 0 0,1-1 0 0 0,0 1 0 0 0,0-1 0 0 0,1 1 0 0 0,0-1 0 0 0,0 1 0 0 0,1-1 0 0 0,0 0 0 0 0,0 1 0 0 0,1-1 0 0 0,4-12 0 0 0,2 2-125 0 0,1 1 1 0 0,0-1-1 0 0,1 2 0 0 0,23-30 1 0 0,-21 31-313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55.866"/>
    </inkml:context>
    <inkml:brush xml:id="br0">
      <inkml:brushProperty name="width" value="0.1" units="cm"/>
      <inkml:brushProperty name="height" value="0.1" units="cm"/>
      <inkml:brushProperty name="color" value="#E71224"/>
    </inkml:brush>
  </inkml:definitions>
  <inkml:trace contextRef="#ctx0" brushRef="#br0">319 80 8807 0 0,'0'0'659'0'0,"-3"-8"-406"0"0,1 3-227 0 0,1 1-1 0 0,-1 0 1 0 0,-1 0-1 0 0,1 0 1 0 0,-1 1-1 0 0,1-1 1 0 0,-1 0 0 0 0,0 1-1 0 0,0 0 1 0 0,-1 0-1 0 0,1 0 1 0 0,-1 0-1 0 0,0 0 1 0 0,1 1-1 0 0,-1-1 1 0 0,0 1-1 0 0,0 0 1 0 0,-1 0-1 0 0,1 1 1 0 0,-6-2-1 0 0,3 1 37 0 0,0 0 1 0 0,1 1-1 0 0,-1 0 0 0 0,0 1 0 0 0,0-1 0 0 0,0 1 0 0 0,0 0 1 0 0,0 1-1 0 0,0 0 0 0 0,0 0 0 0 0,1 1 0 0 0,-13 3 0 0 0,9-1 177 0 0,0 1-1 0 0,1 0 0 0 0,-1 1 0 0 0,1 0 0 0 0,0 0 0 0 0,1 1 1 0 0,-1 0-1 0 0,1 0 0 0 0,1 1 0 0 0,-10 11 0 0 0,13-14-118 0 0,0 1 0 0 0,0 0-1 0 0,1 1 1 0 0,-1-1 0 0 0,1 0-1 0 0,1 1 1 0 0,-1 0 0 0 0,1-1-1 0 0,0 1 1 0 0,1 0 0 0 0,0 0 0 0 0,0 0-1 0 0,0 1 1 0 0,1-1 0 0 0,0 0-1 0 0,2 13 1 0 0,-2-17-116 0 0,1 0 1 0 0,-1 0-1 0 0,1 0 0 0 0,0 0 0 0 0,0-1 1 0 0,0 1-1 0 0,0 0 0 0 0,0-1 1 0 0,1 1-1 0 0,-1-1 0 0 0,1 0 1 0 0,0 1-1 0 0,0-1 0 0 0,-1 0 1 0 0,1 0-1 0 0,1 0 0 0 0,-1 0 1 0 0,0 0-1 0 0,0 0 0 0 0,1-1 0 0 0,-1 1 1 0 0,1-1-1 0 0,-1 0 0 0 0,1 0 1 0 0,0 0-1 0 0,0 0 0 0 0,-1 0 1 0 0,1 0-1 0 0,0-1 0 0 0,0 1 1 0 0,0-1-1 0 0,0 0 0 0 0,0 0 0 0 0,-1 0 1 0 0,1 0-1 0 0,0-1 0 0 0,0 1 1 0 0,0-1-1 0 0,0 1 0 0 0,-1-1 1 0 0,1 0-1 0 0,4-2 0 0 0,11-8-49 0 0,-2 0-1 0 0,1-1 1 0 0,-2 0-1 0 0,1-2 0 0 0,-2 0 1 0 0,0 0-1 0 0,-1-1 1 0 0,0-1-1 0 0,-1 0 1 0 0,11-20-1 0 0,-19 29 843 0 0,-4 8-435 0 0,1 14-77 0 0,-1 0 0 0 0,0 0 0 0 0,-1 0 0 0 0,-1 0 0 0 0,-1-1 0 0 0,-4 17 0 0 0,-2 16 132 0 0,-14 157 1213 0 0,22-198-1618 0 0,0-3-12 0 0,1 0 0 0 0,0-1 0 0 0,-1 1 0 0 0,1 0 0 0 0,0 0 0 0 0,1-1 0 0 0,0 6 0 0 0,0-2-90 0 0,-1-5-40 0 0,1 0 1 0 0,-1 0 0 0 0,0 0 0 0 0,1 0 0 0 0,-1-1 0 0 0,1 1 0 0 0,-1 0 0 0 0,1 0-1 0 0,-1 0 1 0 0,1-1 0 0 0,0 1 0 0 0,1 1 0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56.409"/>
    </inkml:context>
    <inkml:brush xml:id="br0">
      <inkml:brushProperty name="width" value="0.1" units="cm"/>
      <inkml:brushProperty name="height" value="0.1" units="cm"/>
      <inkml:brushProperty name="color" value="#E71224"/>
    </inkml:brush>
  </inkml:definitions>
  <inkml:trace contextRef="#ctx0" brushRef="#br0">0 0 12671 0 0,'0'0'619'0'0,"1"2"-270"0"0,1 7 121 0 0,1 1-1 0 0,-1 0 0 0 0,-1 0 1 0 0,0 0-1 0 0,0 13 0 0 0,-6 52 1346 0 0,1-4-982 0 0,4-57-722 0 0,0-1 0 0 0,2 0 0 0 0,0 0 0 0 0,0 0 0 0 0,1 0 0 0 0,0 0 0 0 0,7 16 0 0 0,-6-22-111 0 0,4 2 0 0 0,-3-8 0 0 0,-4-1 0 0 0,0 0 0 0 0,-1 1 0 0 0,1-1 0 0 0,0 0 0 0 0,-1 0 0 0 0,1 0 0 0 0,0 1 0 0 0,-1-1 0 0 0,1 0 0 0 0,0 0 0 0 0,-1 0 0 0 0,1 0 0 0 0,0 0 0 0 0,-1 0 0 0 0,1 0 0 0 0,0-1 0 0 0,-1 1 0 0 0,1 0 0 0 0,0 0 0 0 0,-1 0 0 0 0,1-1 0 0 0,0 1 0 0 0,-1 0 0 0 0,1-1 0 0 0,0 0 0 0 0,1 0 0 0 0,3-1-22 0 0,0 0 0 0 0,0-1 0 0 0,0 0 0 0 0,-1 0 0 0 0,1 0 0 0 0,-1 0 0 0 0,0-1 0 0 0,0 1 0 0 0,0-1 0 0 0,0 0 0 0 0,-1 0 0 0 0,0-1 0 0 0,0 1 0 0 0,0-1 0 0 0,0 1 0 0 0,2-6 0 0 0,4-11-138 0 0,-1 1 0 0 0,9-35 0 0 0,-13 40 137 0 0,31-128 355 0 0,-35 141-75 0 0,-2 16 19 0 0,2-2-204 0 0,-3 22 64 0 0,2 0 1 0 0,5 54 0 0 0,-3-79-11 0 0,1-1 1 0 0,0 0 0 0 0,1 1 0 0 0,0-1 0 0 0,0 0 0 0 0,0 0-1 0 0,10 14 1 0 0,-10-18-397 0 0,0 1-1 0 0,0-1 0 0 0,1 0 1 0 0,-1 0-1 0 0,1 0 0 0 0,0-1 1 0 0,0 1-1 0 0,0-1 0 0 0,1 0 1 0 0,-1 0-1 0 0,1-1 0 0 0,0 1 1 0 0,9 2-1 0 0,-2-1-928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56.930"/>
    </inkml:context>
    <inkml:brush xml:id="br0">
      <inkml:brushProperty name="width" value="0.1" units="cm"/>
      <inkml:brushProperty name="height" value="0.1" units="cm"/>
      <inkml:brushProperty name="color" value="#E71224"/>
    </inkml:brush>
  </inkml:definitions>
  <inkml:trace contextRef="#ctx0" brushRef="#br0">233 95 9071 0 0,'0'0'434'0'0,"0"-1"-186"0"0,-1-4-48 0 0,0 0 1 0 0,0 0 0 0 0,-1 1-1 0 0,0-1 1 0 0,0 1 0 0 0,0-1-1 0 0,0 1 1 0 0,-1 0 0 0 0,1 0-1 0 0,-1 0 1 0 0,0 0 0 0 0,0 0-1 0 0,-1 1 1 0 0,1 0 0 0 0,-1-1-1 0 0,1 1 1 0 0,-1 0 0 0 0,0 1-1 0 0,0-1 1 0 0,-1 1 0 0 0,1 0-1 0 0,0 0 1 0 0,-1 0 0 0 0,0 0-1 0 0,1 1 1 0 0,-1 0 0 0 0,0 0-1 0 0,1 0 1 0 0,-7 0 0 0 0,7 1-45 0 0,-1 0 1 0 0,1 1 0 0 0,0-1 0 0 0,-1 1 0 0 0,1 0 0 0 0,0 0 0 0 0,0 1 0 0 0,0-1 0 0 0,0 1-1 0 0,0 0 1 0 0,0 0 0 0 0,-6 5 0 0 0,5-3-35 0 0,0 0-1 0 0,0 1 1 0 0,1-1 0 0 0,0 1-1 0 0,0 0 1 0 0,0 0 0 0 0,0 1-1 0 0,-2 6 1 0 0,1-2-71 0 0,1 0 1 0 0,0 0-1 0 0,1 0 0 0 0,0 0 1 0 0,0 0-1 0 0,1 1 0 0 0,1-1 0 0 0,0 1 1 0 0,0 0-1 0 0,2 15 0 0 0,0-17-49 0 0,0 1 0 0 0,1-1 0 0 0,0 0 0 0 0,1 0 0 0 0,0 0 0 0 0,0 0-1 0 0,1-1 1 0 0,9 17 0 0 0,-11-22 0 0 0,0 0 0 0 0,0 0 0 0 0,1 0-1 0 0,-1 0 1 0 0,1-1 0 0 0,-1 1 0 0 0,1-1 0 0 0,0 1-1 0 0,0-1 1 0 0,0 0 0 0 0,0 0 0 0 0,0 0 0 0 0,0-1 0 0 0,1 1-1 0 0,-1-1 1 0 0,1 0 0 0 0,-1 0 0 0 0,1 0 0 0 0,-1 0-1 0 0,1 0 1 0 0,0-1 0 0 0,-1 0 0 0 0,1 0 0 0 0,0 0-1 0 0,6-1 1 0 0,-5 0-65 0 0,1-1-1 0 0,0 0 0 0 0,-1 0 1 0 0,0 0-1 0 0,1-1 1 0 0,-1 0-1 0 0,0 0 0 0 0,0 0 1 0 0,0-1-1 0 0,-1 0 0 0 0,1 0 1 0 0,-1 0-1 0 0,0 0 1 0 0,0 0-1 0 0,-1-1 0 0 0,1 0 1 0 0,4-9-1 0 0,3-4-44 0 0,-2-1 1 0 0,-1-1-1 0 0,11-32 0 0 0,-15 31 108 0 0,-3 12 4 0 0,1 1 0 0 0,5-16 0 0 0,-7 23 58 0 0,5 31 4 0 0,-1-11-54 0 0,11 66 252 0 0,-12-74-177 0 0,0 0 0 0 0,1 0 0 0 0,0 0 0 0 0,1 0 0 0 0,8 13 0 0 0,-11-21-127 0 0,0 0 0 0 0,1-1 1 0 0,-1 1-1 0 0,0 0 0 0 0,1-1 1 0 0,0 1-1 0 0,0-1 0 0 0,-1 0 1 0 0,1 0-1 0 0,1 0 1 0 0,-1 0-1 0 0,0-1 0 0 0,0 1 1 0 0,1-1-1 0 0,5 2 0 0 0,-5-2-633 0 0,1-1 0 0 0,-1 1 0 0 0,0-1 0 0 0,1 1 0 0 0,-1-1 0 0 0,1-1 0 0 0,5 0 0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57.718"/>
    </inkml:context>
    <inkml:brush xml:id="br0">
      <inkml:brushProperty name="width" value="0.1" units="cm"/>
      <inkml:brushProperty name="height" value="0.1" units="cm"/>
      <inkml:brushProperty name="color" value="#E71224"/>
    </inkml:brush>
  </inkml:definitions>
  <inkml:trace contextRef="#ctx0" brushRef="#br0">172 1 14311 0 0,'0'0'1432'0'0,"1"1"-1309"0"0,2 4 156 0 0,1 0-1 0 0,-1 1 1 0 0,0-1-1 0 0,-1 0 1 0 0,1 1 0 0 0,-1 0-1 0 0,0 0 1 0 0,-1-1 0 0 0,1 1-1 0 0,-1 0 1 0 0,0 7-1 0 0,1 10 958 0 0,-3 39 1 0 0,-1-1-1353 0 0,3-24 415 0 0,-1-23-269 0 0,0-1 0 0 0,1 1 1 0 0,4 21-1 0 0,-4-34 1 0 0,-14-20-609 0 0,8 9 528 0 0,0 1 0 0 0,-1 0 0 0 0,-1 0 0 0 0,1 1 0 0 0,-15-14 0 0 0,18 19 44 0 0,-1-1 1 0 0,0 1 0 0 0,0 0 0 0 0,0 1 0 0 0,0-1-1 0 0,-1 1 1 0 0,1 0 0 0 0,-1 0 0 0 0,1 0-1 0 0,-1 1 1 0 0,0-1 0 0 0,1 1 0 0 0,-1 0 0 0 0,0 0-1 0 0,-5 1 1 0 0,7 0 5 0 0,1 0-1 0 0,0 0 0 0 0,0 0 1 0 0,0 1-1 0 0,0-1 1 0 0,0 1-1 0 0,0-1 0 0 0,0 1 1 0 0,0 0-1 0 0,0 0 0 0 0,0 0 1 0 0,0 0-1 0 0,1 0 1 0 0,-1 0-1 0 0,0 1 0 0 0,-1 1 1 0 0,0-1 6 0 0,1 1-1 0 0,-1 1 1 0 0,1-1 0 0 0,0 0 0 0 0,0 0 0 0 0,0 1-1 0 0,0-1 1 0 0,-1 5 0 0 0,0 3 28 0 0,0-1-1 0 0,1 0 0 0 0,0 1 1 0 0,1-1-1 0 0,-1 18 1 0 0,3-13-8 0 0,0-1 0 0 0,1 0 0 0 0,0 0-1 0 0,1 0 1 0 0,1 0 0 0 0,10 25 0 0 0,-13-36-24 0 0,1 0-1 0 0,0 0 1 0 0,0 0-1 0 0,-1 0 1 0 0,2 0 0 0 0,-1-1-1 0 0,0 1 1 0 0,1-1-1 0 0,-1 1 1 0 0,1-1-1 0 0,-1 0 1 0 0,1 0-1 0 0,0 0 1 0 0,0 0-1 0 0,0-1 1 0 0,0 1 0 0 0,4 1-1 0 0,2-1-124 0 0,-1 0 1 0 0,0 0-1 0 0,1-1 1 0 0,-1 0-1 0 0,16-1 0 0 0,-18 0-20 0 0,-1-1-1 0 0,0 0 1 0 0,0 0 0 0 0,0 0-1 0 0,0-1 1 0 0,0 1 0 0 0,7-5-1 0 0,33-19-1056 0 0,-35 20 915 0 0,5-3-287 0 0,0-1-1 0 0,-1-1 1 0 0,0 0-1 0 0,-1 0 1 0 0,0-1-1 0 0,-1-1 1 0 0,15-18-1 0 0,-13 11-673 0 0,-1-1-1 0 0,21-42 0 0 0,-30 52 1134 0 0,-1 4 88 0 0,0 0-1 0 0,0 1 1 0 0,0-1 0 0 0,9-10 6486 0 0,-10 33-5823 0 0,-1 1 0 0 0,-1 17 1 0 0,0-17-311 0 0,0 1 1 0 0,4 17 0 0 0,10 75 1166 0 0,-12-66-1003 0 0,-2-43-465 0 0,3-24-194 0 0,-1 10 131 0 0,19-111-73 0 0,-16 104 111 0 0,0 1 0 0 0,1 0 0 0 0,1 0 0 0 0,14-26 0 0 0,-16 37-109 0 0,0 0-1 0 0,1 1 0 0 0,-1-1 1 0 0,1 1-1 0 0,1 0 1 0 0,-1 1-1 0 0,1-1 0 0 0,0 1 1 0 0,0 1-1 0 0,1-1 1 0 0,-1 1-1 0 0,1 1 0 0 0,0-1 1 0 0,0 1-1 0 0,0 1 0 0 0,17-4 1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58.505"/>
    </inkml:context>
    <inkml:brush xml:id="br0">
      <inkml:brushProperty name="width" value="0.1" units="cm"/>
      <inkml:brushProperty name="height" value="0.1" units="cm"/>
      <inkml:brushProperty name="color" value="#E71224"/>
    </inkml:brush>
  </inkml:definitions>
  <inkml:trace contextRef="#ctx0" brushRef="#br0">165 244 4607 0 0,'0'0'208'0'0,"2"0"-9"0"0,0 0-41 0 0,1 0-1 0 0,-1-1 1 0 0,1 1 0 0 0,-1-1-1 0 0,1 1 1 0 0,-1-1 0 0 0,1 0-1 0 0,3-2 1 0 0,-4 2 279 0 0,1 0 0 0 0,-1 0 0 0 0,0-1 1 0 0,0 1-1 0 0,0-1 0 0 0,-1 0 0 0 0,1 0 0 0 0,0 1 0 0 0,0-1 1 0 0,-1 0-1 0 0,0 0 0 0 0,1-1 0 0 0,-1 1 0 0 0,0 0 0 0 0,0 0 1 0 0,0-1-1 0 0,0 1 0 0 0,0-1 0 0 0,-1 1 0 0 0,1 0 0 0 0,-1-1 1 0 0,1-3-1 0 0,-1 3-536 0 0,0 0 0 0 0,0 1 0 0 0,-1-1 0 0 0,1 0-1 0 0,-1 1 1 0 0,1-1 0 0 0,-2-2 0 0 0,1 2 180 0 0,-1 0 0 0 0,1 0 0 0 0,0 1-1 0 0,-1-1 1 0 0,0 1 0 0 0,0-1 0 0 0,1 1 0 0 0,-1-1-1 0 0,-1 1 1 0 0,1 0 0 0 0,0 0 0 0 0,0 0-1 0 0,-1 0 1 0 0,1 1 0 0 0,-1-1 0 0 0,0 1 0 0 0,1-1-1 0 0,-1 1 1 0 0,0 0 0 0 0,0 0 0 0 0,0 0 0 0 0,0 1-1 0 0,0-1 1 0 0,0 1 0 0 0,0-1 0 0 0,-6 1 0 0 0,3 0 43 0 0,-1 1 1 0 0,1-1 0 0 0,-1 1 0 0 0,1 1 0 0 0,0-1 0 0 0,-1 1 0 0 0,1 0 0 0 0,0 1 0 0 0,0-1-1 0 0,0 1 1 0 0,-8 6 0 0 0,8-4-88 0 0,0 0 0 0 0,1 0 0 0 0,-1 1 0 0 0,1-1 0 0 0,1 1 0 0 0,-1 0 0 0 0,1 1 0 0 0,0-1 0 0 0,0 1 0 0 0,1-1 0 0 0,0 1 0 0 0,0 0 0 0 0,1 1 0 0 0,0-1 0 0 0,0 0 0 0 0,0 1 0 0 0,1-1 0 0 0,0 1 0 0 0,1 8 0 0 0,-1-8 2 0 0,1 1 0 0 0,1 0 0 0 0,0 0-1 0 0,0-1 1 0 0,0 1 0 0 0,1-1 0 0 0,1 1 0 0 0,-1-1 0 0 0,1 0-1 0 0,1 1 1 0 0,0-2 0 0 0,0 1 0 0 0,0 0 0 0 0,1-1 0 0 0,0 0-1 0 0,8 10 1 0 0,-10-15-45 0 0,-1 0-1 0 0,1 0 0 0 0,-1 0 1 0 0,1 0-1 0 0,0 0 1 0 0,0 0-1 0 0,0-1 1 0 0,0 1-1 0 0,0-1 0 0 0,0 0 1 0 0,0 0-1 0 0,0 0 1 0 0,0 0-1 0 0,1 0 1 0 0,-1-1-1 0 0,0 0 0 0 0,6 0 1 0 0,-3 0-10 0 0,-1-1 0 0 0,1 0 0 0 0,-1 0 0 0 0,0-1 0 0 0,0 0 0 0 0,0 0 0 0 0,0 0 0 0 0,0 0 0 0 0,0-1 0 0 0,5-3 0 0 0,-3 1-96 0 0,0-1 1 0 0,0 0 0 0 0,0 0 0 0 0,0-1 0 0 0,-1 0 0 0 0,0 0 0 0 0,-1 0 0 0 0,7-11 0 0 0,-5 5 18 0 0,0 0 1 0 0,0-1-1 0 0,-2 0 0 0 0,6-19 1 0 0,-9 25 92 0 0,-4 18 36 0 0,1 1 1 0 0,1 0-1 0 0,0-1 0 0 0,0 1 1 0 0,1-1-1 0 0,0 1 1 0 0,1-1-1 0 0,1 0 0 0 0,-1 1 1 0 0,1-1-1 0 0,1 0 0 0 0,0-1 1 0 0,10 19-1 0 0,-11-25-32 0 0,-1 0 1 0 0,0 0-1 0 0,1 0 0 0 0,-1 0 0 0 0,1 0 0 0 0,0-1 0 0 0,0 1 1 0 0,0-1-1 0 0,0 0 0 0 0,0 0 0 0 0,1 0 0 0 0,-1-1 0 0 0,1 1 1 0 0,-1-1-1 0 0,1 1 0 0 0,-1-1 0 0 0,1 0 0 0 0,0-1 0 0 0,7 1 1 0 0,-6 0-18 0 0,0-2 0 0 0,-1 1 1 0 0,1-1-1 0 0,0 1 0 0 0,-1-1 1 0 0,1 0-1 0 0,-1-1 1 0 0,1 1-1 0 0,-1-1 0 0 0,0 0 1 0 0,1 0-1 0 0,-1-1 0 0 0,0 1 1 0 0,0-1-1 0 0,5-4 1 0 0,3-5-406 0 0,0-1 0 0 0,-1 0 0 0 0,0-1 1 0 0,-1 0-1 0 0,-1 0 0 0 0,0-1 0 0 0,-1 0 1 0 0,8-20-1 0 0,0-10-4221 0 0,20-79-1 0 0,-30 99 3968 0 0,-2 1 0 0 0,0-1 0 0 0,-1-29 9151 0 0,-5 56-8073 0 0,0 0 1 0 0,0 1 0 0 0,0 0-1 0 0,0-1 1 0 0,0 1 0 0 0,0 0-1 0 0,0 0 1 0 0,1 0 0 0 0,0 0-1 0 0,0 0 1 0 0,0 0 0 0 0,-2 6-1 0 0,-2 5 333 0 0,1-1-396 0 0,-1 1 0 0 0,1-1 0 0 0,1 1 0 0 0,1 0 0 0 0,0 0 0 0 0,0 27 1 0 0,3-7 45 0 0,8 59 1 0 0,-5-75-100 0 0,0 1 0 0 0,1-1 0 0 0,8 22-1 0 0,-9-31-282 0 0,0 0-1 0 0,0 0 1 0 0,1 0-1 0 0,0-1 1 0 0,1 0-1 0 0,0 0 1 0 0,0-1-1 0 0,9 9 0 0 0,-13-14-273 0 0,0-1 0 0 0,1 1-1 0 0,-1-1 1 0 0,0 0 0 0 0,1 1-1 0 0,0-1 1 0 0,-1 0 0 0 0,1 0-1 0 0,0-1 1 0 0,-1 1 0 0 0,1 0-1 0 0,0-1 1 0 0,0 0 0 0 0,0 1-1 0 0,0-1 1 0 0,-1-1-1 0 0,1 1 1 0 0,0 0 0 0 0,0-1-1 0 0,0 1 1 0 0,-1-1 0 0 0,1 0-1 0 0,0 0 1 0 0,-1 0 0 0 0,1 0-1 0 0,3-2 1 0 0,4-4-1508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58.833"/>
    </inkml:context>
    <inkml:brush xml:id="br0">
      <inkml:brushProperty name="width" value="0.1" units="cm"/>
      <inkml:brushProperty name="height" value="0.1" units="cm"/>
      <inkml:brushProperty name="color" value="#E71224"/>
    </inkml:brush>
  </inkml:definitions>
  <inkml:trace contextRef="#ctx0" brushRef="#br0">278 1 5983 0 0,'-2'0'274'0'0,"-40"14"-211"0"0,-61 19 10500 0 0,11-13-9617 0 0,78-17-912 0 0,-10-1 100 0 0,23-2-49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6T13:24:59.166"/>
    </inkml:context>
    <inkml:brush xml:id="br0">
      <inkml:brushProperty name="width" value="0.1" units="cm"/>
      <inkml:brushProperty name="height" value="0.1" units="cm"/>
      <inkml:brushProperty name="color" value="#E71224"/>
    </inkml:brush>
  </inkml:definitions>
  <inkml:trace contextRef="#ctx0" brushRef="#br0">0 1 4143 0 0,'8'6'8696'0'0,"-6"-3"-7997"0"0,0 0-1 0 0,0 0 0 0 0,-1 0 0 0 0,1 0 1 0 0,-1 1-1 0 0,2 5 0 0 0,0 4 361 0 0,1 25-1 0 0,2 4-151 0 0,-4-31-715 0 0,0 2-64 0 0,1 0 0 0 0,1-1 1 0 0,0 1-1 0 0,0-1 0 0 0,1 0 1 0 0,1 0-1 0 0,0 0 0 0 0,8 11 1 0 0,-12-21-112 0 0,0 0-1 0 0,-1 0 1 0 0,1 0 0 0 0,0 0-1 0 0,0 0 1 0 0,0-1 0 0 0,0 1-1 0 0,4 1 1 0 0,-3-2-400 0 0,0 1 0 0 0,1-1-1 0 0,-1-1 1 0 0,0 1 0 0 0,0 0 0 0 0,0-1-1 0 0,1 0 1 0 0,-1 1 0 0 0,0-1-1 0 0,1-1 1 0 0,-1 1 0 0 0,0 0 0 0 0,0-1-1 0 0,1 0 1 0 0,-1 1 0 0 0,4-3 0 0 0,15-5-1791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E99BC6-336C-4A1D-9F5F-E70903746D27}"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0675F-A8F1-4454-8586-1EF0F371FBF2}" type="slidenum">
              <a:rPr lang="en-US" smtClean="0"/>
              <a:t>‹#›</a:t>
            </a:fld>
            <a:endParaRPr lang="en-US"/>
          </a:p>
        </p:txBody>
      </p:sp>
    </p:spTree>
    <p:extLst>
      <p:ext uri="{BB962C8B-B14F-4D97-AF65-F5344CB8AC3E}">
        <p14:creationId xmlns:p14="http://schemas.microsoft.com/office/powerpoint/2010/main" val="3232007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4AAD347D-5ACD-4C99-B74B-A9C85AD731AF}" type="datetimeFigureOut">
              <a:rPr lang="en-US" smtClean="0"/>
              <a:t>1/26/2021</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57F1E4F-1CFF-5643-939E-02111984F565}"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36661956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1612350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324110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3012212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4509A250-FF31-4206-8172-F9D3106AACB1}" type="datetimeFigureOut">
              <a:rPr lang="en-US" smtClean="0"/>
              <a:t>1/26/2021</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57F1E4F-1CFF-5643-939E-02111984F565}"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58346019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09A250-FF31-4206-8172-F9D3106AACB1}"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310883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09A250-FF31-4206-8172-F9D3106AACB1}"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1105673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09A250-FF31-4206-8172-F9D3106AACB1}"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364495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560602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509A250-FF31-4206-8172-F9D3106AACB1}" type="datetimeFigureOut">
              <a:rPr lang="en-US" smtClean="0"/>
              <a:t>1/26/2021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02111984F565}"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74318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509A250-FF31-4206-8172-F9D3106AACB1}" type="datetimeFigureOut">
              <a:rPr lang="en-US" smtClean="0"/>
              <a:t>1/26/2021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02111984F565}"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95161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4509A250-FF31-4206-8172-F9D3106AACB1}" type="datetimeFigureOut">
              <a:rPr lang="en-US" smtClean="0"/>
              <a:t>1/26/2021</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57F1E4F-1CFF-5643-939E-02111984F565}"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6604678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http://pngimg.com/download/51571" TargetMode="External"/><Relationship Id="rId18" Type="http://schemas.openxmlformats.org/officeDocument/2006/relationships/image" Target="../media/image10.png"/><Relationship Id="rId3" Type="http://schemas.openxmlformats.org/officeDocument/2006/relationships/image" Target="../media/image2.png"/><Relationship Id="rId21" Type="http://schemas.openxmlformats.org/officeDocument/2006/relationships/customXml" Target="../ink/ink3.xml"/><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customXml" Target="../ink/ink1.xml"/><Relationship Id="rId2" Type="http://schemas.openxmlformats.org/officeDocument/2006/relationships/image" Target="../media/image1.png"/><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hyperlink" Target="http://www.pngall.com/oval-png" TargetMode="External"/><Relationship Id="rId11" Type="http://schemas.openxmlformats.org/officeDocument/2006/relationships/hyperlink" Target="http://pngimg.com/download/5911" TargetMode="External"/><Relationship Id="rId5" Type="http://schemas.openxmlformats.org/officeDocument/2006/relationships/image" Target="../media/image4.png"/><Relationship Id="rId15" Type="http://schemas.openxmlformats.org/officeDocument/2006/relationships/hyperlink" Target="http://www.cordovacarter.weebly.com" TargetMode="External"/><Relationship Id="rId10" Type="http://schemas.openxmlformats.org/officeDocument/2006/relationships/image" Target="../media/image7.png"/><Relationship Id="rId19" Type="http://schemas.openxmlformats.org/officeDocument/2006/relationships/customXml" Target="../ink/ink2.xml"/><Relationship Id="rId4" Type="http://schemas.openxmlformats.org/officeDocument/2006/relationships/image" Target="../media/image3.png"/><Relationship Id="rId9" Type="http://schemas.openxmlformats.org/officeDocument/2006/relationships/hyperlink" Target="http://pngimg.com/download/6981" TargetMode="External"/><Relationship Id="rId14" Type="http://schemas.openxmlformats.org/officeDocument/2006/relationships/hyperlink" Target="http://www.deltamath.com" TargetMode="External"/><Relationship Id="rId22"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17" Type="http://schemas.openxmlformats.org/officeDocument/2006/relationships/image" Target="../media/image89.png"/><Relationship Id="rId21" Type="http://schemas.openxmlformats.org/officeDocument/2006/relationships/image" Target="../media/image41.png"/><Relationship Id="rId42" Type="http://schemas.openxmlformats.org/officeDocument/2006/relationships/customXml" Target="../ink/ink29.xml"/><Relationship Id="rId63" Type="http://schemas.openxmlformats.org/officeDocument/2006/relationships/image" Target="../media/image62.png"/><Relationship Id="rId84" Type="http://schemas.openxmlformats.org/officeDocument/2006/relationships/customXml" Target="../ink/ink50.xml"/><Relationship Id="rId138" Type="http://schemas.openxmlformats.org/officeDocument/2006/relationships/customXml" Target="../ink/ink77.xml"/><Relationship Id="rId159" Type="http://schemas.openxmlformats.org/officeDocument/2006/relationships/image" Target="../media/image110.png"/><Relationship Id="rId170" Type="http://schemas.openxmlformats.org/officeDocument/2006/relationships/customXml" Target="../ink/ink93.xml"/><Relationship Id="rId191" Type="http://schemas.openxmlformats.org/officeDocument/2006/relationships/image" Target="../media/image126.png"/><Relationship Id="rId205" Type="http://schemas.openxmlformats.org/officeDocument/2006/relationships/image" Target="../media/image133.png"/><Relationship Id="rId226" Type="http://schemas.openxmlformats.org/officeDocument/2006/relationships/customXml" Target="../ink/ink121.xml"/><Relationship Id="rId107" Type="http://schemas.openxmlformats.org/officeDocument/2006/relationships/image" Target="../media/image84.png"/><Relationship Id="rId11" Type="http://schemas.openxmlformats.org/officeDocument/2006/relationships/image" Target="../media/image36.png"/><Relationship Id="rId32" Type="http://schemas.openxmlformats.org/officeDocument/2006/relationships/customXml" Target="../ink/ink24.xml"/><Relationship Id="rId53" Type="http://schemas.openxmlformats.org/officeDocument/2006/relationships/image" Target="../media/image57.png"/><Relationship Id="rId74" Type="http://schemas.openxmlformats.org/officeDocument/2006/relationships/customXml" Target="../ink/ink45.xml"/><Relationship Id="rId128" Type="http://schemas.openxmlformats.org/officeDocument/2006/relationships/customXml" Target="../ink/ink72.xml"/><Relationship Id="rId149" Type="http://schemas.openxmlformats.org/officeDocument/2006/relationships/image" Target="../media/image105.png"/><Relationship Id="rId5" Type="http://schemas.openxmlformats.org/officeDocument/2006/relationships/image" Target="../media/image33.png"/><Relationship Id="rId95" Type="http://schemas.openxmlformats.org/officeDocument/2006/relationships/image" Target="../media/image78.png"/><Relationship Id="rId160" Type="http://schemas.openxmlformats.org/officeDocument/2006/relationships/customXml" Target="../ink/ink88.xml"/><Relationship Id="rId181" Type="http://schemas.openxmlformats.org/officeDocument/2006/relationships/image" Target="../media/image121.png"/><Relationship Id="rId216" Type="http://schemas.openxmlformats.org/officeDocument/2006/relationships/customXml" Target="../ink/ink116.xml"/><Relationship Id="rId237" Type="http://schemas.openxmlformats.org/officeDocument/2006/relationships/image" Target="../media/image149.png"/><Relationship Id="rId22" Type="http://schemas.openxmlformats.org/officeDocument/2006/relationships/customXml" Target="../ink/ink19.xml"/><Relationship Id="rId43" Type="http://schemas.openxmlformats.org/officeDocument/2006/relationships/image" Target="../media/image52.png"/><Relationship Id="rId64" Type="http://schemas.openxmlformats.org/officeDocument/2006/relationships/customXml" Target="../ink/ink40.xml"/><Relationship Id="rId118" Type="http://schemas.openxmlformats.org/officeDocument/2006/relationships/customXml" Target="../ink/ink67.xml"/><Relationship Id="rId139" Type="http://schemas.openxmlformats.org/officeDocument/2006/relationships/image" Target="../media/image100.png"/><Relationship Id="rId85" Type="http://schemas.openxmlformats.org/officeDocument/2006/relationships/image" Target="../media/image73.png"/><Relationship Id="rId150" Type="http://schemas.openxmlformats.org/officeDocument/2006/relationships/customXml" Target="../ink/ink83.xml"/><Relationship Id="rId171" Type="http://schemas.openxmlformats.org/officeDocument/2006/relationships/image" Target="../media/image116.png"/><Relationship Id="rId192" Type="http://schemas.openxmlformats.org/officeDocument/2006/relationships/customXml" Target="../ink/ink104.xml"/><Relationship Id="rId206" Type="http://schemas.openxmlformats.org/officeDocument/2006/relationships/customXml" Target="../ink/ink111.xml"/><Relationship Id="rId227" Type="http://schemas.openxmlformats.org/officeDocument/2006/relationships/image" Target="../media/image144.png"/><Relationship Id="rId12" Type="http://schemas.openxmlformats.org/officeDocument/2006/relationships/customXml" Target="../ink/ink14.xml"/><Relationship Id="rId33" Type="http://schemas.openxmlformats.org/officeDocument/2006/relationships/image" Target="../media/image47.png"/><Relationship Id="rId108" Type="http://schemas.openxmlformats.org/officeDocument/2006/relationships/customXml" Target="../ink/ink62.xml"/><Relationship Id="rId129" Type="http://schemas.openxmlformats.org/officeDocument/2006/relationships/image" Target="../media/image95.png"/><Relationship Id="rId54" Type="http://schemas.openxmlformats.org/officeDocument/2006/relationships/customXml" Target="../ink/ink35.xml"/><Relationship Id="rId75" Type="http://schemas.openxmlformats.org/officeDocument/2006/relationships/image" Target="../media/image68.png"/><Relationship Id="rId96" Type="http://schemas.openxmlformats.org/officeDocument/2006/relationships/customXml" Target="../ink/ink56.xml"/><Relationship Id="rId140" Type="http://schemas.openxmlformats.org/officeDocument/2006/relationships/customXml" Target="../ink/ink78.xml"/><Relationship Id="rId161" Type="http://schemas.openxmlformats.org/officeDocument/2006/relationships/image" Target="../media/image111.png"/><Relationship Id="rId182" Type="http://schemas.openxmlformats.org/officeDocument/2006/relationships/customXml" Target="../ink/ink99.xml"/><Relationship Id="rId217" Type="http://schemas.openxmlformats.org/officeDocument/2006/relationships/image" Target="../media/image139.png"/><Relationship Id="rId6" Type="http://schemas.openxmlformats.org/officeDocument/2006/relationships/customXml" Target="../ink/ink11.xml"/><Relationship Id="rId238" Type="http://schemas.openxmlformats.org/officeDocument/2006/relationships/customXml" Target="../ink/ink127.xml"/><Relationship Id="rId23" Type="http://schemas.openxmlformats.org/officeDocument/2006/relationships/image" Target="../media/image42.png"/><Relationship Id="rId119" Type="http://schemas.openxmlformats.org/officeDocument/2006/relationships/image" Target="../media/image90.png"/><Relationship Id="rId44" Type="http://schemas.openxmlformats.org/officeDocument/2006/relationships/customXml" Target="../ink/ink30.xml"/><Relationship Id="rId65" Type="http://schemas.openxmlformats.org/officeDocument/2006/relationships/image" Target="../media/image63.png"/><Relationship Id="rId86" Type="http://schemas.openxmlformats.org/officeDocument/2006/relationships/customXml" Target="../ink/ink51.xml"/><Relationship Id="rId130" Type="http://schemas.openxmlformats.org/officeDocument/2006/relationships/customXml" Target="../ink/ink73.xml"/><Relationship Id="rId151" Type="http://schemas.openxmlformats.org/officeDocument/2006/relationships/image" Target="../media/image106.png"/><Relationship Id="rId172" Type="http://schemas.openxmlformats.org/officeDocument/2006/relationships/customXml" Target="../ink/ink94.xml"/><Relationship Id="rId193" Type="http://schemas.openxmlformats.org/officeDocument/2006/relationships/image" Target="../media/image127.png"/><Relationship Id="rId207" Type="http://schemas.openxmlformats.org/officeDocument/2006/relationships/image" Target="../media/image134.png"/><Relationship Id="rId228" Type="http://schemas.openxmlformats.org/officeDocument/2006/relationships/customXml" Target="../ink/ink122.xml"/><Relationship Id="rId13" Type="http://schemas.openxmlformats.org/officeDocument/2006/relationships/image" Target="../media/image37.png"/><Relationship Id="rId109" Type="http://schemas.openxmlformats.org/officeDocument/2006/relationships/image" Target="../media/image85.png"/><Relationship Id="rId34" Type="http://schemas.openxmlformats.org/officeDocument/2006/relationships/customXml" Target="../ink/ink25.xml"/><Relationship Id="rId55" Type="http://schemas.openxmlformats.org/officeDocument/2006/relationships/image" Target="../media/image58.png"/><Relationship Id="rId76" Type="http://schemas.openxmlformats.org/officeDocument/2006/relationships/customXml" Target="../ink/ink46.xml"/><Relationship Id="rId97" Type="http://schemas.openxmlformats.org/officeDocument/2006/relationships/image" Target="../media/image79.png"/><Relationship Id="rId120" Type="http://schemas.openxmlformats.org/officeDocument/2006/relationships/customXml" Target="../ink/ink68.xml"/><Relationship Id="rId141" Type="http://schemas.openxmlformats.org/officeDocument/2006/relationships/image" Target="../media/image101.png"/><Relationship Id="rId7" Type="http://schemas.openxmlformats.org/officeDocument/2006/relationships/image" Target="../media/image34.png"/><Relationship Id="rId162" Type="http://schemas.openxmlformats.org/officeDocument/2006/relationships/customXml" Target="../ink/ink89.xml"/><Relationship Id="rId183" Type="http://schemas.openxmlformats.org/officeDocument/2006/relationships/image" Target="../media/image122.png"/><Relationship Id="rId218" Type="http://schemas.openxmlformats.org/officeDocument/2006/relationships/customXml" Target="../ink/ink117.xml"/><Relationship Id="rId239" Type="http://schemas.openxmlformats.org/officeDocument/2006/relationships/image" Target="../media/image150.png"/><Relationship Id="rId24" Type="http://schemas.openxmlformats.org/officeDocument/2006/relationships/customXml" Target="../ink/ink20.xml"/><Relationship Id="rId45" Type="http://schemas.openxmlformats.org/officeDocument/2006/relationships/image" Target="../media/image53.png"/><Relationship Id="rId66" Type="http://schemas.openxmlformats.org/officeDocument/2006/relationships/customXml" Target="../ink/ink41.xml"/><Relationship Id="rId87" Type="http://schemas.openxmlformats.org/officeDocument/2006/relationships/image" Target="../media/image74.png"/><Relationship Id="rId110" Type="http://schemas.openxmlformats.org/officeDocument/2006/relationships/customXml" Target="../ink/ink63.xml"/><Relationship Id="rId131" Type="http://schemas.openxmlformats.org/officeDocument/2006/relationships/image" Target="../media/image96.png"/><Relationship Id="rId152" Type="http://schemas.openxmlformats.org/officeDocument/2006/relationships/customXml" Target="../ink/ink84.xml"/><Relationship Id="rId173" Type="http://schemas.openxmlformats.org/officeDocument/2006/relationships/image" Target="../media/image117.png"/><Relationship Id="rId194" Type="http://schemas.openxmlformats.org/officeDocument/2006/relationships/customXml" Target="../ink/ink105.xml"/><Relationship Id="rId208" Type="http://schemas.openxmlformats.org/officeDocument/2006/relationships/customXml" Target="../ink/ink112.xml"/><Relationship Id="rId229" Type="http://schemas.openxmlformats.org/officeDocument/2006/relationships/image" Target="../media/image145.png"/><Relationship Id="rId240" Type="http://schemas.openxmlformats.org/officeDocument/2006/relationships/customXml" Target="../ink/ink128.xml"/><Relationship Id="rId14" Type="http://schemas.openxmlformats.org/officeDocument/2006/relationships/customXml" Target="../ink/ink15.xml"/><Relationship Id="rId35" Type="http://schemas.openxmlformats.org/officeDocument/2006/relationships/image" Target="../media/image48.png"/><Relationship Id="rId56" Type="http://schemas.openxmlformats.org/officeDocument/2006/relationships/customXml" Target="../ink/ink36.xml"/><Relationship Id="rId77" Type="http://schemas.openxmlformats.org/officeDocument/2006/relationships/image" Target="../media/image69.png"/><Relationship Id="rId100" Type="http://schemas.openxmlformats.org/officeDocument/2006/relationships/customXml" Target="../ink/ink58.xml"/><Relationship Id="rId8" Type="http://schemas.openxmlformats.org/officeDocument/2006/relationships/customXml" Target="../ink/ink12.xml"/><Relationship Id="rId98" Type="http://schemas.openxmlformats.org/officeDocument/2006/relationships/customXml" Target="../ink/ink57.xml"/><Relationship Id="rId121" Type="http://schemas.openxmlformats.org/officeDocument/2006/relationships/image" Target="../media/image91.png"/><Relationship Id="rId142" Type="http://schemas.openxmlformats.org/officeDocument/2006/relationships/customXml" Target="../ink/ink79.xml"/><Relationship Id="rId163" Type="http://schemas.openxmlformats.org/officeDocument/2006/relationships/image" Target="../media/image112.png"/><Relationship Id="rId184" Type="http://schemas.openxmlformats.org/officeDocument/2006/relationships/customXml" Target="../ink/ink100.xml"/><Relationship Id="rId219" Type="http://schemas.openxmlformats.org/officeDocument/2006/relationships/image" Target="../media/image140.png"/><Relationship Id="rId230" Type="http://schemas.openxmlformats.org/officeDocument/2006/relationships/customXml" Target="../ink/ink123.xml"/><Relationship Id="rId25" Type="http://schemas.openxmlformats.org/officeDocument/2006/relationships/image" Target="../media/image43.png"/><Relationship Id="rId46" Type="http://schemas.openxmlformats.org/officeDocument/2006/relationships/customXml" Target="../ink/ink31.xml"/><Relationship Id="rId67" Type="http://schemas.openxmlformats.org/officeDocument/2006/relationships/image" Target="../media/image64.png"/><Relationship Id="rId88" Type="http://schemas.openxmlformats.org/officeDocument/2006/relationships/customXml" Target="../ink/ink52.xml"/><Relationship Id="rId111" Type="http://schemas.openxmlformats.org/officeDocument/2006/relationships/image" Target="../media/image86.png"/><Relationship Id="rId132" Type="http://schemas.openxmlformats.org/officeDocument/2006/relationships/customXml" Target="../ink/ink74.xml"/><Relationship Id="rId153" Type="http://schemas.openxmlformats.org/officeDocument/2006/relationships/image" Target="../media/image107.png"/><Relationship Id="rId174" Type="http://schemas.openxmlformats.org/officeDocument/2006/relationships/customXml" Target="../ink/ink95.xml"/><Relationship Id="rId195" Type="http://schemas.openxmlformats.org/officeDocument/2006/relationships/image" Target="../media/image128.png"/><Relationship Id="rId209" Type="http://schemas.openxmlformats.org/officeDocument/2006/relationships/image" Target="../media/image135.png"/><Relationship Id="rId220" Type="http://schemas.openxmlformats.org/officeDocument/2006/relationships/customXml" Target="../ink/ink118.xml"/><Relationship Id="rId241" Type="http://schemas.openxmlformats.org/officeDocument/2006/relationships/image" Target="../media/image151.png"/><Relationship Id="rId15" Type="http://schemas.openxmlformats.org/officeDocument/2006/relationships/image" Target="../media/image38.png"/><Relationship Id="rId36" Type="http://schemas.openxmlformats.org/officeDocument/2006/relationships/customXml" Target="../ink/ink26.xml"/><Relationship Id="rId57" Type="http://schemas.openxmlformats.org/officeDocument/2006/relationships/image" Target="../media/image59.png"/><Relationship Id="rId10" Type="http://schemas.openxmlformats.org/officeDocument/2006/relationships/customXml" Target="../ink/ink13.xml"/><Relationship Id="rId31" Type="http://schemas.openxmlformats.org/officeDocument/2006/relationships/image" Target="../media/image46.png"/><Relationship Id="rId52" Type="http://schemas.openxmlformats.org/officeDocument/2006/relationships/customXml" Target="../ink/ink34.xml"/><Relationship Id="rId73" Type="http://schemas.openxmlformats.org/officeDocument/2006/relationships/image" Target="../media/image67.png"/><Relationship Id="rId78" Type="http://schemas.openxmlformats.org/officeDocument/2006/relationships/customXml" Target="../ink/ink47.xml"/><Relationship Id="rId94" Type="http://schemas.openxmlformats.org/officeDocument/2006/relationships/customXml" Target="../ink/ink55.xml"/><Relationship Id="rId99" Type="http://schemas.openxmlformats.org/officeDocument/2006/relationships/image" Target="../media/image80.png"/><Relationship Id="rId101" Type="http://schemas.openxmlformats.org/officeDocument/2006/relationships/image" Target="../media/image81.png"/><Relationship Id="rId122" Type="http://schemas.openxmlformats.org/officeDocument/2006/relationships/customXml" Target="../ink/ink69.xml"/><Relationship Id="rId143" Type="http://schemas.openxmlformats.org/officeDocument/2006/relationships/image" Target="../media/image102.png"/><Relationship Id="rId148" Type="http://schemas.openxmlformats.org/officeDocument/2006/relationships/customXml" Target="../ink/ink82.xml"/><Relationship Id="rId164" Type="http://schemas.openxmlformats.org/officeDocument/2006/relationships/customXml" Target="../ink/ink90.xml"/><Relationship Id="rId169" Type="http://schemas.openxmlformats.org/officeDocument/2006/relationships/image" Target="../media/image115.png"/><Relationship Id="rId185" Type="http://schemas.openxmlformats.org/officeDocument/2006/relationships/image" Target="../media/image123.png"/><Relationship Id="rId4" Type="http://schemas.openxmlformats.org/officeDocument/2006/relationships/customXml" Target="../ink/ink10.xml"/><Relationship Id="rId9" Type="http://schemas.openxmlformats.org/officeDocument/2006/relationships/image" Target="../media/image35.png"/><Relationship Id="rId180" Type="http://schemas.openxmlformats.org/officeDocument/2006/relationships/customXml" Target="../ink/ink98.xml"/><Relationship Id="rId210" Type="http://schemas.openxmlformats.org/officeDocument/2006/relationships/customXml" Target="../ink/ink113.xml"/><Relationship Id="rId215" Type="http://schemas.openxmlformats.org/officeDocument/2006/relationships/image" Target="../media/image138.png"/><Relationship Id="rId236" Type="http://schemas.openxmlformats.org/officeDocument/2006/relationships/customXml" Target="../ink/ink126.xml"/><Relationship Id="rId26" Type="http://schemas.openxmlformats.org/officeDocument/2006/relationships/customXml" Target="../ink/ink21.xml"/><Relationship Id="rId231" Type="http://schemas.openxmlformats.org/officeDocument/2006/relationships/image" Target="../media/image146.png"/><Relationship Id="rId47" Type="http://schemas.openxmlformats.org/officeDocument/2006/relationships/image" Target="../media/image54.png"/><Relationship Id="rId68" Type="http://schemas.openxmlformats.org/officeDocument/2006/relationships/customXml" Target="../ink/ink42.xml"/><Relationship Id="rId89" Type="http://schemas.openxmlformats.org/officeDocument/2006/relationships/image" Target="../media/image75.png"/><Relationship Id="rId112" Type="http://schemas.openxmlformats.org/officeDocument/2006/relationships/customXml" Target="../ink/ink64.xml"/><Relationship Id="rId133" Type="http://schemas.openxmlformats.org/officeDocument/2006/relationships/image" Target="../media/image97.png"/><Relationship Id="rId154" Type="http://schemas.openxmlformats.org/officeDocument/2006/relationships/customXml" Target="../ink/ink85.xml"/><Relationship Id="rId175" Type="http://schemas.openxmlformats.org/officeDocument/2006/relationships/image" Target="../media/image118.png"/><Relationship Id="rId196" Type="http://schemas.openxmlformats.org/officeDocument/2006/relationships/customXml" Target="../ink/ink106.xml"/><Relationship Id="rId200" Type="http://schemas.openxmlformats.org/officeDocument/2006/relationships/customXml" Target="../ink/ink108.xml"/><Relationship Id="rId16" Type="http://schemas.openxmlformats.org/officeDocument/2006/relationships/customXml" Target="../ink/ink16.xml"/><Relationship Id="rId221" Type="http://schemas.openxmlformats.org/officeDocument/2006/relationships/image" Target="../media/image141.png"/><Relationship Id="rId242" Type="http://schemas.openxmlformats.org/officeDocument/2006/relationships/customXml" Target="../ink/ink129.xml"/><Relationship Id="rId37" Type="http://schemas.openxmlformats.org/officeDocument/2006/relationships/image" Target="../media/image49.png"/><Relationship Id="rId58" Type="http://schemas.openxmlformats.org/officeDocument/2006/relationships/customXml" Target="../ink/ink37.xml"/><Relationship Id="rId79" Type="http://schemas.openxmlformats.org/officeDocument/2006/relationships/image" Target="../media/image70.png"/><Relationship Id="rId102" Type="http://schemas.openxmlformats.org/officeDocument/2006/relationships/customXml" Target="../ink/ink59.xml"/><Relationship Id="rId123" Type="http://schemas.openxmlformats.org/officeDocument/2006/relationships/image" Target="../media/image92.png"/><Relationship Id="rId144" Type="http://schemas.openxmlformats.org/officeDocument/2006/relationships/customXml" Target="../ink/ink80.xml"/><Relationship Id="rId90" Type="http://schemas.openxmlformats.org/officeDocument/2006/relationships/customXml" Target="../ink/ink53.xml"/><Relationship Id="rId165" Type="http://schemas.openxmlformats.org/officeDocument/2006/relationships/image" Target="../media/image113.png"/><Relationship Id="rId186" Type="http://schemas.openxmlformats.org/officeDocument/2006/relationships/customXml" Target="../ink/ink101.xml"/><Relationship Id="rId211" Type="http://schemas.openxmlformats.org/officeDocument/2006/relationships/image" Target="../media/image136.png"/><Relationship Id="rId232" Type="http://schemas.openxmlformats.org/officeDocument/2006/relationships/customXml" Target="../ink/ink124.xml"/><Relationship Id="rId27" Type="http://schemas.openxmlformats.org/officeDocument/2006/relationships/image" Target="../media/image44.png"/><Relationship Id="rId48" Type="http://schemas.openxmlformats.org/officeDocument/2006/relationships/customXml" Target="../ink/ink32.xml"/><Relationship Id="rId69" Type="http://schemas.openxmlformats.org/officeDocument/2006/relationships/image" Target="../media/image65.png"/><Relationship Id="rId113" Type="http://schemas.openxmlformats.org/officeDocument/2006/relationships/image" Target="../media/image87.png"/><Relationship Id="rId134" Type="http://schemas.openxmlformats.org/officeDocument/2006/relationships/customXml" Target="../ink/ink75.xml"/><Relationship Id="rId80" Type="http://schemas.openxmlformats.org/officeDocument/2006/relationships/customXml" Target="../ink/ink48.xml"/><Relationship Id="rId155" Type="http://schemas.openxmlformats.org/officeDocument/2006/relationships/image" Target="../media/image108.png"/><Relationship Id="rId176" Type="http://schemas.openxmlformats.org/officeDocument/2006/relationships/customXml" Target="../ink/ink96.xml"/><Relationship Id="rId197" Type="http://schemas.openxmlformats.org/officeDocument/2006/relationships/image" Target="../media/image129.png"/><Relationship Id="rId201" Type="http://schemas.openxmlformats.org/officeDocument/2006/relationships/image" Target="../media/image131.png"/><Relationship Id="rId222" Type="http://schemas.openxmlformats.org/officeDocument/2006/relationships/customXml" Target="../ink/ink119.xml"/><Relationship Id="rId243" Type="http://schemas.openxmlformats.org/officeDocument/2006/relationships/image" Target="../media/image152.png"/><Relationship Id="rId17" Type="http://schemas.openxmlformats.org/officeDocument/2006/relationships/image" Target="../media/image39.png"/><Relationship Id="rId38" Type="http://schemas.openxmlformats.org/officeDocument/2006/relationships/customXml" Target="../ink/ink27.xml"/><Relationship Id="rId59" Type="http://schemas.openxmlformats.org/officeDocument/2006/relationships/image" Target="../media/image60.png"/><Relationship Id="rId103" Type="http://schemas.openxmlformats.org/officeDocument/2006/relationships/image" Target="../media/image82.png"/><Relationship Id="rId124" Type="http://schemas.openxmlformats.org/officeDocument/2006/relationships/customXml" Target="../ink/ink70.xml"/><Relationship Id="rId70" Type="http://schemas.openxmlformats.org/officeDocument/2006/relationships/customXml" Target="../ink/ink43.xml"/><Relationship Id="rId91" Type="http://schemas.openxmlformats.org/officeDocument/2006/relationships/image" Target="../media/image76.png"/><Relationship Id="rId145" Type="http://schemas.openxmlformats.org/officeDocument/2006/relationships/image" Target="../media/image103.png"/><Relationship Id="rId166" Type="http://schemas.openxmlformats.org/officeDocument/2006/relationships/customXml" Target="../ink/ink91.xml"/><Relationship Id="rId187" Type="http://schemas.openxmlformats.org/officeDocument/2006/relationships/image" Target="../media/image124.png"/><Relationship Id="rId1" Type="http://schemas.openxmlformats.org/officeDocument/2006/relationships/slideLayout" Target="../slideLayouts/slideLayout2.xml"/><Relationship Id="rId212" Type="http://schemas.openxmlformats.org/officeDocument/2006/relationships/customXml" Target="../ink/ink114.xml"/><Relationship Id="rId233" Type="http://schemas.openxmlformats.org/officeDocument/2006/relationships/image" Target="../media/image147.png"/><Relationship Id="rId28" Type="http://schemas.openxmlformats.org/officeDocument/2006/relationships/customXml" Target="../ink/ink22.xml"/><Relationship Id="rId49" Type="http://schemas.openxmlformats.org/officeDocument/2006/relationships/image" Target="../media/image55.png"/><Relationship Id="rId114" Type="http://schemas.openxmlformats.org/officeDocument/2006/relationships/customXml" Target="../ink/ink65.xml"/><Relationship Id="rId60" Type="http://schemas.openxmlformats.org/officeDocument/2006/relationships/customXml" Target="../ink/ink38.xml"/><Relationship Id="rId81" Type="http://schemas.openxmlformats.org/officeDocument/2006/relationships/image" Target="../media/image71.png"/><Relationship Id="rId135" Type="http://schemas.openxmlformats.org/officeDocument/2006/relationships/image" Target="../media/image98.png"/><Relationship Id="rId156" Type="http://schemas.openxmlformats.org/officeDocument/2006/relationships/customXml" Target="../ink/ink86.xml"/><Relationship Id="rId177" Type="http://schemas.openxmlformats.org/officeDocument/2006/relationships/image" Target="../media/image119.png"/><Relationship Id="rId198" Type="http://schemas.openxmlformats.org/officeDocument/2006/relationships/customXml" Target="../ink/ink107.xml"/><Relationship Id="rId202" Type="http://schemas.openxmlformats.org/officeDocument/2006/relationships/customXml" Target="../ink/ink109.xml"/><Relationship Id="rId223" Type="http://schemas.openxmlformats.org/officeDocument/2006/relationships/image" Target="../media/image142.png"/><Relationship Id="rId244" Type="http://schemas.openxmlformats.org/officeDocument/2006/relationships/customXml" Target="../ink/ink130.xml"/><Relationship Id="rId18" Type="http://schemas.openxmlformats.org/officeDocument/2006/relationships/customXml" Target="../ink/ink17.xml"/><Relationship Id="rId39" Type="http://schemas.openxmlformats.org/officeDocument/2006/relationships/image" Target="../media/image50.png"/><Relationship Id="rId50" Type="http://schemas.openxmlformats.org/officeDocument/2006/relationships/customXml" Target="../ink/ink33.xml"/><Relationship Id="rId104" Type="http://schemas.openxmlformats.org/officeDocument/2006/relationships/customXml" Target="../ink/ink60.xml"/><Relationship Id="rId125" Type="http://schemas.openxmlformats.org/officeDocument/2006/relationships/image" Target="../media/image93.png"/><Relationship Id="rId146" Type="http://schemas.openxmlformats.org/officeDocument/2006/relationships/customXml" Target="../ink/ink81.xml"/><Relationship Id="rId167" Type="http://schemas.openxmlformats.org/officeDocument/2006/relationships/image" Target="../media/image114.png"/><Relationship Id="rId188" Type="http://schemas.openxmlformats.org/officeDocument/2006/relationships/customXml" Target="../ink/ink102.xml"/><Relationship Id="rId71" Type="http://schemas.openxmlformats.org/officeDocument/2006/relationships/image" Target="../media/image66.png"/><Relationship Id="rId92" Type="http://schemas.openxmlformats.org/officeDocument/2006/relationships/customXml" Target="../ink/ink54.xml"/><Relationship Id="rId213" Type="http://schemas.openxmlformats.org/officeDocument/2006/relationships/image" Target="../media/image137.png"/><Relationship Id="rId234" Type="http://schemas.openxmlformats.org/officeDocument/2006/relationships/customXml" Target="../ink/ink125.xml"/><Relationship Id="rId2" Type="http://schemas.openxmlformats.org/officeDocument/2006/relationships/image" Target="../media/image31.png"/><Relationship Id="rId29" Type="http://schemas.openxmlformats.org/officeDocument/2006/relationships/image" Target="../media/image45.png"/><Relationship Id="rId40" Type="http://schemas.openxmlformats.org/officeDocument/2006/relationships/customXml" Target="../ink/ink28.xml"/><Relationship Id="rId115" Type="http://schemas.openxmlformats.org/officeDocument/2006/relationships/image" Target="../media/image88.png"/><Relationship Id="rId136" Type="http://schemas.openxmlformats.org/officeDocument/2006/relationships/customXml" Target="../ink/ink76.xml"/><Relationship Id="rId157" Type="http://schemas.openxmlformats.org/officeDocument/2006/relationships/image" Target="../media/image109.png"/><Relationship Id="rId178" Type="http://schemas.openxmlformats.org/officeDocument/2006/relationships/customXml" Target="../ink/ink97.xml"/><Relationship Id="rId61" Type="http://schemas.openxmlformats.org/officeDocument/2006/relationships/image" Target="../media/image61.png"/><Relationship Id="rId82" Type="http://schemas.openxmlformats.org/officeDocument/2006/relationships/customXml" Target="../ink/ink49.xml"/><Relationship Id="rId199" Type="http://schemas.openxmlformats.org/officeDocument/2006/relationships/image" Target="../media/image130.png"/><Relationship Id="rId203" Type="http://schemas.openxmlformats.org/officeDocument/2006/relationships/image" Target="../media/image132.png"/><Relationship Id="rId19" Type="http://schemas.openxmlformats.org/officeDocument/2006/relationships/image" Target="../media/image40.png"/><Relationship Id="rId224" Type="http://schemas.openxmlformats.org/officeDocument/2006/relationships/customXml" Target="../ink/ink120.xml"/><Relationship Id="rId245" Type="http://schemas.openxmlformats.org/officeDocument/2006/relationships/image" Target="../media/image153.png"/><Relationship Id="rId30" Type="http://schemas.openxmlformats.org/officeDocument/2006/relationships/customXml" Target="../ink/ink23.xml"/><Relationship Id="rId105" Type="http://schemas.openxmlformats.org/officeDocument/2006/relationships/image" Target="../media/image83.png"/><Relationship Id="rId126" Type="http://schemas.openxmlformats.org/officeDocument/2006/relationships/customXml" Target="../ink/ink71.xml"/><Relationship Id="rId147" Type="http://schemas.openxmlformats.org/officeDocument/2006/relationships/image" Target="../media/image104.png"/><Relationship Id="rId168" Type="http://schemas.openxmlformats.org/officeDocument/2006/relationships/customXml" Target="../ink/ink92.xml"/><Relationship Id="rId51" Type="http://schemas.openxmlformats.org/officeDocument/2006/relationships/image" Target="../media/image56.png"/><Relationship Id="rId72" Type="http://schemas.openxmlformats.org/officeDocument/2006/relationships/customXml" Target="../ink/ink44.xml"/><Relationship Id="rId93" Type="http://schemas.openxmlformats.org/officeDocument/2006/relationships/image" Target="../media/image77.png"/><Relationship Id="rId189" Type="http://schemas.openxmlformats.org/officeDocument/2006/relationships/image" Target="../media/image125.png"/><Relationship Id="rId3" Type="http://schemas.openxmlformats.org/officeDocument/2006/relationships/image" Target="../media/image32.png"/><Relationship Id="rId214" Type="http://schemas.openxmlformats.org/officeDocument/2006/relationships/customXml" Target="../ink/ink115.xml"/><Relationship Id="rId235" Type="http://schemas.openxmlformats.org/officeDocument/2006/relationships/image" Target="../media/image148.png"/><Relationship Id="rId116" Type="http://schemas.openxmlformats.org/officeDocument/2006/relationships/customXml" Target="../ink/ink66.xml"/><Relationship Id="rId137" Type="http://schemas.openxmlformats.org/officeDocument/2006/relationships/image" Target="../media/image99.png"/><Relationship Id="rId158" Type="http://schemas.openxmlformats.org/officeDocument/2006/relationships/customXml" Target="../ink/ink87.xml"/><Relationship Id="rId20" Type="http://schemas.openxmlformats.org/officeDocument/2006/relationships/customXml" Target="../ink/ink18.xml"/><Relationship Id="rId41" Type="http://schemas.openxmlformats.org/officeDocument/2006/relationships/image" Target="../media/image51.png"/><Relationship Id="rId62" Type="http://schemas.openxmlformats.org/officeDocument/2006/relationships/customXml" Target="../ink/ink39.xml"/><Relationship Id="rId83" Type="http://schemas.openxmlformats.org/officeDocument/2006/relationships/image" Target="../media/image72.png"/><Relationship Id="rId179" Type="http://schemas.openxmlformats.org/officeDocument/2006/relationships/image" Target="../media/image120.png"/><Relationship Id="rId190" Type="http://schemas.openxmlformats.org/officeDocument/2006/relationships/customXml" Target="../ink/ink103.xml"/><Relationship Id="rId204" Type="http://schemas.openxmlformats.org/officeDocument/2006/relationships/customXml" Target="../ink/ink110.xml"/><Relationship Id="rId225" Type="http://schemas.openxmlformats.org/officeDocument/2006/relationships/image" Target="../media/image143.png"/><Relationship Id="rId106" Type="http://schemas.openxmlformats.org/officeDocument/2006/relationships/customXml" Target="../ink/ink61.xml"/><Relationship Id="rId127" Type="http://schemas.openxmlformats.org/officeDocument/2006/relationships/image" Target="../media/image94.png"/></Relationships>
</file>

<file path=ppt/slides/_rels/slide1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59.emf"/><Relationship Id="rId3" Type="http://schemas.openxmlformats.org/officeDocument/2006/relationships/image" Target="../media/image156.png"/><Relationship Id="rId7" Type="http://schemas.openxmlformats.org/officeDocument/2006/relationships/customXml" Target="../ink/ink132.xml"/><Relationship Id="rId12" Type="http://schemas.openxmlformats.org/officeDocument/2006/relationships/image" Target="../media/image161.emf"/><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58.emf"/><Relationship Id="rId11" Type="http://schemas.openxmlformats.org/officeDocument/2006/relationships/customXml" Target="../ink/ink134.xml"/><Relationship Id="rId5" Type="http://schemas.openxmlformats.org/officeDocument/2006/relationships/customXml" Target="../ink/ink131.xml"/><Relationship Id="rId10" Type="http://schemas.openxmlformats.org/officeDocument/2006/relationships/image" Target="../media/image160.emf"/><Relationship Id="rId4" Type="http://schemas.openxmlformats.org/officeDocument/2006/relationships/image" Target="../media/image157.png"/><Relationship Id="rId9" Type="http://schemas.openxmlformats.org/officeDocument/2006/relationships/customXml" Target="../ink/ink133.xml"/></Relationships>
</file>

<file path=ppt/slides/_rels/slide15.xml.rels><?xml version="1.0" encoding="UTF-8" standalone="yes"?>
<Relationships xmlns="http://schemas.openxmlformats.org/package/2006/relationships"><Relationship Id="rId3" Type="http://schemas.openxmlformats.org/officeDocument/2006/relationships/customXml" Target="../ink/ink135.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63.emf"/><Relationship Id="rId5" Type="http://schemas.openxmlformats.org/officeDocument/2006/relationships/customXml" Target="../ink/ink136.xml"/><Relationship Id="rId4" Type="http://schemas.openxmlformats.org/officeDocument/2006/relationships/image" Target="../media/image162.emf"/></Relationships>
</file>

<file path=ppt/slides/_rels/slide16.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6.emf"/><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customXml" Target="../ink/ink138.xml"/><Relationship Id="rId5" Type="http://schemas.openxmlformats.org/officeDocument/2006/relationships/image" Target="../media/image165.emf"/><Relationship Id="rId4" Type="http://schemas.openxmlformats.org/officeDocument/2006/relationships/customXml" Target="../ink/ink137.xml"/></Relationships>
</file>

<file path=ppt/slides/_rels/slide1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customXml" Target="../ink/ink139.xml"/><Relationship Id="rId4" Type="http://schemas.openxmlformats.org/officeDocument/2006/relationships/image" Target="../media/image168.png"/></Relationships>
</file>

<file path=ppt/slides/_rels/slide1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ustomXml" Target="../ink/ink140.xm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17" Type="http://schemas.openxmlformats.org/officeDocument/2006/relationships/image" Target="../media/image229.png"/><Relationship Id="rId299" Type="http://schemas.openxmlformats.org/officeDocument/2006/relationships/image" Target="../media/image320.png"/><Relationship Id="rId21" Type="http://schemas.openxmlformats.org/officeDocument/2006/relationships/image" Target="../media/image181.png"/><Relationship Id="rId63" Type="http://schemas.openxmlformats.org/officeDocument/2006/relationships/image" Target="../media/image202.png"/><Relationship Id="rId159" Type="http://schemas.openxmlformats.org/officeDocument/2006/relationships/image" Target="../media/image250.png"/><Relationship Id="rId324" Type="http://schemas.openxmlformats.org/officeDocument/2006/relationships/customXml" Target="../ink/ink301.xml"/><Relationship Id="rId170" Type="http://schemas.openxmlformats.org/officeDocument/2006/relationships/customXml" Target="../ink/ink224.xml"/><Relationship Id="rId226" Type="http://schemas.openxmlformats.org/officeDocument/2006/relationships/customXml" Target="../ink/ink252.xml"/><Relationship Id="rId268" Type="http://schemas.openxmlformats.org/officeDocument/2006/relationships/customXml" Target="../ink/ink273.xml"/><Relationship Id="rId32" Type="http://schemas.openxmlformats.org/officeDocument/2006/relationships/customXml" Target="../ink/ink155.xml"/><Relationship Id="rId74" Type="http://schemas.openxmlformats.org/officeDocument/2006/relationships/customXml" Target="../ink/ink176.xml"/><Relationship Id="rId128" Type="http://schemas.openxmlformats.org/officeDocument/2006/relationships/customXml" Target="../ink/ink203.xml"/><Relationship Id="rId5" Type="http://schemas.openxmlformats.org/officeDocument/2006/relationships/image" Target="../media/image173.png"/><Relationship Id="rId181" Type="http://schemas.openxmlformats.org/officeDocument/2006/relationships/image" Target="../media/image261.png"/><Relationship Id="rId237" Type="http://schemas.openxmlformats.org/officeDocument/2006/relationships/image" Target="../media/image289.png"/><Relationship Id="rId279" Type="http://schemas.openxmlformats.org/officeDocument/2006/relationships/image" Target="../media/image310.png"/><Relationship Id="rId43" Type="http://schemas.openxmlformats.org/officeDocument/2006/relationships/image" Target="../media/image192.png"/><Relationship Id="rId139" Type="http://schemas.openxmlformats.org/officeDocument/2006/relationships/image" Target="../media/image240.png"/><Relationship Id="rId290" Type="http://schemas.openxmlformats.org/officeDocument/2006/relationships/customXml" Target="../ink/ink284.xml"/><Relationship Id="rId304" Type="http://schemas.openxmlformats.org/officeDocument/2006/relationships/customXml" Target="../ink/ink291.xml"/><Relationship Id="rId85" Type="http://schemas.openxmlformats.org/officeDocument/2006/relationships/image" Target="../media/image213.png"/><Relationship Id="rId150" Type="http://schemas.openxmlformats.org/officeDocument/2006/relationships/customXml" Target="../ink/ink214.xml"/><Relationship Id="rId192" Type="http://schemas.openxmlformats.org/officeDocument/2006/relationships/customXml" Target="../ink/ink235.xml"/><Relationship Id="rId206" Type="http://schemas.openxmlformats.org/officeDocument/2006/relationships/customXml" Target="../ink/ink242.xml"/><Relationship Id="rId248" Type="http://schemas.openxmlformats.org/officeDocument/2006/relationships/customXml" Target="../ink/ink263.xml"/><Relationship Id="rId12" Type="http://schemas.openxmlformats.org/officeDocument/2006/relationships/customXml" Target="../ink/ink145.xml"/><Relationship Id="rId108" Type="http://schemas.openxmlformats.org/officeDocument/2006/relationships/customXml" Target="../ink/ink193.xml"/><Relationship Id="rId315" Type="http://schemas.openxmlformats.org/officeDocument/2006/relationships/image" Target="../media/image328.png"/><Relationship Id="rId54" Type="http://schemas.openxmlformats.org/officeDocument/2006/relationships/customXml" Target="../ink/ink166.xml"/><Relationship Id="rId96" Type="http://schemas.openxmlformats.org/officeDocument/2006/relationships/customXml" Target="../ink/ink187.xml"/><Relationship Id="rId161" Type="http://schemas.openxmlformats.org/officeDocument/2006/relationships/image" Target="../media/image251.png"/><Relationship Id="rId217" Type="http://schemas.openxmlformats.org/officeDocument/2006/relationships/image" Target="../media/image279.png"/><Relationship Id="rId259" Type="http://schemas.openxmlformats.org/officeDocument/2006/relationships/image" Target="../media/image300.png"/><Relationship Id="rId23" Type="http://schemas.openxmlformats.org/officeDocument/2006/relationships/image" Target="../media/image182.png"/><Relationship Id="rId119" Type="http://schemas.openxmlformats.org/officeDocument/2006/relationships/image" Target="../media/image230.png"/><Relationship Id="rId270" Type="http://schemas.openxmlformats.org/officeDocument/2006/relationships/customXml" Target="../ink/ink274.xml"/><Relationship Id="rId65" Type="http://schemas.openxmlformats.org/officeDocument/2006/relationships/image" Target="../media/image203.png"/><Relationship Id="rId130" Type="http://schemas.openxmlformats.org/officeDocument/2006/relationships/customXml" Target="../ink/ink204.xml"/><Relationship Id="rId172" Type="http://schemas.openxmlformats.org/officeDocument/2006/relationships/customXml" Target="../ink/ink225.xml"/><Relationship Id="rId228" Type="http://schemas.openxmlformats.org/officeDocument/2006/relationships/customXml" Target="../ink/ink253.xml"/><Relationship Id="rId281" Type="http://schemas.openxmlformats.org/officeDocument/2006/relationships/image" Target="../media/image311.png"/><Relationship Id="rId34" Type="http://schemas.openxmlformats.org/officeDocument/2006/relationships/customXml" Target="../ink/ink156.xml"/><Relationship Id="rId76" Type="http://schemas.openxmlformats.org/officeDocument/2006/relationships/customXml" Target="../ink/ink177.xml"/><Relationship Id="rId141" Type="http://schemas.openxmlformats.org/officeDocument/2006/relationships/image" Target="../media/image241.png"/><Relationship Id="rId7" Type="http://schemas.openxmlformats.org/officeDocument/2006/relationships/image" Target="../media/image174.png"/><Relationship Id="rId162" Type="http://schemas.openxmlformats.org/officeDocument/2006/relationships/customXml" Target="../ink/ink220.xml"/><Relationship Id="rId183" Type="http://schemas.openxmlformats.org/officeDocument/2006/relationships/image" Target="../media/image262.png"/><Relationship Id="rId218" Type="http://schemas.openxmlformats.org/officeDocument/2006/relationships/customXml" Target="../ink/ink248.xml"/><Relationship Id="rId239" Type="http://schemas.openxmlformats.org/officeDocument/2006/relationships/image" Target="../media/image290.png"/><Relationship Id="rId250" Type="http://schemas.openxmlformats.org/officeDocument/2006/relationships/customXml" Target="../ink/ink264.xml"/><Relationship Id="rId271" Type="http://schemas.openxmlformats.org/officeDocument/2006/relationships/image" Target="../media/image306.png"/><Relationship Id="rId292" Type="http://schemas.openxmlformats.org/officeDocument/2006/relationships/customXml" Target="../ink/ink285.xml"/><Relationship Id="rId306" Type="http://schemas.openxmlformats.org/officeDocument/2006/relationships/customXml" Target="../ink/ink292.xml"/><Relationship Id="rId24" Type="http://schemas.openxmlformats.org/officeDocument/2006/relationships/customXml" Target="../ink/ink151.xml"/><Relationship Id="rId45" Type="http://schemas.openxmlformats.org/officeDocument/2006/relationships/image" Target="../media/image193.png"/><Relationship Id="rId66" Type="http://schemas.openxmlformats.org/officeDocument/2006/relationships/customXml" Target="../ink/ink172.xml"/><Relationship Id="rId87" Type="http://schemas.openxmlformats.org/officeDocument/2006/relationships/image" Target="../media/image214.png"/><Relationship Id="rId110" Type="http://schemas.openxmlformats.org/officeDocument/2006/relationships/customXml" Target="../ink/ink194.xml"/><Relationship Id="rId131" Type="http://schemas.openxmlformats.org/officeDocument/2006/relationships/image" Target="../media/image236.png"/><Relationship Id="rId152" Type="http://schemas.openxmlformats.org/officeDocument/2006/relationships/customXml" Target="../ink/ink215.xml"/><Relationship Id="rId173" Type="http://schemas.openxmlformats.org/officeDocument/2006/relationships/image" Target="../media/image257.png"/><Relationship Id="rId194" Type="http://schemas.openxmlformats.org/officeDocument/2006/relationships/customXml" Target="../ink/ink236.xml"/><Relationship Id="rId208" Type="http://schemas.openxmlformats.org/officeDocument/2006/relationships/customXml" Target="../ink/ink243.xml"/><Relationship Id="rId229" Type="http://schemas.openxmlformats.org/officeDocument/2006/relationships/image" Target="../media/image285.png"/><Relationship Id="rId240" Type="http://schemas.openxmlformats.org/officeDocument/2006/relationships/customXml" Target="../ink/ink259.xml"/><Relationship Id="rId261" Type="http://schemas.openxmlformats.org/officeDocument/2006/relationships/image" Target="../media/image301.png"/><Relationship Id="rId14" Type="http://schemas.openxmlformats.org/officeDocument/2006/relationships/customXml" Target="../ink/ink146.xml"/><Relationship Id="rId35" Type="http://schemas.openxmlformats.org/officeDocument/2006/relationships/image" Target="../media/image188.png"/><Relationship Id="rId56" Type="http://schemas.openxmlformats.org/officeDocument/2006/relationships/customXml" Target="../ink/ink167.xml"/><Relationship Id="rId77" Type="http://schemas.openxmlformats.org/officeDocument/2006/relationships/image" Target="../media/image209.png"/><Relationship Id="rId100" Type="http://schemas.openxmlformats.org/officeDocument/2006/relationships/customXml" Target="../ink/ink189.xml"/><Relationship Id="rId282" Type="http://schemas.openxmlformats.org/officeDocument/2006/relationships/customXml" Target="../ink/ink280.xml"/><Relationship Id="rId317" Type="http://schemas.openxmlformats.org/officeDocument/2006/relationships/image" Target="../media/image329.png"/><Relationship Id="rId8" Type="http://schemas.openxmlformats.org/officeDocument/2006/relationships/customXml" Target="../ink/ink143.xml"/><Relationship Id="rId98" Type="http://schemas.openxmlformats.org/officeDocument/2006/relationships/customXml" Target="../ink/ink188.xml"/><Relationship Id="rId121" Type="http://schemas.openxmlformats.org/officeDocument/2006/relationships/image" Target="../media/image231.png"/><Relationship Id="rId142" Type="http://schemas.openxmlformats.org/officeDocument/2006/relationships/customXml" Target="../ink/ink210.xml"/><Relationship Id="rId163" Type="http://schemas.openxmlformats.org/officeDocument/2006/relationships/image" Target="../media/image252.png"/><Relationship Id="rId184" Type="http://schemas.openxmlformats.org/officeDocument/2006/relationships/customXml" Target="../ink/ink231.xml"/><Relationship Id="rId219" Type="http://schemas.openxmlformats.org/officeDocument/2006/relationships/image" Target="../media/image280.png"/><Relationship Id="rId230" Type="http://schemas.openxmlformats.org/officeDocument/2006/relationships/customXml" Target="../ink/ink254.xml"/><Relationship Id="rId251" Type="http://schemas.openxmlformats.org/officeDocument/2006/relationships/image" Target="../media/image296.png"/><Relationship Id="rId25" Type="http://schemas.openxmlformats.org/officeDocument/2006/relationships/image" Target="../media/image183.png"/><Relationship Id="rId46" Type="http://schemas.openxmlformats.org/officeDocument/2006/relationships/customXml" Target="../ink/ink162.xml"/><Relationship Id="rId67" Type="http://schemas.openxmlformats.org/officeDocument/2006/relationships/image" Target="../media/image204.png"/><Relationship Id="rId272" Type="http://schemas.openxmlformats.org/officeDocument/2006/relationships/customXml" Target="../ink/ink275.xml"/><Relationship Id="rId293" Type="http://schemas.openxmlformats.org/officeDocument/2006/relationships/image" Target="../media/image317.png"/><Relationship Id="rId307" Type="http://schemas.openxmlformats.org/officeDocument/2006/relationships/image" Target="../media/image324.png"/><Relationship Id="rId88" Type="http://schemas.openxmlformats.org/officeDocument/2006/relationships/customXml" Target="../ink/ink183.xml"/><Relationship Id="rId111" Type="http://schemas.openxmlformats.org/officeDocument/2006/relationships/image" Target="../media/image226.png"/><Relationship Id="rId132" Type="http://schemas.openxmlformats.org/officeDocument/2006/relationships/customXml" Target="../ink/ink205.xml"/><Relationship Id="rId153" Type="http://schemas.openxmlformats.org/officeDocument/2006/relationships/image" Target="../media/image247.png"/><Relationship Id="rId174" Type="http://schemas.openxmlformats.org/officeDocument/2006/relationships/customXml" Target="../ink/ink226.xml"/><Relationship Id="rId195" Type="http://schemas.openxmlformats.org/officeDocument/2006/relationships/image" Target="../media/image268.png"/><Relationship Id="rId209" Type="http://schemas.openxmlformats.org/officeDocument/2006/relationships/image" Target="../media/image275.png"/><Relationship Id="rId220" Type="http://schemas.openxmlformats.org/officeDocument/2006/relationships/customXml" Target="../ink/ink249.xml"/><Relationship Id="rId241" Type="http://schemas.openxmlformats.org/officeDocument/2006/relationships/image" Target="../media/image291.png"/><Relationship Id="rId15" Type="http://schemas.openxmlformats.org/officeDocument/2006/relationships/image" Target="../media/image178.png"/><Relationship Id="rId36" Type="http://schemas.openxmlformats.org/officeDocument/2006/relationships/customXml" Target="../ink/ink157.xml"/><Relationship Id="rId57" Type="http://schemas.openxmlformats.org/officeDocument/2006/relationships/image" Target="../media/image199.png"/><Relationship Id="rId262" Type="http://schemas.openxmlformats.org/officeDocument/2006/relationships/customXml" Target="../ink/ink270.xml"/><Relationship Id="rId283" Type="http://schemas.openxmlformats.org/officeDocument/2006/relationships/image" Target="../media/image312.png"/><Relationship Id="rId318" Type="http://schemas.openxmlformats.org/officeDocument/2006/relationships/customXml" Target="../ink/ink298.xml"/><Relationship Id="rId78" Type="http://schemas.openxmlformats.org/officeDocument/2006/relationships/customXml" Target="../ink/ink178.xml"/><Relationship Id="rId99" Type="http://schemas.openxmlformats.org/officeDocument/2006/relationships/image" Target="../media/image220.png"/><Relationship Id="rId101" Type="http://schemas.openxmlformats.org/officeDocument/2006/relationships/image" Target="../media/image221.png"/><Relationship Id="rId122" Type="http://schemas.openxmlformats.org/officeDocument/2006/relationships/customXml" Target="../ink/ink200.xml"/><Relationship Id="rId143" Type="http://schemas.openxmlformats.org/officeDocument/2006/relationships/image" Target="../media/image242.png"/><Relationship Id="rId164" Type="http://schemas.openxmlformats.org/officeDocument/2006/relationships/customXml" Target="../ink/ink221.xml"/><Relationship Id="rId185" Type="http://schemas.openxmlformats.org/officeDocument/2006/relationships/image" Target="../media/image263.png"/><Relationship Id="rId9" Type="http://schemas.openxmlformats.org/officeDocument/2006/relationships/image" Target="../media/image175.png"/><Relationship Id="rId210" Type="http://schemas.openxmlformats.org/officeDocument/2006/relationships/customXml" Target="../ink/ink244.xml"/><Relationship Id="rId26" Type="http://schemas.openxmlformats.org/officeDocument/2006/relationships/customXml" Target="../ink/ink152.xml"/><Relationship Id="rId231" Type="http://schemas.openxmlformats.org/officeDocument/2006/relationships/image" Target="../media/image286.png"/><Relationship Id="rId252" Type="http://schemas.openxmlformats.org/officeDocument/2006/relationships/customXml" Target="../ink/ink265.xml"/><Relationship Id="rId273" Type="http://schemas.openxmlformats.org/officeDocument/2006/relationships/image" Target="../media/image307.png"/><Relationship Id="rId294" Type="http://schemas.openxmlformats.org/officeDocument/2006/relationships/customXml" Target="../ink/ink286.xml"/><Relationship Id="rId308" Type="http://schemas.openxmlformats.org/officeDocument/2006/relationships/customXml" Target="../ink/ink293.xml"/><Relationship Id="rId47" Type="http://schemas.openxmlformats.org/officeDocument/2006/relationships/image" Target="../media/image194.png"/><Relationship Id="rId68" Type="http://schemas.openxmlformats.org/officeDocument/2006/relationships/customXml" Target="../ink/ink173.xml"/><Relationship Id="rId89" Type="http://schemas.openxmlformats.org/officeDocument/2006/relationships/image" Target="../media/image215.png"/><Relationship Id="rId112" Type="http://schemas.openxmlformats.org/officeDocument/2006/relationships/customXml" Target="../ink/ink195.xml"/><Relationship Id="rId133" Type="http://schemas.openxmlformats.org/officeDocument/2006/relationships/image" Target="../media/image237.png"/><Relationship Id="rId154" Type="http://schemas.openxmlformats.org/officeDocument/2006/relationships/customXml" Target="../ink/ink216.xml"/><Relationship Id="rId175" Type="http://schemas.openxmlformats.org/officeDocument/2006/relationships/image" Target="../media/image258.png"/><Relationship Id="rId196" Type="http://schemas.openxmlformats.org/officeDocument/2006/relationships/customXml" Target="../ink/ink237.xml"/><Relationship Id="rId200" Type="http://schemas.openxmlformats.org/officeDocument/2006/relationships/customXml" Target="../ink/ink239.xml"/><Relationship Id="rId16" Type="http://schemas.openxmlformats.org/officeDocument/2006/relationships/customXml" Target="../ink/ink147.xml"/><Relationship Id="rId221" Type="http://schemas.openxmlformats.org/officeDocument/2006/relationships/image" Target="../media/image281.png"/><Relationship Id="rId242" Type="http://schemas.openxmlformats.org/officeDocument/2006/relationships/customXml" Target="../ink/ink260.xml"/><Relationship Id="rId263" Type="http://schemas.openxmlformats.org/officeDocument/2006/relationships/image" Target="../media/image302.png"/><Relationship Id="rId284" Type="http://schemas.openxmlformats.org/officeDocument/2006/relationships/customXml" Target="../ink/ink281.xml"/><Relationship Id="rId319" Type="http://schemas.openxmlformats.org/officeDocument/2006/relationships/image" Target="../media/image330.png"/><Relationship Id="rId37" Type="http://schemas.openxmlformats.org/officeDocument/2006/relationships/image" Target="../media/image189.png"/><Relationship Id="rId58" Type="http://schemas.openxmlformats.org/officeDocument/2006/relationships/customXml" Target="../ink/ink168.xml"/><Relationship Id="rId79" Type="http://schemas.openxmlformats.org/officeDocument/2006/relationships/image" Target="../media/image210.png"/><Relationship Id="rId102" Type="http://schemas.openxmlformats.org/officeDocument/2006/relationships/customXml" Target="../ink/ink190.xml"/><Relationship Id="rId123" Type="http://schemas.openxmlformats.org/officeDocument/2006/relationships/image" Target="../media/image232.png"/><Relationship Id="rId144" Type="http://schemas.openxmlformats.org/officeDocument/2006/relationships/customXml" Target="../ink/ink211.xml"/><Relationship Id="rId90" Type="http://schemas.openxmlformats.org/officeDocument/2006/relationships/customXml" Target="../ink/ink184.xml"/><Relationship Id="rId165" Type="http://schemas.openxmlformats.org/officeDocument/2006/relationships/image" Target="../media/image253.png"/><Relationship Id="rId186" Type="http://schemas.openxmlformats.org/officeDocument/2006/relationships/customXml" Target="../ink/ink232.xml"/><Relationship Id="rId211" Type="http://schemas.openxmlformats.org/officeDocument/2006/relationships/image" Target="../media/image276.png"/><Relationship Id="rId232" Type="http://schemas.openxmlformats.org/officeDocument/2006/relationships/customXml" Target="../ink/ink255.xml"/><Relationship Id="rId253" Type="http://schemas.openxmlformats.org/officeDocument/2006/relationships/image" Target="../media/image297.png"/><Relationship Id="rId274" Type="http://schemas.openxmlformats.org/officeDocument/2006/relationships/customXml" Target="../ink/ink276.xml"/><Relationship Id="rId295" Type="http://schemas.openxmlformats.org/officeDocument/2006/relationships/image" Target="../media/image318.png"/><Relationship Id="rId309" Type="http://schemas.openxmlformats.org/officeDocument/2006/relationships/image" Target="../media/image325.png"/><Relationship Id="rId27" Type="http://schemas.openxmlformats.org/officeDocument/2006/relationships/image" Target="../media/image184.png"/><Relationship Id="rId48" Type="http://schemas.openxmlformats.org/officeDocument/2006/relationships/customXml" Target="../ink/ink163.xml"/><Relationship Id="rId69" Type="http://schemas.openxmlformats.org/officeDocument/2006/relationships/image" Target="../media/image205.png"/><Relationship Id="rId113" Type="http://schemas.openxmlformats.org/officeDocument/2006/relationships/image" Target="../media/image227.png"/><Relationship Id="rId134" Type="http://schemas.openxmlformats.org/officeDocument/2006/relationships/customXml" Target="../ink/ink206.xml"/><Relationship Id="rId320" Type="http://schemas.openxmlformats.org/officeDocument/2006/relationships/customXml" Target="../ink/ink299.xml"/><Relationship Id="rId80" Type="http://schemas.openxmlformats.org/officeDocument/2006/relationships/customXml" Target="../ink/ink179.xml"/><Relationship Id="rId155" Type="http://schemas.openxmlformats.org/officeDocument/2006/relationships/image" Target="../media/image248.png"/><Relationship Id="rId176" Type="http://schemas.openxmlformats.org/officeDocument/2006/relationships/customXml" Target="../ink/ink227.xml"/><Relationship Id="rId197" Type="http://schemas.openxmlformats.org/officeDocument/2006/relationships/image" Target="../media/image269.png"/><Relationship Id="rId201" Type="http://schemas.openxmlformats.org/officeDocument/2006/relationships/image" Target="../media/image271.png"/><Relationship Id="rId222" Type="http://schemas.openxmlformats.org/officeDocument/2006/relationships/customXml" Target="../ink/ink250.xml"/><Relationship Id="rId243" Type="http://schemas.openxmlformats.org/officeDocument/2006/relationships/image" Target="../media/image292.png"/><Relationship Id="rId264" Type="http://schemas.openxmlformats.org/officeDocument/2006/relationships/customXml" Target="../ink/ink271.xml"/><Relationship Id="rId285" Type="http://schemas.openxmlformats.org/officeDocument/2006/relationships/image" Target="../media/image313.png"/><Relationship Id="rId17" Type="http://schemas.openxmlformats.org/officeDocument/2006/relationships/image" Target="../media/image179.png"/><Relationship Id="rId38" Type="http://schemas.openxmlformats.org/officeDocument/2006/relationships/customXml" Target="../ink/ink158.xml"/><Relationship Id="rId59" Type="http://schemas.openxmlformats.org/officeDocument/2006/relationships/image" Target="../media/image200.png"/><Relationship Id="rId103" Type="http://schemas.openxmlformats.org/officeDocument/2006/relationships/image" Target="../media/image222.png"/><Relationship Id="rId124" Type="http://schemas.openxmlformats.org/officeDocument/2006/relationships/customXml" Target="../ink/ink201.xml"/><Relationship Id="rId310" Type="http://schemas.openxmlformats.org/officeDocument/2006/relationships/customXml" Target="../ink/ink294.xml"/><Relationship Id="rId70" Type="http://schemas.openxmlformats.org/officeDocument/2006/relationships/customXml" Target="../ink/ink174.xml"/><Relationship Id="rId91" Type="http://schemas.openxmlformats.org/officeDocument/2006/relationships/image" Target="../media/image216.png"/><Relationship Id="rId145" Type="http://schemas.openxmlformats.org/officeDocument/2006/relationships/image" Target="../media/image243.png"/><Relationship Id="rId166" Type="http://schemas.openxmlformats.org/officeDocument/2006/relationships/customXml" Target="../ink/ink222.xml"/><Relationship Id="rId187" Type="http://schemas.openxmlformats.org/officeDocument/2006/relationships/image" Target="../media/image264.png"/><Relationship Id="rId1" Type="http://schemas.openxmlformats.org/officeDocument/2006/relationships/slideLayout" Target="../slideLayouts/slideLayout2.xml"/><Relationship Id="rId212" Type="http://schemas.openxmlformats.org/officeDocument/2006/relationships/customXml" Target="../ink/ink245.xml"/><Relationship Id="rId233" Type="http://schemas.openxmlformats.org/officeDocument/2006/relationships/image" Target="../media/image287.png"/><Relationship Id="rId254" Type="http://schemas.openxmlformats.org/officeDocument/2006/relationships/customXml" Target="../ink/ink266.xml"/><Relationship Id="rId28" Type="http://schemas.openxmlformats.org/officeDocument/2006/relationships/customXml" Target="../ink/ink153.xml"/><Relationship Id="rId49" Type="http://schemas.openxmlformats.org/officeDocument/2006/relationships/image" Target="../media/image195.png"/><Relationship Id="rId114" Type="http://schemas.openxmlformats.org/officeDocument/2006/relationships/customXml" Target="../ink/ink196.xml"/><Relationship Id="rId275" Type="http://schemas.openxmlformats.org/officeDocument/2006/relationships/image" Target="../media/image308.png"/><Relationship Id="rId296" Type="http://schemas.openxmlformats.org/officeDocument/2006/relationships/customXml" Target="../ink/ink287.xml"/><Relationship Id="rId300" Type="http://schemas.openxmlformats.org/officeDocument/2006/relationships/customXml" Target="../ink/ink289.xml"/><Relationship Id="rId60" Type="http://schemas.openxmlformats.org/officeDocument/2006/relationships/customXml" Target="../ink/ink169.xml"/><Relationship Id="rId81" Type="http://schemas.openxmlformats.org/officeDocument/2006/relationships/image" Target="../media/image211.png"/><Relationship Id="rId135" Type="http://schemas.openxmlformats.org/officeDocument/2006/relationships/image" Target="../media/image238.png"/><Relationship Id="rId156" Type="http://schemas.openxmlformats.org/officeDocument/2006/relationships/customXml" Target="../ink/ink217.xml"/><Relationship Id="rId177" Type="http://schemas.openxmlformats.org/officeDocument/2006/relationships/image" Target="../media/image259.png"/><Relationship Id="rId198" Type="http://schemas.openxmlformats.org/officeDocument/2006/relationships/customXml" Target="../ink/ink238.xml"/><Relationship Id="rId321" Type="http://schemas.openxmlformats.org/officeDocument/2006/relationships/image" Target="../media/image331.png"/><Relationship Id="rId202" Type="http://schemas.openxmlformats.org/officeDocument/2006/relationships/customXml" Target="../ink/ink240.xml"/><Relationship Id="rId223" Type="http://schemas.openxmlformats.org/officeDocument/2006/relationships/image" Target="../media/image282.png"/><Relationship Id="rId244" Type="http://schemas.openxmlformats.org/officeDocument/2006/relationships/customXml" Target="../ink/ink261.xml"/><Relationship Id="rId18" Type="http://schemas.openxmlformats.org/officeDocument/2006/relationships/customXml" Target="../ink/ink148.xml"/><Relationship Id="rId39" Type="http://schemas.openxmlformats.org/officeDocument/2006/relationships/image" Target="../media/image190.png"/><Relationship Id="rId265" Type="http://schemas.openxmlformats.org/officeDocument/2006/relationships/image" Target="../media/image303.png"/><Relationship Id="rId286" Type="http://schemas.openxmlformats.org/officeDocument/2006/relationships/customXml" Target="../ink/ink282.xml"/><Relationship Id="rId50" Type="http://schemas.openxmlformats.org/officeDocument/2006/relationships/customXml" Target="../ink/ink164.xml"/><Relationship Id="rId104" Type="http://schemas.openxmlformats.org/officeDocument/2006/relationships/customXml" Target="../ink/ink191.xml"/><Relationship Id="rId125" Type="http://schemas.openxmlformats.org/officeDocument/2006/relationships/image" Target="../media/image233.png"/><Relationship Id="rId146" Type="http://schemas.openxmlformats.org/officeDocument/2006/relationships/customXml" Target="../ink/ink212.xml"/><Relationship Id="rId167" Type="http://schemas.openxmlformats.org/officeDocument/2006/relationships/image" Target="../media/image254.png"/><Relationship Id="rId188" Type="http://schemas.openxmlformats.org/officeDocument/2006/relationships/customXml" Target="../ink/ink233.xml"/><Relationship Id="rId311" Type="http://schemas.openxmlformats.org/officeDocument/2006/relationships/image" Target="../media/image326.png"/><Relationship Id="rId71" Type="http://schemas.openxmlformats.org/officeDocument/2006/relationships/image" Target="../media/image206.png"/><Relationship Id="rId92" Type="http://schemas.openxmlformats.org/officeDocument/2006/relationships/customXml" Target="../ink/ink185.xml"/><Relationship Id="rId213" Type="http://schemas.openxmlformats.org/officeDocument/2006/relationships/image" Target="../media/image277.png"/><Relationship Id="rId234" Type="http://schemas.openxmlformats.org/officeDocument/2006/relationships/customXml" Target="../ink/ink256.xml"/><Relationship Id="rId2" Type="http://schemas.openxmlformats.org/officeDocument/2006/relationships/image" Target="../media/image31.png"/><Relationship Id="rId29" Type="http://schemas.openxmlformats.org/officeDocument/2006/relationships/image" Target="../media/image185.png"/><Relationship Id="rId255" Type="http://schemas.openxmlformats.org/officeDocument/2006/relationships/image" Target="../media/image298.png"/><Relationship Id="rId276" Type="http://schemas.openxmlformats.org/officeDocument/2006/relationships/customXml" Target="../ink/ink277.xml"/><Relationship Id="rId297" Type="http://schemas.openxmlformats.org/officeDocument/2006/relationships/image" Target="../media/image319.png"/><Relationship Id="rId40" Type="http://schemas.openxmlformats.org/officeDocument/2006/relationships/customXml" Target="../ink/ink159.xml"/><Relationship Id="rId115" Type="http://schemas.openxmlformats.org/officeDocument/2006/relationships/image" Target="../media/image228.png"/><Relationship Id="rId136" Type="http://schemas.openxmlformats.org/officeDocument/2006/relationships/customXml" Target="../ink/ink207.xml"/><Relationship Id="rId157" Type="http://schemas.openxmlformats.org/officeDocument/2006/relationships/image" Target="../media/image249.png"/><Relationship Id="rId178" Type="http://schemas.openxmlformats.org/officeDocument/2006/relationships/customXml" Target="../ink/ink228.xml"/><Relationship Id="rId301" Type="http://schemas.openxmlformats.org/officeDocument/2006/relationships/image" Target="../media/image321.png"/><Relationship Id="rId322" Type="http://schemas.openxmlformats.org/officeDocument/2006/relationships/customXml" Target="../ink/ink300.xml"/><Relationship Id="rId61" Type="http://schemas.openxmlformats.org/officeDocument/2006/relationships/image" Target="../media/image201.png"/><Relationship Id="rId82" Type="http://schemas.openxmlformats.org/officeDocument/2006/relationships/customXml" Target="../ink/ink180.xml"/><Relationship Id="rId199" Type="http://schemas.openxmlformats.org/officeDocument/2006/relationships/image" Target="../media/image270.png"/><Relationship Id="rId203" Type="http://schemas.openxmlformats.org/officeDocument/2006/relationships/image" Target="../media/image272.png"/><Relationship Id="rId19" Type="http://schemas.openxmlformats.org/officeDocument/2006/relationships/image" Target="../media/image180.png"/><Relationship Id="rId224" Type="http://schemas.openxmlformats.org/officeDocument/2006/relationships/customXml" Target="../ink/ink251.xml"/><Relationship Id="rId245" Type="http://schemas.openxmlformats.org/officeDocument/2006/relationships/image" Target="../media/image293.png"/><Relationship Id="rId266" Type="http://schemas.openxmlformats.org/officeDocument/2006/relationships/customXml" Target="../ink/ink272.xml"/><Relationship Id="rId287" Type="http://schemas.openxmlformats.org/officeDocument/2006/relationships/image" Target="../media/image314.png"/><Relationship Id="rId30" Type="http://schemas.openxmlformats.org/officeDocument/2006/relationships/customXml" Target="../ink/ink154.xml"/><Relationship Id="rId105" Type="http://schemas.openxmlformats.org/officeDocument/2006/relationships/image" Target="../media/image223.png"/><Relationship Id="rId126" Type="http://schemas.openxmlformats.org/officeDocument/2006/relationships/customXml" Target="../ink/ink202.xml"/><Relationship Id="rId147" Type="http://schemas.openxmlformats.org/officeDocument/2006/relationships/image" Target="../media/image244.png"/><Relationship Id="rId168" Type="http://schemas.openxmlformats.org/officeDocument/2006/relationships/customXml" Target="../ink/ink223.xml"/><Relationship Id="rId312" Type="http://schemas.openxmlformats.org/officeDocument/2006/relationships/customXml" Target="../ink/ink295.xml"/><Relationship Id="rId51" Type="http://schemas.openxmlformats.org/officeDocument/2006/relationships/image" Target="../media/image196.png"/><Relationship Id="rId72" Type="http://schemas.openxmlformats.org/officeDocument/2006/relationships/customXml" Target="../ink/ink175.xml"/><Relationship Id="rId93" Type="http://schemas.openxmlformats.org/officeDocument/2006/relationships/image" Target="../media/image217.png"/><Relationship Id="rId189" Type="http://schemas.openxmlformats.org/officeDocument/2006/relationships/image" Target="../media/image265.png"/><Relationship Id="rId3" Type="http://schemas.openxmlformats.org/officeDocument/2006/relationships/image" Target="../media/image172.png"/><Relationship Id="rId214" Type="http://schemas.openxmlformats.org/officeDocument/2006/relationships/customXml" Target="../ink/ink246.xml"/><Relationship Id="rId235" Type="http://schemas.openxmlformats.org/officeDocument/2006/relationships/image" Target="../media/image288.png"/><Relationship Id="rId256" Type="http://schemas.openxmlformats.org/officeDocument/2006/relationships/customXml" Target="../ink/ink267.xml"/><Relationship Id="rId277" Type="http://schemas.openxmlformats.org/officeDocument/2006/relationships/image" Target="../media/image309.png"/><Relationship Id="rId298" Type="http://schemas.openxmlformats.org/officeDocument/2006/relationships/customXml" Target="../ink/ink288.xml"/><Relationship Id="rId116" Type="http://schemas.openxmlformats.org/officeDocument/2006/relationships/customXml" Target="../ink/ink197.xml"/><Relationship Id="rId137" Type="http://schemas.openxmlformats.org/officeDocument/2006/relationships/image" Target="../media/image239.png"/><Relationship Id="rId158" Type="http://schemas.openxmlformats.org/officeDocument/2006/relationships/customXml" Target="../ink/ink218.xml"/><Relationship Id="rId302" Type="http://schemas.openxmlformats.org/officeDocument/2006/relationships/customXml" Target="../ink/ink290.xml"/><Relationship Id="rId323" Type="http://schemas.openxmlformats.org/officeDocument/2006/relationships/image" Target="../media/image332.png"/><Relationship Id="rId20" Type="http://schemas.openxmlformats.org/officeDocument/2006/relationships/customXml" Target="../ink/ink149.xml"/><Relationship Id="rId41" Type="http://schemas.openxmlformats.org/officeDocument/2006/relationships/image" Target="../media/image191.png"/><Relationship Id="rId62" Type="http://schemas.openxmlformats.org/officeDocument/2006/relationships/customXml" Target="../ink/ink170.xml"/><Relationship Id="rId83" Type="http://schemas.openxmlformats.org/officeDocument/2006/relationships/image" Target="../media/image212.png"/><Relationship Id="rId179" Type="http://schemas.openxmlformats.org/officeDocument/2006/relationships/image" Target="../media/image260.png"/><Relationship Id="rId190" Type="http://schemas.openxmlformats.org/officeDocument/2006/relationships/customXml" Target="../ink/ink234.xml"/><Relationship Id="rId204" Type="http://schemas.openxmlformats.org/officeDocument/2006/relationships/customXml" Target="../ink/ink241.xml"/><Relationship Id="rId225" Type="http://schemas.openxmlformats.org/officeDocument/2006/relationships/image" Target="../media/image283.png"/><Relationship Id="rId246" Type="http://schemas.openxmlformats.org/officeDocument/2006/relationships/customXml" Target="../ink/ink262.xml"/><Relationship Id="rId267" Type="http://schemas.openxmlformats.org/officeDocument/2006/relationships/image" Target="../media/image304.png"/><Relationship Id="rId288" Type="http://schemas.openxmlformats.org/officeDocument/2006/relationships/customXml" Target="../ink/ink283.xml"/><Relationship Id="rId106" Type="http://schemas.openxmlformats.org/officeDocument/2006/relationships/customXml" Target="../ink/ink192.xml"/><Relationship Id="rId127" Type="http://schemas.openxmlformats.org/officeDocument/2006/relationships/image" Target="../media/image234.png"/><Relationship Id="rId313" Type="http://schemas.openxmlformats.org/officeDocument/2006/relationships/image" Target="../media/image327.png"/><Relationship Id="rId10" Type="http://schemas.openxmlformats.org/officeDocument/2006/relationships/customXml" Target="../ink/ink144.xml"/><Relationship Id="rId31" Type="http://schemas.openxmlformats.org/officeDocument/2006/relationships/image" Target="../media/image186.png"/><Relationship Id="rId52" Type="http://schemas.openxmlformats.org/officeDocument/2006/relationships/customXml" Target="../ink/ink165.xml"/><Relationship Id="rId73" Type="http://schemas.openxmlformats.org/officeDocument/2006/relationships/image" Target="../media/image207.png"/><Relationship Id="rId94" Type="http://schemas.openxmlformats.org/officeDocument/2006/relationships/customXml" Target="../ink/ink186.xml"/><Relationship Id="rId148" Type="http://schemas.openxmlformats.org/officeDocument/2006/relationships/customXml" Target="../ink/ink213.xml"/><Relationship Id="rId169" Type="http://schemas.openxmlformats.org/officeDocument/2006/relationships/image" Target="../media/image255.png"/><Relationship Id="rId4" Type="http://schemas.openxmlformats.org/officeDocument/2006/relationships/customXml" Target="../ink/ink141.xml"/><Relationship Id="rId180" Type="http://schemas.openxmlformats.org/officeDocument/2006/relationships/customXml" Target="../ink/ink229.xml"/><Relationship Id="rId215" Type="http://schemas.openxmlformats.org/officeDocument/2006/relationships/image" Target="../media/image278.png"/><Relationship Id="rId236" Type="http://schemas.openxmlformats.org/officeDocument/2006/relationships/customXml" Target="../ink/ink257.xml"/><Relationship Id="rId257" Type="http://schemas.openxmlformats.org/officeDocument/2006/relationships/image" Target="../media/image299.png"/><Relationship Id="rId278" Type="http://schemas.openxmlformats.org/officeDocument/2006/relationships/customXml" Target="../ink/ink278.xml"/><Relationship Id="rId303" Type="http://schemas.openxmlformats.org/officeDocument/2006/relationships/image" Target="../media/image322.png"/><Relationship Id="rId42" Type="http://schemas.openxmlformats.org/officeDocument/2006/relationships/customXml" Target="../ink/ink160.xml"/><Relationship Id="rId84" Type="http://schemas.openxmlformats.org/officeDocument/2006/relationships/customXml" Target="../ink/ink181.xml"/><Relationship Id="rId138" Type="http://schemas.openxmlformats.org/officeDocument/2006/relationships/customXml" Target="../ink/ink208.xml"/><Relationship Id="rId191" Type="http://schemas.openxmlformats.org/officeDocument/2006/relationships/image" Target="../media/image266.png"/><Relationship Id="rId205" Type="http://schemas.openxmlformats.org/officeDocument/2006/relationships/image" Target="../media/image273.png"/><Relationship Id="rId247" Type="http://schemas.openxmlformats.org/officeDocument/2006/relationships/image" Target="../media/image294.png"/><Relationship Id="rId107" Type="http://schemas.openxmlformats.org/officeDocument/2006/relationships/image" Target="../media/image224.png"/><Relationship Id="rId289" Type="http://schemas.openxmlformats.org/officeDocument/2006/relationships/image" Target="../media/image315.png"/><Relationship Id="rId11" Type="http://schemas.openxmlformats.org/officeDocument/2006/relationships/image" Target="../media/image176.png"/><Relationship Id="rId53" Type="http://schemas.openxmlformats.org/officeDocument/2006/relationships/image" Target="../media/image197.png"/><Relationship Id="rId149" Type="http://schemas.openxmlformats.org/officeDocument/2006/relationships/image" Target="../media/image245.png"/><Relationship Id="rId314" Type="http://schemas.openxmlformats.org/officeDocument/2006/relationships/customXml" Target="../ink/ink296.xml"/><Relationship Id="rId95" Type="http://schemas.openxmlformats.org/officeDocument/2006/relationships/image" Target="../media/image218.png"/><Relationship Id="rId160" Type="http://schemas.openxmlformats.org/officeDocument/2006/relationships/customXml" Target="../ink/ink219.xml"/><Relationship Id="rId216" Type="http://schemas.openxmlformats.org/officeDocument/2006/relationships/customXml" Target="../ink/ink247.xml"/><Relationship Id="rId258" Type="http://schemas.openxmlformats.org/officeDocument/2006/relationships/customXml" Target="../ink/ink268.xml"/><Relationship Id="rId22" Type="http://schemas.openxmlformats.org/officeDocument/2006/relationships/customXml" Target="../ink/ink150.xml"/><Relationship Id="rId64" Type="http://schemas.openxmlformats.org/officeDocument/2006/relationships/customXml" Target="../ink/ink171.xml"/><Relationship Id="rId118" Type="http://schemas.openxmlformats.org/officeDocument/2006/relationships/customXml" Target="../ink/ink198.xml"/><Relationship Id="rId325" Type="http://schemas.openxmlformats.org/officeDocument/2006/relationships/image" Target="../media/image333.png"/><Relationship Id="rId171" Type="http://schemas.openxmlformats.org/officeDocument/2006/relationships/image" Target="../media/image256.png"/><Relationship Id="rId227" Type="http://schemas.openxmlformats.org/officeDocument/2006/relationships/image" Target="../media/image284.png"/><Relationship Id="rId269" Type="http://schemas.openxmlformats.org/officeDocument/2006/relationships/image" Target="../media/image305.png"/><Relationship Id="rId33" Type="http://schemas.openxmlformats.org/officeDocument/2006/relationships/image" Target="../media/image187.png"/><Relationship Id="rId129" Type="http://schemas.openxmlformats.org/officeDocument/2006/relationships/image" Target="../media/image235.png"/><Relationship Id="rId280" Type="http://schemas.openxmlformats.org/officeDocument/2006/relationships/customXml" Target="../ink/ink279.xml"/><Relationship Id="rId75" Type="http://schemas.openxmlformats.org/officeDocument/2006/relationships/image" Target="../media/image208.png"/><Relationship Id="rId140" Type="http://schemas.openxmlformats.org/officeDocument/2006/relationships/customXml" Target="../ink/ink209.xml"/><Relationship Id="rId182" Type="http://schemas.openxmlformats.org/officeDocument/2006/relationships/customXml" Target="../ink/ink230.xml"/><Relationship Id="rId6" Type="http://schemas.openxmlformats.org/officeDocument/2006/relationships/customXml" Target="../ink/ink142.xml"/><Relationship Id="rId238" Type="http://schemas.openxmlformats.org/officeDocument/2006/relationships/customXml" Target="../ink/ink258.xml"/><Relationship Id="rId291" Type="http://schemas.openxmlformats.org/officeDocument/2006/relationships/image" Target="../media/image316.png"/><Relationship Id="rId305" Type="http://schemas.openxmlformats.org/officeDocument/2006/relationships/image" Target="../media/image323.png"/><Relationship Id="rId44" Type="http://schemas.openxmlformats.org/officeDocument/2006/relationships/customXml" Target="../ink/ink161.xml"/><Relationship Id="rId86" Type="http://schemas.openxmlformats.org/officeDocument/2006/relationships/customXml" Target="../ink/ink182.xml"/><Relationship Id="rId151" Type="http://schemas.openxmlformats.org/officeDocument/2006/relationships/image" Target="../media/image246.png"/><Relationship Id="rId193" Type="http://schemas.openxmlformats.org/officeDocument/2006/relationships/image" Target="../media/image267.png"/><Relationship Id="rId207" Type="http://schemas.openxmlformats.org/officeDocument/2006/relationships/image" Target="../media/image274.png"/><Relationship Id="rId249" Type="http://schemas.openxmlformats.org/officeDocument/2006/relationships/image" Target="../media/image295.png"/><Relationship Id="rId13" Type="http://schemas.openxmlformats.org/officeDocument/2006/relationships/image" Target="../media/image177.png"/><Relationship Id="rId109" Type="http://schemas.openxmlformats.org/officeDocument/2006/relationships/image" Target="../media/image225.png"/><Relationship Id="rId260" Type="http://schemas.openxmlformats.org/officeDocument/2006/relationships/customXml" Target="../ink/ink269.xml"/><Relationship Id="rId316" Type="http://schemas.openxmlformats.org/officeDocument/2006/relationships/customXml" Target="../ink/ink297.xml"/><Relationship Id="rId55" Type="http://schemas.openxmlformats.org/officeDocument/2006/relationships/image" Target="../media/image198.png"/><Relationship Id="rId97" Type="http://schemas.openxmlformats.org/officeDocument/2006/relationships/image" Target="../media/image219.png"/><Relationship Id="rId120" Type="http://schemas.openxmlformats.org/officeDocument/2006/relationships/customXml" Target="../ink/ink199.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339.png"/><Relationship Id="rId3" Type="http://schemas.openxmlformats.org/officeDocument/2006/relationships/image" Target="../media/image334.png"/><Relationship Id="rId7" Type="http://schemas.openxmlformats.org/officeDocument/2006/relationships/image" Target="../media/image338.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37.png"/><Relationship Id="rId5" Type="http://schemas.openxmlformats.org/officeDocument/2006/relationships/image" Target="../media/image336.png"/><Relationship Id="rId10" Type="http://schemas.openxmlformats.org/officeDocument/2006/relationships/image" Target="../media/image341.png"/><Relationship Id="rId4" Type="http://schemas.openxmlformats.org/officeDocument/2006/relationships/image" Target="../media/image335.png"/><Relationship Id="rId9" Type="http://schemas.openxmlformats.org/officeDocument/2006/relationships/image" Target="../media/image340.png"/></Relationships>
</file>

<file path=ppt/slides/_rels/slide25.xml.rels><?xml version="1.0" encoding="UTF-8" standalone="yes"?>
<Relationships xmlns="http://schemas.openxmlformats.org/package/2006/relationships"><Relationship Id="rId3" Type="http://schemas.openxmlformats.org/officeDocument/2006/relationships/image" Target="../media/image342.png"/><Relationship Id="rId7" Type="http://schemas.openxmlformats.org/officeDocument/2006/relationships/image" Target="../media/image34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customXml" Target="../ink/ink302.xml"/><Relationship Id="rId5" Type="http://schemas.openxmlformats.org/officeDocument/2006/relationships/image" Target="../media/image344.png"/><Relationship Id="rId4" Type="http://schemas.openxmlformats.org/officeDocument/2006/relationships/image" Target="../media/image343.png"/></Relationships>
</file>

<file path=ppt/slides/_rels/slide26.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47.png"/><Relationship Id="rId4" Type="http://schemas.openxmlformats.org/officeDocument/2006/relationships/customXml" Target="../ink/ink303.xml"/></Relationships>
</file>

<file path=ppt/slides/_rels/slide27.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49.emf"/><Relationship Id="rId4" Type="http://schemas.openxmlformats.org/officeDocument/2006/relationships/customXml" Target="../ink/ink304.xml"/></Relationships>
</file>

<file path=ppt/slides/_rels/slide28.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17" Type="http://schemas.openxmlformats.org/officeDocument/2006/relationships/customXml" Target="../ink/ink362.xml"/><Relationship Id="rId21" Type="http://schemas.openxmlformats.org/officeDocument/2006/relationships/image" Target="../media/image359.png"/><Relationship Id="rId63" Type="http://schemas.openxmlformats.org/officeDocument/2006/relationships/image" Target="../media/image380.png"/><Relationship Id="rId159" Type="http://schemas.openxmlformats.org/officeDocument/2006/relationships/customXml" Target="../ink/ink383.xml"/><Relationship Id="rId170" Type="http://schemas.openxmlformats.org/officeDocument/2006/relationships/image" Target="../media/image432.png"/><Relationship Id="rId226" Type="http://schemas.openxmlformats.org/officeDocument/2006/relationships/image" Target="../media/image460.png"/><Relationship Id="rId268" Type="http://schemas.openxmlformats.org/officeDocument/2006/relationships/image" Target="../media/image481.png"/><Relationship Id="rId32" Type="http://schemas.openxmlformats.org/officeDocument/2006/relationships/customXml" Target="../ink/ink319.xml"/><Relationship Id="rId74" Type="http://schemas.openxmlformats.org/officeDocument/2006/relationships/customXml" Target="../ink/ink340.xml"/><Relationship Id="rId128" Type="http://schemas.openxmlformats.org/officeDocument/2006/relationships/image" Target="../media/image411.png"/><Relationship Id="rId5" Type="http://schemas.openxmlformats.org/officeDocument/2006/relationships/image" Target="../media/image351.png"/><Relationship Id="rId181" Type="http://schemas.openxmlformats.org/officeDocument/2006/relationships/customXml" Target="../ink/ink394.xml"/><Relationship Id="rId237" Type="http://schemas.openxmlformats.org/officeDocument/2006/relationships/customXml" Target="../ink/ink422.xml"/><Relationship Id="rId279" Type="http://schemas.openxmlformats.org/officeDocument/2006/relationships/customXml" Target="../ink/ink443.xml"/><Relationship Id="rId43" Type="http://schemas.openxmlformats.org/officeDocument/2006/relationships/image" Target="../media/image370.png"/><Relationship Id="rId139" Type="http://schemas.openxmlformats.org/officeDocument/2006/relationships/customXml" Target="../ink/ink373.xml"/><Relationship Id="rId290" Type="http://schemas.openxmlformats.org/officeDocument/2006/relationships/image" Target="../media/image492.png"/><Relationship Id="rId85" Type="http://schemas.openxmlformats.org/officeDocument/2006/relationships/image" Target="../media/image315.png"/><Relationship Id="rId150" Type="http://schemas.openxmlformats.org/officeDocument/2006/relationships/image" Target="../media/image422.png"/><Relationship Id="rId192" Type="http://schemas.openxmlformats.org/officeDocument/2006/relationships/image" Target="../media/image443.png"/><Relationship Id="rId206" Type="http://schemas.openxmlformats.org/officeDocument/2006/relationships/image" Target="../media/image450.png"/><Relationship Id="rId248" Type="http://schemas.openxmlformats.org/officeDocument/2006/relationships/image" Target="../media/image471.png"/><Relationship Id="rId12" Type="http://schemas.openxmlformats.org/officeDocument/2006/relationships/customXml" Target="../ink/ink309.xml"/><Relationship Id="rId108" Type="http://schemas.openxmlformats.org/officeDocument/2006/relationships/image" Target="../media/image401.png"/><Relationship Id="rId54" Type="http://schemas.openxmlformats.org/officeDocument/2006/relationships/customXml" Target="../ink/ink330.xml"/><Relationship Id="rId75" Type="http://schemas.openxmlformats.org/officeDocument/2006/relationships/image" Target="../media/image386.png"/><Relationship Id="rId96" Type="http://schemas.openxmlformats.org/officeDocument/2006/relationships/image" Target="../media/image395.png"/><Relationship Id="rId140" Type="http://schemas.openxmlformats.org/officeDocument/2006/relationships/image" Target="../media/image417.png"/><Relationship Id="rId161" Type="http://schemas.openxmlformats.org/officeDocument/2006/relationships/customXml" Target="../ink/ink384.xml"/><Relationship Id="rId182" Type="http://schemas.openxmlformats.org/officeDocument/2006/relationships/image" Target="../media/image438.png"/><Relationship Id="rId217" Type="http://schemas.openxmlformats.org/officeDocument/2006/relationships/customXml" Target="../ink/ink412.xml"/><Relationship Id="rId6" Type="http://schemas.openxmlformats.org/officeDocument/2006/relationships/customXml" Target="../ink/ink306.xml"/><Relationship Id="rId238" Type="http://schemas.openxmlformats.org/officeDocument/2006/relationships/image" Target="../media/image466.png"/><Relationship Id="rId259" Type="http://schemas.openxmlformats.org/officeDocument/2006/relationships/customXml" Target="../ink/ink433.xml"/><Relationship Id="rId23" Type="http://schemas.openxmlformats.org/officeDocument/2006/relationships/image" Target="../media/image360.png"/><Relationship Id="rId119" Type="http://schemas.openxmlformats.org/officeDocument/2006/relationships/customXml" Target="../ink/ink363.xml"/><Relationship Id="rId270" Type="http://schemas.openxmlformats.org/officeDocument/2006/relationships/image" Target="../media/image482.png"/><Relationship Id="rId291" Type="http://schemas.openxmlformats.org/officeDocument/2006/relationships/customXml" Target="../ink/ink449.xml"/><Relationship Id="rId44" Type="http://schemas.openxmlformats.org/officeDocument/2006/relationships/customXml" Target="../ink/ink325.xml"/><Relationship Id="rId65" Type="http://schemas.openxmlformats.org/officeDocument/2006/relationships/image" Target="../media/image381.png"/><Relationship Id="rId86" Type="http://schemas.openxmlformats.org/officeDocument/2006/relationships/customXml" Target="../ink/ink346.xml"/><Relationship Id="rId130" Type="http://schemas.openxmlformats.org/officeDocument/2006/relationships/image" Target="../media/image412.png"/><Relationship Id="rId151" Type="http://schemas.openxmlformats.org/officeDocument/2006/relationships/customXml" Target="../ink/ink379.xml"/><Relationship Id="rId172" Type="http://schemas.openxmlformats.org/officeDocument/2006/relationships/image" Target="../media/image433.png"/><Relationship Id="rId193" Type="http://schemas.openxmlformats.org/officeDocument/2006/relationships/customXml" Target="../ink/ink400.xml"/><Relationship Id="rId207" Type="http://schemas.openxmlformats.org/officeDocument/2006/relationships/customXml" Target="../ink/ink407.xml"/><Relationship Id="rId228" Type="http://schemas.openxmlformats.org/officeDocument/2006/relationships/image" Target="../media/image461.png"/><Relationship Id="rId249" Type="http://schemas.openxmlformats.org/officeDocument/2006/relationships/customXml" Target="../ink/ink428.xml"/><Relationship Id="rId13" Type="http://schemas.openxmlformats.org/officeDocument/2006/relationships/image" Target="../media/image355.png"/><Relationship Id="rId109" Type="http://schemas.openxmlformats.org/officeDocument/2006/relationships/customXml" Target="../ink/ink358.xml"/><Relationship Id="rId260" Type="http://schemas.openxmlformats.org/officeDocument/2006/relationships/image" Target="../media/image477.png"/><Relationship Id="rId281" Type="http://schemas.openxmlformats.org/officeDocument/2006/relationships/customXml" Target="../ink/ink444.xml"/><Relationship Id="rId34" Type="http://schemas.openxmlformats.org/officeDocument/2006/relationships/customXml" Target="../ink/ink320.xml"/><Relationship Id="rId55" Type="http://schemas.openxmlformats.org/officeDocument/2006/relationships/image" Target="../media/image376.png"/><Relationship Id="rId76" Type="http://schemas.openxmlformats.org/officeDocument/2006/relationships/customXml" Target="../ink/ink341.xml"/><Relationship Id="rId97" Type="http://schemas.openxmlformats.org/officeDocument/2006/relationships/customXml" Target="../ink/ink352.xml"/><Relationship Id="rId120" Type="http://schemas.openxmlformats.org/officeDocument/2006/relationships/image" Target="../media/image407.png"/><Relationship Id="rId141" Type="http://schemas.openxmlformats.org/officeDocument/2006/relationships/customXml" Target="../ink/ink374.xml"/><Relationship Id="rId7" Type="http://schemas.openxmlformats.org/officeDocument/2006/relationships/image" Target="../media/image352.png"/><Relationship Id="rId162" Type="http://schemas.openxmlformats.org/officeDocument/2006/relationships/image" Target="../media/image428.png"/><Relationship Id="rId183" Type="http://schemas.openxmlformats.org/officeDocument/2006/relationships/customXml" Target="../ink/ink395.xml"/><Relationship Id="rId218" Type="http://schemas.openxmlformats.org/officeDocument/2006/relationships/image" Target="../media/image456.png"/><Relationship Id="rId239" Type="http://schemas.openxmlformats.org/officeDocument/2006/relationships/customXml" Target="../ink/ink423.xml"/><Relationship Id="rId250" Type="http://schemas.openxmlformats.org/officeDocument/2006/relationships/image" Target="../media/image472.png"/><Relationship Id="rId271" Type="http://schemas.openxmlformats.org/officeDocument/2006/relationships/customXml" Target="../ink/ink439.xml"/><Relationship Id="rId292" Type="http://schemas.openxmlformats.org/officeDocument/2006/relationships/image" Target="../media/image493.png"/><Relationship Id="rId24" Type="http://schemas.openxmlformats.org/officeDocument/2006/relationships/customXml" Target="../ink/ink315.xml"/><Relationship Id="rId45" Type="http://schemas.openxmlformats.org/officeDocument/2006/relationships/image" Target="../media/image371.png"/><Relationship Id="rId66" Type="http://schemas.openxmlformats.org/officeDocument/2006/relationships/customXml" Target="../ink/ink336.xml"/><Relationship Id="rId87" Type="http://schemas.openxmlformats.org/officeDocument/2006/relationships/customXml" Target="../ink/ink347.xml"/><Relationship Id="rId110" Type="http://schemas.openxmlformats.org/officeDocument/2006/relationships/image" Target="../media/image402.png"/><Relationship Id="rId131" Type="http://schemas.openxmlformats.org/officeDocument/2006/relationships/customXml" Target="../ink/ink369.xml"/><Relationship Id="rId152" Type="http://schemas.openxmlformats.org/officeDocument/2006/relationships/image" Target="../media/image423.png"/><Relationship Id="rId173" Type="http://schemas.openxmlformats.org/officeDocument/2006/relationships/customXml" Target="../ink/ink390.xml"/><Relationship Id="rId194" Type="http://schemas.openxmlformats.org/officeDocument/2006/relationships/image" Target="../media/image444.png"/><Relationship Id="rId208" Type="http://schemas.openxmlformats.org/officeDocument/2006/relationships/image" Target="../media/image451.png"/><Relationship Id="rId229" Type="http://schemas.openxmlformats.org/officeDocument/2006/relationships/customXml" Target="../ink/ink418.xml"/><Relationship Id="rId240" Type="http://schemas.openxmlformats.org/officeDocument/2006/relationships/image" Target="../media/image467.png"/><Relationship Id="rId261" Type="http://schemas.openxmlformats.org/officeDocument/2006/relationships/customXml" Target="../ink/ink434.xml"/><Relationship Id="rId14" Type="http://schemas.openxmlformats.org/officeDocument/2006/relationships/customXml" Target="../ink/ink310.xml"/><Relationship Id="rId35" Type="http://schemas.openxmlformats.org/officeDocument/2006/relationships/image" Target="../media/image366.png"/><Relationship Id="rId56" Type="http://schemas.openxmlformats.org/officeDocument/2006/relationships/customXml" Target="../ink/ink331.xml"/><Relationship Id="rId77" Type="http://schemas.openxmlformats.org/officeDocument/2006/relationships/image" Target="../media/image387.png"/><Relationship Id="rId100" Type="http://schemas.openxmlformats.org/officeDocument/2006/relationships/image" Target="../media/image397.png"/><Relationship Id="rId282" Type="http://schemas.openxmlformats.org/officeDocument/2006/relationships/image" Target="../media/image488.png"/><Relationship Id="rId8" Type="http://schemas.openxmlformats.org/officeDocument/2006/relationships/customXml" Target="../ink/ink307.xml"/><Relationship Id="rId98" Type="http://schemas.openxmlformats.org/officeDocument/2006/relationships/image" Target="../media/image396.png"/><Relationship Id="rId121" Type="http://schemas.openxmlformats.org/officeDocument/2006/relationships/customXml" Target="../ink/ink364.xml"/><Relationship Id="rId142" Type="http://schemas.openxmlformats.org/officeDocument/2006/relationships/image" Target="../media/image418.png"/><Relationship Id="rId163" Type="http://schemas.openxmlformats.org/officeDocument/2006/relationships/customXml" Target="../ink/ink385.xml"/><Relationship Id="rId184" Type="http://schemas.openxmlformats.org/officeDocument/2006/relationships/image" Target="../media/image439.png"/><Relationship Id="rId219" Type="http://schemas.openxmlformats.org/officeDocument/2006/relationships/customXml" Target="../ink/ink413.xml"/><Relationship Id="rId230" Type="http://schemas.openxmlformats.org/officeDocument/2006/relationships/image" Target="../media/image462.png"/><Relationship Id="rId251" Type="http://schemas.openxmlformats.org/officeDocument/2006/relationships/customXml" Target="../ink/ink429.xml"/><Relationship Id="rId25" Type="http://schemas.openxmlformats.org/officeDocument/2006/relationships/image" Target="../media/image361.png"/><Relationship Id="rId46" Type="http://schemas.openxmlformats.org/officeDocument/2006/relationships/customXml" Target="../ink/ink326.xml"/><Relationship Id="rId67" Type="http://schemas.openxmlformats.org/officeDocument/2006/relationships/image" Target="../media/image382.png"/><Relationship Id="rId272" Type="http://schemas.openxmlformats.org/officeDocument/2006/relationships/image" Target="../media/image483.png"/><Relationship Id="rId293" Type="http://schemas.openxmlformats.org/officeDocument/2006/relationships/customXml" Target="../ink/ink450.xml"/><Relationship Id="rId88" Type="http://schemas.openxmlformats.org/officeDocument/2006/relationships/image" Target="../media/image391.png"/><Relationship Id="rId111" Type="http://schemas.openxmlformats.org/officeDocument/2006/relationships/customXml" Target="../ink/ink359.xml"/><Relationship Id="rId132" Type="http://schemas.openxmlformats.org/officeDocument/2006/relationships/image" Target="../media/image413.png"/><Relationship Id="rId153" Type="http://schemas.openxmlformats.org/officeDocument/2006/relationships/customXml" Target="../ink/ink380.xml"/><Relationship Id="rId174" Type="http://schemas.openxmlformats.org/officeDocument/2006/relationships/image" Target="../media/image434.png"/><Relationship Id="rId195" Type="http://schemas.openxmlformats.org/officeDocument/2006/relationships/customXml" Target="../ink/ink401.xml"/><Relationship Id="rId209" Type="http://schemas.openxmlformats.org/officeDocument/2006/relationships/customXml" Target="../ink/ink408.xml"/><Relationship Id="rId220" Type="http://schemas.openxmlformats.org/officeDocument/2006/relationships/image" Target="../media/image457.png"/><Relationship Id="rId241" Type="http://schemas.openxmlformats.org/officeDocument/2006/relationships/customXml" Target="../ink/ink424.xml"/><Relationship Id="rId15" Type="http://schemas.openxmlformats.org/officeDocument/2006/relationships/image" Target="../media/image356.png"/><Relationship Id="rId36" Type="http://schemas.openxmlformats.org/officeDocument/2006/relationships/customXml" Target="../ink/ink321.xml"/><Relationship Id="rId57" Type="http://schemas.openxmlformats.org/officeDocument/2006/relationships/image" Target="../media/image377.png"/><Relationship Id="rId262" Type="http://schemas.openxmlformats.org/officeDocument/2006/relationships/image" Target="../media/image478.png"/><Relationship Id="rId283" Type="http://schemas.openxmlformats.org/officeDocument/2006/relationships/customXml" Target="../ink/ink445.xml"/><Relationship Id="rId78" Type="http://schemas.openxmlformats.org/officeDocument/2006/relationships/customXml" Target="../ink/ink342.xml"/><Relationship Id="rId99" Type="http://schemas.openxmlformats.org/officeDocument/2006/relationships/customXml" Target="../ink/ink353.xml"/><Relationship Id="rId101" Type="http://schemas.openxmlformats.org/officeDocument/2006/relationships/customXml" Target="../ink/ink354.xml"/><Relationship Id="rId122" Type="http://schemas.openxmlformats.org/officeDocument/2006/relationships/image" Target="../media/image408.png"/><Relationship Id="rId143" Type="http://schemas.openxmlformats.org/officeDocument/2006/relationships/customXml" Target="../ink/ink375.xml"/><Relationship Id="rId164" Type="http://schemas.openxmlformats.org/officeDocument/2006/relationships/image" Target="../media/image429.png"/><Relationship Id="rId185" Type="http://schemas.openxmlformats.org/officeDocument/2006/relationships/customXml" Target="../ink/ink396.xml"/><Relationship Id="rId9" Type="http://schemas.openxmlformats.org/officeDocument/2006/relationships/image" Target="../media/image353.png"/><Relationship Id="rId210" Type="http://schemas.openxmlformats.org/officeDocument/2006/relationships/image" Target="../media/image452.png"/><Relationship Id="rId26" Type="http://schemas.openxmlformats.org/officeDocument/2006/relationships/customXml" Target="../ink/ink316.xml"/><Relationship Id="rId231" Type="http://schemas.openxmlformats.org/officeDocument/2006/relationships/customXml" Target="../ink/ink419.xml"/><Relationship Id="rId252" Type="http://schemas.openxmlformats.org/officeDocument/2006/relationships/image" Target="../media/image473.png"/><Relationship Id="rId273" Type="http://schemas.openxmlformats.org/officeDocument/2006/relationships/customXml" Target="../ink/ink440.xml"/><Relationship Id="rId294" Type="http://schemas.openxmlformats.org/officeDocument/2006/relationships/image" Target="../media/image494.png"/><Relationship Id="rId47" Type="http://schemas.openxmlformats.org/officeDocument/2006/relationships/image" Target="../media/image372.png"/><Relationship Id="rId68" Type="http://schemas.openxmlformats.org/officeDocument/2006/relationships/customXml" Target="../ink/ink337.xml"/><Relationship Id="rId89" Type="http://schemas.openxmlformats.org/officeDocument/2006/relationships/customXml" Target="../ink/ink348.xml"/><Relationship Id="rId112" Type="http://schemas.openxmlformats.org/officeDocument/2006/relationships/image" Target="../media/image403.png"/><Relationship Id="rId133" Type="http://schemas.openxmlformats.org/officeDocument/2006/relationships/customXml" Target="../ink/ink370.xml"/><Relationship Id="rId154" Type="http://schemas.openxmlformats.org/officeDocument/2006/relationships/image" Target="../media/image424.png"/><Relationship Id="rId175" Type="http://schemas.openxmlformats.org/officeDocument/2006/relationships/customXml" Target="../ink/ink391.xml"/><Relationship Id="rId196" Type="http://schemas.openxmlformats.org/officeDocument/2006/relationships/image" Target="../media/image445.png"/><Relationship Id="rId200" Type="http://schemas.openxmlformats.org/officeDocument/2006/relationships/image" Target="../media/image447.png"/><Relationship Id="rId16" Type="http://schemas.openxmlformats.org/officeDocument/2006/relationships/customXml" Target="../ink/ink311.xml"/><Relationship Id="rId221" Type="http://schemas.openxmlformats.org/officeDocument/2006/relationships/customXml" Target="../ink/ink414.xml"/><Relationship Id="rId242" Type="http://schemas.openxmlformats.org/officeDocument/2006/relationships/image" Target="../media/image468.png"/><Relationship Id="rId263" Type="http://schemas.openxmlformats.org/officeDocument/2006/relationships/customXml" Target="../ink/ink435.xml"/><Relationship Id="rId284" Type="http://schemas.openxmlformats.org/officeDocument/2006/relationships/image" Target="../media/image489.png"/><Relationship Id="rId37" Type="http://schemas.openxmlformats.org/officeDocument/2006/relationships/image" Target="../media/image367.png"/><Relationship Id="rId58" Type="http://schemas.openxmlformats.org/officeDocument/2006/relationships/customXml" Target="../ink/ink332.xml"/><Relationship Id="rId79" Type="http://schemas.openxmlformats.org/officeDocument/2006/relationships/image" Target="../media/image388.png"/><Relationship Id="rId102" Type="http://schemas.openxmlformats.org/officeDocument/2006/relationships/image" Target="../media/image398.png"/><Relationship Id="rId123" Type="http://schemas.openxmlformats.org/officeDocument/2006/relationships/customXml" Target="../ink/ink365.xml"/><Relationship Id="rId144" Type="http://schemas.openxmlformats.org/officeDocument/2006/relationships/image" Target="../media/image419.png"/><Relationship Id="rId90" Type="http://schemas.openxmlformats.org/officeDocument/2006/relationships/image" Target="../media/image392.png"/><Relationship Id="rId165" Type="http://schemas.openxmlformats.org/officeDocument/2006/relationships/customXml" Target="../ink/ink386.xml"/><Relationship Id="rId186" Type="http://schemas.openxmlformats.org/officeDocument/2006/relationships/image" Target="../media/image440.png"/><Relationship Id="rId211" Type="http://schemas.openxmlformats.org/officeDocument/2006/relationships/customXml" Target="../ink/ink409.xml"/><Relationship Id="rId232" Type="http://schemas.openxmlformats.org/officeDocument/2006/relationships/image" Target="../media/image463.png"/><Relationship Id="rId253" Type="http://schemas.openxmlformats.org/officeDocument/2006/relationships/customXml" Target="../ink/ink430.xml"/><Relationship Id="rId274" Type="http://schemas.openxmlformats.org/officeDocument/2006/relationships/image" Target="../media/image484.png"/><Relationship Id="rId295" Type="http://schemas.openxmlformats.org/officeDocument/2006/relationships/customXml" Target="../ink/ink451.xml"/><Relationship Id="rId27" Type="http://schemas.openxmlformats.org/officeDocument/2006/relationships/image" Target="../media/image362.png"/><Relationship Id="rId48" Type="http://schemas.openxmlformats.org/officeDocument/2006/relationships/customXml" Target="../ink/ink327.xml"/><Relationship Id="rId69" Type="http://schemas.openxmlformats.org/officeDocument/2006/relationships/image" Target="../media/image383.png"/><Relationship Id="rId113" Type="http://schemas.openxmlformats.org/officeDocument/2006/relationships/customXml" Target="../ink/ink360.xml"/><Relationship Id="rId134" Type="http://schemas.openxmlformats.org/officeDocument/2006/relationships/image" Target="../media/image414.png"/><Relationship Id="rId80" Type="http://schemas.openxmlformats.org/officeDocument/2006/relationships/customXml" Target="../ink/ink343.xml"/><Relationship Id="rId155" Type="http://schemas.openxmlformats.org/officeDocument/2006/relationships/customXml" Target="../ink/ink381.xml"/><Relationship Id="rId176" Type="http://schemas.openxmlformats.org/officeDocument/2006/relationships/image" Target="../media/image435.png"/><Relationship Id="rId197" Type="http://schemas.openxmlformats.org/officeDocument/2006/relationships/customXml" Target="../ink/ink402.xml"/><Relationship Id="rId201" Type="http://schemas.openxmlformats.org/officeDocument/2006/relationships/customXml" Target="../ink/ink404.xml"/><Relationship Id="rId222" Type="http://schemas.openxmlformats.org/officeDocument/2006/relationships/image" Target="../media/image458.png"/><Relationship Id="rId243" Type="http://schemas.openxmlformats.org/officeDocument/2006/relationships/customXml" Target="../ink/ink425.xml"/><Relationship Id="rId264" Type="http://schemas.openxmlformats.org/officeDocument/2006/relationships/image" Target="../media/image479.png"/><Relationship Id="rId285" Type="http://schemas.openxmlformats.org/officeDocument/2006/relationships/customXml" Target="../ink/ink446.xml"/><Relationship Id="rId17" Type="http://schemas.openxmlformats.org/officeDocument/2006/relationships/image" Target="../media/image357.png"/><Relationship Id="rId38" Type="http://schemas.openxmlformats.org/officeDocument/2006/relationships/customXml" Target="../ink/ink322.xml"/><Relationship Id="rId59" Type="http://schemas.openxmlformats.org/officeDocument/2006/relationships/image" Target="../media/image378.png"/><Relationship Id="rId103" Type="http://schemas.openxmlformats.org/officeDocument/2006/relationships/customXml" Target="../ink/ink355.xml"/><Relationship Id="rId124" Type="http://schemas.openxmlformats.org/officeDocument/2006/relationships/image" Target="../media/image409.png"/><Relationship Id="rId70" Type="http://schemas.openxmlformats.org/officeDocument/2006/relationships/customXml" Target="../ink/ink338.xml"/><Relationship Id="rId91" Type="http://schemas.openxmlformats.org/officeDocument/2006/relationships/customXml" Target="../ink/ink349.xml"/><Relationship Id="rId145" Type="http://schemas.openxmlformats.org/officeDocument/2006/relationships/customXml" Target="../ink/ink376.xml"/><Relationship Id="rId166" Type="http://schemas.openxmlformats.org/officeDocument/2006/relationships/image" Target="../media/image430.png"/><Relationship Id="rId187" Type="http://schemas.openxmlformats.org/officeDocument/2006/relationships/customXml" Target="../ink/ink397.xml"/><Relationship Id="rId1" Type="http://schemas.openxmlformats.org/officeDocument/2006/relationships/slideLayout" Target="../slideLayouts/slideLayout2.xml"/><Relationship Id="rId212" Type="http://schemas.openxmlformats.org/officeDocument/2006/relationships/image" Target="../media/image453.png"/><Relationship Id="rId233" Type="http://schemas.openxmlformats.org/officeDocument/2006/relationships/customXml" Target="../ink/ink420.xml"/><Relationship Id="rId254" Type="http://schemas.openxmlformats.org/officeDocument/2006/relationships/image" Target="../media/image474.png"/><Relationship Id="rId28" Type="http://schemas.openxmlformats.org/officeDocument/2006/relationships/customXml" Target="../ink/ink317.xml"/><Relationship Id="rId49" Type="http://schemas.openxmlformats.org/officeDocument/2006/relationships/image" Target="../media/image373.png"/><Relationship Id="rId114" Type="http://schemas.openxmlformats.org/officeDocument/2006/relationships/image" Target="../media/image404.png"/><Relationship Id="rId275" Type="http://schemas.openxmlformats.org/officeDocument/2006/relationships/customXml" Target="../ink/ink441.xml"/><Relationship Id="rId296" Type="http://schemas.openxmlformats.org/officeDocument/2006/relationships/image" Target="../media/image495.png"/><Relationship Id="rId60" Type="http://schemas.openxmlformats.org/officeDocument/2006/relationships/customXml" Target="../ink/ink333.xml"/><Relationship Id="rId81" Type="http://schemas.openxmlformats.org/officeDocument/2006/relationships/image" Target="../media/image389.png"/><Relationship Id="rId135" Type="http://schemas.openxmlformats.org/officeDocument/2006/relationships/customXml" Target="../ink/ink371.xml"/><Relationship Id="rId156" Type="http://schemas.openxmlformats.org/officeDocument/2006/relationships/image" Target="../media/image425.png"/><Relationship Id="rId177" Type="http://schemas.openxmlformats.org/officeDocument/2006/relationships/customXml" Target="../ink/ink392.xml"/><Relationship Id="rId198" Type="http://schemas.openxmlformats.org/officeDocument/2006/relationships/image" Target="../media/image446.png"/><Relationship Id="rId202" Type="http://schemas.openxmlformats.org/officeDocument/2006/relationships/image" Target="../media/image448.png"/><Relationship Id="rId223" Type="http://schemas.openxmlformats.org/officeDocument/2006/relationships/customXml" Target="../ink/ink415.xml"/><Relationship Id="rId244" Type="http://schemas.openxmlformats.org/officeDocument/2006/relationships/image" Target="../media/image469.png"/><Relationship Id="rId18" Type="http://schemas.openxmlformats.org/officeDocument/2006/relationships/customXml" Target="../ink/ink312.xml"/><Relationship Id="rId39" Type="http://schemas.openxmlformats.org/officeDocument/2006/relationships/image" Target="../media/image368.png"/><Relationship Id="rId265" Type="http://schemas.openxmlformats.org/officeDocument/2006/relationships/customXml" Target="../ink/ink436.xml"/><Relationship Id="rId286" Type="http://schemas.openxmlformats.org/officeDocument/2006/relationships/image" Target="../media/image490.png"/><Relationship Id="rId50" Type="http://schemas.openxmlformats.org/officeDocument/2006/relationships/customXml" Target="../ink/ink328.xml"/><Relationship Id="rId104" Type="http://schemas.openxmlformats.org/officeDocument/2006/relationships/image" Target="../media/image399.png"/><Relationship Id="rId125" Type="http://schemas.openxmlformats.org/officeDocument/2006/relationships/customXml" Target="../ink/ink366.xml"/><Relationship Id="rId146" Type="http://schemas.openxmlformats.org/officeDocument/2006/relationships/image" Target="../media/image420.png"/><Relationship Id="rId167" Type="http://schemas.openxmlformats.org/officeDocument/2006/relationships/customXml" Target="../ink/ink387.xml"/><Relationship Id="rId188" Type="http://schemas.openxmlformats.org/officeDocument/2006/relationships/image" Target="../media/image441.png"/><Relationship Id="rId71" Type="http://schemas.openxmlformats.org/officeDocument/2006/relationships/image" Target="../media/image384.png"/><Relationship Id="rId92" Type="http://schemas.openxmlformats.org/officeDocument/2006/relationships/image" Target="../media/image393.png"/><Relationship Id="rId213" Type="http://schemas.openxmlformats.org/officeDocument/2006/relationships/customXml" Target="../ink/ink410.xml"/><Relationship Id="rId234" Type="http://schemas.openxmlformats.org/officeDocument/2006/relationships/image" Target="../media/image464.png"/><Relationship Id="rId2" Type="http://schemas.openxmlformats.org/officeDocument/2006/relationships/image" Target="../media/image31.png"/><Relationship Id="rId29" Type="http://schemas.openxmlformats.org/officeDocument/2006/relationships/image" Target="../media/image363.png"/><Relationship Id="rId255" Type="http://schemas.openxmlformats.org/officeDocument/2006/relationships/customXml" Target="../ink/ink431.xml"/><Relationship Id="rId276" Type="http://schemas.openxmlformats.org/officeDocument/2006/relationships/image" Target="../media/image485.png"/><Relationship Id="rId297" Type="http://schemas.openxmlformats.org/officeDocument/2006/relationships/customXml" Target="../ink/ink452.xml"/><Relationship Id="rId40" Type="http://schemas.openxmlformats.org/officeDocument/2006/relationships/customXml" Target="../ink/ink323.xml"/><Relationship Id="rId115" Type="http://schemas.openxmlformats.org/officeDocument/2006/relationships/customXml" Target="../ink/ink361.xml"/><Relationship Id="rId136" Type="http://schemas.openxmlformats.org/officeDocument/2006/relationships/image" Target="../media/image415.png"/><Relationship Id="rId157" Type="http://schemas.openxmlformats.org/officeDocument/2006/relationships/customXml" Target="../ink/ink382.xml"/><Relationship Id="rId178" Type="http://schemas.openxmlformats.org/officeDocument/2006/relationships/image" Target="../media/image436.png"/><Relationship Id="rId61" Type="http://schemas.openxmlformats.org/officeDocument/2006/relationships/image" Target="../media/image379.png"/><Relationship Id="rId82" Type="http://schemas.openxmlformats.org/officeDocument/2006/relationships/customXml" Target="../ink/ink344.xml"/><Relationship Id="rId199" Type="http://schemas.openxmlformats.org/officeDocument/2006/relationships/customXml" Target="../ink/ink403.xml"/><Relationship Id="rId203" Type="http://schemas.openxmlformats.org/officeDocument/2006/relationships/customXml" Target="../ink/ink405.xml"/><Relationship Id="rId19" Type="http://schemas.openxmlformats.org/officeDocument/2006/relationships/image" Target="../media/image358.png"/><Relationship Id="rId224" Type="http://schemas.openxmlformats.org/officeDocument/2006/relationships/image" Target="../media/image459.png"/><Relationship Id="rId245" Type="http://schemas.openxmlformats.org/officeDocument/2006/relationships/customXml" Target="../ink/ink426.xml"/><Relationship Id="rId266" Type="http://schemas.openxmlformats.org/officeDocument/2006/relationships/image" Target="../media/image480.png"/><Relationship Id="rId287" Type="http://schemas.openxmlformats.org/officeDocument/2006/relationships/customXml" Target="../ink/ink447.xml"/><Relationship Id="rId30" Type="http://schemas.openxmlformats.org/officeDocument/2006/relationships/customXml" Target="../ink/ink318.xml"/><Relationship Id="rId105" Type="http://schemas.openxmlformats.org/officeDocument/2006/relationships/customXml" Target="../ink/ink356.xml"/><Relationship Id="rId126" Type="http://schemas.openxmlformats.org/officeDocument/2006/relationships/image" Target="../media/image410.png"/><Relationship Id="rId147" Type="http://schemas.openxmlformats.org/officeDocument/2006/relationships/customXml" Target="../ink/ink377.xml"/><Relationship Id="rId168" Type="http://schemas.openxmlformats.org/officeDocument/2006/relationships/image" Target="../media/image431.png"/><Relationship Id="rId51" Type="http://schemas.openxmlformats.org/officeDocument/2006/relationships/image" Target="../media/image374.png"/><Relationship Id="rId72" Type="http://schemas.openxmlformats.org/officeDocument/2006/relationships/customXml" Target="../ink/ink339.xml"/><Relationship Id="rId93" Type="http://schemas.openxmlformats.org/officeDocument/2006/relationships/customXml" Target="../ink/ink350.xml"/><Relationship Id="rId189" Type="http://schemas.openxmlformats.org/officeDocument/2006/relationships/customXml" Target="../ink/ink398.xml"/><Relationship Id="rId3" Type="http://schemas.openxmlformats.org/officeDocument/2006/relationships/image" Target="../media/image350.png"/><Relationship Id="rId214" Type="http://schemas.openxmlformats.org/officeDocument/2006/relationships/image" Target="../media/image454.png"/><Relationship Id="rId235" Type="http://schemas.openxmlformats.org/officeDocument/2006/relationships/customXml" Target="../ink/ink421.xml"/><Relationship Id="rId256" Type="http://schemas.openxmlformats.org/officeDocument/2006/relationships/image" Target="../media/image475.png"/><Relationship Id="rId277" Type="http://schemas.openxmlformats.org/officeDocument/2006/relationships/customXml" Target="../ink/ink442.xml"/><Relationship Id="rId298" Type="http://schemas.openxmlformats.org/officeDocument/2006/relationships/image" Target="../media/image496.png"/><Relationship Id="rId116" Type="http://schemas.openxmlformats.org/officeDocument/2006/relationships/image" Target="../media/image405.png"/><Relationship Id="rId137" Type="http://schemas.openxmlformats.org/officeDocument/2006/relationships/customXml" Target="../ink/ink372.xml"/><Relationship Id="rId158" Type="http://schemas.openxmlformats.org/officeDocument/2006/relationships/image" Target="../media/image426.png"/><Relationship Id="rId20" Type="http://schemas.openxmlformats.org/officeDocument/2006/relationships/customXml" Target="../ink/ink313.xml"/><Relationship Id="rId41" Type="http://schemas.openxmlformats.org/officeDocument/2006/relationships/image" Target="../media/image369.png"/><Relationship Id="rId62" Type="http://schemas.openxmlformats.org/officeDocument/2006/relationships/customXml" Target="../ink/ink334.xml"/><Relationship Id="rId83" Type="http://schemas.openxmlformats.org/officeDocument/2006/relationships/image" Target="../media/image390.png"/><Relationship Id="rId179" Type="http://schemas.openxmlformats.org/officeDocument/2006/relationships/customXml" Target="../ink/ink393.xml"/><Relationship Id="rId190" Type="http://schemas.openxmlformats.org/officeDocument/2006/relationships/image" Target="../media/image442.png"/><Relationship Id="rId204" Type="http://schemas.openxmlformats.org/officeDocument/2006/relationships/image" Target="../media/image449.png"/><Relationship Id="rId225" Type="http://schemas.openxmlformats.org/officeDocument/2006/relationships/customXml" Target="../ink/ink416.xml"/><Relationship Id="rId246" Type="http://schemas.openxmlformats.org/officeDocument/2006/relationships/image" Target="../media/image470.png"/><Relationship Id="rId267" Type="http://schemas.openxmlformats.org/officeDocument/2006/relationships/customXml" Target="../ink/ink437.xml"/><Relationship Id="rId288" Type="http://schemas.openxmlformats.org/officeDocument/2006/relationships/image" Target="../media/image491.png"/><Relationship Id="rId106" Type="http://schemas.openxmlformats.org/officeDocument/2006/relationships/image" Target="../media/image400.png"/><Relationship Id="rId127" Type="http://schemas.openxmlformats.org/officeDocument/2006/relationships/customXml" Target="../ink/ink367.xml"/><Relationship Id="rId10" Type="http://schemas.openxmlformats.org/officeDocument/2006/relationships/customXml" Target="../ink/ink308.xml"/><Relationship Id="rId31" Type="http://schemas.openxmlformats.org/officeDocument/2006/relationships/image" Target="../media/image364.png"/><Relationship Id="rId52" Type="http://schemas.openxmlformats.org/officeDocument/2006/relationships/customXml" Target="../ink/ink329.xml"/><Relationship Id="rId73" Type="http://schemas.openxmlformats.org/officeDocument/2006/relationships/image" Target="../media/image385.png"/><Relationship Id="rId94" Type="http://schemas.openxmlformats.org/officeDocument/2006/relationships/image" Target="../media/image394.png"/><Relationship Id="rId148" Type="http://schemas.openxmlformats.org/officeDocument/2006/relationships/image" Target="../media/image421.png"/><Relationship Id="rId169" Type="http://schemas.openxmlformats.org/officeDocument/2006/relationships/customXml" Target="../ink/ink388.xml"/><Relationship Id="rId4" Type="http://schemas.openxmlformats.org/officeDocument/2006/relationships/customXml" Target="../ink/ink305.xml"/><Relationship Id="rId180" Type="http://schemas.openxmlformats.org/officeDocument/2006/relationships/image" Target="../media/image437.png"/><Relationship Id="rId215" Type="http://schemas.openxmlformats.org/officeDocument/2006/relationships/customXml" Target="../ink/ink411.xml"/><Relationship Id="rId236" Type="http://schemas.openxmlformats.org/officeDocument/2006/relationships/image" Target="../media/image465.png"/><Relationship Id="rId257" Type="http://schemas.openxmlformats.org/officeDocument/2006/relationships/customXml" Target="../ink/ink432.xml"/><Relationship Id="rId278" Type="http://schemas.openxmlformats.org/officeDocument/2006/relationships/image" Target="../media/image486.png"/><Relationship Id="rId42" Type="http://schemas.openxmlformats.org/officeDocument/2006/relationships/customXml" Target="../ink/ink324.xml"/><Relationship Id="rId84" Type="http://schemas.openxmlformats.org/officeDocument/2006/relationships/customXml" Target="../ink/ink345.xml"/><Relationship Id="rId138" Type="http://schemas.openxmlformats.org/officeDocument/2006/relationships/image" Target="../media/image416.png"/><Relationship Id="rId191" Type="http://schemas.openxmlformats.org/officeDocument/2006/relationships/customXml" Target="../ink/ink399.xml"/><Relationship Id="rId205" Type="http://schemas.openxmlformats.org/officeDocument/2006/relationships/customXml" Target="../ink/ink406.xml"/><Relationship Id="rId247" Type="http://schemas.openxmlformats.org/officeDocument/2006/relationships/customXml" Target="../ink/ink427.xml"/><Relationship Id="rId107" Type="http://schemas.openxmlformats.org/officeDocument/2006/relationships/customXml" Target="../ink/ink357.xml"/><Relationship Id="rId289" Type="http://schemas.openxmlformats.org/officeDocument/2006/relationships/customXml" Target="../ink/ink448.xml"/><Relationship Id="rId11" Type="http://schemas.openxmlformats.org/officeDocument/2006/relationships/image" Target="../media/image354.png"/><Relationship Id="rId53" Type="http://schemas.openxmlformats.org/officeDocument/2006/relationships/image" Target="../media/image375.png"/><Relationship Id="rId149" Type="http://schemas.openxmlformats.org/officeDocument/2006/relationships/customXml" Target="../ink/ink378.xml"/><Relationship Id="rId95" Type="http://schemas.openxmlformats.org/officeDocument/2006/relationships/customXml" Target="../ink/ink351.xml"/><Relationship Id="rId160" Type="http://schemas.openxmlformats.org/officeDocument/2006/relationships/image" Target="../media/image427.png"/><Relationship Id="rId216" Type="http://schemas.openxmlformats.org/officeDocument/2006/relationships/image" Target="../media/image455.png"/><Relationship Id="rId258" Type="http://schemas.openxmlformats.org/officeDocument/2006/relationships/image" Target="../media/image476.png"/><Relationship Id="rId22" Type="http://schemas.openxmlformats.org/officeDocument/2006/relationships/customXml" Target="../ink/ink314.xml"/><Relationship Id="rId64" Type="http://schemas.openxmlformats.org/officeDocument/2006/relationships/customXml" Target="../ink/ink335.xml"/><Relationship Id="rId118" Type="http://schemas.openxmlformats.org/officeDocument/2006/relationships/image" Target="../media/image406.png"/><Relationship Id="rId171" Type="http://schemas.openxmlformats.org/officeDocument/2006/relationships/customXml" Target="../ink/ink389.xml"/><Relationship Id="rId227" Type="http://schemas.openxmlformats.org/officeDocument/2006/relationships/customXml" Target="../ink/ink417.xml"/><Relationship Id="rId269" Type="http://schemas.openxmlformats.org/officeDocument/2006/relationships/customXml" Target="../ink/ink438.xml"/><Relationship Id="rId33" Type="http://schemas.openxmlformats.org/officeDocument/2006/relationships/image" Target="../media/image365.png"/><Relationship Id="rId129" Type="http://schemas.openxmlformats.org/officeDocument/2006/relationships/customXml" Target="../ink/ink368.xml"/><Relationship Id="rId280" Type="http://schemas.openxmlformats.org/officeDocument/2006/relationships/image" Target="../media/image487.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customXml" Target="../ink/ink4.xml"/></Relationships>
</file>

<file path=ppt/slides/_rels/slide7.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26.png"/><Relationship Id="rId4" Type="http://schemas.openxmlformats.org/officeDocument/2006/relationships/customXml" Target="../ink/ink5.xml"/><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bird standing on a beach&#10;&#10;Description automatically generated">
            <a:extLst>
              <a:ext uri="{FF2B5EF4-FFF2-40B4-BE49-F238E27FC236}">
                <a16:creationId xmlns:a16="http://schemas.microsoft.com/office/drawing/2014/main" id="{79579AE7-F3A7-418C-802A-CF538CFA534A}"/>
              </a:ext>
            </a:extLst>
          </p:cNvPr>
          <p:cNvPicPr>
            <a:picLocks noChangeAspect="1"/>
          </p:cNvPicPr>
          <p:nvPr/>
        </p:nvPicPr>
        <p:blipFill>
          <a:blip r:embed="rId2"/>
          <a:stretch>
            <a:fillRect/>
          </a:stretch>
        </p:blipFill>
        <p:spPr>
          <a:xfrm>
            <a:off x="-5750" y="4736494"/>
            <a:ext cx="12203501" cy="2115163"/>
          </a:xfrm>
          <a:prstGeom prst="rect">
            <a:avLst/>
          </a:prstGeom>
        </p:spPr>
      </p:pic>
      <p:pic>
        <p:nvPicPr>
          <p:cNvPr id="8" name="Picture 8" descr="A close up of a keyboard&#10;&#10;Description automatically generated">
            <a:extLst>
              <a:ext uri="{FF2B5EF4-FFF2-40B4-BE49-F238E27FC236}">
                <a16:creationId xmlns:a16="http://schemas.microsoft.com/office/drawing/2014/main" id="{EBBD0567-1717-4706-9322-03153A6E7C7A}"/>
              </a:ext>
            </a:extLst>
          </p:cNvPr>
          <p:cNvPicPr>
            <a:picLocks noChangeAspect="1"/>
          </p:cNvPicPr>
          <p:nvPr/>
        </p:nvPicPr>
        <p:blipFill>
          <a:blip r:embed="rId3"/>
          <a:stretch>
            <a:fillRect/>
          </a:stretch>
        </p:blipFill>
        <p:spPr>
          <a:xfrm>
            <a:off x="-5750" y="-9"/>
            <a:ext cx="12160367" cy="4730167"/>
          </a:xfrm>
          <a:prstGeom prst="rect">
            <a:avLst/>
          </a:prstGeom>
        </p:spPr>
      </p:pic>
      <p:pic>
        <p:nvPicPr>
          <p:cNvPr id="9" name="Picture 9" descr="A close up of a logo&#10;&#10;Description automatically generated">
            <a:extLst>
              <a:ext uri="{FF2B5EF4-FFF2-40B4-BE49-F238E27FC236}">
                <a16:creationId xmlns:a16="http://schemas.microsoft.com/office/drawing/2014/main" id="{B7B42429-07B5-493B-81EA-645AC0D05E63}"/>
              </a:ext>
            </a:extLst>
          </p:cNvPr>
          <p:cNvPicPr>
            <a:picLocks noChangeAspect="1"/>
          </p:cNvPicPr>
          <p:nvPr/>
        </p:nvPicPr>
        <p:blipFill rotWithShape="1">
          <a:blip r:embed="rId4"/>
          <a:srcRect l="19895" t="14737" r="20419" b="-1053"/>
          <a:stretch/>
        </p:blipFill>
        <p:spPr>
          <a:xfrm>
            <a:off x="483079" y="2057400"/>
            <a:ext cx="2801873" cy="4064345"/>
          </a:xfrm>
          <a:prstGeom prst="rect">
            <a:avLst/>
          </a:prstGeom>
        </p:spPr>
      </p:pic>
      <p:sp>
        <p:nvSpPr>
          <p:cNvPr id="10" name="Rectangle 9">
            <a:extLst>
              <a:ext uri="{FF2B5EF4-FFF2-40B4-BE49-F238E27FC236}">
                <a16:creationId xmlns:a16="http://schemas.microsoft.com/office/drawing/2014/main" id="{01ED9A6F-3462-4772-AE40-E246396641E8}"/>
              </a:ext>
            </a:extLst>
          </p:cNvPr>
          <p:cNvSpPr/>
          <p:nvPr/>
        </p:nvSpPr>
        <p:spPr>
          <a:xfrm>
            <a:off x="3122762" y="700177"/>
            <a:ext cx="5707809" cy="2846715"/>
          </a:xfrm>
          <a:prstGeom prst="rect">
            <a:avLst/>
          </a:prstGeom>
          <a:solidFill>
            <a:schemeClr val="bg1">
              <a:lumMod val="50000"/>
            </a:schemeClr>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Calibri"/>
                <a:ea typeface="Calibri"/>
                <a:cs typeface="Calibri"/>
              </a:rPr>
              <a:t>​</a:t>
            </a:r>
            <a:endParaRPr lang="en-US"/>
          </a:p>
        </p:txBody>
      </p:sp>
      <p:pic>
        <p:nvPicPr>
          <p:cNvPr id="14" name="Picture 14" descr="A picture containing bowl, plate, cup, food&#10;&#10;Description automatically generated">
            <a:extLst>
              <a:ext uri="{FF2B5EF4-FFF2-40B4-BE49-F238E27FC236}">
                <a16:creationId xmlns:a16="http://schemas.microsoft.com/office/drawing/2014/main" id="{6EAD7B4E-CF42-465B-AFE8-B224AFFCA105}"/>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967" t="3279" r="984" b="-1422"/>
          <a:stretch/>
        </p:blipFill>
        <p:spPr>
          <a:xfrm>
            <a:off x="2910643" y="4770954"/>
            <a:ext cx="6197359" cy="2125090"/>
          </a:xfrm>
          <a:prstGeom prst="rect">
            <a:avLst/>
          </a:prstGeom>
        </p:spPr>
      </p:pic>
      <p:sp>
        <p:nvSpPr>
          <p:cNvPr id="15" name="TextBox 14">
            <a:extLst>
              <a:ext uri="{FF2B5EF4-FFF2-40B4-BE49-F238E27FC236}">
                <a16:creationId xmlns:a16="http://schemas.microsoft.com/office/drawing/2014/main" id="{57D94AB2-B6F6-4739-96FB-8EBC22EE8ECB}"/>
              </a:ext>
            </a:extLst>
          </p:cNvPr>
          <p:cNvSpPr txBox="1"/>
          <p:nvPr/>
        </p:nvSpPr>
        <p:spPr>
          <a:xfrm>
            <a:off x="5270740" y="6354583"/>
            <a:ext cx="2743200" cy="317500"/>
          </a:xfrm>
          <a:prstGeom prst="rect">
            <a:avLst/>
          </a:prstGeom>
        </p:spPr>
        <p:txBody>
          <a:bodyPr lIns="91440" tIns="45720" rIns="91440" bIns="45720" anchor="t">
            <a:normAutofit fontScale="92500" lnSpcReduction="20000"/>
          </a:bodyPr>
          <a:lstStyle/>
          <a:p>
            <a:endParaRPr lang="en-US">
              <a:cs typeface="Calibri"/>
            </a:endParaRPr>
          </a:p>
        </p:txBody>
      </p:sp>
      <p:sp>
        <p:nvSpPr>
          <p:cNvPr id="24" name="TextBox 23">
            <a:extLst>
              <a:ext uri="{FF2B5EF4-FFF2-40B4-BE49-F238E27FC236}">
                <a16:creationId xmlns:a16="http://schemas.microsoft.com/office/drawing/2014/main" id="{BEF27C15-63EA-4F81-831D-84F92DFCAD27}"/>
              </a:ext>
            </a:extLst>
          </p:cNvPr>
          <p:cNvSpPr txBox="1"/>
          <p:nvPr/>
        </p:nvSpPr>
        <p:spPr>
          <a:xfrm>
            <a:off x="4724400" y="4367213"/>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29" name="Picture 29">
            <a:extLst>
              <a:ext uri="{FF2B5EF4-FFF2-40B4-BE49-F238E27FC236}">
                <a16:creationId xmlns:a16="http://schemas.microsoft.com/office/drawing/2014/main" id="{B8A87B96-117F-475B-9698-3DEE51504F2A}"/>
              </a:ext>
            </a:extLst>
          </p:cNvPr>
          <p:cNvPicPr>
            <a:picLocks noChangeAspect="1"/>
          </p:cNvPicPr>
          <p:nvPr/>
        </p:nvPicPr>
        <p:blipFill>
          <a:blip r:embed="rId7"/>
          <a:stretch>
            <a:fillRect/>
          </a:stretch>
        </p:blipFill>
        <p:spPr>
          <a:xfrm>
            <a:off x="9885871" y="1978694"/>
            <a:ext cx="2743199" cy="3446952"/>
          </a:xfrm>
          <a:prstGeom prst="rect">
            <a:avLst/>
          </a:prstGeom>
        </p:spPr>
      </p:pic>
      <p:pic>
        <p:nvPicPr>
          <p:cNvPr id="23" name="Picture 23" descr="A table that has some furniture in it&#10;&#10;Description automatically generated">
            <a:extLst>
              <a:ext uri="{FF2B5EF4-FFF2-40B4-BE49-F238E27FC236}">
                <a16:creationId xmlns:a16="http://schemas.microsoft.com/office/drawing/2014/main" id="{F85CBA25-68D1-4641-AB09-8B0F2232CF14}"/>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rot="120000">
            <a:off x="7556739" y="4201254"/>
            <a:ext cx="2743199" cy="1877301"/>
          </a:xfrm>
          <a:prstGeom prst="rect">
            <a:avLst/>
          </a:prstGeom>
        </p:spPr>
      </p:pic>
      <p:pic>
        <p:nvPicPr>
          <p:cNvPr id="26" name="Picture 26" descr="A screen shot of an open computer sitting on top of a table&#10;&#10;Description automatically generated">
            <a:extLst>
              <a:ext uri="{FF2B5EF4-FFF2-40B4-BE49-F238E27FC236}">
                <a16:creationId xmlns:a16="http://schemas.microsoft.com/office/drawing/2014/main" id="{C9262316-85F7-470E-988D-3A6E6AE84941}"/>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8433758" y="3551773"/>
            <a:ext cx="1506747" cy="890265"/>
          </a:xfrm>
          <a:prstGeom prst="rect">
            <a:avLst/>
          </a:prstGeom>
        </p:spPr>
      </p:pic>
      <p:pic>
        <p:nvPicPr>
          <p:cNvPr id="30" name="Picture 30" descr="A clock is shown at the time&#10;&#10;Description automatically generated">
            <a:extLst>
              <a:ext uri="{FF2B5EF4-FFF2-40B4-BE49-F238E27FC236}">
                <a16:creationId xmlns:a16="http://schemas.microsoft.com/office/drawing/2014/main" id="{ED6CC4EC-9CCF-40E3-A292-BFA9728ABFF6}"/>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10892287" y="1576016"/>
            <a:ext cx="715992" cy="974268"/>
          </a:xfrm>
          <a:prstGeom prst="rect">
            <a:avLst/>
          </a:prstGeom>
        </p:spPr>
      </p:pic>
      <p:sp>
        <p:nvSpPr>
          <p:cNvPr id="31" name="TextBox 30">
            <a:extLst>
              <a:ext uri="{FF2B5EF4-FFF2-40B4-BE49-F238E27FC236}">
                <a16:creationId xmlns:a16="http://schemas.microsoft.com/office/drawing/2014/main" id="{8424835F-5AB4-4849-A0E2-1DB0E0DEBE61}"/>
              </a:ext>
            </a:extLst>
          </p:cNvPr>
          <p:cNvSpPr txBox="1"/>
          <p:nvPr/>
        </p:nvSpPr>
        <p:spPr>
          <a:xfrm>
            <a:off x="4724400" y="5267325"/>
            <a:ext cx="2743200" cy="317500"/>
          </a:xfrm>
          <a:prstGeom prst="rect">
            <a:avLst/>
          </a:prstGeom>
        </p:spPr>
        <p:txBody>
          <a:bodyPr lIns="91440" tIns="45720" rIns="91440" bIns="45720" anchor="t">
            <a:normAutofit fontScale="92500" lnSpcReduction="20000"/>
          </a:bodyPr>
          <a:lstStyle/>
          <a:p>
            <a:endParaRPr lang="en-US">
              <a:cs typeface="Calibri"/>
            </a:endParaRPr>
          </a:p>
        </p:txBody>
      </p:sp>
      <p:sp>
        <p:nvSpPr>
          <p:cNvPr id="33" name="TextBox 32">
            <a:extLst>
              <a:ext uri="{FF2B5EF4-FFF2-40B4-BE49-F238E27FC236}">
                <a16:creationId xmlns:a16="http://schemas.microsoft.com/office/drawing/2014/main" id="{346BF07D-9D51-4082-A084-0B48DAB2B72D}"/>
              </a:ext>
            </a:extLst>
          </p:cNvPr>
          <p:cNvSpPr txBox="1"/>
          <p:nvPr/>
        </p:nvSpPr>
        <p:spPr>
          <a:xfrm>
            <a:off x="4214191" y="740973"/>
            <a:ext cx="325251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cs typeface="Calibri"/>
              </a:rPr>
              <a:t>  Welcome to Algebra 2</a:t>
            </a:r>
          </a:p>
        </p:txBody>
      </p:sp>
      <p:sp>
        <p:nvSpPr>
          <p:cNvPr id="34" name="Rectangle: Rounded Corners 33">
            <a:extLst>
              <a:ext uri="{FF2B5EF4-FFF2-40B4-BE49-F238E27FC236}">
                <a16:creationId xmlns:a16="http://schemas.microsoft.com/office/drawing/2014/main" id="{405499A8-4AA8-4DE7-92DA-A87AB109820D}"/>
              </a:ext>
            </a:extLst>
          </p:cNvPr>
          <p:cNvSpPr/>
          <p:nvPr/>
        </p:nvSpPr>
        <p:spPr>
          <a:xfrm>
            <a:off x="5356802" y="1608088"/>
            <a:ext cx="920150" cy="920150"/>
          </a:xfrm>
          <a:prstGeom prst="round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solidFill>
                  <a:srgbClr val="92D050"/>
                </a:solidFill>
                <a:cs typeface="Calibri"/>
                <a:hlinkClick r:id="rId14">
                  <a:extLst>
                    <a:ext uri="{A12FA001-AC4F-418D-AE19-62706E023703}">
                      <ahyp:hlinkClr xmlns:ahyp="http://schemas.microsoft.com/office/drawing/2018/hyperlinkcolor" val="tx"/>
                    </a:ext>
                  </a:extLst>
                </a:hlinkClick>
              </a:rPr>
              <a:t>Delta Math</a:t>
            </a:r>
            <a:endParaRPr lang="en-US">
              <a:solidFill>
                <a:srgbClr val="92D050"/>
              </a:solidFill>
              <a:cs typeface="Calibri"/>
            </a:endParaRPr>
          </a:p>
        </p:txBody>
      </p:sp>
      <p:sp>
        <p:nvSpPr>
          <p:cNvPr id="38" name="Rectangle: Rounded Corners 37">
            <a:extLst>
              <a:ext uri="{FF2B5EF4-FFF2-40B4-BE49-F238E27FC236}">
                <a16:creationId xmlns:a16="http://schemas.microsoft.com/office/drawing/2014/main" id="{37DB9AF1-8308-4041-B151-11C162461989}"/>
              </a:ext>
            </a:extLst>
          </p:cNvPr>
          <p:cNvSpPr/>
          <p:nvPr/>
        </p:nvSpPr>
        <p:spPr>
          <a:xfrm>
            <a:off x="3597013" y="1630134"/>
            <a:ext cx="1408978" cy="920150"/>
          </a:xfrm>
          <a:prstGeom prst="round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lIns="91440" tIns="45720" rIns="91440" bIns="45720" rtlCol="0" anchor="ctr"/>
          <a:lstStyle/>
          <a:p>
            <a:pPr algn="ctr"/>
            <a:r>
              <a:rPr lang="en-US">
                <a:solidFill>
                  <a:srgbClr val="92D050"/>
                </a:solidFill>
                <a:cs typeface="Calibri"/>
                <a:hlinkClick r:id="rId15">
                  <a:extLst>
                    <a:ext uri="{A12FA001-AC4F-418D-AE19-62706E023703}">
                      <ahyp:hlinkClr xmlns:ahyp="http://schemas.microsoft.com/office/drawing/2018/hyperlinkcolor" val="tx"/>
                    </a:ext>
                  </a:extLst>
                </a:hlinkClick>
              </a:rPr>
              <a:t>Mrs. Carter's Website</a:t>
            </a:r>
            <a:endParaRPr lang="en-US">
              <a:solidFill>
                <a:srgbClr val="92D050"/>
              </a:solidFill>
            </a:endParaRPr>
          </a:p>
        </p:txBody>
      </p:sp>
      <p:pic>
        <p:nvPicPr>
          <p:cNvPr id="3" name="Picture 3" descr="A picture containing frog&#10;&#10;Description automatically generated">
            <a:extLst>
              <a:ext uri="{FF2B5EF4-FFF2-40B4-BE49-F238E27FC236}">
                <a16:creationId xmlns:a16="http://schemas.microsoft.com/office/drawing/2014/main" id="{81D682ED-8359-4566-AA1D-E6432E9FEEB1}"/>
              </a:ext>
            </a:extLst>
          </p:cNvPr>
          <p:cNvPicPr>
            <a:picLocks noChangeAspect="1"/>
          </p:cNvPicPr>
          <p:nvPr/>
        </p:nvPicPr>
        <p:blipFill>
          <a:blip r:embed="rId16"/>
          <a:stretch>
            <a:fillRect/>
          </a:stretch>
        </p:blipFill>
        <p:spPr>
          <a:xfrm>
            <a:off x="6627763" y="1215383"/>
            <a:ext cx="1682935" cy="1997546"/>
          </a:xfrm>
          <a:prstGeom prst="rect">
            <a:avLst/>
          </a:prstGeom>
        </p:spPr>
      </p:pic>
      <mc:AlternateContent xmlns:mc="http://schemas.openxmlformats.org/markup-compatibility/2006" xmlns:p14="http://schemas.microsoft.com/office/powerpoint/2010/main">
        <mc:Choice Requires="p14">
          <p:contentPart p14:bwMode="auto" r:id="rId17">
            <p14:nvContentPartPr>
              <p14:cNvPr id="2" name="Ink 1">
                <a:extLst>
                  <a:ext uri="{FF2B5EF4-FFF2-40B4-BE49-F238E27FC236}">
                    <a16:creationId xmlns:a16="http://schemas.microsoft.com/office/drawing/2014/main" id="{4D84624E-AAAB-433A-B9CC-D8B9E97D71D2}"/>
                  </a:ext>
                </a:extLst>
              </p14:cNvPr>
              <p14:cNvContentPartPr/>
              <p14:nvPr/>
            </p14:nvContentPartPr>
            <p14:xfrm>
              <a:off x="6791035" y="1980779"/>
              <a:ext cx="29880" cy="26280"/>
            </p14:xfrm>
          </p:contentPart>
        </mc:Choice>
        <mc:Fallback xmlns="">
          <p:pic>
            <p:nvPicPr>
              <p:cNvPr id="2" name="Ink 1">
                <a:extLst>
                  <a:ext uri="{FF2B5EF4-FFF2-40B4-BE49-F238E27FC236}">
                    <a16:creationId xmlns:a16="http://schemas.microsoft.com/office/drawing/2014/main" id="{4D84624E-AAAB-433A-B9CC-D8B9E97D71D2}"/>
                  </a:ext>
                </a:extLst>
              </p:cNvPr>
              <p:cNvPicPr/>
              <p:nvPr/>
            </p:nvPicPr>
            <p:blipFill>
              <a:blip r:embed="rId18"/>
              <a:stretch>
                <a:fillRect/>
              </a:stretch>
            </p:blipFill>
            <p:spPr>
              <a:xfrm>
                <a:off x="6782035" y="1971779"/>
                <a:ext cx="4752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 name="Ink 3">
                <a:extLst>
                  <a:ext uri="{FF2B5EF4-FFF2-40B4-BE49-F238E27FC236}">
                    <a16:creationId xmlns:a16="http://schemas.microsoft.com/office/drawing/2014/main" id="{2DD93712-751C-4C2E-90F0-C553C01745FF}"/>
                  </a:ext>
                </a:extLst>
              </p14:cNvPr>
              <p14:cNvContentPartPr/>
              <p14:nvPr/>
            </p14:nvContentPartPr>
            <p14:xfrm>
              <a:off x="6947275" y="2176979"/>
              <a:ext cx="12240" cy="22320"/>
            </p14:xfrm>
          </p:contentPart>
        </mc:Choice>
        <mc:Fallback xmlns="">
          <p:pic>
            <p:nvPicPr>
              <p:cNvPr id="4" name="Ink 3">
                <a:extLst>
                  <a:ext uri="{FF2B5EF4-FFF2-40B4-BE49-F238E27FC236}">
                    <a16:creationId xmlns:a16="http://schemas.microsoft.com/office/drawing/2014/main" id="{2DD93712-751C-4C2E-90F0-C553C01745FF}"/>
                  </a:ext>
                </a:extLst>
              </p:cNvPr>
              <p:cNvPicPr/>
              <p:nvPr/>
            </p:nvPicPr>
            <p:blipFill>
              <a:blip r:embed="rId20"/>
              <a:stretch>
                <a:fillRect/>
              </a:stretch>
            </p:blipFill>
            <p:spPr>
              <a:xfrm>
                <a:off x="6938275" y="2167979"/>
                <a:ext cx="2988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 name="Ink 4">
                <a:extLst>
                  <a:ext uri="{FF2B5EF4-FFF2-40B4-BE49-F238E27FC236}">
                    <a16:creationId xmlns:a16="http://schemas.microsoft.com/office/drawing/2014/main" id="{B9DE6D27-1649-47ED-8493-B92C1E12C9CB}"/>
                  </a:ext>
                </a:extLst>
              </p14:cNvPr>
              <p14:cNvContentPartPr/>
              <p14:nvPr/>
            </p14:nvContentPartPr>
            <p14:xfrm>
              <a:off x="6790315" y="2441939"/>
              <a:ext cx="360" cy="360"/>
            </p14:xfrm>
          </p:contentPart>
        </mc:Choice>
        <mc:Fallback xmlns="">
          <p:pic>
            <p:nvPicPr>
              <p:cNvPr id="5" name="Ink 4">
                <a:extLst>
                  <a:ext uri="{FF2B5EF4-FFF2-40B4-BE49-F238E27FC236}">
                    <a16:creationId xmlns:a16="http://schemas.microsoft.com/office/drawing/2014/main" id="{B9DE6D27-1649-47ED-8493-B92C1E12C9CB}"/>
                  </a:ext>
                </a:extLst>
              </p:cNvPr>
              <p:cNvPicPr/>
              <p:nvPr/>
            </p:nvPicPr>
            <p:blipFill>
              <a:blip r:embed="rId22"/>
              <a:stretch>
                <a:fillRect/>
              </a:stretch>
            </p:blipFill>
            <p:spPr>
              <a:xfrm>
                <a:off x="6781315" y="2432939"/>
                <a:ext cx="18000" cy="18000"/>
              </a:xfrm>
              <a:prstGeom prst="rect">
                <a:avLst/>
              </a:prstGeom>
            </p:spPr>
          </p:pic>
        </mc:Fallback>
      </mc:AlternateContent>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977809"/>
          </a:xfrm>
        </p:spPr>
        <p:txBody>
          <a:bodyPr/>
          <a:lstStyle/>
          <a:p>
            <a:r>
              <a:rPr lang="en-US">
                <a:latin typeface="Calibri"/>
                <a:cs typeface="Calibri"/>
              </a:rPr>
              <a:t>Independent Practice/Lesson Check 7-1</a:t>
            </a:r>
          </a:p>
        </p:txBody>
      </p:sp>
      <p:pic>
        <p:nvPicPr>
          <p:cNvPr id="10" name="Picture 10" descr="A picture containing drawing&#10;&#10;Description automatically generated">
            <a:extLst>
              <a:ext uri="{FF2B5EF4-FFF2-40B4-BE49-F238E27FC236}">
                <a16:creationId xmlns:a16="http://schemas.microsoft.com/office/drawing/2014/main" id="{4624D957-081A-4AD6-8604-AD3B508AFA92}"/>
              </a:ext>
            </a:extLst>
          </p:cNvPr>
          <p:cNvPicPr>
            <a:picLocks noGrp="1" noChangeAspect="1"/>
          </p:cNvPicPr>
          <p:nvPr>
            <p:ph idx="1"/>
          </p:nvPr>
        </p:nvPicPr>
        <p:blipFill>
          <a:blip r:embed="rId2"/>
          <a:stretch>
            <a:fillRect/>
          </a:stretch>
        </p:blipFill>
        <p:spPr>
          <a:xfrm>
            <a:off x="9994116" y="-5476"/>
            <a:ext cx="1157198" cy="1166723"/>
          </a:xfrm>
        </p:spPr>
      </p:pic>
      <p:pic>
        <p:nvPicPr>
          <p:cNvPr id="3" name="Picture 2">
            <a:extLst>
              <a:ext uri="{FF2B5EF4-FFF2-40B4-BE49-F238E27FC236}">
                <a16:creationId xmlns:a16="http://schemas.microsoft.com/office/drawing/2014/main" id="{766FA2F8-D7A9-4CF2-9677-5A3E47A81127}"/>
              </a:ext>
            </a:extLst>
          </p:cNvPr>
          <p:cNvPicPr>
            <a:picLocks noChangeAspect="1"/>
          </p:cNvPicPr>
          <p:nvPr/>
        </p:nvPicPr>
        <p:blipFill>
          <a:blip r:embed="rId3"/>
          <a:stretch>
            <a:fillRect/>
          </a:stretch>
        </p:blipFill>
        <p:spPr>
          <a:xfrm>
            <a:off x="999733" y="1230565"/>
            <a:ext cx="10192534" cy="5088007"/>
          </a:xfrm>
          <a:prstGeom prst="rect">
            <a:avLst/>
          </a:prstGeom>
        </p:spPr>
      </p:pic>
    </p:spTree>
    <p:extLst>
      <p:ext uri="{BB962C8B-B14F-4D97-AF65-F5344CB8AC3E}">
        <p14:creationId xmlns:p14="http://schemas.microsoft.com/office/powerpoint/2010/main" val="1317285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977809"/>
          </a:xfrm>
        </p:spPr>
        <p:txBody>
          <a:bodyPr/>
          <a:lstStyle/>
          <a:p>
            <a:r>
              <a:rPr lang="en-US">
                <a:latin typeface="Calibri"/>
                <a:cs typeface="Calibri"/>
              </a:rPr>
              <a:t>Independent Practice/Lesson Check 7-1</a:t>
            </a:r>
          </a:p>
        </p:txBody>
      </p:sp>
      <p:pic>
        <p:nvPicPr>
          <p:cNvPr id="10" name="Picture 10" descr="A picture containing drawing&#10;&#10;Description automatically generated">
            <a:extLst>
              <a:ext uri="{FF2B5EF4-FFF2-40B4-BE49-F238E27FC236}">
                <a16:creationId xmlns:a16="http://schemas.microsoft.com/office/drawing/2014/main" id="{4624D957-081A-4AD6-8604-AD3B508AFA92}"/>
              </a:ext>
            </a:extLst>
          </p:cNvPr>
          <p:cNvPicPr>
            <a:picLocks noGrp="1" noChangeAspect="1"/>
          </p:cNvPicPr>
          <p:nvPr>
            <p:ph idx="1"/>
          </p:nvPr>
        </p:nvPicPr>
        <p:blipFill>
          <a:blip r:embed="rId2"/>
          <a:stretch>
            <a:fillRect/>
          </a:stretch>
        </p:blipFill>
        <p:spPr>
          <a:xfrm>
            <a:off x="9994116" y="-5476"/>
            <a:ext cx="1157198" cy="1166723"/>
          </a:xfrm>
        </p:spPr>
      </p:pic>
      <p:pic>
        <p:nvPicPr>
          <p:cNvPr id="3" name="Picture 2">
            <a:extLst>
              <a:ext uri="{FF2B5EF4-FFF2-40B4-BE49-F238E27FC236}">
                <a16:creationId xmlns:a16="http://schemas.microsoft.com/office/drawing/2014/main" id="{766FA2F8-D7A9-4CF2-9677-5A3E47A81127}"/>
              </a:ext>
            </a:extLst>
          </p:cNvPr>
          <p:cNvPicPr>
            <a:picLocks noChangeAspect="1"/>
          </p:cNvPicPr>
          <p:nvPr/>
        </p:nvPicPr>
        <p:blipFill>
          <a:blip r:embed="rId3"/>
          <a:stretch>
            <a:fillRect/>
          </a:stretch>
        </p:blipFill>
        <p:spPr>
          <a:xfrm>
            <a:off x="999733" y="1230565"/>
            <a:ext cx="10192534" cy="5088007"/>
          </a:xfrm>
          <a:prstGeom prst="rect">
            <a:avLst/>
          </a:prstGeom>
        </p:spPr>
      </p:pic>
      <p:grpSp>
        <p:nvGrpSpPr>
          <p:cNvPr id="17" name="Group 16">
            <a:extLst>
              <a:ext uri="{FF2B5EF4-FFF2-40B4-BE49-F238E27FC236}">
                <a16:creationId xmlns:a16="http://schemas.microsoft.com/office/drawing/2014/main" id="{1EAC4509-79A9-4492-8437-4B46C3EDCDAA}"/>
              </a:ext>
            </a:extLst>
          </p:cNvPr>
          <p:cNvGrpSpPr/>
          <p:nvPr/>
        </p:nvGrpSpPr>
        <p:grpSpPr>
          <a:xfrm>
            <a:off x="6028049" y="1120788"/>
            <a:ext cx="507960" cy="288000"/>
            <a:chOff x="6028049" y="1120788"/>
            <a:chExt cx="507960" cy="288000"/>
          </a:xfrm>
        </p:grpSpPr>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94DB5C1C-5F00-4EEC-89F7-9CCEE413BED0}"/>
                    </a:ext>
                  </a:extLst>
                </p14:cNvPr>
                <p14:cNvContentPartPr/>
                <p14:nvPr/>
              </p14:nvContentPartPr>
              <p14:xfrm>
                <a:off x="6028049" y="1120788"/>
                <a:ext cx="110880" cy="288000"/>
              </p14:xfrm>
            </p:contentPart>
          </mc:Choice>
          <mc:Fallback xmlns="">
            <p:pic>
              <p:nvPicPr>
                <p:cNvPr id="13" name="Ink 12">
                  <a:extLst>
                    <a:ext uri="{FF2B5EF4-FFF2-40B4-BE49-F238E27FC236}">
                      <a16:creationId xmlns:a16="http://schemas.microsoft.com/office/drawing/2014/main" id="{94DB5C1C-5F00-4EEC-89F7-9CCEE413BED0}"/>
                    </a:ext>
                  </a:extLst>
                </p:cNvPr>
                <p:cNvPicPr/>
                <p:nvPr/>
              </p:nvPicPr>
              <p:blipFill>
                <a:blip r:embed="rId5"/>
                <a:stretch>
                  <a:fillRect/>
                </a:stretch>
              </p:blipFill>
              <p:spPr>
                <a:xfrm>
                  <a:off x="6010049" y="1102788"/>
                  <a:ext cx="146520" cy="323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445EAEED-964B-499C-B088-56506DA98A20}"/>
                    </a:ext>
                  </a:extLst>
                </p14:cNvPr>
                <p14:cNvContentPartPr/>
                <p14:nvPr/>
              </p14:nvContentPartPr>
              <p14:xfrm>
                <a:off x="6223889" y="1187028"/>
                <a:ext cx="77040" cy="7200"/>
              </p14:xfrm>
            </p:contentPart>
          </mc:Choice>
          <mc:Fallback xmlns="">
            <p:pic>
              <p:nvPicPr>
                <p:cNvPr id="14" name="Ink 13">
                  <a:extLst>
                    <a:ext uri="{FF2B5EF4-FFF2-40B4-BE49-F238E27FC236}">
                      <a16:creationId xmlns:a16="http://schemas.microsoft.com/office/drawing/2014/main" id="{445EAEED-964B-499C-B088-56506DA98A20}"/>
                    </a:ext>
                  </a:extLst>
                </p:cNvPr>
                <p:cNvPicPr/>
                <p:nvPr/>
              </p:nvPicPr>
              <p:blipFill>
                <a:blip r:embed="rId7"/>
                <a:stretch>
                  <a:fillRect/>
                </a:stretch>
              </p:blipFill>
              <p:spPr>
                <a:xfrm>
                  <a:off x="6205889" y="1169028"/>
                  <a:ext cx="11268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154ECBB7-66AB-4466-AD94-16B7D0011205}"/>
                    </a:ext>
                  </a:extLst>
                </p14:cNvPr>
                <p14:cNvContentPartPr/>
                <p14:nvPr/>
              </p14:nvContentPartPr>
              <p14:xfrm>
                <a:off x="6247289" y="1251828"/>
                <a:ext cx="91080" cy="22680"/>
              </p14:xfrm>
            </p:contentPart>
          </mc:Choice>
          <mc:Fallback xmlns="">
            <p:pic>
              <p:nvPicPr>
                <p:cNvPr id="15" name="Ink 14">
                  <a:extLst>
                    <a:ext uri="{FF2B5EF4-FFF2-40B4-BE49-F238E27FC236}">
                      <a16:creationId xmlns:a16="http://schemas.microsoft.com/office/drawing/2014/main" id="{154ECBB7-66AB-4466-AD94-16B7D0011205}"/>
                    </a:ext>
                  </a:extLst>
                </p:cNvPr>
                <p:cNvPicPr/>
                <p:nvPr/>
              </p:nvPicPr>
              <p:blipFill>
                <a:blip r:embed="rId9"/>
                <a:stretch>
                  <a:fillRect/>
                </a:stretch>
              </p:blipFill>
              <p:spPr>
                <a:xfrm>
                  <a:off x="6229289" y="1233538"/>
                  <a:ext cx="126720" cy="5889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1CF4C64D-E621-4CB1-ABFE-0FAD348A7079}"/>
                    </a:ext>
                  </a:extLst>
                </p14:cNvPr>
                <p14:cNvContentPartPr/>
                <p14:nvPr/>
              </p14:nvContentPartPr>
              <p14:xfrm>
                <a:off x="6423329" y="1125108"/>
                <a:ext cx="112680" cy="169920"/>
              </p14:xfrm>
            </p:contentPart>
          </mc:Choice>
          <mc:Fallback xmlns="">
            <p:pic>
              <p:nvPicPr>
                <p:cNvPr id="16" name="Ink 15">
                  <a:extLst>
                    <a:ext uri="{FF2B5EF4-FFF2-40B4-BE49-F238E27FC236}">
                      <a16:creationId xmlns:a16="http://schemas.microsoft.com/office/drawing/2014/main" id="{1CF4C64D-E621-4CB1-ABFE-0FAD348A7079}"/>
                    </a:ext>
                  </a:extLst>
                </p:cNvPr>
                <p:cNvPicPr/>
                <p:nvPr/>
              </p:nvPicPr>
              <p:blipFill>
                <a:blip r:embed="rId11"/>
                <a:stretch>
                  <a:fillRect/>
                </a:stretch>
              </p:blipFill>
              <p:spPr>
                <a:xfrm>
                  <a:off x="6405329" y="1107108"/>
                  <a:ext cx="148320" cy="205560"/>
                </a:xfrm>
                <a:prstGeom prst="rect">
                  <a:avLst/>
                </a:prstGeom>
              </p:spPr>
            </p:pic>
          </mc:Fallback>
        </mc:AlternateContent>
      </p:grpSp>
      <p:grpSp>
        <p:nvGrpSpPr>
          <p:cNvPr id="25" name="Group 24">
            <a:extLst>
              <a:ext uri="{FF2B5EF4-FFF2-40B4-BE49-F238E27FC236}">
                <a16:creationId xmlns:a16="http://schemas.microsoft.com/office/drawing/2014/main" id="{0538D101-174A-4A3C-82E0-4E063A36A01D}"/>
              </a:ext>
            </a:extLst>
          </p:cNvPr>
          <p:cNvGrpSpPr/>
          <p:nvPr/>
        </p:nvGrpSpPr>
        <p:grpSpPr>
          <a:xfrm>
            <a:off x="6846689" y="1052388"/>
            <a:ext cx="922320" cy="293040"/>
            <a:chOff x="6846689" y="1052388"/>
            <a:chExt cx="922320" cy="293040"/>
          </a:xfrm>
        </p:grpSpPr>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D625FADF-FDE7-4344-BA14-32541F6B4C80}"/>
                    </a:ext>
                  </a:extLst>
                </p14:cNvPr>
                <p14:cNvContentPartPr/>
                <p14:nvPr/>
              </p14:nvContentPartPr>
              <p14:xfrm>
                <a:off x="6859649" y="1201068"/>
                <a:ext cx="75240" cy="7920"/>
              </p14:xfrm>
            </p:contentPart>
          </mc:Choice>
          <mc:Fallback xmlns="">
            <p:pic>
              <p:nvPicPr>
                <p:cNvPr id="19" name="Ink 18">
                  <a:extLst>
                    <a:ext uri="{FF2B5EF4-FFF2-40B4-BE49-F238E27FC236}">
                      <a16:creationId xmlns:a16="http://schemas.microsoft.com/office/drawing/2014/main" id="{D625FADF-FDE7-4344-BA14-32541F6B4C80}"/>
                    </a:ext>
                  </a:extLst>
                </p:cNvPr>
                <p:cNvPicPr/>
                <p:nvPr/>
              </p:nvPicPr>
              <p:blipFill>
                <a:blip r:embed="rId13"/>
                <a:stretch>
                  <a:fillRect/>
                </a:stretch>
              </p:blipFill>
              <p:spPr>
                <a:xfrm>
                  <a:off x="6841649" y="1183068"/>
                  <a:ext cx="11088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Ink 19">
                  <a:extLst>
                    <a:ext uri="{FF2B5EF4-FFF2-40B4-BE49-F238E27FC236}">
                      <a16:creationId xmlns:a16="http://schemas.microsoft.com/office/drawing/2014/main" id="{8EFE238E-BF20-467F-88E1-B49CB5DB27A4}"/>
                    </a:ext>
                  </a:extLst>
                </p14:cNvPr>
                <p14:cNvContentPartPr/>
                <p14:nvPr/>
              </p14:nvContentPartPr>
              <p14:xfrm>
                <a:off x="6999689" y="1142388"/>
                <a:ext cx="214200" cy="147240"/>
              </p14:xfrm>
            </p:contentPart>
          </mc:Choice>
          <mc:Fallback xmlns="">
            <p:pic>
              <p:nvPicPr>
                <p:cNvPr id="20" name="Ink 19">
                  <a:extLst>
                    <a:ext uri="{FF2B5EF4-FFF2-40B4-BE49-F238E27FC236}">
                      <a16:creationId xmlns:a16="http://schemas.microsoft.com/office/drawing/2014/main" id="{8EFE238E-BF20-467F-88E1-B49CB5DB27A4}"/>
                    </a:ext>
                  </a:extLst>
                </p:cNvPr>
                <p:cNvPicPr/>
                <p:nvPr/>
              </p:nvPicPr>
              <p:blipFill>
                <a:blip r:embed="rId15"/>
                <a:stretch>
                  <a:fillRect/>
                </a:stretch>
              </p:blipFill>
              <p:spPr>
                <a:xfrm>
                  <a:off x="6981689" y="1124388"/>
                  <a:ext cx="24984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 name="Ink 20">
                  <a:extLst>
                    <a:ext uri="{FF2B5EF4-FFF2-40B4-BE49-F238E27FC236}">
                      <a16:creationId xmlns:a16="http://schemas.microsoft.com/office/drawing/2014/main" id="{DDA01029-1CAD-41FD-A2CD-881F00F9B73B}"/>
                    </a:ext>
                  </a:extLst>
                </p14:cNvPr>
                <p14:cNvContentPartPr/>
                <p14:nvPr/>
              </p14:nvContentPartPr>
              <p14:xfrm>
                <a:off x="7270409" y="1240668"/>
                <a:ext cx="13320" cy="94320"/>
              </p14:xfrm>
            </p:contentPart>
          </mc:Choice>
          <mc:Fallback xmlns="">
            <p:pic>
              <p:nvPicPr>
                <p:cNvPr id="21" name="Ink 20">
                  <a:extLst>
                    <a:ext uri="{FF2B5EF4-FFF2-40B4-BE49-F238E27FC236}">
                      <a16:creationId xmlns:a16="http://schemas.microsoft.com/office/drawing/2014/main" id="{DDA01029-1CAD-41FD-A2CD-881F00F9B73B}"/>
                    </a:ext>
                  </a:extLst>
                </p:cNvPr>
                <p:cNvPicPr/>
                <p:nvPr/>
              </p:nvPicPr>
              <p:blipFill>
                <a:blip r:embed="rId17"/>
                <a:stretch>
                  <a:fillRect/>
                </a:stretch>
              </p:blipFill>
              <p:spPr>
                <a:xfrm>
                  <a:off x="7252409" y="1222668"/>
                  <a:ext cx="4896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 name="Ink 21">
                  <a:extLst>
                    <a:ext uri="{FF2B5EF4-FFF2-40B4-BE49-F238E27FC236}">
                      <a16:creationId xmlns:a16="http://schemas.microsoft.com/office/drawing/2014/main" id="{FDE96EEC-EFE3-4CBD-9AA2-3D53BE612F77}"/>
                    </a:ext>
                  </a:extLst>
                </p14:cNvPr>
                <p14:cNvContentPartPr/>
                <p14:nvPr/>
              </p14:nvContentPartPr>
              <p14:xfrm>
                <a:off x="7386329" y="1158948"/>
                <a:ext cx="193320" cy="140400"/>
              </p14:xfrm>
            </p:contentPart>
          </mc:Choice>
          <mc:Fallback xmlns="">
            <p:pic>
              <p:nvPicPr>
                <p:cNvPr id="22" name="Ink 21">
                  <a:extLst>
                    <a:ext uri="{FF2B5EF4-FFF2-40B4-BE49-F238E27FC236}">
                      <a16:creationId xmlns:a16="http://schemas.microsoft.com/office/drawing/2014/main" id="{FDE96EEC-EFE3-4CBD-9AA2-3D53BE612F77}"/>
                    </a:ext>
                  </a:extLst>
                </p:cNvPr>
                <p:cNvPicPr/>
                <p:nvPr/>
              </p:nvPicPr>
              <p:blipFill>
                <a:blip r:embed="rId19"/>
                <a:stretch>
                  <a:fillRect/>
                </a:stretch>
              </p:blipFill>
              <p:spPr>
                <a:xfrm>
                  <a:off x="7368329" y="1140948"/>
                  <a:ext cx="22896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3" name="Ink 22">
                  <a:extLst>
                    <a:ext uri="{FF2B5EF4-FFF2-40B4-BE49-F238E27FC236}">
                      <a16:creationId xmlns:a16="http://schemas.microsoft.com/office/drawing/2014/main" id="{D0661912-AEEC-4E55-AD1D-8AC9078A5B89}"/>
                    </a:ext>
                  </a:extLst>
                </p14:cNvPr>
                <p14:cNvContentPartPr/>
                <p14:nvPr/>
              </p14:nvContentPartPr>
              <p14:xfrm>
                <a:off x="7638329" y="1068588"/>
                <a:ext cx="130680" cy="276840"/>
              </p14:xfrm>
            </p:contentPart>
          </mc:Choice>
          <mc:Fallback xmlns="">
            <p:pic>
              <p:nvPicPr>
                <p:cNvPr id="23" name="Ink 22">
                  <a:extLst>
                    <a:ext uri="{FF2B5EF4-FFF2-40B4-BE49-F238E27FC236}">
                      <a16:creationId xmlns:a16="http://schemas.microsoft.com/office/drawing/2014/main" id="{D0661912-AEEC-4E55-AD1D-8AC9078A5B89}"/>
                    </a:ext>
                  </a:extLst>
                </p:cNvPr>
                <p:cNvPicPr/>
                <p:nvPr/>
              </p:nvPicPr>
              <p:blipFill>
                <a:blip r:embed="rId21"/>
                <a:stretch>
                  <a:fillRect/>
                </a:stretch>
              </p:blipFill>
              <p:spPr>
                <a:xfrm>
                  <a:off x="7620378" y="1050565"/>
                  <a:ext cx="166222" cy="312526"/>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 name="Ink 23">
                  <a:extLst>
                    <a:ext uri="{FF2B5EF4-FFF2-40B4-BE49-F238E27FC236}">
                      <a16:creationId xmlns:a16="http://schemas.microsoft.com/office/drawing/2014/main" id="{D0235D25-20E3-4657-BAB6-DCCC8E29F9F0}"/>
                    </a:ext>
                  </a:extLst>
                </p14:cNvPr>
                <p14:cNvContentPartPr/>
                <p14:nvPr/>
              </p14:nvContentPartPr>
              <p14:xfrm>
                <a:off x="6846689" y="1052388"/>
                <a:ext cx="91440" cy="287280"/>
              </p14:xfrm>
            </p:contentPart>
          </mc:Choice>
          <mc:Fallback xmlns="">
            <p:pic>
              <p:nvPicPr>
                <p:cNvPr id="24" name="Ink 23">
                  <a:extLst>
                    <a:ext uri="{FF2B5EF4-FFF2-40B4-BE49-F238E27FC236}">
                      <a16:creationId xmlns:a16="http://schemas.microsoft.com/office/drawing/2014/main" id="{D0235D25-20E3-4657-BAB6-DCCC8E29F9F0}"/>
                    </a:ext>
                  </a:extLst>
                </p:cNvPr>
                <p:cNvPicPr/>
                <p:nvPr/>
              </p:nvPicPr>
              <p:blipFill>
                <a:blip r:embed="rId23"/>
                <a:stretch>
                  <a:fillRect/>
                </a:stretch>
              </p:blipFill>
              <p:spPr>
                <a:xfrm>
                  <a:off x="6828618" y="1034411"/>
                  <a:ext cx="127221" cy="322875"/>
                </a:xfrm>
                <a:prstGeom prst="rect">
                  <a:avLst/>
                </a:prstGeom>
              </p:spPr>
            </p:pic>
          </mc:Fallback>
        </mc:AlternateContent>
      </p:grpSp>
      <p:grpSp>
        <p:nvGrpSpPr>
          <p:cNvPr id="31" name="Group 30">
            <a:extLst>
              <a:ext uri="{FF2B5EF4-FFF2-40B4-BE49-F238E27FC236}">
                <a16:creationId xmlns:a16="http://schemas.microsoft.com/office/drawing/2014/main" id="{9349433A-795D-453F-94B8-164EBCE1C4F9}"/>
              </a:ext>
            </a:extLst>
          </p:cNvPr>
          <p:cNvGrpSpPr/>
          <p:nvPr/>
        </p:nvGrpSpPr>
        <p:grpSpPr>
          <a:xfrm>
            <a:off x="7990409" y="1032228"/>
            <a:ext cx="868320" cy="358560"/>
            <a:chOff x="7990409" y="1032228"/>
            <a:chExt cx="868320" cy="358560"/>
          </a:xfrm>
        </p:grpSpPr>
        <mc:AlternateContent xmlns:mc="http://schemas.openxmlformats.org/markup-compatibility/2006" xmlns:p14="http://schemas.microsoft.com/office/powerpoint/2010/main">
          <mc:Choice Requires="p14">
            <p:contentPart p14:bwMode="auto" r:id="rId24">
              <p14:nvContentPartPr>
                <p14:cNvPr id="26" name="Ink 25">
                  <a:extLst>
                    <a:ext uri="{FF2B5EF4-FFF2-40B4-BE49-F238E27FC236}">
                      <a16:creationId xmlns:a16="http://schemas.microsoft.com/office/drawing/2014/main" id="{D6244C10-926A-4C8E-88D9-30DD624BBCC9}"/>
                    </a:ext>
                  </a:extLst>
                </p14:cNvPr>
                <p14:cNvContentPartPr/>
                <p14:nvPr/>
              </p14:nvContentPartPr>
              <p14:xfrm>
                <a:off x="8116049" y="1100628"/>
                <a:ext cx="129600" cy="155520"/>
              </p14:xfrm>
            </p:contentPart>
          </mc:Choice>
          <mc:Fallback xmlns="">
            <p:pic>
              <p:nvPicPr>
                <p:cNvPr id="26" name="Ink 25">
                  <a:extLst>
                    <a:ext uri="{FF2B5EF4-FFF2-40B4-BE49-F238E27FC236}">
                      <a16:creationId xmlns:a16="http://schemas.microsoft.com/office/drawing/2014/main" id="{D6244C10-926A-4C8E-88D9-30DD624BBCC9}"/>
                    </a:ext>
                  </a:extLst>
                </p:cNvPr>
                <p:cNvPicPr/>
                <p:nvPr/>
              </p:nvPicPr>
              <p:blipFill>
                <a:blip r:embed="rId25"/>
                <a:stretch>
                  <a:fillRect/>
                </a:stretch>
              </p:blipFill>
              <p:spPr>
                <a:xfrm>
                  <a:off x="8098099" y="1082628"/>
                  <a:ext cx="165141"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7" name="Ink 26">
                  <a:extLst>
                    <a:ext uri="{FF2B5EF4-FFF2-40B4-BE49-F238E27FC236}">
                      <a16:creationId xmlns:a16="http://schemas.microsoft.com/office/drawing/2014/main" id="{E79985DC-3CED-45D4-94F1-2F4968BCBDC3}"/>
                    </a:ext>
                  </a:extLst>
                </p14:cNvPr>
                <p14:cNvContentPartPr/>
                <p14:nvPr/>
              </p14:nvContentPartPr>
              <p14:xfrm>
                <a:off x="8289929" y="1241028"/>
                <a:ext cx="18000" cy="78480"/>
              </p14:xfrm>
            </p:contentPart>
          </mc:Choice>
          <mc:Fallback xmlns="">
            <p:pic>
              <p:nvPicPr>
                <p:cNvPr id="27" name="Ink 26">
                  <a:extLst>
                    <a:ext uri="{FF2B5EF4-FFF2-40B4-BE49-F238E27FC236}">
                      <a16:creationId xmlns:a16="http://schemas.microsoft.com/office/drawing/2014/main" id="{E79985DC-3CED-45D4-94F1-2F4968BCBDC3}"/>
                    </a:ext>
                  </a:extLst>
                </p:cNvPr>
                <p:cNvPicPr/>
                <p:nvPr/>
              </p:nvPicPr>
              <p:blipFill>
                <a:blip r:embed="rId27"/>
                <a:stretch>
                  <a:fillRect/>
                </a:stretch>
              </p:blipFill>
              <p:spPr>
                <a:xfrm>
                  <a:off x="8271929" y="1223028"/>
                  <a:ext cx="5364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8" name="Ink 27">
                  <a:extLst>
                    <a:ext uri="{FF2B5EF4-FFF2-40B4-BE49-F238E27FC236}">
                      <a16:creationId xmlns:a16="http://schemas.microsoft.com/office/drawing/2014/main" id="{4AA3C8D2-85D2-47F0-B664-DF93BCFF9B03}"/>
                    </a:ext>
                  </a:extLst>
                </p14:cNvPr>
                <p14:cNvContentPartPr/>
                <p14:nvPr/>
              </p14:nvContentPartPr>
              <p14:xfrm>
                <a:off x="8424209" y="1118628"/>
                <a:ext cx="245160" cy="169200"/>
              </p14:xfrm>
            </p:contentPart>
          </mc:Choice>
          <mc:Fallback xmlns="">
            <p:pic>
              <p:nvPicPr>
                <p:cNvPr id="28" name="Ink 27">
                  <a:extLst>
                    <a:ext uri="{FF2B5EF4-FFF2-40B4-BE49-F238E27FC236}">
                      <a16:creationId xmlns:a16="http://schemas.microsoft.com/office/drawing/2014/main" id="{4AA3C8D2-85D2-47F0-B664-DF93BCFF9B03}"/>
                    </a:ext>
                  </a:extLst>
                </p:cNvPr>
                <p:cNvPicPr/>
                <p:nvPr/>
              </p:nvPicPr>
              <p:blipFill>
                <a:blip r:embed="rId29"/>
                <a:stretch>
                  <a:fillRect/>
                </a:stretch>
              </p:blipFill>
              <p:spPr>
                <a:xfrm>
                  <a:off x="8406235" y="1100666"/>
                  <a:ext cx="280748" cy="204764"/>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9" name="Ink 28">
                  <a:extLst>
                    <a:ext uri="{FF2B5EF4-FFF2-40B4-BE49-F238E27FC236}">
                      <a16:creationId xmlns:a16="http://schemas.microsoft.com/office/drawing/2014/main" id="{597821A3-3DBE-4126-AB5A-9E64B0BAFB47}"/>
                    </a:ext>
                  </a:extLst>
                </p14:cNvPr>
                <p14:cNvContentPartPr/>
                <p14:nvPr/>
              </p14:nvContentPartPr>
              <p14:xfrm>
                <a:off x="8699609" y="1078308"/>
                <a:ext cx="159120" cy="312480"/>
              </p14:xfrm>
            </p:contentPart>
          </mc:Choice>
          <mc:Fallback xmlns="">
            <p:pic>
              <p:nvPicPr>
                <p:cNvPr id="29" name="Ink 28">
                  <a:extLst>
                    <a:ext uri="{FF2B5EF4-FFF2-40B4-BE49-F238E27FC236}">
                      <a16:creationId xmlns:a16="http://schemas.microsoft.com/office/drawing/2014/main" id="{597821A3-3DBE-4126-AB5A-9E64B0BAFB47}"/>
                    </a:ext>
                  </a:extLst>
                </p:cNvPr>
                <p:cNvPicPr/>
                <p:nvPr/>
              </p:nvPicPr>
              <p:blipFill>
                <a:blip r:embed="rId31"/>
                <a:stretch>
                  <a:fillRect/>
                </a:stretch>
              </p:blipFill>
              <p:spPr>
                <a:xfrm>
                  <a:off x="8681609" y="1060287"/>
                  <a:ext cx="194760" cy="348161"/>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0" name="Ink 29">
                  <a:extLst>
                    <a:ext uri="{FF2B5EF4-FFF2-40B4-BE49-F238E27FC236}">
                      <a16:creationId xmlns:a16="http://schemas.microsoft.com/office/drawing/2014/main" id="{8FADED0A-BA57-4535-AF35-50A23F1AEF64}"/>
                    </a:ext>
                  </a:extLst>
                </p14:cNvPr>
                <p14:cNvContentPartPr/>
                <p14:nvPr/>
              </p14:nvContentPartPr>
              <p14:xfrm>
                <a:off x="7990409" y="1032228"/>
                <a:ext cx="102240" cy="320760"/>
              </p14:xfrm>
            </p:contentPart>
          </mc:Choice>
          <mc:Fallback xmlns="">
            <p:pic>
              <p:nvPicPr>
                <p:cNvPr id="30" name="Ink 29">
                  <a:extLst>
                    <a:ext uri="{FF2B5EF4-FFF2-40B4-BE49-F238E27FC236}">
                      <a16:creationId xmlns:a16="http://schemas.microsoft.com/office/drawing/2014/main" id="{8FADED0A-BA57-4535-AF35-50A23F1AEF64}"/>
                    </a:ext>
                  </a:extLst>
                </p:cNvPr>
                <p:cNvPicPr/>
                <p:nvPr/>
              </p:nvPicPr>
              <p:blipFill>
                <a:blip r:embed="rId33"/>
                <a:stretch>
                  <a:fillRect/>
                </a:stretch>
              </p:blipFill>
              <p:spPr>
                <a:xfrm>
                  <a:off x="7972409" y="1014228"/>
                  <a:ext cx="137880" cy="356400"/>
                </a:xfrm>
                <a:prstGeom prst="rect">
                  <a:avLst/>
                </a:prstGeom>
              </p:spPr>
            </p:pic>
          </mc:Fallback>
        </mc:AlternateContent>
      </p:grpSp>
      <p:grpSp>
        <p:nvGrpSpPr>
          <p:cNvPr id="45" name="Group 44">
            <a:extLst>
              <a:ext uri="{FF2B5EF4-FFF2-40B4-BE49-F238E27FC236}">
                <a16:creationId xmlns:a16="http://schemas.microsoft.com/office/drawing/2014/main" id="{DACCF8C1-234A-407E-BDC1-6721AC9CEF2C}"/>
              </a:ext>
            </a:extLst>
          </p:cNvPr>
          <p:cNvGrpSpPr/>
          <p:nvPr/>
        </p:nvGrpSpPr>
        <p:grpSpPr>
          <a:xfrm>
            <a:off x="9102449" y="1032228"/>
            <a:ext cx="795240" cy="675360"/>
            <a:chOff x="9102449" y="1032228"/>
            <a:chExt cx="795240" cy="675360"/>
          </a:xfrm>
        </p:grpSpPr>
        <mc:AlternateContent xmlns:mc="http://schemas.openxmlformats.org/markup-compatibility/2006" xmlns:p14="http://schemas.microsoft.com/office/powerpoint/2010/main">
          <mc:Choice Requires="p14">
            <p:contentPart p14:bwMode="auto" r:id="rId34">
              <p14:nvContentPartPr>
                <p14:cNvPr id="32" name="Ink 31">
                  <a:extLst>
                    <a:ext uri="{FF2B5EF4-FFF2-40B4-BE49-F238E27FC236}">
                      <a16:creationId xmlns:a16="http://schemas.microsoft.com/office/drawing/2014/main" id="{2AEB66DC-745D-4686-879E-C4CAFC13F0D5}"/>
                    </a:ext>
                  </a:extLst>
                </p14:cNvPr>
                <p14:cNvContentPartPr/>
                <p14:nvPr/>
              </p14:nvContentPartPr>
              <p14:xfrm>
                <a:off x="9488009" y="1071108"/>
                <a:ext cx="27000" cy="617040"/>
              </p14:xfrm>
            </p:contentPart>
          </mc:Choice>
          <mc:Fallback xmlns="">
            <p:pic>
              <p:nvPicPr>
                <p:cNvPr id="32" name="Ink 31">
                  <a:extLst>
                    <a:ext uri="{FF2B5EF4-FFF2-40B4-BE49-F238E27FC236}">
                      <a16:creationId xmlns:a16="http://schemas.microsoft.com/office/drawing/2014/main" id="{2AEB66DC-745D-4686-879E-C4CAFC13F0D5}"/>
                    </a:ext>
                  </a:extLst>
                </p:cNvPr>
                <p:cNvPicPr/>
                <p:nvPr/>
              </p:nvPicPr>
              <p:blipFill>
                <a:blip r:embed="rId35"/>
                <a:stretch>
                  <a:fillRect/>
                </a:stretch>
              </p:blipFill>
              <p:spPr>
                <a:xfrm>
                  <a:off x="9470009" y="1053108"/>
                  <a:ext cx="62640" cy="652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3" name="Ink 32">
                  <a:extLst>
                    <a:ext uri="{FF2B5EF4-FFF2-40B4-BE49-F238E27FC236}">
                      <a16:creationId xmlns:a16="http://schemas.microsoft.com/office/drawing/2014/main" id="{9185EF36-D433-404E-91A4-DC46AB559150}"/>
                    </a:ext>
                  </a:extLst>
                </p14:cNvPr>
                <p14:cNvContentPartPr/>
                <p14:nvPr/>
              </p14:nvContentPartPr>
              <p14:xfrm>
                <a:off x="9124769" y="1400508"/>
                <a:ext cx="772920" cy="74160"/>
              </p14:xfrm>
            </p:contentPart>
          </mc:Choice>
          <mc:Fallback xmlns="">
            <p:pic>
              <p:nvPicPr>
                <p:cNvPr id="33" name="Ink 32">
                  <a:extLst>
                    <a:ext uri="{FF2B5EF4-FFF2-40B4-BE49-F238E27FC236}">
                      <a16:creationId xmlns:a16="http://schemas.microsoft.com/office/drawing/2014/main" id="{9185EF36-D433-404E-91A4-DC46AB559150}"/>
                    </a:ext>
                  </a:extLst>
                </p:cNvPr>
                <p:cNvPicPr/>
                <p:nvPr/>
              </p:nvPicPr>
              <p:blipFill>
                <a:blip r:embed="rId37"/>
                <a:stretch>
                  <a:fillRect/>
                </a:stretch>
              </p:blipFill>
              <p:spPr>
                <a:xfrm>
                  <a:off x="9106777" y="1382508"/>
                  <a:ext cx="808543"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4" name="Ink 33">
                  <a:extLst>
                    <a:ext uri="{FF2B5EF4-FFF2-40B4-BE49-F238E27FC236}">
                      <a16:creationId xmlns:a16="http://schemas.microsoft.com/office/drawing/2014/main" id="{1477A9E1-0D41-4934-BF27-23226E22CAA4}"/>
                    </a:ext>
                  </a:extLst>
                </p14:cNvPr>
                <p14:cNvContentPartPr/>
                <p14:nvPr/>
              </p14:nvContentPartPr>
              <p14:xfrm>
                <a:off x="9160409" y="1050588"/>
                <a:ext cx="504720" cy="336600"/>
              </p14:xfrm>
            </p:contentPart>
          </mc:Choice>
          <mc:Fallback xmlns="">
            <p:pic>
              <p:nvPicPr>
                <p:cNvPr id="34" name="Ink 33">
                  <a:extLst>
                    <a:ext uri="{FF2B5EF4-FFF2-40B4-BE49-F238E27FC236}">
                      <a16:creationId xmlns:a16="http://schemas.microsoft.com/office/drawing/2014/main" id="{1477A9E1-0D41-4934-BF27-23226E22CAA4}"/>
                    </a:ext>
                  </a:extLst>
                </p:cNvPr>
                <p:cNvPicPr/>
                <p:nvPr/>
              </p:nvPicPr>
              <p:blipFill>
                <a:blip r:embed="rId39"/>
                <a:stretch>
                  <a:fillRect/>
                </a:stretch>
              </p:blipFill>
              <p:spPr>
                <a:xfrm>
                  <a:off x="9142409" y="1032607"/>
                  <a:ext cx="540360" cy="372202"/>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6" name="Ink 35">
                  <a:extLst>
                    <a:ext uri="{FF2B5EF4-FFF2-40B4-BE49-F238E27FC236}">
                      <a16:creationId xmlns:a16="http://schemas.microsoft.com/office/drawing/2014/main" id="{46D2B191-5BD5-4B6F-A40A-FBA9D79FE97A}"/>
                    </a:ext>
                  </a:extLst>
                </p14:cNvPr>
                <p14:cNvContentPartPr/>
                <p14:nvPr/>
              </p14:nvContentPartPr>
              <p14:xfrm>
                <a:off x="9619049" y="1032228"/>
                <a:ext cx="99360" cy="39960"/>
              </p14:xfrm>
            </p:contentPart>
          </mc:Choice>
          <mc:Fallback xmlns="">
            <p:pic>
              <p:nvPicPr>
                <p:cNvPr id="36" name="Ink 35">
                  <a:extLst>
                    <a:ext uri="{FF2B5EF4-FFF2-40B4-BE49-F238E27FC236}">
                      <a16:creationId xmlns:a16="http://schemas.microsoft.com/office/drawing/2014/main" id="{46D2B191-5BD5-4B6F-A40A-FBA9D79FE97A}"/>
                    </a:ext>
                  </a:extLst>
                </p:cNvPr>
                <p:cNvPicPr/>
                <p:nvPr/>
              </p:nvPicPr>
              <p:blipFill>
                <a:blip r:embed="rId41"/>
                <a:stretch>
                  <a:fillRect/>
                </a:stretch>
              </p:blipFill>
              <p:spPr>
                <a:xfrm>
                  <a:off x="9600984" y="1014389"/>
                  <a:ext cx="135130" cy="75282"/>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Ink 37">
                  <a:extLst>
                    <a:ext uri="{FF2B5EF4-FFF2-40B4-BE49-F238E27FC236}">
                      <a16:creationId xmlns:a16="http://schemas.microsoft.com/office/drawing/2014/main" id="{96B5132F-F314-4CB8-86EF-BC25A8697CC2}"/>
                    </a:ext>
                  </a:extLst>
                </p14:cNvPr>
                <p14:cNvContentPartPr/>
                <p14:nvPr/>
              </p14:nvContentPartPr>
              <p14:xfrm>
                <a:off x="9128729" y="1324548"/>
                <a:ext cx="80280" cy="80640"/>
              </p14:xfrm>
            </p:contentPart>
          </mc:Choice>
          <mc:Fallback xmlns="">
            <p:pic>
              <p:nvPicPr>
                <p:cNvPr id="38" name="Ink 37">
                  <a:extLst>
                    <a:ext uri="{FF2B5EF4-FFF2-40B4-BE49-F238E27FC236}">
                      <a16:creationId xmlns:a16="http://schemas.microsoft.com/office/drawing/2014/main" id="{96B5132F-F314-4CB8-86EF-BC25A8697CC2}"/>
                    </a:ext>
                  </a:extLst>
                </p:cNvPr>
                <p:cNvPicPr/>
                <p:nvPr/>
              </p:nvPicPr>
              <p:blipFill>
                <a:blip r:embed="rId43"/>
                <a:stretch>
                  <a:fillRect/>
                </a:stretch>
              </p:blipFill>
              <p:spPr>
                <a:xfrm>
                  <a:off x="9110648" y="1306548"/>
                  <a:ext cx="116081"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0" name="Ink 39">
                  <a:extLst>
                    <a:ext uri="{FF2B5EF4-FFF2-40B4-BE49-F238E27FC236}">
                      <a16:creationId xmlns:a16="http://schemas.microsoft.com/office/drawing/2014/main" id="{8C5983F9-47FB-4EAA-840A-DE42B1BD8DF2}"/>
                    </a:ext>
                  </a:extLst>
                </p14:cNvPr>
                <p14:cNvContentPartPr/>
                <p14:nvPr/>
              </p14:nvContentPartPr>
              <p14:xfrm>
                <a:off x="9477929" y="1073268"/>
                <a:ext cx="87840" cy="53280"/>
              </p14:xfrm>
            </p:contentPart>
          </mc:Choice>
          <mc:Fallback xmlns="">
            <p:pic>
              <p:nvPicPr>
                <p:cNvPr id="40" name="Ink 39">
                  <a:extLst>
                    <a:ext uri="{FF2B5EF4-FFF2-40B4-BE49-F238E27FC236}">
                      <a16:creationId xmlns:a16="http://schemas.microsoft.com/office/drawing/2014/main" id="{8C5983F9-47FB-4EAA-840A-DE42B1BD8DF2}"/>
                    </a:ext>
                  </a:extLst>
                </p:cNvPr>
                <p:cNvPicPr/>
                <p:nvPr/>
              </p:nvPicPr>
              <p:blipFill>
                <a:blip r:embed="rId45"/>
                <a:stretch>
                  <a:fillRect/>
                </a:stretch>
              </p:blipFill>
              <p:spPr>
                <a:xfrm>
                  <a:off x="9459929" y="1055268"/>
                  <a:ext cx="12348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1" name="Ink 40">
                  <a:extLst>
                    <a:ext uri="{FF2B5EF4-FFF2-40B4-BE49-F238E27FC236}">
                      <a16:creationId xmlns:a16="http://schemas.microsoft.com/office/drawing/2014/main" id="{889918DE-350F-447E-B698-BCDA83AE7D1D}"/>
                    </a:ext>
                  </a:extLst>
                </p14:cNvPr>
                <p14:cNvContentPartPr/>
                <p14:nvPr/>
              </p14:nvContentPartPr>
              <p14:xfrm>
                <a:off x="9473609" y="1670868"/>
                <a:ext cx="67680" cy="36720"/>
              </p14:xfrm>
            </p:contentPart>
          </mc:Choice>
          <mc:Fallback xmlns="">
            <p:pic>
              <p:nvPicPr>
                <p:cNvPr id="41" name="Ink 40">
                  <a:extLst>
                    <a:ext uri="{FF2B5EF4-FFF2-40B4-BE49-F238E27FC236}">
                      <a16:creationId xmlns:a16="http://schemas.microsoft.com/office/drawing/2014/main" id="{889918DE-350F-447E-B698-BCDA83AE7D1D}"/>
                    </a:ext>
                  </a:extLst>
                </p:cNvPr>
                <p:cNvPicPr/>
                <p:nvPr/>
              </p:nvPicPr>
              <p:blipFill>
                <a:blip r:embed="rId47"/>
                <a:stretch>
                  <a:fillRect/>
                </a:stretch>
              </p:blipFill>
              <p:spPr>
                <a:xfrm>
                  <a:off x="9455609" y="1652868"/>
                  <a:ext cx="10332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2" name="Ink 41">
                  <a:extLst>
                    <a:ext uri="{FF2B5EF4-FFF2-40B4-BE49-F238E27FC236}">
                      <a16:creationId xmlns:a16="http://schemas.microsoft.com/office/drawing/2014/main" id="{AB82C1C3-1FC2-461D-9A41-EF4F66D0BEA3}"/>
                    </a:ext>
                  </a:extLst>
                </p14:cNvPr>
                <p14:cNvContentPartPr/>
                <p14:nvPr/>
              </p14:nvContentPartPr>
              <p14:xfrm>
                <a:off x="9102449" y="1444068"/>
                <a:ext cx="78120" cy="56160"/>
              </p14:xfrm>
            </p:contentPart>
          </mc:Choice>
          <mc:Fallback xmlns="">
            <p:pic>
              <p:nvPicPr>
                <p:cNvPr id="42" name="Ink 41">
                  <a:extLst>
                    <a:ext uri="{FF2B5EF4-FFF2-40B4-BE49-F238E27FC236}">
                      <a16:creationId xmlns:a16="http://schemas.microsoft.com/office/drawing/2014/main" id="{AB82C1C3-1FC2-461D-9A41-EF4F66D0BEA3}"/>
                    </a:ext>
                  </a:extLst>
                </p:cNvPr>
                <p:cNvPicPr/>
                <p:nvPr/>
              </p:nvPicPr>
              <p:blipFill>
                <a:blip r:embed="rId49"/>
                <a:stretch>
                  <a:fillRect/>
                </a:stretch>
              </p:blipFill>
              <p:spPr>
                <a:xfrm>
                  <a:off x="9084532" y="1426068"/>
                  <a:ext cx="113597"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4" name="Ink 43">
                  <a:extLst>
                    <a:ext uri="{FF2B5EF4-FFF2-40B4-BE49-F238E27FC236}">
                      <a16:creationId xmlns:a16="http://schemas.microsoft.com/office/drawing/2014/main" id="{2037513A-2866-42D3-AC7A-EB5190D21E80}"/>
                    </a:ext>
                  </a:extLst>
                </p14:cNvPr>
                <p14:cNvContentPartPr/>
                <p14:nvPr/>
              </p14:nvContentPartPr>
              <p14:xfrm>
                <a:off x="9826769" y="1380348"/>
                <a:ext cx="49680" cy="81720"/>
              </p14:xfrm>
            </p:contentPart>
          </mc:Choice>
          <mc:Fallback xmlns="">
            <p:pic>
              <p:nvPicPr>
                <p:cNvPr id="44" name="Ink 43">
                  <a:extLst>
                    <a:ext uri="{FF2B5EF4-FFF2-40B4-BE49-F238E27FC236}">
                      <a16:creationId xmlns:a16="http://schemas.microsoft.com/office/drawing/2014/main" id="{2037513A-2866-42D3-AC7A-EB5190D21E80}"/>
                    </a:ext>
                  </a:extLst>
                </p:cNvPr>
                <p:cNvPicPr/>
                <p:nvPr/>
              </p:nvPicPr>
              <p:blipFill>
                <a:blip r:embed="rId51"/>
                <a:stretch>
                  <a:fillRect/>
                </a:stretch>
              </p:blipFill>
              <p:spPr>
                <a:xfrm>
                  <a:off x="9808769" y="1362348"/>
                  <a:ext cx="85320" cy="117360"/>
                </a:xfrm>
                <a:prstGeom prst="rect">
                  <a:avLst/>
                </a:prstGeom>
              </p:spPr>
            </p:pic>
          </mc:Fallback>
        </mc:AlternateContent>
      </p:grpSp>
      <p:grpSp>
        <p:nvGrpSpPr>
          <p:cNvPr id="56" name="Group 55">
            <a:extLst>
              <a:ext uri="{FF2B5EF4-FFF2-40B4-BE49-F238E27FC236}">
                <a16:creationId xmlns:a16="http://schemas.microsoft.com/office/drawing/2014/main" id="{423BD496-CA61-4D46-AC32-347F068563FB}"/>
              </a:ext>
            </a:extLst>
          </p:cNvPr>
          <p:cNvGrpSpPr/>
          <p:nvPr/>
        </p:nvGrpSpPr>
        <p:grpSpPr>
          <a:xfrm>
            <a:off x="10953929" y="1448748"/>
            <a:ext cx="1237320" cy="309960"/>
            <a:chOff x="10953929" y="1448748"/>
            <a:chExt cx="1237320" cy="309960"/>
          </a:xfrm>
        </p:grpSpPr>
        <mc:AlternateContent xmlns:mc="http://schemas.openxmlformats.org/markup-compatibility/2006" xmlns:p14="http://schemas.microsoft.com/office/powerpoint/2010/main">
          <mc:Choice Requires="p14">
            <p:contentPart p14:bwMode="auto" r:id="rId52">
              <p14:nvContentPartPr>
                <p14:cNvPr id="46" name="Ink 45">
                  <a:extLst>
                    <a:ext uri="{FF2B5EF4-FFF2-40B4-BE49-F238E27FC236}">
                      <a16:creationId xmlns:a16="http://schemas.microsoft.com/office/drawing/2014/main" id="{00BE2082-DC50-49B2-B61E-A0C0BBE9AB99}"/>
                    </a:ext>
                  </a:extLst>
                </p14:cNvPr>
                <p14:cNvContentPartPr/>
                <p14:nvPr/>
              </p14:nvContentPartPr>
              <p14:xfrm>
                <a:off x="10953929" y="1488708"/>
                <a:ext cx="138240" cy="182880"/>
              </p14:xfrm>
            </p:contentPart>
          </mc:Choice>
          <mc:Fallback xmlns="">
            <p:pic>
              <p:nvPicPr>
                <p:cNvPr id="46" name="Ink 45">
                  <a:extLst>
                    <a:ext uri="{FF2B5EF4-FFF2-40B4-BE49-F238E27FC236}">
                      <a16:creationId xmlns:a16="http://schemas.microsoft.com/office/drawing/2014/main" id="{00BE2082-DC50-49B2-B61E-A0C0BBE9AB99}"/>
                    </a:ext>
                  </a:extLst>
                </p:cNvPr>
                <p:cNvPicPr/>
                <p:nvPr/>
              </p:nvPicPr>
              <p:blipFill>
                <a:blip r:embed="rId53"/>
                <a:stretch>
                  <a:fillRect/>
                </a:stretch>
              </p:blipFill>
              <p:spPr>
                <a:xfrm>
                  <a:off x="10935929" y="1470708"/>
                  <a:ext cx="17388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7" name="Ink 46">
                  <a:extLst>
                    <a:ext uri="{FF2B5EF4-FFF2-40B4-BE49-F238E27FC236}">
                      <a16:creationId xmlns:a16="http://schemas.microsoft.com/office/drawing/2014/main" id="{3BA83FE0-F2BE-4470-9B6B-9D89D6160A72}"/>
                    </a:ext>
                  </a:extLst>
                </p14:cNvPr>
                <p14:cNvContentPartPr/>
                <p14:nvPr/>
              </p14:nvContentPartPr>
              <p14:xfrm>
                <a:off x="11157329" y="1494108"/>
                <a:ext cx="110160" cy="111960"/>
              </p14:xfrm>
            </p:contentPart>
          </mc:Choice>
          <mc:Fallback xmlns="">
            <p:pic>
              <p:nvPicPr>
                <p:cNvPr id="47" name="Ink 46">
                  <a:extLst>
                    <a:ext uri="{FF2B5EF4-FFF2-40B4-BE49-F238E27FC236}">
                      <a16:creationId xmlns:a16="http://schemas.microsoft.com/office/drawing/2014/main" id="{3BA83FE0-F2BE-4470-9B6B-9D89D6160A72}"/>
                    </a:ext>
                  </a:extLst>
                </p:cNvPr>
                <p:cNvPicPr/>
                <p:nvPr/>
              </p:nvPicPr>
              <p:blipFill>
                <a:blip r:embed="rId55"/>
                <a:stretch>
                  <a:fillRect/>
                </a:stretch>
              </p:blipFill>
              <p:spPr>
                <a:xfrm>
                  <a:off x="11139329" y="1476108"/>
                  <a:ext cx="14580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8" name="Ink 47">
                  <a:extLst>
                    <a:ext uri="{FF2B5EF4-FFF2-40B4-BE49-F238E27FC236}">
                      <a16:creationId xmlns:a16="http://schemas.microsoft.com/office/drawing/2014/main" id="{C4AF97C1-EE8B-4301-A4F0-AD8EDAE8F631}"/>
                    </a:ext>
                  </a:extLst>
                </p14:cNvPr>
                <p14:cNvContentPartPr/>
                <p14:nvPr/>
              </p14:nvContentPartPr>
              <p14:xfrm>
                <a:off x="11374769" y="1477188"/>
                <a:ext cx="14040" cy="126360"/>
              </p14:xfrm>
            </p:contentPart>
          </mc:Choice>
          <mc:Fallback xmlns="">
            <p:pic>
              <p:nvPicPr>
                <p:cNvPr id="48" name="Ink 47">
                  <a:extLst>
                    <a:ext uri="{FF2B5EF4-FFF2-40B4-BE49-F238E27FC236}">
                      <a16:creationId xmlns:a16="http://schemas.microsoft.com/office/drawing/2014/main" id="{C4AF97C1-EE8B-4301-A4F0-AD8EDAE8F631}"/>
                    </a:ext>
                  </a:extLst>
                </p:cNvPr>
                <p:cNvPicPr/>
                <p:nvPr/>
              </p:nvPicPr>
              <p:blipFill>
                <a:blip r:embed="rId57"/>
                <a:stretch>
                  <a:fillRect/>
                </a:stretch>
              </p:blipFill>
              <p:spPr>
                <a:xfrm>
                  <a:off x="11356769" y="1459137"/>
                  <a:ext cx="49680" cy="162102"/>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9" name="Ink 48">
                  <a:extLst>
                    <a:ext uri="{FF2B5EF4-FFF2-40B4-BE49-F238E27FC236}">
                      <a16:creationId xmlns:a16="http://schemas.microsoft.com/office/drawing/2014/main" id="{ACD18C0B-4D68-47F1-B07E-353C04B81141}"/>
                    </a:ext>
                  </a:extLst>
                </p14:cNvPr>
                <p14:cNvContentPartPr/>
                <p14:nvPr/>
              </p14:nvContentPartPr>
              <p14:xfrm>
                <a:off x="11546849" y="1556748"/>
                <a:ext cx="82440" cy="201960"/>
              </p14:xfrm>
            </p:contentPart>
          </mc:Choice>
          <mc:Fallback xmlns="">
            <p:pic>
              <p:nvPicPr>
                <p:cNvPr id="49" name="Ink 48">
                  <a:extLst>
                    <a:ext uri="{FF2B5EF4-FFF2-40B4-BE49-F238E27FC236}">
                      <a16:creationId xmlns:a16="http://schemas.microsoft.com/office/drawing/2014/main" id="{ACD18C0B-4D68-47F1-B07E-353C04B81141}"/>
                    </a:ext>
                  </a:extLst>
                </p:cNvPr>
                <p:cNvPicPr/>
                <p:nvPr/>
              </p:nvPicPr>
              <p:blipFill>
                <a:blip r:embed="rId59"/>
                <a:stretch>
                  <a:fillRect/>
                </a:stretch>
              </p:blipFill>
              <p:spPr>
                <a:xfrm>
                  <a:off x="11528849" y="1538748"/>
                  <a:ext cx="11808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0" name="Ink 49">
                  <a:extLst>
                    <a:ext uri="{FF2B5EF4-FFF2-40B4-BE49-F238E27FC236}">
                      <a16:creationId xmlns:a16="http://schemas.microsoft.com/office/drawing/2014/main" id="{283E721D-25A3-4E5B-ABC7-8E4396FE4A88}"/>
                    </a:ext>
                  </a:extLst>
                </p14:cNvPr>
                <p14:cNvContentPartPr/>
                <p14:nvPr/>
              </p14:nvContentPartPr>
              <p14:xfrm>
                <a:off x="11652329" y="1523268"/>
                <a:ext cx="110880" cy="91800"/>
              </p14:xfrm>
            </p:contentPart>
          </mc:Choice>
          <mc:Fallback xmlns="">
            <p:pic>
              <p:nvPicPr>
                <p:cNvPr id="50" name="Ink 49">
                  <a:extLst>
                    <a:ext uri="{FF2B5EF4-FFF2-40B4-BE49-F238E27FC236}">
                      <a16:creationId xmlns:a16="http://schemas.microsoft.com/office/drawing/2014/main" id="{283E721D-25A3-4E5B-ABC7-8E4396FE4A88}"/>
                    </a:ext>
                  </a:extLst>
                </p:cNvPr>
                <p:cNvPicPr/>
                <p:nvPr/>
              </p:nvPicPr>
              <p:blipFill>
                <a:blip r:embed="rId61"/>
                <a:stretch>
                  <a:fillRect/>
                </a:stretch>
              </p:blipFill>
              <p:spPr>
                <a:xfrm>
                  <a:off x="11634329" y="1505268"/>
                  <a:ext cx="14652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1" name="Ink 50">
                  <a:extLst>
                    <a:ext uri="{FF2B5EF4-FFF2-40B4-BE49-F238E27FC236}">
                      <a16:creationId xmlns:a16="http://schemas.microsoft.com/office/drawing/2014/main" id="{0B656F11-9E3C-4514-90D2-48ABE6E72571}"/>
                    </a:ext>
                  </a:extLst>
                </p14:cNvPr>
                <p14:cNvContentPartPr/>
                <p14:nvPr/>
              </p14:nvContentPartPr>
              <p14:xfrm>
                <a:off x="11762489" y="1537308"/>
                <a:ext cx="83160" cy="68760"/>
              </p14:xfrm>
            </p:contentPart>
          </mc:Choice>
          <mc:Fallback xmlns="">
            <p:pic>
              <p:nvPicPr>
                <p:cNvPr id="51" name="Ink 50">
                  <a:extLst>
                    <a:ext uri="{FF2B5EF4-FFF2-40B4-BE49-F238E27FC236}">
                      <a16:creationId xmlns:a16="http://schemas.microsoft.com/office/drawing/2014/main" id="{0B656F11-9E3C-4514-90D2-48ABE6E72571}"/>
                    </a:ext>
                  </a:extLst>
                </p:cNvPr>
                <p:cNvPicPr/>
                <p:nvPr/>
              </p:nvPicPr>
              <p:blipFill>
                <a:blip r:embed="rId63"/>
                <a:stretch>
                  <a:fillRect/>
                </a:stretch>
              </p:blipFill>
              <p:spPr>
                <a:xfrm>
                  <a:off x="11744489" y="1519308"/>
                  <a:ext cx="11880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2" name="Ink 51">
                  <a:extLst>
                    <a:ext uri="{FF2B5EF4-FFF2-40B4-BE49-F238E27FC236}">
                      <a16:creationId xmlns:a16="http://schemas.microsoft.com/office/drawing/2014/main" id="{17E93900-C684-41A4-A689-98EEC5C99D0E}"/>
                    </a:ext>
                  </a:extLst>
                </p14:cNvPr>
                <p14:cNvContentPartPr/>
                <p14:nvPr/>
              </p14:nvContentPartPr>
              <p14:xfrm>
                <a:off x="11862929" y="1504908"/>
                <a:ext cx="96120" cy="83520"/>
              </p14:xfrm>
            </p:contentPart>
          </mc:Choice>
          <mc:Fallback xmlns="">
            <p:pic>
              <p:nvPicPr>
                <p:cNvPr id="52" name="Ink 51">
                  <a:extLst>
                    <a:ext uri="{FF2B5EF4-FFF2-40B4-BE49-F238E27FC236}">
                      <a16:creationId xmlns:a16="http://schemas.microsoft.com/office/drawing/2014/main" id="{17E93900-C684-41A4-A689-98EEC5C99D0E}"/>
                    </a:ext>
                  </a:extLst>
                </p:cNvPr>
                <p:cNvPicPr/>
                <p:nvPr/>
              </p:nvPicPr>
              <p:blipFill>
                <a:blip r:embed="rId65"/>
                <a:stretch>
                  <a:fillRect/>
                </a:stretch>
              </p:blipFill>
              <p:spPr>
                <a:xfrm>
                  <a:off x="11844929" y="1486908"/>
                  <a:ext cx="1317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3" name="Ink 52">
                  <a:extLst>
                    <a:ext uri="{FF2B5EF4-FFF2-40B4-BE49-F238E27FC236}">
                      <a16:creationId xmlns:a16="http://schemas.microsoft.com/office/drawing/2014/main" id="{94B87845-5564-4D36-8FCD-2B54A21C0439}"/>
                    </a:ext>
                  </a:extLst>
                </p14:cNvPr>
                <p14:cNvContentPartPr/>
                <p14:nvPr/>
              </p14:nvContentPartPr>
              <p14:xfrm>
                <a:off x="11980289" y="1448748"/>
                <a:ext cx="43200" cy="136440"/>
              </p14:xfrm>
            </p:contentPart>
          </mc:Choice>
          <mc:Fallback xmlns="">
            <p:pic>
              <p:nvPicPr>
                <p:cNvPr id="53" name="Ink 52">
                  <a:extLst>
                    <a:ext uri="{FF2B5EF4-FFF2-40B4-BE49-F238E27FC236}">
                      <a16:creationId xmlns:a16="http://schemas.microsoft.com/office/drawing/2014/main" id="{94B87845-5564-4D36-8FCD-2B54A21C0439}"/>
                    </a:ext>
                  </a:extLst>
                </p:cNvPr>
                <p:cNvPicPr/>
                <p:nvPr/>
              </p:nvPicPr>
              <p:blipFill>
                <a:blip r:embed="rId67"/>
                <a:stretch>
                  <a:fillRect/>
                </a:stretch>
              </p:blipFill>
              <p:spPr>
                <a:xfrm>
                  <a:off x="11962289" y="1430748"/>
                  <a:ext cx="7884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4" name="Ink 53">
                  <a:extLst>
                    <a:ext uri="{FF2B5EF4-FFF2-40B4-BE49-F238E27FC236}">
                      <a16:creationId xmlns:a16="http://schemas.microsoft.com/office/drawing/2014/main" id="{328BD725-AD98-4CE1-A8A2-77AA5FB6AEEA}"/>
                    </a:ext>
                  </a:extLst>
                </p14:cNvPr>
                <p14:cNvContentPartPr/>
                <p14:nvPr/>
              </p14:nvContentPartPr>
              <p14:xfrm>
                <a:off x="11943569" y="1521828"/>
                <a:ext cx="104760" cy="3960"/>
              </p14:xfrm>
            </p:contentPart>
          </mc:Choice>
          <mc:Fallback xmlns="">
            <p:pic>
              <p:nvPicPr>
                <p:cNvPr id="54" name="Ink 53">
                  <a:extLst>
                    <a:ext uri="{FF2B5EF4-FFF2-40B4-BE49-F238E27FC236}">
                      <a16:creationId xmlns:a16="http://schemas.microsoft.com/office/drawing/2014/main" id="{328BD725-AD98-4CE1-A8A2-77AA5FB6AEEA}"/>
                    </a:ext>
                  </a:extLst>
                </p:cNvPr>
                <p:cNvPicPr/>
                <p:nvPr/>
              </p:nvPicPr>
              <p:blipFill>
                <a:blip r:embed="rId69"/>
                <a:stretch>
                  <a:fillRect/>
                </a:stretch>
              </p:blipFill>
              <p:spPr>
                <a:xfrm>
                  <a:off x="11925569" y="1503828"/>
                  <a:ext cx="14040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5" name="Ink 54">
                  <a:extLst>
                    <a:ext uri="{FF2B5EF4-FFF2-40B4-BE49-F238E27FC236}">
                      <a16:creationId xmlns:a16="http://schemas.microsoft.com/office/drawing/2014/main" id="{21C0453C-25B7-40AD-B0F9-B06A382FE1BF}"/>
                    </a:ext>
                  </a:extLst>
                </p14:cNvPr>
                <p14:cNvContentPartPr/>
                <p14:nvPr/>
              </p14:nvContentPartPr>
              <p14:xfrm>
                <a:off x="12067049" y="1451988"/>
                <a:ext cx="124200" cy="131400"/>
              </p14:xfrm>
            </p:contentPart>
          </mc:Choice>
          <mc:Fallback xmlns="">
            <p:pic>
              <p:nvPicPr>
                <p:cNvPr id="55" name="Ink 54">
                  <a:extLst>
                    <a:ext uri="{FF2B5EF4-FFF2-40B4-BE49-F238E27FC236}">
                      <a16:creationId xmlns:a16="http://schemas.microsoft.com/office/drawing/2014/main" id="{21C0453C-25B7-40AD-B0F9-B06A382FE1BF}"/>
                    </a:ext>
                  </a:extLst>
                </p:cNvPr>
                <p:cNvPicPr/>
                <p:nvPr/>
              </p:nvPicPr>
              <p:blipFill>
                <a:blip r:embed="rId71"/>
                <a:stretch>
                  <a:fillRect/>
                </a:stretch>
              </p:blipFill>
              <p:spPr>
                <a:xfrm>
                  <a:off x="12049101" y="1433988"/>
                  <a:ext cx="159737" cy="167040"/>
                </a:xfrm>
                <a:prstGeom prst="rect">
                  <a:avLst/>
                </a:prstGeom>
              </p:spPr>
            </p:pic>
          </mc:Fallback>
        </mc:AlternateContent>
      </p:grpSp>
      <p:grpSp>
        <p:nvGrpSpPr>
          <p:cNvPr id="66" name="Group 65">
            <a:extLst>
              <a:ext uri="{FF2B5EF4-FFF2-40B4-BE49-F238E27FC236}">
                <a16:creationId xmlns:a16="http://schemas.microsoft.com/office/drawing/2014/main" id="{9E3B583A-3C56-407F-A2E0-2606020918DE}"/>
              </a:ext>
            </a:extLst>
          </p:cNvPr>
          <p:cNvGrpSpPr/>
          <p:nvPr/>
        </p:nvGrpSpPr>
        <p:grpSpPr>
          <a:xfrm>
            <a:off x="10948675" y="1812708"/>
            <a:ext cx="813960" cy="561240"/>
            <a:chOff x="10948675" y="1812708"/>
            <a:chExt cx="813960" cy="561240"/>
          </a:xfrm>
        </p:grpSpPr>
        <mc:AlternateContent xmlns:mc="http://schemas.openxmlformats.org/markup-compatibility/2006" xmlns:p14="http://schemas.microsoft.com/office/powerpoint/2010/main">
          <mc:Choice Requires="p14">
            <p:contentPart p14:bwMode="auto" r:id="rId72">
              <p14:nvContentPartPr>
                <p14:cNvPr id="57" name="Ink 56">
                  <a:extLst>
                    <a:ext uri="{FF2B5EF4-FFF2-40B4-BE49-F238E27FC236}">
                      <a16:creationId xmlns:a16="http://schemas.microsoft.com/office/drawing/2014/main" id="{45270C6A-166F-4B4B-91DD-558135D43DB7}"/>
                    </a:ext>
                  </a:extLst>
                </p14:cNvPr>
                <p14:cNvContentPartPr/>
                <p14:nvPr/>
              </p14:nvContentPartPr>
              <p14:xfrm>
                <a:off x="10948675" y="1829268"/>
                <a:ext cx="125280" cy="165600"/>
              </p14:xfrm>
            </p:contentPart>
          </mc:Choice>
          <mc:Fallback xmlns="">
            <p:pic>
              <p:nvPicPr>
                <p:cNvPr id="57" name="Ink 56">
                  <a:extLst>
                    <a:ext uri="{FF2B5EF4-FFF2-40B4-BE49-F238E27FC236}">
                      <a16:creationId xmlns:a16="http://schemas.microsoft.com/office/drawing/2014/main" id="{45270C6A-166F-4B4B-91DD-558135D43DB7}"/>
                    </a:ext>
                  </a:extLst>
                </p:cNvPr>
                <p:cNvPicPr/>
                <p:nvPr/>
              </p:nvPicPr>
              <p:blipFill>
                <a:blip r:embed="rId73"/>
                <a:stretch>
                  <a:fillRect/>
                </a:stretch>
              </p:blipFill>
              <p:spPr>
                <a:xfrm>
                  <a:off x="10930727" y="1811307"/>
                  <a:ext cx="160818" cy="201163"/>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8" name="Ink 57">
                  <a:extLst>
                    <a:ext uri="{FF2B5EF4-FFF2-40B4-BE49-F238E27FC236}">
                      <a16:creationId xmlns:a16="http://schemas.microsoft.com/office/drawing/2014/main" id="{D1371C84-8B64-4458-BB29-41FB4CE75EE8}"/>
                    </a:ext>
                  </a:extLst>
                </p14:cNvPr>
                <p14:cNvContentPartPr/>
                <p14:nvPr/>
              </p14:nvContentPartPr>
              <p14:xfrm>
                <a:off x="11159635" y="1853028"/>
                <a:ext cx="84600" cy="114840"/>
              </p14:xfrm>
            </p:contentPart>
          </mc:Choice>
          <mc:Fallback xmlns="">
            <p:pic>
              <p:nvPicPr>
                <p:cNvPr id="58" name="Ink 57">
                  <a:extLst>
                    <a:ext uri="{FF2B5EF4-FFF2-40B4-BE49-F238E27FC236}">
                      <a16:creationId xmlns:a16="http://schemas.microsoft.com/office/drawing/2014/main" id="{D1371C84-8B64-4458-BB29-41FB4CE75EE8}"/>
                    </a:ext>
                  </a:extLst>
                </p:cNvPr>
                <p:cNvPicPr/>
                <p:nvPr/>
              </p:nvPicPr>
              <p:blipFill>
                <a:blip r:embed="rId75"/>
                <a:stretch>
                  <a:fillRect/>
                </a:stretch>
              </p:blipFill>
              <p:spPr>
                <a:xfrm>
                  <a:off x="11141635" y="1835084"/>
                  <a:ext cx="120240" cy="150369"/>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9" name="Ink 58">
                  <a:extLst>
                    <a:ext uri="{FF2B5EF4-FFF2-40B4-BE49-F238E27FC236}">
                      <a16:creationId xmlns:a16="http://schemas.microsoft.com/office/drawing/2014/main" id="{F3DB87EF-CE4C-4ACA-909C-F0AD44368701}"/>
                    </a:ext>
                  </a:extLst>
                </p14:cNvPr>
                <p14:cNvContentPartPr/>
                <p14:nvPr/>
              </p14:nvContentPartPr>
              <p14:xfrm>
                <a:off x="11345755" y="1823868"/>
                <a:ext cx="118440" cy="188640"/>
              </p14:xfrm>
            </p:contentPart>
          </mc:Choice>
          <mc:Fallback xmlns="">
            <p:pic>
              <p:nvPicPr>
                <p:cNvPr id="59" name="Ink 58">
                  <a:extLst>
                    <a:ext uri="{FF2B5EF4-FFF2-40B4-BE49-F238E27FC236}">
                      <a16:creationId xmlns:a16="http://schemas.microsoft.com/office/drawing/2014/main" id="{F3DB87EF-CE4C-4ACA-909C-F0AD44368701}"/>
                    </a:ext>
                  </a:extLst>
                </p:cNvPr>
                <p:cNvPicPr/>
                <p:nvPr/>
              </p:nvPicPr>
              <p:blipFill>
                <a:blip r:embed="rId77"/>
                <a:stretch>
                  <a:fillRect/>
                </a:stretch>
              </p:blipFill>
              <p:spPr>
                <a:xfrm>
                  <a:off x="11327755" y="1805868"/>
                  <a:ext cx="15408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0" name="Ink 59">
                  <a:extLst>
                    <a:ext uri="{FF2B5EF4-FFF2-40B4-BE49-F238E27FC236}">
                      <a16:creationId xmlns:a16="http://schemas.microsoft.com/office/drawing/2014/main" id="{54070823-010D-4C0B-8B4B-15451E1F0860}"/>
                    </a:ext>
                  </a:extLst>
                </p14:cNvPr>
                <p14:cNvContentPartPr/>
                <p14:nvPr/>
              </p14:nvContentPartPr>
              <p14:xfrm>
                <a:off x="11519275" y="1879308"/>
                <a:ext cx="118800" cy="82800"/>
              </p14:xfrm>
            </p:contentPart>
          </mc:Choice>
          <mc:Fallback xmlns="">
            <p:pic>
              <p:nvPicPr>
                <p:cNvPr id="60" name="Ink 59">
                  <a:extLst>
                    <a:ext uri="{FF2B5EF4-FFF2-40B4-BE49-F238E27FC236}">
                      <a16:creationId xmlns:a16="http://schemas.microsoft.com/office/drawing/2014/main" id="{54070823-010D-4C0B-8B4B-15451E1F0860}"/>
                    </a:ext>
                  </a:extLst>
                </p:cNvPr>
                <p:cNvPicPr/>
                <p:nvPr/>
              </p:nvPicPr>
              <p:blipFill>
                <a:blip r:embed="rId79"/>
                <a:stretch>
                  <a:fillRect/>
                </a:stretch>
              </p:blipFill>
              <p:spPr>
                <a:xfrm>
                  <a:off x="11501275" y="1861308"/>
                  <a:ext cx="15444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1" name="Ink 60">
                  <a:extLst>
                    <a:ext uri="{FF2B5EF4-FFF2-40B4-BE49-F238E27FC236}">
                      <a16:creationId xmlns:a16="http://schemas.microsoft.com/office/drawing/2014/main" id="{FB631B16-BC8B-44B8-A04F-1487EFE1C306}"/>
                    </a:ext>
                  </a:extLst>
                </p14:cNvPr>
                <p14:cNvContentPartPr/>
                <p14:nvPr/>
              </p14:nvContentPartPr>
              <p14:xfrm>
                <a:off x="11739235" y="1812708"/>
                <a:ext cx="23400" cy="175680"/>
              </p14:xfrm>
            </p:contentPart>
          </mc:Choice>
          <mc:Fallback xmlns="">
            <p:pic>
              <p:nvPicPr>
                <p:cNvPr id="61" name="Ink 60">
                  <a:extLst>
                    <a:ext uri="{FF2B5EF4-FFF2-40B4-BE49-F238E27FC236}">
                      <a16:creationId xmlns:a16="http://schemas.microsoft.com/office/drawing/2014/main" id="{FB631B16-BC8B-44B8-A04F-1487EFE1C306}"/>
                    </a:ext>
                  </a:extLst>
                </p:cNvPr>
                <p:cNvPicPr/>
                <p:nvPr/>
              </p:nvPicPr>
              <p:blipFill>
                <a:blip r:embed="rId81"/>
                <a:stretch>
                  <a:fillRect/>
                </a:stretch>
              </p:blipFill>
              <p:spPr>
                <a:xfrm>
                  <a:off x="11721235" y="1794671"/>
                  <a:ext cx="59040" cy="211393"/>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2" name="Ink 61">
                  <a:extLst>
                    <a:ext uri="{FF2B5EF4-FFF2-40B4-BE49-F238E27FC236}">
                      <a16:creationId xmlns:a16="http://schemas.microsoft.com/office/drawing/2014/main" id="{B3AC4108-067E-42BA-9234-8B859122A05B}"/>
                    </a:ext>
                  </a:extLst>
                </p14:cNvPr>
                <p14:cNvContentPartPr/>
                <p14:nvPr/>
              </p14:nvContentPartPr>
              <p14:xfrm>
                <a:off x="11016715" y="2063268"/>
                <a:ext cx="114480" cy="155160"/>
              </p14:xfrm>
            </p:contentPart>
          </mc:Choice>
          <mc:Fallback xmlns="">
            <p:pic>
              <p:nvPicPr>
                <p:cNvPr id="62" name="Ink 61">
                  <a:extLst>
                    <a:ext uri="{FF2B5EF4-FFF2-40B4-BE49-F238E27FC236}">
                      <a16:creationId xmlns:a16="http://schemas.microsoft.com/office/drawing/2014/main" id="{B3AC4108-067E-42BA-9234-8B859122A05B}"/>
                    </a:ext>
                  </a:extLst>
                </p:cNvPr>
                <p:cNvPicPr/>
                <p:nvPr/>
              </p:nvPicPr>
              <p:blipFill>
                <a:blip r:embed="rId83"/>
                <a:stretch>
                  <a:fillRect/>
                </a:stretch>
              </p:blipFill>
              <p:spPr>
                <a:xfrm>
                  <a:off x="10998658" y="2045226"/>
                  <a:ext cx="150232" cy="190883"/>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3" name="Ink 62">
                  <a:extLst>
                    <a:ext uri="{FF2B5EF4-FFF2-40B4-BE49-F238E27FC236}">
                      <a16:creationId xmlns:a16="http://schemas.microsoft.com/office/drawing/2014/main" id="{CC60A2C9-AFB7-4818-82ED-1E10C35DC2C2}"/>
                    </a:ext>
                  </a:extLst>
                </p14:cNvPr>
                <p14:cNvContentPartPr/>
                <p14:nvPr/>
              </p14:nvContentPartPr>
              <p14:xfrm>
                <a:off x="11150635" y="2124108"/>
                <a:ext cx="121680" cy="97560"/>
              </p14:xfrm>
            </p:contentPart>
          </mc:Choice>
          <mc:Fallback xmlns="">
            <p:pic>
              <p:nvPicPr>
                <p:cNvPr id="63" name="Ink 62">
                  <a:extLst>
                    <a:ext uri="{FF2B5EF4-FFF2-40B4-BE49-F238E27FC236}">
                      <a16:creationId xmlns:a16="http://schemas.microsoft.com/office/drawing/2014/main" id="{CC60A2C9-AFB7-4818-82ED-1E10C35DC2C2}"/>
                    </a:ext>
                  </a:extLst>
                </p:cNvPr>
                <p:cNvPicPr/>
                <p:nvPr/>
              </p:nvPicPr>
              <p:blipFill>
                <a:blip r:embed="rId85"/>
                <a:stretch>
                  <a:fillRect/>
                </a:stretch>
              </p:blipFill>
              <p:spPr>
                <a:xfrm>
                  <a:off x="11132688" y="2106108"/>
                  <a:ext cx="157215"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4" name="Ink 63">
                  <a:extLst>
                    <a:ext uri="{FF2B5EF4-FFF2-40B4-BE49-F238E27FC236}">
                      <a16:creationId xmlns:a16="http://schemas.microsoft.com/office/drawing/2014/main" id="{F8A3EEBA-DBE8-4134-B530-2D9D11B3537C}"/>
                    </a:ext>
                  </a:extLst>
                </p14:cNvPr>
                <p14:cNvContentPartPr/>
                <p14:nvPr/>
              </p14:nvContentPartPr>
              <p14:xfrm>
                <a:off x="11308675" y="2130228"/>
                <a:ext cx="122040" cy="95400"/>
              </p14:xfrm>
            </p:contentPart>
          </mc:Choice>
          <mc:Fallback xmlns="">
            <p:pic>
              <p:nvPicPr>
                <p:cNvPr id="64" name="Ink 63">
                  <a:extLst>
                    <a:ext uri="{FF2B5EF4-FFF2-40B4-BE49-F238E27FC236}">
                      <a16:creationId xmlns:a16="http://schemas.microsoft.com/office/drawing/2014/main" id="{F8A3EEBA-DBE8-4134-B530-2D9D11B3537C}"/>
                    </a:ext>
                  </a:extLst>
                </p:cNvPr>
                <p:cNvPicPr/>
                <p:nvPr/>
              </p:nvPicPr>
              <p:blipFill>
                <a:blip r:embed="rId87"/>
                <a:stretch>
                  <a:fillRect/>
                </a:stretch>
              </p:blipFill>
              <p:spPr>
                <a:xfrm>
                  <a:off x="11290675" y="2112228"/>
                  <a:ext cx="15768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5" name="Ink 64">
                  <a:extLst>
                    <a:ext uri="{FF2B5EF4-FFF2-40B4-BE49-F238E27FC236}">
                      <a16:creationId xmlns:a16="http://schemas.microsoft.com/office/drawing/2014/main" id="{5ECE19D5-68AD-4E5F-8523-59E08E30C3CB}"/>
                    </a:ext>
                  </a:extLst>
                </p14:cNvPr>
                <p14:cNvContentPartPr/>
                <p14:nvPr/>
              </p14:nvContentPartPr>
              <p14:xfrm>
                <a:off x="11432515" y="2128788"/>
                <a:ext cx="306720" cy="245160"/>
              </p14:xfrm>
            </p:contentPart>
          </mc:Choice>
          <mc:Fallback xmlns="">
            <p:pic>
              <p:nvPicPr>
                <p:cNvPr id="65" name="Ink 64">
                  <a:extLst>
                    <a:ext uri="{FF2B5EF4-FFF2-40B4-BE49-F238E27FC236}">
                      <a16:creationId xmlns:a16="http://schemas.microsoft.com/office/drawing/2014/main" id="{5ECE19D5-68AD-4E5F-8523-59E08E30C3CB}"/>
                    </a:ext>
                  </a:extLst>
                </p:cNvPr>
                <p:cNvPicPr/>
                <p:nvPr/>
              </p:nvPicPr>
              <p:blipFill>
                <a:blip r:embed="rId89"/>
                <a:stretch>
                  <a:fillRect/>
                </a:stretch>
              </p:blipFill>
              <p:spPr>
                <a:xfrm>
                  <a:off x="11414515" y="2110762"/>
                  <a:ext cx="342360" cy="280852"/>
                </a:xfrm>
                <a:prstGeom prst="rect">
                  <a:avLst/>
                </a:prstGeom>
              </p:spPr>
            </p:pic>
          </mc:Fallback>
        </mc:AlternateContent>
      </p:grpSp>
      <p:grpSp>
        <p:nvGrpSpPr>
          <p:cNvPr id="75" name="Group 74">
            <a:extLst>
              <a:ext uri="{FF2B5EF4-FFF2-40B4-BE49-F238E27FC236}">
                <a16:creationId xmlns:a16="http://schemas.microsoft.com/office/drawing/2014/main" id="{FCBC9678-FA3B-4065-999E-D87572ECFBB1}"/>
              </a:ext>
            </a:extLst>
          </p:cNvPr>
          <p:cNvGrpSpPr/>
          <p:nvPr/>
        </p:nvGrpSpPr>
        <p:grpSpPr>
          <a:xfrm>
            <a:off x="4741049" y="1103508"/>
            <a:ext cx="937226" cy="323640"/>
            <a:chOff x="4741049" y="1103508"/>
            <a:chExt cx="937226" cy="323640"/>
          </a:xfrm>
        </p:grpSpPr>
        <mc:AlternateContent xmlns:mc="http://schemas.openxmlformats.org/markup-compatibility/2006" xmlns:p14="http://schemas.microsoft.com/office/powerpoint/2010/main">
          <mc:Choice Requires="p14">
            <p:contentPart p14:bwMode="auto" r:id="rId90">
              <p14:nvContentPartPr>
                <p14:cNvPr id="5" name="Ink 4">
                  <a:extLst>
                    <a:ext uri="{FF2B5EF4-FFF2-40B4-BE49-F238E27FC236}">
                      <a16:creationId xmlns:a16="http://schemas.microsoft.com/office/drawing/2014/main" id="{9CADE1F9-2531-40CC-A11E-5F67753207BE}"/>
                    </a:ext>
                  </a:extLst>
                </p14:cNvPr>
                <p14:cNvContentPartPr/>
                <p14:nvPr/>
              </p14:nvContentPartPr>
              <p14:xfrm>
                <a:off x="4741049" y="1109628"/>
                <a:ext cx="101520" cy="317520"/>
              </p14:xfrm>
            </p:contentPart>
          </mc:Choice>
          <mc:Fallback xmlns="">
            <p:pic>
              <p:nvPicPr>
                <p:cNvPr id="5" name="Ink 4">
                  <a:extLst>
                    <a:ext uri="{FF2B5EF4-FFF2-40B4-BE49-F238E27FC236}">
                      <a16:creationId xmlns:a16="http://schemas.microsoft.com/office/drawing/2014/main" id="{9CADE1F9-2531-40CC-A11E-5F67753207BE}"/>
                    </a:ext>
                  </a:extLst>
                </p:cNvPr>
                <p:cNvPicPr/>
                <p:nvPr/>
              </p:nvPicPr>
              <p:blipFill>
                <a:blip r:embed="rId91"/>
                <a:stretch>
                  <a:fillRect/>
                </a:stretch>
              </p:blipFill>
              <p:spPr>
                <a:xfrm>
                  <a:off x="4723049" y="1091648"/>
                  <a:ext cx="137160" cy="35312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 name="Ink 5">
                  <a:extLst>
                    <a:ext uri="{FF2B5EF4-FFF2-40B4-BE49-F238E27FC236}">
                      <a16:creationId xmlns:a16="http://schemas.microsoft.com/office/drawing/2014/main" id="{CB7DB7E4-0041-4F75-8BBC-0E9E3AB3418A}"/>
                    </a:ext>
                  </a:extLst>
                </p14:cNvPr>
                <p14:cNvContentPartPr/>
                <p14:nvPr/>
              </p14:nvContentPartPr>
              <p14:xfrm>
                <a:off x="4954529" y="1176228"/>
                <a:ext cx="96840" cy="13320"/>
              </p14:xfrm>
            </p:contentPart>
          </mc:Choice>
          <mc:Fallback xmlns="">
            <p:pic>
              <p:nvPicPr>
                <p:cNvPr id="6" name="Ink 5">
                  <a:extLst>
                    <a:ext uri="{FF2B5EF4-FFF2-40B4-BE49-F238E27FC236}">
                      <a16:creationId xmlns:a16="http://schemas.microsoft.com/office/drawing/2014/main" id="{CB7DB7E4-0041-4F75-8BBC-0E9E3AB3418A}"/>
                    </a:ext>
                  </a:extLst>
                </p:cNvPr>
                <p:cNvPicPr/>
                <p:nvPr/>
              </p:nvPicPr>
              <p:blipFill>
                <a:blip r:embed="rId93"/>
                <a:stretch>
                  <a:fillRect/>
                </a:stretch>
              </p:blipFill>
              <p:spPr>
                <a:xfrm>
                  <a:off x="4936529" y="1158228"/>
                  <a:ext cx="13248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7" name="Ink 6">
                  <a:extLst>
                    <a:ext uri="{FF2B5EF4-FFF2-40B4-BE49-F238E27FC236}">
                      <a16:creationId xmlns:a16="http://schemas.microsoft.com/office/drawing/2014/main" id="{546648C5-9821-4661-9732-503E97A95BD9}"/>
                    </a:ext>
                  </a:extLst>
                </p14:cNvPr>
                <p14:cNvContentPartPr/>
                <p14:nvPr/>
              </p14:nvContentPartPr>
              <p14:xfrm>
                <a:off x="4990889" y="1280988"/>
                <a:ext cx="81000" cy="10440"/>
              </p14:xfrm>
            </p:contentPart>
          </mc:Choice>
          <mc:Fallback xmlns="">
            <p:pic>
              <p:nvPicPr>
                <p:cNvPr id="7" name="Ink 6">
                  <a:extLst>
                    <a:ext uri="{FF2B5EF4-FFF2-40B4-BE49-F238E27FC236}">
                      <a16:creationId xmlns:a16="http://schemas.microsoft.com/office/drawing/2014/main" id="{546648C5-9821-4661-9732-503E97A95BD9}"/>
                    </a:ext>
                  </a:extLst>
                </p:cNvPr>
                <p:cNvPicPr/>
                <p:nvPr/>
              </p:nvPicPr>
              <p:blipFill>
                <a:blip r:embed="rId95"/>
                <a:stretch>
                  <a:fillRect/>
                </a:stretch>
              </p:blipFill>
              <p:spPr>
                <a:xfrm>
                  <a:off x="4972889" y="1262988"/>
                  <a:ext cx="11664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8" name="Ink 7">
                  <a:extLst>
                    <a:ext uri="{FF2B5EF4-FFF2-40B4-BE49-F238E27FC236}">
                      <a16:creationId xmlns:a16="http://schemas.microsoft.com/office/drawing/2014/main" id="{C05E21FA-58EB-465B-943B-21073A274200}"/>
                    </a:ext>
                  </a:extLst>
                </p14:cNvPr>
                <p14:cNvContentPartPr/>
                <p14:nvPr/>
              </p14:nvContentPartPr>
              <p14:xfrm>
                <a:off x="5155049" y="1115388"/>
                <a:ext cx="112320" cy="174600"/>
              </p14:xfrm>
            </p:contentPart>
          </mc:Choice>
          <mc:Fallback xmlns="">
            <p:pic>
              <p:nvPicPr>
                <p:cNvPr id="8" name="Ink 7">
                  <a:extLst>
                    <a:ext uri="{FF2B5EF4-FFF2-40B4-BE49-F238E27FC236}">
                      <a16:creationId xmlns:a16="http://schemas.microsoft.com/office/drawing/2014/main" id="{C05E21FA-58EB-465B-943B-21073A274200}"/>
                    </a:ext>
                  </a:extLst>
                </p:cNvPr>
                <p:cNvPicPr/>
                <p:nvPr/>
              </p:nvPicPr>
              <p:blipFill>
                <a:blip r:embed="rId97"/>
                <a:stretch>
                  <a:fillRect/>
                </a:stretch>
              </p:blipFill>
              <p:spPr>
                <a:xfrm>
                  <a:off x="5137049" y="1097388"/>
                  <a:ext cx="14796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9" name="Ink 8">
                  <a:extLst>
                    <a:ext uri="{FF2B5EF4-FFF2-40B4-BE49-F238E27FC236}">
                      <a16:creationId xmlns:a16="http://schemas.microsoft.com/office/drawing/2014/main" id="{E6874B04-1A89-4A1D-B73F-41EA3A7CDBE0}"/>
                    </a:ext>
                  </a:extLst>
                </p14:cNvPr>
                <p14:cNvContentPartPr/>
                <p14:nvPr/>
              </p14:nvContentPartPr>
              <p14:xfrm>
                <a:off x="5333249" y="1251108"/>
                <a:ext cx="18000" cy="11160"/>
              </p14:xfrm>
            </p:contentPart>
          </mc:Choice>
          <mc:Fallback xmlns="">
            <p:pic>
              <p:nvPicPr>
                <p:cNvPr id="9" name="Ink 8">
                  <a:extLst>
                    <a:ext uri="{FF2B5EF4-FFF2-40B4-BE49-F238E27FC236}">
                      <a16:creationId xmlns:a16="http://schemas.microsoft.com/office/drawing/2014/main" id="{E6874B04-1A89-4A1D-B73F-41EA3A7CDBE0}"/>
                    </a:ext>
                  </a:extLst>
                </p:cNvPr>
                <p:cNvPicPr/>
                <p:nvPr/>
              </p:nvPicPr>
              <p:blipFill>
                <a:blip r:embed="rId99"/>
                <a:stretch>
                  <a:fillRect/>
                </a:stretch>
              </p:blipFill>
              <p:spPr>
                <a:xfrm>
                  <a:off x="5315249" y="1233108"/>
                  <a:ext cx="5364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71" name="Ink 70">
                  <a:extLst>
                    <a:ext uri="{FF2B5EF4-FFF2-40B4-BE49-F238E27FC236}">
                      <a16:creationId xmlns:a16="http://schemas.microsoft.com/office/drawing/2014/main" id="{5C8B109E-FA27-4F95-874D-A347CD8FF76D}"/>
                    </a:ext>
                  </a:extLst>
                </p14:cNvPr>
                <p14:cNvContentPartPr/>
                <p14:nvPr/>
              </p14:nvContentPartPr>
              <p14:xfrm>
                <a:off x="5412595" y="1109988"/>
                <a:ext cx="74520" cy="173880"/>
              </p14:xfrm>
            </p:contentPart>
          </mc:Choice>
          <mc:Fallback xmlns="">
            <p:pic>
              <p:nvPicPr>
                <p:cNvPr id="71" name="Ink 70">
                  <a:extLst>
                    <a:ext uri="{FF2B5EF4-FFF2-40B4-BE49-F238E27FC236}">
                      <a16:creationId xmlns:a16="http://schemas.microsoft.com/office/drawing/2014/main" id="{5C8B109E-FA27-4F95-874D-A347CD8FF76D}"/>
                    </a:ext>
                  </a:extLst>
                </p:cNvPr>
                <p:cNvPicPr/>
                <p:nvPr/>
              </p:nvPicPr>
              <p:blipFill>
                <a:blip r:embed="rId101"/>
                <a:stretch>
                  <a:fillRect/>
                </a:stretch>
              </p:blipFill>
              <p:spPr>
                <a:xfrm>
                  <a:off x="5394595" y="1091988"/>
                  <a:ext cx="11016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73" name="Ink 72">
                  <a:extLst>
                    <a:ext uri="{FF2B5EF4-FFF2-40B4-BE49-F238E27FC236}">
                      <a16:creationId xmlns:a16="http://schemas.microsoft.com/office/drawing/2014/main" id="{1F96AF57-3699-41CA-9DD5-69D4496A1F86}"/>
                    </a:ext>
                  </a:extLst>
                </p14:cNvPr>
                <p14:cNvContentPartPr/>
                <p14:nvPr/>
              </p14:nvContentPartPr>
              <p14:xfrm>
                <a:off x="5563795" y="1106028"/>
                <a:ext cx="114480" cy="192240"/>
              </p14:xfrm>
            </p:contentPart>
          </mc:Choice>
          <mc:Fallback xmlns="">
            <p:pic>
              <p:nvPicPr>
                <p:cNvPr id="73" name="Ink 72">
                  <a:extLst>
                    <a:ext uri="{FF2B5EF4-FFF2-40B4-BE49-F238E27FC236}">
                      <a16:creationId xmlns:a16="http://schemas.microsoft.com/office/drawing/2014/main" id="{1F96AF57-3699-41CA-9DD5-69D4496A1F86}"/>
                    </a:ext>
                  </a:extLst>
                </p:cNvPr>
                <p:cNvPicPr/>
                <p:nvPr/>
              </p:nvPicPr>
              <p:blipFill>
                <a:blip r:embed="rId103"/>
                <a:stretch>
                  <a:fillRect/>
                </a:stretch>
              </p:blipFill>
              <p:spPr>
                <a:xfrm>
                  <a:off x="5545795" y="1088028"/>
                  <a:ext cx="15012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4" name="Ink 73">
                  <a:extLst>
                    <a:ext uri="{FF2B5EF4-FFF2-40B4-BE49-F238E27FC236}">
                      <a16:creationId xmlns:a16="http://schemas.microsoft.com/office/drawing/2014/main" id="{18E96C17-65F5-47F8-82C5-ECA073F15EBB}"/>
                    </a:ext>
                  </a:extLst>
                </p14:cNvPr>
                <p14:cNvContentPartPr/>
                <p14:nvPr/>
              </p14:nvContentPartPr>
              <p14:xfrm>
                <a:off x="5374075" y="1103508"/>
                <a:ext cx="64080" cy="9000"/>
              </p14:xfrm>
            </p:contentPart>
          </mc:Choice>
          <mc:Fallback xmlns="">
            <p:pic>
              <p:nvPicPr>
                <p:cNvPr id="74" name="Ink 73">
                  <a:extLst>
                    <a:ext uri="{FF2B5EF4-FFF2-40B4-BE49-F238E27FC236}">
                      <a16:creationId xmlns:a16="http://schemas.microsoft.com/office/drawing/2014/main" id="{18E96C17-65F5-47F8-82C5-ECA073F15EBB}"/>
                    </a:ext>
                  </a:extLst>
                </p:cNvPr>
                <p:cNvPicPr/>
                <p:nvPr/>
              </p:nvPicPr>
              <p:blipFill>
                <a:blip r:embed="rId105"/>
                <a:stretch>
                  <a:fillRect/>
                </a:stretch>
              </p:blipFill>
              <p:spPr>
                <a:xfrm>
                  <a:off x="5355973" y="1085508"/>
                  <a:ext cx="99921" cy="44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6">
            <p14:nvContentPartPr>
              <p14:cNvPr id="89" name="Ink 88">
                <a:extLst>
                  <a:ext uri="{FF2B5EF4-FFF2-40B4-BE49-F238E27FC236}">
                    <a16:creationId xmlns:a16="http://schemas.microsoft.com/office/drawing/2014/main" id="{8CB01EA6-8933-4CA0-BEDF-4D8DF2B15F67}"/>
                  </a:ext>
                </a:extLst>
              </p14:cNvPr>
              <p14:cNvContentPartPr/>
              <p14:nvPr/>
            </p14:nvContentPartPr>
            <p14:xfrm>
              <a:off x="7113235" y="2879028"/>
              <a:ext cx="2160" cy="7920"/>
            </p14:xfrm>
          </p:contentPart>
        </mc:Choice>
        <mc:Fallback xmlns="">
          <p:pic>
            <p:nvPicPr>
              <p:cNvPr id="89" name="Ink 88">
                <a:extLst>
                  <a:ext uri="{FF2B5EF4-FFF2-40B4-BE49-F238E27FC236}">
                    <a16:creationId xmlns:a16="http://schemas.microsoft.com/office/drawing/2014/main" id="{8CB01EA6-8933-4CA0-BEDF-4D8DF2B15F67}"/>
                  </a:ext>
                </a:extLst>
              </p:cNvPr>
              <p:cNvPicPr/>
              <p:nvPr/>
            </p:nvPicPr>
            <p:blipFill>
              <a:blip r:embed="rId107"/>
              <a:stretch>
                <a:fillRect/>
              </a:stretch>
            </p:blipFill>
            <p:spPr>
              <a:xfrm>
                <a:off x="7095235" y="2861028"/>
                <a:ext cx="37800" cy="43560"/>
              </a:xfrm>
              <a:prstGeom prst="rect">
                <a:avLst/>
              </a:prstGeom>
            </p:spPr>
          </p:pic>
        </mc:Fallback>
      </mc:AlternateContent>
      <p:grpSp>
        <p:nvGrpSpPr>
          <p:cNvPr id="93" name="Group 92">
            <a:extLst>
              <a:ext uri="{FF2B5EF4-FFF2-40B4-BE49-F238E27FC236}">
                <a16:creationId xmlns:a16="http://schemas.microsoft.com/office/drawing/2014/main" id="{F6E46A66-FDC9-47DF-92AA-B1AB28E83456}"/>
              </a:ext>
            </a:extLst>
          </p:cNvPr>
          <p:cNvGrpSpPr/>
          <p:nvPr/>
        </p:nvGrpSpPr>
        <p:grpSpPr>
          <a:xfrm>
            <a:off x="5551555" y="3014388"/>
            <a:ext cx="2633400" cy="353520"/>
            <a:chOff x="5551555" y="3014388"/>
            <a:chExt cx="2633400" cy="353520"/>
          </a:xfrm>
        </p:grpSpPr>
        <mc:AlternateContent xmlns:mc="http://schemas.openxmlformats.org/markup-compatibility/2006" xmlns:p14="http://schemas.microsoft.com/office/powerpoint/2010/main">
          <mc:Choice Requires="p14">
            <p:contentPart p14:bwMode="auto" r:id="rId108">
              <p14:nvContentPartPr>
                <p14:cNvPr id="76" name="Ink 75">
                  <a:extLst>
                    <a:ext uri="{FF2B5EF4-FFF2-40B4-BE49-F238E27FC236}">
                      <a16:creationId xmlns:a16="http://schemas.microsoft.com/office/drawing/2014/main" id="{ADFA51F8-8DAB-40C1-910C-018071DCF61A}"/>
                    </a:ext>
                  </a:extLst>
                </p14:cNvPr>
                <p14:cNvContentPartPr/>
                <p14:nvPr/>
              </p14:nvContentPartPr>
              <p14:xfrm>
                <a:off x="5551555" y="3110508"/>
                <a:ext cx="134280" cy="257400"/>
              </p14:xfrm>
            </p:contentPart>
          </mc:Choice>
          <mc:Fallback xmlns="">
            <p:pic>
              <p:nvPicPr>
                <p:cNvPr id="76" name="Ink 75">
                  <a:extLst>
                    <a:ext uri="{FF2B5EF4-FFF2-40B4-BE49-F238E27FC236}">
                      <a16:creationId xmlns:a16="http://schemas.microsoft.com/office/drawing/2014/main" id="{ADFA51F8-8DAB-40C1-910C-018071DCF61A}"/>
                    </a:ext>
                  </a:extLst>
                </p:cNvPr>
                <p:cNvPicPr/>
                <p:nvPr/>
              </p:nvPicPr>
              <p:blipFill>
                <a:blip r:embed="rId109"/>
                <a:stretch>
                  <a:fillRect/>
                </a:stretch>
              </p:blipFill>
              <p:spPr>
                <a:xfrm>
                  <a:off x="5533555" y="3092508"/>
                  <a:ext cx="16992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7" name="Ink 76">
                  <a:extLst>
                    <a:ext uri="{FF2B5EF4-FFF2-40B4-BE49-F238E27FC236}">
                      <a16:creationId xmlns:a16="http://schemas.microsoft.com/office/drawing/2014/main" id="{6825B079-189A-4A8E-9644-891B2AA4249B}"/>
                    </a:ext>
                  </a:extLst>
                </p14:cNvPr>
                <p14:cNvContentPartPr/>
                <p14:nvPr/>
              </p14:nvContentPartPr>
              <p14:xfrm>
                <a:off x="5711395" y="3100428"/>
                <a:ext cx="128880" cy="120600"/>
              </p14:xfrm>
            </p:contentPart>
          </mc:Choice>
          <mc:Fallback xmlns="">
            <p:pic>
              <p:nvPicPr>
                <p:cNvPr id="77" name="Ink 76">
                  <a:extLst>
                    <a:ext uri="{FF2B5EF4-FFF2-40B4-BE49-F238E27FC236}">
                      <a16:creationId xmlns:a16="http://schemas.microsoft.com/office/drawing/2014/main" id="{6825B079-189A-4A8E-9644-891B2AA4249B}"/>
                    </a:ext>
                  </a:extLst>
                </p:cNvPr>
                <p:cNvPicPr/>
                <p:nvPr/>
              </p:nvPicPr>
              <p:blipFill>
                <a:blip r:embed="rId111"/>
                <a:stretch>
                  <a:fillRect/>
                </a:stretch>
              </p:blipFill>
              <p:spPr>
                <a:xfrm>
                  <a:off x="5693395" y="3082428"/>
                  <a:ext cx="16452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8" name="Ink 77">
                  <a:extLst>
                    <a:ext uri="{FF2B5EF4-FFF2-40B4-BE49-F238E27FC236}">
                      <a16:creationId xmlns:a16="http://schemas.microsoft.com/office/drawing/2014/main" id="{5E619310-F967-49C8-B57B-4576418A8B60}"/>
                    </a:ext>
                  </a:extLst>
                </p14:cNvPr>
                <p14:cNvContentPartPr/>
                <p14:nvPr/>
              </p14:nvContentPartPr>
              <p14:xfrm>
                <a:off x="5875915" y="3106908"/>
                <a:ext cx="85680" cy="102240"/>
              </p14:xfrm>
            </p:contentPart>
          </mc:Choice>
          <mc:Fallback xmlns="">
            <p:pic>
              <p:nvPicPr>
                <p:cNvPr id="78" name="Ink 77">
                  <a:extLst>
                    <a:ext uri="{FF2B5EF4-FFF2-40B4-BE49-F238E27FC236}">
                      <a16:creationId xmlns:a16="http://schemas.microsoft.com/office/drawing/2014/main" id="{5E619310-F967-49C8-B57B-4576418A8B60}"/>
                    </a:ext>
                  </a:extLst>
                </p:cNvPr>
                <p:cNvPicPr/>
                <p:nvPr/>
              </p:nvPicPr>
              <p:blipFill>
                <a:blip r:embed="rId113"/>
                <a:stretch>
                  <a:fillRect/>
                </a:stretch>
              </p:blipFill>
              <p:spPr>
                <a:xfrm>
                  <a:off x="5857915" y="3088908"/>
                  <a:ext cx="12132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9" name="Ink 78">
                  <a:extLst>
                    <a:ext uri="{FF2B5EF4-FFF2-40B4-BE49-F238E27FC236}">
                      <a16:creationId xmlns:a16="http://schemas.microsoft.com/office/drawing/2014/main" id="{DA2CEF29-6038-44F6-B3A4-7340C6881FF6}"/>
                    </a:ext>
                  </a:extLst>
                </p14:cNvPr>
                <p14:cNvContentPartPr/>
                <p14:nvPr/>
              </p14:nvContentPartPr>
              <p14:xfrm>
                <a:off x="6027475" y="3092508"/>
                <a:ext cx="181080" cy="147600"/>
              </p14:xfrm>
            </p:contentPart>
          </mc:Choice>
          <mc:Fallback xmlns="">
            <p:pic>
              <p:nvPicPr>
                <p:cNvPr id="79" name="Ink 78">
                  <a:extLst>
                    <a:ext uri="{FF2B5EF4-FFF2-40B4-BE49-F238E27FC236}">
                      <a16:creationId xmlns:a16="http://schemas.microsoft.com/office/drawing/2014/main" id="{DA2CEF29-6038-44F6-B3A4-7340C6881FF6}"/>
                    </a:ext>
                  </a:extLst>
                </p:cNvPr>
                <p:cNvPicPr/>
                <p:nvPr/>
              </p:nvPicPr>
              <p:blipFill>
                <a:blip r:embed="rId115"/>
                <a:stretch>
                  <a:fillRect/>
                </a:stretch>
              </p:blipFill>
              <p:spPr>
                <a:xfrm>
                  <a:off x="6009475" y="3074508"/>
                  <a:ext cx="2167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80" name="Ink 79">
                  <a:extLst>
                    <a:ext uri="{FF2B5EF4-FFF2-40B4-BE49-F238E27FC236}">
                      <a16:creationId xmlns:a16="http://schemas.microsoft.com/office/drawing/2014/main" id="{CDC4A236-0942-4CAF-A837-B9F6DBF92878}"/>
                    </a:ext>
                  </a:extLst>
                </p14:cNvPr>
                <p14:cNvContentPartPr/>
                <p14:nvPr/>
              </p14:nvContentPartPr>
              <p14:xfrm>
                <a:off x="6247075" y="3043188"/>
                <a:ext cx="79560" cy="197640"/>
              </p14:xfrm>
            </p:contentPart>
          </mc:Choice>
          <mc:Fallback xmlns="">
            <p:pic>
              <p:nvPicPr>
                <p:cNvPr id="80" name="Ink 79">
                  <a:extLst>
                    <a:ext uri="{FF2B5EF4-FFF2-40B4-BE49-F238E27FC236}">
                      <a16:creationId xmlns:a16="http://schemas.microsoft.com/office/drawing/2014/main" id="{CDC4A236-0942-4CAF-A837-B9F6DBF92878}"/>
                    </a:ext>
                  </a:extLst>
                </p:cNvPr>
                <p:cNvPicPr/>
                <p:nvPr/>
              </p:nvPicPr>
              <p:blipFill>
                <a:blip r:embed="rId117"/>
                <a:stretch>
                  <a:fillRect/>
                </a:stretch>
              </p:blipFill>
              <p:spPr>
                <a:xfrm>
                  <a:off x="6229075" y="3025155"/>
                  <a:ext cx="115200" cy="233345"/>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1" name="Ink 80">
                  <a:extLst>
                    <a:ext uri="{FF2B5EF4-FFF2-40B4-BE49-F238E27FC236}">
                      <a16:creationId xmlns:a16="http://schemas.microsoft.com/office/drawing/2014/main" id="{102C0D80-E7D0-4058-8556-B341418E78B6}"/>
                    </a:ext>
                  </a:extLst>
                </p14:cNvPr>
                <p14:cNvContentPartPr/>
                <p14:nvPr/>
              </p14:nvContentPartPr>
              <p14:xfrm>
                <a:off x="6185515" y="3091068"/>
                <a:ext cx="190440" cy="38880"/>
              </p14:xfrm>
            </p:contentPart>
          </mc:Choice>
          <mc:Fallback xmlns="">
            <p:pic>
              <p:nvPicPr>
                <p:cNvPr id="81" name="Ink 80">
                  <a:extLst>
                    <a:ext uri="{FF2B5EF4-FFF2-40B4-BE49-F238E27FC236}">
                      <a16:creationId xmlns:a16="http://schemas.microsoft.com/office/drawing/2014/main" id="{102C0D80-E7D0-4058-8556-B341418E78B6}"/>
                    </a:ext>
                  </a:extLst>
                </p:cNvPr>
                <p:cNvPicPr/>
                <p:nvPr/>
              </p:nvPicPr>
              <p:blipFill>
                <a:blip r:embed="rId119"/>
                <a:stretch>
                  <a:fillRect/>
                </a:stretch>
              </p:blipFill>
              <p:spPr>
                <a:xfrm>
                  <a:off x="6167515" y="3072900"/>
                  <a:ext cx="226080" cy="74853"/>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2" name="Ink 81">
                  <a:extLst>
                    <a:ext uri="{FF2B5EF4-FFF2-40B4-BE49-F238E27FC236}">
                      <a16:creationId xmlns:a16="http://schemas.microsoft.com/office/drawing/2014/main" id="{5CF1F498-5068-4F4B-9009-27D3BF871E16}"/>
                    </a:ext>
                  </a:extLst>
                </p14:cNvPr>
                <p14:cNvContentPartPr/>
                <p14:nvPr/>
              </p14:nvContentPartPr>
              <p14:xfrm>
                <a:off x="6400075" y="3014388"/>
                <a:ext cx="254520" cy="204120"/>
              </p14:xfrm>
            </p:contentPart>
          </mc:Choice>
          <mc:Fallback xmlns="">
            <p:pic>
              <p:nvPicPr>
                <p:cNvPr id="82" name="Ink 81">
                  <a:extLst>
                    <a:ext uri="{FF2B5EF4-FFF2-40B4-BE49-F238E27FC236}">
                      <a16:creationId xmlns:a16="http://schemas.microsoft.com/office/drawing/2014/main" id="{5CF1F498-5068-4F4B-9009-27D3BF871E16}"/>
                    </a:ext>
                  </a:extLst>
                </p:cNvPr>
                <p:cNvPicPr/>
                <p:nvPr/>
              </p:nvPicPr>
              <p:blipFill>
                <a:blip r:embed="rId121"/>
                <a:stretch>
                  <a:fillRect/>
                </a:stretch>
              </p:blipFill>
              <p:spPr>
                <a:xfrm>
                  <a:off x="6382075" y="2996388"/>
                  <a:ext cx="29016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83" name="Ink 82">
                  <a:extLst>
                    <a:ext uri="{FF2B5EF4-FFF2-40B4-BE49-F238E27FC236}">
                      <a16:creationId xmlns:a16="http://schemas.microsoft.com/office/drawing/2014/main" id="{F1241B47-C00E-44D6-B4E1-CFF9B048611B}"/>
                    </a:ext>
                  </a:extLst>
                </p14:cNvPr>
                <p14:cNvContentPartPr/>
                <p14:nvPr/>
              </p14:nvContentPartPr>
              <p14:xfrm>
                <a:off x="6844315" y="3064068"/>
                <a:ext cx="111600" cy="284040"/>
              </p14:xfrm>
            </p:contentPart>
          </mc:Choice>
          <mc:Fallback xmlns="">
            <p:pic>
              <p:nvPicPr>
                <p:cNvPr id="83" name="Ink 82">
                  <a:extLst>
                    <a:ext uri="{FF2B5EF4-FFF2-40B4-BE49-F238E27FC236}">
                      <a16:creationId xmlns:a16="http://schemas.microsoft.com/office/drawing/2014/main" id="{F1241B47-C00E-44D6-B4E1-CFF9B048611B}"/>
                    </a:ext>
                  </a:extLst>
                </p:cNvPr>
                <p:cNvPicPr/>
                <p:nvPr/>
              </p:nvPicPr>
              <p:blipFill>
                <a:blip r:embed="rId123"/>
                <a:stretch>
                  <a:fillRect/>
                </a:stretch>
              </p:blipFill>
              <p:spPr>
                <a:xfrm>
                  <a:off x="6826315" y="3046068"/>
                  <a:ext cx="14724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4" name="Ink 83">
                  <a:extLst>
                    <a:ext uri="{FF2B5EF4-FFF2-40B4-BE49-F238E27FC236}">
                      <a16:creationId xmlns:a16="http://schemas.microsoft.com/office/drawing/2014/main" id="{A9EB3DBD-A2C2-4380-A6DD-EF3956A3775C}"/>
                    </a:ext>
                  </a:extLst>
                </p14:cNvPr>
                <p14:cNvContentPartPr/>
                <p14:nvPr/>
              </p14:nvContentPartPr>
              <p14:xfrm>
                <a:off x="6992635" y="3126348"/>
                <a:ext cx="110160" cy="9360"/>
              </p14:xfrm>
            </p:contentPart>
          </mc:Choice>
          <mc:Fallback xmlns="">
            <p:pic>
              <p:nvPicPr>
                <p:cNvPr id="84" name="Ink 83">
                  <a:extLst>
                    <a:ext uri="{FF2B5EF4-FFF2-40B4-BE49-F238E27FC236}">
                      <a16:creationId xmlns:a16="http://schemas.microsoft.com/office/drawing/2014/main" id="{A9EB3DBD-A2C2-4380-A6DD-EF3956A3775C}"/>
                    </a:ext>
                  </a:extLst>
                </p:cNvPr>
                <p:cNvPicPr/>
                <p:nvPr/>
              </p:nvPicPr>
              <p:blipFill>
                <a:blip r:embed="rId125"/>
                <a:stretch>
                  <a:fillRect/>
                </a:stretch>
              </p:blipFill>
              <p:spPr>
                <a:xfrm>
                  <a:off x="6974635" y="3108348"/>
                  <a:ext cx="14580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5" name="Ink 84">
                  <a:extLst>
                    <a:ext uri="{FF2B5EF4-FFF2-40B4-BE49-F238E27FC236}">
                      <a16:creationId xmlns:a16="http://schemas.microsoft.com/office/drawing/2014/main" id="{34184E8E-118C-4CDA-8F55-FB3236A0C1A1}"/>
                    </a:ext>
                  </a:extLst>
                </p14:cNvPr>
                <p14:cNvContentPartPr/>
                <p14:nvPr/>
              </p14:nvContentPartPr>
              <p14:xfrm>
                <a:off x="6710035" y="3254868"/>
                <a:ext cx="6480" cy="57240"/>
              </p14:xfrm>
            </p:contentPart>
          </mc:Choice>
          <mc:Fallback xmlns="">
            <p:pic>
              <p:nvPicPr>
                <p:cNvPr id="85" name="Ink 84">
                  <a:extLst>
                    <a:ext uri="{FF2B5EF4-FFF2-40B4-BE49-F238E27FC236}">
                      <a16:creationId xmlns:a16="http://schemas.microsoft.com/office/drawing/2014/main" id="{34184E8E-118C-4CDA-8F55-FB3236A0C1A1}"/>
                    </a:ext>
                  </a:extLst>
                </p:cNvPr>
                <p:cNvPicPr/>
                <p:nvPr/>
              </p:nvPicPr>
              <p:blipFill>
                <a:blip r:embed="rId127"/>
                <a:stretch>
                  <a:fillRect/>
                </a:stretch>
              </p:blipFill>
              <p:spPr>
                <a:xfrm>
                  <a:off x="6692035" y="3236868"/>
                  <a:ext cx="4212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6" name="Ink 85">
                  <a:extLst>
                    <a:ext uri="{FF2B5EF4-FFF2-40B4-BE49-F238E27FC236}">
                      <a16:creationId xmlns:a16="http://schemas.microsoft.com/office/drawing/2014/main" id="{F2F437BC-E105-46F4-AC94-DFF19E1F6E2A}"/>
                    </a:ext>
                  </a:extLst>
                </p14:cNvPr>
                <p14:cNvContentPartPr/>
                <p14:nvPr/>
              </p14:nvContentPartPr>
              <p14:xfrm>
                <a:off x="7197475" y="3070908"/>
                <a:ext cx="15480" cy="134640"/>
              </p14:xfrm>
            </p:contentPart>
          </mc:Choice>
          <mc:Fallback xmlns="">
            <p:pic>
              <p:nvPicPr>
                <p:cNvPr id="86" name="Ink 85">
                  <a:extLst>
                    <a:ext uri="{FF2B5EF4-FFF2-40B4-BE49-F238E27FC236}">
                      <a16:creationId xmlns:a16="http://schemas.microsoft.com/office/drawing/2014/main" id="{F2F437BC-E105-46F4-AC94-DFF19E1F6E2A}"/>
                    </a:ext>
                  </a:extLst>
                </p:cNvPr>
                <p:cNvPicPr/>
                <p:nvPr/>
              </p:nvPicPr>
              <p:blipFill>
                <a:blip r:embed="rId129"/>
                <a:stretch>
                  <a:fillRect/>
                </a:stretch>
              </p:blipFill>
              <p:spPr>
                <a:xfrm>
                  <a:off x="7179475" y="3052908"/>
                  <a:ext cx="5112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7" name="Ink 86">
                  <a:extLst>
                    <a:ext uri="{FF2B5EF4-FFF2-40B4-BE49-F238E27FC236}">
                      <a16:creationId xmlns:a16="http://schemas.microsoft.com/office/drawing/2014/main" id="{C4C11819-2EF4-4E65-980A-0865DE5C1D0C}"/>
                    </a:ext>
                  </a:extLst>
                </p14:cNvPr>
                <p14:cNvContentPartPr/>
                <p14:nvPr/>
              </p14:nvContentPartPr>
              <p14:xfrm>
                <a:off x="7260115" y="3091788"/>
                <a:ext cx="187200" cy="131760"/>
              </p14:xfrm>
            </p:contentPart>
          </mc:Choice>
          <mc:Fallback xmlns="">
            <p:pic>
              <p:nvPicPr>
                <p:cNvPr id="87" name="Ink 86">
                  <a:extLst>
                    <a:ext uri="{FF2B5EF4-FFF2-40B4-BE49-F238E27FC236}">
                      <a16:creationId xmlns:a16="http://schemas.microsoft.com/office/drawing/2014/main" id="{C4C11819-2EF4-4E65-980A-0865DE5C1D0C}"/>
                    </a:ext>
                  </a:extLst>
                </p:cNvPr>
                <p:cNvPicPr/>
                <p:nvPr/>
              </p:nvPicPr>
              <p:blipFill>
                <a:blip r:embed="rId131"/>
                <a:stretch>
                  <a:fillRect/>
                </a:stretch>
              </p:blipFill>
              <p:spPr>
                <a:xfrm>
                  <a:off x="7242115" y="3073788"/>
                  <a:ext cx="22284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8" name="Ink 87">
                  <a:extLst>
                    <a:ext uri="{FF2B5EF4-FFF2-40B4-BE49-F238E27FC236}">
                      <a16:creationId xmlns:a16="http://schemas.microsoft.com/office/drawing/2014/main" id="{5F84DB9F-E146-4B72-8195-18F8C8754B10}"/>
                    </a:ext>
                  </a:extLst>
                </p14:cNvPr>
                <p14:cNvContentPartPr/>
                <p14:nvPr/>
              </p14:nvContentPartPr>
              <p14:xfrm>
                <a:off x="7373875" y="3037068"/>
                <a:ext cx="174600" cy="208440"/>
              </p14:xfrm>
            </p:contentPart>
          </mc:Choice>
          <mc:Fallback xmlns="">
            <p:pic>
              <p:nvPicPr>
                <p:cNvPr id="88" name="Ink 87">
                  <a:extLst>
                    <a:ext uri="{FF2B5EF4-FFF2-40B4-BE49-F238E27FC236}">
                      <a16:creationId xmlns:a16="http://schemas.microsoft.com/office/drawing/2014/main" id="{5F84DB9F-E146-4B72-8195-18F8C8754B10}"/>
                    </a:ext>
                  </a:extLst>
                </p:cNvPr>
                <p:cNvPicPr/>
                <p:nvPr/>
              </p:nvPicPr>
              <p:blipFill>
                <a:blip r:embed="rId133"/>
                <a:stretch>
                  <a:fillRect/>
                </a:stretch>
              </p:blipFill>
              <p:spPr>
                <a:xfrm>
                  <a:off x="7355875" y="3019068"/>
                  <a:ext cx="21024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90" name="Ink 89">
                  <a:extLst>
                    <a:ext uri="{FF2B5EF4-FFF2-40B4-BE49-F238E27FC236}">
                      <a16:creationId xmlns:a16="http://schemas.microsoft.com/office/drawing/2014/main" id="{40F965B3-E6D6-4B6D-AD8C-9580582C728D}"/>
                    </a:ext>
                  </a:extLst>
                </p14:cNvPr>
                <p14:cNvContentPartPr/>
                <p14:nvPr/>
              </p14:nvContentPartPr>
              <p14:xfrm>
                <a:off x="7669075" y="3096828"/>
                <a:ext cx="101880" cy="6480"/>
              </p14:xfrm>
            </p:contentPart>
          </mc:Choice>
          <mc:Fallback xmlns="">
            <p:pic>
              <p:nvPicPr>
                <p:cNvPr id="90" name="Ink 89">
                  <a:extLst>
                    <a:ext uri="{FF2B5EF4-FFF2-40B4-BE49-F238E27FC236}">
                      <a16:creationId xmlns:a16="http://schemas.microsoft.com/office/drawing/2014/main" id="{40F965B3-E6D6-4B6D-AD8C-9580582C728D}"/>
                    </a:ext>
                  </a:extLst>
                </p:cNvPr>
                <p:cNvPicPr/>
                <p:nvPr/>
              </p:nvPicPr>
              <p:blipFill>
                <a:blip r:embed="rId135"/>
                <a:stretch>
                  <a:fillRect/>
                </a:stretch>
              </p:blipFill>
              <p:spPr>
                <a:xfrm>
                  <a:off x="7651011" y="3079775"/>
                  <a:ext cx="137646" cy="40244"/>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91" name="Ink 90">
                  <a:extLst>
                    <a:ext uri="{FF2B5EF4-FFF2-40B4-BE49-F238E27FC236}">
                      <a16:creationId xmlns:a16="http://schemas.microsoft.com/office/drawing/2014/main" id="{320CCB75-FD1D-48EE-96C4-497047F5E5BF}"/>
                    </a:ext>
                  </a:extLst>
                </p14:cNvPr>
                <p14:cNvContentPartPr/>
                <p14:nvPr/>
              </p14:nvContentPartPr>
              <p14:xfrm>
                <a:off x="7698595" y="3143988"/>
                <a:ext cx="98640" cy="15840"/>
              </p14:xfrm>
            </p:contentPart>
          </mc:Choice>
          <mc:Fallback xmlns="">
            <p:pic>
              <p:nvPicPr>
                <p:cNvPr id="91" name="Ink 90">
                  <a:extLst>
                    <a:ext uri="{FF2B5EF4-FFF2-40B4-BE49-F238E27FC236}">
                      <a16:creationId xmlns:a16="http://schemas.microsoft.com/office/drawing/2014/main" id="{320CCB75-FD1D-48EE-96C4-497047F5E5BF}"/>
                    </a:ext>
                  </a:extLst>
                </p:cNvPr>
                <p:cNvPicPr/>
                <p:nvPr/>
              </p:nvPicPr>
              <p:blipFill>
                <a:blip r:embed="rId137"/>
                <a:stretch>
                  <a:fillRect/>
                </a:stretch>
              </p:blipFill>
              <p:spPr>
                <a:xfrm>
                  <a:off x="7680595" y="3125988"/>
                  <a:ext cx="13428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92" name="Ink 91">
                  <a:extLst>
                    <a:ext uri="{FF2B5EF4-FFF2-40B4-BE49-F238E27FC236}">
                      <a16:creationId xmlns:a16="http://schemas.microsoft.com/office/drawing/2014/main" id="{CB9D1A21-F338-445D-9ADE-6008D30481E7}"/>
                    </a:ext>
                  </a:extLst>
                </p14:cNvPr>
                <p14:cNvContentPartPr/>
                <p14:nvPr/>
              </p14:nvContentPartPr>
              <p14:xfrm>
                <a:off x="7934035" y="3027708"/>
                <a:ext cx="250920" cy="166680"/>
              </p14:xfrm>
            </p:contentPart>
          </mc:Choice>
          <mc:Fallback xmlns="">
            <p:pic>
              <p:nvPicPr>
                <p:cNvPr id="92" name="Ink 91">
                  <a:extLst>
                    <a:ext uri="{FF2B5EF4-FFF2-40B4-BE49-F238E27FC236}">
                      <a16:creationId xmlns:a16="http://schemas.microsoft.com/office/drawing/2014/main" id="{CB9D1A21-F338-445D-9ADE-6008D30481E7}"/>
                    </a:ext>
                  </a:extLst>
                </p:cNvPr>
                <p:cNvPicPr/>
                <p:nvPr/>
              </p:nvPicPr>
              <p:blipFill>
                <a:blip r:embed="rId139"/>
                <a:stretch>
                  <a:fillRect/>
                </a:stretch>
              </p:blipFill>
              <p:spPr>
                <a:xfrm>
                  <a:off x="7916035" y="3009708"/>
                  <a:ext cx="286560" cy="202320"/>
                </a:xfrm>
                <a:prstGeom prst="rect">
                  <a:avLst/>
                </a:prstGeom>
              </p:spPr>
            </p:pic>
          </mc:Fallback>
        </mc:AlternateContent>
      </p:grpSp>
      <p:grpSp>
        <p:nvGrpSpPr>
          <p:cNvPr id="110" name="Group 109">
            <a:extLst>
              <a:ext uri="{FF2B5EF4-FFF2-40B4-BE49-F238E27FC236}">
                <a16:creationId xmlns:a16="http://schemas.microsoft.com/office/drawing/2014/main" id="{F6266D2E-91FD-4047-9262-58C478F018F5}"/>
              </a:ext>
            </a:extLst>
          </p:cNvPr>
          <p:cNvGrpSpPr/>
          <p:nvPr/>
        </p:nvGrpSpPr>
        <p:grpSpPr>
          <a:xfrm>
            <a:off x="2270515" y="3158388"/>
            <a:ext cx="2154240" cy="383760"/>
            <a:chOff x="2270515" y="3158388"/>
            <a:chExt cx="2154240" cy="383760"/>
          </a:xfrm>
        </p:grpSpPr>
        <mc:AlternateContent xmlns:mc="http://schemas.openxmlformats.org/markup-compatibility/2006" xmlns:p14="http://schemas.microsoft.com/office/powerpoint/2010/main">
          <mc:Choice Requires="p14">
            <p:contentPart p14:bwMode="auto" r:id="rId140">
              <p14:nvContentPartPr>
                <p14:cNvPr id="94" name="Ink 93">
                  <a:extLst>
                    <a:ext uri="{FF2B5EF4-FFF2-40B4-BE49-F238E27FC236}">
                      <a16:creationId xmlns:a16="http://schemas.microsoft.com/office/drawing/2014/main" id="{44065051-9F20-4FA1-BCC7-DA3BE6F1D14F}"/>
                    </a:ext>
                  </a:extLst>
                </p14:cNvPr>
                <p14:cNvContentPartPr/>
                <p14:nvPr/>
              </p14:nvContentPartPr>
              <p14:xfrm>
                <a:off x="2270515" y="3242268"/>
                <a:ext cx="110880" cy="175680"/>
              </p14:xfrm>
            </p:contentPart>
          </mc:Choice>
          <mc:Fallback xmlns="">
            <p:pic>
              <p:nvPicPr>
                <p:cNvPr id="94" name="Ink 93">
                  <a:extLst>
                    <a:ext uri="{FF2B5EF4-FFF2-40B4-BE49-F238E27FC236}">
                      <a16:creationId xmlns:a16="http://schemas.microsoft.com/office/drawing/2014/main" id="{44065051-9F20-4FA1-BCC7-DA3BE6F1D14F}"/>
                    </a:ext>
                  </a:extLst>
                </p:cNvPr>
                <p:cNvPicPr/>
                <p:nvPr/>
              </p:nvPicPr>
              <p:blipFill>
                <a:blip r:embed="rId141"/>
                <a:stretch>
                  <a:fillRect/>
                </a:stretch>
              </p:blipFill>
              <p:spPr>
                <a:xfrm>
                  <a:off x="2252515" y="3224268"/>
                  <a:ext cx="14652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95" name="Ink 94">
                  <a:extLst>
                    <a:ext uri="{FF2B5EF4-FFF2-40B4-BE49-F238E27FC236}">
                      <a16:creationId xmlns:a16="http://schemas.microsoft.com/office/drawing/2014/main" id="{DC80B2CD-129F-49F9-9238-41819B4AF413}"/>
                    </a:ext>
                  </a:extLst>
                </p14:cNvPr>
                <p14:cNvContentPartPr/>
                <p14:nvPr/>
              </p14:nvContentPartPr>
              <p14:xfrm>
                <a:off x="2416315" y="3326148"/>
                <a:ext cx="93600" cy="92880"/>
              </p14:xfrm>
            </p:contentPart>
          </mc:Choice>
          <mc:Fallback xmlns="">
            <p:pic>
              <p:nvPicPr>
                <p:cNvPr id="95" name="Ink 94">
                  <a:extLst>
                    <a:ext uri="{FF2B5EF4-FFF2-40B4-BE49-F238E27FC236}">
                      <a16:creationId xmlns:a16="http://schemas.microsoft.com/office/drawing/2014/main" id="{DC80B2CD-129F-49F9-9238-41819B4AF413}"/>
                    </a:ext>
                  </a:extLst>
                </p:cNvPr>
                <p:cNvPicPr/>
                <p:nvPr/>
              </p:nvPicPr>
              <p:blipFill>
                <a:blip r:embed="rId143"/>
                <a:stretch>
                  <a:fillRect/>
                </a:stretch>
              </p:blipFill>
              <p:spPr>
                <a:xfrm>
                  <a:off x="2398315" y="3308148"/>
                  <a:ext cx="12924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6" name="Ink 95">
                  <a:extLst>
                    <a:ext uri="{FF2B5EF4-FFF2-40B4-BE49-F238E27FC236}">
                      <a16:creationId xmlns:a16="http://schemas.microsoft.com/office/drawing/2014/main" id="{8D17DA43-AC6A-49AB-AB9A-74F447372D3A}"/>
                    </a:ext>
                  </a:extLst>
                </p14:cNvPr>
                <p14:cNvContentPartPr/>
                <p14:nvPr/>
              </p14:nvContentPartPr>
              <p14:xfrm>
                <a:off x="2574715" y="3319668"/>
                <a:ext cx="123480" cy="89640"/>
              </p14:xfrm>
            </p:contentPart>
          </mc:Choice>
          <mc:Fallback xmlns="">
            <p:pic>
              <p:nvPicPr>
                <p:cNvPr id="96" name="Ink 95">
                  <a:extLst>
                    <a:ext uri="{FF2B5EF4-FFF2-40B4-BE49-F238E27FC236}">
                      <a16:creationId xmlns:a16="http://schemas.microsoft.com/office/drawing/2014/main" id="{8D17DA43-AC6A-49AB-AB9A-74F447372D3A}"/>
                    </a:ext>
                  </a:extLst>
                </p:cNvPr>
                <p:cNvPicPr/>
                <p:nvPr/>
              </p:nvPicPr>
              <p:blipFill>
                <a:blip r:embed="rId145"/>
                <a:stretch>
                  <a:fillRect/>
                </a:stretch>
              </p:blipFill>
              <p:spPr>
                <a:xfrm>
                  <a:off x="2556715" y="3301668"/>
                  <a:ext cx="15912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7" name="Ink 96">
                  <a:extLst>
                    <a:ext uri="{FF2B5EF4-FFF2-40B4-BE49-F238E27FC236}">
                      <a16:creationId xmlns:a16="http://schemas.microsoft.com/office/drawing/2014/main" id="{2CEFB4B8-F0BF-4D21-89F4-24B18EAD1D2A}"/>
                    </a:ext>
                  </a:extLst>
                </p14:cNvPr>
                <p14:cNvContentPartPr/>
                <p14:nvPr/>
              </p14:nvContentPartPr>
              <p14:xfrm>
                <a:off x="2709715" y="3290868"/>
                <a:ext cx="324000" cy="236880"/>
              </p14:xfrm>
            </p:contentPart>
          </mc:Choice>
          <mc:Fallback xmlns="">
            <p:pic>
              <p:nvPicPr>
                <p:cNvPr id="97" name="Ink 96">
                  <a:extLst>
                    <a:ext uri="{FF2B5EF4-FFF2-40B4-BE49-F238E27FC236}">
                      <a16:creationId xmlns:a16="http://schemas.microsoft.com/office/drawing/2014/main" id="{2CEFB4B8-F0BF-4D21-89F4-24B18EAD1D2A}"/>
                    </a:ext>
                  </a:extLst>
                </p:cNvPr>
                <p:cNvPicPr/>
                <p:nvPr/>
              </p:nvPicPr>
              <p:blipFill>
                <a:blip r:embed="rId147"/>
                <a:stretch>
                  <a:fillRect/>
                </a:stretch>
              </p:blipFill>
              <p:spPr>
                <a:xfrm>
                  <a:off x="2691715" y="3272868"/>
                  <a:ext cx="35964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99" name="Ink 98">
                  <a:extLst>
                    <a:ext uri="{FF2B5EF4-FFF2-40B4-BE49-F238E27FC236}">
                      <a16:creationId xmlns:a16="http://schemas.microsoft.com/office/drawing/2014/main" id="{0FC93816-5423-421B-AFDE-95782332B318}"/>
                    </a:ext>
                  </a:extLst>
                </p14:cNvPr>
                <p14:cNvContentPartPr/>
                <p14:nvPr/>
              </p14:nvContentPartPr>
              <p14:xfrm>
                <a:off x="3176275" y="3385548"/>
                <a:ext cx="4320" cy="61920"/>
              </p14:xfrm>
            </p:contentPart>
          </mc:Choice>
          <mc:Fallback xmlns="">
            <p:pic>
              <p:nvPicPr>
                <p:cNvPr id="99" name="Ink 98">
                  <a:extLst>
                    <a:ext uri="{FF2B5EF4-FFF2-40B4-BE49-F238E27FC236}">
                      <a16:creationId xmlns:a16="http://schemas.microsoft.com/office/drawing/2014/main" id="{0FC93816-5423-421B-AFDE-95782332B318}"/>
                    </a:ext>
                  </a:extLst>
                </p:cNvPr>
                <p:cNvPicPr/>
                <p:nvPr/>
              </p:nvPicPr>
              <p:blipFill>
                <a:blip r:embed="rId149"/>
                <a:stretch>
                  <a:fillRect/>
                </a:stretch>
              </p:blipFill>
              <p:spPr>
                <a:xfrm>
                  <a:off x="3158275" y="3367548"/>
                  <a:ext cx="3996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00" name="Ink 99">
                  <a:extLst>
                    <a:ext uri="{FF2B5EF4-FFF2-40B4-BE49-F238E27FC236}">
                      <a16:creationId xmlns:a16="http://schemas.microsoft.com/office/drawing/2014/main" id="{8ACCACE7-591A-4CDF-B7BA-96D78AE09012}"/>
                    </a:ext>
                  </a:extLst>
                </p14:cNvPr>
                <p14:cNvContentPartPr/>
                <p14:nvPr/>
              </p14:nvContentPartPr>
              <p14:xfrm>
                <a:off x="3289315" y="3294468"/>
                <a:ext cx="80280" cy="247680"/>
              </p14:xfrm>
            </p:contentPart>
          </mc:Choice>
          <mc:Fallback xmlns="">
            <p:pic>
              <p:nvPicPr>
                <p:cNvPr id="100" name="Ink 99">
                  <a:extLst>
                    <a:ext uri="{FF2B5EF4-FFF2-40B4-BE49-F238E27FC236}">
                      <a16:creationId xmlns:a16="http://schemas.microsoft.com/office/drawing/2014/main" id="{8ACCACE7-591A-4CDF-B7BA-96D78AE09012}"/>
                    </a:ext>
                  </a:extLst>
                </p:cNvPr>
                <p:cNvPicPr/>
                <p:nvPr/>
              </p:nvPicPr>
              <p:blipFill>
                <a:blip r:embed="rId151"/>
                <a:stretch>
                  <a:fillRect/>
                </a:stretch>
              </p:blipFill>
              <p:spPr>
                <a:xfrm>
                  <a:off x="3271395" y="3276468"/>
                  <a:ext cx="115761"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01" name="Ink 100">
                  <a:extLst>
                    <a:ext uri="{FF2B5EF4-FFF2-40B4-BE49-F238E27FC236}">
                      <a16:creationId xmlns:a16="http://schemas.microsoft.com/office/drawing/2014/main" id="{D04685BD-5796-4EE3-A16F-FA5DF7A402AD}"/>
                    </a:ext>
                  </a:extLst>
                </p14:cNvPr>
                <p14:cNvContentPartPr/>
                <p14:nvPr/>
              </p14:nvContentPartPr>
              <p14:xfrm>
                <a:off x="3422875" y="3334788"/>
                <a:ext cx="78480" cy="15840"/>
              </p14:xfrm>
            </p:contentPart>
          </mc:Choice>
          <mc:Fallback xmlns="">
            <p:pic>
              <p:nvPicPr>
                <p:cNvPr id="101" name="Ink 100">
                  <a:extLst>
                    <a:ext uri="{FF2B5EF4-FFF2-40B4-BE49-F238E27FC236}">
                      <a16:creationId xmlns:a16="http://schemas.microsoft.com/office/drawing/2014/main" id="{D04685BD-5796-4EE3-A16F-FA5DF7A402AD}"/>
                    </a:ext>
                  </a:extLst>
                </p:cNvPr>
                <p:cNvPicPr/>
                <p:nvPr/>
              </p:nvPicPr>
              <p:blipFill>
                <a:blip r:embed="rId153"/>
                <a:stretch>
                  <a:fillRect/>
                </a:stretch>
              </p:blipFill>
              <p:spPr>
                <a:xfrm>
                  <a:off x="3404875" y="3316788"/>
                  <a:ext cx="11412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02" name="Ink 101">
                  <a:extLst>
                    <a:ext uri="{FF2B5EF4-FFF2-40B4-BE49-F238E27FC236}">
                      <a16:creationId xmlns:a16="http://schemas.microsoft.com/office/drawing/2014/main" id="{0543068C-3307-48A4-9713-DAE36D73199B}"/>
                    </a:ext>
                  </a:extLst>
                </p14:cNvPr>
                <p14:cNvContentPartPr/>
                <p14:nvPr/>
              </p14:nvContentPartPr>
              <p14:xfrm>
                <a:off x="3566515" y="3296988"/>
                <a:ext cx="13320" cy="115200"/>
              </p14:xfrm>
            </p:contentPart>
          </mc:Choice>
          <mc:Fallback xmlns="">
            <p:pic>
              <p:nvPicPr>
                <p:cNvPr id="102" name="Ink 101">
                  <a:extLst>
                    <a:ext uri="{FF2B5EF4-FFF2-40B4-BE49-F238E27FC236}">
                      <a16:creationId xmlns:a16="http://schemas.microsoft.com/office/drawing/2014/main" id="{0543068C-3307-48A4-9713-DAE36D73199B}"/>
                    </a:ext>
                  </a:extLst>
                </p:cNvPr>
                <p:cNvPicPr/>
                <p:nvPr/>
              </p:nvPicPr>
              <p:blipFill>
                <a:blip r:embed="rId155"/>
                <a:stretch>
                  <a:fillRect/>
                </a:stretch>
              </p:blipFill>
              <p:spPr>
                <a:xfrm>
                  <a:off x="3548989" y="3278988"/>
                  <a:ext cx="48022"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03" name="Ink 102">
                  <a:extLst>
                    <a:ext uri="{FF2B5EF4-FFF2-40B4-BE49-F238E27FC236}">
                      <a16:creationId xmlns:a16="http://schemas.microsoft.com/office/drawing/2014/main" id="{4CA23990-C1D0-41F9-94FB-1FA91306EEF4}"/>
                    </a:ext>
                  </a:extLst>
                </p14:cNvPr>
                <p14:cNvContentPartPr/>
                <p14:nvPr/>
              </p14:nvContentPartPr>
              <p14:xfrm>
                <a:off x="3633835" y="3293748"/>
                <a:ext cx="152640" cy="119880"/>
              </p14:xfrm>
            </p:contentPart>
          </mc:Choice>
          <mc:Fallback xmlns="">
            <p:pic>
              <p:nvPicPr>
                <p:cNvPr id="103" name="Ink 102">
                  <a:extLst>
                    <a:ext uri="{FF2B5EF4-FFF2-40B4-BE49-F238E27FC236}">
                      <a16:creationId xmlns:a16="http://schemas.microsoft.com/office/drawing/2014/main" id="{4CA23990-C1D0-41F9-94FB-1FA91306EEF4}"/>
                    </a:ext>
                  </a:extLst>
                </p:cNvPr>
                <p:cNvPicPr/>
                <p:nvPr/>
              </p:nvPicPr>
              <p:blipFill>
                <a:blip r:embed="rId157"/>
                <a:stretch>
                  <a:fillRect/>
                </a:stretch>
              </p:blipFill>
              <p:spPr>
                <a:xfrm>
                  <a:off x="3615835" y="3275748"/>
                  <a:ext cx="18828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04" name="Ink 103">
                  <a:extLst>
                    <a:ext uri="{FF2B5EF4-FFF2-40B4-BE49-F238E27FC236}">
                      <a16:creationId xmlns:a16="http://schemas.microsoft.com/office/drawing/2014/main" id="{975DD8F8-E3F0-442D-9FF4-B4C4393E2424}"/>
                    </a:ext>
                  </a:extLst>
                </p14:cNvPr>
                <p14:cNvContentPartPr/>
                <p14:nvPr/>
              </p14:nvContentPartPr>
              <p14:xfrm>
                <a:off x="3853075" y="3241548"/>
                <a:ext cx="17280" cy="169560"/>
              </p14:xfrm>
            </p:contentPart>
          </mc:Choice>
          <mc:Fallback xmlns="">
            <p:pic>
              <p:nvPicPr>
                <p:cNvPr id="104" name="Ink 103">
                  <a:extLst>
                    <a:ext uri="{FF2B5EF4-FFF2-40B4-BE49-F238E27FC236}">
                      <a16:creationId xmlns:a16="http://schemas.microsoft.com/office/drawing/2014/main" id="{975DD8F8-E3F0-442D-9FF4-B4C4393E2424}"/>
                    </a:ext>
                  </a:extLst>
                </p:cNvPr>
                <p:cNvPicPr/>
                <p:nvPr/>
              </p:nvPicPr>
              <p:blipFill>
                <a:blip r:embed="rId159"/>
                <a:stretch>
                  <a:fillRect/>
                </a:stretch>
              </p:blipFill>
              <p:spPr>
                <a:xfrm>
                  <a:off x="3835075" y="3223548"/>
                  <a:ext cx="5292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05" name="Ink 104">
                  <a:extLst>
                    <a:ext uri="{FF2B5EF4-FFF2-40B4-BE49-F238E27FC236}">
                      <a16:creationId xmlns:a16="http://schemas.microsoft.com/office/drawing/2014/main" id="{F4CBEBF0-8A5B-4156-84C9-69A49E29ACC6}"/>
                    </a:ext>
                  </a:extLst>
                </p14:cNvPr>
                <p14:cNvContentPartPr/>
                <p14:nvPr/>
              </p14:nvContentPartPr>
              <p14:xfrm>
                <a:off x="3572635" y="3158388"/>
                <a:ext cx="347760" cy="159120"/>
              </p14:xfrm>
            </p:contentPart>
          </mc:Choice>
          <mc:Fallback xmlns="">
            <p:pic>
              <p:nvPicPr>
                <p:cNvPr id="105" name="Ink 104">
                  <a:extLst>
                    <a:ext uri="{FF2B5EF4-FFF2-40B4-BE49-F238E27FC236}">
                      <a16:creationId xmlns:a16="http://schemas.microsoft.com/office/drawing/2014/main" id="{F4CBEBF0-8A5B-4156-84C9-69A49E29ACC6}"/>
                    </a:ext>
                  </a:extLst>
                </p:cNvPr>
                <p:cNvPicPr/>
                <p:nvPr/>
              </p:nvPicPr>
              <p:blipFill>
                <a:blip r:embed="rId161"/>
                <a:stretch>
                  <a:fillRect/>
                </a:stretch>
              </p:blipFill>
              <p:spPr>
                <a:xfrm>
                  <a:off x="3554635" y="3140347"/>
                  <a:ext cx="383400" cy="194841"/>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06" name="Ink 105">
                  <a:extLst>
                    <a:ext uri="{FF2B5EF4-FFF2-40B4-BE49-F238E27FC236}">
                      <a16:creationId xmlns:a16="http://schemas.microsoft.com/office/drawing/2014/main" id="{101BC12E-3A35-4644-A422-4DF0DAA4AD19}"/>
                    </a:ext>
                  </a:extLst>
                </p14:cNvPr>
                <p14:cNvContentPartPr/>
                <p14:nvPr/>
              </p14:nvContentPartPr>
              <p14:xfrm>
                <a:off x="4004635" y="3340908"/>
                <a:ext cx="76680" cy="1440"/>
              </p14:xfrm>
            </p:contentPart>
          </mc:Choice>
          <mc:Fallback xmlns="">
            <p:pic>
              <p:nvPicPr>
                <p:cNvPr id="106" name="Ink 105">
                  <a:extLst>
                    <a:ext uri="{FF2B5EF4-FFF2-40B4-BE49-F238E27FC236}">
                      <a16:creationId xmlns:a16="http://schemas.microsoft.com/office/drawing/2014/main" id="{101BC12E-3A35-4644-A422-4DF0DAA4AD19}"/>
                    </a:ext>
                  </a:extLst>
                </p:cNvPr>
                <p:cNvPicPr/>
                <p:nvPr/>
              </p:nvPicPr>
              <p:blipFill>
                <a:blip r:embed="rId163"/>
                <a:stretch>
                  <a:fillRect/>
                </a:stretch>
              </p:blipFill>
              <p:spPr>
                <a:xfrm>
                  <a:off x="3986635" y="3322908"/>
                  <a:ext cx="11232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07" name="Ink 106">
                  <a:extLst>
                    <a:ext uri="{FF2B5EF4-FFF2-40B4-BE49-F238E27FC236}">
                      <a16:creationId xmlns:a16="http://schemas.microsoft.com/office/drawing/2014/main" id="{2876E6E5-30A2-47C1-BC70-5DB6491CB1CF}"/>
                    </a:ext>
                  </a:extLst>
                </p14:cNvPr>
                <p14:cNvContentPartPr/>
                <p14:nvPr/>
              </p14:nvContentPartPr>
              <p14:xfrm>
                <a:off x="4032715" y="3379428"/>
                <a:ext cx="86040" cy="15840"/>
              </p14:xfrm>
            </p:contentPart>
          </mc:Choice>
          <mc:Fallback xmlns="">
            <p:pic>
              <p:nvPicPr>
                <p:cNvPr id="107" name="Ink 106">
                  <a:extLst>
                    <a:ext uri="{FF2B5EF4-FFF2-40B4-BE49-F238E27FC236}">
                      <a16:creationId xmlns:a16="http://schemas.microsoft.com/office/drawing/2014/main" id="{2876E6E5-30A2-47C1-BC70-5DB6491CB1CF}"/>
                    </a:ext>
                  </a:extLst>
                </p:cNvPr>
                <p:cNvPicPr/>
                <p:nvPr/>
              </p:nvPicPr>
              <p:blipFill>
                <a:blip r:embed="rId165"/>
                <a:stretch>
                  <a:fillRect/>
                </a:stretch>
              </p:blipFill>
              <p:spPr>
                <a:xfrm>
                  <a:off x="4014715" y="3361428"/>
                  <a:ext cx="12168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08" name="Ink 107">
                  <a:extLst>
                    <a:ext uri="{FF2B5EF4-FFF2-40B4-BE49-F238E27FC236}">
                      <a16:creationId xmlns:a16="http://schemas.microsoft.com/office/drawing/2014/main" id="{D46A0358-9D36-4093-BD79-92C640A07206}"/>
                    </a:ext>
                  </a:extLst>
                </p14:cNvPr>
                <p14:cNvContentPartPr/>
                <p14:nvPr/>
              </p14:nvContentPartPr>
              <p14:xfrm>
                <a:off x="4217395" y="3276108"/>
                <a:ext cx="28800" cy="157680"/>
              </p14:xfrm>
            </p:contentPart>
          </mc:Choice>
          <mc:Fallback xmlns="">
            <p:pic>
              <p:nvPicPr>
                <p:cNvPr id="108" name="Ink 107">
                  <a:extLst>
                    <a:ext uri="{FF2B5EF4-FFF2-40B4-BE49-F238E27FC236}">
                      <a16:creationId xmlns:a16="http://schemas.microsoft.com/office/drawing/2014/main" id="{D46A0358-9D36-4093-BD79-92C640A07206}"/>
                    </a:ext>
                  </a:extLst>
                </p:cNvPr>
                <p:cNvPicPr/>
                <p:nvPr/>
              </p:nvPicPr>
              <p:blipFill>
                <a:blip r:embed="rId167"/>
                <a:stretch>
                  <a:fillRect/>
                </a:stretch>
              </p:blipFill>
              <p:spPr>
                <a:xfrm>
                  <a:off x="4199395" y="3258067"/>
                  <a:ext cx="64440" cy="193402"/>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09" name="Ink 108">
                  <a:extLst>
                    <a:ext uri="{FF2B5EF4-FFF2-40B4-BE49-F238E27FC236}">
                      <a16:creationId xmlns:a16="http://schemas.microsoft.com/office/drawing/2014/main" id="{92616F88-5329-4115-BD9C-E0DAD7DA84D4}"/>
                    </a:ext>
                  </a:extLst>
                </p14:cNvPr>
                <p14:cNvContentPartPr/>
                <p14:nvPr/>
              </p14:nvContentPartPr>
              <p14:xfrm>
                <a:off x="4307755" y="3281148"/>
                <a:ext cx="117000" cy="132480"/>
              </p14:xfrm>
            </p:contentPart>
          </mc:Choice>
          <mc:Fallback xmlns="">
            <p:pic>
              <p:nvPicPr>
                <p:cNvPr id="109" name="Ink 108">
                  <a:extLst>
                    <a:ext uri="{FF2B5EF4-FFF2-40B4-BE49-F238E27FC236}">
                      <a16:creationId xmlns:a16="http://schemas.microsoft.com/office/drawing/2014/main" id="{92616F88-5329-4115-BD9C-E0DAD7DA84D4}"/>
                    </a:ext>
                  </a:extLst>
                </p:cNvPr>
                <p:cNvPicPr/>
                <p:nvPr/>
              </p:nvPicPr>
              <p:blipFill>
                <a:blip r:embed="rId169"/>
                <a:stretch>
                  <a:fillRect/>
                </a:stretch>
              </p:blipFill>
              <p:spPr>
                <a:xfrm>
                  <a:off x="4289755" y="3263099"/>
                  <a:ext cx="152640" cy="168217"/>
                </a:xfrm>
                <a:prstGeom prst="rect">
                  <a:avLst/>
                </a:prstGeom>
              </p:spPr>
            </p:pic>
          </mc:Fallback>
        </mc:AlternateContent>
      </p:grpSp>
      <p:grpSp>
        <p:nvGrpSpPr>
          <p:cNvPr id="120" name="Group 119">
            <a:extLst>
              <a:ext uri="{FF2B5EF4-FFF2-40B4-BE49-F238E27FC236}">
                <a16:creationId xmlns:a16="http://schemas.microsoft.com/office/drawing/2014/main" id="{B7DC98E3-7E81-417E-A9D7-ABE7D998B8AB}"/>
              </a:ext>
            </a:extLst>
          </p:cNvPr>
          <p:cNvGrpSpPr/>
          <p:nvPr/>
        </p:nvGrpSpPr>
        <p:grpSpPr>
          <a:xfrm>
            <a:off x="2082595" y="4072428"/>
            <a:ext cx="1381680" cy="259920"/>
            <a:chOff x="2082595" y="4072428"/>
            <a:chExt cx="1381680" cy="259920"/>
          </a:xfrm>
        </p:grpSpPr>
        <mc:AlternateContent xmlns:mc="http://schemas.openxmlformats.org/markup-compatibility/2006" xmlns:p14="http://schemas.microsoft.com/office/powerpoint/2010/main">
          <mc:Choice Requires="p14">
            <p:contentPart p14:bwMode="auto" r:id="rId170">
              <p14:nvContentPartPr>
                <p14:cNvPr id="111" name="Ink 110">
                  <a:extLst>
                    <a:ext uri="{FF2B5EF4-FFF2-40B4-BE49-F238E27FC236}">
                      <a16:creationId xmlns:a16="http://schemas.microsoft.com/office/drawing/2014/main" id="{DAAF50C2-A0E7-410B-B663-09E4ACEF8963}"/>
                    </a:ext>
                  </a:extLst>
                </p14:cNvPr>
                <p14:cNvContentPartPr/>
                <p14:nvPr/>
              </p14:nvContentPartPr>
              <p14:xfrm>
                <a:off x="2082595" y="4146948"/>
                <a:ext cx="114840" cy="185400"/>
              </p14:xfrm>
            </p:contentPart>
          </mc:Choice>
          <mc:Fallback xmlns="">
            <p:pic>
              <p:nvPicPr>
                <p:cNvPr id="111" name="Ink 110">
                  <a:extLst>
                    <a:ext uri="{FF2B5EF4-FFF2-40B4-BE49-F238E27FC236}">
                      <a16:creationId xmlns:a16="http://schemas.microsoft.com/office/drawing/2014/main" id="{DAAF50C2-A0E7-410B-B663-09E4ACEF8963}"/>
                    </a:ext>
                  </a:extLst>
                </p:cNvPr>
                <p:cNvPicPr/>
                <p:nvPr/>
              </p:nvPicPr>
              <p:blipFill>
                <a:blip r:embed="rId171"/>
                <a:stretch>
                  <a:fillRect/>
                </a:stretch>
              </p:blipFill>
              <p:spPr>
                <a:xfrm>
                  <a:off x="2064595" y="4128948"/>
                  <a:ext cx="15048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12" name="Ink 111">
                  <a:extLst>
                    <a:ext uri="{FF2B5EF4-FFF2-40B4-BE49-F238E27FC236}">
                      <a16:creationId xmlns:a16="http://schemas.microsoft.com/office/drawing/2014/main" id="{88FB69E7-0CC6-4719-A5FD-F559216854BF}"/>
                    </a:ext>
                  </a:extLst>
                </p14:cNvPr>
                <p14:cNvContentPartPr/>
                <p14:nvPr/>
              </p14:nvContentPartPr>
              <p14:xfrm>
                <a:off x="2238475" y="4142988"/>
                <a:ext cx="111240" cy="129960"/>
              </p14:xfrm>
            </p:contentPart>
          </mc:Choice>
          <mc:Fallback xmlns="">
            <p:pic>
              <p:nvPicPr>
                <p:cNvPr id="112" name="Ink 111">
                  <a:extLst>
                    <a:ext uri="{FF2B5EF4-FFF2-40B4-BE49-F238E27FC236}">
                      <a16:creationId xmlns:a16="http://schemas.microsoft.com/office/drawing/2014/main" id="{88FB69E7-0CC6-4719-A5FD-F559216854BF}"/>
                    </a:ext>
                  </a:extLst>
                </p:cNvPr>
                <p:cNvPicPr/>
                <p:nvPr/>
              </p:nvPicPr>
              <p:blipFill>
                <a:blip r:embed="rId173"/>
                <a:stretch>
                  <a:fillRect/>
                </a:stretch>
              </p:blipFill>
              <p:spPr>
                <a:xfrm>
                  <a:off x="2220475" y="4124988"/>
                  <a:ext cx="14688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13" name="Ink 112">
                  <a:extLst>
                    <a:ext uri="{FF2B5EF4-FFF2-40B4-BE49-F238E27FC236}">
                      <a16:creationId xmlns:a16="http://schemas.microsoft.com/office/drawing/2014/main" id="{2696A0FB-DEF4-4170-B0B3-3BC3C4FE3824}"/>
                    </a:ext>
                  </a:extLst>
                </p14:cNvPr>
                <p14:cNvContentPartPr/>
                <p14:nvPr/>
              </p14:nvContentPartPr>
              <p14:xfrm>
                <a:off x="2399395" y="4158468"/>
                <a:ext cx="150840" cy="125640"/>
              </p14:xfrm>
            </p:contentPart>
          </mc:Choice>
          <mc:Fallback xmlns="">
            <p:pic>
              <p:nvPicPr>
                <p:cNvPr id="113" name="Ink 112">
                  <a:extLst>
                    <a:ext uri="{FF2B5EF4-FFF2-40B4-BE49-F238E27FC236}">
                      <a16:creationId xmlns:a16="http://schemas.microsoft.com/office/drawing/2014/main" id="{2696A0FB-DEF4-4170-B0B3-3BC3C4FE3824}"/>
                    </a:ext>
                  </a:extLst>
                </p:cNvPr>
                <p:cNvPicPr/>
                <p:nvPr/>
              </p:nvPicPr>
              <p:blipFill>
                <a:blip r:embed="rId175"/>
                <a:stretch>
                  <a:fillRect/>
                </a:stretch>
              </p:blipFill>
              <p:spPr>
                <a:xfrm>
                  <a:off x="2381395" y="4140468"/>
                  <a:ext cx="18648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14" name="Ink 113">
                  <a:extLst>
                    <a:ext uri="{FF2B5EF4-FFF2-40B4-BE49-F238E27FC236}">
                      <a16:creationId xmlns:a16="http://schemas.microsoft.com/office/drawing/2014/main" id="{0F213370-76D7-494C-8853-DF8857A03FE4}"/>
                    </a:ext>
                  </a:extLst>
                </p14:cNvPr>
                <p14:cNvContentPartPr/>
                <p14:nvPr/>
              </p14:nvContentPartPr>
              <p14:xfrm>
                <a:off x="2580115" y="4091148"/>
                <a:ext cx="245160" cy="190440"/>
              </p14:xfrm>
            </p:contentPart>
          </mc:Choice>
          <mc:Fallback xmlns="">
            <p:pic>
              <p:nvPicPr>
                <p:cNvPr id="114" name="Ink 113">
                  <a:extLst>
                    <a:ext uri="{FF2B5EF4-FFF2-40B4-BE49-F238E27FC236}">
                      <a16:creationId xmlns:a16="http://schemas.microsoft.com/office/drawing/2014/main" id="{0F213370-76D7-494C-8853-DF8857A03FE4}"/>
                    </a:ext>
                  </a:extLst>
                </p:cNvPr>
                <p:cNvPicPr/>
                <p:nvPr/>
              </p:nvPicPr>
              <p:blipFill>
                <a:blip r:embed="rId177"/>
                <a:stretch>
                  <a:fillRect/>
                </a:stretch>
              </p:blipFill>
              <p:spPr>
                <a:xfrm>
                  <a:off x="2562141" y="4073148"/>
                  <a:ext cx="280748"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15" name="Ink 114">
                  <a:extLst>
                    <a:ext uri="{FF2B5EF4-FFF2-40B4-BE49-F238E27FC236}">
                      <a16:creationId xmlns:a16="http://schemas.microsoft.com/office/drawing/2014/main" id="{F1C56778-4BC4-4A22-9E15-7CA75660DD4B}"/>
                    </a:ext>
                  </a:extLst>
                </p14:cNvPr>
                <p14:cNvContentPartPr/>
                <p14:nvPr/>
              </p14:nvContentPartPr>
              <p14:xfrm>
                <a:off x="2869555" y="4108788"/>
                <a:ext cx="269280" cy="180000"/>
              </p14:xfrm>
            </p:contentPart>
          </mc:Choice>
          <mc:Fallback xmlns="">
            <p:pic>
              <p:nvPicPr>
                <p:cNvPr id="115" name="Ink 114">
                  <a:extLst>
                    <a:ext uri="{FF2B5EF4-FFF2-40B4-BE49-F238E27FC236}">
                      <a16:creationId xmlns:a16="http://schemas.microsoft.com/office/drawing/2014/main" id="{F1C56778-4BC4-4A22-9E15-7CA75660DD4B}"/>
                    </a:ext>
                  </a:extLst>
                </p:cNvPr>
                <p:cNvPicPr/>
                <p:nvPr/>
              </p:nvPicPr>
              <p:blipFill>
                <a:blip r:embed="rId179"/>
                <a:stretch>
                  <a:fillRect/>
                </a:stretch>
              </p:blipFill>
              <p:spPr>
                <a:xfrm>
                  <a:off x="2851555" y="4090788"/>
                  <a:ext cx="30492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16" name="Ink 115">
                  <a:extLst>
                    <a:ext uri="{FF2B5EF4-FFF2-40B4-BE49-F238E27FC236}">
                      <a16:creationId xmlns:a16="http://schemas.microsoft.com/office/drawing/2014/main" id="{068C15BD-C815-465E-9BBB-379A50C3F4F8}"/>
                    </a:ext>
                  </a:extLst>
                </p14:cNvPr>
                <p14:cNvContentPartPr/>
                <p14:nvPr/>
              </p14:nvContentPartPr>
              <p14:xfrm>
                <a:off x="3056035" y="4158468"/>
                <a:ext cx="100440" cy="26280"/>
              </p14:xfrm>
            </p:contentPart>
          </mc:Choice>
          <mc:Fallback xmlns="">
            <p:pic>
              <p:nvPicPr>
                <p:cNvPr id="116" name="Ink 115">
                  <a:extLst>
                    <a:ext uri="{FF2B5EF4-FFF2-40B4-BE49-F238E27FC236}">
                      <a16:creationId xmlns:a16="http://schemas.microsoft.com/office/drawing/2014/main" id="{068C15BD-C815-465E-9BBB-379A50C3F4F8}"/>
                    </a:ext>
                  </a:extLst>
                </p:cNvPr>
                <p:cNvPicPr/>
                <p:nvPr/>
              </p:nvPicPr>
              <p:blipFill>
                <a:blip r:embed="rId181"/>
                <a:stretch>
                  <a:fillRect/>
                </a:stretch>
              </p:blipFill>
              <p:spPr>
                <a:xfrm>
                  <a:off x="3038035" y="4140468"/>
                  <a:ext cx="13608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17" name="Ink 116">
                  <a:extLst>
                    <a:ext uri="{FF2B5EF4-FFF2-40B4-BE49-F238E27FC236}">
                      <a16:creationId xmlns:a16="http://schemas.microsoft.com/office/drawing/2014/main" id="{248FD4FE-96BA-44F1-BF8B-FB86C6DAC08F}"/>
                    </a:ext>
                  </a:extLst>
                </p14:cNvPr>
                <p14:cNvContentPartPr/>
                <p14:nvPr/>
              </p14:nvContentPartPr>
              <p14:xfrm>
                <a:off x="3208315" y="4139028"/>
                <a:ext cx="66960" cy="102960"/>
              </p14:xfrm>
            </p:contentPart>
          </mc:Choice>
          <mc:Fallback xmlns="">
            <p:pic>
              <p:nvPicPr>
                <p:cNvPr id="117" name="Ink 116">
                  <a:extLst>
                    <a:ext uri="{FF2B5EF4-FFF2-40B4-BE49-F238E27FC236}">
                      <a16:creationId xmlns:a16="http://schemas.microsoft.com/office/drawing/2014/main" id="{248FD4FE-96BA-44F1-BF8B-FB86C6DAC08F}"/>
                    </a:ext>
                  </a:extLst>
                </p:cNvPr>
                <p:cNvPicPr/>
                <p:nvPr/>
              </p:nvPicPr>
              <p:blipFill>
                <a:blip r:embed="rId183"/>
                <a:stretch>
                  <a:fillRect/>
                </a:stretch>
              </p:blipFill>
              <p:spPr>
                <a:xfrm>
                  <a:off x="3190411" y="4121028"/>
                  <a:ext cx="102409"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18" name="Ink 117">
                  <a:extLst>
                    <a:ext uri="{FF2B5EF4-FFF2-40B4-BE49-F238E27FC236}">
                      <a16:creationId xmlns:a16="http://schemas.microsoft.com/office/drawing/2014/main" id="{40E3288F-6A6F-4520-B586-E4E2EE01730E}"/>
                    </a:ext>
                  </a:extLst>
                </p14:cNvPr>
                <p14:cNvContentPartPr/>
                <p14:nvPr/>
              </p14:nvContentPartPr>
              <p14:xfrm>
                <a:off x="3313435" y="4139748"/>
                <a:ext cx="150840" cy="94320"/>
              </p14:xfrm>
            </p:contentPart>
          </mc:Choice>
          <mc:Fallback xmlns="">
            <p:pic>
              <p:nvPicPr>
                <p:cNvPr id="118" name="Ink 117">
                  <a:extLst>
                    <a:ext uri="{FF2B5EF4-FFF2-40B4-BE49-F238E27FC236}">
                      <a16:creationId xmlns:a16="http://schemas.microsoft.com/office/drawing/2014/main" id="{40E3288F-6A6F-4520-B586-E4E2EE01730E}"/>
                    </a:ext>
                  </a:extLst>
                </p:cNvPr>
                <p:cNvPicPr/>
                <p:nvPr/>
              </p:nvPicPr>
              <p:blipFill>
                <a:blip r:embed="rId185"/>
                <a:stretch>
                  <a:fillRect/>
                </a:stretch>
              </p:blipFill>
              <p:spPr>
                <a:xfrm>
                  <a:off x="3295435" y="4121679"/>
                  <a:ext cx="186480" cy="130097"/>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19" name="Ink 118">
                  <a:extLst>
                    <a:ext uri="{FF2B5EF4-FFF2-40B4-BE49-F238E27FC236}">
                      <a16:creationId xmlns:a16="http://schemas.microsoft.com/office/drawing/2014/main" id="{E8448EAB-DE9C-45C8-8C5D-476D9F58CC69}"/>
                    </a:ext>
                  </a:extLst>
                </p14:cNvPr>
                <p14:cNvContentPartPr/>
                <p14:nvPr/>
              </p14:nvContentPartPr>
              <p14:xfrm>
                <a:off x="3236035" y="4072428"/>
                <a:ext cx="7200" cy="5400"/>
              </p14:xfrm>
            </p:contentPart>
          </mc:Choice>
          <mc:Fallback xmlns="">
            <p:pic>
              <p:nvPicPr>
                <p:cNvPr id="119" name="Ink 118">
                  <a:extLst>
                    <a:ext uri="{FF2B5EF4-FFF2-40B4-BE49-F238E27FC236}">
                      <a16:creationId xmlns:a16="http://schemas.microsoft.com/office/drawing/2014/main" id="{E8448EAB-DE9C-45C8-8C5D-476D9F58CC69}"/>
                    </a:ext>
                  </a:extLst>
                </p:cNvPr>
                <p:cNvPicPr/>
                <p:nvPr/>
              </p:nvPicPr>
              <p:blipFill>
                <a:blip r:embed="rId187"/>
                <a:stretch>
                  <a:fillRect/>
                </a:stretch>
              </p:blipFill>
              <p:spPr>
                <a:xfrm>
                  <a:off x="3218035" y="4054428"/>
                  <a:ext cx="42840" cy="41040"/>
                </a:xfrm>
                <a:prstGeom prst="rect">
                  <a:avLst/>
                </a:prstGeom>
              </p:spPr>
            </p:pic>
          </mc:Fallback>
        </mc:AlternateContent>
      </p:grpSp>
      <p:grpSp>
        <p:nvGrpSpPr>
          <p:cNvPr id="135" name="Group 134">
            <a:extLst>
              <a:ext uri="{FF2B5EF4-FFF2-40B4-BE49-F238E27FC236}">
                <a16:creationId xmlns:a16="http://schemas.microsoft.com/office/drawing/2014/main" id="{4E95B98C-3C1C-4B27-9F49-3A1DE590D6E0}"/>
              </a:ext>
            </a:extLst>
          </p:cNvPr>
          <p:cNvGrpSpPr/>
          <p:nvPr/>
        </p:nvGrpSpPr>
        <p:grpSpPr>
          <a:xfrm>
            <a:off x="4462915" y="4012668"/>
            <a:ext cx="1613520" cy="303840"/>
            <a:chOff x="4462915" y="4012668"/>
            <a:chExt cx="1613520" cy="303840"/>
          </a:xfrm>
        </p:grpSpPr>
        <mc:AlternateContent xmlns:mc="http://schemas.openxmlformats.org/markup-compatibility/2006" xmlns:p14="http://schemas.microsoft.com/office/powerpoint/2010/main">
          <mc:Choice Requires="p14">
            <p:contentPart p14:bwMode="auto" r:id="rId188">
              <p14:nvContentPartPr>
                <p14:cNvPr id="121" name="Ink 120">
                  <a:extLst>
                    <a:ext uri="{FF2B5EF4-FFF2-40B4-BE49-F238E27FC236}">
                      <a16:creationId xmlns:a16="http://schemas.microsoft.com/office/drawing/2014/main" id="{FFB0B3D4-4203-4487-99C3-270194F79D47}"/>
                    </a:ext>
                  </a:extLst>
                </p14:cNvPr>
                <p14:cNvContentPartPr/>
                <p14:nvPr/>
              </p14:nvContentPartPr>
              <p14:xfrm>
                <a:off x="4462915" y="4162068"/>
                <a:ext cx="122400" cy="134280"/>
              </p14:xfrm>
            </p:contentPart>
          </mc:Choice>
          <mc:Fallback xmlns="">
            <p:pic>
              <p:nvPicPr>
                <p:cNvPr id="121" name="Ink 120">
                  <a:extLst>
                    <a:ext uri="{FF2B5EF4-FFF2-40B4-BE49-F238E27FC236}">
                      <a16:creationId xmlns:a16="http://schemas.microsoft.com/office/drawing/2014/main" id="{FFB0B3D4-4203-4487-99C3-270194F79D47}"/>
                    </a:ext>
                  </a:extLst>
                </p:cNvPr>
                <p:cNvPicPr/>
                <p:nvPr/>
              </p:nvPicPr>
              <p:blipFill>
                <a:blip r:embed="rId189"/>
                <a:stretch>
                  <a:fillRect/>
                </a:stretch>
              </p:blipFill>
              <p:spPr>
                <a:xfrm>
                  <a:off x="4444915" y="4144116"/>
                  <a:ext cx="158040" cy="169825"/>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22" name="Ink 121">
                  <a:extLst>
                    <a:ext uri="{FF2B5EF4-FFF2-40B4-BE49-F238E27FC236}">
                      <a16:creationId xmlns:a16="http://schemas.microsoft.com/office/drawing/2014/main" id="{2FE97DA6-7D10-4AE2-B28E-8793A09A8A61}"/>
                    </a:ext>
                  </a:extLst>
                </p14:cNvPr>
                <p14:cNvContentPartPr/>
                <p14:nvPr/>
              </p14:nvContentPartPr>
              <p14:xfrm>
                <a:off x="4607995" y="4181868"/>
                <a:ext cx="109800" cy="98640"/>
              </p14:xfrm>
            </p:contentPart>
          </mc:Choice>
          <mc:Fallback xmlns="">
            <p:pic>
              <p:nvPicPr>
                <p:cNvPr id="122" name="Ink 121">
                  <a:extLst>
                    <a:ext uri="{FF2B5EF4-FFF2-40B4-BE49-F238E27FC236}">
                      <a16:creationId xmlns:a16="http://schemas.microsoft.com/office/drawing/2014/main" id="{2FE97DA6-7D10-4AE2-B28E-8793A09A8A61}"/>
                    </a:ext>
                  </a:extLst>
                </p:cNvPr>
                <p:cNvPicPr/>
                <p:nvPr/>
              </p:nvPicPr>
              <p:blipFill>
                <a:blip r:embed="rId191"/>
                <a:stretch>
                  <a:fillRect/>
                </a:stretch>
              </p:blipFill>
              <p:spPr>
                <a:xfrm>
                  <a:off x="4589995" y="4163802"/>
                  <a:ext cx="145440" cy="134411"/>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23" name="Ink 122">
                  <a:extLst>
                    <a:ext uri="{FF2B5EF4-FFF2-40B4-BE49-F238E27FC236}">
                      <a16:creationId xmlns:a16="http://schemas.microsoft.com/office/drawing/2014/main" id="{8358EA7F-83D9-46C6-8F1C-8C86F8F3E7B2}"/>
                    </a:ext>
                  </a:extLst>
                </p14:cNvPr>
                <p14:cNvContentPartPr/>
                <p14:nvPr/>
              </p14:nvContentPartPr>
              <p14:xfrm>
                <a:off x="4613755" y="4165668"/>
                <a:ext cx="75240" cy="140400"/>
              </p14:xfrm>
            </p:contentPart>
          </mc:Choice>
          <mc:Fallback xmlns="">
            <p:pic>
              <p:nvPicPr>
                <p:cNvPr id="123" name="Ink 122">
                  <a:extLst>
                    <a:ext uri="{FF2B5EF4-FFF2-40B4-BE49-F238E27FC236}">
                      <a16:creationId xmlns:a16="http://schemas.microsoft.com/office/drawing/2014/main" id="{8358EA7F-83D9-46C6-8F1C-8C86F8F3E7B2}"/>
                    </a:ext>
                  </a:extLst>
                </p:cNvPr>
                <p:cNvPicPr/>
                <p:nvPr/>
              </p:nvPicPr>
              <p:blipFill>
                <a:blip r:embed="rId193"/>
                <a:stretch>
                  <a:fillRect/>
                </a:stretch>
              </p:blipFill>
              <p:spPr>
                <a:xfrm>
                  <a:off x="4595755" y="4147668"/>
                  <a:ext cx="11088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24" name="Ink 123">
                  <a:extLst>
                    <a:ext uri="{FF2B5EF4-FFF2-40B4-BE49-F238E27FC236}">
                      <a16:creationId xmlns:a16="http://schemas.microsoft.com/office/drawing/2014/main" id="{1A40E6C2-B526-4201-8758-961EF1DE2027}"/>
                    </a:ext>
                  </a:extLst>
                </p14:cNvPr>
                <p14:cNvContentPartPr/>
                <p14:nvPr/>
              </p14:nvContentPartPr>
              <p14:xfrm>
                <a:off x="4772515" y="4151628"/>
                <a:ext cx="91800" cy="164880"/>
              </p14:xfrm>
            </p:contentPart>
          </mc:Choice>
          <mc:Fallback xmlns="">
            <p:pic>
              <p:nvPicPr>
                <p:cNvPr id="124" name="Ink 123">
                  <a:extLst>
                    <a:ext uri="{FF2B5EF4-FFF2-40B4-BE49-F238E27FC236}">
                      <a16:creationId xmlns:a16="http://schemas.microsoft.com/office/drawing/2014/main" id="{1A40E6C2-B526-4201-8758-961EF1DE2027}"/>
                    </a:ext>
                  </a:extLst>
                </p:cNvPr>
                <p:cNvPicPr/>
                <p:nvPr/>
              </p:nvPicPr>
              <p:blipFill>
                <a:blip r:embed="rId195"/>
                <a:stretch>
                  <a:fillRect/>
                </a:stretch>
              </p:blipFill>
              <p:spPr>
                <a:xfrm>
                  <a:off x="4754515" y="4133628"/>
                  <a:ext cx="12744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25" name="Ink 124">
                  <a:extLst>
                    <a:ext uri="{FF2B5EF4-FFF2-40B4-BE49-F238E27FC236}">
                      <a16:creationId xmlns:a16="http://schemas.microsoft.com/office/drawing/2014/main" id="{59140C76-3F94-4BEE-B3B0-ABDC46356D33}"/>
                    </a:ext>
                  </a:extLst>
                </p14:cNvPr>
                <p14:cNvContentPartPr/>
                <p14:nvPr/>
              </p14:nvContentPartPr>
              <p14:xfrm>
                <a:off x="4906435" y="4140468"/>
                <a:ext cx="96840" cy="107280"/>
              </p14:xfrm>
            </p:contentPart>
          </mc:Choice>
          <mc:Fallback xmlns="">
            <p:pic>
              <p:nvPicPr>
                <p:cNvPr id="125" name="Ink 124">
                  <a:extLst>
                    <a:ext uri="{FF2B5EF4-FFF2-40B4-BE49-F238E27FC236}">
                      <a16:creationId xmlns:a16="http://schemas.microsoft.com/office/drawing/2014/main" id="{59140C76-3F94-4BEE-B3B0-ABDC46356D33}"/>
                    </a:ext>
                  </a:extLst>
                </p:cNvPr>
                <p:cNvPicPr/>
                <p:nvPr/>
              </p:nvPicPr>
              <p:blipFill>
                <a:blip r:embed="rId197"/>
                <a:stretch>
                  <a:fillRect/>
                </a:stretch>
              </p:blipFill>
              <p:spPr>
                <a:xfrm>
                  <a:off x="4888435" y="4122468"/>
                  <a:ext cx="13248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26" name="Ink 125">
                  <a:extLst>
                    <a:ext uri="{FF2B5EF4-FFF2-40B4-BE49-F238E27FC236}">
                      <a16:creationId xmlns:a16="http://schemas.microsoft.com/office/drawing/2014/main" id="{517DD1F4-51AE-4005-8F7A-416A879BE152}"/>
                    </a:ext>
                  </a:extLst>
                </p14:cNvPr>
                <p14:cNvContentPartPr/>
                <p14:nvPr/>
              </p14:nvContentPartPr>
              <p14:xfrm>
                <a:off x="5051155" y="4125708"/>
                <a:ext cx="493200" cy="155880"/>
              </p14:xfrm>
            </p:contentPart>
          </mc:Choice>
          <mc:Fallback xmlns="">
            <p:pic>
              <p:nvPicPr>
                <p:cNvPr id="126" name="Ink 125">
                  <a:extLst>
                    <a:ext uri="{FF2B5EF4-FFF2-40B4-BE49-F238E27FC236}">
                      <a16:creationId xmlns:a16="http://schemas.microsoft.com/office/drawing/2014/main" id="{517DD1F4-51AE-4005-8F7A-416A879BE152}"/>
                    </a:ext>
                  </a:extLst>
                </p:cNvPr>
                <p:cNvPicPr/>
                <p:nvPr/>
              </p:nvPicPr>
              <p:blipFill>
                <a:blip r:embed="rId199"/>
                <a:stretch>
                  <a:fillRect/>
                </a:stretch>
              </p:blipFill>
              <p:spPr>
                <a:xfrm>
                  <a:off x="5033155" y="4107708"/>
                  <a:ext cx="52884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27" name="Ink 126">
                  <a:extLst>
                    <a:ext uri="{FF2B5EF4-FFF2-40B4-BE49-F238E27FC236}">
                      <a16:creationId xmlns:a16="http://schemas.microsoft.com/office/drawing/2014/main" id="{89B6FA39-4BE3-42F1-8639-D13E9E38E948}"/>
                    </a:ext>
                  </a:extLst>
                </p14:cNvPr>
                <p14:cNvContentPartPr/>
                <p14:nvPr/>
              </p14:nvContentPartPr>
              <p14:xfrm>
                <a:off x="5569195" y="4060548"/>
                <a:ext cx="43560" cy="196560"/>
              </p14:xfrm>
            </p:contentPart>
          </mc:Choice>
          <mc:Fallback xmlns="">
            <p:pic>
              <p:nvPicPr>
                <p:cNvPr id="127" name="Ink 126">
                  <a:extLst>
                    <a:ext uri="{FF2B5EF4-FFF2-40B4-BE49-F238E27FC236}">
                      <a16:creationId xmlns:a16="http://schemas.microsoft.com/office/drawing/2014/main" id="{89B6FA39-4BE3-42F1-8639-D13E9E38E948}"/>
                    </a:ext>
                  </a:extLst>
                </p:cNvPr>
                <p:cNvPicPr/>
                <p:nvPr/>
              </p:nvPicPr>
              <p:blipFill>
                <a:blip r:embed="rId201"/>
                <a:stretch>
                  <a:fillRect/>
                </a:stretch>
              </p:blipFill>
              <p:spPr>
                <a:xfrm>
                  <a:off x="5551195" y="4042581"/>
                  <a:ext cx="79200" cy="232135"/>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28" name="Ink 127">
                  <a:extLst>
                    <a:ext uri="{FF2B5EF4-FFF2-40B4-BE49-F238E27FC236}">
                      <a16:creationId xmlns:a16="http://schemas.microsoft.com/office/drawing/2014/main" id="{81477F51-5E75-4246-A367-4F2996570B04}"/>
                    </a:ext>
                  </a:extLst>
                </p14:cNvPr>
                <p14:cNvContentPartPr/>
                <p14:nvPr/>
              </p14:nvContentPartPr>
              <p14:xfrm>
                <a:off x="5520235" y="4119588"/>
                <a:ext cx="223920" cy="124920"/>
              </p14:xfrm>
            </p:contentPart>
          </mc:Choice>
          <mc:Fallback xmlns="">
            <p:pic>
              <p:nvPicPr>
                <p:cNvPr id="128" name="Ink 127">
                  <a:extLst>
                    <a:ext uri="{FF2B5EF4-FFF2-40B4-BE49-F238E27FC236}">
                      <a16:creationId xmlns:a16="http://schemas.microsoft.com/office/drawing/2014/main" id="{81477F51-5E75-4246-A367-4F2996570B04}"/>
                    </a:ext>
                  </a:extLst>
                </p:cNvPr>
                <p:cNvPicPr/>
                <p:nvPr/>
              </p:nvPicPr>
              <p:blipFill>
                <a:blip r:embed="rId203"/>
                <a:stretch>
                  <a:fillRect/>
                </a:stretch>
              </p:blipFill>
              <p:spPr>
                <a:xfrm>
                  <a:off x="5502235" y="4101640"/>
                  <a:ext cx="259560" cy="160458"/>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29" name="Ink 128">
                  <a:extLst>
                    <a:ext uri="{FF2B5EF4-FFF2-40B4-BE49-F238E27FC236}">
                      <a16:creationId xmlns:a16="http://schemas.microsoft.com/office/drawing/2014/main" id="{8F640170-25EA-4DCF-9175-D7953763AE9B}"/>
                    </a:ext>
                  </a:extLst>
                </p14:cNvPr>
                <p14:cNvContentPartPr/>
                <p14:nvPr/>
              </p14:nvContentPartPr>
              <p14:xfrm>
                <a:off x="5799595" y="4031028"/>
                <a:ext cx="276840" cy="236520"/>
              </p14:xfrm>
            </p:contentPart>
          </mc:Choice>
          <mc:Fallback xmlns="">
            <p:pic>
              <p:nvPicPr>
                <p:cNvPr id="129" name="Ink 128">
                  <a:extLst>
                    <a:ext uri="{FF2B5EF4-FFF2-40B4-BE49-F238E27FC236}">
                      <a16:creationId xmlns:a16="http://schemas.microsoft.com/office/drawing/2014/main" id="{8F640170-25EA-4DCF-9175-D7953763AE9B}"/>
                    </a:ext>
                  </a:extLst>
                </p:cNvPr>
                <p:cNvPicPr/>
                <p:nvPr/>
              </p:nvPicPr>
              <p:blipFill>
                <a:blip r:embed="rId205"/>
                <a:stretch>
                  <a:fillRect/>
                </a:stretch>
              </p:blipFill>
              <p:spPr>
                <a:xfrm>
                  <a:off x="5781595" y="4013028"/>
                  <a:ext cx="31248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30" name="Ink 129">
                  <a:extLst>
                    <a:ext uri="{FF2B5EF4-FFF2-40B4-BE49-F238E27FC236}">
                      <a16:creationId xmlns:a16="http://schemas.microsoft.com/office/drawing/2014/main" id="{CDE11B56-63BF-4910-8212-8D187BE383CE}"/>
                    </a:ext>
                  </a:extLst>
                </p14:cNvPr>
                <p14:cNvContentPartPr/>
                <p14:nvPr/>
              </p14:nvContentPartPr>
              <p14:xfrm>
                <a:off x="5837395" y="4012668"/>
                <a:ext cx="65160" cy="4320"/>
              </p14:xfrm>
            </p:contentPart>
          </mc:Choice>
          <mc:Fallback xmlns="">
            <p:pic>
              <p:nvPicPr>
                <p:cNvPr id="130" name="Ink 129">
                  <a:extLst>
                    <a:ext uri="{FF2B5EF4-FFF2-40B4-BE49-F238E27FC236}">
                      <a16:creationId xmlns:a16="http://schemas.microsoft.com/office/drawing/2014/main" id="{CDE11B56-63BF-4910-8212-8D187BE383CE}"/>
                    </a:ext>
                  </a:extLst>
                </p:cNvPr>
                <p:cNvPicPr/>
                <p:nvPr/>
              </p:nvPicPr>
              <p:blipFill>
                <a:blip r:embed="rId207"/>
                <a:stretch>
                  <a:fillRect/>
                </a:stretch>
              </p:blipFill>
              <p:spPr>
                <a:xfrm>
                  <a:off x="5819395" y="3994668"/>
                  <a:ext cx="100800" cy="39960"/>
                </a:xfrm>
                <a:prstGeom prst="rect">
                  <a:avLst/>
                </a:prstGeom>
              </p:spPr>
            </p:pic>
          </mc:Fallback>
        </mc:AlternateContent>
      </p:grpSp>
      <p:grpSp>
        <p:nvGrpSpPr>
          <p:cNvPr id="134" name="Group 133">
            <a:extLst>
              <a:ext uri="{FF2B5EF4-FFF2-40B4-BE49-F238E27FC236}">
                <a16:creationId xmlns:a16="http://schemas.microsoft.com/office/drawing/2014/main" id="{6905B09A-B990-434A-8F53-1461B7941C72}"/>
              </a:ext>
            </a:extLst>
          </p:cNvPr>
          <p:cNvGrpSpPr/>
          <p:nvPr/>
        </p:nvGrpSpPr>
        <p:grpSpPr>
          <a:xfrm>
            <a:off x="6832795" y="4100868"/>
            <a:ext cx="904320" cy="233280"/>
            <a:chOff x="6832795" y="4100868"/>
            <a:chExt cx="904320" cy="233280"/>
          </a:xfrm>
        </p:grpSpPr>
        <mc:AlternateContent xmlns:mc="http://schemas.openxmlformats.org/markup-compatibility/2006" xmlns:p14="http://schemas.microsoft.com/office/powerpoint/2010/main">
          <mc:Choice Requires="p14">
            <p:contentPart p14:bwMode="auto" r:id="rId208">
              <p14:nvContentPartPr>
                <p14:cNvPr id="131" name="Ink 130">
                  <a:extLst>
                    <a:ext uri="{FF2B5EF4-FFF2-40B4-BE49-F238E27FC236}">
                      <a16:creationId xmlns:a16="http://schemas.microsoft.com/office/drawing/2014/main" id="{4B3EB46F-2415-400C-BF55-3318884EE00E}"/>
                    </a:ext>
                  </a:extLst>
                </p14:cNvPr>
                <p14:cNvContentPartPr/>
                <p14:nvPr/>
              </p14:nvContentPartPr>
              <p14:xfrm>
                <a:off x="6832795" y="4116348"/>
                <a:ext cx="208440" cy="205920"/>
              </p14:xfrm>
            </p:contentPart>
          </mc:Choice>
          <mc:Fallback xmlns="">
            <p:pic>
              <p:nvPicPr>
                <p:cNvPr id="131" name="Ink 130">
                  <a:extLst>
                    <a:ext uri="{FF2B5EF4-FFF2-40B4-BE49-F238E27FC236}">
                      <a16:creationId xmlns:a16="http://schemas.microsoft.com/office/drawing/2014/main" id="{4B3EB46F-2415-400C-BF55-3318884EE00E}"/>
                    </a:ext>
                  </a:extLst>
                </p:cNvPr>
                <p:cNvPicPr/>
                <p:nvPr/>
              </p:nvPicPr>
              <p:blipFill>
                <a:blip r:embed="rId209"/>
                <a:stretch>
                  <a:fillRect/>
                </a:stretch>
              </p:blipFill>
              <p:spPr>
                <a:xfrm>
                  <a:off x="6814826" y="4098348"/>
                  <a:ext cx="244019"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32" name="Ink 131">
                  <a:extLst>
                    <a:ext uri="{FF2B5EF4-FFF2-40B4-BE49-F238E27FC236}">
                      <a16:creationId xmlns:a16="http://schemas.microsoft.com/office/drawing/2014/main" id="{665296F2-AB7D-44E4-AB71-4E19C4342932}"/>
                    </a:ext>
                  </a:extLst>
                </p14:cNvPr>
                <p14:cNvContentPartPr/>
                <p14:nvPr/>
              </p14:nvContentPartPr>
              <p14:xfrm>
                <a:off x="7051675" y="4160268"/>
                <a:ext cx="685440" cy="173880"/>
              </p14:xfrm>
            </p:contentPart>
          </mc:Choice>
          <mc:Fallback xmlns="">
            <p:pic>
              <p:nvPicPr>
                <p:cNvPr id="132" name="Ink 131">
                  <a:extLst>
                    <a:ext uri="{FF2B5EF4-FFF2-40B4-BE49-F238E27FC236}">
                      <a16:creationId xmlns:a16="http://schemas.microsoft.com/office/drawing/2014/main" id="{665296F2-AB7D-44E4-AB71-4E19C4342932}"/>
                    </a:ext>
                  </a:extLst>
                </p:cNvPr>
                <p:cNvPicPr/>
                <p:nvPr/>
              </p:nvPicPr>
              <p:blipFill>
                <a:blip r:embed="rId211"/>
                <a:stretch>
                  <a:fillRect/>
                </a:stretch>
              </p:blipFill>
              <p:spPr>
                <a:xfrm>
                  <a:off x="7033684" y="4142268"/>
                  <a:ext cx="721061"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33" name="Ink 132">
                  <a:extLst>
                    <a:ext uri="{FF2B5EF4-FFF2-40B4-BE49-F238E27FC236}">
                      <a16:creationId xmlns:a16="http://schemas.microsoft.com/office/drawing/2014/main" id="{302D686C-C6F4-489F-91E0-93B676C928C7}"/>
                    </a:ext>
                  </a:extLst>
                </p14:cNvPr>
                <p14:cNvContentPartPr/>
                <p14:nvPr/>
              </p14:nvContentPartPr>
              <p14:xfrm>
                <a:off x="7101355" y="4100868"/>
                <a:ext cx="22320" cy="12240"/>
              </p14:xfrm>
            </p:contentPart>
          </mc:Choice>
          <mc:Fallback xmlns="">
            <p:pic>
              <p:nvPicPr>
                <p:cNvPr id="133" name="Ink 132">
                  <a:extLst>
                    <a:ext uri="{FF2B5EF4-FFF2-40B4-BE49-F238E27FC236}">
                      <a16:creationId xmlns:a16="http://schemas.microsoft.com/office/drawing/2014/main" id="{302D686C-C6F4-489F-91E0-93B676C928C7}"/>
                    </a:ext>
                  </a:extLst>
                </p:cNvPr>
                <p:cNvPicPr/>
                <p:nvPr/>
              </p:nvPicPr>
              <p:blipFill>
                <a:blip r:embed="rId213"/>
                <a:stretch>
                  <a:fillRect/>
                </a:stretch>
              </p:blipFill>
              <p:spPr>
                <a:xfrm>
                  <a:off x="7083355" y="4082868"/>
                  <a:ext cx="57960" cy="47880"/>
                </a:xfrm>
                <a:prstGeom prst="rect">
                  <a:avLst/>
                </a:prstGeom>
              </p:spPr>
            </p:pic>
          </mc:Fallback>
        </mc:AlternateContent>
      </p:grpSp>
      <p:grpSp>
        <p:nvGrpSpPr>
          <p:cNvPr id="145" name="Group 144">
            <a:extLst>
              <a:ext uri="{FF2B5EF4-FFF2-40B4-BE49-F238E27FC236}">
                <a16:creationId xmlns:a16="http://schemas.microsoft.com/office/drawing/2014/main" id="{DF94046F-2B3B-44C8-A169-A62EF2E07643}"/>
              </a:ext>
            </a:extLst>
          </p:cNvPr>
          <p:cNvGrpSpPr/>
          <p:nvPr/>
        </p:nvGrpSpPr>
        <p:grpSpPr>
          <a:xfrm>
            <a:off x="9228955" y="4034268"/>
            <a:ext cx="1927800" cy="334080"/>
            <a:chOff x="9228955" y="4034268"/>
            <a:chExt cx="1927800" cy="334080"/>
          </a:xfrm>
        </p:grpSpPr>
        <mc:AlternateContent xmlns:mc="http://schemas.openxmlformats.org/markup-compatibility/2006" xmlns:p14="http://schemas.microsoft.com/office/powerpoint/2010/main">
          <mc:Choice Requires="p14">
            <p:contentPart p14:bwMode="auto" r:id="rId214">
              <p14:nvContentPartPr>
                <p14:cNvPr id="136" name="Ink 135">
                  <a:extLst>
                    <a:ext uri="{FF2B5EF4-FFF2-40B4-BE49-F238E27FC236}">
                      <a16:creationId xmlns:a16="http://schemas.microsoft.com/office/drawing/2014/main" id="{4E3B33CC-A3D8-4799-82B9-2EE44974D31D}"/>
                    </a:ext>
                  </a:extLst>
                </p14:cNvPr>
                <p14:cNvContentPartPr/>
                <p14:nvPr/>
              </p14:nvContentPartPr>
              <p14:xfrm>
                <a:off x="9228955" y="4135068"/>
                <a:ext cx="103320" cy="119520"/>
              </p14:xfrm>
            </p:contentPart>
          </mc:Choice>
          <mc:Fallback xmlns="">
            <p:pic>
              <p:nvPicPr>
                <p:cNvPr id="136" name="Ink 135">
                  <a:extLst>
                    <a:ext uri="{FF2B5EF4-FFF2-40B4-BE49-F238E27FC236}">
                      <a16:creationId xmlns:a16="http://schemas.microsoft.com/office/drawing/2014/main" id="{4E3B33CC-A3D8-4799-82B9-2EE44974D31D}"/>
                    </a:ext>
                  </a:extLst>
                </p:cNvPr>
                <p:cNvPicPr/>
                <p:nvPr/>
              </p:nvPicPr>
              <p:blipFill>
                <a:blip r:embed="rId215"/>
                <a:stretch>
                  <a:fillRect/>
                </a:stretch>
              </p:blipFill>
              <p:spPr>
                <a:xfrm>
                  <a:off x="9210955" y="4117014"/>
                  <a:ext cx="138960" cy="155268"/>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37" name="Ink 136">
                  <a:extLst>
                    <a:ext uri="{FF2B5EF4-FFF2-40B4-BE49-F238E27FC236}">
                      <a16:creationId xmlns:a16="http://schemas.microsoft.com/office/drawing/2014/main" id="{958CDE57-C209-4528-8AFE-BCE18860E4AE}"/>
                    </a:ext>
                  </a:extLst>
                </p14:cNvPr>
                <p14:cNvContentPartPr/>
                <p14:nvPr/>
              </p14:nvContentPartPr>
              <p14:xfrm>
                <a:off x="9373675" y="4129668"/>
                <a:ext cx="138960" cy="106200"/>
              </p14:xfrm>
            </p:contentPart>
          </mc:Choice>
          <mc:Fallback xmlns="">
            <p:pic>
              <p:nvPicPr>
                <p:cNvPr id="137" name="Ink 136">
                  <a:extLst>
                    <a:ext uri="{FF2B5EF4-FFF2-40B4-BE49-F238E27FC236}">
                      <a16:creationId xmlns:a16="http://schemas.microsoft.com/office/drawing/2014/main" id="{958CDE57-C209-4528-8AFE-BCE18860E4AE}"/>
                    </a:ext>
                  </a:extLst>
                </p:cNvPr>
                <p:cNvPicPr/>
                <p:nvPr/>
              </p:nvPicPr>
              <p:blipFill>
                <a:blip r:embed="rId217"/>
                <a:stretch>
                  <a:fillRect/>
                </a:stretch>
              </p:blipFill>
              <p:spPr>
                <a:xfrm>
                  <a:off x="9355675" y="4111668"/>
                  <a:ext cx="17460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38" name="Ink 137">
                  <a:extLst>
                    <a:ext uri="{FF2B5EF4-FFF2-40B4-BE49-F238E27FC236}">
                      <a16:creationId xmlns:a16="http://schemas.microsoft.com/office/drawing/2014/main" id="{31E97C1D-73DA-49B0-A0DC-013BFA341FBD}"/>
                    </a:ext>
                  </a:extLst>
                </p14:cNvPr>
                <p14:cNvContentPartPr/>
                <p14:nvPr/>
              </p14:nvContentPartPr>
              <p14:xfrm>
                <a:off x="9403915" y="4153068"/>
                <a:ext cx="76680" cy="110520"/>
              </p14:xfrm>
            </p:contentPart>
          </mc:Choice>
          <mc:Fallback xmlns="">
            <p:pic>
              <p:nvPicPr>
                <p:cNvPr id="138" name="Ink 137">
                  <a:extLst>
                    <a:ext uri="{FF2B5EF4-FFF2-40B4-BE49-F238E27FC236}">
                      <a16:creationId xmlns:a16="http://schemas.microsoft.com/office/drawing/2014/main" id="{31E97C1D-73DA-49B0-A0DC-013BFA341FBD}"/>
                    </a:ext>
                  </a:extLst>
                </p:cNvPr>
                <p:cNvPicPr/>
                <p:nvPr/>
              </p:nvPicPr>
              <p:blipFill>
                <a:blip r:embed="rId219"/>
                <a:stretch>
                  <a:fillRect/>
                </a:stretch>
              </p:blipFill>
              <p:spPr>
                <a:xfrm>
                  <a:off x="9385915" y="4135068"/>
                  <a:ext cx="1123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39" name="Ink 138">
                  <a:extLst>
                    <a:ext uri="{FF2B5EF4-FFF2-40B4-BE49-F238E27FC236}">
                      <a16:creationId xmlns:a16="http://schemas.microsoft.com/office/drawing/2014/main" id="{BB964A3A-A719-4790-8F84-612661CAE991}"/>
                    </a:ext>
                  </a:extLst>
                </p14:cNvPr>
                <p14:cNvContentPartPr/>
                <p14:nvPr/>
              </p14:nvContentPartPr>
              <p14:xfrm>
                <a:off x="9585715" y="4142988"/>
                <a:ext cx="126000" cy="154080"/>
              </p14:xfrm>
            </p:contentPart>
          </mc:Choice>
          <mc:Fallback xmlns="">
            <p:pic>
              <p:nvPicPr>
                <p:cNvPr id="139" name="Ink 138">
                  <a:extLst>
                    <a:ext uri="{FF2B5EF4-FFF2-40B4-BE49-F238E27FC236}">
                      <a16:creationId xmlns:a16="http://schemas.microsoft.com/office/drawing/2014/main" id="{BB964A3A-A719-4790-8F84-612661CAE991}"/>
                    </a:ext>
                  </a:extLst>
                </p:cNvPr>
                <p:cNvPicPr/>
                <p:nvPr/>
              </p:nvPicPr>
              <p:blipFill>
                <a:blip r:embed="rId221"/>
                <a:stretch>
                  <a:fillRect/>
                </a:stretch>
              </p:blipFill>
              <p:spPr>
                <a:xfrm>
                  <a:off x="9567715" y="4124946"/>
                  <a:ext cx="161640" cy="189803"/>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40" name="Ink 139">
                  <a:extLst>
                    <a:ext uri="{FF2B5EF4-FFF2-40B4-BE49-F238E27FC236}">
                      <a16:creationId xmlns:a16="http://schemas.microsoft.com/office/drawing/2014/main" id="{96A19DB2-9D51-428D-97AB-96C46243527C}"/>
                    </a:ext>
                  </a:extLst>
                </p14:cNvPr>
                <p14:cNvContentPartPr/>
                <p14:nvPr/>
              </p14:nvContentPartPr>
              <p14:xfrm>
                <a:off x="9786235" y="4168188"/>
                <a:ext cx="86040" cy="100440"/>
              </p14:xfrm>
            </p:contentPart>
          </mc:Choice>
          <mc:Fallback xmlns="">
            <p:pic>
              <p:nvPicPr>
                <p:cNvPr id="140" name="Ink 139">
                  <a:extLst>
                    <a:ext uri="{FF2B5EF4-FFF2-40B4-BE49-F238E27FC236}">
                      <a16:creationId xmlns:a16="http://schemas.microsoft.com/office/drawing/2014/main" id="{96A19DB2-9D51-428D-97AB-96C46243527C}"/>
                    </a:ext>
                  </a:extLst>
                </p:cNvPr>
                <p:cNvPicPr/>
                <p:nvPr/>
              </p:nvPicPr>
              <p:blipFill>
                <a:blip r:embed="rId223"/>
                <a:stretch>
                  <a:fillRect/>
                </a:stretch>
              </p:blipFill>
              <p:spPr>
                <a:xfrm>
                  <a:off x="9768235" y="4150188"/>
                  <a:ext cx="12168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41" name="Ink 140">
                  <a:extLst>
                    <a:ext uri="{FF2B5EF4-FFF2-40B4-BE49-F238E27FC236}">
                      <a16:creationId xmlns:a16="http://schemas.microsoft.com/office/drawing/2014/main" id="{452FF1B2-AD4E-4036-B875-E7BBDFD8BA60}"/>
                    </a:ext>
                  </a:extLst>
                </p14:cNvPr>
                <p14:cNvContentPartPr/>
                <p14:nvPr/>
              </p14:nvContentPartPr>
              <p14:xfrm>
                <a:off x="9943195" y="4146588"/>
                <a:ext cx="617040" cy="151560"/>
              </p14:xfrm>
            </p:contentPart>
          </mc:Choice>
          <mc:Fallback xmlns="">
            <p:pic>
              <p:nvPicPr>
                <p:cNvPr id="141" name="Ink 140">
                  <a:extLst>
                    <a:ext uri="{FF2B5EF4-FFF2-40B4-BE49-F238E27FC236}">
                      <a16:creationId xmlns:a16="http://schemas.microsoft.com/office/drawing/2014/main" id="{452FF1B2-AD4E-4036-B875-E7BBDFD8BA60}"/>
                    </a:ext>
                  </a:extLst>
                </p:cNvPr>
                <p:cNvPicPr/>
                <p:nvPr/>
              </p:nvPicPr>
              <p:blipFill>
                <a:blip r:embed="rId225"/>
                <a:stretch>
                  <a:fillRect/>
                </a:stretch>
              </p:blipFill>
              <p:spPr>
                <a:xfrm>
                  <a:off x="9925195" y="4128545"/>
                  <a:ext cx="652680" cy="187285"/>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42" name="Ink 141">
                  <a:extLst>
                    <a:ext uri="{FF2B5EF4-FFF2-40B4-BE49-F238E27FC236}">
                      <a16:creationId xmlns:a16="http://schemas.microsoft.com/office/drawing/2014/main" id="{7B95A1AC-38C3-496C-91C3-4FF70139A536}"/>
                    </a:ext>
                  </a:extLst>
                </p14:cNvPr>
                <p14:cNvContentPartPr/>
                <p14:nvPr/>
              </p14:nvContentPartPr>
              <p14:xfrm>
                <a:off x="10594435" y="4075668"/>
                <a:ext cx="28800" cy="218520"/>
              </p14:xfrm>
            </p:contentPart>
          </mc:Choice>
          <mc:Fallback xmlns="">
            <p:pic>
              <p:nvPicPr>
                <p:cNvPr id="142" name="Ink 141">
                  <a:extLst>
                    <a:ext uri="{FF2B5EF4-FFF2-40B4-BE49-F238E27FC236}">
                      <a16:creationId xmlns:a16="http://schemas.microsoft.com/office/drawing/2014/main" id="{7B95A1AC-38C3-496C-91C3-4FF70139A536}"/>
                    </a:ext>
                  </a:extLst>
                </p:cNvPr>
                <p:cNvPicPr/>
                <p:nvPr/>
              </p:nvPicPr>
              <p:blipFill>
                <a:blip r:embed="rId227"/>
                <a:stretch>
                  <a:fillRect/>
                </a:stretch>
              </p:blipFill>
              <p:spPr>
                <a:xfrm>
                  <a:off x="10576435" y="4057668"/>
                  <a:ext cx="6444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43" name="Ink 142">
                  <a:extLst>
                    <a:ext uri="{FF2B5EF4-FFF2-40B4-BE49-F238E27FC236}">
                      <a16:creationId xmlns:a16="http://schemas.microsoft.com/office/drawing/2014/main" id="{C3D94A93-834A-4877-BCAF-A3765AB317AC}"/>
                    </a:ext>
                  </a:extLst>
                </p14:cNvPr>
                <p14:cNvContentPartPr/>
                <p14:nvPr/>
              </p14:nvContentPartPr>
              <p14:xfrm>
                <a:off x="10540795" y="4160628"/>
                <a:ext cx="124200" cy="33120"/>
              </p14:xfrm>
            </p:contentPart>
          </mc:Choice>
          <mc:Fallback xmlns="">
            <p:pic>
              <p:nvPicPr>
                <p:cNvPr id="143" name="Ink 142">
                  <a:extLst>
                    <a:ext uri="{FF2B5EF4-FFF2-40B4-BE49-F238E27FC236}">
                      <a16:creationId xmlns:a16="http://schemas.microsoft.com/office/drawing/2014/main" id="{C3D94A93-834A-4877-BCAF-A3765AB317AC}"/>
                    </a:ext>
                  </a:extLst>
                </p:cNvPr>
                <p:cNvPicPr/>
                <p:nvPr/>
              </p:nvPicPr>
              <p:blipFill>
                <a:blip r:embed="rId229"/>
                <a:stretch>
                  <a:fillRect/>
                </a:stretch>
              </p:blipFill>
              <p:spPr>
                <a:xfrm>
                  <a:off x="10522795" y="4142628"/>
                  <a:ext cx="15984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44" name="Ink 143">
                  <a:extLst>
                    <a:ext uri="{FF2B5EF4-FFF2-40B4-BE49-F238E27FC236}">
                      <a16:creationId xmlns:a16="http://schemas.microsoft.com/office/drawing/2014/main" id="{72E16765-BE76-480E-8263-D40F569D9C12}"/>
                    </a:ext>
                  </a:extLst>
                </p14:cNvPr>
                <p14:cNvContentPartPr/>
                <p14:nvPr/>
              </p14:nvContentPartPr>
              <p14:xfrm>
                <a:off x="10727635" y="4034268"/>
                <a:ext cx="429120" cy="334080"/>
              </p14:xfrm>
            </p:contentPart>
          </mc:Choice>
          <mc:Fallback xmlns="">
            <p:pic>
              <p:nvPicPr>
                <p:cNvPr id="144" name="Ink 143">
                  <a:extLst>
                    <a:ext uri="{FF2B5EF4-FFF2-40B4-BE49-F238E27FC236}">
                      <a16:creationId xmlns:a16="http://schemas.microsoft.com/office/drawing/2014/main" id="{72E16765-BE76-480E-8263-D40F569D9C12}"/>
                    </a:ext>
                  </a:extLst>
                </p:cNvPr>
                <p:cNvPicPr/>
                <p:nvPr/>
              </p:nvPicPr>
              <p:blipFill>
                <a:blip r:embed="rId231"/>
                <a:stretch>
                  <a:fillRect/>
                </a:stretch>
              </p:blipFill>
              <p:spPr>
                <a:xfrm>
                  <a:off x="10709635" y="4016268"/>
                  <a:ext cx="464760" cy="369720"/>
                </a:xfrm>
                <a:prstGeom prst="rect">
                  <a:avLst/>
                </a:prstGeom>
              </p:spPr>
            </p:pic>
          </mc:Fallback>
        </mc:AlternateContent>
      </p:grpSp>
      <p:grpSp>
        <p:nvGrpSpPr>
          <p:cNvPr id="150" name="Group 149">
            <a:extLst>
              <a:ext uri="{FF2B5EF4-FFF2-40B4-BE49-F238E27FC236}">
                <a16:creationId xmlns:a16="http://schemas.microsoft.com/office/drawing/2014/main" id="{DF1438CD-F0E9-4BA8-8A0D-575180D2019A}"/>
              </a:ext>
            </a:extLst>
          </p:cNvPr>
          <p:cNvGrpSpPr/>
          <p:nvPr/>
        </p:nvGrpSpPr>
        <p:grpSpPr>
          <a:xfrm>
            <a:off x="8427595" y="4703148"/>
            <a:ext cx="673200" cy="222840"/>
            <a:chOff x="8427595" y="4703148"/>
            <a:chExt cx="673200" cy="222840"/>
          </a:xfrm>
        </p:grpSpPr>
        <mc:AlternateContent xmlns:mc="http://schemas.openxmlformats.org/markup-compatibility/2006" xmlns:p14="http://schemas.microsoft.com/office/powerpoint/2010/main">
          <mc:Choice Requires="p14">
            <p:contentPart p14:bwMode="auto" r:id="rId232">
              <p14:nvContentPartPr>
                <p14:cNvPr id="146" name="Ink 145">
                  <a:extLst>
                    <a:ext uri="{FF2B5EF4-FFF2-40B4-BE49-F238E27FC236}">
                      <a16:creationId xmlns:a16="http://schemas.microsoft.com/office/drawing/2014/main" id="{C03B3871-8FE9-40DA-8ABD-1536B66A36AB}"/>
                    </a:ext>
                  </a:extLst>
                </p14:cNvPr>
                <p14:cNvContentPartPr/>
                <p14:nvPr/>
              </p14:nvContentPartPr>
              <p14:xfrm>
                <a:off x="8427595" y="4703148"/>
                <a:ext cx="106920" cy="222840"/>
              </p14:xfrm>
            </p:contentPart>
          </mc:Choice>
          <mc:Fallback xmlns="">
            <p:pic>
              <p:nvPicPr>
                <p:cNvPr id="146" name="Ink 145">
                  <a:extLst>
                    <a:ext uri="{FF2B5EF4-FFF2-40B4-BE49-F238E27FC236}">
                      <a16:creationId xmlns:a16="http://schemas.microsoft.com/office/drawing/2014/main" id="{C03B3871-8FE9-40DA-8ABD-1536B66A36AB}"/>
                    </a:ext>
                  </a:extLst>
                </p:cNvPr>
                <p:cNvPicPr/>
                <p:nvPr/>
              </p:nvPicPr>
              <p:blipFill>
                <a:blip r:embed="rId233"/>
                <a:stretch>
                  <a:fillRect/>
                </a:stretch>
              </p:blipFill>
              <p:spPr>
                <a:xfrm>
                  <a:off x="8409534" y="4685148"/>
                  <a:ext cx="14268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47" name="Ink 146">
                  <a:extLst>
                    <a:ext uri="{FF2B5EF4-FFF2-40B4-BE49-F238E27FC236}">
                      <a16:creationId xmlns:a16="http://schemas.microsoft.com/office/drawing/2014/main" id="{4E4BAF98-1677-45BB-A483-A0F8E1A21E7D}"/>
                    </a:ext>
                  </a:extLst>
                </p14:cNvPr>
                <p14:cNvContentPartPr/>
                <p14:nvPr/>
              </p14:nvContentPartPr>
              <p14:xfrm>
                <a:off x="8614435" y="4734828"/>
                <a:ext cx="171720" cy="179280"/>
              </p14:xfrm>
            </p:contentPart>
          </mc:Choice>
          <mc:Fallback xmlns="">
            <p:pic>
              <p:nvPicPr>
                <p:cNvPr id="147" name="Ink 146">
                  <a:extLst>
                    <a:ext uri="{FF2B5EF4-FFF2-40B4-BE49-F238E27FC236}">
                      <a16:creationId xmlns:a16="http://schemas.microsoft.com/office/drawing/2014/main" id="{4E4BAF98-1677-45BB-A483-A0F8E1A21E7D}"/>
                    </a:ext>
                  </a:extLst>
                </p:cNvPr>
                <p:cNvPicPr/>
                <p:nvPr/>
              </p:nvPicPr>
              <p:blipFill>
                <a:blip r:embed="rId235"/>
                <a:stretch>
                  <a:fillRect/>
                </a:stretch>
              </p:blipFill>
              <p:spPr>
                <a:xfrm>
                  <a:off x="8596397" y="4716828"/>
                  <a:ext cx="207435"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48" name="Ink 147">
                  <a:extLst>
                    <a:ext uri="{FF2B5EF4-FFF2-40B4-BE49-F238E27FC236}">
                      <a16:creationId xmlns:a16="http://schemas.microsoft.com/office/drawing/2014/main" id="{D015204C-6EEA-42BF-882E-8EDF62EC4F3F}"/>
                    </a:ext>
                  </a:extLst>
                </p14:cNvPr>
                <p14:cNvContentPartPr/>
                <p14:nvPr/>
              </p14:nvContentPartPr>
              <p14:xfrm>
                <a:off x="8825395" y="4738788"/>
                <a:ext cx="227520" cy="173880"/>
              </p14:xfrm>
            </p:contentPart>
          </mc:Choice>
          <mc:Fallback xmlns="">
            <p:pic>
              <p:nvPicPr>
                <p:cNvPr id="148" name="Ink 147">
                  <a:extLst>
                    <a:ext uri="{FF2B5EF4-FFF2-40B4-BE49-F238E27FC236}">
                      <a16:creationId xmlns:a16="http://schemas.microsoft.com/office/drawing/2014/main" id="{D015204C-6EEA-42BF-882E-8EDF62EC4F3F}"/>
                    </a:ext>
                  </a:extLst>
                </p:cNvPr>
                <p:cNvPicPr/>
                <p:nvPr/>
              </p:nvPicPr>
              <p:blipFill>
                <a:blip r:embed="rId237"/>
                <a:stretch>
                  <a:fillRect/>
                </a:stretch>
              </p:blipFill>
              <p:spPr>
                <a:xfrm>
                  <a:off x="8807395" y="4720788"/>
                  <a:ext cx="26316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49" name="Ink 148">
                  <a:extLst>
                    <a:ext uri="{FF2B5EF4-FFF2-40B4-BE49-F238E27FC236}">
                      <a16:creationId xmlns:a16="http://schemas.microsoft.com/office/drawing/2014/main" id="{A2A81FDD-ED5F-498C-8F26-608A42C72EEA}"/>
                    </a:ext>
                  </a:extLst>
                </p14:cNvPr>
                <p14:cNvContentPartPr/>
                <p14:nvPr/>
              </p14:nvContentPartPr>
              <p14:xfrm>
                <a:off x="9090355" y="4725108"/>
                <a:ext cx="10440" cy="192960"/>
              </p14:xfrm>
            </p:contentPart>
          </mc:Choice>
          <mc:Fallback xmlns="">
            <p:pic>
              <p:nvPicPr>
                <p:cNvPr id="149" name="Ink 148">
                  <a:extLst>
                    <a:ext uri="{FF2B5EF4-FFF2-40B4-BE49-F238E27FC236}">
                      <a16:creationId xmlns:a16="http://schemas.microsoft.com/office/drawing/2014/main" id="{A2A81FDD-ED5F-498C-8F26-608A42C72EEA}"/>
                    </a:ext>
                  </a:extLst>
                </p:cNvPr>
                <p:cNvPicPr/>
                <p:nvPr/>
              </p:nvPicPr>
              <p:blipFill>
                <a:blip r:embed="rId239"/>
                <a:stretch>
                  <a:fillRect/>
                </a:stretch>
              </p:blipFill>
              <p:spPr>
                <a:xfrm>
                  <a:off x="9072355" y="4707108"/>
                  <a:ext cx="46080" cy="228600"/>
                </a:xfrm>
                <a:prstGeom prst="rect">
                  <a:avLst/>
                </a:prstGeom>
              </p:spPr>
            </p:pic>
          </mc:Fallback>
        </mc:AlternateContent>
      </p:grpSp>
      <p:grpSp>
        <p:nvGrpSpPr>
          <p:cNvPr id="154" name="Group 153">
            <a:extLst>
              <a:ext uri="{FF2B5EF4-FFF2-40B4-BE49-F238E27FC236}">
                <a16:creationId xmlns:a16="http://schemas.microsoft.com/office/drawing/2014/main" id="{FF0043B4-2456-4C8F-B784-9A1BD053787D}"/>
              </a:ext>
            </a:extLst>
          </p:cNvPr>
          <p:cNvGrpSpPr/>
          <p:nvPr/>
        </p:nvGrpSpPr>
        <p:grpSpPr>
          <a:xfrm>
            <a:off x="3618715" y="5958828"/>
            <a:ext cx="339120" cy="251640"/>
            <a:chOff x="3618715" y="5958828"/>
            <a:chExt cx="339120" cy="251640"/>
          </a:xfrm>
        </p:grpSpPr>
        <mc:AlternateContent xmlns:mc="http://schemas.openxmlformats.org/markup-compatibility/2006" xmlns:p14="http://schemas.microsoft.com/office/powerpoint/2010/main">
          <mc:Choice Requires="p14">
            <p:contentPart p14:bwMode="auto" r:id="rId240">
              <p14:nvContentPartPr>
                <p14:cNvPr id="151" name="Ink 150">
                  <a:extLst>
                    <a:ext uri="{FF2B5EF4-FFF2-40B4-BE49-F238E27FC236}">
                      <a16:creationId xmlns:a16="http://schemas.microsoft.com/office/drawing/2014/main" id="{90F399A9-798E-436E-A2E3-6EB890C8895B}"/>
                    </a:ext>
                  </a:extLst>
                </p14:cNvPr>
                <p14:cNvContentPartPr/>
                <p14:nvPr/>
              </p14:nvContentPartPr>
              <p14:xfrm>
                <a:off x="3618715" y="5973228"/>
                <a:ext cx="23040" cy="201600"/>
              </p14:xfrm>
            </p:contentPart>
          </mc:Choice>
          <mc:Fallback xmlns="">
            <p:pic>
              <p:nvPicPr>
                <p:cNvPr id="151" name="Ink 150">
                  <a:extLst>
                    <a:ext uri="{FF2B5EF4-FFF2-40B4-BE49-F238E27FC236}">
                      <a16:creationId xmlns:a16="http://schemas.microsoft.com/office/drawing/2014/main" id="{90F399A9-798E-436E-A2E3-6EB890C8895B}"/>
                    </a:ext>
                  </a:extLst>
                </p:cNvPr>
                <p:cNvPicPr/>
                <p:nvPr/>
              </p:nvPicPr>
              <p:blipFill>
                <a:blip r:embed="rId241"/>
                <a:stretch>
                  <a:fillRect/>
                </a:stretch>
              </p:blipFill>
              <p:spPr>
                <a:xfrm>
                  <a:off x="3600715" y="5955228"/>
                  <a:ext cx="5868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52" name="Ink 151">
                  <a:extLst>
                    <a:ext uri="{FF2B5EF4-FFF2-40B4-BE49-F238E27FC236}">
                      <a16:creationId xmlns:a16="http://schemas.microsoft.com/office/drawing/2014/main" id="{6DD95AEA-B017-41E5-8369-D2D0C9902469}"/>
                    </a:ext>
                  </a:extLst>
                </p14:cNvPr>
                <p14:cNvContentPartPr/>
                <p14:nvPr/>
              </p14:nvContentPartPr>
              <p14:xfrm>
                <a:off x="3713035" y="6015348"/>
                <a:ext cx="46800" cy="172440"/>
              </p14:xfrm>
            </p:contentPart>
          </mc:Choice>
          <mc:Fallback xmlns="">
            <p:pic>
              <p:nvPicPr>
                <p:cNvPr id="152" name="Ink 151">
                  <a:extLst>
                    <a:ext uri="{FF2B5EF4-FFF2-40B4-BE49-F238E27FC236}">
                      <a16:creationId xmlns:a16="http://schemas.microsoft.com/office/drawing/2014/main" id="{6DD95AEA-B017-41E5-8369-D2D0C9902469}"/>
                    </a:ext>
                  </a:extLst>
                </p:cNvPr>
                <p:cNvPicPr/>
                <p:nvPr/>
              </p:nvPicPr>
              <p:blipFill>
                <a:blip r:embed="rId243"/>
                <a:stretch>
                  <a:fillRect/>
                </a:stretch>
              </p:blipFill>
              <p:spPr>
                <a:xfrm>
                  <a:off x="3695035" y="5997348"/>
                  <a:ext cx="8244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53" name="Ink 152">
                  <a:extLst>
                    <a:ext uri="{FF2B5EF4-FFF2-40B4-BE49-F238E27FC236}">
                      <a16:creationId xmlns:a16="http://schemas.microsoft.com/office/drawing/2014/main" id="{4468AB26-4DD5-410B-BD15-9C8AFFC7F18A}"/>
                    </a:ext>
                  </a:extLst>
                </p14:cNvPr>
                <p14:cNvContentPartPr/>
                <p14:nvPr/>
              </p14:nvContentPartPr>
              <p14:xfrm>
                <a:off x="3796915" y="5958828"/>
                <a:ext cx="160920" cy="251640"/>
              </p14:xfrm>
            </p:contentPart>
          </mc:Choice>
          <mc:Fallback xmlns="">
            <p:pic>
              <p:nvPicPr>
                <p:cNvPr id="153" name="Ink 152">
                  <a:extLst>
                    <a:ext uri="{FF2B5EF4-FFF2-40B4-BE49-F238E27FC236}">
                      <a16:creationId xmlns:a16="http://schemas.microsoft.com/office/drawing/2014/main" id="{4468AB26-4DD5-410B-BD15-9C8AFFC7F18A}"/>
                    </a:ext>
                  </a:extLst>
                </p:cNvPr>
                <p:cNvPicPr/>
                <p:nvPr/>
              </p:nvPicPr>
              <p:blipFill>
                <a:blip r:embed="rId245"/>
                <a:stretch>
                  <a:fillRect/>
                </a:stretch>
              </p:blipFill>
              <p:spPr>
                <a:xfrm>
                  <a:off x="3778915" y="5940828"/>
                  <a:ext cx="196560" cy="287280"/>
                </a:xfrm>
                <a:prstGeom prst="rect">
                  <a:avLst/>
                </a:prstGeom>
              </p:spPr>
            </p:pic>
          </mc:Fallback>
        </mc:AlternateContent>
      </p:grpSp>
    </p:spTree>
    <p:extLst>
      <p:ext uri="{BB962C8B-B14F-4D97-AF65-F5344CB8AC3E}">
        <p14:creationId xmlns:p14="http://schemas.microsoft.com/office/powerpoint/2010/main" val="989151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A661C4-FE1A-4C8F-99F3-7C70095BD8F9}"/>
              </a:ext>
            </a:extLst>
          </p:cNvPr>
          <p:cNvSpPr>
            <a:spLocks noGrp="1"/>
          </p:cNvSpPr>
          <p:nvPr>
            <p:ph type="title"/>
          </p:nvPr>
        </p:nvSpPr>
        <p:spPr>
          <a:xfrm>
            <a:off x="646111" y="452718"/>
            <a:ext cx="9717089" cy="852620"/>
          </a:xfrm>
        </p:spPr>
        <p:txBody>
          <a:bodyPr>
            <a:normAutofit fontScale="90000"/>
          </a:bodyPr>
          <a:lstStyle/>
          <a:p>
            <a:r>
              <a:rPr lang="en-US"/>
              <a:t> </a:t>
            </a:r>
            <a:r>
              <a:rPr lang="en-US" sz="3600"/>
              <a:t>7-2 Properties of Exponential Functions</a:t>
            </a:r>
            <a:br>
              <a:rPr lang="en-US" sz="3600"/>
            </a:br>
            <a:br>
              <a:rPr lang="en-US" sz="3600"/>
            </a:br>
            <a:r>
              <a:rPr lang="en-US" sz="3600"/>
              <a:t>     Standards                                 Objectives</a:t>
            </a:r>
          </a:p>
        </p:txBody>
      </p:sp>
      <p:pic>
        <p:nvPicPr>
          <p:cNvPr id="4" name="Picture 4" descr="A drawing of a face&#10;&#10;Description automatically generated">
            <a:extLst>
              <a:ext uri="{FF2B5EF4-FFF2-40B4-BE49-F238E27FC236}">
                <a16:creationId xmlns:a16="http://schemas.microsoft.com/office/drawing/2014/main" id="{618094B4-5270-458F-9CDC-499223262D06}"/>
              </a:ext>
            </a:extLst>
          </p:cNvPr>
          <p:cNvPicPr>
            <a:picLocks noGrp="1" noChangeAspect="1"/>
          </p:cNvPicPr>
          <p:nvPr>
            <p:ph sz="half" idx="1"/>
          </p:nvPr>
        </p:nvPicPr>
        <p:blipFill>
          <a:blip r:embed="rId2"/>
          <a:stretch>
            <a:fillRect/>
          </a:stretch>
        </p:blipFill>
        <p:spPr>
          <a:xfrm>
            <a:off x="10050834" y="0"/>
            <a:ext cx="1153913" cy="1157990"/>
          </a:xfrm>
        </p:spPr>
      </p:pic>
      <p:sp>
        <p:nvSpPr>
          <p:cNvPr id="7" name="Content Placeholder 4">
            <a:extLst>
              <a:ext uri="{FF2B5EF4-FFF2-40B4-BE49-F238E27FC236}">
                <a16:creationId xmlns:a16="http://schemas.microsoft.com/office/drawing/2014/main" id="{F8B571CE-0DEE-4036-80A7-8E1B97756F42}"/>
              </a:ext>
            </a:extLst>
          </p:cNvPr>
          <p:cNvSpPr txBox="1">
            <a:spLocks/>
          </p:cNvSpPr>
          <p:nvPr/>
        </p:nvSpPr>
        <p:spPr>
          <a:xfrm>
            <a:off x="779872" y="2097252"/>
            <a:ext cx="4396341" cy="3455410"/>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r>
              <a:rPr lang="en-US" sz="1000" b="1"/>
              <a:t>A2. F.LE.A.1</a:t>
            </a:r>
            <a:r>
              <a:rPr lang="en-US" sz="1000"/>
              <a:t> Construct linear and exponential functions, including arithmetic and geometric sequences, given a graph, a description of a relationship, or input-output pairs.                                                                                                                              </a:t>
            </a:r>
          </a:p>
          <a:p>
            <a:r>
              <a:rPr lang="en-US" sz="1000" b="1"/>
              <a:t>A2. F.LE.B.3</a:t>
            </a:r>
            <a:r>
              <a:rPr lang="en-US" sz="1000"/>
              <a:t> Interpret the parameters in a linear or exponential function in terms of a context.                                                                                                                                           </a:t>
            </a:r>
          </a:p>
          <a:p>
            <a:r>
              <a:rPr lang="en-US" sz="1000" b="1"/>
              <a:t>A2.F.IF.B.3</a:t>
            </a:r>
            <a:r>
              <a:rPr lang="en-US" sz="1000"/>
              <a:t> Graph functions expressed symbolically and show key features of the graph, by hand and using technology.  a. Graph square root, cube root, and piecewise defined functions, including step functions and absolute value functions. c. Graph exponential and logarithmic functions, showing intercepts and end behavior.                                                                                                           </a:t>
            </a:r>
          </a:p>
          <a:p>
            <a:r>
              <a:rPr lang="en-US" sz="1000" b="1"/>
              <a:t>A2.F.IF.B.5</a:t>
            </a:r>
            <a:r>
              <a:rPr lang="en-US" sz="1000"/>
              <a:t> Compare properties of two functions each represented in a different way                           </a:t>
            </a:r>
          </a:p>
          <a:p>
            <a:r>
              <a:rPr lang="en-US" sz="1000"/>
              <a:t> </a:t>
            </a:r>
            <a:r>
              <a:rPr lang="en-US" sz="1000" b="1"/>
              <a:t>A2. F.IF.A.2</a:t>
            </a:r>
            <a:r>
              <a:rPr lang="en-US" sz="1000"/>
              <a:t> Calculate and interpret the average rate of change of a function (presented symbolically) Estimate the rate of change from a graph.                                                                                  </a:t>
            </a:r>
          </a:p>
          <a:p>
            <a:r>
              <a:rPr lang="en-US" sz="1000" b="1"/>
              <a:t>A2.A.REI.D.6</a:t>
            </a:r>
            <a:r>
              <a:rPr lang="en-US" sz="1000"/>
              <a:t> Explain why the x-coordinates of the points where the graphs of the equations y = f(</a:t>
            </a:r>
            <a:r>
              <a:rPr lang="en-US" sz="1000" i="1"/>
              <a:t>x</a:t>
            </a:r>
            <a:r>
              <a:rPr lang="en-US" sz="1000"/>
              <a:t>) and y = g(</a:t>
            </a:r>
            <a:r>
              <a:rPr lang="en-US" sz="1000" i="1"/>
              <a:t>x</a:t>
            </a:r>
            <a:r>
              <a:rPr lang="en-US" sz="1000"/>
              <a:t>) intersect are the solutions of the equation f(</a:t>
            </a:r>
            <a:r>
              <a:rPr lang="en-US" sz="1000" i="1"/>
              <a:t>x</a:t>
            </a:r>
            <a:r>
              <a:rPr lang="en-US" sz="1000"/>
              <a:t>) = g(</a:t>
            </a:r>
            <a:r>
              <a:rPr lang="en-US" sz="1000" i="1"/>
              <a:t>x</a:t>
            </a:r>
            <a:r>
              <a:rPr lang="en-US" sz="1000"/>
              <a:t>); find the approximate solutions using technology. Include cases where f(</a:t>
            </a:r>
            <a:r>
              <a:rPr lang="en-US" sz="1000" i="1"/>
              <a:t>x</a:t>
            </a:r>
            <a:r>
              <a:rPr lang="en-US" sz="1000"/>
              <a:t>) and/or g(</a:t>
            </a:r>
            <a:r>
              <a:rPr lang="en-US" sz="1000" i="1"/>
              <a:t>x</a:t>
            </a:r>
            <a:r>
              <a:rPr lang="en-US" sz="1000"/>
              <a:t>) are linear, polynomial, rational, absolute value, exponential, and logarithmic functions.                                                                                        </a:t>
            </a:r>
          </a:p>
          <a:p>
            <a:r>
              <a:rPr lang="en-US" sz="1000" b="1"/>
              <a:t>A2.F.BF.B.3</a:t>
            </a:r>
            <a:r>
              <a:rPr lang="en-US" sz="1000"/>
              <a:t> Identify the effect on the graph of replacing f(</a:t>
            </a:r>
            <a:r>
              <a:rPr lang="en-US" sz="1000" i="1"/>
              <a:t>x</a:t>
            </a:r>
            <a:r>
              <a:rPr lang="en-US" sz="1000"/>
              <a:t>) by f(</a:t>
            </a:r>
            <a:r>
              <a:rPr lang="en-US" sz="1000" i="1"/>
              <a:t>x</a:t>
            </a:r>
            <a:r>
              <a:rPr lang="en-US" sz="1000"/>
              <a:t>) + </a:t>
            </a:r>
            <a:r>
              <a:rPr lang="en-US" sz="1000" i="1"/>
              <a:t>k</a:t>
            </a:r>
            <a:r>
              <a:rPr lang="en-US" sz="1000"/>
              <a:t>, </a:t>
            </a:r>
            <a:r>
              <a:rPr lang="en-US" sz="1000" i="1"/>
              <a:t>k </a:t>
            </a:r>
            <a:r>
              <a:rPr lang="en-US" sz="1000"/>
              <a:t>f(</a:t>
            </a:r>
            <a:r>
              <a:rPr lang="en-US" sz="1000" i="1"/>
              <a:t>x</a:t>
            </a:r>
            <a:r>
              <a:rPr lang="en-US" sz="1000"/>
              <a:t>), f(</a:t>
            </a:r>
            <a:r>
              <a:rPr lang="en-US" sz="1000" i="1" err="1"/>
              <a:t>kx</a:t>
            </a:r>
            <a:r>
              <a:rPr lang="en-US" sz="1000"/>
              <a:t>), and f(</a:t>
            </a:r>
            <a:r>
              <a:rPr lang="en-US" sz="1000" i="1"/>
              <a:t>x</a:t>
            </a:r>
            <a:r>
              <a:rPr lang="en-US" sz="1000"/>
              <a:t> + </a:t>
            </a:r>
            <a:r>
              <a:rPr lang="en-US" sz="1000" i="1"/>
              <a:t>k</a:t>
            </a:r>
            <a:r>
              <a:rPr lang="en-US" sz="1000"/>
              <a:t>) for specific values of k; find the value of </a:t>
            </a:r>
            <a:r>
              <a:rPr lang="en-US" sz="1000" i="1"/>
              <a:t>k</a:t>
            </a:r>
            <a:r>
              <a:rPr lang="en-US" sz="1000"/>
              <a:t> given the graphs. Experiment with cases and illustrate an explanation of the effects on the graph using technology.</a:t>
            </a:r>
          </a:p>
          <a:p>
            <a:endParaRPr lang="en-US" sz="1100"/>
          </a:p>
        </p:txBody>
      </p:sp>
      <mc:AlternateContent xmlns:mc="http://schemas.openxmlformats.org/markup-compatibility/2006" xmlns:a14="http://schemas.microsoft.com/office/drawing/2010/main">
        <mc:Choice Requires="a14">
          <p:sp>
            <p:nvSpPr>
              <p:cNvPr id="13" name="Content Placeholder 4">
                <a:extLst>
                  <a:ext uri="{FF2B5EF4-FFF2-40B4-BE49-F238E27FC236}">
                    <a16:creationId xmlns:a16="http://schemas.microsoft.com/office/drawing/2014/main" id="{1F813557-54BA-4B7E-BD1C-AB6A3527A289}"/>
                  </a:ext>
                </a:extLst>
              </p:cNvPr>
              <p:cNvSpPr txBox="1">
                <a:spLocks/>
              </p:cNvSpPr>
              <p:nvPr/>
            </p:nvSpPr>
            <p:spPr>
              <a:xfrm>
                <a:off x="5918826" y="2097251"/>
                <a:ext cx="4954617" cy="237807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r>
                  <a:rPr lang="en-US"/>
                  <a:t>SWBAT explore the properties of functions of the form y=a</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rPr>
                          <m:t>𝑥</m:t>
                        </m:r>
                      </m:sup>
                    </m:sSup>
                  </m:oMath>
                </a14:m>
                <a:r>
                  <a:rPr lang="en-US"/>
                  <a:t> IOT graph exponential functions that have base </a:t>
                </a:r>
                <a:r>
                  <a:rPr lang="en-US" i="1"/>
                  <a:t>e</a:t>
                </a:r>
                <a:r>
                  <a:rPr lang="en-US"/>
                  <a:t>. </a:t>
                </a:r>
              </a:p>
              <a:p>
                <a:r>
                  <a:rPr lang="en-US"/>
                  <a:t>SWBAT write an exponential function for continuously compounded interest using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𝑃</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𝑟𝑡</m:t>
                        </m:r>
                      </m:sup>
                    </m:sSup>
                  </m:oMath>
                </a14:m>
                <a:r>
                  <a:rPr lang="en-US"/>
                  <a:t> IOT compute future values of investments.</a:t>
                </a:r>
              </a:p>
            </p:txBody>
          </p:sp>
        </mc:Choice>
        <mc:Fallback xmlns="">
          <p:sp>
            <p:nvSpPr>
              <p:cNvPr id="13" name="Content Placeholder 4">
                <a:extLst>
                  <a:ext uri="{FF2B5EF4-FFF2-40B4-BE49-F238E27FC236}">
                    <a16:creationId xmlns:a16="http://schemas.microsoft.com/office/drawing/2014/main" id="{1F813557-54BA-4B7E-BD1C-AB6A3527A289}"/>
                  </a:ext>
                </a:extLst>
              </p:cNvPr>
              <p:cNvSpPr txBox="1">
                <a:spLocks noRot="1" noChangeAspect="1" noMove="1" noResize="1" noEditPoints="1" noAdjustHandles="1" noChangeArrowheads="1" noChangeShapeType="1" noTextEdit="1"/>
              </p:cNvSpPr>
              <p:nvPr/>
            </p:nvSpPr>
            <p:spPr>
              <a:xfrm>
                <a:off x="5918826" y="2097251"/>
                <a:ext cx="4954617" cy="2378072"/>
              </a:xfrm>
              <a:prstGeom prst="rect">
                <a:avLst/>
              </a:prstGeom>
              <a:blipFill>
                <a:blip r:embed="rId3"/>
                <a:stretch>
                  <a:fillRect l="-492" t="-1282"/>
                </a:stretch>
              </a:blipFill>
            </p:spPr>
            <p:txBody>
              <a:bodyPr/>
              <a:lstStyle/>
              <a:p>
                <a:r>
                  <a:rPr lang="en-US">
                    <a:noFill/>
                  </a:rPr>
                  <a:t> </a:t>
                </a:r>
              </a:p>
            </p:txBody>
          </p:sp>
        </mc:Fallback>
      </mc:AlternateContent>
    </p:spTree>
    <p:extLst>
      <p:ext uri="{BB962C8B-B14F-4D97-AF65-F5344CB8AC3E}">
        <p14:creationId xmlns:p14="http://schemas.microsoft.com/office/powerpoint/2010/main" val="664583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A661C4-FE1A-4C8F-99F3-7C70095BD8F9}"/>
              </a:ext>
            </a:extLst>
          </p:cNvPr>
          <p:cNvSpPr>
            <a:spLocks noGrp="1"/>
          </p:cNvSpPr>
          <p:nvPr>
            <p:ph type="title"/>
          </p:nvPr>
        </p:nvSpPr>
        <p:spPr>
          <a:xfrm>
            <a:off x="646111" y="452718"/>
            <a:ext cx="9717089" cy="894020"/>
          </a:xfrm>
        </p:spPr>
        <p:txBody>
          <a:bodyPr>
            <a:normAutofit fontScale="90000"/>
          </a:bodyPr>
          <a:lstStyle/>
          <a:p>
            <a:r>
              <a:rPr lang="en-US"/>
              <a:t>7-2 Properties of Exponential Functions</a:t>
            </a:r>
            <a:br>
              <a:rPr lang="en-US" sz="3600"/>
            </a:br>
            <a:br>
              <a:rPr lang="en-US" sz="3600"/>
            </a:br>
            <a:r>
              <a:rPr lang="en-US" sz="3600"/>
              <a:t>      Objective</a:t>
            </a:r>
          </a:p>
        </p:txBody>
      </p:sp>
      <p:pic>
        <p:nvPicPr>
          <p:cNvPr id="4" name="Picture 4" descr="A drawing of a face&#10;&#10;Description automatically generated">
            <a:extLst>
              <a:ext uri="{FF2B5EF4-FFF2-40B4-BE49-F238E27FC236}">
                <a16:creationId xmlns:a16="http://schemas.microsoft.com/office/drawing/2014/main" id="{618094B4-5270-458F-9CDC-499223262D06}"/>
              </a:ext>
            </a:extLst>
          </p:cNvPr>
          <p:cNvPicPr>
            <a:picLocks noGrp="1" noChangeAspect="1"/>
          </p:cNvPicPr>
          <p:nvPr>
            <p:ph sz="half" idx="1"/>
          </p:nvPr>
        </p:nvPicPr>
        <p:blipFill>
          <a:blip r:embed="rId2"/>
          <a:stretch>
            <a:fillRect/>
          </a:stretch>
        </p:blipFill>
        <p:spPr>
          <a:xfrm>
            <a:off x="10050834" y="0"/>
            <a:ext cx="1153913" cy="1157990"/>
          </a:xfrm>
        </p:spPr>
      </p:pic>
      <mc:AlternateContent xmlns:mc="http://schemas.openxmlformats.org/markup-compatibility/2006" xmlns:a14="http://schemas.microsoft.com/office/drawing/2010/main">
        <mc:Choice Requires="a14">
          <p:sp>
            <p:nvSpPr>
              <p:cNvPr id="13" name="Content Placeholder 4">
                <a:extLst>
                  <a:ext uri="{FF2B5EF4-FFF2-40B4-BE49-F238E27FC236}">
                    <a16:creationId xmlns:a16="http://schemas.microsoft.com/office/drawing/2014/main" id="{1F813557-54BA-4B7E-BD1C-AB6A3527A289}"/>
                  </a:ext>
                </a:extLst>
              </p:cNvPr>
              <p:cNvSpPr txBox="1">
                <a:spLocks/>
              </p:cNvSpPr>
              <p:nvPr/>
            </p:nvSpPr>
            <p:spPr>
              <a:xfrm>
                <a:off x="1070754" y="2459058"/>
                <a:ext cx="9822922" cy="2378072"/>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r>
                  <a:rPr lang="en-US"/>
                  <a:t>SWBAT explore the </a:t>
                </a:r>
                <a:r>
                  <a:rPr lang="en-US">
                    <a:highlight>
                      <a:srgbClr val="00FFFF"/>
                    </a:highlight>
                  </a:rPr>
                  <a:t>properties</a:t>
                </a:r>
                <a:r>
                  <a:rPr lang="en-US"/>
                  <a:t> of functions of the form </a:t>
                </a:r>
                <a:r>
                  <a:rPr lang="en-US">
                    <a:highlight>
                      <a:srgbClr val="00FF00"/>
                    </a:highlight>
                  </a:rPr>
                  <a:t>y=a</a:t>
                </a:r>
                <a14:m>
                  <m:oMath xmlns:m="http://schemas.openxmlformats.org/officeDocument/2006/math">
                    <m:sSup>
                      <m:sSupPr>
                        <m:ctrlPr>
                          <a:rPr lang="en-US" i="1">
                            <a:highlight>
                              <a:srgbClr val="00FF00"/>
                            </a:highlight>
                            <a:latin typeface="Cambria Math" panose="02040503050406030204" pitchFamily="18" charset="0"/>
                          </a:rPr>
                        </m:ctrlPr>
                      </m:sSupPr>
                      <m:e>
                        <m:r>
                          <a:rPr lang="en-US" i="1">
                            <a:highlight>
                              <a:srgbClr val="00FF00"/>
                            </a:highlight>
                            <a:latin typeface="Cambria Math" panose="02040503050406030204" pitchFamily="18" charset="0"/>
                          </a:rPr>
                          <m:t>𝑏</m:t>
                        </m:r>
                      </m:e>
                      <m:sup>
                        <m:r>
                          <a:rPr lang="en-US" i="1">
                            <a:highlight>
                              <a:srgbClr val="00FF00"/>
                            </a:highlight>
                            <a:latin typeface="Cambria Math" panose="02040503050406030204" pitchFamily="18" charset="0"/>
                          </a:rPr>
                          <m:t>𝑥</m:t>
                        </m:r>
                      </m:sup>
                    </m:sSup>
                  </m:oMath>
                </a14:m>
                <a:r>
                  <a:rPr lang="en-US"/>
                  <a:t> IOT graph </a:t>
                </a:r>
                <a:r>
                  <a:rPr lang="en-US">
                    <a:highlight>
                      <a:srgbClr val="FF00FF"/>
                    </a:highlight>
                  </a:rPr>
                  <a:t>exponential functions </a:t>
                </a:r>
                <a:r>
                  <a:rPr lang="en-US"/>
                  <a:t>that have base </a:t>
                </a:r>
                <a:r>
                  <a:rPr lang="en-US" i="1">
                    <a:highlight>
                      <a:srgbClr val="FFFF00"/>
                    </a:highlight>
                  </a:rPr>
                  <a:t>e</a:t>
                </a:r>
                <a:r>
                  <a:rPr lang="en-US">
                    <a:highlight>
                      <a:srgbClr val="FFFF00"/>
                    </a:highlight>
                  </a:rPr>
                  <a:t>.</a:t>
                </a:r>
                <a:r>
                  <a:rPr lang="en-US"/>
                  <a:t> </a:t>
                </a:r>
              </a:p>
              <a:p>
                <a:endParaRPr lang="en-US"/>
              </a:p>
              <a:p>
                <a:endParaRPr lang="en-US"/>
              </a:p>
              <a:p>
                <a:endParaRPr lang="en-US"/>
              </a:p>
              <a:p>
                <a:r>
                  <a:rPr lang="en-US"/>
                  <a:t>SWBAT write an exponential function for continuously compounded interest using </a:t>
                </a:r>
                <a14:m>
                  <m:oMath xmlns:m="http://schemas.openxmlformats.org/officeDocument/2006/math">
                    <m:r>
                      <a:rPr lang="en-US" i="1">
                        <a:highlight>
                          <a:srgbClr val="C0C0C0"/>
                        </a:highlight>
                        <a:latin typeface="Cambria Math" panose="02040503050406030204" pitchFamily="18" charset="0"/>
                      </a:rPr>
                      <m:t>𝐴</m:t>
                    </m:r>
                    <m:r>
                      <a:rPr lang="en-US" i="1">
                        <a:highlight>
                          <a:srgbClr val="C0C0C0"/>
                        </a:highlight>
                        <a:latin typeface="Cambria Math" panose="02040503050406030204" pitchFamily="18" charset="0"/>
                      </a:rPr>
                      <m:t>=</m:t>
                    </m:r>
                    <m:r>
                      <a:rPr lang="en-US" i="1">
                        <a:highlight>
                          <a:srgbClr val="C0C0C0"/>
                        </a:highlight>
                        <a:latin typeface="Cambria Math" panose="02040503050406030204" pitchFamily="18" charset="0"/>
                      </a:rPr>
                      <m:t>𝑃</m:t>
                    </m:r>
                    <m:sSup>
                      <m:sSupPr>
                        <m:ctrlPr>
                          <a:rPr lang="en-US" i="1">
                            <a:highlight>
                              <a:srgbClr val="C0C0C0"/>
                            </a:highlight>
                            <a:latin typeface="Cambria Math" panose="02040503050406030204" pitchFamily="18" charset="0"/>
                          </a:rPr>
                        </m:ctrlPr>
                      </m:sSupPr>
                      <m:e>
                        <m:r>
                          <a:rPr lang="en-US" i="1">
                            <a:highlight>
                              <a:srgbClr val="C0C0C0"/>
                            </a:highlight>
                            <a:latin typeface="Cambria Math" panose="02040503050406030204" pitchFamily="18" charset="0"/>
                          </a:rPr>
                          <m:t>𝑒</m:t>
                        </m:r>
                      </m:e>
                      <m:sup>
                        <m:r>
                          <a:rPr lang="en-US" i="1">
                            <a:highlight>
                              <a:srgbClr val="C0C0C0"/>
                            </a:highlight>
                            <a:latin typeface="Cambria Math" panose="02040503050406030204" pitchFamily="18" charset="0"/>
                          </a:rPr>
                          <m:t>𝑟𝑡</m:t>
                        </m:r>
                      </m:sup>
                    </m:sSup>
                  </m:oMath>
                </a14:m>
                <a:r>
                  <a:rPr lang="en-US"/>
                  <a:t> IOT </a:t>
                </a:r>
                <a:r>
                  <a:rPr lang="en-US">
                    <a:highlight>
                      <a:srgbClr val="FF0000"/>
                    </a:highlight>
                  </a:rPr>
                  <a:t>compute</a:t>
                </a:r>
                <a:r>
                  <a:rPr lang="en-US"/>
                  <a:t> future values of investments.</a:t>
                </a:r>
              </a:p>
              <a:p>
                <a:endParaRPr lang="en-US"/>
              </a:p>
              <a:p>
                <a:endParaRPr lang="en-US"/>
              </a:p>
            </p:txBody>
          </p:sp>
        </mc:Choice>
        <mc:Fallback xmlns="">
          <p:sp>
            <p:nvSpPr>
              <p:cNvPr id="13" name="Content Placeholder 4">
                <a:extLst>
                  <a:ext uri="{FF2B5EF4-FFF2-40B4-BE49-F238E27FC236}">
                    <a16:creationId xmlns:a16="http://schemas.microsoft.com/office/drawing/2014/main" id="{1F813557-54BA-4B7E-BD1C-AB6A3527A289}"/>
                  </a:ext>
                </a:extLst>
              </p:cNvPr>
              <p:cNvSpPr txBox="1">
                <a:spLocks noRot="1" noChangeAspect="1" noMove="1" noResize="1" noEditPoints="1" noAdjustHandles="1" noChangeArrowheads="1" noChangeShapeType="1" noTextEdit="1"/>
              </p:cNvSpPr>
              <p:nvPr/>
            </p:nvSpPr>
            <p:spPr>
              <a:xfrm>
                <a:off x="1070754" y="2459058"/>
                <a:ext cx="9822922" cy="2378072"/>
              </a:xfrm>
              <a:prstGeom prst="rect">
                <a:avLst/>
              </a:prstGeom>
              <a:blipFill>
                <a:blip r:embed="rId3"/>
                <a:stretch>
                  <a:fillRect l="-248" t="-2308" b="-2051"/>
                </a:stretch>
              </a:blipFill>
            </p:spPr>
            <p:txBody>
              <a:bodyPr/>
              <a:lstStyle/>
              <a:p>
                <a:r>
                  <a:rPr lang="en-US">
                    <a:noFill/>
                  </a:rPr>
                  <a:t> </a:t>
                </a:r>
              </a:p>
            </p:txBody>
          </p:sp>
        </mc:Fallback>
      </mc:AlternateContent>
      <p:pic>
        <p:nvPicPr>
          <p:cNvPr id="1026" name="Picture 2" descr="Clientmoji">
            <a:extLst>
              <a:ext uri="{FF2B5EF4-FFF2-40B4-BE49-F238E27FC236}">
                <a16:creationId xmlns:a16="http://schemas.microsoft.com/office/drawing/2014/main" id="{9D2AF58F-7144-43EC-A4E4-BCC8E1F46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660" y="4831080"/>
            <a:ext cx="1780735" cy="178073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DB916BA0-95E2-4379-9287-6B45B63B5A8C}"/>
              </a:ext>
            </a:extLst>
          </p:cNvPr>
          <p:cNvCxnSpPr>
            <a:cxnSpLocks/>
          </p:cNvCxnSpPr>
          <p:nvPr/>
        </p:nvCxnSpPr>
        <p:spPr>
          <a:xfrm flipV="1">
            <a:off x="3075303" y="3021496"/>
            <a:ext cx="0" cy="407505"/>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DF0835BD-B9B6-44B7-97F5-41972A4406C2}"/>
              </a:ext>
            </a:extLst>
          </p:cNvPr>
          <p:cNvSpPr txBox="1"/>
          <p:nvPr/>
        </p:nvSpPr>
        <p:spPr>
          <a:xfrm flipH="1">
            <a:off x="884141" y="3336896"/>
            <a:ext cx="7530979" cy="369332"/>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FFFF00"/>
                </a:highlight>
              </a:rPr>
              <a:t>An irrational number approximately equal to 2.71828</a:t>
            </a:r>
          </a:p>
        </p:txBody>
      </p:sp>
      <p:sp>
        <p:nvSpPr>
          <p:cNvPr id="23" name="TextBox 22">
            <a:extLst>
              <a:ext uri="{FF2B5EF4-FFF2-40B4-BE49-F238E27FC236}">
                <a16:creationId xmlns:a16="http://schemas.microsoft.com/office/drawing/2014/main" id="{5F01D62D-8E99-41E6-BE28-8A666E9DEC82}"/>
              </a:ext>
            </a:extLst>
          </p:cNvPr>
          <p:cNvSpPr txBox="1"/>
          <p:nvPr/>
        </p:nvSpPr>
        <p:spPr>
          <a:xfrm>
            <a:off x="9006413" y="1357103"/>
            <a:ext cx="2509722" cy="369332"/>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FF00FF"/>
                </a:highlight>
              </a:rPr>
              <a:t>Of the form </a:t>
            </a:r>
            <a:r>
              <a:rPr lang="en-US" i="1">
                <a:highlight>
                  <a:srgbClr val="FF00FF"/>
                </a:highlight>
              </a:rPr>
              <a:t>y</a:t>
            </a:r>
            <a:r>
              <a:rPr lang="en-US">
                <a:highlight>
                  <a:srgbClr val="FF00FF"/>
                </a:highlight>
              </a:rPr>
              <a:t>=</a:t>
            </a:r>
            <a:r>
              <a:rPr lang="en-US" i="1" err="1">
                <a:highlight>
                  <a:srgbClr val="FF00FF"/>
                </a:highlight>
              </a:rPr>
              <a:t>ab</a:t>
            </a:r>
            <a:r>
              <a:rPr lang="en-US" i="1" baseline="30000" err="1">
                <a:highlight>
                  <a:srgbClr val="FF00FF"/>
                </a:highlight>
              </a:rPr>
              <a:t>x</a:t>
            </a:r>
            <a:endParaRPr lang="en-US" i="1">
              <a:highlight>
                <a:srgbClr val="FF00FF"/>
              </a:highlight>
            </a:endParaRPr>
          </a:p>
        </p:txBody>
      </p:sp>
      <p:cxnSp>
        <p:nvCxnSpPr>
          <p:cNvPr id="27" name="Straight Arrow Connector 26">
            <a:extLst>
              <a:ext uri="{FF2B5EF4-FFF2-40B4-BE49-F238E27FC236}">
                <a16:creationId xmlns:a16="http://schemas.microsoft.com/office/drawing/2014/main" id="{F3FC9B82-0AA4-4725-AF12-9D82B15C7EB6}"/>
              </a:ext>
            </a:extLst>
          </p:cNvPr>
          <p:cNvCxnSpPr>
            <a:cxnSpLocks/>
            <a:stCxn id="23" idx="2"/>
          </p:cNvCxnSpPr>
          <p:nvPr/>
        </p:nvCxnSpPr>
        <p:spPr>
          <a:xfrm flipH="1">
            <a:off x="9475304" y="1726435"/>
            <a:ext cx="785970" cy="732623"/>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 name="TextBox 19">
            <a:extLst>
              <a:ext uri="{FF2B5EF4-FFF2-40B4-BE49-F238E27FC236}">
                <a16:creationId xmlns:a16="http://schemas.microsoft.com/office/drawing/2014/main" id="{8E25A73D-D4ED-4C18-A4F4-2E504CB844C6}"/>
              </a:ext>
            </a:extLst>
          </p:cNvPr>
          <p:cNvSpPr txBox="1"/>
          <p:nvPr/>
        </p:nvSpPr>
        <p:spPr>
          <a:xfrm>
            <a:off x="6289979" y="1366438"/>
            <a:ext cx="2375674" cy="646331"/>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00FF00"/>
                </a:highlight>
              </a:rPr>
              <a:t>Parent exponential function</a:t>
            </a:r>
          </a:p>
        </p:txBody>
      </p:sp>
      <p:cxnSp>
        <p:nvCxnSpPr>
          <p:cNvPr id="24" name="Straight Arrow Connector 23">
            <a:extLst>
              <a:ext uri="{FF2B5EF4-FFF2-40B4-BE49-F238E27FC236}">
                <a16:creationId xmlns:a16="http://schemas.microsoft.com/office/drawing/2014/main" id="{C0F79343-801D-4DF9-9AD8-62B37D07DDA4}"/>
              </a:ext>
            </a:extLst>
          </p:cNvPr>
          <p:cNvCxnSpPr>
            <a:cxnSpLocks/>
          </p:cNvCxnSpPr>
          <p:nvPr/>
        </p:nvCxnSpPr>
        <p:spPr>
          <a:xfrm>
            <a:off x="7117308" y="1784592"/>
            <a:ext cx="0" cy="637723"/>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7D98793A-09B7-4174-8A68-ED1BA27D3407}"/>
              </a:ext>
            </a:extLst>
          </p:cNvPr>
          <p:cNvSpPr txBox="1"/>
          <p:nvPr/>
        </p:nvSpPr>
        <p:spPr>
          <a:xfrm>
            <a:off x="8665655" y="3209219"/>
            <a:ext cx="3395090" cy="646331"/>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C0C0C0"/>
                </a:highlight>
              </a:rPr>
              <a:t>Continuously compounded interest formula</a:t>
            </a:r>
          </a:p>
        </p:txBody>
      </p:sp>
      <p:cxnSp>
        <p:nvCxnSpPr>
          <p:cNvPr id="28" name="Straight Arrow Connector 27">
            <a:extLst>
              <a:ext uri="{FF2B5EF4-FFF2-40B4-BE49-F238E27FC236}">
                <a16:creationId xmlns:a16="http://schemas.microsoft.com/office/drawing/2014/main" id="{E9E50E6D-1635-459E-B10D-A666122033D8}"/>
              </a:ext>
            </a:extLst>
          </p:cNvPr>
          <p:cNvCxnSpPr>
            <a:cxnSpLocks/>
          </p:cNvCxnSpPr>
          <p:nvPr/>
        </p:nvCxnSpPr>
        <p:spPr>
          <a:xfrm flipH="1">
            <a:off x="9607677" y="3884987"/>
            <a:ext cx="521223" cy="33765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1" name="TextBox 30">
            <a:extLst>
              <a:ext uri="{FF2B5EF4-FFF2-40B4-BE49-F238E27FC236}">
                <a16:creationId xmlns:a16="http://schemas.microsoft.com/office/drawing/2014/main" id="{F9771856-A6E3-4A88-A3ED-92FD378ECE25}"/>
              </a:ext>
            </a:extLst>
          </p:cNvPr>
          <p:cNvSpPr txBox="1"/>
          <p:nvPr/>
        </p:nvSpPr>
        <p:spPr>
          <a:xfrm>
            <a:off x="2681942" y="5214890"/>
            <a:ext cx="2822713" cy="369332"/>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FF0000"/>
                </a:highlight>
              </a:rPr>
              <a:t>Calculate the value</a:t>
            </a:r>
          </a:p>
        </p:txBody>
      </p:sp>
      <p:cxnSp>
        <p:nvCxnSpPr>
          <p:cNvPr id="33" name="Straight Arrow Connector 32">
            <a:extLst>
              <a:ext uri="{FF2B5EF4-FFF2-40B4-BE49-F238E27FC236}">
                <a16:creationId xmlns:a16="http://schemas.microsoft.com/office/drawing/2014/main" id="{3F6C9937-2F7A-4BE7-AD6C-9E03C341EAE0}"/>
              </a:ext>
            </a:extLst>
          </p:cNvPr>
          <p:cNvCxnSpPr>
            <a:cxnSpLocks/>
          </p:cNvCxnSpPr>
          <p:nvPr/>
        </p:nvCxnSpPr>
        <p:spPr>
          <a:xfrm flipH="1" flipV="1">
            <a:off x="2274368" y="4788317"/>
            <a:ext cx="1869494" cy="406555"/>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5D1FB0F8-0DFE-48DD-9D4F-26AE157083C9}"/>
              </a:ext>
            </a:extLst>
          </p:cNvPr>
          <p:cNvSpPr txBox="1"/>
          <p:nvPr/>
        </p:nvSpPr>
        <p:spPr>
          <a:xfrm>
            <a:off x="3555433" y="1461426"/>
            <a:ext cx="2570918" cy="646331"/>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00FFFF"/>
                </a:highlight>
              </a:rPr>
              <a:t>Attributes or characteristics</a:t>
            </a:r>
          </a:p>
        </p:txBody>
      </p:sp>
      <p:cxnSp>
        <p:nvCxnSpPr>
          <p:cNvPr id="22" name="Straight Arrow Connector 21">
            <a:extLst>
              <a:ext uri="{FF2B5EF4-FFF2-40B4-BE49-F238E27FC236}">
                <a16:creationId xmlns:a16="http://schemas.microsoft.com/office/drawing/2014/main" id="{E374D20A-62FE-4528-B3A3-AC9E7CE94D85}"/>
              </a:ext>
            </a:extLst>
          </p:cNvPr>
          <p:cNvCxnSpPr>
            <a:cxnSpLocks/>
          </p:cNvCxnSpPr>
          <p:nvPr/>
        </p:nvCxnSpPr>
        <p:spPr>
          <a:xfrm flipH="1">
            <a:off x="3876702" y="2092746"/>
            <a:ext cx="772928" cy="362558"/>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231998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fontScale="90000"/>
          </a:bodyPr>
          <a:lstStyle/>
          <a:p>
            <a:r>
              <a:rPr lang="en-US"/>
              <a:t>7-2 Properties of Exponential Functions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816388" y="113614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Key Concepts</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2732967-4E4C-4D0A-9EA6-918A76AB5498}"/>
                  </a:ext>
                </a:extLst>
              </p:cNvPr>
              <p:cNvSpPr txBox="1"/>
              <p:nvPr/>
            </p:nvSpPr>
            <p:spPr>
              <a:xfrm>
                <a:off x="1274182" y="2889623"/>
                <a:ext cx="991746" cy="369332"/>
              </a:xfrm>
              <a:prstGeom prst="rect">
                <a:avLst/>
              </a:prstGeom>
              <a:noFill/>
            </p:spPr>
            <p:txBody>
              <a:bodyPr wrap="none" rtlCol="0">
                <a:spAutoFit/>
              </a:bodyPr>
              <a:lstStyle/>
              <a:p>
                <a:r>
                  <a:rPr lang="en-US">
                    <a:solidFill>
                      <a:srgbClr val="FF0000"/>
                    </a:solidFill>
                  </a:rPr>
                  <a:t>A = P</a:t>
                </a:r>
                <a14:m>
                  <m:oMath xmlns:m="http://schemas.openxmlformats.org/officeDocument/2006/math">
                    <m:sSup>
                      <m:sSupPr>
                        <m:ctrlPr>
                          <a:rPr lang="en-US"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𝑒</m:t>
                        </m:r>
                      </m:e>
                      <m:sup>
                        <m:r>
                          <a:rPr lang="en-US" b="0" i="1" smtClean="0">
                            <a:solidFill>
                              <a:srgbClr val="FF0000"/>
                            </a:solidFill>
                            <a:latin typeface="Cambria Math" panose="02040503050406030204" pitchFamily="18" charset="0"/>
                          </a:rPr>
                          <m:t>𝑟𝑡</m:t>
                        </m:r>
                      </m:sup>
                    </m:sSup>
                  </m:oMath>
                </a14:m>
                <a:endParaRPr lang="en-US">
                  <a:solidFill>
                    <a:srgbClr val="FF0000"/>
                  </a:solidFill>
                </a:endParaRPr>
              </a:p>
            </p:txBody>
          </p:sp>
        </mc:Choice>
        <mc:Fallback>
          <p:sp>
            <p:nvSpPr>
              <p:cNvPr id="7" name="TextBox 6">
                <a:extLst>
                  <a:ext uri="{FF2B5EF4-FFF2-40B4-BE49-F238E27FC236}">
                    <a16:creationId xmlns:a16="http://schemas.microsoft.com/office/drawing/2014/main" id="{32732967-4E4C-4D0A-9EA6-918A76AB5498}"/>
                  </a:ext>
                </a:extLst>
              </p:cNvPr>
              <p:cNvSpPr txBox="1">
                <a:spLocks noRot="1" noChangeAspect="1" noMove="1" noResize="1" noEditPoints="1" noAdjustHandles="1" noChangeArrowheads="1" noChangeShapeType="1" noTextEdit="1"/>
              </p:cNvSpPr>
              <p:nvPr/>
            </p:nvSpPr>
            <p:spPr>
              <a:xfrm>
                <a:off x="1274182" y="2889623"/>
                <a:ext cx="991746" cy="369332"/>
              </a:xfrm>
              <a:prstGeom prst="rect">
                <a:avLst/>
              </a:prstGeom>
              <a:blipFill>
                <a:blip r:embed="rId3"/>
                <a:stretch>
                  <a:fillRect l="-4908" t="-8197" b="-24590"/>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201254E2-269B-4CC3-B623-004022255392}"/>
              </a:ext>
            </a:extLst>
          </p:cNvPr>
          <p:cNvSpPr/>
          <p:nvPr/>
        </p:nvSpPr>
        <p:spPr>
          <a:xfrm>
            <a:off x="962162" y="1619441"/>
            <a:ext cx="10514221" cy="2031325"/>
          </a:xfrm>
          <a:prstGeom prst="rect">
            <a:avLst/>
          </a:prstGeom>
        </p:spPr>
        <p:txBody>
          <a:bodyPr wrap="square">
            <a:spAutoFit/>
          </a:bodyPr>
          <a:lstStyle/>
          <a:p>
            <a:r>
              <a:rPr lang="en-US"/>
              <a:t>*Remember____________________________________________________________</a:t>
            </a:r>
          </a:p>
          <a:p>
            <a:endParaRPr lang="en-US"/>
          </a:p>
          <a:p>
            <a:r>
              <a:rPr lang="en-US"/>
              <a:t>_______- an irrational number approximately equal to 2.71828 and is useful for describing continuous growth or decay.</a:t>
            </a:r>
          </a:p>
          <a:p>
            <a:endParaRPr lang="en-US"/>
          </a:p>
          <a:p>
            <a:r>
              <a:rPr lang="en-US"/>
              <a:t>____________-continuously compounded interest formula.</a:t>
            </a:r>
          </a:p>
          <a:p>
            <a:endParaRPr lang="en-US"/>
          </a:p>
        </p:txBody>
      </p:sp>
      <p:sp>
        <p:nvSpPr>
          <p:cNvPr id="10" name="TextBox 9">
            <a:extLst>
              <a:ext uri="{FF2B5EF4-FFF2-40B4-BE49-F238E27FC236}">
                <a16:creationId xmlns:a16="http://schemas.microsoft.com/office/drawing/2014/main" id="{07EBA755-FE03-4C1E-8C91-28BA2035F5ED}"/>
              </a:ext>
            </a:extLst>
          </p:cNvPr>
          <p:cNvSpPr txBox="1"/>
          <p:nvPr/>
        </p:nvSpPr>
        <p:spPr>
          <a:xfrm>
            <a:off x="1274182" y="2128480"/>
            <a:ext cx="304892" cy="369332"/>
          </a:xfrm>
          <a:prstGeom prst="rect">
            <a:avLst/>
          </a:prstGeom>
          <a:noFill/>
        </p:spPr>
        <p:txBody>
          <a:bodyPr wrap="none" rtlCol="0">
            <a:spAutoFit/>
          </a:bodyPr>
          <a:lstStyle/>
          <a:p>
            <a:r>
              <a:rPr lang="en-US" i="1">
                <a:solidFill>
                  <a:srgbClr val="FF0000"/>
                </a:solidFill>
              </a:rPr>
              <a:t>e</a:t>
            </a:r>
          </a:p>
        </p:txBody>
      </p:sp>
      <p:sp>
        <p:nvSpPr>
          <p:cNvPr id="11" name="TextBox 10">
            <a:extLst>
              <a:ext uri="{FF2B5EF4-FFF2-40B4-BE49-F238E27FC236}">
                <a16:creationId xmlns:a16="http://schemas.microsoft.com/office/drawing/2014/main" id="{0C7A56B4-733A-4B82-B9FB-3AD30647BAA1}"/>
              </a:ext>
            </a:extLst>
          </p:cNvPr>
          <p:cNvSpPr txBox="1"/>
          <p:nvPr/>
        </p:nvSpPr>
        <p:spPr>
          <a:xfrm>
            <a:off x="2419273" y="1566061"/>
            <a:ext cx="7906147" cy="369332"/>
          </a:xfrm>
          <a:prstGeom prst="rect">
            <a:avLst/>
          </a:prstGeom>
          <a:noFill/>
        </p:spPr>
        <p:txBody>
          <a:bodyPr wrap="square" rtlCol="0">
            <a:spAutoFit/>
          </a:bodyPr>
          <a:lstStyle/>
          <a:p>
            <a:r>
              <a:rPr lang="en-US">
                <a:solidFill>
                  <a:srgbClr val="FF0000"/>
                </a:solidFill>
              </a:rPr>
              <a:t>If the graph shifts up or down, so does the horizontal asymptote</a:t>
            </a:r>
          </a:p>
        </p:txBody>
      </p:sp>
      <p:pic>
        <p:nvPicPr>
          <p:cNvPr id="12" name="Picture 11">
            <a:extLst>
              <a:ext uri="{FF2B5EF4-FFF2-40B4-BE49-F238E27FC236}">
                <a16:creationId xmlns:a16="http://schemas.microsoft.com/office/drawing/2014/main" id="{3D57AB56-9ECB-4530-A752-9B626374805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53715" y="3429000"/>
            <a:ext cx="5739642" cy="3104322"/>
          </a:xfrm>
          <a:prstGeom prst="rect">
            <a:avLst/>
          </a:prstGeom>
          <a:noFill/>
          <a:ln>
            <a:noFill/>
          </a:ln>
        </p:spPr>
      </p:pic>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F5DCFEA3-1A02-4A25-AAFC-480E09338F5B}"/>
                  </a:ext>
                </a:extLst>
              </p14:cNvPr>
              <p14:cNvContentPartPr/>
              <p14:nvPr/>
            </p14:nvContentPartPr>
            <p14:xfrm>
              <a:off x="2526480" y="3177720"/>
              <a:ext cx="2487600" cy="56520"/>
            </p14:xfrm>
          </p:contentPart>
        </mc:Choice>
        <mc:Fallback>
          <p:pic>
            <p:nvPicPr>
              <p:cNvPr id="3" name="Ink 2">
                <a:extLst>
                  <a:ext uri="{FF2B5EF4-FFF2-40B4-BE49-F238E27FC236}">
                    <a16:creationId xmlns:a16="http://schemas.microsoft.com/office/drawing/2014/main" id="{F5DCFEA3-1A02-4A25-AAFC-480E09338F5B}"/>
                  </a:ext>
                </a:extLst>
              </p:cNvPr>
              <p:cNvPicPr/>
              <p:nvPr/>
            </p:nvPicPr>
            <p:blipFill>
              <a:blip r:embed="rId6"/>
              <a:stretch>
                <a:fillRect/>
              </a:stretch>
            </p:blipFill>
            <p:spPr>
              <a:xfrm>
                <a:off x="2510640" y="3114360"/>
                <a:ext cx="251892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920C0B44-7588-4F96-95CD-CD040D6B7A79}"/>
                  </a:ext>
                </a:extLst>
              </p14:cNvPr>
              <p14:cNvContentPartPr/>
              <p14:nvPr/>
            </p14:nvContentPartPr>
            <p14:xfrm>
              <a:off x="1139400" y="3323160"/>
              <a:ext cx="3070800" cy="2944800"/>
            </p14:xfrm>
          </p:contentPart>
        </mc:Choice>
        <mc:Fallback>
          <p:pic>
            <p:nvPicPr>
              <p:cNvPr id="6" name="Ink 5">
                <a:extLst>
                  <a:ext uri="{FF2B5EF4-FFF2-40B4-BE49-F238E27FC236}">
                    <a16:creationId xmlns:a16="http://schemas.microsoft.com/office/drawing/2014/main" id="{920C0B44-7588-4F96-95CD-CD040D6B7A79}"/>
                  </a:ext>
                </a:extLst>
              </p:cNvPr>
              <p:cNvPicPr/>
              <p:nvPr/>
            </p:nvPicPr>
            <p:blipFill>
              <a:blip r:embed="rId8"/>
              <a:stretch>
                <a:fillRect/>
              </a:stretch>
            </p:blipFill>
            <p:spPr>
              <a:xfrm>
                <a:off x="1130040" y="3313800"/>
                <a:ext cx="3089520" cy="29635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9" name="Ink 8">
                <a:extLst>
                  <a:ext uri="{FF2B5EF4-FFF2-40B4-BE49-F238E27FC236}">
                    <a16:creationId xmlns:a16="http://schemas.microsoft.com/office/drawing/2014/main" id="{17B086F8-B738-48B3-8235-8A7ACD73A32A}"/>
                  </a:ext>
                </a:extLst>
              </p14:cNvPr>
              <p14:cNvContentPartPr/>
              <p14:nvPr/>
            </p14:nvContentPartPr>
            <p14:xfrm>
              <a:off x="2778431" y="3265446"/>
              <a:ext cx="884880" cy="549000"/>
            </p14:xfrm>
          </p:contentPart>
        </mc:Choice>
        <mc:Fallback>
          <p:pic>
            <p:nvPicPr>
              <p:cNvPr id="9" name="Ink 8">
                <a:extLst>
                  <a:ext uri="{FF2B5EF4-FFF2-40B4-BE49-F238E27FC236}">
                    <a16:creationId xmlns:a16="http://schemas.microsoft.com/office/drawing/2014/main" id="{17B086F8-B738-48B3-8235-8A7ACD73A32A}"/>
                  </a:ext>
                </a:extLst>
              </p:cNvPr>
              <p:cNvPicPr/>
              <p:nvPr/>
            </p:nvPicPr>
            <p:blipFill>
              <a:blip r:embed="rId10"/>
              <a:stretch>
                <a:fillRect/>
              </a:stretch>
            </p:blipFill>
            <p:spPr>
              <a:xfrm>
                <a:off x="2760431" y="3247446"/>
                <a:ext cx="920520" cy="5846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3" name="Ink 12">
                <a:extLst>
                  <a:ext uri="{FF2B5EF4-FFF2-40B4-BE49-F238E27FC236}">
                    <a16:creationId xmlns:a16="http://schemas.microsoft.com/office/drawing/2014/main" id="{B776E9ED-F045-4AF3-8DBB-95590FA7B382}"/>
                  </a:ext>
                </a:extLst>
              </p14:cNvPr>
              <p14:cNvContentPartPr/>
              <p14:nvPr/>
            </p14:nvContentPartPr>
            <p14:xfrm>
              <a:off x="2986151" y="3789606"/>
              <a:ext cx="1333440" cy="771480"/>
            </p14:xfrm>
          </p:contentPart>
        </mc:Choice>
        <mc:Fallback>
          <p:pic>
            <p:nvPicPr>
              <p:cNvPr id="13" name="Ink 12">
                <a:extLst>
                  <a:ext uri="{FF2B5EF4-FFF2-40B4-BE49-F238E27FC236}">
                    <a16:creationId xmlns:a16="http://schemas.microsoft.com/office/drawing/2014/main" id="{B776E9ED-F045-4AF3-8DBB-95590FA7B382}"/>
                  </a:ext>
                </a:extLst>
              </p:cNvPr>
              <p:cNvPicPr/>
              <p:nvPr/>
            </p:nvPicPr>
            <p:blipFill>
              <a:blip r:embed="rId12"/>
              <a:stretch>
                <a:fillRect/>
              </a:stretch>
            </p:blipFill>
            <p:spPr>
              <a:xfrm>
                <a:off x="2968151" y="3771606"/>
                <a:ext cx="1369080" cy="807120"/>
              </a:xfrm>
              <a:prstGeom prst="rect">
                <a:avLst/>
              </a:prstGeom>
            </p:spPr>
          </p:pic>
        </mc:Fallback>
      </mc:AlternateContent>
    </p:spTree>
    <p:extLst>
      <p:ext uri="{BB962C8B-B14F-4D97-AF65-F5344CB8AC3E}">
        <p14:creationId xmlns:p14="http://schemas.microsoft.com/office/powerpoint/2010/main" val="3728895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latin typeface="Calibri"/>
                <a:cs typeface="Calibri"/>
              </a:rPr>
              <a:t>Lesson 7-2 Notes</a:t>
            </a:r>
            <a:r>
              <a:rPr lang="en-US" sz="4000">
                <a:latin typeface="Calibri"/>
                <a:cs typeface="Calibri"/>
              </a:rPr>
              <a:t> </a:t>
            </a: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244" name="TextBox 243">
            <a:extLst>
              <a:ext uri="{FF2B5EF4-FFF2-40B4-BE49-F238E27FC236}">
                <a16:creationId xmlns:a16="http://schemas.microsoft.com/office/drawing/2014/main" id="{9993EFF6-6150-4168-BA9C-EA671BCBF5C1}"/>
              </a:ext>
            </a:extLst>
          </p:cNvPr>
          <p:cNvSpPr txBox="1"/>
          <p:nvPr/>
        </p:nvSpPr>
        <p:spPr>
          <a:xfrm>
            <a:off x="769566" y="116124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Examples</a:t>
            </a:r>
          </a:p>
        </p:txBody>
      </p:sp>
      <p:sp>
        <p:nvSpPr>
          <p:cNvPr id="5" name="Rectangle 4">
            <a:extLst>
              <a:ext uri="{FF2B5EF4-FFF2-40B4-BE49-F238E27FC236}">
                <a16:creationId xmlns:a16="http://schemas.microsoft.com/office/drawing/2014/main" id="{85118CDB-BF23-4F94-A7ED-6DD548DA5D2A}"/>
              </a:ext>
            </a:extLst>
          </p:cNvPr>
          <p:cNvSpPr/>
          <p:nvPr/>
        </p:nvSpPr>
        <p:spPr>
          <a:xfrm>
            <a:off x="1020416" y="1750727"/>
            <a:ext cx="8973699" cy="878895"/>
          </a:xfrm>
          <a:prstGeom prst="rect">
            <a:avLst/>
          </a:prstGeom>
        </p:spPr>
        <p:txBody>
          <a:bodyPr wrap="square">
            <a:spAutoFit/>
          </a:bodyPr>
          <a:lstStyle/>
          <a:p>
            <a:pPr marL="342900" marR="0" lvl="0" indent="-342900">
              <a:lnSpc>
                <a:spcPct val="150000"/>
              </a:lnSpc>
              <a:spcBef>
                <a:spcPts val="0"/>
              </a:spcBef>
              <a:spcAft>
                <a:spcPts val="800"/>
              </a:spcAft>
              <a:buFont typeface="+mj-lt"/>
              <a:buAutoNum type="arabicPeriod"/>
            </a:pPr>
            <a:r>
              <a:rPr lang="en-US">
                <a:latin typeface="Times New Roman" panose="02020603050405020304" pitchFamily="18" charset="0"/>
                <a:ea typeface="Calibri" panose="020F0502020204030204" pitchFamily="34" charset="0"/>
                <a:cs typeface="Times New Roman" panose="02020603050405020304" pitchFamily="18" charset="0"/>
              </a:rPr>
              <a:t>(I do) Suppose you invest $1000 at an annual interest rate of 4.8% compounded continuously. How much will you have in the account after 3 years?</a:t>
            </a: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70AB2F0E-0C38-43AD-AD21-F09CD3FECA5E}"/>
              </a:ext>
            </a:extLst>
          </p:cNvPr>
          <p:cNvSpPr>
            <a:spLocks noGrp="1"/>
          </p:cNvSpPr>
          <p:nvPr>
            <p:ph type="ftr" sz="quarter" idx="11"/>
          </p:nvPr>
        </p:nvSpPr>
        <p:spPr/>
        <p:txBody>
          <a:bodyPr/>
          <a:lstStyle/>
          <a:p>
            <a:r>
              <a:rPr lang="en-US"/>
              <a:t>SWBAT explore the properties of functions of the form y=a𝑏^𝑥 IOT graph exponential functions that have base e. </a:t>
            </a:r>
          </a:p>
        </p:txBody>
      </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D8D92711-C32A-48DC-A0FB-EFA7F42F577C}"/>
                  </a:ext>
                </a:extLst>
              </p14:cNvPr>
              <p14:cNvContentPartPr/>
              <p14:nvPr/>
            </p14:nvContentPartPr>
            <p14:xfrm>
              <a:off x="1076040" y="2161080"/>
              <a:ext cx="8183520" cy="2239560"/>
            </p14:xfrm>
          </p:contentPart>
        </mc:Choice>
        <mc:Fallback>
          <p:pic>
            <p:nvPicPr>
              <p:cNvPr id="6" name="Ink 5">
                <a:extLst>
                  <a:ext uri="{FF2B5EF4-FFF2-40B4-BE49-F238E27FC236}">
                    <a16:creationId xmlns:a16="http://schemas.microsoft.com/office/drawing/2014/main" id="{D8D92711-C32A-48DC-A0FB-EFA7F42F577C}"/>
                  </a:ext>
                </a:extLst>
              </p:cNvPr>
              <p:cNvPicPr/>
              <p:nvPr/>
            </p:nvPicPr>
            <p:blipFill>
              <a:blip r:embed="rId4"/>
              <a:stretch>
                <a:fillRect/>
              </a:stretch>
            </p:blipFill>
            <p:spPr>
              <a:xfrm>
                <a:off x="1066680" y="2151720"/>
                <a:ext cx="8202240" cy="22582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6" name="Ink 15">
                <a:extLst>
                  <a:ext uri="{FF2B5EF4-FFF2-40B4-BE49-F238E27FC236}">
                    <a16:creationId xmlns:a16="http://schemas.microsoft.com/office/drawing/2014/main" id="{261898BB-0425-44C3-B06C-BE12A3AB8832}"/>
                  </a:ext>
                </a:extLst>
              </p14:cNvPr>
              <p14:cNvContentPartPr/>
              <p14:nvPr/>
            </p14:nvContentPartPr>
            <p14:xfrm>
              <a:off x="6682320" y="3905280"/>
              <a:ext cx="1503000" cy="278280"/>
            </p14:xfrm>
          </p:contentPart>
        </mc:Choice>
        <mc:Fallback>
          <p:pic>
            <p:nvPicPr>
              <p:cNvPr id="16" name="Ink 15">
                <a:extLst>
                  <a:ext uri="{FF2B5EF4-FFF2-40B4-BE49-F238E27FC236}">
                    <a16:creationId xmlns:a16="http://schemas.microsoft.com/office/drawing/2014/main" id="{261898BB-0425-44C3-B06C-BE12A3AB8832}"/>
                  </a:ext>
                </a:extLst>
              </p:cNvPr>
              <p:cNvPicPr/>
              <p:nvPr/>
            </p:nvPicPr>
            <p:blipFill>
              <a:blip r:embed="rId6"/>
              <a:stretch>
                <a:fillRect/>
              </a:stretch>
            </p:blipFill>
            <p:spPr>
              <a:xfrm>
                <a:off x="6672960" y="3895920"/>
                <a:ext cx="1521720" cy="297000"/>
              </a:xfrm>
              <a:prstGeom prst="rect">
                <a:avLst/>
              </a:prstGeom>
            </p:spPr>
          </p:pic>
        </mc:Fallback>
      </mc:AlternateContent>
    </p:spTree>
    <p:extLst>
      <p:ext uri="{BB962C8B-B14F-4D97-AF65-F5344CB8AC3E}">
        <p14:creationId xmlns:p14="http://schemas.microsoft.com/office/powerpoint/2010/main" val="959084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latin typeface="Calibri"/>
                <a:cs typeface="Calibri"/>
              </a:rPr>
              <a:t>Lesson 7-2 Notes</a:t>
            </a:r>
            <a:r>
              <a:rPr lang="en-US" sz="4000">
                <a:latin typeface="Calibri"/>
                <a:cs typeface="Calibri"/>
              </a:rPr>
              <a:t> </a:t>
            </a: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244" name="TextBox 243">
            <a:extLst>
              <a:ext uri="{FF2B5EF4-FFF2-40B4-BE49-F238E27FC236}">
                <a16:creationId xmlns:a16="http://schemas.microsoft.com/office/drawing/2014/main" id="{9993EFF6-6150-4168-BA9C-EA671BCBF5C1}"/>
              </a:ext>
            </a:extLst>
          </p:cNvPr>
          <p:cNvSpPr txBox="1"/>
          <p:nvPr/>
        </p:nvSpPr>
        <p:spPr>
          <a:xfrm>
            <a:off x="769566" y="116124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Examples</a:t>
            </a:r>
          </a:p>
        </p:txBody>
      </p:sp>
      <p:grpSp>
        <p:nvGrpSpPr>
          <p:cNvPr id="5" name="Group 4">
            <a:extLst>
              <a:ext uri="{FF2B5EF4-FFF2-40B4-BE49-F238E27FC236}">
                <a16:creationId xmlns:a16="http://schemas.microsoft.com/office/drawing/2014/main" id="{F9F8CB98-D13D-4A63-BB96-1D760D860E85}"/>
              </a:ext>
            </a:extLst>
          </p:cNvPr>
          <p:cNvGrpSpPr>
            <a:grpSpLocks/>
          </p:cNvGrpSpPr>
          <p:nvPr/>
        </p:nvGrpSpPr>
        <p:grpSpPr bwMode="auto">
          <a:xfrm>
            <a:off x="1690592" y="3041912"/>
            <a:ext cx="4113860" cy="3640027"/>
            <a:chOff x="180" y="-180"/>
            <a:chExt cx="5040" cy="4896"/>
          </a:xfrm>
        </p:grpSpPr>
        <p:grpSp>
          <p:nvGrpSpPr>
            <p:cNvPr id="6" name="Group 5">
              <a:extLst>
                <a:ext uri="{FF2B5EF4-FFF2-40B4-BE49-F238E27FC236}">
                  <a16:creationId xmlns:a16="http://schemas.microsoft.com/office/drawing/2014/main" id="{AC7E48DE-67D4-47B3-821A-EAF90475F21C}"/>
                </a:ext>
              </a:extLst>
            </p:cNvPr>
            <p:cNvGrpSpPr>
              <a:grpSpLocks/>
            </p:cNvGrpSpPr>
            <p:nvPr/>
          </p:nvGrpSpPr>
          <p:grpSpPr bwMode="auto">
            <a:xfrm>
              <a:off x="756" y="252"/>
              <a:ext cx="2016" cy="2016"/>
              <a:chOff x="756" y="252"/>
              <a:chExt cx="2016" cy="2016"/>
            </a:xfrm>
          </p:grpSpPr>
          <p:grpSp>
            <p:nvGrpSpPr>
              <p:cNvPr id="180" name="Group 179">
                <a:extLst>
                  <a:ext uri="{FF2B5EF4-FFF2-40B4-BE49-F238E27FC236}">
                    <a16:creationId xmlns:a16="http://schemas.microsoft.com/office/drawing/2014/main" id="{7548AED2-18EE-47DE-9744-3E512AF2C635}"/>
                  </a:ext>
                </a:extLst>
              </p:cNvPr>
              <p:cNvGrpSpPr>
                <a:grpSpLocks/>
              </p:cNvGrpSpPr>
              <p:nvPr/>
            </p:nvGrpSpPr>
            <p:grpSpPr bwMode="auto">
              <a:xfrm>
                <a:off x="756" y="252"/>
                <a:ext cx="2016" cy="288"/>
                <a:chOff x="756" y="252"/>
                <a:chExt cx="2016" cy="288"/>
              </a:xfrm>
            </p:grpSpPr>
            <p:sp>
              <p:nvSpPr>
                <p:cNvPr id="229" name="Rectangle 228">
                  <a:extLst>
                    <a:ext uri="{FF2B5EF4-FFF2-40B4-BE49-F238E27FC236}">
                      <a16:creationId xmlns:a16="http://schemas.microsoft.com/office/drawing/2014/main" id="{7B6B8EED-591C-480B-A32D-4FABCD4A1A5A}"/>
                    </a:ext>
                  </a:extLst>
                </p:cNvPr>
                <p:cNvSpPr>
                  <a:spLocks noChangeArrowheads="1"/>
                </p:cNvSpPr>
                <p:nvPr/>
              </p:nvSpPr>
              <p:spPr bwMode="auto">
                <a:xfrm>
                  <a:off x="1044"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0" name="Rectangle 229">
                  <a:extLst>
                    <a:ext uri="{FF2B5EF4-FFF2-40B4-BE49-F238E27FC236}">
                      <a16:creationId xmlns:a16="http://schemas.microsoft.com/office/drawing/2014/main" id="{1926D391-7211-456F-B811-1531CDE60718}"/>
                    </a:ext>
                  </a:extLst>
                </p:cNvPr>
                <p:cNvSpPr>
                  <a:spLocks noChangeArrowheads="1"/>
                </p:cNvSpPr>
                <p:nvPr/>
              </p:nvSpPr>
              <p:spPr bwMode="auto">
                <a:xfrm>
                  <a:off x="1332"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1" name="Rectangle 230">
                  <a:extLst>
                    <a:ext uri="{FF2B5EF4-FFF2-40B4-BE49-F238E27FC236}">
                      <a16:creationId xmlns:a16="http://schemas.microsoft.com/office/drawing/2014/main" id="{4C5B02D9-B959-4FFE-846A-E6F7DDDB0237}"/>
                    </a:ext>
                  </a:extLst>
                </p:cNvPr>
                <p:cNvSpPr>
                  <a:spLocks noChangeArrowheads="1"/>
                </p:cNvSpPr>
                <p:nvPr/>
              </p:nvSpPr>
              <p:spPr bwMode="auto">
                <a:xfrm>
                  <a:off x="1620"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2" name="Rectangle 231">
                  <a:extLst>
                    <a:ext uri="{FF2B5EF4-FFF2-40B4-BE49-F238E27FC236}">
                      <a16:creationId xmlns:a16="http://schemas.microsoft.com/office/drawing/2014/main" id="{7A1AE9C3-76DA-4113-ABDF-5881E96E651D}"/>
                    </a:ext>
                  </a:extLst>
                </p:cNvPr>
                <p:cNvSpPr>
                  <a:spLocks noChangeArrowheads="1"/>
                </p:cNvSpPr>
                <p:nvPr/>
              </p:nvSpPr>
              <p:spPr bwMode="auto">
                <a:xfrm>
                  <a:off x="1908"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3" name="Rectangle 232">
                  <a:extLst>
                    <a:ext uri="{FF2B5EF4-FFF2-40B4-BE49-F238E27FC236}">
                      <a16:creationId xmlns:a16="http://schemas.microsoft.com/office/drawing/2014/main" id="{DC9C8A48-8B7F-40A3-A176-6D7F5F274E72}"/>
                    </a:ext>
                  </a:extLst>
                </p:cNvPr>
                <p:cNvSpPr>
                  <a:spLocks noChangeArrowheads="1"/>
                </p:cNvSpPr>
                <p:nvPr/>
              </p:nvSpPr>
              <p:spPr bwMode="auto">
                <a:xfrm>
                  <a:off x="2196"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4" name="Rectangle 233">
                  <a:extLst>
                    <a:ext uri="{FF2B5EF4-FFF2-40B4-BE49-F238E27FC236}">
                      <a16:creationId xmlns:a16="http://schemas.microsoft.com/office/drawing/2014/main" id="{CF5BE4C7-F2C8-44A5-83E1-7BFD3C764BB8}"/>
                    </a:ext>
                  </a:extLst>
                </p:cNvPr>
                <p:cNvSpPr>
                  <a:spLocks noChangeArrowheads="1"/>
                </p:cNvSpPr>
                <p:nvPr/>
              </p:nvSpPr>
              <p:spPr bwMode="auto">
                <a:xfrm>
                  <a:off x="756"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5" name="Rectangle 234">
                  <a:extLst>
                    <a:ext uri="{FF2B5EF4-FFF2-40B4-BE49-F238E27FC236}">
                      <a16:creationId xmlns:a16="http://schemas.microsoft.com/office/drawing/2014/main" id="{B49BF371-9F8F-4BA6-8F72-CF6CFC93D3F4}"/>
                    </a:ext>
                  </a:extLst>
                </p:cNvPr>
                <p:cNvSpPr>
                  <a:spLocks noChangeArrowheads="1"/>
                </p:cNvSpPr>
                <p:nvPr/>
              </p:nvSpPr>
              <p:spPr bwMode="auto">
                <a:xfrm>
                  <a:off x="2484"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1" name="Group 180">
                <a:extLst>
                  <a:ext uri="{FF2B5EF4-FFF2-40B4-BE49-F238E27FC236}">
                    <a16:creationId xmlns:a16="http://schemas.microsoft.com/office/drawing/2014/main" id="{0031FCEB-2182-424C-A416-20FBEDA0822E}"/>
                  </a:ext>
                </a:extLst>
              </p:cNvPr>
              <p:cNvGrpSpPr>
                <a:grpSpLocks/>
              </p:cNvGrpSpPr>
              <p:nvPr/>
            </p:nvGrpSpPr>
            <p:grpSpPr bwMode="auto">
              <a:xfrm>
                <a:off x="756" y="540"/>
                <a:ext cx="2016" cy="288"/>
                <a:chOff x="756" y="540"/>
                <a:chExt cx="2016" cy="288"/>
              </a:xfrm>
            </p:grpSpPr>
            <p:sp>
              <p:nvSpPr>
                <p:cNvPr id="222" name="Rectangle 221">
                  <a:extLst>
                    <a:ext uri="{FF2B5EF4-FFF2-40B4-BE49-F238E27FC236}">
                      <a16:creationId xmlns:a16="http://schemas.microsoft.com/office/drawing/2014/main" id="{78451F19-967A-4C62-9E47-E1219382D8B5}"/>
                    </a:ext>
                  </a:extLst>
                </p:cNvPr>
                <p:cNvSpPr>
                  <a:spLocks noChangeArrowheads="1"/>
                </p:cNvSpPr>
                <p:nvPr/>
              </p:nvSpPr>
              <p:spPr bwMode="auto">
                <a:xfrm>
                  <a:off x="1044"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3" name="Rectangle 222">
                  <a:extLst>
                    <a:ext uri="{FF2B5EF4-FFF2-40B4-BE49-F238E27FC236}">
                      <a16:creationId xmlns:a16="http://schemas.microsoft.com/office/drawing/2014/main" id="{E9DBFC1B-1420-4ADF-B998-7930C99EB638}"/>
                    </a:ext>
                  </a:extLst>
                </p:cNvPr>
                <p:cNvSpPr>
                  <a:spLocks noChangeArrowheads="1"/>
                </p:cNvSpPr>
                <p:nvPr/>
              </p:nvSpPr>
              <p:spPr bwMode="auto">
                <a:xfrm>
                  <a:off x="1332"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4" name="Rectangle 223">
                  <a:extLst>
                    <a:ext uri="{FF2B5EF4-FFF2-40B4-BE49-F238E27FC236}">
                      <a16:creationId xmlns:a16="http://schemas.microsoft.com/office/drawing/2014/main" id="{39048350-5FB9-4CD3-9E6D-0E1C1E791DC3}"/>
                    </a:ext>
                  </a:extLst>
                </p:cNvPr>
                <p:cNvSpPr>
                  <a:spLocks noChangeArrowheads="1"/>
                </p:cNvSpPr>
                <p:nvPr/>
              </p:nvSpPr>
              <p:spPr bwMode="auto">
                <a:xfrm>
                  <a:off x="1620"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5" name="Rectangle 224">
                  <a:extLst>
                    <a:ext uri="{FF2B5EF4-FFF2-40B4-BE49-F238E27FC236}">
                      <a16:creationId xmlns:a16="http://schemas.microsoft.com/office/drawing/2014/main" id="{DB6F6C93-4285-45D1-9D6D-D2A586847754}"/>
                    </a:ext>
                  </a:extLst>
                </p:cNvPr>
                <p:cNvSpPr>
                  <a:spLocks noChangeArrowheads="1"/>
                </p:cNvSpPr>
                <p:nvPr/>
              </p:nvSpPr>
              <p:spPr bwMode="auto">
                <a:xfrm>
                  <a:off x="1908"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6" name="Rectangle 225">
                  <a:extLst>
                    <a:ext uri="{FF2B5EF4-FFF2-40B4-BE49-F238E27FC236}">
                      <a16:creationId xmlns:a16="http://schemas.microsoft.com/office/drawing/2014/main" id="{87588D00-B2EB-4992-9121-418AE398677A}"/>
                    </a:ext>
                  </a:extLst>
                </p:cNvPr>
                <p:cNvSpPr>
                  <a:spLocks noChangeArrowheads="1"/>
                </p:cNvSpPr>
                <p:nvPr/>
              </p:nvSpPr>
              <p:spPr bwMode="auto">
                <a:xfrm>
                  <a:off x="2196"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7" name="Rectangle 226">
                  <a:extLst>
                    <a:ext uri="{FF2B5EF4-FFF2-40B4-BE49-F238E27FC236}">
                      <a16:creationId xmlns:a16="http://schemas.microsoft.com/office/drawing/2014/main" id="{D43DFCCA-F1DE-44D0-A6B9-64DDAA838C39}"/>
                    </a:ext>
                  </a:extLst>
                </p:cNvPr>
                <p:cNvSpPr>
                  <a:spLocks noChangeArrowheads="1"/>
                </p:cNvSpPr>
                <p:nvPr/>
              </p:nvSpPr>
              <p:spPr bwMode="auto">
                <a:xfrm>
                  <a:off x="756"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8" name="Rectangle 227">
                  <a:extLst>
                    <a:ext uri="{FF2B5EF4-FFF2-40B4-BE49-F238E27FC236}">
                      <a16:creationId xmlns:a16="http://schemas.microsoft.com/office/drawing/2014/main" id="{D3A8B31D-413A-4796-A2F2-A8A19C09C027}"/>
                    </a:ext>
                  </a:extLst>
                </p:cNvPr>
                <p:cNvSpPr>
                  <a:spLocks noChangeArrowheads="1"/>
                </p:cNvSpPr>
                <p:nvPr/>
              </p:nvSpPr>
              <p:spPr bwMode="auto">
                <a:xfrm>
                  <a:off x="2484"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2" name="Group 181">
                <a:extLst>
                  <a:ext uri="{FF2B5EF4-FFF2-40B4-BE49-F238E27FC236}">
                    <a16:creationId xmlns:a16="http://schemas.microsoft.com/office/drawing/2014/main" id="{23377004-1605-4034-9F5E-9EB7575B9DC8}"/>
                  </a:ext>
                </a:extLst>
              </p:cNvPr>
              <p:cNvGrpSpPr>
                <a:grpSpLocks/>
              </p:cNvGrpSpPr>
              <p:nvPr/>
            </p:nvGrpSpPr>
            <p:grpSpPr bwMode="auto">
              <a:xfrm>
                <a:off x="756" y="828"/>
                <a:ext cx="2016" cy="288"/>
                <a:chOff x="756" y="828"/>
                <a:chExt cx="2016" cy="288"/>
              </a:xfrm>
            </p:grpSpPr>
            <p:sp>
              <p:nvSpPr>
                <p:cNvPr id="215" name="Rectangle 214">
                  <a:extLst>
                    <a:ext uri="{FF2B5EF4-FFF2-40B4-BE49-F238E27FC236}">
                      <a16:creationId xmlns:a16="http://schemas.microsoft.com/office/drawing/2014/main" id="{17AAA572-EC18-4E32-ABD9-D0FF27499A5A}"/>
                    </a:ext>
                  </a:extLst>
                </p:cNvPr>
                <p:cNvSpPr>
                  <a:spLocks noChangeArrowheads="1"/>
                </p:cNvSpPr>
                <p:nvPr/>
              </p:nvSpPr>
              <p:spPr bwMode="auto">
                <a:xfrm>
                  <a:off x="1044"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6" name="Rectangle 215">
                  <a:extLst>
                    <a:ext uri="{FF2B5EF4-FFF2-40B4-BE49-F238E27FC236}">
                      <a16:creationId xmlns:a16="http://schemas.microsoft.com/office/drawing/2014/main" id="{13C6A769-E77A-4FEA-869B-8D6A8D7B4785}"/>
                    </a:ext>
                  </a:extLst>
                </p:cNvPr>
                <p:cNvSpPr>
                  <a:spLocks noChangeArrowheads="1"/>
                </p:cNvSpPr>
                <p:nvPr/>
              </p:nvSpPr>
              <p:spPr bwMode="auto">
                <a:xfrm>
                  <a:off x="1332"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7" name="Rectangle 216">
                  <a:extLst>
                    <a:ext uri="{FF2B5EF4-FFF2-40B4-BE49-F238E27FC236}">
                      <a16:creationId xmlns:a16="http://schemas.microsoft.com/office/drawing/2014/main" id="{DB826050-AB2C-4A20-B79C-56FAEE071E29}"/>
                    </a:ext>
                  </a:extLst>
                </p:cNvPr>
                <p:cNvSpPr>
                  <a:spLocks noChangeArrowheads="1"/>
                </p:cNvSpPr>
                <p:nvPr/>
              </p:nvSpPr>
              <p:spPr bwMode="auto">
                <a:xfrm>
                  <a:off x="1620"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8" name="Rectangle 217">
                  <a:extLst>
                    <a:ext uri="{FF2B5EF4-FFF2-40B4-BE49-F238E27FC236}">
                      <a16:creationId xmlns:a16="http://schemas.microsoft.com/office/drawing/2014/main" id="{641613D3-EC57-4FA1-BF03-799BAC5768F6}"/>
                    </a:ext>
                  </a:extLst>
                </p:cNvPr>
                <p:cNvSpPr>
                  <a:spLocks noChangeArrowheads="1"/>
                </p:cNvSpPr>
                <p:nvPr/>
              </p:nvSpPr>
              <p:spPr bwMode="auto">
                <a:xfrm>
                  <a:off x="1908"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9" name="Rectangle 218">
                  <a:extLst>
                    <a:ext uri="{FF2B5EF4-FFF2-40B4-BE49-F238E27FC236}">
                      <a16:creationId xmlns:a16="http://schemas.microsoft.com/office/drawing/2014/main" id="{4B66720C-231E-4663-8590-A1E9DF344ADD}"/>
                    </a:ext>
                  </a:extLst>
                </p:cNvPr>
                <p:cNvSpPr>
                  <a:spLocks noChangeArrowheads="1"/>
                </p:cNvSpPr>
                <p:nvPr/>
              </p:nvSpPr>
              <p:spPr bwMode="auto">
                <a:xfrm>
                  <a:off x="2196"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0" name="Rectangle 219">
                  <a:extLst>
                    <a:ext uri="{FF2B5EF4-FFF2-40B4-BE49-F238E27FC236}">
                      <a16:creationId xmlns:a16="http://schemas.microsoft.com/office/drawing/2014/main" id="{67B96BF3-80BC-457F-919A-FC8C2FFA37E5}"/>
                    </a:ext>
                  </a:extLst>
                </p:cNvPr>
                <p:cNvSpPr>
                  <a:spLocks noChangeArrowheads="1"/>
                </p:cNvSpPr>
                <p:nvPr/>
              </p:nvSpPr>
              <p:spPr bwMode="auto">
                <a:xfrm>
                  <a:off x="756"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1" name="Rectangle 220">
                  <a:extLst>
                    <a:ext uri="{FF2B5EF4-FFF2-40B4-BE49-F238E27FC236}">
                      <a16:creationId xmlns:a16="http://schemas.microsoft.com/office/drawing/2014/main" id="{CB3CC914-D8F1-4376-950B-23C4F1365D4D}"/>
                    </a:ext>
                  </a:extLst>
                </p:cNvPr>
                <p:cNvSpPr>
                  <a:spLocks noChangeArrowheads="1"/>
                </p:cNvSpPr>
                <p:nvPr/>
              </p:nvSpPr>
              <p:spPr bwMode="auto">
                <a:xfrm>
                  <a:off x="2484"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3" name="Group 182">
                <a:extLst>
                  <a:ext uri="{FF2B5EF4-FFF2-40B4-BE49-F238E27FC236}">
                    <a16:creationId xmlns:a16="http://schemas.microsoft.com/office/drawing/2014/main" id="{5664DAE5-B07B-4A4C-A77F-DC285FEBADBD}"/>
                  </a:ext>
                </a:extLst>
              </p:cNvPr>
              <p:cNvGrpSpPr>
                <a:grpSpLocks/>
              </p:cNvGrpSpPr>
              <p:nvPr/>
            </p:nvGrpSpPr>
            <p:grpSpPr bwMode="auto">
              <a:xfrm>
                <a:off x="756" y="1116"/>
                <a:ext cx="2016" cy="288"/>
                <a:chOff x="756" y="1116"/>
                <a:chExt cx="2016" cy="288"/>
              </a:xfrm>
            </p:grpSpPr>
            <p:sp>
              <p:nvSpPr>
                <p:cNvPr id="208" name="Rectangle 207">
                  <a:extLst>
                    <a:ext uri="{FF2B5EF4-FFF2-40B4-BE49-F238E27FC236}">
                      <a16:creationId xmlns:a16="http://schemas.microsoft.com/office/drawing/2014/main" id="{6C275DC3-E274-4B14-A50B-20F621774042}"/>
                    </a:ext>
                  </a:extLst>
                </p:cNvPr>
                <p:cNvSpPr>
                  <a:spLocks noChangeArrowheads="1"/>
                </p:cNvSpPr>
                <p:nvPr/>
              </p:nvSpPr>
              <p:spPr bwMode="auto">
                <a:xfrm>
                  <a:off x="1044"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9" name="Rectangle 208">
                  <a:extLst>
                    <a:ext uri="{FF2B5EF4-FFF2-40B4-BE49-F238E27FC236}">
                      <a16:creationId xmlns:a16="http://schemas.microsoft.com/office/drawing/2014/main" id="{33986629-8307-46F8-8979-2DEC2187E8D4}"/>
                    </a:ext>
                  </a:extLst>
                </p:cNvPr>
                <p:cNvSpPr>
                  <a:spLocks noChangeArrowheads="1"/>
                </p:cNvSpPr>
                <p:nvPr/>
              </p:nvSpPr>
              <p:spPr bwMode="auto">
                <a:xfrm>
                  <a:off x="1332"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0" name="Rectangle 209">
                  <a:extLst>
                    <a:ext uri="{FF2B5EF4-FFF2-40B4-BE49-F238E27FC236}">
                      <a16:creationId xmlns:a16="http://schemas.microsoft.com/office/drawing/2014/main" id="{B04FD171-5476-4126-8600-9CFEBA3DDE47}"/>
                    </a:ext>
                  </a:extLst>
                </p:cNvPr>
                <p:cNvSpPr>
                  <a:spLocks noChangeArrowheads="1"/>
                </p:cNvSpPr>
                <p:nvPr/>
              </p:nvSpPr>
              <p:spPr bwMode="auto">
                <a:xfrm>
                  <a:off x="1620"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1" name="Rectangle 210">
                  <a:extLst>
                    <a:ext uri="{FF2B5EF4-FFF2-40B4-BE49-F238E27FC236}">
                      <a16:creationId xmlns:a16="http://schemas.microsoft.com/office/drawing/2014/main" id="{BEF5A46A-56F2-49BC-8E76-F9401294D7B5}"/>
                    </a:ext>
                  </a:extLst>
                </p:cNvPr>
                <p:cNvSpPr>
                  <a:spLocks noChangeArrowheads="1"/>
                </p:cNvSpPr>
                <p:nvPr/>
              </p:nvSpPr>
              <p:spPr bwMode="auto">
                <a:xfrm>
                  <a:off x="1908"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2" name="Rectangle 211">
                  <a:extLst>
                    <a:ext uri="{FF2B5EF4-FFF2-40B4-BE49-F238E27FC236}">
                      <a16:creationId xmlns:a16="http://schemas.microsoft.com/office/drawing/2014/main" id="{05BCE66F-CBA9-4458-A60F-310D828698BD}"/>
                    </a:ext>
                  </a:extLst>
                </p:cNvPr>
                <p:cNvSpPr>
                  <a:spLocks noChangeArrowheads="1"/>
                </p:cNvSpPr>
                <p:nvPr/>
              </p:nvSpPr>
              <p:spPr bwMode="auto">
                <a:xfrm>
                  <a:off x="2196"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3" name="Rectangle 212">
                  <a:extLst>
                    <a:ext uri="{FF2B5EF4-FFF2-40B4-BE49-F238E27FC236}">
                      <a16:creationId xmlns:a16="http://schemas.microsoft.com/office/drawing/2014/main" id="{BC4ED860-0B0B-43DD-BF8E-1F41001EBEF8}"/>
                    </a:ext>
                  </a:extLst>
                </p:cNvPr>
                <p:cNvSpPr>
                  <a:spLocks noChangeArrowheads="1"/>
                </p:cNvSpPr>
                <p:nvPr/>
              </p:nvSpPr>
              <p:spPr bwMode="auto">
                <a:xfrm>
                  <a:off x="756"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4" name="Rectangle 213">
                  <a:extLst>
                    <a:ext uri="{FF2B5EF4-FFF2-40B4-BE49-F238E27FC236}">
                      <a16:creationId xmlns:a16="http://schemas.microsoft.com/office/drawing/2014/main" id="{28D13FB6-E447-467D-9511-C3740C466CA8}"/>
                    </a:ext>
                  </a:extLst>
                </p:cNvPr>
                <p:cNvSpPr>
                  <a:spLocks noChangeArrowheads="1"/>
                </p:cNvSpPr>
                <p:nvPr/>
              </p:nvSpPr>
              <p:spPr bwMode="auto">
                <a:xfrm>
                  <a:off x="2484"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4" name="Group 183">
                <a:extLst>
                  <a:ext uri="{FF2B5EF4-FFF2-40B4-BE49-F238E27FC236}">
                    <a16:creationId xmlns:a16="http://schemas.microsoft.com/office/drawing/2014/main" id="{7A3D9687-CC8F-4E7A-9001-5F665B0A4AF2}"/>
                  </a:ext>
                </a:extLst>
              </p:cNvPr>
              <p:cNvGrpSpPr>
                <a:grpSpLocks/>
              </p:cNvGrpSpPr>
              <p:nvPr/>
            </p:nvGrpSpPr>
            <p:grpSpPr bwMode="auto">
              <a:xfrm>
                <a:off x="756" y="1404"/>
                <a:ext cx="2016" cy="288"/>
                <a:chOff x="756" y="1404"/>
                <a:chExt cx="2016" cy="288"/>
              </a:xfrm>
            </p:grpSpPr>
            <p:sp>
              <p:nvSpPr>
                <p:cNvPr id="201" name="Rectangle 200">
                  <a:extLst>
                    <a:ext uri="{FF2B5EF4-FFF2-40B4-BE49-F238E27FC236}">
                      <a16:creationId xmlns:a16="http://schemas.microsoft.com/office/drawing/2014/main" id="{96479369-EE24-4448-99B4-128CCD7C5D82}"/>
                    </a:ext>
                  </a:extLst>
                </p:cNvPr>
                <p:cNvSpPr>
                  <a:spLocks noChangeArrowheads="1"/>
                </p:cNvSpPr>
                <p:nvPr/>
              </p:nvSpPr>
              <p:spPr bwMode="auto">
                <a:xfrm>
                  <a:off x="1044"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2" name="Rectangle 201">
                  <a:extLst>
                    <a:ext uri="{FF2B5EF4-FFF2-40B4-BE49-F238E27FC236}">
                      <a16:creationId xmlns:a16="http://schemas.microsoft.com/office/drawing/2014/main" id="{F3EA499E-260D-4F55-B166-5B9BBF93F266}"/>
                    </a:ext>
                  </a:extLst>
                </p:cNvPr>
                <p:cNvSpPr>
                  <a:spLocks noChangeArrowheads="1"/>
                </p:cNvSpPr>
                <p:nvPr/>
              </p:nvSpPr>
              <p:spPr bwMode="auto">
                <a:xfrm>
                  <a:off x="1332"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3" name="Rectangle 202">
                  <a:extLst>
                    <a:ext uri="{FF2B5EF4-FFF2-40B4-BE49-F238E27FC236}">
                      <a16:creationId xmlns:a16="http://schemas.microsoft.com/office/drawing/2014/main" id="{17E99C74-581B-4132-A54E-15635844BAA5}"/>
                    </a:ext>
                  </a:extLst>
                </p:cNvPr>
                <p:cNvSpPr>
                  <a:spLocks noChangeArrowheads="1"/>
                </p:cNvSpPr>
                <p:nvPr/>
              </p:nvSpPr>
              <p:spPr bwMode="auto">
                <a:xfrm>
                  <a:off x="1620"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4" name="Rectangle 203">
                  <a:extLst>
                    <a:ext uri="{FF2B5EF4-FFF2-40B4-BE49-F238E27FC236}">
                      <a16:creationId xmlns:a16="http://schemas.microsoft.com/office/drawing/2014/main" id="{D37743D6-9FF7-478D-A4BB-505BE9F0A458}"/>
                    </a:ext>
                  </a:extLst>
                </p:cNvPr>
                <p:cNvSpPr>
                  <a:spLocks noChangeArrowheads="1"/>
                </p:cNvSpPr>
                <p:nvPr/>
              </p:nvSpPr>
              <p:spPr bwMode="auto">
                <a:xfrm>
                  <a:off x="1908"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5" name="Rectangle 204">
                  <a:extLst>
                    <a:ext uri="{FF2B5EF4-FFF2-40B4-BE49-F238E27FC236}">
                      <a16:creationId xmlns:a16="http://schemas.microsoft.com/office/drawing/2014/main" id="{468332B7-75E4-43D9-93D5-61FA8F4AB93A}"/>
                    </a:ext>
                  </a:extLst>
                </p:cNvPr>
                <p:cNvSpPr>
                  <a:spLocks noChangeArrowheads="1"/>
                </p:cNvSpPr>
                <p:nvPr/>
              </p:nvSpPr>
              <p:spPr bwMode="auto">
                <a:xfrm>
                  <a:off x="2196"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6" name="Rectangle 205">
                  <a:extLst>
                    <a:ext uri="{FF2B5EF4-FFF2-40B4-BE49-F238E27FC236}">
                      <a16:creationId xmlns:a16="http://schemas.microsoft.com/office/drawing/2014/main" id="{6A5F8BC2-3A5A-4395-A6B0-AE3C51C2333E}"/>
                    </a:ext>
                  </a:extLst>
                </p:cNvPr>
                <p:cNvSpPr>
                  <a:spLocks noChangeArrowheads="1"/>
                </p:cNvSpPr>
                <p:nvPr/>
              </p:nvSpPr>
              <p:spPr bwMode="auto">
                <a:xfrm>
                  <a:off x="756"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7" name="Rectangle 206">
                  <a:extLst>
                    <a:ext uri="{FF2B5EF4-FFF2-40B4-BE49-F238E27FC236}">
                      <a16:creationId xmlns:a16="http://schemas.microsoft.com/office/drawing/2014/main" id="{DB5CB698-E4CD-4CCE-92BE-F05674CC44DC}"/>
                    </a:ext>
                  </a:extLst>
                </p:cNvPr>
                <p:cNvSpPr>
                  <a:spLocks noChangeArrowheads="1"/>
                </p:cNvSpPr>
                <p:nvPr/>
              </p:nvSpPr>
              <p:spPr bwMode="auto">
                <a:xfrm>
                  <a:off x="2484"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5" name="Group 184">
                <a:extLst>
                  <a:ext uri="{FF2B5EF4-FFF2-40B4-BE49-F238E27FC236}">
                    <a16:creationId xmlns:a16="http://schemas.microsoft.com/office/drawing/2014/main" id="{B0FB2124-4166-40E8-9CF8-398C2D8D1A39}"/>
                  </a:ext>
                </a:extLst>
              </p:cNvPr>
              <p:cNvGrpSpPr>
                <a:grpSpLocks/>
              </p:cNvGrpSpPr>
              <p:nvPr/>
            </p:nvGrpSpPr>
            <p:grpSpPr bwMode="auto">
              <a:xfrm>
                <a:off x="756" y="1692"/>
                <a:ext cx="2016" cy="288"/>
                <a:chOff x="756" y="1692"/>
                <a:chExt cx="2016" cy="288"/>
              </a:xfrm>
            </p:grpSpPr>
            <p:sp>
              <p:nvSpPr>
                <p:cNvPr id="194" name="Rectangle 193">
                  <a:extLst>
                    <a:ext uri="{FF2B5EF4-FFF2-40B4-BE49-F238E27FC236}">
                      <a16:creationId xmlns:a16="http://schemas.microsoft.com/office/drawing/2014/main" id="{DB1F5573-B7F7-4DB6-A274-0BFAC2FAE879}"/>
                    </a:ext>
                  </a:extLst>
                </p:cNvPr>
                <p:cNvSpPr>
                  <a:spLocks noChangeArrowheads="1"/>
                </p:cNvSpPr>
                <p:nvPr/>
              </p:nvSpPr>
              <p:spPr bwMode="auto">
                <a:xfrm>
                  <a:off x="1044"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5" name="Rectangle 194">
                  <a:extLst>
                    <a:ext uri="{FF2B5EF4-FFF2-40B4-BE49-F238E27FC236}">
                      <a16:creationId xmlns:a16="http://schemas.microsoft.com/office/drawing/2014/main" id="{0F67AF4D-4BB4-40DD-A632-5C35EF879EF2}"/>
                    </a:ext>
                  </a:extLst>
                </p:cNvPr>
                <p:cNvSpPr>
                  <a:spLocks noChangeArrowheads="1"/>
                </p:cNvSpPr>
                <p:nvPr/>
              </p:nvSpPr>
              <p:spPr bwMode="auto">
                <a:xfrm>
                  <a:off x="1332"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6" name="Rectangle 195">
                  <a:extLst>
                    <a:ext uri="{FF2B5EF4-FFF2-40B4-BE49-F238E27FC236}">
                      <a16:creationId xmlns:a16="http://schemas.microsoft.com/office/drawing/2014/main" id="{135E3BA3-0339-4002-A1B2-C01F907E1F97}"/>
                    </a:ext>
                  </a:extLst>
                </p:cNvPr>
                <p:cNvSpPr>
                  <a:spLocks noChangeArrowheads="1"/>
                </p:cNvSpPr>
                <p:nvPr/>
              </p:nvSpPr>
              <p:spPr bwMode="auto">
                <a:xfrm>
                  <a:off x="1620"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7" name="Rectangle 196">
                  <a:extLst>
                    <a:ext uri="{FF2B5EF4-FFF2-40B4-BE49-F238E27FC236}">
                      <a16:creationId xmlns:a16="http://schemas.microsoft.com/office/drawing/2014/main" id="{51737191-D7ED-424D-A79C-7A3341B7FF6C}"/>
                    </a:ext>
                  </a:extLst>
                </p:cNvPr>
                <p:cNvSpPr>
                  <a:spLocks noChangeArrowheads="1"/>
                </p:cNvSpPr>
                <p:nvPr/>
              </p:nvSpPr>
              <p:spPr bwMode="auto">
                <a:xfrm>
                  <a:off x="1908"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8" name="Rectangle 197">
                  <a:extLst>
                    <a:ext uri="{FF2B5EF4-FFF2-40B4-BE49-F238E27FC236}">
                      <a16:creationId xmlns:a16="http://schemas.microsoft.com/office/drawing/2014/main" id="{8AD9EFA5-F520-4CD7-915D-2C04639FC2F9}"/>
                    </a:ext>
                  </a:extLst>
                </p:cNvPr>
                <p:cNvSpPr>
                  <a:spLocks noChangeArrowheads="1"/>
                </p:cNvSpPr>
                <p:nvPr/>
              </p:nvSpPr>
              <p:spPr bwMode="auto">
                <a:xfrm>
                  <a:off x="2196"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9" name="Rectangle 198">
                  <a:extLst>
                    <a:ext uri="{FF2B5EF4-FFF2-40B4-BE49-F238E27FC236}">
                      <a16:creationId xmlns:a16="http://schemas.microsoft.com/office/drawing/2014/main" id="{BE82CE67-6F95-4972-89E9-E32E1EB2ACC5}"/>
                    </a:ext>
                  </a:extLst>
                </p:cNvPr>
                <p:cNvSpPr>
                  <a:spLocks noChangeArrowheads="1"/>
                </p:cNvSpPr>
                <p:nvPr/>
              </p:nvSpPr>
              <p:spPr bwMode="auto">
                <a:xfrm>
                  <a:off x="756"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0" name="Rectangle 199">
                  <a:extLst>
                    <a:ext uri="{FF2B5EF4-FFF2-40B4-BE49-F238E27FC236}">
                      <a16:creationId xmlns:a16="http://schemas.microsoft.com/office/drawing/2014/main" id="{69B63E9D-4B5C-4A66-AE8E-949EA676B595}"/>
                    </a:ext>
                  </a:extLst>
                </p:cNvPr>
                <p:cNvSpPr>
                  <a:spLocks noChangeArrowheads="1"/>
                </p:cNvSpPr>
                <p:nvPr/>
              </p:nvSpPr>
              <p:spPr bwMode="auto">
                <a:xfrm>
                  <a:off x="2484"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6" name="Group 185">
                <a:extLst>
                  <a:ext uri="{FF2B5EF4-FFF2-40B4-BE49-F238E27FC236}">
                    <a16:creationId xmlns:a16="http://schemas.microsoft.com/office/drawing/2014/main" id="{66027E2D-9F51-4C7F-A5B2-7445F4A98685}"/>
                  </a:ext>
                </a:extLst>
              </p:cNvPr>
              <p:cNvGrpSpPr>
                <a:grpSpLocks/>
              </p:cNvGrpSpPr>
              <p:nvPr/>
            </p:nvGrpSpPr>
            <p:grpSpPr bwMode="auto">
              <a:xfrm>
                <a:off x="756" y="1980"/>
                <a:ext cx="2016" cy="288"/>
                <a:chOff x="756" y="1980"/>
                <a:chExt cx="2016" cy="288"/>
              </a:xfrm>
            </p:grpSpPr>
            <p:sp>
              <p:nvSpPr>
                <p:cNvPr id="187" name="Rectangle 186">
                  <a:extLst>
                    <a:ext uri="{FF2B5EF4-FFF2-40B4-BE49-F238E27FC236}">
                      <a16:creationId xmlns:a16="http://schemas.microsoft.com/office/drawing/2014/main" id="{894A9A93-1501-45A6-A53D-2CC1020DFF04}"/>
                    </a:ext>
                  </a:extLst>
                </p:cNvPr>
                <p:cNvSpPr>
                  <a:spLocks noChangeArrowheads="1"/>
                </p:cNvSpPr>
                <p:nvPr/>
              </p:nvSpPr>
              <p:spPr bwMode="auto">
                <a:xfrm>
                  <a:off x="1044"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88" name="Rectangle 187">
                  <a:extLst>
                    <a:ext uri="{FF2B5EF4-FFF2-40B4-BE49-F238E27FC236}">
                      <a16:creationId xmlns:a16="http://schemas.microsoft.com/office/drawing/2014/main" id="{53108303-65CE-468E-9C42-7F102A632FE9}"/>
                    </a:ext>
                  </a:extLst>
                </p:cNvPr>
                <p:cNvSpPr>
                  <a:spLocks noChangeArrowheads="1"/>
                </p:cNvSpPr>
                <p:nvPr/>
              </p:nvSpPr>
              <p:spPr bwMode="auto">
                <a:xfrm>
                  <a:off x="1332"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89" name="Rectangle 188">
                  <a:extLst>
                    <a:ext uri="{FF2B5EF4-FFF2-40B4-BE49-F238E27FC236}">
                      <a16:creationId xmlns:a16="http://schemas.microsoft.com/office/drawing/2014/main" id="{D537FA34-C921-4968-B6F9-D2FD118ECE69}"/>
                    </a:ext>
                  </a:extLst>
                </p:cNvPr>
                <p:cNvSpPr>
                  <a:spLocks noChangeArrowheads="1"/>
                </p:cNvSpPr>
                <p:nvPr/>
              </p:nvSpPr>
              <p:spPr bwMode="auto">
                <a:xfrm>
                  <a:off x="1620"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0" name="Rectangle 189">
                  <a:extLst>
                    <a:ext uri="{FF2B5EF4-FFF2-40B4-BE49-F238E27FC236}">
                      <a16:creationId xmlns:a16="http://schemas.microsoft.com/office/drawing/2014/main" id="{C62CECC2-294A-4977-A442-88E4D7645876}"/>
                    </a:ext>
                  </a:extLst>
                </p:cNvPr>
                <p:cNvSpPr>
                  <a:spLocks noChangeArrowheads="1"/>
                </p:cNvSpPr>
                <p:nvPr/>
              </p:nvSpPr>
              <p:spPr bwMode="auto">
                <a:xfrm>
                  <a:off x="1908"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1" name="Rectangle 190">
                  <a:extLst>
                    <a:ext uri="{FF2B5EF4-FFF2-40B4-BE49-F238E27FC236}">
                      <a16:creationId xmlns:a16="http://schemas.microsoft.com/office/drawing/2014/main" id="{285C7F6F-CA99-4DC3-95A6-4E93E967102B}"/>
                    </a:ext>
                  </a:extLst>
                </p:cNvPr>
                <p:cNvSpPr>
                  <a:spLocks noChangeArrowheads="1"/>
                </p:cNvSpPr>
                <p:nvPr/>
              </p:nvSpPr>
              <p:spPr bwMode="auto">
                <a:xfrm>
                  <a:off x="2196"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2" name="Rectangle 191">
                  <a:extLst>
                    <a:ext uri="{FF2B5EF4-FFF2-40B4-BE49-F238E27FC236}">
                      <a16:creationId xmlns:a16="http://schemas.microsoft.com/office/drawing/2014/main" id="{80092532-2E45-463F-82B5-5EE047319F59}"/>
                    </a:ext>
                  </a:extLst>
                </p:cNvPr>
                <p:cNvSpPr>
                  <a:spLocks noChangeArrowheads="1"/>
                </p:cNvSpPr>
                <p:nvPr/>
              </p:nvSpPr>
              <p:spPr bwMode="auto">
                <a:xfrm>
                  <a:off x="756"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3" name="Rectangle 192">
                  <a:extLst>
                    <a:ext uri="{FF2B5EF4-FFF2-40B4-BE49-F238E27FC236}">
                      <a16:creationId xmlns:a16="http://schemas.microsoft.com/office/drawing/2014/main" id="{F73262A7-9321-45E5-BC2A-D73904D0D8E3}"/>
                    </a:ext>
                  </a:extLst>
                </p:cNvPr>
                <p:cNvSpPr>
                  <a:spLocks noChangeArrowheads="1"/>
                </p:cNvSpPr>
                <p:nvPr/>
              </p:nvSpPr>
              <p:spPr bwMode="auto">
                <a:xfrm>
                  <a:off x="2484"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grpSp>
          <p:nvGrpSpPr>
            <p:cNvPr id="7" name="Group 6">
              <a:extLst>
                <a:ext uri="{FF2B5EF4-FFF2-40B4-BE49-F238E27FC236}">
                  <a16:creationId xmlns:a16="http://schemas.microsoft.com/office/drawing/2014/main" id="{6D430C10-AACE-4E1C-85B7-7264D2766E5F}"/>
                </a:ext>
              </a:extLst>
            </p:cNvPr>
            <p:cNvGrpSpPr>
              <a:grpSpLocks/>
            </p:cNvGrpSpPr>
            <p:nvPr/>
          </p:nvGrpSpPr>
          <p:grpSpPr bwMode="auto">
            <a:xfrm>
              <a:off x="2772" y="252"/>
              <a:ext cx="2016" cy="2016"/>
              <a:chOff x="2772" y="252"/>
              <a:chExt cx="2016" cy="2016"/>
            </a:xfrm>
          </p:grpSpPr>
          <p:grpSp>
            <p:nvGrpSpPr>
              <p:cNvPr id="124" name="Group 123">
                <a:extLst>
                  <a:ext uri="{FF2B5EF4-FFF2-40B4-BE49-F238E27FC236}">
                    <a16:creationId xmlns:a16="http://schemas.microsoft.com/office/drawing/2014/main" id="{4580BA87-2C96-413D-B639-88163BF5E7E3}"/>
                  </a:ext>
                </a:extLst>
              </p:cNvPr>
              <p:cNvGrpSpPr>
                <a:grpSpLocks/>
              </p:cNvGrpSpPr>
              <p:nvPr/>
            </p:nvGrpSpPr>
            <p:grpSpPr bwMode="auto">
              <a:xfrm>
                <a:off x="2772" y="252"/>
                <a:ext cx="2016" cy="288"/>
                <a:chOff x="2772" y="252"/>
                <a:chExt cx="2016" cy="288"/>
              </a:xfrm>
            </p:grpSpPr>
            <p:sp>
              <p:nvSpPr>
                <p:cNvPr id="173" name="Rectangle 172">
                  <a:extLst>
                    <a:ext uri="{FF2B5EF4-FFF2-40B4-BE49-F238E27FC236}">
                      <a16:creationId xmlns:a16="http://schemas.microsoft.com/office/drawing/2014/main" id="{B753ADE1-C4A0-41BB-A8C9-9C0B537B813C}"/>
                    </a:ext>
                  </a:extLst>
                </p:cNvPr>
                <p:cNvSpPr>
                  <a:spLocks noChangeArrowheads="1"/>
                </p:cNvSpPr>
                <p:nvPr/>
              </p:nvSpPr>
              <p:spPr bwMode="auto">
                <a:xfrm>
                  <a:off x="3060"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4" name="Rectangle 173">
                  <a:extLst>
                    <a:ext uri="{FF2B5EF4-FFF2-40B4-BE49-F238E27FC236}">
                      <a16:creationId xmlns:a16="http://schemas.microsoft.com/office/drawing/2014/main" id="{6BE4FAB2-B108-49F7-BFF9-FF24DF7BA606}"/>
                    </a:ext>
                  </a:extLst>
                </p:cNvPr>
                <p:cNvSpPr>
                  <a:spLocks noChangeArrowheads="1"/>
                </p:cNvSpPr>
                <p:nvPr/>
              </p:nvSpPr>
              <p:spPr bwMode="auto">
                <a:xfrm>
                  <a:off x="3348"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5" name="Rectangle 174">
                  <a:extLst>
                    <a:ext uri="{FF2B5EF4-FFF2-40B4-BE49-F238E27FC236}">
                      <a16:creationId xmlns:a16="http://schemas.microsoft.com/office/drawing/2014/main" id="{11C3880F-76BB-4B8C-AF91-5BBD81110F57}"/>
                    </a:ext>
                  </a:extLst>
                </p:cNvPr>
                <p:cNvSpPr>
                  <a:spLocks noChangeArrowheads="1"/>
                </p:cNvSpPr>
                <p:nvPr/>
              </p:nvSpPr>
              <p:spPr bwMode="auto">
                <a:xfrm>
                  <a:off x="3636"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6" name="Rectangle 175">
                  <a:extLst>
                    <a:ext uri="{FF2B5EF4-FFF2-40B4-BE49-F238E27FC236}">
                      <a16:creationId xmlns:a16="http://schemas.microsoft.com/office/drawing/2014/main" id="{E3C1618D-8774-45E7-8B47-FEDFA9753CB0}"/>
                    </a:ext>
                  </a:extLst>
                </p:cNvPr>
                <p:cNvSpPr>
                  <a:spLocks noChangeArrowheads="1"/>
                </p:cNvSpPr>
                <p:nvPr/>
              </p:nvSpPr>
              <p:spPr bwMode="auto">
                <a:xfrm>
                  <a:off x="3924"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7" name="Rectangle 176">
                  <a:extLst>
                    <a:ext uri="{FF2B5EF4-FFF2-40B4-BE49-F238E27FC236}">
                      <a16:creationId xmlns:a16="http://schemas.microsoft.com/office/drawing/2014/main" id="{6471379E-B83A-4DA3-9ECC-B4B461878BFC}"/>
                    </a:ext>
                  </a:extLst>
                </p:cNvPr>
                <p:cNvSpPr>
                  <a:spLocks noChangeArrowheads="1"/>
                </p:cNvSpPr>
                <p:nvPr/>
              </p:nvSpPr>
              <p:spPr bwMode="auto">
                <a:xfrm>
                  <a:off x="4212"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8" name="Rectangle 177">
                  <a:extLst>
                    <a:ext uri="{FF2B5EF4-FFF2-40B4-BE49-F238E27FC236}">
                      <a16:creationId xmlns:a16="http://schemas.microsoft.com/office/drawing/2014/main" id="{C3DB62B7-9340-46A7-A9CF-53AF0ABACB62}"/>
                    </a:ext>
                  </a:extLst>
                </p:cNvPr>
                <p:cNvSpPr>
                  <a:spLocks noChangeArrowheads="1"/>
                </p:cNvSpPr>
                <p:nvPr/>
              </p:nvSpPr>
              <p:spPr bwMode="auto">
                <a:xfrm>
                  <a:off x="2772"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9" name="Rectangle 178">
                  <a:extLst>
                    <a:ext uri="{FF2B5EF4-FFF2-40B4-BE49-F238E27FC236}">
                      <a16:creationId xmlns:a16="http://schemas.microsoft.com/office/drawing/2014/main" id="{6A2E8E5B-2A83-4B85-BDF2-5E7553C1BC01}"/>
                    </a:ext>
                  </a:extLst>
                </p:cNvPr>
                <p:cNvSpPr>
                  <a:spLocks noChangeArrowheads="1"/>
                </p:cNvSpPr>
                <p:nvPr/>
              </p:nvSpPr>
              <p:spPr bwMode="auto">
                <a:xfrm>
                  <a:off x="4500"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25" name="Group 124">
                <a:extLst>
                  <a:ext uri="{FF2B5EF4-FFF2-40B4-BE49-F238E27FC236}">
                    <a16:creationId xmlns:a16="http://schemas.microsoft.com/office/drawing/2014/main" id="{90818C14-E18E-4061-B31E-A58B34B54E7A}"/>
                  </a:ext>
                </a:extLst>
              </p:cNvPr>
              <p:cNvGrpSpPr>
                <a:grpSpLocks/>
              </p:cNvGrpSpPr>
              <p:nvPr/>
            </p:nvGrpSpPr>
            <p:grpSpPr bwMode="auto">
              <a:xfrm>
                <a:off x="2772" y="540"/>
                <a:ext cx="2016" cy="288"/>
                <a:chOff x="2772" y="540"/>
                <a:chExt cx="2016" cy="288"/>
              </a:xfrm>
            </p:grpSpPr>
            <p:sp>
              <p:nvSpPr>
                <p:cNvPr id="166" name="Rectangle 165">
                  <a:extLst>
                    <a:ext uri="{FF2B5EF4-FFF2-40B4-BE49-F238E27FC236}">
                      <a16:creationId xmlns:a16="http://schemas.microsoft.com/office/drawing/2014/main" id="{8F979D6A-2017-42AF-9F64-AAA72EF142DA}"/>
                    </a:ext>
                  </a:extLst>
                </p:cNvPr>
                <p:cNvSpPr>
                  <a:spLocks noChangeArrowheads="1"/>
                </p:cNvSpPr>
                <p:nvPr/>
              </p:nvSpPr>
              <p:spPr bwMode="auto">
                <a:xfrm>
                  <a:off x="3060"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7" name="Rectangle 166">
                  <a:extLst>
                    <a:ext uri="{FF2B5EF4-FFF2-40B4-BE49-F238E27FC236}">
                      <a16:creationId xmlns:a16="http://schemas.microsoft.com/office/drawing/2014/main" id="{7F6329BC-5F28-4AA2-BB25-660A5832107D}"/>
                    </a:ext>
                  </a:extLst>
                </p:cNvPr>
                <p:cNvSpPr>
                  <a:spLocks noChangeArrowheads="1"/>
                </p:cNvSpPr>
                <p:nvPr/>
              </p:nvSpPr>
              <p:spPr bwMode="auto">
                <a:xfrm>
                  <a:off x="3348"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8" name="Rectangle 167">
                  <a:extLst>
                    <a:ext uri="{FF2B5EF4-FFF2-40B4-BE49-F238E27FC236}">
                      <a16:creationId xmlns:a16="http://schemas.microsoft.com/office/drawing/2014/main" id="{9FF5CDE8-C493-4966-A827-6953440AC37B}"/>
                    </a:ext>
                  </a:extLst>
                </p:cNvPr>
                <p:cNvSpPr>
                  <a:spLocks noChangeArrowheads="1"/>
                </p:cNvSpPr>
                <p:nvPr/>
              </p:nvSpPr>
              <p:spPr bwMode="auto">
                <a:xfrm>
                  <a:off x="3636"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9" name="Rectangle 168">
                  <a:extLst>
                    <a:ext uri="{FF2B5EF4-FFF2-40B4-BE49-F238E27FC236}">
                      <a16:creationId xmlns:a16="http://schemas.microsoft.com/office/drawing/2014/main" id="{ACC3F0C0-AA5B-4A42-9D64-B0ED42AAC974}"/>
                    </a:ext>
                  </a:extLst>
                </p:cNvPr>
                <p:cNvSpPr>
                  <a:spLocks noChangeArrowheads="1"/>
                </p:cNvSpPr>
                <p:nvPr/>
              </p:nvSpPr>
              <p:spPr bwMode="auto">
                <a:xfrm>
                  <a:off x="3924"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0" name="Rectangle 169">
                  <a:extLst>
                    <a:ext uri="{FF2B5EF4-FFF2-40B4-BE49-F238E27FC236}">
                      <a16:creationId xmlns:a16="http://schemas.microsoft.com/office/drawing/2014/main" id="{C680717C-44D9-42ED-8661-81C114F1625D}"/>
                    </a:ext>
                  </a:extLst>
                </p:cNvPr>
                <p:cNvSpPr>
                  <a:spLocks noChangeArrowheads="1"/>
                </p:cNvSpPr>
                <p:nvPr/>
              </p:nvSpPr>
              <p:spPr bwMode="auto">
                <a:xfrm>
                  <a:off x="4212"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1" name="Rectangle 170">
                  <a:extLst>
                    <a:ext uri="{FF2B5EF4-FFF2-40B4-BE49-F238E27FC236}">
                      <a16:creationId xmlns:a16="http://schemas.microsoft.com/office/drawing/2014/main" id="{100DCFFF-22D5-45BC-98A0-EF2F391D810E}"/>
                    </a:ext>
                  </a:extLst>
                </p:cNvPr>
                <p:cNvSpPr>
                  <a:spLocks noChangeArrowheads="1"/>
                </p:cNvSpPr>
                <p:nvPr/>
              </p:nvSpPr>
              <p:spPr bwMode="auto">
                <a:xfrm>
                  <a:off x="2772"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2" name="Rectangle 171">
                  <a:extLst>
                    <a:ext uri="{FF2B5EF4-FFF2-40B4-BE49-F238E27FC236}">
                      <a16:creationId xmlns:a16="http://schemas.microsoft.com/office/drawing/2014/main" id="{C4B927C5-3F6B-452F-A189-6CECC3E8157A}"/>
                    </a:ext>
                  </a:extLst>
                </p:cNvPr>
                <p:cNvSpPr>
                  <a:spLocks noChangeArrowheads="1"/>
                </p:cNvSpPr>
                <p:nvPr/>
              </p:nvSpPr>
              <p:spPr bwMode="auto">
                <a:xfrm>
                  <a:off x="4500"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26" name="Group 125">
                <a:extLst>
                  <a:ext uri="{FF2B5EF4-FFF2-40B4-BE49-F238E27FC236}">
                    <a16:creationId xmlns:a16="http://schemas.microsoft.com/office/drawing/2014/main" id="{B01EF87D-5F11-480D-9CCB-89546BFA76B6}"/>
                  </a:ext>
                </a:extLst>
              </p:cNvPr>
              <p:cNvGrpSpPr>
                <a:grpSpLocks/>
              </p:cNvGrpSpPr>
              <p:nvPr/>
            </p:nvGrpSpPr>
            <p:grpSpPr bwMode="auto">
              <a:xfrm>
                <a:off x="2772" y="828"/>
                <a:ext cx="2016" cy="288"/>
                <a:chOff x="2772" y="828"/>
                <a:chExt cx="2016" cy="288"/>
              </a:xfrm>
            </p:grpSpPr>
            <p:sp>
              <p:nvSpPr>
                <p:cNvPr id="159" name="Rectangle 158">
                  <a:extLst>
                    <a:ext uri="{FF2B5EF4-FFF2-40B4-BE49-F238E27FC236}">
                      <a16:creationId xmlns:a16="http://schemas.microsoft.com/office/drawing/2014/main" id="{45DE357D-B28B-4D3A-9B75-A0C9D08BA03F}"/>
                    </a:ext>
                  </a:extLst>
                </p:cNvPr>
                <p:cNvSpPr>
                  <a:spLocks noChangeArrowheads="1"/>
                </p:cNvSpPr>
                <p:nvPr/>
              </p:nvSpPr>
              <p:spPr bwMode="auto">
                <a:xfrm>
                  <a:off x="3060"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0" name="Rectangle 159">
                  <a:extLst>
                    <a:ext uri="{FF2B5EF4-FFF2-40B4-BE49-F238E27FC236}">
                      <a16:creationId xmlns:a16="http://schemas.microsoft.com/office/drawing/2014/main" id="{07518EBF-F83D-40D8-889D-F3517C0E1693}"/>
                    </a:ext>
                  </a:extLst>
                </p:cNvPr>
                <p:cNvSpPr>
                  <a:spLocks noChangeArrowheads="1"/>
                </p:cNvSpPr>
                <p:nvPr/>
              </p:nvSpPr>
              <p:spPr bwMode="auto">
                <a:xfrm>
                  <a:off x="3348"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1" name="Rectangle 160">
                  <a:extLst>
                    <a:ext uri="{FF2B5EF4-FFF2-40B4-BE49-F238E27FC236}">
                      <a16:creationId xmlns:a16="http://schemas.microsoft.com/office/drawing/2014/main" id="{A17CA3BB-772B-46EC-A66A-098735A934AD}"/>
                    </a:ext>
                  </a:extLst>
                </p:cNvPr>
                <p:cNvSpPr>
                  <a:spLocks noChangeArrowheads="1"/>
                </p:cNvSpPr>
                <p:nvPr/>
              </p:nvSpPr>
              <p:spPr bwMode="auto">
                <a:xfrm>
                  <a:off x="3636"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2" name="Rectangle 161">
                  <a:extLst>
                    <a:ext uri="{FF2B5EF4-FFF2-40B4-BE49-F238E27FC236}">
                      <a16:creationId xmlns:a16="http://schemas.microsoft.com/office/drawing/2014/main" id="{607A6510-3FFF-4DAB-B0F6-C2434121864B}"/>
                    </a:ext>
                  </a:extLst>
                </p:cNvPr>
                <p:cNvSpPr>
                  <a:spLocks noChangeArrowheads="1"/>
                </p:cNvSpPr>
                <p:nvPr/>
              </p:nvSpPr>
              <p:spPr bwMode="auto">
                <a:xfrm>
                  <a:off x="3924"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3" name="Rectangle 162">
                  <a:extLst>
                    <a:ext uri="{FF2B5EF4-FFF2-40B4-BE49-F238E27FC236}">
                      <a16:creationId xmlns:a16="http://schemas.microsoft.com/office/drawing/2014/main" id="{468471F0-CDF2-4FF8-B582-9F84CD3C47F1}"/>
                    </a:ext>
                  </a:extLst>
                </p:cNvPr>
                <p:cNvSpPr>
                  <a:spLocks noChangeArrowheads="1"/>
                </p:cNvSpPr>
                <p:nvPr/>
              </p:nvSpPr>
              <p:spPr bwMode="auto">
                <a:xfrm>
                  <a:off x="4212"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4" name="Rectangle 163">
                  <a:extLst>
                    <a:ext uri="{FF2B5EF4-FFF2-40B4-BE49-F238E27FC236}">
                      <a16:creationId xmlns:a16="http://schemas.microsoft.com/office/drawing/2014/main" id="{337CDDC4-F331-4FC8-BCB8-6C865EE9924F}"/>
                    </a:ext>
                  </a:extLst>
                </p:cNvPr>
                <p:cNvSpPr>
                  <a:spLocks noChangeArrowheads="1"/>
                </p:cNvSpPr>
                <p:nvPr/>
              </p:nvSpPr>
              <p:spPr bwMode="auto">
                <a:xfrm>
                  <a:off x="2772"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5" name="Rectangle 164">
                  <a:extLst>
                    <a:ext uri="{FF2B5EF4-FFF2-40B4-BE49-F238E27FC236}">
                      <a16:creationId xmlns:a16="http://schemas.microsoft.com/office/drawing/2014/main" id="{92CE0696-64F2-40FF-9DA8-DC74CECEF801}"/>
                    </a:ext>
                  </a:extLst>
                </p:cNvPr>
                <p:cNvSpPr>
                  <a:spLocks noChangeArrowheads="1"/>
                </p:cNvSpPr>
                <p:nvPr/>
              </p:nvSpPr>
              <p:spPr bwMode="auto">
                <a:xfrm>
                  <a:off x="4500"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27" name="Group 126">
                <a:extLst>
                  <a:ext uri="{FF2B5EF4-FFF2-40B4-BE49-F238E27FC236}">
                    <a16:creationId xmlns:a16="http://schemas.microsoft.com/office/drawing/2014/main" id="{B3D03941-1F7D-4045-86DE-DA5689F2F565}"/>
                  </a:ext>
                </a:extLst>
              </p:cNvPr>
              <p:cNvGrpSpPr>
                <a:grpSpLocks/>
              </p:cNvGrpSpPr>
              <p:nvPr/>
            </p:nvGrpSpPr>
            <p:grpSpPr bwMode="auto">
              <a:xfrm>
                <a:off x="2772" y="1116"/>
                <a:ext cx="2016" cy="288"/>
                <a:chOff x="2772" y="1116"/>
                <a:chExt cx="2016" cy="288"/>
              </a:xfrm>
            </p:grpSpPr>
            <p:sp>
              <p:nvSpPr>
                <p:cNvPr id="152" name="Rectangle 151">
                  <a:extLst>
                    <a:ext uri="{FF2B5EF4-FFF2-40B4-BE49-F238E27FC236}">
                      <a16:creationId xmlns:a16="http://schemas.microsoft.com/office/drawing/2014/main" id="{106FC9AC-1CBA-45F6-8DB2-80EAEB0C8FB4}"/>
                    </a:ext>
                  </a:extLst>
                </p:cNvPr>
                <p:cNvSpPr>
                  <a:spLocks noChangeArrowheads="1"/>
                </p:cNvSpPr>
                <p:nvPr/>
              </p:nvSpPr>
              <p:spPr bwMode="auto">
                <a:xfrm>
                  <a:off x="3060"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3" name="Rectangle 152">
                  <a:extLst>
                    <a:ext uri="{FF2B5EF4-FFF2-40B4-BE49-F238E27FC236}">
                      <a16:creationId xmlns:a16="http://schemas.microsoft.com/office/drawing/2014/main" id="{2700E895-670D-49EA-8E08-C4DC2649B3F4}"/>
                    </a:ext>
                  </a:extLst>
                </p:cNvPr>
                <p:cNvSpPr>
                  <a:spLocks noChangeArrowheads="1"/>
                </p:cNvSpPr>
                <p:nvPr/>
              </p:nvSpPr>
              <p:spPr bwMode="auto">
                <a:xfrm>
                  <a:off x="3348"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4" name="Rectangle 153">
                  <a:extLst>
                    <a:ext uri="{FF2B5EF4-FFF2-40B4-BE49-F238E27FC236}">
                      <a16:creationId xmlns:a16="http://schemas.microsoft.com/office/drawing/2014/main" id="{AA29C0E6-DF6D-41A3-9526-4848F5B61BF2}"/>
                    </a:ext>
                  </a:extLst>
                </p:cNvPr>
                <p:cNvSpPr>
                  <a:spLocks noChangeArrowheads="1"/>
                </p:cNvSpPr>
                <p:nvPr/>
              </p:nvSpPr>
              <p:spPr bwMode="auto">
                <a:xfrm>
                  <a:off x="3636"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5" name="Rectangle 154">
                  <a:extLst>
                    <a:ext uri="{FF2B5EF4-FFF2-40B4-BE49-F238E27FC236}">
                      <a16:creationId xmlns:a16="http://schemas.microsoft.com/office/drawing/2014/main" id="{6FB93CBD-6026-4251-8216-763C8FDA4E80}"/>
                    </a:ext>
                  </a:extLst>
                </p:cNvPr>
                <p:cNvSpPr>
                  <a:spLocks noChangeArrowheads="1"/>
                </p:cNvSpPr>
                <p:nvPr/>
              </p:nvSpPr>
              <p:spPr bwMode="auto">
                <a:xfrm>
                  <a:off x="3924"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6" name="Rectangle 155">
                  <a:extLst>
                    <a:ext uri="{FF2B5EF4-FFF2-40B4-BE49-F238E27FC236}">
                      <a16:creationId xmlns:a16="http://schemas.microsoft.com/office/drawing/2014/main" id="{C423AD92-0C0E-40A9-8620-CDF06552AA2F}"/>
                    </a:ext>
                  </a:extLst>
                </p:cNvPr>
                <p:cNvSpPr>
                  <a:spLocks noChangeArrowheads="1"/>
                </p:cNvSpPr>
                <p:nvPr/>
              </p:nvSpPr>
              <p:spPr bwMode="auto">
                <a:xfrm>
                  <a:off x="4212"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7" name="Rectangle 156">
                  <a:extLst>
                    <a:ext uri="{FF2B5EF4-FFF2-40B4-BE49-F238E27FC236}">
                      <a16:creationId xmlns:a16="http://schemas.microsoft.com/office/drawing/2014/main" id="{04BEB6CC-638A-4A5A-A8A4-FF46F24A91FE}"/>
                    </a:ext>
                  </a:extLst>
                </p:cNvPr>
                <p:cNvSpPr>
                  <a:spLocks noChangeArrowheads="1"/>
                </p:cNvSpPr>
                <p:nvPr/>
              </p:nvSpPr>
              <p:spPr bwMode="auto">
                <a:xfrm>
                  <a:off x="2772"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8" name="Rectangle 157">
                  <a:extLst>
                    <a:ext uri="{FF2B5EF4-FFF2-40B4-BE49-F238E27FC236}">
                      <a16:creationId xmlns:a16="http://schemas.microsoft.com/office/drawing/2014/main" id="{EED72EE9-5466-4E57-9050-B6D0423650C5}"/>
                    </a:ext>
                  </a:extLst>
                </p:cNvPr>
                <p:cNvSpPr>
                  <a:spLocks noChangeArrowheads="1"/>
                </p:cNvSpPr>
                <p:nvPr/>
              </p:nvSpPr>
              <p:spPr bwMode="auto">
                <a:xfrm>
                  <a:off x="4500"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28" name="Group 127">
                <a:extLst>
                  <a:ext uri="{FF2B5EF4-FFF2-40B4-BE49-F238E27FC236}">
                    <a16:creationId xmlns:a16="http://schemas.microsoft.com/office/drawing/2014/main" id="{1BFABDAA-72C4-4EAD-985E-88826EC58AE9}"/>
                  </a:ext>
                </a:extLst>
              </p:cNvPr>
              <p:cNvGrpSpPr>
                <a:grpSpLocks/>
              </p:cNvGrpSpPr>
              <p:nvPr/>
            </p:nvGrpSpPr>
            <p:grpSpPr bwMode="auto">
              <a:xfrm>
                <a:off x="2772" y="1404"/>
                <a:ext cx="2016" cy="288"/>
                <a:chOff x="2772" y="1404"/>
                <a:chExt cx="2016" cy="288"/>
              </a:xfrm>
            </p:grpSpPr>
            <p:sp>
              <p:nvSpPr>
                <p:cNvPr id="145" name="Rectangle 144">
                  <a:extLst>
                    <a:ext uri="{FF2B5EF4-FFF2-40B4-BE49-F238E27FC236}">
                      <a16:creationId xmlns:a16="http://schemas.microsoft.com/office/drawing/2014/main" id="{F066C82D-D235-44EC-A98A-89B596318F8B}"/>
                    </a:ext>
                  </a:extLst>
                </p:cNvPr>
                <p:cNvSpPr>
                  <a:spLocks noChangeArrowheads="1"/>
                </p:cNvSpPr>
                <p:nvPr/>
              </p:nvSpPr>
              <p:spPr bwMode="auto">
                <a:xfrm>
                  <a:off x="3060"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6" name="Rectangle 145">
                  <a:extLst>
                    <a:ext uri="{FF2B5EF4-FFF2-40B4-BE49-F238E27FC236}">
                      <a16:creationId xmlns:a16="http://schemas.microsoft.com/office/drawing/2014/main" id="{DD3513D4-9C1A-47CD-B1F4-C42422BDBED7}"/>
                    </a:ext>
                  </a:extLst>
                </p:cNvPr>
                <p:cNvSpPr>
                  <a:spLocks noChangeArrowheads="1"/>
                </p:cNvSpPr>
                <p:nvPr/>
              </p:nvSpPr>
              <p:spPr bwMode="auto">
                <a:xfrm>
                  <a:off x="3348"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7" name="Rectangle 146">
                  <a:extLst>
                    <a:ext uri="{FF2B5EF4-FFF2-40B4-BE49-F238E27FC236}">
                      <a16:creationId xmlns:a16="http://schemas.microsoft.com/office/drawing/2014/main" id="{F214AC23-6D3E-42DA-ACF5-056626148D33}"/>
                    </a:ext>
                  </a:extLst>
                </p:cNvPr>
                <p:cNvSpPr>
                  <a:spLocks noChangeArrowheads="1"/>
                </p:cNvSpPr>
                <p:nvPr/>
              </p:nvSpPr>
              <p:spPr bwMode="auto">
                <a:xfrm>
                  <a:off x="3636"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8" name="Rectangle 147">
                  <a:extLst>
                    <a:ext uri="{FF2B5EF4-FFF2-40B4-BE49-F238E27FC236}">
                      <a16:creationId xmlns:a16="http://schemas.microsoft.com/office/drawing/2014/main" id="{440303F7-42F6-444A-B811-8869483B3D07}"/>
                    </a:ext>
                  </a:extLst>
                </p:cNvPr>
                <p:cNvSpPr>
                  <a:spLocks noChangeArrowheads="1"/>
                </p:cNvSpPr>
                <p:nvPr/>
              </p:nvSpPr>
              <p:spPr bwMode="auto">
                <a:xfrm>
                  <a:off x="3924"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9" name="Rectangle 148">
                  <a:extLst>
                    <a:ext uri="{FF2B5EF4-FFF2-40B4-BE49-F238E27FC236}">
                      <a16:creationId xmlns:a16="http://schemas.microsoft.com/office/drawing/2014/main" id="{6B3B5442-5D6D-4795-96AC-CBEA69B1C5B4}"/>
                    </a:ext>
                  </a:extLst>
                </p:cNvPr>
                <p:cNvSpPr>
                  <a:spLocks noChangeArrowheads="1"/>
                </p:cNvSpPr>
                <p:nvPr/>
              </p:nvSpPr>
              <p:spPr bwMode="auto">
                <a:xfrm>
                  <a:off x="4212"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0" name="Rectangle 149">
                  <a:extLst>
                    <a:ext uri="{FF2B5EF4-FFF2-40B4-BE49-F238E27FC236}">
                      <a16:creationId xmlns:a16="http://schemas.microsoft.com/office/drawing/2014/main" id="{365F1C14-F13F-4899-AB2E-AE4F9AF91513}"/>
                    </a:ext>
                  </a:extLst>
                </p:cNvPr>
                <p:cNvSpPr>
                  <a:spLocks noChangeArrowheads="1"/>
                </p:cNvSpPr>
                <p:nvPr/>
              </p:nvSpPr>
              <p:spPr bwMode="auto">
                <a:xfrm>
                  <a:off x="2772"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1" name="Rectangle 150">
                  <a:extLst>
                    <a:ext uri="{FF2B5EF4-FFF2-40B4-BE49-F238E27FC236}">
                      <a16:creationId xmlns:a16="http://schemas.microsoft.com/office/drawing/2014/main" id="{0EB21E5C-125C-4326-AD6D-F4AD21192C18}"/>
                    </a:ext>
                  </a:extLst>
                </p:cNvPr>
                <p:cNvSpPr>
                  <a:spLocks noChangeArrowheads="1"/>
                </p:cNvSpPr>
                <p:nvPr/>
              </p:nvSpPr>
              <p:spPr bwMode="auto">
                <a:xfrm>
                  <a:off x="4500"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29" name="Group 128">
                <a:extLst>
                  <a:ext uri="{FF2B5EF4-FFF2-40B4-BE49-F238E27FC236}">
                    <a16:creationId xmlns:a16="http://schemas.microsoft.com/office/drawing/2014/main" id="{313BF6F1-E6AF-412C-86BA-775AD35E6422}"/>
                  </a:ext>
                </a:extLst>
              </p:cNvPr>
              <p:cNvGrpSpPr>
                <a:grpSpLocks/>
              </p:cNvGrpSpPr>
              <p:nvPr/>
            </p:nvGrpSpPr>
            <p:grpSpPr bwMode="auto">
              <a:xfrm>
                <a:off x="2772" y="1692"/>
                <a:ext cx="2016" cy="288"/>
                <a:chOff x="2772" y="1692"/>
                <a:chExt cx="2016" cy="288"/>
              </a:xfrm>
            </p:grpSpPr>
            <p:sp>
              <p:nvSpPr>
                <p:cNvPr id="138" name="Rectangle 137">
                  <a:extLst>
                    <a:ext uri="{FF2B5EF4-FFF2-40B4-BE49-F238E27FC236}">
                      <a16:creationId xmlns:a16="http://schemas.microsoft.com/office/drawing/2014/main" id="{A7573D5F-7035-4F7A-BB3B-EB95CEB8CDAA}"/>
                    </a:ext>
                  </a:extLst>
                </p:cNvPr>
                <p:cNvSpPr>
                  <a:spLocks noChangeArrowheads="1"/>
                </p:cNvSpPr>
                <p:nvPr/>
              </p:nvSpPr>
              <p:spPr bwMode="auto">
                <a:xfrm>
                  <a:off x="3060"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39" name="Rectangle 138">
                  <a:extLst>
                    <a:ext uri="{FF2B5EF4-FFF2-40B4-BE49-F238E27FC236}">
                      <a16:creationId xmlns:a16="http://schemas.microsoft.com/office/drawing/2014/main" id="{6C6D6B9B-A81B-4ED2-84FB-EC9149E79824}"/>
                    </a:ext>
                  </a:extLst>
                </p:cNvPr>
                <p:cNvSpPr>
                  <a:spLocks noChangeArrowheads="1"/>
                </p:cNvSpPr>
                <p:nvPr/>
              </p:nvSpPr>
              <p:spPr bwMode="auto">
                <a:xfrm>
                  <a:off x="3348"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0" name="Rectangle 139">
                  <a:extLst>
                    <a:ext uri="{FF2B5EF4-FFF2-40B4-BE49-F238E27FC236}">
                      <a16:creationId xmlns:a16="http://schemas.microsoft.com/office/drawing/2014/main" id="{47C68424-1A35-42CC-A156-96A2710EB86E}"/>
                    </a:ext>
                  </a:extLst>
                </p:cNvPr>
                <p:cNvSpPr>
                  <a:spLocks noChangeArrowheads="1"/>
                </p:cNvSpPr>
                <p:nvPr/>
              </p:nvSpPr>
              <p:spPr bwMode="auto">
                <a:xfrm>
                  <a:off x="3636"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1" name="Rectangle 140">
                  <a:extLst>
                    <a:ext uri="{FF2B5EF4-FFF2-40B4-BE49-F238E27FC236}">
                      <a16:creationId xmlns:a16="http://schemas.microsoft.com/office/drawing/2014/main" id="{F4838753-1D67-4DFD-B24D-F9A7C669EF4D}"/>
                    </a:ext>
                  </a:extLst>
                </p:cNvPr>
                <p:cNvSpPr>
                  <a:spLocks noChangeArrowheads="1"/>
                </p:cNvSpPr>
                <p:nvPr/>
              </p:nvSpPr>
              <p:spPr bwMode="auto">
                <a:xfrm>
                  <a:off x="3924"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2" name="Rectangle 141">
                  <a:extLst>
                    <a:ext uri="{FF2B5EF4-FFF2-40B4-BE49-F238E27FC236}">
                      <a16:creationId xmlns:a16="http://schemas.microsoft.com/office/drawing/2014/main" id="{834CF12C-C30A-44CA-9FB2-27261ADF72B3}"/>
                    </a:ext>
                  </a:extLst>
                </p:cNvPr>
                <p:cNvSpPr>
                  <a:spLocks noChangeArrowheads="1"/>
                </p:cNvSpPr>
                <p:nvPr/>
              </p:nvSpPr>
              <p:spPr bwMode="auto">
                <a:xfrm>
                  <a:off x="4212"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3" name="Rectangle 142">
                  <a:extLst>
                    <a:ext uri="{FF2B5EF4-FFF2-40B4-BE49-F238E27FC236}">
                      <a16:creationId xmlns:a16="http://schemas.microsoft.com/office/drawing/2014/main" id="{074591B5-9D77-4520-8502-8817E5D11FB6}"/>
                    </a:ext>
                  </a:extLst>
                </p:cNvPr>
                <p:cNvSpPr>
                  <a:spLocks noChangeArrowheads="1"/>
                </p:cNvSpPr>
                <p:nvPr/>
              </p:nvSpPr>
              <p:spPr bwMode="auto">
                <a:xfrm>
                  <a:off x="2772"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4" name="Rectangle 143">
                  <a:extLst>
                    <a:ext uri="{FF2B5EF4-FFF2-40B4-BE49-F238E27FC236}">
                      <a16:creationId xmlns:a16="http://schemas.microsoft.com/office/drawing/2014/main" id="{37647CC3-D425-4033-967A-489228947EBC}"/>
                    </a:ext>
                  </a:extLst>
                </p:cNvPr>
                <p:cNvSpPr>
                  <a:spLocks noChangeArrowheads="1"/>
                </p:cNvSpPr>
                <p:nvPr/>
              </p:nvSpPr>
              <p:spPr bwMode="auto">
                <a:xfrm>
                  <a:off x="4500"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30" name="Group 129">
                <a:extLst>
                  <a:ext uri="{FF2B5EF4-FFF2-40B4-BE49-F238E27FC236}">
                    <a16:creationId xmlns:a16="http://schemas.microsoft.com/office/drawing/2014/main" id="{229AC96D-53E3-4AF1-BBDD-856F4926BF85}"/>
                  </a:ext>
                </a:extLst>
              </p:cNvPr>
              <p:cNvGrpSpPr>
                <a:grpSpLocks/>
              </p:cNvGrpSpPr>
              <p:nvPr/>
            </p:nvGrpSpPr>
            <p:grpSpPr bwMode="auto">
              <a:xfrm>
                <a:off x="2772" y="1980"/>
                <a:ext cx="2016" cy="288"/>
                <a:chOff x="2772" y="1980"/>
                <a:chExt cx="2016" cy="288"/>
              </a:xfrm>
            </p:grpSpPr>
            <p:sp>
              <p:nvSpPr>
                <p:cNvPr id="131" name="Rectangle 130">
                  <a:extLst>
                    <a:ext uri="{FF2B5EF4-FFF2-40B4-BE49-F238E27FC236}">
                      <a16:creationId xmlns:a16="http://schemas.microsoft.com/office/drawing/2014/main" id="{FFEDCA13-73E3-4B16-B3E3-32F28B67B4EF}"/>
                    </a:ext>
                  </a:extLst>
                </p:cNvPr>
                <p:cNvSpPr>
                  <a:spLocks noChangeArrowheads="1"/>
                </p:cNvSpPr>
                <p:nvPr/>
              </p:nvSpPr>
              <p:spPr bwMode="auto">
                <a:xfrm>
                  <a:off x="3060"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32" name="Rectangle 131">
                  <a:extLst>
                    <a:ext uri="{FF2B5EF4-FFF2-40B4-BE49-F238E27FC236}">
                      <a16:creationId xmlns:a16="http://schemas.microsoft.com/office/drawing/2014/main" id="{C427A74F-DF3B-4F7D-859A-EC82BE3EE913}"/>
                    </a:ext>
                  </a:extLst>
                </p:cNvPr>
                <p:cNvSpPr>
                  <a:spLocks noChangeArrowheads="1"/>
                </p:cNvSpPr>
                <p:nvPr/>
              </p:nvSpPr>
              <p:spPr bwMode="auto">
                <a:xfrm>
                  <a:off x="3348"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33" name="Rectangle 132">
                  <a:extLst>
                    <a:ext uri="{FF2B5EF4-FFF2-40B4-BE49-F238E27FC236}">
                      <a16:creationId xmlns:a16="http://schemas.microsoft.com/office/drawing/2014/main" id="{36FDF5D3-785A-458D-8CC1-B34F1F736611}"/>
                    </a:ext>
                  </a:extLst>
                </p:cNvPr>
                <p:cNvSpPr>
                  <a:spLocks noChangeArrowheads="1"/>
                </p:cNvSpPr>
                <p:nvPr/>
              </p:nvSpPr>
              <p:spPr bwMode="auto">
                <a:xfrm>
                  <a:off x="3636"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34" name="Rectangle 133">
                  <a:extLst>
                    <a:ext uri="{FF2B5EF4-FFF2-40B4-BE49-F238E27FC236}">
                      <a16:creationId xmlns:a16="http://schemas.microsoft.com/office/drawing/2014/main" id="{7E5603BE-F251-4A57-8A6B-2BE2602952C7}"/>
                    </a:ext>
                  </a:extLst>
                </p:cNvPr>
                <p:cNvSpPr>
                  <a:spLocks noChangeArrowheads="1"/>
                </p:cNvSpPr>
                <p:nvPr/>
              </p:nvSpPr>
              <p:spPr bwMode="auto">
                <a:xfrm>
                  <a:off x="3924"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35" name="Rectangle 134">
                  <a:extLst>
                    <a:ext uri="{FF2B5EF4-FFF2-40B4-BE49-F238E27FC236}">
                      <a16:creationId xmlns:a16="http://schemas.microsoft.com/office/drawing/2014/main" id="{8BE8F898-46FB-4700-8C65-739F85869310}"/>
                    </a:ext>
                  </a:extLst>
                </p:cNvPr>
                <p:cNvSpPr>
                  <a:spLocks noChangeArrowheads="1"/>
                </p:cNvSpPr>
                <p:nvPr/>
              </p:nvSpPr>
              <p:spPr bwMode="auto">
                <a:xfrm>
                  <a:off x="4212"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36" name="Rectangle 135">
                  <a:extLst>
                    <a:ext uri="{FF2B5EF4-FFF2-40B4-BE49-F238E27FC236}">
                      <a16:creationId xmlns:a16="http://schemas.microsoft.com/office/drawing/2014/main" id="{03EA3FA4-F2E1-4A07-8F98-10D3BDF82B67}"/>
                    </a:ext>
                  </a:extLst>
                </p:cNvPr>
                <p:cNvSpPr>
                  <a:spLocks noChangeArrowheads="1"/>
                </p:cNvSpPr>
                <p:nvPr/>
              </p:nvSpPr>
              <p:spPr bwMode="auto">
                <a:xfrm>
                  <a:off x="2772"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37" name="Rectangle 136">
                  <a:extLst>
                    <a:ext uri="{FF2B5EF4-FFF2-40B4-BE49-F238E27FC236}">
                      <a16:creationId xmlns:a16="http://schemas.microsoft.com/office/drawing/2014/main" id="{8A20C63C-F5BB-4389-BCE7-C6B4DE2E7A90}"/>
                    </a:ext>
                  </a:extLst>
                </p:cNvPr>
                <p:cNvSpPr>
                  <a:spLocks noChangeArrowheads="1"/>
                </p:cNvSpPr>
                <p:nvPr/>
              </p:nvSpPr>
              <p:spPr bwMode="auto">
                <a:xfrm>
                  <a:off x="4500"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grpSp>
          <p:nvGrpSpPr>
            <p:cNvPr id="8" name="Group 7">
              <a:extLst>
                <a:ext uri="{FF2B5EF4-FFF2-40B4-BE49-F238E27FC236}">
                  <a16:creationId xmlns:a16="http://schemas.microsoft.com/office/drawing/2014/main" id="{A325AC38-F58A-4AF4-B889-911EFAB02014}"/>
                </a:ext>
              </a:extLst>
            </p:cNvPr>
            <p:cNvGrpSpPr>
              <a:grpSpLocks/>
            </p:cNvGrpSpPr>
            <p:nvPr/>
          </p:nvGrpSpPr>
          <p:grpSpPr bwMode="auto">
            <a:xfrm>
              <a:off x="756" y="2268"/>
              <a:ext cx="2016" cy="2016"/>
              <a:chOff x="756" y="2268"/>
              <a:chExt cx="2016" cy="2016"/>
            </a:xfrm>
          </p:grpSpPr>
          <p:grpSp>
            <p:nvGrpSpPr>
              <p:cNvPr id="68" name="Group 67">
                <a:extLst>
                  <a:ext uri="{FF2B5EF4-FFF2-40B4-BE49-F238E27FC236}">
                    <a16:creationId xmlns:a16="http://schemas.microsoft.com/office/drawing/2014/main" id="{228D4AB3-2F73-494E-8277-5492C115C5FE}"/>
                  </a:ext>
                </a:extLst>
              </p:cNvPr>
              <p:cNvGrpSpPr>
                <a:grpSpLocks/>
              </p:cNvGrpSpPr>
              <p:nvPr/>
            </p:nvGrpSpPr>
            <p:grpSpPr bwMode="auto">
              <a:xfrm>
                <a:off x="756" y="2268"/>
                <a:ext cx="2016" cy="288"/>
                <a:chOff x="756" y="2268"/>
                <a:chExt cx="2016" cy="288"/>
              </a:xfrm>
            </p:grpSpPr>
            <p:sp>
              <p:nvSpPr>
                <p:cNvPr id="117" name="Rectangle 116">
                  <a:extLst>
                    <a:ext uri="{FF2B5EF4-FFF2-40B4-BE49-F238E27FC236}">
                      <a16:creationId xmlns:a16="http://schemas.microsoft.com/office/drawing/2014/main" id="{8F325267-79D6-4C6E-B3C8-238CA62BC1C7}"/>
                    </a:ext>
                  </a:extLst>
                </p:cNvPr>
                <p:cNvSpPr>
                  <a:spLocks noChangeArrowheads="1"/>
                </p:cNvSpPr>
                <p:nvPr/>
              </p:nvSpPr>
              <p:spPr bwMode="auto">
                <a:xfrm>
                  <a:off x="1044"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8" name="Rectangle 117">
                  <a:extLst>
                    <a:ext uri="{FF2B5EF4-FFF2-40B4-BE49-F238E27FC236}">
                      <a16:creationId xmlns:a16="http://schemas.microsoft.com/office/drawing/2014/main" id="{797F6EF7-7258-4585-8DE5-13C5BFB6D771}"/>
                    </a:ext>
                  </a:extLst>
                </p:cNvPr>
                <p:cNvSpPr>
                  <a:spLocks noChangeArrowheads="1"/>
                </p:cNvSpPr>
                <p:nvPr/>
              </p:nvSpPr>
              <p:spPr bwMode="auto">
                <a:xfrm>
                  <a:off x="1332"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9" name="Rectangle 118">
                  <a:extLst>
                    <a:ext uri="{FF2B5EF4-FFF2-40B4-BE49-F238E27FC236}">
                      <a16:creationId xmlns:a16="http://schemas.microsoft.com/office/drawing/2014/main" id="{7A8ABC67-22CD-4F00-AA23-974ED5FC6FAF}"/>
                    </a:ext>
                  </a:extLst>
                </p:cNvPr>
                <p:cNvSpPr>
                  <a:spLocks noChangeArrowheads="1"/>
                </p:cNvSpPr>
                <p:nvPr/>
              </p:nvSpPr>
              <p:spPr bwMode="auto">
                <a:xfrm>
                  <a:off x="1620"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20" name="Rectangle 119">
                  <a:extLst>
                    <a:ext uri="{FF2B5EF4-FFF2-40B4-BE49-F238E27FC236}">
                      <a16:creationId xmlns:a16="http://schemas.microsoft.com/office/drawing/2014/main" id="{2666A2A0-7D9D-4831-892A-25F16E201503}"/>
                    </a:ext>
                  </a:extLst>
                </p:cNvPr>
                <p:cNvSpPr>
                  <a:spLocks noChangeArrowheads="1"/>
                </p:cNvSpPr>
                <p:nvPr/>
              </p:nvSpPr>
              <p:spPr bwMode="auto">
                <a:xfrm>
                  <a:off x="1908"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21" name="Rectangle 120">
                  <a:extLst>
                    <a:ext uri="{FF2B5EF4-FFF2-40B4-BE49-F238E27FC236}">
                      <a16:creationId xmlns:a16="http://schemas.microsoft.com/office/drawing/2014/main" id="{1832A15D-E342-4D1A-A32E-58F799A5D13A}"/>
                    </a:ext>
                  </a:extLst>
                </p:cNvPr>
                <p:cNvSpPr>
                  <a:spLocks noChangeArrowheads="1"/>
                </p:cNvSpPr>
                <p:nvPr/>
              </p:nvSpPr>
              <p:spPr bwMode="auto">
                <a:xfrm>
                  <a:off x="2196"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22" name="Rectangle 121">
                  <a:extLst>
                    <a:ext uri="{FF2B5EF4-FFF2-40B4-BE49-F238E27FC236}">
                      <a16:creationId xmlns:a16="http://schemas.microsoft.com/office/drawing/2014/main" id="{7E450009-B188-4BE1-B678-A7B9B91017B5}"/>
                    </a:ext>
                  </a:extLst>
                </p:cNvPr>
                <p:cNvSpPr>
                  <a:spLocks noChangeArrowheads="1"/>
                </p:cNvSpPr>
                <p:nvPr/>
              </p:nvSpPr>
              <p:spPr bwMode="auto">
                <a:xfrm>
                  <a:off x="756"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23" name="Rectangle 122">
                  <a:extLst>
                    <a:ext uri="{FF2B5EF4-FFF2-40B4-BE49-F238E27FC236}">
                      <a16:creationId xmlns:a16="http://schemas.microsoft.com/office/drawing/2014/main" id="{0512C72F-5D72-4C79-8D5C-F33C1D181A39}"/>
                    </a:ext>
                  </a:extLst>
                </p:cNvPr>
                <p:cNvSpPr>
                  <a:spLocks noChangeArrowheads="1"/>
                </p:cNvSpPr>
                <p:nvPr/>
              </p:nvSpPr>
              <p:spPr bwMode="auto">
                <a:xfrm>
                  <a:off x="2484"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69" name="Group 68">
                <a:extLst>
                  <a:ext uri="{FF2B5EF4-FFF2-40B4-BE49-F238E27FC236}">
                    <a16:creationId xmlns:a16="http://schemas.microsoft.com/office/drawing/2014/main" id="{96FE9B66-74AE-4089-942C-0113F0CD6A31}"/>
                  </a:ext>
                </a:extLst>
              </p:cNvPr>
              <p:cNvGrpSpPr>
                <a:grpSpLocks/>
              </p:cNvGrpSpPr>
              <p:nvPr/>
            </p:nvGrpSpPr>
            <p:grpSpPr bwMode="auto">
              <a:xfrm>
                <a:off x="756" y="2556"/>
                <a:ext cx="2016" cy="288"/>
                <a:chOff x="756" y="2556"/>
                <a:chExt cx="2016" cy="288"/>
              </a:xfrm>
            </p:grpSpPr>
            <p:sp>
              <p:nvSpPr>
                <p:cNvPr id="110" name="Rectangle 109">
                  <a:extLst>
                    <a:ext uri="{FF2B5EF4-FFF2-40B4-BE49-F238E27FC236}">
                      <a16:creationId xmlns:a16="http://schemas.microsoft.com/office/drawing/2014/main" id="{A93068BF-C4C9-4F7D-8149-6CD0E14BBC03}"/>
                    </a:ext>
                  </a:extLst>
                </p:cNvPr>
                <p:cNvSpPr>
                  <a:spLocks noChangeArrowheads="1"/>
                </p:cNvSpPr>
                <p:nvPr/>
              </p:nvSpPr>
              <p:spPr bwMode="auto">
                <a:xfrm>
                  <a:off x="1044"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1" name="Rectangle 110">
                  <a:extLst>
                    <a:ext uri="{FF2B5EF4-FFF2-40B4-BE49-F238E27FC236}">
                      <a16:creationId xmlns:a16="http://schemas.microsoft.com/office/drawing/2014/main" id="{6E604585-D297-4BEE-8A73-2035D6523E63}"/>
                    </a:ext>
                  </a:extLst>
                </p:cNvPr>
                <p:cNvSpPr>
                  <a:spLocks noChangeArrowheads="1"/>
                </p:cNvSpPr>
                <p:nvPr/>
              </p:nvSpPr>
              <p:spPr bwMode="auto">
                <a:xfrm>
                  <a:off x="1332"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2" name="Rectangle 111">
                  <a:extLst>
                    <a:ext uri="{FF2B5EF4-FFF2-40B4-BE49-F238E27FC236}">
                      <a16:creationId xmlns:a16="http://schemas.microsoft.com/office/drawing/2014/main" id="{94E7352E-8A59-411C-90FB-91A15CC6E034}"/>
                    </a:ext>
                  </a:extLst>
                </p:cNvPr>
                <p:cNvSpPr>
                  <a:spLocks noChangeArrowheads="1"/>
                </p:cNvSpPr>
                <p:nvPr/>
              </p:nvSpPr>
              <p:spPr bwMode="auto">
                <a:xfrm>
                  <a:off x="1620"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3" name="Rectangle 112">
                  <a:extLst>
                    <a:ext uri="{FF2B5EF4-FFF2-40B4-BE49-F238E27FC236}">
                      <a16:creationId xmlns:a16="http://schemas.microsoft.com/office/drawing/2014/main" id="{91B11CB7-A47A-4B7E-BFB7-07A3903DAF82}"/>
                    </a:ext>
                  </a:extLst>
                </p:cNvPr>
                <p:cNvSpPr>
                  <a:spLocks noChangeArrowheads="1"/>
                </p:cNvSpPr>
                <p:nvPr/>
              </p:nvSpPr>
              <p:spPr bwMode="auto">
                <a:xfrm>
                  <a:off x="1908"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4" name="Rectangle 113">
                  <a:extLst>
                    <a:ext uri="{FF2B5EF4-FFF2-40B4-BE49-F238E27FC236}">
                      <a16:creationId xmlns:a16="http://schemas.microsoft.com/office/drawing/2014/main" id="{B03A40D0-31CF-4B79-B680-2457BBB11514}"/>
                    </a:ext>
                  </a:extLst>
                </p:cNvPr>
                <p:cNvSpPr>
                  <a:spLocks noChangeArrowheads="1"/>
                </p:cNvSpPr>
                <p:nvPr/>
              </p:nvSpPr>
              <p:spPr bwMode="auto">
                <a:xfrm>
                  <a:off x="2196"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5" name="Rectangle 114">
                  <a:extLst>
                    <a:ext uri="{FF2B5EF4-FFF2-40B4-BE49-F238E27FC236}">
                      <a16:creationId xmlns:a16="http://schemas.microsoft.com/office/drawing/2014/main" id="{4F9E5A7B-36F8-40A6-A93B-7E398A116A2F}"/>
                    </a:ext>
                  </a:extLst>
                </p:cNvPr>
                <p:cNvSpPr>
                  <a:spLocks noChangeArrowheads="1"/>
                </p:cNvSpPr>
                <p:nvPr/>
              </p:nvSpPr>
              <p:spPr bwMode="auto">
                <a:xfrm>
                  <a:off x="756"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6" name="Rectangle 115">
                  <a:extLst>
                    <a:ext uri="{FF2B5EF4-FFF2-40B4-BE49-F238E27FC236}">
                      <a16:creationId xmlns:a16="http://schemas.microsoft.com/office/drawing/2014/main" id="{010BD1F9-4C57-47D7-B728-72B8D5533A2A}"/>
                    </a:ext>
                  </a:extLst>
                </p:cNvPr>
                <p:cNvSpPr>
                  <a:spLocks noChangeArrowheads="1"/>
                </p:cNvSpPr>
                <p:nvPr/>
              </p:nvSpPr>
              <p:spPr bwMode="auto">
                <a:xfrm>
                  <a:off x="2484"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70" name="Group 69">
                <a:extLst>
                  <a:ext uri="{FF2B5EF4-FFF2-40B4-BE49-F238E27FC236}">
                    <a16:creationId xmlns:a16="http://schemas.microsoft.com/office/drawing/2014/main" id="{4C2B5A09-5B2F-40C5-8F9D-328965A216E7}"/>
                  </a:ext>
                </a:extLst>
              </p:cNvPr>
              <p:cNvGrpSpPr>
                <a:grpSpLocks/>
              </p:cNvGrpSpPr>
              <p:nvPr/>
            </p:nvGrpSpPr>
            <p:grpSpPr bwMode="auto">
              <a:xfrm>
                <a:off x="756" y="2844"/>
                <a:ext cx="2016" cy="288"/>
                <a:chOff x="756" y="2844"/>
                <a:chExt cx="2016" cy="288"/>
              </a:xfrm>
            </p:grpSpPr>
            <p:sp>
              <p:nvSpPr>
                <p:cNvPr id="103" name="Rectangle 102">
                  <a:extLst>
                    <a:ext uri="{FF2B5EF4-FFF2-40B4-BE49-F238E27FC236}">
                      <a16:creationId xmlns:a16="http://schemas.microsoft.com/office/drawing/2014/main" id="{E851F4AE-6959-4903-86A8-BDC9B2993DC1}"/>
                    </a:ext>
                  </a:extLst>
                </p:cNvPr>
                <p:cNvSpPr>
                  <a:spLocks noChangeArrowheads="1"/>
                </p:cNvSpPr>
                <p:nvPr/>
              </p:nvSpPr>
              <p:spPr bwMode="auto">
                <a:xfrm>
                  <a:off x="1044"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4" name="Rectangle 103">
                  <a:extLst>
                    <a:ext uri="{FF2B5EF4-FFF2-40B4-BE49-F238E27FC236}">
                      <a16:creationId xmlns:a16="http://schemas.microsoft.com/office/drawing/2014/main" id="{33098095-BD47-4C99-95D7-933845CA11AD}"/>
                    </a:ext>
                  </a:extLst>
                </p:cNvPr>
                <p:cNvSpPr>
                  <a:spLocks noChangeArrowheads="1"/>
                </p:cNvSpPr>
                <p:nvPr/>
              </p:nvSpPr>
              <p:spPr bwMode="auto">
                <a:xfrm>
                  <a:off x="1332"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5" name="Rectangle 104">
                  <a:extLst>
                    <a:ext uri="{FF2B5EF4-FFF2-40B4-BE49-F238E27FC236}">
                      <a16:creationId xmlns:a16="http://schemas.microsoft.com/office/drawing/2014/main" id="{2E6ABAE4-7130-476A-BD12-6F2EC66BE50F}"/>
                    </a:ext>
                  </a:extLst>
                </p:cNvPr>
                <p:cNvSpPr>
                  <a:spLocks noChangeArrowheads="1"/>
                </p:cNvSpPr>
                <p:nvPr/>
              </p:nvSpPr>
              <p:spPr bwMode="auto">
                <a:xfrm>
                  <a:off x="1620"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6" name="Rectangle 105">
                  <a:extLst>
                    <a:ext uri="{FF2B5EF4-FFF2-40B4-BE49-F238E27FC236}">
                      <a16:creationId xmlns:a16="http://schemas.microsoft.com/office/drawing/2014/main" id="{29620DF1-B595-4BCE-90D3-B83046958EBA}"/>
                    </a:ext>
                  </a:extLst>
                </p:cNvPr>
                <p:cNvSpPr>
                  <a:spLocks noChangeArrowheads="1"/>
                </p:cNvSpPr>
                <p:nvPr/>
              </p:nvSpPr>
              <p:spPr bwMode="auto">
                <a:xfrm>
                  <a:off x="1908"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7" name="Rectangle 106">
                  <a:extLst>
                    <a:ext uri="{FF2B5EF4-FFF2-40B4-BE49-F238E27FC236}">
                      <a16:creationId xmlns:a16="http://schemas.microsoft.com/office/drawing/2014/main" id="{CDBD1851-3EB8-4BA5-98BF-D6E64596419C}"/>
                    </a:ext>
                  </a:extLst>
                </p:cNvPr>
                <p:cNvSpPr>
                  <a:spLocks noChangeArrowheads="1"/>
                </p:cNvSpPr>
                <p:nvPr/>
              </p:nvSpPr>
              <p:spPr bwMode="auto">
                <a:xfrm>
                  <a:off x="2196"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8" name="Rectangle 107">
                  <a:extLst>
                    <a:ext uri="{FF2B5EF4-FFF2-40B4-BE49-F238E27FC236}">
                      <a16:creationId xmlns:a16="http://schemas.microsoft.com/office/drawing/2014/main" id="{A4B989E1-E929-4367-BF7A-D4535F09C62D}"/>
                    </a:ext>
                  </a:extLst>
                </p:cNvPr>
                <p:cNvSpPr>
                  <a:spLocks noChangeArrowheads="1"/>
                </p:cNvSpPr>
                <p:nvPr/>
              </p:nvSpPr>
              <p:spPr bwMode="auto">
                <a:xfrm>
                  <a:off x="756"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9" name="Rectangle 108">
                  <a:extLst>
                    <a:ext uri="{FF2B5EF4-FFF2-40B4-BE49-F238E27FC236}">
                      <a16:creationId xmlns:a16="http://schemas.microsoft.com/office/drawing/2014/main" id="{54DDB216-335E-4A4A-A6C3-6C7377ED913C}"/>
                    </a:ext>
                  </a:extLst>
                </p:cNvPr>
                <p:cNvSpPr>
                  <a:spLocks noChangeArrowheads="1"/>
                </p:cNvSpPr>
                <p:nvPr/>
              </p:nvSpPr>
              <p:spPr bwMode="auto">
                <a:xfrm>
                  <a:off x="2484"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71" name="Group 70">
                <a:extLst>
                  <a:ext uri="{FF2B5EF4-FFF2-40B4-BE49-F238E27FC236}">
                    <a16:creationId xmlns:a16="http://schemas.microsoft.com/office/drawing/2014/main" id="{54AA43FA-32F1-4B6F-B3F9-341615A4373D}"/>
                  </a:ext>
                </a:extLst>
              </p:cNvPr>
              <p:cNvGrpSpPr>
                <a:grpSpLocks/>
              </p:cNvGrpSpPr>
              <p:nvPr/>
            </p:nvGrpSpPr>
            <p:grpSpPr bwMode="auto">
              <a:xfrm>
                <a:off x="756" y="3132"/>
                <a:ext cx="2016" cy="288"/>
                <a:chOff x="756" y="3132"/>
                <a:chExt cx="2016" cy="288"/>
              </a:xfrm>
            </p:grpSpPr>
            <p:sp>
              <p:nvSpPr>
                <p:cNvPr id="96" name="Rectangle 95">
                  <a:extLst>
                    <a:ext uri="{FF2B5EF4-FFF2-40B4-BE49-F238E27FC236}">
                      <a16:creationId xmlns:a16="http://schemas.microsoft.com/office/drawing/2014/main" id="{409AC44A-3944-4DCA-89B4-2440BC9B38F9}"/>
                    </a:ext>
                  </a:extLst>
                </p:cNvPr>
                <p:cNvSpPr>
                  <a:spLocks noChangeArrowheads="1"/>
                </p:cNvSpPr>
                <p:nvPr/>
              </p:nvSpPr>
              <p:spPr bwMode="auto">
                <a:xfrm>
                  <a:off x="1044"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7" name="Rectangle 96">
                  <a:extLst>
                    <a:ext uri="{FF2B5EF4-FFF2-40B4-BE49-F238E27FC236}">
                      <a16:creationId xmlns:a16="http://schemas.microsoft.com/office/drawing/2014/main" id="{40C677B2-8B7F-458B-A2B1-80325C54B9C7}"/>
                    </a:ext>
                  </a:extLst>
                </p:cNvPr>
                <p:cNvSpPr>
                  <a:spLocks noChangeArrowheads="1"/>
                </p:cNvSpPr>
                <p:nvPr/>
              </p:nvSpPr>
              <p:spPr bwMode="auto">
                <a:xfrm>
                  <a:off x="1332"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8" name="Rectangle 97">
                  <a:extLst>
                    <a:ext uri="{FF2B5EF4-FFF2-40B4-BE49-F238E27FC236}">
                      <a16:creationId xmlns:a16="http://schemas.microsoft.com/office/drawing/2014/main" id="{2A0AFA86-DBFE-4BC1-95EC-9312DD6E1AB7}"/>
                    </a:ext>
                  </a:extLst>
                </p:cNvPr>
                <p:cNvSpPr>
                  <a:spLocks noChangeArrowheads="1"/>
                </p:cNvSpPr>
                <p:nvPr/>
              </p:nvSpPr>
              <p:spPr bwMode="auto">
                <a:xfrm>
                  <a:off x="1620"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9" name="Rectangle 98">
                  <a:extLst>
                    <a:ext uri="{FF2B5EF4-FFF2-40B4-BE49-F238E27FC236}">
                      <a16:creationId xmlns:a16="http://schemas.microsoft.com/office/drawing/2014/main" id="{7D7F6A19-F73B-4B93-89B7-F48B097D1197}"/>
                    </a:ext>
                  </a:extLst>
                </p:cNvPr>
                <p:cNvSpPr>
                  <a:spLocks noChangeArrowheads="1"/>
                </p:cNvSpPr>
                <p:nvPr/>
              </p:nvSpPr>
              <p:spPr bwMode="auto">
                <a:xfrm>
                  <a:off x="1908"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0" name="Rectangle 99">
                  <a:extLst>
                    <a:ext uri="{FF2B5EF4-FFF2-40B4-BE49-F238E27FC236}">
                      <a16:creationId xmlns:a16="http://schemas.microsoft.com/office/drawing/2014/main" id="{E0B44FDF-0A25-46EC-9817-A4236513EBAE}"/>
                    </a:ext>
                  </a:extLst>
                </p:cNvPr>
                <p:cNvSpPr>
                  <a:spLocks noChangeArrowheads="1"/>
                </p:cNvSpPr>
                <p:nvPr/>
              </p:nvSpPr>
              <p:spPr bwMode="auto">
                <a:xfrm>
                  <a:off x="2196"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1" name="Rectangle 100">
                  <a:extLst>
                    <a:ext uri="{FF2B5EF4-FFF2-40B4-BE49-F238E27FC236}">
                      <a16:creationId xmlns:a16="http://schemas.microsoft.com/office/drawing/2014/main" id="{6571C592-593C-4733-9924-8B4E62FD7C20}"/>
                    </a:ext>
                  </a:extLst>
                </p:cNvPr>
                <p:cNvSpPr>
                  <a:spLocks noChangeArrowheads="1"/>
                </p:cNvSpPr>
                <p:nvPr/>
              </p:nvSpPr>
              <p:spPr bwMode="auto">
                <a:xfrm>
                  <a:off x="756"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2" name="Rectangle 101">
                  <a:extLst>
                    <a:ext uri="{FF2B5EF4-FFF2-40B4-BE49-F238E27FC236}">
                      <a16:creationId xmlns:a16="http://schemas.microsoft.com/office/drawing/2014/main" id="{886FA877-5FBB-4711-AEEF-28AA0FE4AF49}"/>
                    </a:ext>
                  </a:extLst>
                </p:cNvPr>
                <p:cNvSpPr>
                  <a:spLocks noChangeArrowheads="1"/>
                </p:cNvSpPr>
                <p:nvPr/>
              </p:nvSpPr>
              <p:spPr bwMode="auto">
                <a:xfrm>
                  <a:off x="2484"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72" name="Group 71">
                <a:extLst>
                  <a:ext uri="{FF2B5EF4-FFF2-40B4-BE49-F238E27FC236}">
                    <a16:creationId xmlns:a16="http://schemas.microsoft.com/office/drawing/2014/main" id="{2C62F6D2-F9E4-4E47-B927-5A87C39D88D3}"/>
                  </a:ext>
                </a:extLst>
              </p:cNvPr>
              <p:cNvGrpSpPr>
                <a:grpSpLocks/>
              </p:cNvGrpSpPr>
              <p:nvPr/>
            </p:nvGrpSpPr>
            <p:grpSpPr bwMode="auto">
              <a:xfrm>
                <a:off x="756" y="3420"/>
                <a:ext cx="2016" cy="288"/>
                <a:chOff x="756" y="3420"/>
                <a:chExt cx="2016" cy="288"/>
              </a:xfrm>
            </p:grpSpPr>
            <p:sp>
              <p:nvSpPr>
                <p:cNvPr id="89" name="Rectangle 88">
                  <a:extLst>
                    <a:ext uri="{FF2B5EF4-FFF2-40B4-BE49-F238E27FC236}">
                      <a16:creationId xmlns:a16="http://schemas.microsoft.com/office/drawing/2014/main" id="{7BD174DF-0193-4AD9-BA4D-4DE3FF00FBAE}"/>
                    </a:ext>
                  </a:extLst>
                </p:cNvPr>
                <p:cNvSpPr>
                  <a:spLocks noChangeArrowheads="1"/>
                </p:cNvSpPr>
                <p:nvPr/>
              </p:nvSpPr>
              <p:spPr bwMode="auto">
                <a:xfrm>
                  <a:off x="1044"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0" name="Rectangle 89">
                  <a:extLst>
                    <a:ext uri="{FF2B5EF4-FFF2-40B4-BE49-F238E27FC236}">
                      <a16:creationId xmlns:a16="http://schemas.microsoft.com/office/drawing/2014/main" id="{59689707-A0BC-4480-8F34-A5C99BAC3551}"/>
                    </a:ext>
                  </a:extLst>
                </p:cNvPr>
                <p:cNvSpPr>
                  <a:spLocks noChangeArrowheads="1"/>
                </p:cNvSpPr>
                <p:nvPr/>
              </p:nvSpPr>
              <p:spPr bwMode="auto">
                <a:xfrm>
                  <a:off x="1332"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1" name="Rectangle 90">
                  <a:extLst>
                    <a:ext uri="{FF2B5EF4-FFF2-40B4-BE49-F238E27FC236}">
                      <a16:creationId xmlns:a16="http://schemas.microsoft.com/office/drawing/2014/main" id="{6141F7C9-F0BE-4498-8747-C34FC5FAC653}"/>
                    </a:ext>
                  </a:extLst>
                </p:cNvPr>
                <p:cNvSpPr>
                  <a:spLocks noChangeArrowheads="1"/>
                </p:cNvSpPr>
                <p:nvPr/>
              </p:nvSpPr>
              <p:spPr bwMode="auto">
                <a:xfrm>
                  <a:off x="1620"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2" name="Rectangle 91">
                  <a:extLst>
                    <a:ext uri="{FF2B5EF4-FFF2-40B4-BE49-F238E27FC236}">
                      <a16:creationId xmlns:a16="http://schemas.microsoft.com/office/drawing/2014/main" id="{8EFF52EC-FF7C-4AFE-A271-CC8C2F12C250}"/>
                    </a:ext>
                  </a:extLst>
                </p:cNvPr>
                <p:cNvSpPr>
                  <a:spLocks noChangeArrowheads="1"/>
                </p:cNvSpPr>
                <p:nvPr/>
              </p:nvSpPr>
              <p:spPr bwMode="auto">
                <a:xfrm>
                  <a:off x="1908"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3" name="Rectangle 92">
                  <a:extLst>
                    <a:ext uri="{FF2B5EF4-FFF2-40B4-BE49-F238E27FC236}">
                      <a16:creationId xmlns:a16="http://schemas.microsoft.com/office/drawing/2014/main" id="{E92BDE93-2DD9-4FF4-91A4-F2534DE85369}"/>
                    </a:ext>
                  </a:extLst>
                </p:cNvPr>
                <p:cNvSpPr>
                  <a:spLocks noChangeArrowheads="1"/>
                </p:cNvSpPr>
                <p:nvPr/>
              </p:nvSpPr>
              <p:spPr bwMode="auto">
                <a:xfrm>
                  <a:off x="2196"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4" name="Rectangle 93">
                  <a:extLst>
                    <a:ext uri="{FF2B5EF4-FFF2-40B4-BE49-F238E27FC236}">
                      <a16:creationId xmlns:a16="http://schemas.microsoft.com/office/drawing/2014/main" id="{EACF8EA0-6BCF-4781-B8FA-69D35E4211DD}"/>
                    </a:ext>
                  </a:extLst>
                </p:cNvPr>
                <p:cNvSpPr>
                  <a:spLocks noChangeArrowheads="1"/>
                </p:cNvSpPr>
                <p:nvPr/>
              </p:nvSpPr>
              <p:spPr bwMode="auto">
                <a:xfrm>
                  <a:off x="756"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5" name="Rectangle 94">
                  <a:extLst>
                    <a:ext uri="{FF2B5EF4-FFF2-40B4-BE49-F238E27FC236}">
                      <a16:creationId xmlns:a16="http://schemas.microsoft.com/office/drawing/2014/main" id="{AEB68107-53C2-4EEE-8707-D74D3AC16730}"/>
                    </a:ext>
                  </a:extLst>
                </p:cNvPr>
                <p:cNvSpPr>
                  <a:spLocks noChangeArrowheads="1"/>
                </p:cNvSpPr>
                <p:nvPr/>
              </p:nvSpPr>
              <p:spPr bwMode="auto">
                <a:xfrm>
                  <a:off x="2484"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73" name="Group 72">
                <a:extLst>
                  <a:ext uri="{FF2B5EF4-FFF2-40B4-BE49-F238E27FC236}">
                    <a16:creationId xmlns:a16="http://schemas.microsoft.com/office/drawing/2014/main" id="{50CB3A34-44E6-4A6F-9B18-2CA87B0E5164}"/>
                  </a:ext>
                </a:extLst>
              </p:cNvPr>
              <p:cNvGrpSpPr>
                <a:grpSpLocks/>
              </p:cNvGrpSpPr>
              <p:nvPr/>
            </p:nvGrpSpPr>
            <p:grpSpPr bwMode="auto">
              <a:xfrm>
                <a:off x="756" y="3708"/>
                <a:ext cx="2016" cy="288"/>
                <a:chOff x="756" y="3708"/>
                <a:chExt cx="2016" cy="288"/>
              </a:xfrm>
            </p:grpSpPr>
            <p:sp>
              <p:nvSpPr>
                <p:cNvPr id="82" name="Rectangle 81">
                  <a:extLst>
                    <a:ext uri="{FF2B5EF4-FFF2-40B4-BE49-F238E27FC236}">
                      <a16:creationId xmlns:a16="http://schemas.microsoft.com/office/drawing/2014/main" id="{5871E305-B501-4389-9877-1A8F1E9995D1}"/>
                    </a:ext>
                  </a:extLst>
                </p:cNvPr>
                <p:cNvSpPr>
                  <a:spLocks noChangeArrowheads="1"/>
                </p:cNvSpPr>
                <p:nvPr/>
              </p:nvSpPr>
              <p:spPr bwMode="auto">
                <a:xfrm>
                  <a:off x="1044"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3" name="Rectangle 82">
                  <a:extLst>
                    <a:ext uri="{FF2B5EF4-FFF2-40B4-BE49-F238E27FC236}">
                      <a16:creationId xmlns:a16="http://schemas.microsoft.com/office/drawing/2014/main" id="{5298BB86-E8B7-40A8-83D1-BBDAFD7DE6BE}"/>
                    </a:ext>
                  </a:extLst>
                </p:cNvPr>
                <p:cNvSpPr>
                  <a:spLocks noChangeArrowheads="1"/>
                </p:cNvSpPr>
                <p:nvPr/>
              </p:nvSpPr>
              <p:spPr bwMode="auto">
                <a:xfrm>
                  <a:off x="1332"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4" name="Rectangle 83">
                  <a:extLst>
                    <a:ext uri="{FF2B5EF4-FFF2-40B4-BE49-F238E27FC236}">
                      <a16:creationId xmlns:a16="http://schemas.microsoft.com/office/drawing/2014/main" id="{273CDDEA-2E1C-41C4-AC1E-C4861CAC6F96}"/>
                    </a:ext>
                  </a:extLst>
                </p:cNvPr>
                <p:cNvSpPr>
                  <a:spLocks noChangeArrowheads="1"/>
                </p:cNvSpPr>
                <p:nvPr/>
              </p:nvSpPr>
              <p:spPr bwMode="auto">
                <a:xfrm>
                  <a:off x="1620"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5" name="Rectangle 84">
                  <a:extLst>
                    <a:ext uri="{FF2B5EF4-FFF2-40B4-BE49-F238E27FC236}">
                      <a16:creationId xmlns:a16="http://schemas.microsoft.com/office/drawing/2014/main" id="{9DEB9E9C-2DE9-4C12-8B76-07D2F7F485C2}"/>
                    </a:ext>
                  </a:extLst>
                </p:cNvPr>
                <p:cNvSpPr>
                  <a:spLocks noChangeArrowheads="1"/>
                </p:cNvSpPr>
                <p:nvPr/>
              </p:nvSpPr>
              <p:spPr bwMode="auto">
                <a:xfrm>
                  <a:off x="1908"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6" name="Rectangle 85">
                  <a:extLst>
                    <a:ext uri="{FF2B5EF4-FFF2-40B4-BE49-F238E27FC236}">
                      <a16:creationId xmlns:a16="http://schemas.microsoft.com/office/drawing/2014/main" id="{BABD47EC-68FB-4DFD-A5DB-FCBF2B2A8A4C}"/>
                    </a:ext>
                  </a:extLst>
                </p:cNvPr>
                <p:cNvSpPr>
                  <a:spLocks noChangeArrowheads="1"/>
                </p:cNvSpPr>
                <p:nvPr/>
              </p:nvSpPr>
              <p:spPr bwMode="auto">
                <a:xfrm>
                  <a:off x="2196"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7" name="Rectangle 86">
                  <a:extLst>
                    <a:ext uri="{FF2B5EF4-FFF2-40B4-BE49-F238E27FC236}">
                      <a16:creationId xmlns:a16="http://schemas.microsoft.com/office/drawing/2014/main" id="{C0C18678-0133-41F4-B6D7-D176B5C0963A}"/>
                    </a:ext>
                  </a:extLst>
                </p:cNvPr>
                <p:cNvSpPr>
                  <a:spLocks noChangeArrowheads="1"/>
                </p:cNvSpPr>
                <p:nvPr/>
              </p:nvSpPr>
              <p:spPr bwMode="auto">
                <a:xfrm>
                  <a:off x="756"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8" name="Rectangle 87">
                  <a:extLst>
                    <a:ext uri="{FF2B5EF4-FFF2-40B4-BE49-F238E27FC236}">
                      <a16:creationId xmlns:a16="http://schemas.microsoft.com/office/drawing/2014/main" id="{20F8D6A3-5294-4B55-B310-96735C2CDD5D}"/>
                    </a:ext>
                  </a:extLst>
                </p:cNvPr>
                <p:cNvSpPr>
                  <a:spLocks noChangeArrowheads="1"/>
                </p:cNvSpPr>
                <p:nvPr/>
              </p:nvSpPr>
              <p:spPr bwMode="auto">
                <a:xfrm>
                  <a:off x="2484"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74" name="Group 73">
                <a:extLst>
                  <a:ext uri="{FF2B5EF4-FFF2-40B4-BE49-F238E27FC236}">
                    <a16:creationId xmlns:a16="http://schemas.microsoft.com/office/drawing/2014/main" id="{EC6AFD6B-6D2C-40F0-8CAD-4A9B558C5E0A}"/>
                  </a:ext>
                </a:extLst>
              </p:cNvPr>
              <p:cNvGrpSpPr>
                <a:grpSpLocks/>
              </p:cNvGrpSpPr>
              <p:nvPr/>
            </p:nvGrpSpPr>
            <p:grpSpPr bwMode="auto">
              <a:xfrm>
                <a:off x="756" y="3996"/>
                <a:ext cx="2016" cy="288"/>
                <a:chOff x="756" y="3996"/>
                <a:chExt cx="2016" cy="288"/>
              </a:xfrm>
            </p:grpSpPr>
            <p:sp>
              <p:nvSpPr>
                <p:cNvPr id="75" name="Rectangle 74">
                  <a:extLst>
                    <a:ext uri="{FF2B5EF4-FFF2-40B4-BE49-F238E27FC236}">
                      <a16:creationId xmlns:a16="http://schemas.microsoft.com/office/drawing/2014/main" id="{67F7C3E9-EC90-4779-AE11-FC97830C1427}"/>
                    </a:ext>
                  </a:extLst>
                </p:cNvPr>
                <p:cNvSpPr>
                  <a:spLocks noChangeArrowheads="1"/>
                </p:cNvSpPr>
                <p:nvPr/>
              </p:nvSpPr>
              <p:spPr bwMode="auto">
                <a:xfrm>
                  <a:off x="1044"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6" name="Rectangle 75">
                  <a:extLst>
                    <a:ext uri="{FF2B5EF4-FFF2-40B4-BE49-F238E27FC236}">
                      <a16:creationId xmlns:a16="http://schemas.microsoft.com/office/drawing/2014/main" id="{D19FD1DC-042B-4073-ABEC-6760FA318CA8}"/>
                    </a:ext>
                  </a:extLst>
                </p:cNvPr>
                <p:cNvSpPr>
                  <a:spLocks noChangeArrowheads="1"/>
                </p:cNvSpPr>
                <p:nvPr/>
              </p:nvSpPr>
              <p:spPr bwMode="auto">
                <a:xfrm>
                  <a:off x="1332"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7" name="Rectangle 76">
                  <a:extLst>
                    <a:ext uri="{FF2B5EF4-FFF2-40B4-BE49-F238E27FC236}">
                      <a16:creationId xmlns:a16="http://schemas.microsoft.com/office/drawing/2014/main" id="{476987B0-EF3F-4F5D-85C1-C3B625E8613E}"/>
                    </a:ext>
                  </a:extLst>
                </p:cNvPr>
                <p:cNvSpPr>
                  <a:spLocks noChangeArrowheads="1"/>
                </p:cNvSpPr>
                <p:nvPr/>
              </p:nvSpPr>
              <p:spPr bwMode="auto">
                <a:xfrm>
                  <a:off x="1620"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8" name="Rectangle 77">
                  <a:extLst>
                    <a:ext uri="{FF2B5EF4-FFF2-40B4-BE49-F238E27FC236}">
                      <a16:creationId xmlns:a16="http://schemas.microsoft.com/office/drawing/2014/main" id="{46A3A164-CF4B-48E1-9035-1D982C7D2110}"/>
                    </a:ext>
                  </a:extLst>
                </p:cNvPr>
                <p:cNvSpPr>
                  <a:spLocks noChangeArrowheads="1"/>
                </p:cNvSpPr>
                <p:nvPr/>
              </p:nvSpPr>
              <p:spPr bwMode="auto">
                <a:xfrm>
                  <a:off x="1908"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9" name="Rectangle 78">
                  <a:extLst>
                    <a:ext uri="{FF2B5EF4-FFF2-40B4-BE49-F238E27FC236}">
                      <a16:creationId xmlns:a16="http://schemas.microsoft.com/office/drawing/2014/main" id="{E271101B-5AD8-4F2B-9BEC-0D58953C6FBA}"/>
                    </a:ext>
                  </a:extLst>
                </p:cNvPr>
                <p:cNvSpPr>
                  <a:spLocks noChangeArrowheads="1"/>
                </p:cNvSpPr>
                <p:nvPr/>
              </p:nvSpPr>
              <p:spPr bwMode="auto">
                <a:xfrm>
                  <a:off x="2196"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0" name="Rectangle 79">
                  <a:extLst>
                    <a:ext uri="{FF2B5EF4-FFF2-40B4-BE49-F238E27FC236}">
                      <a16:creationId xmlns:a16="http://schemas.microsoft.com/office/drawing/2014/main" id="{FC0D1D68-2395-415B-BA2C-308E972CB77F}"/>
                    </a:ext>
                  </a:extLst>
                </p:cNvPr>
                <p:cNvSpPr>
                  <a:spLocks noChangeArrowheads="1"/>
                </p:cNvSpPr>
                <p:nvPr/>
              </p:nvSpPr>
              <p:spPr bwMode="auto">
                <a:xfrm>
                  <a:off x="756"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1" name="Rectangle 80">
                  <a:extLst>
                    <a:ext uri="{FF2B5EF4-FFF2-40B4-BE49-F238E27FC236}">
                      <a16:creationId xmlns:a16="http://schemas.microsoft.com/office/drawing/2014/main" id="{3D7BA77A-229F-4A96-A608-6D750DA19C49}"/>
                    </a:ext>
                  </a:extLst>
                </p:cNvPr>
                <p:cNvSpPr>
                  <a:spLocks noChangeArrowheads="1"/>
                </p:cNvSpPr>
                <p:nvPr/>
              </p:nvSpPr>
              <p:spPr bwMode="auto">
                <a:xfrm>
                  <a:off x="2484"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grpSp>
          <p:nvGrpSpPr>
            <p:cNvPr id="9" name="Group 8">
              <a:extLst>
                <a:ext uri="{FF2B5EF4-FFF2-40B4-BE49-F238E27FC236}">
                  <a16:creationId xmlns:a16="http://schemas.microsoft.com/office/drawing/2014/main" id="{B4212B4E-15DD-4745-9C3C-72E21E97FF08}"/>
                </a:ext>
              </a:extLst>
            </p:cNvPr>
            <p:cNvGrpSpPr>
              <a:grpSpLocks/>
            </p:cNvGrpSpPr>
            <p:nvPr/>
          </p:nvGrpSpPr>
          <p:grpSpPr bwMode="auto">
            <a:xfrm>
              <a:off x="2772" y="2268"/>
              <a:ext cx="2016" cy="2016"/>
              <a:chOff x="2772" y="2268"/>
              <a:chExt cx="2016" cy="2016"/>
            </a:xfrm>
          </p:grpSpPr>
          <p:grpSp>
            <p:nvGrpSpPr>
              <p:cNvPr id="12" name="Group 11">
                <a:extLst>
                  <a:ext uri="{FF2B5EF4-FFF2-40B4-BE49-F238E27FC236}">
                    <a16:creationId xmlns:a16="http://schemas.microsoft.com/office/drawing/2014/main" id="{62841267-4645-42F5-AC8D-7FDFECF70BAC}"/>
                  </a:ext>
                </a:extLst>
              </p:cNvPr>
              <p:cNvGrpSpPr>
                <a:grpSpLocks/>
              </p:cNvGrpSpPr>
              <p:nvPr/>
            </p:nvGrpSpPr>
            <p:grpSpPr bwMode="auto">
              <a:xfrm>
                <a:off x="2772" y="2268"/>
                <a:ext cx="2016" cy="288"/>
                <a:chOff x="2772" y="2268"/>
                <a:chExt cx="2016" cy="288"/>
              </a:xfrm>
            </p:grpSpPr>
            <p:sp>
              <p:nvSpPr>
                <p:cNvPr id="61" name="Rectangle 60">
                  <a:extLst>
                    <a:ext uri="{FF2B5EF4-FFF2-40B4-BE49-F238E27FC236}">
                      <a16:creationId xmlns:a16="http://schemas.microsoft.com/office/drawing/2014/main" id="{9C366305-DB1A-48AD-B9A8-145F11AE3F6B}"/>
                    </a:ext>
                  </a:extLst>
                </p:cNvPr>
                <p:cNvSpPr>
                  <a:spLocks noChangeArrowheads="1"/>
                </p:cNvSpPr>
                <p:nvPr/>
              </p:nvSpPr>
              <p:spPr bwMode="auto">
                <a:xfrm>
                  <a:off x="3060"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2" name="Rectangle 61">
                  <a:extLst>
                    <a:ext uri="{FF2B5EF4-FFF2-40B4-BE49-F238E27FC236}">
                      <a16:creationId xmlns:a16="http://schemas.microsoft.com/office/drawing/2014/main" id="{C0103F24-751C-44DD-9592-6EEB2ED12E36}"/>
                    </a:ext>
                  </a:extLst>
                </p:cNvPr>
                <p:cNvSpPr>
                  <a:spLocks noChangeArrowheads="1"/>
                </p:cNvSpPr>
                <p:nvPr/>
              </p:nvSpPr>
              <p:spPr bwMode="auto">
                <a:xfrm>
                  <a:off x="3348"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3" name="Rectangle 62">
                  <a:extLst>
                    <a:ext uri="{FF2B5EF4-FFF2-40B4-BE49-F238E27FC236}">
                      <a16:creationId xmlns:a16="http://schemas.microsoft.com/office/drawing/2014/main" id="{879D09C4-E151-4F6E-9EAE-2C773CCF0708}"/>
                    </a:ext>
                  </a:extLst>
                </p:cNvPr>
                <p:cNvSpPr>
                  <a:spLocks noChangeArrowheads="1"/>
                </p:cNvSpPr>
                <p:nvPr/>
              </p:nvSpPr>
              <p:spPr bwMode="auto">
                <a:xfrm>
                  <a:off x="3636"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4" name="Rectangle 63">
                  <a:extLst>
                    <a:ext uri="{FF2B5EF4-FFF2-40B4-BE49-F238E27FC236}">
                      <a16:creationId xmlns:a16="http://schemas.microsoft.com/office/drawing/2014/main" id="{2D895300-CEEA-4D46-87F0-5D6892120160}"/>
                    </a:ext>
                  </a:extLst>
                </p:cNvPr>
                <p:cNvSpPr>
                  <a:spLocks noChangeArrowheads="1"/>
                </p:cNvSpPr>
                <p:nvPr/>
              </p:nvSpPr>
              <p:spPr bwMode="auto">
                <a:xfrm>
                  <a:off x="3924"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5" name="Rectangle 64">
                  <a:extLst>
                    <a:ext uri="{FF2B5EF4-FFF2-40B4-BE49-F238E27FC236}">
                      <a16:creationId xmlns:a16="http://schemas.microsoft.com/office/drawing/2014/main" id="{A4FB5966-045C-431A-980E-60EA4CE3F838}"/>
                    </a:ext>
                  </a:extLst>
                </p:cNvPr>
                <p:cNvSpPr>
                  <a:spLocks noChangeArrowheads="1"/>
                </p:cNvSpPr>
                <p:nvPr/>
              </p:nvSpPr>
              <p:spPr bwMode="auto">
                <a:xfrm>
                  <a:off x="4212"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6" name="Rectangle 65">
                  <a:extLst>
                    <a:ext uri="{FF2B5EF4-FFF2-40B4-BE49-F238E27FC236}">
                      <a16:creationId xmlns:a16="http://schemas.microsoft.com/office/drawing/2014/main" id="{9A352576-4E1D-4B67-8A7C-D126B180BB40}"/>
                    </a:ext>
                  </a:extLst>
                </p:cNvPr>
                <p:cNvSpPr>
                  <a:spLocks noChangeArrowheads="1"/>
                </p:cNvSpPr>
                <p:nvPr/>
              </p:nvSpPr>
              <p:spPr bwMode="auto">
                <a:xfrm>
                  <a:off x="2772"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7" name="Rectangle 66">
                  <a:extLst>
                    <a:ext uri="{FF2B5EF4-FFF2-40B4-BE49-F238E27FC236}">
                      <a16:creationId xmlns:a16="http://schemas.microsoft.com/office/drawing/2014/main" id="{7D1AF26C-F255-46C4-8C4E-E50437B7E79C}"/>
                    </a:ext>
                  </a:extLst>
                </p:cNvPr>
                <p:cNvSpPr>
                  <a:spLocks noChangeArrowheads="1"/>
                </p:cNvSpPr>
                <p:nvPr/>
              </p:nvSpPr>
              <p:spPr bwMode="auto">
                <a:xfrm>
                  <a:off x="4500"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3" name="Group 12">
                <a:extLst>
                  <a:ext uri="{FF2B5EF4-FFF2-40B4-BE49-F238E27FC236}">
                    <a16:creationId xmlns:a16="http://schemas.microsoft.com/office/drawing/2014/main" id="{BDBE435D-E5E3-45EB-8FA6-B1B1D91F7B08}"/>
                  </a:ext>
                </a:extLst>
              </p:cNvPr>
              <p:cNvGrpSpPr>
                <a:grpSpLocks/>
              </p:cNvGrpSpPr>
              <p:nvPr/>
            </p:nvGrpSpPr>
            <p:grpSpPr bwMode="auto">
              <a:xfrm>
                <a:off x="2772" y="2556"/>
                <a:ext cx="2016" cy="288"/>
                <a:chOff x="2772" y="2556"/>
                <a:chExt cx="2016" cy="288"/>
              </a:xfrm>
            </p:grpSpPr>
            <p:sp>
              <p:nvSpPr>
                <p:cNvPr id="54" name="Rectangle 53">
                  <a:extLst>
                    <a:ext uri="{FF2B5EF4-FFF2-40B4-BE49-F238E27FC236}">
                      <a16:creationId xmlns:a16="http://schemas.microsoft.com/office/drawing/2014/main" id="{36B87007-EDB1-4146-B3F5-035E6121C823}"/>
                    </a:ext>
                  </a:extLst>
                </p:cNvPr>
                <p:cNvSpPr>
                  <a:spLocks noChangeArrowheads="1"/>
                </p:cNvSpPr>
                <p:nvPr/>
              </p:nvSpPr>
              <p:spPr bwMode="auto">
                <a:xfrm>
                  <a:off x="3060"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5" name="Rectangle 54">
                  <a:extLst>
                    <a:ext uri="{FF2B5EF4-FFF2-40B4-BE49-F238E27FC236}">
                      <a16:creationId xmlns:a16="http://schemas.microsoft.com/office/drawing/2014/main" id="{6CA00035-8D0C-4E97-8D16-B1196FF94DAD}"/>
                    </a:ext>
                  </a:extLst>
                </p:cNvPr>
                <p:cNvSpPr>
                  <a:spLocks noChangeArrowheads="1"/>
                </p:cNvSpPr>
                <p:nvPr/>
              </p:nvSpPr>
              <p:spPr bwMode="auto">
                <a:xfrm>
                  <a:off x="3348"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6" name="Rectangle 55">
                  <a:extLst>
                    <a:ext uri="{FF2B5EF4-FFF2-40B4-BE49-F238E27FC236}">
                      <a16:creationId xmlns:a16="http://schemas.microsoft.com/office/drawing/2014/main" id="{2B81371F-90BE-4131-8FB2-7E30A7651295}"/>
                    </a:ext>
                  </a:extLst>
                </p:cNvPr>
                <p:cNvSpPr>
                  <a:spLocks noChangeArrowheads="1"/>
                </p:cNvSpPr>
                <p:nvPr/>
              </p:nvSpPr>
              <p:spPr bwMode="auto">
                <a:xfrm>
                  <a:off x="3636"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7" name="Rectangle 56">
                  <a:extLst>
                    <a:ext uri="{FF2B5EF4-FFF2-40B4-BE49-F238E27FC236}">
                      <a16:creationId xmlns:a16="http://schemas.microsoft.com/office/drawing/2014/main" id="{909BDD86-CEC1-468F-ABA6-B38E93DA5339}"/>
                    </a:ext>
                  </a:extLst>
                </p:cNvPr>
                <p:cNvSpPr>
                  <a:spLocks noChangeArrowheads="1"/>
                </p:cNvSpPr>
                <p:nvPr/>
              </p:nvSpPr>
              <p:spPr bwMode="auto">
                <a:xfrm>
                  <a:off x="3924"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8" name="Rectangle 57">
                  <a:extLst>
                    <a:ext uri="{FF2B5EF4-FFF2-40B4-BE49-F238E27FC236}">
                      <a16:creationId xmlns:a16="http://schemas.microsoft.com/office/drawing/2014/main" id="{AB066884-29DA-4845-81D6-AEAAED9FF4E4}"/>
                    </a:ext>
                  </a:extLst>
                </p:cNvPr>
                <p:cNvSpPr>
                  <a:spLocks noChangeArrowheads="1"/>
                </p:cNvSpPr>
                <p:nvPr/>
              </p:nvSpPr>
              <p:spPr bwMode="auto">
                <a:xfrm>
                  <a:off x="4212"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9" name="Rectangle 58">
                  <a:extLst>
                    <a:ext uri="{FF2B5EF4-FFF2-40B4-BE49-F238E27FC236}">
                      <a16:creationId xmlns:a16="http://schemas.microsoft.com/office/drawing/2014/main" id="{17A47C1C-F2C6-42DE-8645-3FCBDFCCD4C3}"/>
                    </a:ext>
                  </a:extLst>
                </p:cNvPr>
                <p:cNvSpPr>
                  <a:spLocks noChangeArrowheads="1"/>
                </p:cNvSpPr>
                <p:nvPr/>
              </p:nvSpPr>
              <p:spPr bwMode="auto">
                <a:xfrm>
                  <a:off x="2772"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0" name="Rectangle 59">
                  <a:extLst>
                    <a:ext uri="{FF2B5EF4-FFF2-40B4-BE49-F238E27FC236}">
                      <a16:creationId xmlns:a16="http://schemas.microsoft.com/office/drawing/2014/main" id="{CF17656F-1CE7-48C0-8C78-AB34DCB3CD2C}"/>
                    </a:ext>
                  </a:extLst>
                </p:cNvPr>
                <p:cNvSpPr>
                  <a:spLocks noChangeArrowheads="1"/>
                </p:cNvSpPr>
                <p:nvPr/>
              </p:nvSpPr>
              <p:spPr bwMode="auto">
                <a:xfrm>
                  <a:off x="4500"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4" name="Group 13">
                <a:extLst>
                  <a:ext uri="{FF2B5EF4-FFF2-40B4-BE49-F238E27FC236}">
                    <a16:creationId xmlns:a16="http://schemas.microsoft.com/office/drawing/2014/main" id="{6C9726FA-20BC-413E-BE3D-B6005D6935B9}"/>
                  </a:ext>
                </a:extLst>
              </p:cNvPr>
              <p:cNvGrpSpPr>
                <a:grpSpLocks/>
              </p:cNvGrpSpPr>
              <p:nvPr/>
            </p:nvGrpSpPr>
            <p:grpSpPr bwMode="auto">
              <a:xfrm>
                <a:off x="2772" y="2844"/>
                <a:ext cx="2016" cy="288"/>
                <a:chOff x="2772" y="2844"/>
                <a:chExt cx="2016" cy="288"/>
              </a:xfrm>
            </p:grpSpPr>
            <p:sp>
              <p:nvSpPr>
                <p:cNvPr id="47" name="Rectangle 46">
                  <a:extLst>
                    <a:ext uri="{FF2B5EF4-FFF2-40B4-BE49-F238E27FC236}">
                      <a16:creationId xmlns:a16="http://schemas.microsoft.com/office/drawing/2014/main" id="{91FF461B-89C8-4AE1-BF5A-8FF7AABA1510}"/>
                    </a:ext>
                  </a:extLst>
                </p:cNvPr>
                <p:cNvSpPr>
                  <a:spLocks noChangeArrowheads="1"/>
                </p:cNvSpPr>
                <p:nvPr/>
              </p:nvSpPr>
              <p:spPr bwMode="auto">
                <a:xfrm>
                  <a:off x="3060"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8" name="Rectangle 47">
                  <a:extLst>
                    <a:ext uri="{FF2B5EF4-FFF2-40B4-BE49-F238E27FC236}">
                      <a16:creationId xmlns:a16="http://schemas.microsoft.com/office/drawing/2014/main" id="{1DFA5A88-AB3A-4D45-9B72-F8ED91018D03}"/>
                    </a:ext>
                  </a:extLst>
                </p:cNvPr>
                <p:cNvSpPr>
                  <a:spLocks noChangeArrowheads="1"/>
                </p:cNvSpPr>
                <p:nvPr/>
              </p:nvSpPr>
              <p:spPr bwMode="auto">
                <a:xfrm>
                  <a:off x="3348"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9" name="Rectangle 48">
                  <a:extLst>
                    <a:ext uri="{FF2B5EF4-FFF2-40B4-BE49-F238E27FC236}">
                      <a16:creationId xmlns:a16="http://schemas.microsoft.com/office/drawing/2014/main" id="{5401A622-ED08-49AE-9AE2-3D7E93A37099}"/>
                    </a:ext>
                  </a:extLst>
                </p:cNvPr>
                <p:cNvSpPr>
                  <a:spLocks noChangeArrowheads="1"/>
                </p:cNvSpPr>
                <p:nvPr/>
              </p:nvSpPr>
              <p:spPr bwMode="auto">
                <a:xfrm>
                  <a:off x="3636"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0" name="Rectangle 49">
                  <a:extLst>
                    <a:ext uri="{FF2B5EF4-FFF2-40B4-BE49-F238E27FC236}">
                      <a16:creationId xmlns:a16="http://schemas.microsoft.com/office/drawing/2014/main" id="{F7DD5BCB-2782-403F-A88E-6D2ECA2BFAA0}"/>
                    </a:ext>
                  </a:extLst>
                </p:cNvPr>
                <p:cNvSpPr>
                  <a:spLocks noChangeArrowheads="1"/>
                </p:cNvSpPr>
                <p:nvPr/>
              </p:nvSpPr>
              <p:spPr bwMode="auto">
                <a:xfrm>
                  <a:off x="3924"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1" name="Rectangle 50">
                  <a:extLst>
                    <a:ext uri="{FF2B5EF4-FFF2-40B4-BE49-F238E27FC236}">
                      <a16:creationId xmlns:a16="http://schemas.microsoft.com/office/drawing/2014/main" id="{F35AAAA5-E4C3-4FF6-88FE-B289FC23C090}"/>
                    </a:ext>
                  </a:extLst>
                </p:cNvPr>
                <p:cNvSpPr>
                  <a:spLocks noChangeArrowheads="1"/>
                </p:cNvSpPr>
                <p:nvPr/>
              </p:nvSpPr>
              <p:spPr bwMode="auto">
                <a:xfrm>
                  <a:off x="4212"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2" name="Rectangle 51">
                  <a:extLst>
                    <a:ext uri="{FF2B5EF4-FFF2-40B4-BE49-F238E27FC236}">
                      <a16:creationId xmlns:a16="http://schemas.microsoft.com/office/drawing/2014/main" id="{901A9902-7821-4A6C-B693-56E385EACE31}"/>
                    </a:ext>
                  </a:extLst>
                </p:cNvPr>
                <p:cNvSpPr>
                  <a:spLocks noChangeArrowheads="1"/>
                </p:cNvSpPr>
                <p:nvPr/>
              </p:nvSpPr>
              <p:spPr bwMode="auto">
                <a:xfrm>
                  <a:off x="2772"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3" name="Rectangle 52">
                  <a:extLst>
                    <a:ext uri="{FF2B5EF4-FFF2-40B4-BE49-F238E27FC236}">
                      <a16:creationId xmlns:a16="http://schemas.microsoft.com/office/drawing/2014/main" id="{78272436-3F22-4A31-86BD-8FFAD5BA9402}"/>
                    </a:ext>
                  </a:extLst>
                </p:cNvPr>
                <p:cNvSpPr>
                  <a:spLocks noChangeArrowheads="1"/>
                </p:cNvSpPr>
                <p:nvPr/>
              </p:nvSpPr>
              <p:spPr bwMode="auto">
                <a:xfrm>
                  <a:off x="4500"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5" name="Group 14">
                <a:extLst>
                  <a:ext uri="{FF2B5EF4-FFF2-40B4-BE49-F238E27FC236}">
                    <a16:creationId xmlns:a16="http://schemas.microsoft.com/office/drawing/2014/main" id="{E878A57D-A6C4-4C8C-8EF0-D45ACCDB56BE}"/>
                  </a:ext>
                </a:extLst>
              </p:cNvPr>
              <p:cNvGrpSpPr>
                <a:grpSpLocks/>
              </p:cNvGrpSpPr>
              <p:nvPr/>
            </p:nvGrpSpPr>
            <p:grpSpPr bwMode="auto">
              <a:xfrm>
                <a:off x="2772" y="3132"/>
                <a:ext cx="2016" cy="288"/>
                <a:chOff x="2772" y="3132"/>
                <a:chExt cx="2016" cy="288"/>
              </a:xfrm>
            </p:grpSpPr>
            <p:sp>
              <p:nvSpPr>
                <p:cNvPr id="40" name="Rectangle 39">
                  <a:extLst>
                    <a:ext uri="{FF2B5EF4-FFF2-40B4-BE49-F238E27FC236}">
                      <a16:creationId xmlns:a16="http://schemas.microsoft.com/office/drawing/2014/main" id="{0DC9897E-BC07-441E-94AA-19D90DFAE3FA}"/>
                    </a:ext>
                  </a:extLst>
                </p:cNvPr>
                <p:cNvSpPr>
                  <a:spLocks noChangeArrowheads="1"/>
                </p:cNvSpPr>
                <p:nvPr/>
              </p:nvSpPr>
              <p:spPr bwMode="auto">
                <a:xfrm>
                  <a:off x="3060"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1" name="Rectangle 40">
                  <a:extLst>
                    <a:ext uri="{FF2B5EF4-FFF2-40B4-BE49-F238E27FC236}">
                      <a16:creationId xmlns:a16="http://schemas.microsoft.com/office/drawing/2014/main" id="{626B6E63-49D9-4223-991F-39148249F022}"/>
                    </a:ext>
                  </a:extLst>
                </p:cNvPr>
                <p:cNvSpPr>
                  <a:spLocks noChangeArrowheads="1"/>
                </p:cNvSpPr>
                <p:nvPr/>
              </p:nvSpPr>
              <p:spPr bwMode="auto">
                <a:xfrm>
                  <a:off x="3348"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2" name="Rectangle 41">
                  <a:extLst>
                    <a:ext uri="{FF2B5EF4-FFF2-40B4-BE49-F238E27FC236}">
                      <a16:creationId xmlns:a16="http://schemas.microsoft.com/office/drawing/2014/main" id="{E232A917-C8F8-46CB-B701-810A2E9701E9}"/>
                    </a:ext>
                  </a:extLst>
                </p:cNvPr>
                <p:cNvSpPr>
                  <a:spLocks noChangeArrowheads="1"/>
                </p:cNvSpPr>
                <p:nvPr/>
              </p:nvSpPr>
              <p:spPr bwMode="auto">
                <a:xfrm>
                  <a:off x="3636"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3" name="Rectangle 42">
                  <a:extLst>
                    <a:ext uri="{FF2B5EF4-FFF2-40B4-BE49-F238E27FC236}">
                      <a16:creationId xmlns:a16="http://schemas.microsoft.com/office/drawing/2014/main" id="{3E3EB29F-8F27-4D91-8E2A-8E0FFE189028}"/>
                    </a:ext>
                  </a:extLst>
                </p:cNvPr>
                <p:cNvSpPr>
                  <a:spLocks noChangeArrowheads="1"/>
                </p:cNvSpPr>
                <p:nvPr/>
              </p:nvSpPr>
              <p:spPr bwMode="auto">
                <a:xfrm>
                  <a:off x="3924"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4" name="Rectangle 43">
                  <a:extLst>
                    <a:ext uri="{FF2B5EF4-FFF2-40B4-BE49-F238E27FC236}">
                      <a16:creationId xmlns:a16="http://schemas.microsoft.com/office/drawing/2014/main" id="{8ECB2347-94A2-49E6-B2FF-A16892F58A25}"/>
                    </a:ext>
                  </a:extLst>
                </p:cNvPr>
                <p:cNvSpPr>
                  <a:spLocks noChangeArrowheads="1"/>
                </p:cNvSpPr>
                <p:nvPr/>
              </p:nvSpPr>
              <p:spPr bwMode="auto">
                <a:xfrm>
                  <a:off x="4212"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 name="Rectangle 44">
                  <a:extLst>
                    <a:ext uri="{FF2B5EF4-FFF2-40B4-BE49-F238E27FC236}">
                      <a16:creationId xmlns:a16="http://schemas.microsoft.com/office/drawing/2014/main" id="{BA882EC3-1A15-461D-9F8F-4D99C61A2AEC}"/>
                    </a:ext>
                  </a:extLst>
                </p:cNvPr>
                <p:cNvSpPr>
                  <a:spLocks noChangeArrowheads="1"/>
                </p:cNvSpPr>
                <p:nvPr/>
              </p:nvSpPr>
              <p:spPr bwMode="auto">
                <a:xfrm>
                  <a:off x="2772"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 name="Rectangle 45">
                  <a:extLst>
                    <a:ext uri="{FF2B5EF4-FFF2-40B4-BE49-F238E27FC236}">
                      <a16:creationId xmlns:a16="http://schemas.microsoft.com/office/drawing/2014/main" id="{0096FB46-22F3-4F6A-AE64-9F9F66C3786F}"/>
                    </a:ext>
                  </a:extLst>
                </p:cNvPr>
                <p:cNvSpPr>
                  <a:spLocks noChangeArrowheads="1"/>
                </p:cNvSpPr>
                <p:nvPr/>
              </p:nvSpPr>
              <p:spPr bwMode="auto">
                <a:xfrm>
                  <a:off x="4500"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6" name="Group 15">
                <a:extLst>
                  <a:ext uri="{FF2B5EF4-FFF2-40B4-BE49-F238E27FC236}">
                    <a16:creationId xmlns:a16="http://schemas.microsoft.com/office/drawing/2014/main" id="{401C9DF5-FA1E-4057-8573-0B8BA9E03C10}"/>
                  </a:ext>
                </a:extLst>
              </p:cNvPr>
              <p:cNvGrpSpPr>
                <a:grpSpLocks/>
              </p:cNvGrpSpPr>
              <p:nvPr/>
            </p:nvGrpSpPr>
            <p:grpSpPr bwMode="auto">
              <a:xfrm>
                <a:off x="2772" y="3420"/>
                <a:ext cx="2016" cy="288"/>
                <a:chOff x="2772" y="3420"/>
                <a:chExt cx="2016" cy="288"/>
              </a:xfrm>
            </p:grpSpPr>
            <p:sp>
              <p:nvSpPr>
                <p:cNvPr id="33" name="Rectangle 32">
                  <a:extLst>
                    <a:ext uri="{FF2B5EF4-FFF2-40B4-BE49-F238E27FC236}">
                      <a16:creationId xmlns:a16="http://schemas.microsoft.com/office/drawing/2014/main" id="{CF376419-6126-4971-B202-1637B3AF4C14}"/>
                    </a:ext>
                  </a:extLst>
                </p:cNvPr>
                <p:cNvSpPr>
                  <a:spLocks noChangeArrowheads="1"/>
                </p:cNvSpPr>
                <p:nvPr/>
              </p:nvSpPr>
              <p:spPr bwMode="auto">
                <a:xfrm>
                  <a:off x="3060"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 name="Rectangle 33">
                  <a:extLst>
                    <a:ext uri="{FF2B5EF4-FFF2-40B4-BE49-F238E27FC236}">
                      <a16:creationId xmlns:a16="http://schemas.microsoft.com/office/drawing/2014/main" id="{D9EF9A7C-CB79-4ECA-935C-D7FBF76FD71B}"/>
                    </a:ext>
                  </a:extLst>
                </p:cNvPr>
                <p:cNvSpPr>
                  <a:spLocks noChangeArrowheads="1"/>
                </p:cNvSpPr>
                <p:nvPr/>
              </p:nvSpPr>
              <p:spPr bwMode="auto">
                <a:xfrm>
                  <a:off x="3348"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5" name="Rectangle 34">
                  <a:extLst>
                    <a:ext uri="{FF2B5EF4-FFF2-40B4-BE49-F238E27FC236}">
                      <a16:creationId xmlns:a16="http://schemas.microsoft.com/office/drawing/2014/main" id="{8A1E3DDC-9A30-418E-88A1-23ADC5F35482}"/>
                    </a:ext>
                  </a:extLst>
                </p:cNvPr>
                <p:cNvSpPr>
                  <a:spLocks noChangeArrowheads="1"/>
                </p:cNvSpPr>
                <p:nvPr/>
              </p:nvSpPr>
              <p:spPr bwMode="auto">
                <a:xfrm>
                  <a:off x="3636"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6" name="Rectangle 35">
                  <a:extLst>
                    <a:ext uri="{FF2B5EF4-FFF2-40B4-BE49-F238E27FC236}">
                      <a16:creationId xmlns:a16="http://schemas.microsoft.com/office/drawing/2014/main" id="{AE13D4A1-58D6-42F3-A6A8-EE4C169AE6E7}"/>
                    </a:ext>
                  </a:extLst>
                </p:cNvPr>
                <p:cNvSpPr>
                  <a:spLocks noChangeArrowheads="1"/>
                </p:cNvSpPr>
                <p:nvPr/>
              </p:nvSpPr>
              <p:spPr bwMode="auto">
                <a:xfrm>
                  <a:off x="3924"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 name="Rectangle 36">
                  <a:extLst>
                    <a:ext uri="{FF2B5EF4-FFF2-40B4-BE49-F238E27FC236}">
                      <a16:creationId xmlns:a16="http://schemas.microsoft.com/office/drawing/2014/main" id="{516E10BC-A485-4E7C-AE9F-FFF5D1BF7466}"/>
                    </a:ext>
                  </a:extLst>
                </p:cNvPr>
                <p:cNvSpPr>
                  <a:spLocks noChangeArrowheads="1"/>
                </p:cNvSpPr>
                <p:nvPr/>
              </p:nvSpPr>
              <p:spPr bwMode="auto">
                <a:xfrm>
                  <a:off x="4212"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 name="Rectangle 37">
                  <a:extLst>
                    <a:ext uri="{FF2B5EF4-FFF2-40B4-BE49-F238E27FC236}">
                      <a16:creationId xmlns:a16="http://schemas.microsoft.com/office/drawing/2014/main" id="{032067C0-0D99-4F09-AC5D-B8E49E98DFB3}"/>
                    </a:ext>
                  </a:extLst>
                </p:cNvPr>
                <p:cNvSpPr>
                  <a:spLocks noChangeArrowheads="1"/>
                </p:cNvSpPr>
                <p:nvPr/>
              </p:nvSpPr>
              <p:spPr bwMode="auto">
                <a:xfrm>
                  <a:off x="2772"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 name="Rectangle 38">
                  <a:extLst>
                    <a:ext uri="{FF2B5EF4-FFF2-40B4-BE49-F238E27FC236}">
                      <a16:creationId xmlns:a16="http://schemas.microsoft.com/office/drawing/2014/main" id="{1A09087F-A8D0-418A-8AE0-6A9293EA5AF4}"/>
                    </a:ext>
                  </a:extLst>
                </p:cNvPr>
                <p:cNvSpPr>
                  <a:spLocks noChangeArrowheads="1"/>
                </p:cNvSpPr>
                <p:nvPr/>
              </p:nvSpPr>
              <p:spPr bwMode="auto">
                <a:xfrm>
                  <a:off x="4500"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7" name="Group 16">
                <a:extLst>
                  <a:ext uri="{FF2B5EF4-FFF2-40B4-BE49-F238E27FC236}">
                    <a16:creationId xmlns:a16="http://schemas.microsoft.com/office/drawing/2014/main" id="{86B4FBB5-607E-4159-85C4-C6E25B12B581}"/>
                  </a:ext>
                </a:extLst>
              </p:cNvPr>
              <p:cNvGrpSpPr>
                <a:grpSpLocks/>
              </p:cNvGrpSpPr>
              <p:nvPr/>
            </p:nvGrpSpPr>
            <p:grpSpPr bwMode="auto">
              <a:xfrm>
                <a:off x="2772" y="3708"/>
                <a:ext cx="2016" cy="288"/>
                <a:chOff x="2772" y="3708"/>
                <a:chExt cx="2016" cy="288"/>
              </a:xfrm>
            </p:grpSpPr>
            <p:sp>
              <p:nvSpPr>
                <p:cNvPr id="26" name="Rectangle 25">
                  <a:extLst>
                    <a:ext uri="{FF2B5EF4-FFF2-40B4-BE49-F238E27FC236}">
                      <a16:creationId xmlns:a16="http://schemas.microsoft.com/office/drawing/2014/main" id="{A162DE6D-DEF1-4D0E-94AE-401B81B63E79}"/>
                    </a:ext>
                  </a:extLst>
                </p:cNvPr>
                <p:cNvSpPr>
                  <a:spLocks noChangeArrowheads="1"/>
                </p:cNvSpPr>
                <p:nvPr/>
              </p:nvSpPr>
              <p:spPr bwMode="auto">
                <a:xfrm>
                  <a:off x="3060"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 name="Rectangle 26">
                  <a:extLst>
                    <a:ext uri="{FF2B5EF4-FFF2-40B4-BE49-F238E27FC236}">
                      <a16:creationId xmlns:a16="http://schemas.microsoft.com/office/drawing/2014/main" id="{ADD68041-C143-4334-852D-A4800759AE0F}"/>
                    </a:ext>
                  </a:extLst>
                </p:cNvPr>
                <p:cNvSpPr>
                  <a:spLocks noChangeArrowheads="1"/>
                </p:cNvSpPr>
                <p:nvPr/>
              </p:nvSpPr>
              <p:spPr bwMode="auto">
                <a:xfrm>
                  <a:off x="3348"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 name="Rectangle 27">
                  <a:extLst>
                    <a:ext uri="{FF2B5EF4-FFF2-40B4-BE49-F238E27FC236}">
                      <a16:creationId xmlns:a16="http://schemas.microsoft.com/office/drawing/2014/main" id="{78E8DE7E-6AC3-4750-BC99-67E647E13937}"/>
                    </a:ext>
                  </a:extLst>
                </p:cNvPr>
                <p:cNvSpPr>
                  <a:spLocks noChangeArrowheads="1"/>
                </p:cNvSpPr>
                <p:nvPr/>
              </p:nvSpPr>
              <p:spPr bwMode="auto">
                <a:xfrm>
                  <a:off x="3636"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 name="Rectangle 28">
                  <a:extLst>
                    <a:ext uri="{FF2B5EF4-FFF2-40B4-BE49-F238E27FC236}">
                      <a16:creationId xmlns:a16="http://schemas.microsoft.com/office/drawing/2014/main" id="{50D4B581-7B33-4958-B28A-FF8BB61138B4}"/>
                    </a:ext>
                  </a:extLst>
                </p:cNvPr>
                <p:cNvSpPr>
                  <a:spLocks noChangeArrowheads="1"/>
                </p:cNvSpPr>
                <p:nvPr/>
              </p:nvSpPr>
              <p:spPr bwMode="auto">
                <a:xfrm>
                  <a:off x="3924"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0" name="Rectangle 29">
                  <a:extLst>
                    <a:ext uri="{FF2B5EF4-FFF2-40B4-BE49-F238E27FC236}">
                      <a16:creationId xmlns:a16="http://schemas.microsoft.com/office/drawing/2014/main" id="{3E9BB3EB-E3A7-4EB0-BA67-24DDD62F9E48}"/>
                    </a:ext>
                  </a:extLst>
                </p:cNvPr>
                <p:cNvSpPr>
                  <a:spLocks noChangeArrowheads="1"/>
                </p:cNvSpPr>
                <p:nvPr/>
              </p:nvSpPr>
              <p:spPr bwMode="auto">
                <a:xfrm>
                  <a:off x="4212"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 name="Rectangle 30">
                  <a:extLst>
                    <a:ext uri="{FF2B5EF4-FFF2-40B4-BE49-F238E27FC236}">
                      <a16:creationId xmlns:a16="http://schemas.microsoft.com/office/drawing/2014/main" id="{82AD1BBD-EBC1-4CE2-AD6F-82296E53A4BA}"/>
                    </a:ext>
                  </a:extLst>
                </p:cNvPr>
                <p:cNvSpPr>
                  <a:spLocks noChangeArrowheads="1"/>
                </p:cNvSpPr>
                <p:nvPr/>
              </p:nvSpPr>
              <p:spPr bwMode="auto">
                <a:xfrm>
                  <a:off x="2772"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 name="Rectangle 31">
                  <a:extLst>
                    <a:ext uri="{FF2B5EF4-FFF2-40B4-BE49-F238E27FC236}">
                      <a16:creationId xmlns:a16="http://schemas.microsoft.com/office/drawing/2014/main" id="{4A68F19D-7E77-4731-A7F3-CFED4E01A23C}"/>
                    </a:ext>
                  </a:extLst>
                </p:cNvPr>
                <p:cNvSpPr>
                  <a:spLocks noChangeArrowheads="1"/>
                </p:cNvSpPr>
                <p:nvPr/>
              </p:nvSpPr>
              <p:spPr bwMode="auto">
                <a:xfrm>
                  <a:off x="4500"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 name="Group 17">
                <a:extLst>
                  <a:ext uri="{FF2B5EF4-FFF2-40B4-BE49-F238E27FC236}">
                    <a16:creationId xmlns:a16="http://schemas.microsoft.com/office/drawing/2014/main" id="{F73FE0E4-0C71-44AE-976A-1BC36FC29A61}"/>
                  </a:ext>
                </a:extLst>
              </p:cNvPr>
              <p:cNvGrpSpPr>
                <a:grpSpLocks/>
              </p:cNvGrpSpPr>
              <p:nvPr/>
            </p:nvGrpSpPr>
            <p:grpSpPr bwMode="auto">
              <a:xfrm>
                <a:off x="2772" y="3996"/>
                <a:ext cx="2016" cy="288"/>
                <a:chOff x="2772" y="3996"/>
                <a:chExt cx="2016" cy="288"/>
              </a:xfrm>
            </p:grpSpPr>
            <p:sp>
              <p:nvSpPr>
                <p:cNvPr id="19" name="Rectangle 18">
                  <a:extLst>
                    <a:ext uri="{FF2B5EF4-FFF2-40B4-BE49-F238E27FC236}">
                      <a16:creationId xmlns:a16="http://schemas.microsoft.com/office/drawing/2014/main" id="{2BCBDD25-4553-464C-8588-19499A3E36E6}"/>
                    </a:ext>
                  </a:extLst>
                </p:cNvPr>
                <p:cNvSpPr>
                  <a:spLocks noChangeArrowheads="1"/>
                </p:cNvSpPr>
                <p:nvPr/>
              </p:nvSpPr>
              <p:spPr bwMode="auto">
                <a:xfrm>
                  <a:off x="3060"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 name="Rectangle 19">
                  <a:extLst>
                    <a:ext uri="{FF2B5EF4-FFF2-40B4-BE49-F238E27FC236}">
                      <a16:creationId xmlns:a16="http://schemas.microsoft.com/office/drawing/2014/main" id="{24A904A4-6D1D-4C2F-935C-E942748EEF6A}"/>
                    </a:ext>
                  </a:extLst>
                </p:cNvPr>
                <p:cNvSpPr>
                  <a:spLocks noChangeArrowheads="1"/>
                </p:cNvSpPr>
                <p:nvPr/>
              </p:nvSpPr>
              <p:spPr bwMode="auto">
                <a:xfrm>
                  <a:off x="3348"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 name="Rectangle 20">
                  <a:extLst>
                    <a:ext uri="{FF2B5EF4-FFF2-40B4-BE49-F238E27FC236}">
                      <a16:creationId xmlns:a16="http://schemas.microsoft.com/office/drawing/2014/main" id="{DE33078A-8C94-4FD1-8ECB-8A29173A6AF9}"/>
                    </a:ext>
                  </a:extLst>
                </p:cNvPr>
                <p:cNvSpPr>
                  <a:spLocks noChangeArrowheads="1"/>
                </p:cNvSpPr>
                <p:nvPr/>
              </p:nvSpPr>
              <p:spPr bwMode="auto">
                <a:xfrm>
                  <a:off x="3636"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 name="Rectangle 21">
                  <a:extLst>
                    <a:ext uri="{FF2B5EF4-FFF2-40B4-BE49-F238E27FC236}">
                      <a16:creationId xmlns:a16="http://schemas.microsoft.com/office/drawing/2014/main" id="{01BA561A-C326-4594-9F48-4852D5569E58}"/>
                    </a:ext>
                  </a:extLst>
                </p:cNvPr>
                <p:cNvSpPr>
                  <a:spLocks noChangeArrowheads="1"/>
                </p:cNvSpPr>
                <p:nvPr/>
              </p:nvSpPr>
              <p:spPr bwMode="auto">
                <a:xfrm>
                  <a:off x="3924"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 name="Rectangle 22">
                  <a:extLst>
                    <a:ext uri="{FF2B5EF4-FFF2-40B4-BE49-F238E27FC236}">
                      <a16:creationId xmlns:a16="http://schemas.microsoft.com/office/drawing/2014/main" id="{BBB65A85-8159-46ED-B100-354B47E54700}"/>
                    </a:ext>
                  </a:extLst>
                </p:cNvPr>
                <p:cNvSpPr>
                  <a:spLocks noChangeArrowheads="1"/>
                </p:cNvSpPr>
                <p:nvPr/>
              </p:nvSpPr>
              <p:spPr bwMode="auto">
                <a:xfrm>
                  <a:off x="4212"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4" name="Rectangle 23">
                  <a:extLst>
                    <a:ext uri="{FF2B5EF4-FFF2-40B4-BE49-F238E27FC236}">
                      <a16:creationId xmlns:a16="http://schemas.microsoft.com/office/drawing/2014/main" id="{D52190A6-CED7-461F-BAA6-BB846F041AE4}"/>
                    </a:ext>
                  </a:extLst>
                </p:cNvPr>
                <p:cNvSpPr>
                  <a:spLocks noChangeArrowheads="1"/>
                </p:cNvSpPr>
                <p:nvPr/>
              </p:nvSpPr>
              <p:spPr bwMode="auto">
                <a:xfrm>
                  <a:off x="2772"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5" name="Rectangle 24">
                  <a:extLst>
                    <a:ext uri="{FF2B5EF4-FFF2-40B4-BE49-F238E27FC236}">
                      <a16:creationId xmlns:a16="http://schemas.microsoft.com/office/drawing/2014/main" id="{8A9E76A4-FA29-4C9D-A8F5-950E6C623EF1}"/>
                    </a:ext>
                  </a:extLst>
                </p:cNvPr>
                <p:cNvSpPr>
                  <a:spLocks noChangeArrowheads="1"/>
                </p:cNvSpPr>
                <p:nvPr/>
              </p:nvSpPr>
              <p:spPr bwMode="auto">
                <a:xfrm>
                  <a:off x="4500"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cxnSp>
          <p:nvCxnSpPr>
            <p:cNvPr id="10" name="Line 1617">
              <a:extLst>
                <a:ext uri="{FF2B5EF4-FFF2-40B4-BE49-F238E27FC236}">
                  <a16:creationId xmlns:a16="http://schemas.microsoft.com/office/drawing/2014/main" id="{5A13C16E-6199-4ADD-B979-5B9EA1B47444}"/>
                </a:ext>
              </a:extLst>
            </p:cNvPr>
            <p:cNvCxnSpPr/>
            <p:nvPr/>
          </p:nvCxnSpPr>
          <p:spPr bwMode="auto">
            <a:xfrm>
              <a:off x="180" y="2268"/>
              <a:ext cx="5040" cy="0"/>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1" name="Line 1618">
              <a:extLst>
                <a:ext uri="{FF2B5EF4-FFF2-40B4-BE49-F238E27FC236}">
                  <a16:creationId xmlns:a16="http://schemas.microsoft.com/office/drawing/2014/main" id="{1F5AAA9E-DB9A-44FF-8EB0-58CBC7DF34D8}"/>
                </a:ext>
              </a:extLst>
            </p:cNvPr>
            <p:cNvCxnSpPr/>
            <p:nvPr/>
          </p:nvCxnSpPr>
          <p:spPr bwMode="auto">
            <a:xfrm>
              <a:off x="2772" y="-180"/>
              <a:ext cx="0" cy="4896"/>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cxnSp>
      </p:grpSp>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18B35034-157F-4746-ACFB-525D8E4C8EBD}"/>
                  </a:ext>
                </a:extLst>
              </p:cNvPr>
              <p:cNvSpPr/>
              <p:nvPr/>
            </p:nvSpPr>
            <p:spPr>
              <a:xfrm>
                <a:off x="1073426" y="1580743"/>
                <a:ext cx="9766852" cy="1461169"/>
              </a:xfrm>
              <a:prstGeom prst="rect">
                <a:avLst/>
              </a:prstGeom>
            </p:spPr>
            <p:txBody>
              <a:bodyPr wrap="square">
                <a:spAutoFit/>
              </a:bodyPr>
              <a:lstStyle/>
              <a:p>
                <a:pPr marR="0" lvl="0">
                  <a:lnSpc>
                    <a:spcPct val="150000"/>
                  </a:lnSpc>
                  <a:spcBef>
                    <a:spcPts val="0"/>
                  </a:spcBef>
                  <a:spcAft>
                    <a:spcPts val="0"/>
                  </a:spcAft>
                </a:pPr>
                <a:r>
                  <a:rPr lang="en-US">
                    <a:latin typeface="Times New Roman" panose="02020603050405020304" pitchFamily="18" charset="0"/>
                    <a:ea typeface="Calibri" panose="020F0502020204030204" pitchFamily="34" charset="0"/>
                    <a:cs typeface="Times New Roman" panose="02020603050405020304" pitchFamily="18" charset="0"/>
                  </a:rPr>
                  <a:t>2.   (I do) Graph</a:t>
                </a:r>
                <a:r>
                  <a:rPr lang="en-US">
                    <a:latin typeface="Times New Roman" panose="02020603050405020304" pitchFamily="18" charset="0"/>
                    <a:ea typeface="Times New Roman" panose="02020603050405020304" pitchFamily="18" charset="0"/>
                    <a:cs typeface="Times New Roman" panose="02020603050405020304" pitchFamily="18" charset="0"/>
                  </a:rPr>
                  <a:t> both on the same axis. Label the asymptote, state the domain, range and describe the    </a:t>
                </a:r>
              </a:p>
              <a:p>
                <a:pPr marR="0" lvl="0">
                  <a:lnSpc>
                    <a:spcPct val="150000"/>
                  </a:lnSpc>
                  <a:spcBef>
                    <a:spcPts val="0"/>
                  </a:spcBef>
                  <a:spcAft>
                    <a:spcPts val="0"/>
                  </a:spcAft>
                </a:pPr>
                <a:r>
                  <a:rPr lang="en-US">
                    <a:latin typeface="Times New Roman" panose="02020603050405020304" pitchFamily="18" charset="0"/>
                    <a:ea typeface="Times New Roman" panose="02020603050405020304" pitchFamily="18" charset="0"/>
                    <a:cs typeface="Times New Roman" panose="02020603050405020304" pitchFamily="18" charset="0"/>
                  </a:rPr>
                  <a:t>      transformation.</a:t>
                </a:r>
                <a:endParaRPr lang="en-US">
                  <a:latin typeface="Calibri" panose="020F0502020204030204" pitchFamily="34" charset="0"/>
                  <a:ea typeface="Calibri" panose="020F0502020204030204" pitchFamily="34" charset="0"/>
                  <a:cs typeface="Times New Roman" panose="02020603050405020304" pitchFamily="18" charset="0"/>
                </a:endParaRPr>
              </a:p>
              <a:p>
                <a:pPr marR="0" lvl="0">
                  <a:lnSpc>
                    <a:spcPct val="150000"/>
                  </a:lnSpc>
                  <a:spcBef>
                    <a:spcPts val="0"/>
                  </a:spcBef>
                  <a:spcAft>
                    <a:spcPts val="800"/>
                  </a:spcAft>
                </a:pPr>
                <a:r>
                  <a:rPr lang="en-US">
                    <a:ea typeface="Times New Roman" panose="02020603050405020304" pitchFamily="18" charset="0"/>
                    <a:cs typeface="Times New Roman" panose="02020603050405020304" pitchFamily="18" charset="0"/>
                  </a:rPr>
                  <a:t>		</a:t>
                </a:r>
                <a:r>
                  <a:rPr lang="en-US">
                    <a:latin typeface="Times New Roman" panose="02020603050405020304" pitchFamily="18" charset="0"/>
                    <a:ea typeface="Times New Roman" panose="02020603050405020304" pitchFamily="18" charset="0"/>
                    <a:cs typeface="Times New Roman" panose="02020603050405020304" pitchFamily="18" charset="0"/>
                  </a:rPr>
                  <a:t>a</a:t>
                </a:r>
                <a:r>
                  <a:rPr lang="en-US">
                    <a:ea typeface="Times New Roman" panose="02020603050405020304" pitchFamily="18" charset="0"/>
                    <a:cs typeface="Times New Roman" panose="02020603050405020304" pitchFamily="18" charset="0"/>
                  </a:rPr>
                  <a:t>.  </a:t>
                </a:r>
                <a14:m>
                  <m:oMath xmlns:m="http://schemas.openxmlformats.org/officeDocument/2006/math">
                    <m:r>
                      <a:rPr lang="en-US" i="1">
                        <a:latin typeface="Cambria Math" panose="02040503050406030204" pitchFamily="18" charset="0"/>
                        <a:ea typeface="Times New Roman" panose="02020603050405020304" pitchFamily="18" charset="0"/>
                        <a:cs typeface="Times New Roman" panose="02020603050405020304" pitchFamily="18" charset="0"/>
                      </a:rPr>
                      <m:t>𝑦</m:t>
                    </m:r>
                    <m:r>
                      <a:rPr lang="en-US" i="1">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r>
                          <a:rPr lang="en-US" i="1">
                            <a:latin typeface="Cambria Math" panose="02040503050406030204" pitchFamily="18" charset="0"/>
                            <a:ea typeface="Times New Roman" panose="02020603050405020304" pitchFamily="18" charset="0"/>
                            <a:cs typeface="Times New Roman" panose="02020603050405020304" pitchFamily="18" charset="0"/>
                          </a:rPr>
                          <m:t>(2)</m:t>
                        </m:r>
                      </m:e>
                      <m:sup>
                        <m:r>
                          <a:rPr lang="en-US" i="1">
                            <a:latin typeface="Cambria Math" panose="02040503050406030204" pitchFamily="18" charset="0"/>
                            <a:ea typeface="Times New Roman" panose="02020603050405020304" pitchFamily="18" charset="0"/>
                            <a:cs typeface="Times New Roman" panose="02020603050405020304" pitchFamily="18" charset="0"/>
                          </a:rPr>
                          <m:t>𝑥</m:t>
                        </m:r>
                      </m:sup>
                    </m:sSup>
                  </m:oMath>
                </a14:m>
                <a:r>
                  <a:rPr lang="en-US">
                    <a:latin typeface="Times New Roman" panose="02020603050405020304" pitchFamily="18" charset="0"/>
                    <a:ea typeface="Times New Roman" panose="02020603050405020304" pitchFamily="18" charset="0"/>
                    <a:cs typeface="Times New Roman" panose="02020603050405020304" pitchFamily="18" charset="0"/>
                  </a:rPr>
                  <a:t> and </a:t>
                </a:r>
                <a14:m>
                  <m:oMath xmlns:m="http://schemas.openxmlformats.org/officeDocument/2006/math">
                    <m:r>
                      <a:rPr lang="en-US" i="1">
                        <a:latin typeface="Cambria Math" panose="02040503050406030204" pitchFamily="18" charset="0"/>
                        <a:ea typeface="Times New Roman" panose="02020603050405020304" pitchFamily="18" charset="0"/>
                        <a:cs typeface="Times New Roman" panose="02020603050405020304" pitchFamily="18" charset="0"/>
                      </a:rPr>
                      <m:t>𝑦</m:t>
                    </m:r>
                    <m:r>
                      <a:rPr lang="en-US" i="1">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r>
                          <a:rPr lang="en-US" i="1">
                            <a:latin typeface="Cambria Math" panose="02040503050406030204" pitchFamily="18" charset="0"/>
                            <a:ea typeface="Times New Roman" panose="02020603050405020304" pitchFamily="18" charset="0"/>
                            <a:cs typeface="Times New Roman" panose="02020603050405020304" pitchFamily="18" charset="0"/>
                          </a:rPr>
                          <m:t>2)</m:t>
                        </m:r>
                      </m:e>
                      <m:sup>
                        <m:r>
                          <a:rPr lang="en-US" i="1">
                            <a:latin typeface="Cambria Math" panose="02040503050406030204" pitchFamily="18" charset="0"/>
                            <a:ea typeface="Times New Roman" panose="02020603050405020304" pitchFamily="18" charset="0"/>
                            <a:cs typeface="Times New Roman" panose="02020603050405020304" pitchFamily="18" charset="0"/>
                          </a:rPr>
                          <m:t>𝑥</m:t>
                        </m:r>
                      </m:sup>
                    </m:sSup>
                  </m:oMath>
                </a14:m>
                <a:r>
                  <a:rPr lang="en-US">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r>
                      <a:rPr lang="en-US" i="1">
                        <a:latin typeface="Cambria Math" panose="02040503050406030204" pitchFamily="18" charset="0"/>
                        <a:ea typeface="Times New Roman" panose="02020603050405020304" pitchFamily="18" charset="0"/>
                        <a:cs typeface="Times New Roman" panose="02020603050405020304" pitchFamily="18" charset="0"/>
                      </a:rPr>
                      <m:t>𝑦</m:t>
                    </m:r>
                    <m:r>
                      <a:rPr lang="en-US" i="1">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r>
                          <a:rPr lang="en-US"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n-US" i="1">
                                <a:latin typeface="Cambria Math" panose="02040503050406030204" pitchFamily="18" charset="0"/>
                                <a:ea typeface="Times New Roman" panose="02020603050405020304" pitchFamily="18" charset="0"/>
                                <a:cs typeface="Times New Roman" panose="02020603050405020304" pitchFamily="18" charset="0"/>
                              </a:rPr>
                              <m:t>1</m:t>
                            </m:r>
                          </m:num>
                          <m:den>
                            <m:r>
                              <a:rPr lang="en-US" i="1">
                                <a:latin typeface="Cambria Math" panose="02040503050406030204" pitchFamily="18" charset="0"/>
                                <a:ea typeface="Times New Roman" panose="02020603050405020304" pitchFamily="18" charset="0"/>
                                <a:cs typeface="Times New Roman" panose="02020603050405020304" pitchFamily="18" charset="0"/>
                              </a:rPr>
                              <m:t>2</m:t>
                            </m:r>
                          </m:den>
                        </m:f>
                        <m:r>
                          <a:rPr lang="en-US" i="1">
                            <a:latin typeface="Cambria Math" panose="02040503050406030204" pitchFamily="18" charset="0"/>
                            <a:ea typeface="Times New Roman" panose="02020603050405020304" pitchFamily="18" charset="0"/>
                            <a:cs typeface="Times New Roman" panose="02020603050405020304" pitchFamily="18" charset="0"/>
                          </a:rPr>
                          <m:t>)</m:t>
                        </m:r>
                      </m:e>
                      <m:sup>
                        <m:r>
                          <a:rPr lang="en-US" i="1">
                            <a:latin typeface="Cambria Math" panose="02040503050406030204" pitchFamily="18" charset="0"/>
                            <a:ea typeface="Times New Roman" panose="02020603050405020304" pitchFamily="18" charset="0"/>
                            <a:cs typeface="Times New Roman" panose="02020603050405020304" pitchFamily="18" charset="0"/>
                          </a:rPr>
                          <m:t>𝑥</m:t>
                        </m:r>
                      </m:sup>
                    </m:sSup>
                  </m:oMath>
                </a14:m>
                <a:r>
                  <a:rPr lang="en-US">
                    <a:latin typeface="Times New Roman" panose="02020603050405020304" pitchFamily="18" charset="0"/>
                    <a:ea typeface="Times New Roman" panose="02020603050405020304" pitchFamily="18" charset="0"/>
                    <a:cs typeface="Times New Roman" panose="02020603050405020304" pitchFamily="18" charset="0"/>
                  </a:rPr>
                  <a:t> and </a:t>
                </a:r>
                <a14:m>
                  <m:oMath xmlns:m="http://schemas.openxmlformats.org/officeDocument/2006/math">
                    <m:r>
                      <a:rPr lang="en-US" i="1">
                        <a:latin typeface="Cambria Math" panose="02040503050406030204" pitchFamily="18" charset="0"/>
                        <a:ea typeface="Times New Roman" panose="02020603050405020304" pitchFamily="18" charset="0"/>
                        <a:cs typeface="Times New Roman" panose="02020603050405020304" pitchFamily="18" charset="0"/>
                      </a:rPr>
                      <m:t>𝑦</m:t>
                    </m:r>
                    <m:r>
                      <a:rPr lang="en-US" i="1">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n-US" i="1">
                                <a:latin typeface="Cambria Math" panose="02040503050406030204" pitchFamily="18" charset="0"/>
                                <a:ea typeface="Times New Roman" panose="02020603050405020304" pitchFamily="18" charset="0"/>
                                <a:cs typeface="Times New Roman" panose="02020603050405020304" pitchFamily="18" charset="0"/>
                              </a:rPr>
                              <m:t>1</m:t>
                            </m:r>
                          </m:num>
                          <m:den>
                            <m:r>
                              <a:rPr lang="en-US" i="1">
                                <a:latin typeface="Cambria Math" panose="02040503050406030204" pitchFamily="18" charset="0"/>
                                <a:ea typeface="Times New Roman" panose="02020603050405020304" pitchFamily="18" charset="0"/>
                                <a:cs typeface="Times New Roman" panose="02020603050405020304" pitchFamily="18" charset="0"/>
                              </a:rPr>
                              <m:t>2</m:t>
                            </m:r>
                          </m:den>
                        </m:f>
                        <m:r>
                          <a:rPr lang="en-US" i="1">
                            <a:latin typeface="Cambria Math" panose="02040503050406030204" pitchFamily="18" charset="0"/>
                            <a:ea typeface="Times New Roman" panose="02020603050405020304" pitchFamily="18" charset="0"/>
                            <a:cs typeface="Times New Roman" panose="02020603050405020304" pitchFamily="18" charset="0"/>
                          </a:rPr>
                          <m:t>)</m:t>
                        </m:r>
                      </m:e>
                      <m:sup>
                        <m:r>
                          <a:rPr lang="en-US" i="1">
                            <a:latin typeface="Cambria Math" panose="02040503050406030204" pitchFamily="18" charset="0"/>
                            <a:ea typeface="Times New Roman" panose="02020603050405020304" pitchFamily="18" charset="0"/>
                            <a:cs typeface="Times New Roman" panose="02020603050405020304" pitchFamily="18" charset="0"/>
                          </a:rPr>
                          <m:t>𝑥</m:t>
                        </m:r>
                        <m:r>
                          <a:rPr lang="en-US" i="1">
                            <a:latin typeface="Cambria Math" panose="02040503050406030204" pitchFamily="18" charset="0"/>
                            <a:ea typeface="Times New Roman" panose="02020603050405020304" pitchFamily="18" charset="0"/>
                            <a:cs typeface="Times New Roman" panose="02020603050405020304" pitchFamily="18" charset="0"/>
                          </a:rPr>
                          <m:t>−3</m:t>
                        </m:r>
                      </m:sup>
                    </m:sSup>
                    <m:r>
                      <a:rPr lang="en-US" i="1">
                        <a:latin typeface="Cambria Math" panose="02040503050406030204" pitchFamily="18" charset="0"/>
                        <a:ea typeface="Times New Roman" panose="02020603050405020304" pitchFamily="18" charset="0"/>
                        <a:cs typeface="Times New Roman" panose="02020603050405020304" pitchFamily="18" charset="0"/>
                      </a:rPr>
                      <m:t>−2</m:t>
                    </m:r>
                  </m:oMath>
                </a14:m>
                <a:r>
                  <a:rPr lang="en-US">
                    <a:latin typeface="Times New Roman" panose="02020603050405020304" pitchFamily="18" charset="0"/>
                    <a:ea typeface="Times New Roman" panose="02020603050405020304" pitchFamily="18" charset="0"/>
                    <a:cs typeface="Times New Roman" panose="02020603050405020304" pitchFamily="18" charset="0"/>
                  </a:rPr>
                  <a:t>.</a:t>
                </a:r>
                <a:endParaRPr lang="en-US">
                  <a:latin typeface="Calibri" panose="020F0502020204030204" pitchFamily="34" charset="0"/>
                  <a:ea typeface="Times New Roman" panose="02020603050405020304" pitchFamily="18" charset="0"/>
                  <a:cs typeface="Times New Roman" panose="02020603050405020304" pitchFamily="18" charset="0"/>
                </a:endParaRPr>
              </a:p>
            </p:txBody>
          </p:sp>
        </mc:Choice>
        <mc:Fallback>
          <p:sp>
            <p:nvSpPr>
              <p:cNvPr id="3" name="Rectangle 2">
                <a:extLst>
                  <a:ext uri="{FF2B5EF4-FFF2-40B4-BE49-F238E27FC236}">
                    <a16:creationId xmlns:a16="http://schemas.microsoft.com/office/drawing/2014/main" id="{18B35034-157F-4746-ACFB-525D8E4C8EBD}"/>
                  </a:ext>
                </a:extLst>
              </p:cNvPr>
              <p:cNvSpPr>
                <a:spLocks noRot="1" noChangeAspect="1" noMove="1" noResize="1" noEditPoints="1" noAdjustHandles="1" noChangeArrowheads="1" noChangeShapeType="1" noTextEdit="1"/>
              </p:cNvSpPr>
              <p:nvPr/>
            </p:nvSpPr>
            <p:spPr>
              <a:xfrm>
                <a:off x="1073426" y="1580743"/>
                <a:ext cx="9766852" cy="1461169"/>
              </a:xfrm>
              <a:prstGeom prst="rect">
                <a:avLst/>
              </a:prstGeom>
              <a:blipFill>
                <a:blip r:embed="rId3"/>
                <a:stretch>
                  <a:fillRect l="-499" b="-1667"/>
                </a:stretch>
              </a:blipFill>
            </p:spPr>
            <p:txBody>
              <a:bodyPr/>
              <a:lstStyle/>
              <a:p>
                <a:r>
                  <a:rPr lang="en-US">
                    <a:noFill/>
                  </a:rPr>
                  <a:t> </a:t>
                </a:r>
              </a:p>
            </p:txBody>
          </p:sp>
        </mc:Fallback>
      </mc:AlternateContent>
      <p:grpSp>
        <p:nvGrpSpPr>
          <p:cNvPr id="237" name="Group 236">
            <a:extLst>
              <a:ext uri="{FF2B5EF4-FFF2-40B4-BE49-F238E27FC236}">
                <a16:creationId xmlns:a16="http://schemas.microsoft.com/office/drawing/2014/main" id="{98A27106-AF63-4D2A-9F7D-1444645E52C5}"/>
              </a:ext>
            </a:extLst>
          </p:cNvPr>
          <p:cNvGrpSpPr>
            <a:grpSpLocks/>
          </p:cNvGrpSpPr>
          <p:nvPr/>
        </p:nvGrpSpPr>
        <p:grpSpPr bwMode="auto">
          <a:xfrm>
            <a:off x="6539156" y="3041912"/>
            <a:ext cx="4113860" cy="3640027"/>
            <a:chOff x="180" y="-180"/>
            <a:chExt cx="5040" cy="4896"/>
          </a:xfrm>
        </p:grpSpPr>
        <p:grpSp>
          <p:nvGrpSpPr>
            <p:cNvPr id="238" name="Group 237">
              <a:extLst>
                <a:ext uri="{FF2B5EF4-FFF2-40B4-BE49-F238E27FC236}">
                  <a16:creationId xmlns:a16="http://schemas.microsoft.com/office/drawing/2014/main" id="{1BCDC7EF-8FB4-4937-B178-74D703F66958}"/>
                </a:ext>
              </a:extLst>
            </p:cNvPr>
            <p:cNvGrpSpPr>
              <a:grpSpLocks/>
            </p:cNvGrpSpPr>
            <p:nvPr/>
          </p:nvGrpSpPr>
          <p:grpSpPr bwMode="auto">
            <a:xfrm>
              <a:off x="756" y="252"/>
              <a:ext cx="2016" cy="2016"/>
              <a:chOff x="756" y="252"/>
              <a:chExt cx="2016" cy="2016"/>
            </a:xfrm>
          </p:grpSpPr>
          <p:grpSp>
            <p:nvGrpSpPr>
              <p:cNvPr id="413" name="Group 412">
                <a:extLst>
                  <a:ext uri="{FF2B5EF4-FFF2-40B4-BE49-F238E27FC236}">
                    <a16:creationId xmlns:a16="http://schemas.microsoft.com/office/drawing/2014/main" id="{DEF7A359-F5F6-4EBD-84C3-0096A8010B85}"/>
                  </a:ext>
                </a:extLst>
              </p:cNvPr>
              <p:cNvGrpSpPr>
                <a:grpSpLocks/>
              </p:cNvGrpSpPr>
              <p:nvPr/>
            </p:nvGrpSpPr>
            <p:grpSpPr bwMode="auto">
              <a:xfrm>
                <a:off x="756" y="252"/>
                <a:ext cx="2016" cy="288"/>
                <a:chOff x="756" y="252"/>
                <a:chExt cx="2016" cy="288"/>
              </a:xfrm>
            </p:grpSpPr>
            <p:sp>
              <p:nvSpPr>
                <p:cNvPr id="462" name="Rectangle 461">
                  <a:extLst>
                    <a:ext uri="{FF2B5EF4-FFF2-40B4-BE49-F238E27FC236}">
                      <a16:creationId xmlns:a16="http://schemas.microsoft.com/office/drawing/2014/main" id="{05E2FB39-CE22-4C15-AE1A-993B35E10B91}"/>
                    </a:ext>
                  </a:extLst>
                </p:cNvPr>
                <p:cNvSpPr>
                  <a:spLocks noChangeArrowheads="1"/>
                </p:cNvSpPr>
                <p:nvPr/>
              </p:nvSpPr>
              <p:spPr bwMode="auto">
                <a:xfrm>
                  <a:off x="1044"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3" name="Rectangle 462">
                  <a:extLst>
                    <a:ext uri="{FF2B5EF4-FFF2-40B4-BE49-F238E27FC236}">
                      <a16:creationId xmlns:a16="http://schemas.microsoft.com/office/drawing/2014/main" id="{E77592C7-87BE-4472-A89A-C2EBFA97CAC4}"/>
                    </a:ext>
                  </a:extLst>
                </p:cNvPr>
                <p:cNvSpPr>
                  <a:spLocks noChangeArrowheads="1"/>
                </p:cNvSpPr>
                <p:nvPr/>
              </p:nvSpPr>
              <p:spPr bwMode="auto">
                <a:xfrm>
                  <a:off x="1332"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4" name="Rectangle 463">
                  <a:extLst>
                    <a:ext uri="{FF2B5EF4-FFF2-40B4-BE49-F238E27FC236}">
                      <a16:creationId xmlns:a16="http://schemas.microsoft.com/office/drawing/2014/main" id="{23C3718E-41E4-44AB-80F2-50E64F215F0B}"/>
                    </a:ext>
                  </a:extLst>
                </p:cNvPr>
                <p:cNvSpPr>
                  <a:spLocks noChangeArrowheads="1"/>
                </p:cNvSpPr>
                <p:nvPr/>
              </p:nvSpPr>
              <p:spPr bwMode="auto">
                <a:xfrm>
                  <a:off x="1620"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5" name="Rectangle 464">
                  <a:extLst>
                    <a:ext uri="{FF2B5EF4-FFF2-40B4-BE49-F238E27FC236}">
                      <a16:creationId xmlns:a16="http://schemas.microsoft.com/office/drawing/2014/main" id="{71F0CC5D-845B-49D8-9C24-C514FE8D6ED5}"/>
                    </a:ext>
                  </a:extLst>
                </p:cNvPr>
                <p:cNvSpPr>
                  <a:spLocks noChangeArrowheads="1"/>
                </p:cNvSpPr>
                <p:nvPr/>
              </p:nvSpPr>
              <p:spPr bwMode="auto">
                <a:xfrm>
                  <a:off x="1908"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6" name="Rectangle 465">
                  <a:extLst>
                    <a:ext uri="{FF2B5EF4-FFF2-40B4-BE49-F238E27FC236}">
                      <a16:creationId xmlns:a16="http://schemas.microsoft.com/office/drawing/2014/main" id="{B3AEDAFA-B69D-4486-8B5C-DC8B5D893FFD}"/>
                    </a:ext>
                  </a:extLst>
                </p:cNvPr>
                <p:cNvSpPr>
                  <a:spLocks noChangeArrowheads="1"/>
                </p:cNvSpPr>
                <p:nvPr/>
              </p:nvSpPr>
              <p:spPr bwMode="auto">
                <a:xfrm>
                  <a:off x="2196"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7" name="Rectangle 466">
                  <a:extLst>
                    <a:ext uri="{FF2B5EF4-FFF2-40B4-BE49-F238E27FC236}">
                      <a16:creationId xmlns:a16="http://schemas.microsoft.com/office/drawing/2014/main" id="{509841C0-A974-461D-8BAC-A77B1FC0AB23}"/>
                    </a:ext>
                  </a:extLst>
                </p:cNvPr>
                <p:cNvSpPr>
                  <a:spLocks noChangeArrowheads="1"/>
                </p:cNvSpPr>
                <p:nvPr/>
              </p:nvSpPr>
              <p:spPr bwMode="auto">
                <a:xfrm>
                  <a:off x="756"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8" name="Rectangle 467">
                  <a:extLst>
                    <a:ext uri="{FF2B5EF4-FFF2-40B4-BE49-F238E27FC236}">
                      <a16:creationId xmlns:a16="http://schemas.microsoft.com/office/drawing/2014/main" id="{8282084C-13AF-43CE-9AAC-208C15571EEA}"/>
                    </a:ext>
                  </a:extLst>
                </p:cNvPr>
                <p:cNvSpPr>
                  <a:spLocks noChangeArrowheads="1"/>
                </p:cNvSpPr>
                <p:nvPr/>
              </p:nvSpPr>
              <p:spPr bwMode="auto">
                <a:xfrm>
                  <a:off x="2484"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414" name="Group 413">
                <a:extLst>
                  <a:ext uri="{FF2B5EF4-FFF2-40B4-BE49-F238E27FC236}">
                    <a16:creationId xmlns:a16="http://schemas.microsoft.com/office/drawing/2014/main" id="{22B80EA4-EAA6-4033-9F5D-A6F0E5F3E9BD}"/>
                  </a:ext>
                </a:extLst>
              </p:cNvPr>
              <p:cNvGrpSpPr>
                <a:grpSpLocks/>
              </p:cNvGrpSpPr>
              <p:nvPr/>
            </p:nvGrpSpPr>
            <p:grpSpPr bwMode="auto">
              <a:xfrm>
                <a:off x="756" y="540"/>
                <a:ext cx="2016" cy="288"/>
                <a:chOff x="756" y="540"/>
                <a:chExt cx="2016" cy="288"/>
              </a:xfrm>
            </p:grpSpPr>
            <p:sp>
              <p:nvSpPr>
                <p:cNvPr id="455" name="Rectangle 454">
                  <a:extLst>
                    <a:ext uri="{FF2B5EF4-FFF2-40B4-BE49-F238E27FC236}">
                      <a16:creationId xmlns:a16="http://schemas.microsoft.com/office/drawing/2014/main" id="{AC7146B9-702D-4AA3-8DDB-124E31687799}"/>
                    </a:ext>
                  </a:extLst>
                </p:cNvPr>
                <p:cNvSpPr>
                  <a:spLocks noChangeArrowheads="1"/>
                </p:cNvSpPr>
                <p:nvPr/>
              </p:nvSpPr>
              <p:spPr bwMode="auto">
                <a:xfrm>
                  <a:off x="1044"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6" name="Rectangle 455">
                  <a:extLst>
                    <a:ext uri="{FF2B5EF4-FFF2-40B4-BE49-F238E27FC236}">
                      <a16:creationId xmlns:a16="http://schemas.microsoft.com/office/drawing/2014/main" id="{266E0B95-9D0B-4AB7-8B01-111D1B6512BA}"/>
                    </a:ext>
                  </a:extLst>
                </p:cNvPr>
                <p:cNvSpPr>
                  <a:spLocks noChangeArrowheads="1"/>
                </p:cNvSpPr>
                <p:nvPr/>
              </p:nvSpPr>
              <p:spPr bwMode="auto">
                <a:xfrm>
                  <a:off x="1332"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7" name="Rectangle 456">
                  <a:extLst>
                    <a:ext uri="{FF2B5EF4-FFF2-40B4-BE49-F238E27FC236}">
                      <a16:creationId xmlns:a16="http://schemas.microsoft.com/office/drawing/2014/main" id="{F2F7535D-5BE4-4C6E-B1BE-0BE2B00B43CF}"/>
                    </a:ext>
                  </a:extLst>
                </p:cNvPr>
                <p:cNvSpPr>
                  <a:spLocks noChangeArrowheads="1"/>
                </p:cNvSpPr>
                <p:nvPr/>
              </p:nvSpPr>
              <p:spPr bwMode="auto">
                <a:xfrm>
                  <a:off x="1620"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8" name="Rectangle 457">
                  <a:extLst>
                    <a:ext uri="{FF2B5EF4-FFF2-40B4-BE49-F238E27FC236}">
                      <a16:creationId xmlns:a16="http://schemas.microsoft.com/office/drawing/2014/main" id="{73852E26-A5D5-4474-AC34-7769F314ABFC}"/>
                    </a:ext>
                  </a:extLst>
                </p:cNvPr>
                <p:cNvSpPr>
                  <a:spLocks noChangeArrowheads="1"/>
                </p:cNvSpPr>
                <p:nvPr/>
              </p:nvSpPr>
              <p:spPr bwMode="auto">
                <a:xfrm>
                  <a:off x="1908"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9" name="Rectangle 458">
                  <a:extLst>
                    <a:ext uri="{FF2B5EF4-FFF2-40B4-BE49-F238E27FC236}">
                      <a16:creationId xmlns:a16="http://schemas.microsoft.com/office/drawing/2014/main" id="{EE120F90-2029-42CF-A081-C417819D64A8}"/>
                    </a:ext>
                  </a:extLst>
                </p:cNvPr>
                <p:cNvSpPr>
                  <a:spLocks noChangeArrowheads="1"/>
                </p:cNvSpPr>
                <p:nvPr/>
              </p:nvSpPr>
              <p:spPr bwMode="auto">
                <a:xfrm>
                  <a:off x="2196"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0" name="Rectangle 459">
                  <a:extLst>
                    <a:ext uri="{FF2B5EF4-FFF2-40B4-BE49-F238E27FC236}">
                      <a16:creationId xmlns:a16="http://schemas.microsoft.com/office/drawing/2014/main" id="{70BAB5A4-A791-4B26-BECB-C8D20C62A893}"/>
                    </a:ext>
                  </a:extLst>
                </p:cNvPr>
                <p:cNvSpPr>
                  <a:spLocks noChangeArrowheads="1"/>
                </p:cNvSpPr>
                <p:nvPr/>
              </p:nvSpPr>
              <p:spPr bwMode="auto">
                <a:xfrm>
                  <a:off x="756"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1" name="Rectangle 460">
                  <a:extLst>
                    <a:ext uri="{FF2B5EF4-FFF2-40B4-BE49-F238E27FC236}">
                      <a16:creationId xmlns:a16="http://schemas.microsoft.com/office/drawing/2014/main" id="{A64E45B9-FEBE-4230-B2B5-1921CD53C4AE}"/>
                    </a:ext>
                  </a:extLst>
                </p:cNvPr>
                <p:cNvSpPr>
                  <a:spLocks noChangeArrowheads="1"/>
                </p:cNvSpPr>
                <p:nvPr/>
              </p:nvSpPr>
              <p:spPr bwMode="auto">
                <a:xfrm>
                  <a:off x="2484"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415" name="Group 414">
                <a:extLst>
                  <a:ext uri="{FF2B5EF4-FFF2-40B4-BE49-F238E27FC236}">
                    <a16:creationId xmlns:a16="http://schemas.microsoft.com/office/drawing/2014/main" id="{A1A64A7C-64A6-4BD9-BB60-3DB1C731BF0A}"/>
                  </a:ext>
                </a:extLst>
              </p:cNvPr>
              <p:cNvGrpSpPr>
                <a:grpSpLocks/>
              </p:cNvGrpSpPr>
              <p:nvPr/>
            </p:nvGrpSpPr>
            <p:grpSpPr bwMode="auto">
              <a:xfrm>
                <a:off x="756" y="828"/>
                <a:ext cx="2016" cy="288"/>
                <a:chOff x="756" y="828"/>
                <a:chExt cx="2016" cy="288"/>
              </a:xfrm>
            </p:grpSpPr>
            <p:sp>
              <p:nvSpPr>
                <p:cNvPr id="448" name="Rectangle 447">
                  <a:extLst>
                    <a:ext uri="{FF2B5EF4-FFF2-40B4-BE49-F238E27FC236}">
                      <a16:creationId xmlns:a16="http://schemas.microsoft.com/office/drawing/2014/main" id="{C4D19C3B-E215-4BE8-8EC8-F4ADE0131678}"/>
                    </a:ext>
                  </a:extLst>
                </p:cNvPr>
                <p:cNvSpPr>
                  <a:spLocks noChangeArrowheads="1"/>
                </p:cNvSpPr>
                <p:nvPr/>
              </p:nvSpPr>
              <p:spPr bwMode="auto">
                <a:xfrm>
                  <a:off x="1044"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49" name="Rectangle 448">
                  <a:extLst>
                    <a:ext uri="{FF2B5EF4-FFF2-40B4-BE49-F238E27FC236}">
                      <a16:creationId xmlns:a16="http://schemas.microsoft.com/office/drawing/2014/main" id="{158594FB-6BDC-46BF-988F-6F6A1EA9782D}"/>
                    </a:ext>
                  </a:extLst>
                </p:cNvPr>
                <p:cNvSpPr>
                  <a:spLocks noChangeArrowheads="1"/>
                </p:cNvSpPr>
                <p:nvPr/>
              </p:nvSpPr>
              <p:spPr bwMode="auto">
                <a:xfrm>
                  <a:off x="1332"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0" name="Rectangle 449">
                  <a:extLst>
                    <a:ext uri="{FF2B5EF4-FFF2-40B4-BE49-F238E27FC236}">
                      <a16:creationId xmlns:a16="http://schemas.microsoft.com/office/drawing/2014/main" id="{4AECC1E1-0638-4838-8B87-ED9FD0A783CE}"/>
                    </a:ext>
                  </a:extLst>
                </p:cNvPr>
                <p:cNvSpPr>
                  <a:spLocks noChangeArrowheads="1"/>
                </p:cNvSpPr>
                <p:nvPr/>
              </p:nvSpPr>
              <p:spPr bwMode="auto">
                <a:xfrm>
                  <a:off x="1620"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1" name="Rectangle 450">
                  <a:extLst>
                    <a:ext uri="{FF2B5EF4-FFF2-40B4-BE49-F238E27FC236}">
                      <a16:creationId xmlns:a16="http://schemas.microsoft.com/office/drawing/2014/main" id="{360F39E1-F1AC-4F8B-B55F-F513031D7C67}"/>
                    </a:ext>
                  </a:extLst>
                </p:cNvPr>
                <p:cNvSpPr>
                  <a:spLocks noChangeArrowheads="1"/>
                </p:cNvSpPr>
                <p:nvPr/>
              </p:nvSpPr>
              <p:spPr bwMode="auto">
                <a:xfrm>
                  <a:off x="1908"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2" name="Rectangle 451">
                  <a:extLst>
                    <a:ext uri="{FF2B5EF4-FFF2-40B4-BE49-F238E27FC236}">
                      <a16:creationId xmlns:a16="http://schemas.microsoft.com/office/drawing/2014/main" id="{C975BA78-922C-48CB-9886-9EBD5EA6757C}"/>
                    </a:ext>
                  </a:extLst>
                </p:cNvPr>
                <p:cNvSpPr>
                  <a:spLocks noChangeArrowheads="1"/>
                </p:cNvSpPr>
                <p:nvPr/>
              </p:nvSpPr>
              <p:spPr bwMode="auto">
                <a:xfrm>
                  <a:off x="2196"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3" name="Rectangle 452">
                  <a:extLst>
                    <a:ext uri="{FF2B5EF4-FFF2-40B4-BE49-F238E27FC236}">
                      <a16:creationId xmlns:a16="http://schemas.microsoft.com/office/drawing/2014/main" id="{58C71A1F-5CE7-4476-9B31-EC08D80FB6F1}"/>
                    </a:ext>
                  </a:extLst>
                </p:cNvPr>
                <p:cNvSpPr>
                  <a:spLocks noChangeArrowheads="1"/>
                </p:cNvSpPr>
                <p:nvPr/>
              </p:nvSpPr>
              <p:spPr bwMode="auto">
                <a:xfrm>
                  <a:off x="756"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4" name="Rectangle 453">
                  <a:extLst>
                    <a:ext uri="{FF2B5EF4-FFF2-40B4-BE49-F238E27FC236}">
                      <a16:creationId xmlns:a16="http://schemas.microsoft.com/office/drawing/2014/main" id="{1D00DC9E-5B2E-4382-9440-0492C0477FDB}"/>
                    </a:ext>
                  </a:extLst>
                </p:cNvPr>
                <p:cNvSpPr>
                  <a:spLocks noChangeArrowheads="1"/>
                </p:cNvSpPr>
                <p:nvPr/>
              </p:nvSpPr>
              <p:spPr bwMode="auto">
                <a:xfrm>
                  <a:off x="2484"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416" name="Group 415">
                <a:extLst>
                  <a:ext uri="{FF2B5EF4-FFF2-40B4-BE49-F238E27FC236}">
                    <a16:creationId xmlns:a16="http://schemas.microsoft.com/office/drawing/2014/main" id="{E4E94928-4325-4412-AA44-B1F06CC8063E}"/>
                  </a:ext>
                </a:extLst>
              </p:cNvPr>
              <p:cNvGrpSpPr>
                <a:grpSpLocks/>
              </p:cNvGrpSpPr>
              <p:nvPr/>
            </p:nvGrpSpPr>
            <p:grpSpPr bwMode="auto">
              <a:xfrm>
                <a:off x="756" y="1116"/>
                <a:ext cx="2016" cy="288"/>
                <a:chOff x="756" y="1116"/>
                <a:chExt cx="2016" cy="288"/>
              </a:xfrm>
            </p:grpSpPr>
            <p:sp>
              <p:nvSpPr>
                <p:cNvPr id="441" name="Rectangle 440">
                  <a:extLst>
                    <a:ext uri="{FF2B5EF4-FFF2-40B4-BE49-F238E27FC236}">
                      <a16:creationId xmlns:a16="http://schemas.microsoft.com/office/drawing/2014/main" id="{19913E76-29C8-43AF-9A21-FF9D40DC56D8}"/>
                    </a:ext>
                  </a:extLst>
                </p:cNvPr>
                <p:cNvSpPr>
                  <a:spLocks noChangeArrowheads="1"/>
                </p:cNvSpPr>
                <p:nvPr/>
              </p:nvSpPr>
              <p:spPr bwMode="auto">
                <a:xfrm>
                  <a:off x="1044"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42" name="Rectangle 441">
                  <a:extLst>
                    <a:ext uri="{FF2B5EF4-FFF2-40B4-BE49-F238E27FC236}">
                      <a16:creationId xmlns:a16="http://schemas.microsoft.com/office/drawing/2014/main" id="{FCFC5184-4A52-41F0-8B02-A82712BA5B78}"/>
                    </a:ext>
                  </a:extLst>
                </p:cNvPr>
                <p:cNvSpPr>
                  <a:spLocks noChangeArrowheads="1"/>
                </p:cNvSpPr>
                <p:nvPr/>
              </p:nvSpPr>
              <p:spPr bwMode="auto">
                <a:xfrm>
                  <a:off x="1332"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43" name="Rectangle 442">
                  <a:extLst>
                    <a:ext uri="{FF2B5EF4-FFF2-40B4-BE49-F238E27FC236}">
                      <a16:creationId xmlns:a16="http://schemas.microsoft.com/office/drawing/2014/main" id="{2E6271B6-2EB6-4180-AB7E-3601B59801EE}"/>
                    </a:ext>
                  </a:extLst>
                </p:cNvPr>
                <p:cNvSpPr>
                  <a:spLocks noChangeArrowheads="1"/>
                </p:cNvSpPr>
                <p:nvPr/>
              </p:nvSpPr>
              <p:spPr bwMode="auto">
                <a:xfrm>
                  <a:off x="1620"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44" name="Rectangle 443">
                  <a:extLst>
                    <a:ext uri="{FF2B5EF4-FFF2-40B4-BE49-F238E27FC236}">
                      <a16:creationId xmlns:a16="http://schemas.microsoft.com/office/drawing/2014/main" id="{C9ABB986-308E-41B2-BDF1-BC09B44219CF}"/>
                    </a:ext>
                  </a:extLst>
                </p:cNvPr>
                <p:cNvSpPr>
                  <a:spLocks noChangeArrowheads="1"/>
                </p:cNvSpPr>
                <p:nvPr/>
              </p:nvSpPr>
              <p:spPr bwMode="auto">
                <a:xfrm>
                  <a:off x="1908"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45" name="Rectangle 444">
                  <a:extLst>
                    <a:ext uri="{FF2B5EF4-FFF2-40B4-BE49-F238E27FC236}">
                      <a16:creationId xmlns:a16="http://schemas.microsoft.com/office/drawing/2014/main" id="{C810C87D-28BC-4FAC-9BF0-B08FB68AA35F}"/>
                    </a:ext>
                  </a:extLst>
                </p:cNvPr>
                <p:cNvSpPr>
                  <a:spLocks noChangeArrowheads="1"/>
                </p:cNvSpPr>
                <p:nvPr/>
              </p:nvSpPr>
              <p:spPr bwMode="auto">
                <a:xfrm>
                  <a:off x="2196"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46" name="Rectangle 445">
                  <a:extLst>
                    <a:ext uri="{FF2B5EF4-FFF2-40B4-BE49-F238E27FC236}">
                      <a16:creationId xmlns:a16="http://schemas.microsoft.com/office/drawing/2014/main" id="{BAFC36CC-C04B-4821-B8B8-2660B0087F63}"/>
                    </a:ext>
                  </a:extLst>
                </p:cNvPr>
                <p:cNvSpPr>
                  <a:spLocks noChangeArrowheads="1"/>
                </p:cNvSpPr>
                <p:nvPr/>
              </p:nvSpPr>
              <p:spPr bwMode="auto">
                <a:xfrm>
                  <a:off x="756"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47" name="Rectangle 446">
                  <a:extLst>
                    <a:ext uri="{FF2B5EF4-FFF2-40B4-BE49-F238E27FC236}">
                      <a16:creationId xmlns:a16="http://schemas.microsoft.com/office/drawing/2014/main" id="{3139D607-E2AB-4F22-9AF3-22483F358C35}"/>
                    </a:ext>
                  </a:extLst>
                </p:cNvPr>
                <p:cNvSpPr>
                  <a:spLocks noChangeArrowheads="1"/>
                </p:cNvSpPr>
                <p:nvPr/>
              </p:nvSpPr>
              <p:spPr bwMode="auto">
                <a:xfrm>
                  <a:off x="2484"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417" name="Group 416">
                <a:extLst>
                  <a:ext uri="{FF2B5EF4-FFF2-40B4-BE49-F238E27FC236}">
                    <a16:creationId xmlns:a16="http://schemas.microsoft.com/office/drawing/2014/main" id="{8E104804-3B6A-4013-9F09-94211ABFE31A}"/>
                  </a:ext>
                </a:extLst>
              </p:cNvPr>
              <p:cNvGrpSpPr>
                <a:grpSpLocks/>
              </p:cNvGrpSpPr>
              <p:nvPr/>
            </p:nvGrpSpPr>
            <p:grpSpPr bwMode="auto">
              <a:xfrm>
                <a:off x="756" y="1404"/>
                <a:ext cx="2016" cy="288"/>
                <a:chOff x="756" y="1404"/>
                <a:chExt cx="2016" cy="288"/>
              </a:xfrm>
            </p:grpSpPr>
            <p:sp>
              <p:nvSpPr>
                <p:cNvPr id="434" name="Rectangle 433">
                  <a:extLst>
                    <a:ext uri="{FF2B5EF4-FFF2-40B4-BE49-F238E27FC236}">
                      <a16:creationId xmlns:a16="http://schemas.microsoft.com/office/drawing/2014/main" id="{2E48E298-119D-4FC7-AF32-E57C5BDF1E90}"/>
                    </a:ext>
                  </a:extLst>
                </p:cNvPr>
                <p:cNvSpPr>
                  <a:spLocks noChangeArrowheads="1"/>
                </p:cNvSpPr>
                <p:nvPr/>
              </p:nvSpPr>
              <p:spPr bwMode="auto">
                <a:xfrm>
                  <a:off x="1044"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35" name="Rectangle 434">
                  <a:extLst>
                    <a:ext uri="{FF2B5EF4-FFF2-40B4-BE49-F238E27FC236}">
                      <a16:creationId xmlns:a16="http://schemas.microsoft.com/office/drawing/2014/main" id="{EC2B692C-C075-4A1A-8FAF-BD9949A2B201}"/>
                    </a:ext>
                  </a:extLst>
                </p:cNvPr>
                <p:cNvSpPr>
                  <a:spLocks noChangeArrowheads="1"/>
                </p:cNvSpPr>
                <p:nvPr/>
              </p:nvSpPr>
              <p:spPr bwMode="auto">
                <a:xfrm>
                  <a:off x="1332"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36" name="Rectangle 435">
                  <a:extLst>
                    <a:ext uri="{FF2B5EF4-FFF2-40B4-BE49-F238E27FC236}">
                      <a16:creationId xmlns:a16="http://schemas.microsoft.com/office/drawing/2014/main" id="{5D960655-ED0A-4F71-993C-AB83F936D514}"/>
                    </a:ext>
                  </a:extLst>
                </p:cNvPr>
                <p:cNvSpPr>
                  <a:spLocks noChangeArrowheads="1"/>
                </p:cNvSpPr>
                <p:nvPr/>
              </p:nvSpPr>
              <p:spPr bwMode="auto">
                <a:xfrm>
                  <a:off x="1620"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37" name="Rectangle 436">
                  <a:extLst>
                    <a:ext uri="{FF2B5EF4-FFF2-40B4-BE49-F238E27FC236}">
                      <a16:creationId xmlns:a16="http://schemas.microsoft.com/office/drawing/2014/main" id="{31D177F2-8866-46F7-B562-EDE60931EBCD}"/>
                    </a:ext>
                  </a:extLst>
                </p:cNvPr>
                <p:cNvSpPr>
                  <a:spLocks noChangeArrowheads="1"/>
                </p:cNvSpPr>
                <p:nvPr/>
              </p:nvSpPr>
              <p:spPr bwMode="auto">
                <a:xfrm>
                  <a:off x="1908"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38" name="Rectangle 437">
                  <a:extLst>
                    <a:ext uri="{FF2B5EF4-FFF2-40B4-BE49-F238E27FC236}">
                      <a16:creationId xmlns:a16="http://schemas.microsoft.com/office/drawing/2014/main" id="{0F32CFF0-AFEE-46FB-AC54-BDF74D94E188}"/>
                    </a:ext>
                  </a:extLst>
                </p:cNvPr>
                <p:cNvSpPr>
                  <a:spLocks noChangeArrowheads="1"/>
                </p:cNvSpPr>
                <p:nvPr/>
              </p:nvSpPr>
              <p:spPr bwMode="auto">
                <a:xfrm>
                  <a:off x="2196"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39" name="Rectangle 438">
                  <a:extLst>
                    <a:ext uri="{FF2B5EF4-FFF2-40B4-BE49-F238E27FC236}">
                      <a16:creationId xmlns:a16="http://schemas.microsoft.com/office/drawing/2014/main" id="{FBDE5D5A-DFF2-4754-A99A-14A731962697}"/>
                    </a:ext>
                  </a:extLst>
                </p:cNvPr>
                <p:cNvSpPr>
                  <a:spLocks noChangeArrowheads="1"/>
                </p:cNvSpPr>
                <p:nvPr/>
              </p:nvSpPr>
              <p:spPr bwMode="auto">
                <a:xfrm>
                  <a:off x="756"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40" name="Rectangle 439">
                  <a:extLst>
                    <a:ext uri="{FF2B5EF4-FFF2-40B4-BE49-F238E27FC236}">
                      <a16:creationId xmlns:a16="http://schemas.microsoft.com/office/drawing/2014/main" id="{A2EE4971-5555-4074-9FAF-C655A3505B73}"/>
                    </a:ext>
                  </a:extLst>
                </p:cNvPr>
                <p:cNvSpPr>
                  <a:spLocks noChangeArrowheads="1"/>
                </p:cNvSpPr>
                <p:nvPr/>
              </p:nvSpPr>
              <p:spPr bwMode="auto">
                <a:xfrm>
                  <a:off x="2484"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418" name="Group 417">
                <a:extLst>
                  <a:ext uri="{FF2B5EF4-FFF2-40B4-BE49-F238E27FC236}">
                    <a16:creationId xmlns:a16="http://schemas.microsoft.com/office/drawing/2014/main" id="{BECFA558-2F4D-441B-8A04-01C18923B28A}"/>
                  </a:ext>
                </a:extLst>
              </p:cNvPr>
              <p:cNvGrpSpPr>
                <a:grpSpLocks/>
              </p:cNvGrpSpPr>
              <p:nvPr/>
            </p:nvGrpSpPr>
            <p:grpSpPr bwMode="auto">
              <a:xfrm>
                <a:off x="756" y="1692"/>
                <a:ext cx="2016" cy="288"/>
                <a:chOff x="756" y="1692"/>
                <a:chExt cx="2016" cy="288"/>
              </a:xfrm>
            </p:grpSpPr>
            <p:sp>
              <p:nvSpPr>
                <p:cNvPr id="427" name="Rectangle 426">
                  <a:extLst>
                    <a:ext uri="{FF2B5EF4-FFF2-40B4-BE49-F238E27FC236}">
                      <a16:creationId xmlns:a16="http://schemas.microsoft.com/office/drawing/2014/main" id="{C2B48F4B-F34F-4E91-A748-F1D4894A726E}"/>
                    </a:ext>
                  </a:extLst>
                </p:cNvPr>
                <p:cNvSpPr>
                  <a:spLocks noChangeArrowheads="1"/>
                </p:cNvSpPr>
                <p:nvPr/>
              </p:nvSpPr>
              <p:spPr bwMode="auto">
                <a:xfrm>
                  <a:off x="1044"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28" name="Rectangle 427">
                  <a:extLst>
                    <a:ext uri="{FF2B5EF4-FFF2-40B4-BE49-F238E27FC236}">
                      <a16:creationId xmlns:a16="http://schemas.microsoft.com/office/drawing/2014/main" id="{920B407E-8F93-4AB5-BB5D-E5C85B1298D6}"/>
                    </a:ext>
                  </a:extLst>
                </p:cNvPr>
                <p:cNvSpPr>
                  <a:spLocks noChangeArrowheads="1"/>
                </p:cNvSpPr>
                <p:nvPr/>
              </p:nvSpPr>
              <p:spPr bwMode="auto">
                <a:xfrm>
                  <a:off x="1332"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29" name="Rectangle 428">
                  <a:extLst>
                    <a:ext uri="{FF2B5EF4-FFF2-40B4-BE49-F238E27FC236}">
                      <a16:creationId xmlns:a16="http://schemas.microsoft.com/office/drawing/2014/main" id="{989775A1-8F0A-4F12-AA3B-681061E88628}"/>
                    </a:ext>
                  </a:extLst>
                </p:cNvPr>
                <p:cNvSpPr>
                  <a:spLocks noChangeArrowheads="1"/>
                </p:cNvSpPr>
                <p:nvPr/>
              </p:nvSpPr>
              <p:spPr bwMode="auto">
                <a:xfrm>
                  <a:off x="1620"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30" name="Rectangle 429">
                  <a:extLst>
                    <a:ext uri="{FF2B5EF4-FFF2-40B4-BE49-F238E27FC236}">
                      <a16:creationId xmlns:a16="http://schemas.microsoft.com/office/drawing/2014/main" id="{9E2BB417-B22B-4B45-9BDB-6C45F54A2185}"/>
                    </a:ext>
                  </a:extLst>
                </p:cNvPr>
                <p:cNvSpPr>
                  <a:spLocks noChangeArrowheads="1"/>
                </p:cNvSpPr>
                <p:nvPr/>
              </p:nvSpPr>
              <p:spPr bwMode="auto">
                <a:xfrm>
                  <a:off x="1908"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31" name="Rectangle 430">
                  <a:extLst>
                    <a:ext uri="{FF2B5EF4-FFF2-40B4-BE49-F238E27FC236}">
                      <a16:creationId xmlns:a16="http://schemas.microsoft.com/office/drawing/2014/main" id="{202EC54E-EF4F-4778-86B1-3785106226CF}"/>
                    </a:ext>
                  </a:extLst>
                </p:cNvPr>
                <p:cNvSpPr>
                  <a:spLocks noChangeArrowheads="1"/>
                </p:cNvSpPr>
                <p:nvPr/>
              </p:nvSpPr>
              <p:spPr bwMode="auto">
                <a:xfrm>
                  <a:off x="2196"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32" name="Rectangle 431">
                  <a:extLst>
                    <a:ext uri="{FF2B5EF4-FFF2-40B4-BE49-F238E27FC236}">
                      <a16:creationId xmlns:a16="http://schemas.microsoft.com/office/drawing/2014/main" id="{867E08D9-AEA0-48DD-8D0C-4915D0D6F04B}"/>
                    </a:ext>
                  </a:extLst>
                </p:cNvPr>
                <p:cNvSpPr>
                  <a:spLocks noChangeArrowheads="1"/>
                </p:cNvSpPr>
                <p:nvPr/>
              </p:nvSpPr>
              <p:spPr bwMode="auto">
                <a:xfrm>
                  <a:off x="756"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33" name="Rectangle 432">
                  <a:extLst>
                    <a:ext uri="{FF2B5EF4-FFF2-40B4-BE49-F238E27FC236}">
                      <a16:creationId xmlns:a16="http://schemas.microsoft.com/office/drawing/2014/main" id="{443CAD87-E38B-48A7-8B38-FC6F514DD192}"/>
                    </a:ext>
                  </a:extLst>
                </p:cNvPr>
                <p:cNvSpPr>
                  <a:spLocks noChangeArrowheads="1"/>
                </p:cNvSpPr>
                <p:nvPr/>
              </p:nvSpPr>
              <p:spPr bwMode="auto">
                <a:xfrm>
                  <a:off x="2484"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419" name="Group 418">
                <a:extLst>
                  <a:ext uri="{FF2B5EF4-FFF2-40B4-BE49-F238E27FC236}">
                    <a16:creationId xmlns:a16="http://schemas.microsoft.com/office/drawing/2014/main" id="{7D1CCD24-A983-40BB-B689-E0DFD4F23503}"/>
                  </a:ext>
                </a:extLst>
              </p:cNvPr>
              <p:cNvGrpSpPr>
                <a:grpSpLocks/>
              </p:cNvGrpSpPr>
              <p:nvPr/>
            </p:nvGrpSpPr>
            <p:grpSpPr bwMode="auto">
              <a:xfrm>
                <a:off x="756" y="1980"/>
                <a:ext cx="2016" cy="288"/>
                <a:chOff x="756" y="1980"/>
                <a:chExt cx="2016" cy="288"/>
              </a:xfrm>
            </p:grpSpPr>
            <p:sp>
              <p:nvSpPr>
                <p:cNvPr id="420" name="Rectangle 419">
                  <a:extLst>
                    <a:ext uri="{FF2B5EF4-FFF2-40B4-BE49-F238E27FC236}">
                      <a16:creationId xmlns:a16="http://schemas.microsoft.com/office/drawing/2014/main" id="{DEE2E30F-BA2F-4CE5-97AA-B48A13DD7977}"/>
                    </a:ext>
                  </a:extLst>
                </p:cNvPr>
                <p:cNvSpPr>
                  <a:spLocks noChangeArrowheads="1"/>
                </p:cNvSpPr>
                <p:nvPr/>
              </p:nvSpPr>
              <p:spPr bwMode="auto">
                <a:xfrm>
                  <a:off x="1044"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21" name="Rectangle 420">
                  <a:extLst>
                    <a:ext uri="{FF2B5EF4-FFF2-40B4-BE49-F238E27FC236}">
                      <a16:creationId xmlns:a16="http://schemas.microsoft.com/office/drawing/2014/main" id="{19524907-DF12-4221-AD3D-7B14994FEDA5}"/>
                    </a:ext>
                  </a:extLst>
                </p:cNvPr>
                <p:cNvSpPr>
                  <a:spLocks noChangeArrowheads="1"/>
                </p:cNvSpPr>
                <p:nvPr/>
              </p:nvSpPr>
              <p:spPr bwMode="auto">
                <a:xfrm>
                  <a:off x="1332"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22" name="Rectangle 421">
                  <a:extLst>
                    <a:ext uri="{FF2B5EF4-FFF2-40B4-BE49-F238E27FC236}">
                      <a16:creationId xmlns:a16="http://schemas.microsoft.com/office/drawing/2014/main" id="{51D31AFF-F4DD-4838-B0D9-91BFD6E5E3F6}"/>
                    </a:ext>
                  </a:extLst>
                </p:cNvPr>
                <p:cNvSpPr>
                  <a:spLocks noChangeArrowheads="1"/>
                </p:cNvSpPr>
                <p:nvPr/>
              </p:nvSpPr>
              <p:spPr bwMode="auto">
                <a:xfrm>
                  <a:off x="1620"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23" name="Rectangle 422">
                  <a:extLst>
                    <a:ext uri="{FF2B5EF4-FFF2-40B4-BE49-F238E27FC236}">
                      <a16:creationId xmlns:a16="http://schemas.microsoft.com/office/drawing/2014/main" id="{41913074-4C57-4912-9682-C77CEEC3E78D}"/>
                    </a:ext>
                  </a:extLst>
                </p:cNvPr>
                <p:cNvSpPr>
                  <a:spLocks noChangeArrowheads="1"/>
                </p:cNvSpPr>
                <p:nvPr/>
              </p:nvSpPr>
              <p:spPr bwMode="auto">
                <a:xfrm>
                  <a:off x="1908"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24" name="Rectangle 423">
                  <a:extLst>
                    <a:ext uri="{FF2B5EF4-FFF2-40B4-BE49-F238E27FC236}">
                      <a16:creationId xmlns:a16="http://schemas.microsoft.com/office/drawing/2014/main" id="{07555CB1-9B25-45C2-8701-AC51776B9F69}"/>
                    </a:ext>
                  </a:extLst>
                </p:cNvPr>
                <p:cNvSpPr>
                  <a:spLocks noChangeArrowheads="1"/>
                </p:cNvSpPr>
                <p:nvPr/>
              </p:nvSpPr>
              <p:spPr bwMode="auto">
                <a:xfrm>
                  <a:off x="2196"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25" name="Rectangle 424">
                  <a:extLst>
                    <a:ext uri="{FF2B5EF4-FFF2-40B4-BE49-F238E27FC236}">
                      <a16:creationId xmlns:a16="http://schemas.microsoft.com/office/drawing/2014/main" id="{7F5C5E52-DBCA-4CAB-96C3-56F3B15B761F}"/>
                    </a:ext>
                  </a:extLst>
                </p:cNvPr>
                <p:cNvSpPr>
                  <a:spLocks noChangeArrowheads="1"/>
                </p:cNvSpPr>
                <p:nvPr/>
              </p:nvSpPr>
              <p:spPr bwMode="auto">
                <a:xfrm>
                  <a:off x="756"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26" name="Rectangle 425">
                  <a:extLst>
                    <a:ext uri="{FF2B5EF4-FFF2-40B4-BE49-F238E27FC236}">
                      <a16:creationId xmlns:a16="http://schemas.microsoft.com/office/drawing/2014/main" id="{5239CE6E-9604-4559-909F-A7F22372C994}"/>
                    </a:ext>
                  </a:extLst>
                </p:cNvPr>
                <p:cNvSpPr>
                  <a:spLocks noChangeArrowheads="1"/>
                </p:cNvSpPr>
                <p:nvPr/>
              </p:nvSpPr>
              <p:spPr bwMode="auto">
                <a:xfrm>
                  <a:off x="2484"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grpSp>
          <p:nvGrpSpPr>
            <p:cNvPr id="239" name="Group 238">
              <a:extLst>
                <a:ext uri="{FF2B5EF4-FFF2-40B4-BE49-F238E27FC236}">
                  <a16:creationId xmlns:a16="http://schemas.microsoft.com/office/drawing/2014/main" id="{0B93EB03-9BA5-4DC0-96EB-F29C5AE2EBA9}"/>
                </a:ext>
              </a:extLst>
            </p:cNvPr>
            <p:cNvGrpSpPr>
              <a:grpSpLocks/>
            </p:cNvGrpSpPr>
            <p:nvPr/>
          </p:nvGrpSpPr>
          <p:grpSpPr bwMode="auto">
            <a:xfrm>
              <a:off x="2772" y="252"/>
              <a:ext cx="2016" cy="2016"/>
              <a:chOff x="2772" y="252"/>
              <a:chExt cx="2016" cy="2016"/>
            </a:xfrm>
          </p:grpSpPr>
          <p:grpSp>
            <p:nvGrpSpPr>
              <p:cNvPr id="357" name="Group 356">
                <a:extLst>
                  <a:ext uri="{FF2B5EF4-FFF2-40B4-BE49-F238E27FC236}">
                    <a16:creationId xmlns:a16="http://schemas.microsoft.com/office/drawing/2014/main" id="{B637771C-6BE4-4C03-923E-3C60027F5E7F}"/>
                  </a:ext>
                </a:extLst>
              </p:cNvPr>
              <p:cNvGrpSpPr>
                <a:grpSpLocks/>
              </p:cNvGrpSpPr>
              <p:nvPr/>
            </p:nvGrpSpPr>
            <p:grpSpPr bwMode="auto">
              <a:xfrm>
                <a:off x="2772" y="252"/>
                <a:ext cx="2016" cy="288"/>
                <a:chOff x="2772" y="252"/>
                <a:chExt cx="2016" cy="288"/>
              </a:xfrm>
            </p:grpSpPr>
            <p:sp>
              <p:nvSpPr>
                <p:cNvPr id="406" name="Rectangle 405">
                  <a:extLst>
                    <a:ext uri="{FF2B5EF4-FFF2-40B4-BE49-F238E27FC236}">
                      <a16:creationId xmlns:a16="http://schemas.microsoft.com/office/drawing/2014/main" id="{80274C4C-C129-44E4-9D64-050AF6363436}"/>
                    </a:ext>
                  </a:extLst>
                </p:cNvPr>
                <p:cNvSpPr>
                  <a:spLocks noChangeArrowheads="1"/>
                </p:cNvSpPr>
                <p:nvPr/>
              </p:nvSpPr>
              <p:spPr bwMode="auto">
                <a:xfrm>
                  <a:off x="3060"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07" name="Rectangle 406">
                  <a:extLst>
                    <a:ext uri="{FF2B5EF4-FFF2-40B4-BE49-F238E27FC236}">
                      <a16:creationId xmlns:a16="http://schemas.microsoft.com/office/drawing/2014/main" id="{FCADDA2C-B943-4744-BDFC-F69F4A2A4C09}"/>
                    </a:ext>
                  </a:extLst>
                </p:cNvPr>
                <p:cNvSpPr>
                  <a:spLocks noChangeArrowheads="1"/>
                </p:cNvSpPr>
                <p:nvPr/>
              </p:nvSpPr>
              <p:spPr bwMode="auto">
                <a:xfrm>
                  <a:off x="3348"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08" name="Rectangle 407">
                  <a:extLst>
                    <a:ext uri="{FF2B5EF4-FFF2-40B4-BE49-F238E27FC236}">
                      <a16:creationId xmlns:a16="http://schemas.microsoft.com/office/drawing/2014/main" id="{65C2E7F6-A789-4CC7-9846-51FC147DC478}"/>
                    </a:ext>
                  </a:extLst>
                </p:cNvPr>
                <p:cNvSpPr>
                  <a:spLocks noChangeArrowheads="1"/>
                </p:cNvSpPr>
                <p:nvPr/>
              </p:nvSpPr>
              <p:spPr bwMode="auto">
                <a:xfrm>
                  <a:off x="3636"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09" name="Rectangle 408">
                  <a:extLst>
                    <a:ext uri="{FF2B5EF4-FFF2-40B4-BE49-F238E27FC236}">
                      <a16:creationId xmlns:a16="http://schemas.microsoft.com/office/drawing/2014/main" id="{B5D0190E-CF2F-4D5E-8E05-C27CBAD6D314}"/>
                    </a:ext>
                  </a:extLst>
                </p:cNvPr>
                <p:cNvSpPr>
                  <a:spLocks noChangeArrowheads="1"/>
                </p:cNvSpPr>
                <p:nvPr/>
              </p:nvSpPr>
              <p:spPr bwMode="auto">
                <a:xfrm>
                  <a:off x="3924"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10" name="Rectangle 409">
                  <a:extLst>
                    <a:ext uri="{FF2B5EF4-FFF2-40B4-BE49-F238E27FC236}">
                      <a16:creationId xmlns:a16="http://schemas.microsoft.com/office/drawing/2014/main" id="{3B7EEEB7-4A22-4A86-B803-726C306F7214}"/>
                    </a:ext>
                  </a:extLst>
                </p:cNvPr>
                <p:cNvSpPr>
                  <a:spLocks noChangeArrowheads="1"/>
                </p:cNvSpPr>
                <p:nvPr/>
              </p:nvSpPr>
              <p:spPr bwMode="auto">
                <a:xfrm>
                  <a:off x="4212"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11" name="Rectangle 410">
                  <a:extLst>
                    <a:ext uri="{FF2B5EF4-FFF2-40B4-BE49-F238E27FC236}">
                      <a16:creationId xmlns:a16="http://schemas.microsoft.com/office/drawing/2014/main" id="{496566DA-6C10-4E03-A7B7-B3D1EEE208EC}"/>
                    </a:ext>
                  </a:extLst>
                </p:cNvPr>
                <p:cNvSpPr>
                  <a:spLocks noChangeArrowheads="1"/>
                </p:cNvSpPr>
                <p:nvPr/>
              </p:nvSpPr>
              <p:spPr bwMode="auto">
                <a:xfrm>
                  <a:off x="2772"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12" name="Rectangle 411">
                  <a:extLst>
                    <a:ext uri="{FF2B5EF4-FFF2-40B4-BE49-F238E27FC236}">
                      <a16:creationId xmlns:a16="http://schemas.microsoft.com/office/drawing/2014/main" id="{3B12264A-1E75-46C0-9AAF-8CCAC6749429}"/>
                    </a:ext>
                  </a:extLst>
                </p:cNvPr>
                <p:cNvSpPr>
                  <a:spLocks noChangeArrowheads="1"/>
                </p:cNvSpPr>
                <p:nvPr/>
              </p:nvSpPr>
              <p:spPr bwMode="auto">
                <a:xfrm>
                  <a:off x="4500"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58" name="Group 357">
                <a:extLst>
                  <a:ext uri="{FF2B5EF4-FFF2-40B4-BE49-F238E27FC236}">
                    <a16:creationId xmlns:a16="http://schemas.microsoft.com/office/drawing/2014/main" id="{8A9C6BFC-A3E6-4BA1-A071-6E7249A0A55C}"/>
                  </a:ext>
                </a:extLst>
              </p:cNvPr>
              <p:cNvGrpSpPr>
                <a:grpSpLocks/>
              </p:cNvGrpSpPr>
              <p:nvPr/>
            </p:nvGrpSpPr>
            <p:grpSpPr bwMode="auto">
              <a:xfrm>
                <a:off x="2772" y="540"/>
                <a:ext cx="2016" cy="288"/>
                <a:chOff x="2772" y="540"/>
                <a:chExt cx="2016" cy="288"/>
              </a:xfrm>
            </p:grpSpPr>
            <p:sp>
              <p:nvSpPr>
                <p:cNvPr id="399" name="Rectangle 398">
                  <a:extLst>
                    <a:ext uri="{FF2B5EF4-FFF2-40B4-BE49-F238E27FC236}">
                      <a16:creationId xmlns:a16="http://schemas.microsoft.com/office/drawing/2014/main" id="{ABE5D94F-6DD5-4B7F-867E-B7569F24E347}"/>
                    </a:ext>
                  </a:extLst>
                </p:cNvPr>
                <p:cNvSpPr>
                  <a:spLocks noChangeArrowheads="1"/>
                </p:cNvSpPr>
                <p:nvPr/>
              </p:nvSpPr>
              <p:spPr bwMode="auto">
                <a:xfrm>
                  <a:off x="3060"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00" name="Rectangle 399">
                  <a:extLst>
                    <a:ext uri="{FF2B5EF4-FFF2-40B4-BE49-F238E27FC236}">
                      <a16:creationId xmlns:a16="http://schemas.microsoft.com/office/drawing/2014/main" id="{F7BF56E2-0977-4BBD-B81A-8E6A66B1ECCF}"/>
                    </a:ext>
                  </a:extLst>
                </p:cNvPr>
                <p:cNvSpPr>
                  <a:spLocks noChangeArrowheads="1"/>
                </p:cNvSpPr>
                <p:nvPr/>
              </p:nvSpPr>
              <p:spPr bwMode="auto">
                <a:xfrm>
                  <a:off x="3348"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01" name="Rectangle 400">
                  <a:extLst>
                    <a:ext uri="{FF2B5EF4-FFF2-40B4-BE49-F238E27FC236}">
                      <a16:creationId xmlns:a16="http://schemas.microsoft.com/office/drawing/2014/main" id="{E80BAA1D-2BE4-440C-ABC7-3AEFA1569CC1}"/>
                    </a:ext>
                  </a:extLst>
                </p:cNvPr>
                <p:cNvSpPr>
                  <a:spLocks noChangeArrowheads="1"/>
                </p:cNvSpPr>
                <p:nvPr/>
              </p:nvSpPr>
              <p:spPr bwMode="auto">
                <a:xfrm>
                  <a:off x="3636"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02" name="Rectangle 401">
                  <a:extLst>
                    <a:ext uri="{FF2B5EF4-FFF2-40B4-BE49-F238E27FC236}">
                      <a16:creationId xmlns:a16="http://schemas.microsoft.com/office/drawing/2014/main" id="{34D0B305-9900-4F68-926E-85D6F3E785C9}"/>
                    </a:ext>
                  </a:extLst>
                </p:cNvPr>
                <p:cNvSpPr>
                  <a:spLocks noChangeArrowheads="1"/>
                </p:cNvSpPr>
                <p:nvPr/>
              </p:nvSpPr>
              <p:spPr bwMode="auto">
                <a:xfrm>
                  <a:off x="3924"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03" name="Rectangle 402">
                  <a:extLst>
                    <a:ext uri="{FF2B5EF4-FFF2-40B4-BE49-F238E27FC236}">
                      <a16:creationId xmlns:a16="http://schemas.microsoft.com/office/drawing/2014/main" id="{5E7EFEC2-638C-4F60-AA7F-FFA71131B6CD}"/>
                    </a:ext>
                  </a:extLst>
                </p:cNvPr>
                <p:cNvSpPr>
                  <a:spLocks noChangeArrowheads="1"/>
                </p:cNvSpPr>
                <p:nvPr/>
              </p:nvSpPr>
              <p:spPr bwMode="auto">
                <a:xfrm>
                  <a:off x="4212"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04" name="Rectangle 403">
                  <a:extLst>
                    <a:ext uri="{FF2B5EF4-FFF2-40B4-BE49-F238E27FC236}">
                      <a16:creationId xmlns:a16="http://schemas.microsoft.com/office/drawing/2014/main" id="{366A246A-0308-43C7-913A-C8A0513A041B}"/>
                    </a:ext>
                  </a:extLst>
                </p:cNvPr>
                <p:cNvSpPr>
                  <a:spLocks noChangeArrowheads="1"/>
                </p:cNvSpPr>
                <p:nvPr/>
              </p:nvSpPr>
              <p:spPr bwMode="auto">
                <a:xfrm>
                  <a:off x="2772"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05" name="Rectangle 404">
                  <a:extLst>
                    <a:ext uri="{FF2B5EF4-FFF2-40B4-BE49-F238E27FC236}">
                      <a16:creationId xmlns:a16="http://schemas.microsoft.com/office/drawing/2014/main" id="{B729EDEF-C4EA-446D-9C3C-72E6323CFD04}"/>
                    </a:ext>
                  </a:extLst>
                </p:cNvPr>
                <p:cNvSpPr>
                  <a:spLocks noChangeArrowheads="1"/>
                </p:cNvSpPr>
                <p:nvPr/>
              </p:nvSpPr>
              <p:spPr bwMode="auto">
                <a:xfrm>
                  <a:off x="4500"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59" name="Group 358">
                <a:extLst>
                  <a:ext uri="{FF2B5EF4-FFF2-40B4-BE49-F238E27FC236}">
                    <a16:creationId xmlns:a16="http://schemas.microsoft.com/office/drawing/2014/main" id="{AC9198DD-4048-45EE-9381-D3A1F71B820A}"/>
                  </a:ext>
                </a:extLst>
              </p:cNvPr>
              <p:cNvGrpSpPr>
                <a:grpSpLocks/>
              </p:cNvGrpSpPr>
              <p:nvPr/>
            </p:nvGrpSpPr>
            <p:grpSpPr bwMode="auto">
              <a:xfrm>
                <a:off x="2772" y="828"/>
                <a:ext cx="2016" cy="288"/>
                <a:chOff x="2772" y="828"/>
                <a:chExt cx="2016" cy="288"/>
              </a:xfrm>
            </p:grpSpPr>
            <p:sp>
              <p:nvSpPr>
                <p:cNvPr id="392" name="Rectangle 391">
                  <a:extLst>
                    <a:ext uri="{FF2B5EF4-FFF2-40B4-BE49-F238E27FC236}">
                      <a16:creationId xmlns:a16="http://schemas.microsoft.com/office/drawing/2014/main" id="{0558103B-12C0-4C59-A73E-FCF1AEBA89AC}"/>
                    </a:ext>
                  </a:extLst>
                </p:cNvPr>
                <p:cNvSpPr>
                  <a:spLocks noChangeArrowheads="1"/>
                </p:cNvSpPr>
                <p:nvPr/>
              </p:nvSpPr>
              <p:spPr bwMode="auto">
                <a:xfrm>
                  <a:off x="3060"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3" name="Rectangle 392">
                  <a:extLst>
                    <a:ext uri="{FF2B5EF4-FFF2-40B4-BE49-F238E27FC236}">
                      <a16:creationId xmlns:a16="http://schemas.microsoft.com/office/drawing/2014/main" id="{5D183740-965E-4982-8A8B-FE789F2D9E4D}"/>
                    </a:ext>
                  </a:extLst>
                </p:cNvPr>
                <p:cNvSpPr>
                  <a:spLocks noChangeArrowheads="1"/>
                </p:cNvSpPr>
                <p:nvPr/>
              </p:nvSpPr>
              <p:spPr bwMode="auto">
                <a:xfrm>
                  <a:off x="3348"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4" name="Rectangle 393">
                  <a:extLst>
                    <a:ext uri="{FF2B5EF4-FFF2-40B4-BE49-F238E27FC236}">
                      <a16:creationId xmlns:a16="http://schemas.microsoft.com/office/drawing/2014/main" id="{CAF3B9B9-2CB0-40D7-BE24-E0CD629C4AD4}"/>
                    </a:ext>
                  </a:extLst>
                </p:cNvPr>
                <p:cNvSpPr>
                  <a:spLocks noChangeArrowheads="1"/>
                </p:cNvSpPr>
                <p:nvPr/>
              </p:nvSpPr>
              <p:spPr bwMode="auto">
                <a:xfrm>
                  <a:off x="3636"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5" name="Rectangle 394">
                  <a:extLst>
                    <a:ext uri="{FF2B5EF4-FFF2-40B4-BE49-F238E27FC236}">
                      <a16:creationId xmlns:a16="http://schemas.microsoft.com/office/drawing/2014/main" id="{6D72B679-1962-4E29-A638-321486FC6158}"/>
                    </a:ext>
                  </a:extLst>
                </p:cNvPr>
                <p:cNvSpPr>
                  <a:spLocks noChangeArrowheads="1"/>
                </p:cNvSpPr>
                <p:nvPr/>
              </p:nvSpPr>
              <p:spPr bwMode="auto">
                <a:xfrm>
                  <a:off x="3924"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6" name="Rectangle 395">
                  <a:extLst>
                    <a:ext uri="{FF2B5EF4-FFF2-40B4-BE49-F238E27FC236}">
                      <a16:creationId xmlns:a16="http://schemas.microsoft.com/office/drawing/2014/main" id="{7DD38421-00C3-446B-9F1D-551B54F0604A}"/>
                    </a:ext>
                  </a:extLst>
                </p:cNvPr>
                <p:cNvSpPr>
                  <a:spLocks noChangeArrowheads="1"/>
                </p:cNvSpPr>
                <p:nvPr/>
              </p:nvSpPr>
              <p:spPr bwMode="auto">
                <a:xfrm>
                  <a:off x="4212"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7" name="Rectangle 396">
                  <a:extLst>
                    <a:ext uri="{FF2B5EF4-FFF2-40B4-BE49-F238E27FC236}">
                      <a16:creationId xmlns:a16="http://schemas.microsoft.com/office/drawing/2014/main" id="{B9DC4F6B-F6F0-4125-93DC-35F105336568}"/>
                    </a:ext>
                  </a:extLst>
                </p:cNvPr>
                <p:cNvSpPr>
                  <a:spLocks noChangeArrowheads="1"/>
                </p:cNvSpPr>
                <p:nvPr/>
              </p:nvSpPr>
              <p:spPr bwMode="auto">
                <a:xfrm>
                  <a:off x="2772"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8" name="Rectangle 397">
                  <a:extLst>
                    <a:ext uri="{FF2B5EF4-FFF2-40B4-BE49-F238E27FC236}">
                      <a16:creationId xmlns:a16="http://schemas.microsoft.com/office/drawing/2014/main" id="{E3836447-F201-43D2-BE4B-4ADB5344194A}"/>
                    </a:ext>
                  </a:extLst>
                </p:cNvPr>
                <p:cNvSpPr>
                  <a:spLocks noChangeArrowheads="1"/>
                </p:cNvSpPr>
                <p:nvPr/>
              </p:nvSpPr>
              <p:spPr bwMode="auto">
                <a:xfrm>
                  <a:off x="4500"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60" name="Group 359">
                <a:extLst>
                  <a:ext uri="{FF2B5EF4-FFF2-40B4-BE49-F238E27FC236}">
                    <a16:creationId xmlns:a16="http://schemas.microsoft.com/office/drawing/2014/main" id="{4D04F04E-4411-49C9-9D12-21D6D9564830}"/>
                  </a:ext>
                </a:extLst>
              </p:cNvPr>
              <p:cNvGrpSpPr>
                <a:grpSpLocks/>
              </p:cNvGrpSpPr>
              <p:nvPr/>
            </p:nvGrpSpPr>
            <p:grpSpPr bwMode="auto">
              <a:xfrm>
                <a:off x="2772" y="1116"/>
                <a:ext cx="2016" cy="288"/>
                <a:chOff x="2772" y="1116"/>
                <a:chExt cx="2016" cy="288"/>
              </a:xfrm>
            </p:grpSpPr>
            <p:sp>
              <p:nvSpPr>
                <p:cNvPr id="385" name="Rectangle 384">
                  <a:extLst>
                    <a:ext uri="{FF2B5EF4-FFF2-40B4-BE49-F238E27FC236}">
                      <a16:creationId xmlns:a16="http://schemas.microsoft.com/office/drawing/2014/main" id="{346EEBFE-1B50-4C09-AFD2-2FF3C1CABDC5}"/>
                    </a:ext>
                  </a:extLst>
                </p:cNvPr>
                <p:cNvSpPr>
                  <a:spLocks noChangeArrowheads="1"/>
                </p:cNvSpPr>
                <p:nvPr/>
              </p:nvSpPr>
              <p:spPr bwMode="auto">
                <a:xfrm>
                  <a:off x="3060"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6" name="Rectangle 385">
                  <a:extLst>
                    <a:ext uri="{FF2B5EF4-FFF2-40B4-BE49-F238E27FC236}">
                      <a16:creationId xmlns:a16="http://schemas.microsoft.com/office/drawing/2014/main" id="{DFD288BC-12DD-4D8F-AB05-A7DCA2336457}"/>
                    </a:ext>
                  </a:extLst>
                </p:cNvPr>
                <p:cNvSpPr>
                  <a:spLocks noChangeArrowheads="1"/>
                </p:cNvSpPr>
                <p:nvPr/>
              </p:nvSpPr>
              <p:spPr bwMode="auto">
                <a:xfrm>
                  <a:off x="3348"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7" name="Rectangle 386">
                  <a:extLst>
                    <a:ext uri="{FF2B5EF4-FFF2-40B4-BE49-F238E27FC236}">
                      <a16:creationId xmlns:a16="http://schemas.microsoft.com/office/drawing/2014/main" id="{56E3F166-EABF-46AB-A92F-8BAF0B668D3E}"/>
                    </a:ext>
                  </a:extLst>
                </p:cNvPr>
                <p:cNvSpPr>
                  <a:spLocks noChangeArrowheads="1"/>
                </p:cNvSpPr>
                <p:nvPr/>
              </p:nvSpPr>
              <p:spPr bwMode="auto">
                <a:xfrm>
                  <a:off x="3636"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8" name="Rectangle 387">
                  <a:extLst>
                    <a:ext uri="{FF2B5EF4-FFF2-40B4-BE49-F238E27FC236}">
                      <a16:creationId xmlns:a16="http://schemas.microsoft.com/office/drawing/2014/main" id="{7C96780E-8C11-4BB9-959F-742BFDEA2A26}"/>
                    </a:ext>
                  </a:extLst>
                </p:cNvPr>
                <p:cNvSpPr>
                  <a:spLocks noChangeArrowheads="1"/>
                </p:cNvSpPr>
                <p:nvPr/>
              </p:nvSpPr>
              <p:spPr bwMode="auto">
                <a:xfrm>
                  <a:off x="3924"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9" name="Rectangle 388">
                  <a:extLst>
                    <a:ext uri="{FF2B5EF4-FFF2-40B4-BE49-F238E27FC236}">
                      <a16:creationId xmlns:a16="http://schemas.microsoft.com/office/drawing/2014/main" id="{8D8A7C78-05F9-4ED2-B2B6-68B332800A21}"/>
                    </a:ext>
                  </a:extLst>
                </p:cNvPr>
                <p:cNvSpPr>
                  <a:spLocks noChangeArrowheads="1"/>
                </p:cNvSpPr>
                <p:nvPr/>
              </p:nvSpPr>
              <p:spPr bwMode="auto">
                <a:xfrm>
                  <a:off x="4212"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0" name="Rectangle 389">
                  <a:extLst>
                    <a:ext uri="{FF2B5EF4-FFF2-40B4-BE49-F238E27FC236}">
                      <a16:creationId xmlns:a16="http://schemas.microsoft.com/office/drawing/2014/main" id="{B3785BC5-43F6-428A-AC5A-AD900DB2AA0B}"/>
                    </a:ext>
                  </a:extLst>
                </p:cNvPr>
                <p:cNvSpPr>
                  <a:spLocks noChangeArrowheads="1"/>
                </p:cNvSpPr>
                <p:nvPr/>
              </p:nvSpPr>
              <p:spPr bwMode="auto">
                <a:xfrm>
                  <a:off x="2772"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1" name="Rectangle 390">
                  <a:extLst>
                    <a:ext uri="{FF2B5EF4-FFF2-40B4-BE49-F238E27FC236}">
                      <a16:creationId xmlns:a16="http://schemas.microsoft.com/office/drawing/2014/main" id="{F6BE4FD8-37A0-49DD-87F5-34673A85F7C6}"/>
                    </a:ext>
                  </a:extLst>
                </p:cNvPr>
                <p:cNvSpPr>
                  <a:spLocks noChangeArrowheads="1"/>
                </p:cNvSpPr>
                <p:nvPr/>
              </p:nvSpPr>
              <p:spPr bwMode="auto">
                <a:xfrm>
                  <a:off x="4500"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61" name="Group 360">
                <a:extLst>
                  <a:ext uri="{FF2B5EF4-FFF2-40B4-BE49-F238E27FC236}">
                    <a16:creationId xmlns:a16="http://schemas.microsoft.com/office/drawing/2014/main" id="{69A37BB2-7259-4CCB-A31F-1607C9628D29}"/>
                  </a:ext>
                </a:extLst>
              </p:cNvPr>
              <p:cNvGrpSpPr>
                <a:grpSpLocks/>
              </p:cNvGrpSpPr>
              <p:nvPr/>
            </p:nvGrpSpPr>
            <p:grpSpPr bwMode="auto">
              <a:xfrm>
                <a:off x="2772" y="1404"/>
                <a:ext cx="2016" cy="288"/>
                <a:chOff x="2772" y="1404"/>
                <a:chExt cx="2016" cy="288"/>
              </a:xfrm>
            </p:grpSpPr>
            <p:sp>
              <p:nvSpPr>
                <p:cNvPr id="378" name="Rectangle 377">
                  <a:extLst>
                    <a:ext uri="{FF2B5EF4-FFF2-40B4-BE49-F238E27FC236}">
                      <a16:creationId xmlns:a16="http://schemas.microsoft.com/office/drawing/2014/main" id="{72037509-B345-47BF-A765-9ADFC6B01F74}"/>
                    </a:ext>
                  </a:extLst>
                </p:cNvPr>
                <p:cNvSpPr>
                  <a:spLocks noChangeArrowheads="1"/>
                </p:cNvSpPr>
                <p:nvPr/>
              </p:nvSpPr>
              <p:spPr bwMode="auto">
                <a:xfrm>
                  <a:off x="3060"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9" name="Rectangle 378">
                  <a:extLst>
                    <a:ext uri="{FF2B5EF4-FFF2-40B4-BE49-F238E27FC236}">
                      <a16:creationId xmlns:a16="http://schemas.microsoft.com/office/drawing/2014/main" id="{2CBB391D-A491-4DEB-97E4-32710FF04A06}"/>
                    </a:ext>
                  </a:extLst>
                </p:cNvPr>
                <p:cNvSpPr>
                  <a:spLocks noChangeArrowheads="1"/>
                </p:cNvSpPr>
                <p:nvPr/>
              </p:nvSpPr>
              <p:spPr bwMode="auto">
                <a:xfrm>
                  <a:off x="3348"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0" name="Rectangle 379">
                  <a:extLst>
                    <a:ext uri="{FF2B5EF4-FFF2-40B4-BE49-F238E27FC236}">
                      <a16:creationId xmlns:a16="http://schemas.microsoft.com/office/drawing/2014/main" id="{B5315A5F-870C-4BF8-BFF9-493B6D7E935E}"/>
                    </a:ext>
                  </a:extLst>
                </p:cNvPr>
                <p:cNvSpPr>
                  <a:spLocks noChangeArrowheads="1"/>
                </p:cNvSpPr>
                <p:nvPr/>
              </p:nvSpPr>
              <p:spPr bwMode="auto">
                <a:xfrm>
                  <a:off x="3636"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1" name="Rectangle 380">
                  <a:extLst>
                    <a:ext uri="{FF2B5EF4-FFF2-40B4-BE49-F238E27FC236}">
                      <a16:creationId xmlns:a16="http://schemas.microsoft.com/office/drawing/2014/main" id="{68E6C930-74B0-48E1-B83D-8898953F6CFD}"/>
                    </a:ext>
                  </a:extLst>
                </p:cNvPr>
                <p:cNvSpPr>
                  <a:spLocks noChangeArrowheads="1"/>
                </p:cNvSpPr>
                <p:nvPr/>
              </p:nvSpPr>
              <p:spPr bwMode="auto">
                <a:xfrm>
                  <a:off x="3924"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2" name="Rectangle 381">
                  <a:extLst>
                    <a:ext uri="{FF2B5EF4-FFF2-40B4-BE49-F238E27FC236}">
                      <a16:creationId xmlns:a16="http://schemas.microsoft.com/office/drawing/2014/main" id="{C726F786-B8F0-4D64-848E-E6B202F910FC}"/>
                    </a:ext>
                  </a:extLst>
                </p:cNvPr>
                <p:cNvSpPr>
                  <a:spLocks noChangeArrowheads="1"/>
                </p:cNvSpPr>
                <p:nvPr/>
              </p:nvSpPr>
              <p:spPr bwMode="auto">
                <a:xfrm>
                  <a:off x="4212"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3" name="Rectangle 382">
                  <a:extLst>
                    <a:ext uri="{FF2B5EF4-FFF2-40B4-BE49-F238E27FC236}">
                      <a16:creationId xmlns:a16="http://schemas.microsoft.com/office/drawing/2014/main" id="{EF8FEDEA-9E41-456F-9DA6-79D4265C298E}"/>
                    </a:ext>
                  </a:extLst>
                </p:cNvPr>
                <p:cNvSpPr>
                  <a:spLocks noChangeArrowheads="1"/>
                </p:cNvSpPr>
                <p:nvPr/>
              </p:nvSpPr>
              <p:spPr bwMode="auto">
                <a:xfrm>
                  <a:off x="2772"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4" name="Rectangle 383">
                  <a:extLst>
                    <a:ext uri="{FF2B5EF4-FFF2-40B4-BE49-F238E27FC236}">
                      <a16:creationId xmlns:a16="http://schemas.microsoft.com/office/drawing/2014/main" id="{463402E5-22AF-46E9-AE96-C72DC5A2989C}"/>
                    </a:ext>
                  </a:extLst>
                </p:cNvPr>
                <p:cNvSpPr>
                  <a:spLocks noChangeArrowheads="1"/>
                </p:cNvSpPr>
                <p:nvPr/>
              </p:nvSpPr>
              <p:spPr bwMode="auto">
                <a:xfrm>
                  <a:off x="4500"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62" name="Group 361">
                <a:extLst>
                  <a:ext uri="{FF2B5EF4-FFF2-40B4-BE49-F238E27FC236}">
                    <a16:creationId xmlns:a16="http://schemas.microsoft.com/office/drawing/2014/main" id="{3FB5147D-AE13-4733-B458-CA13399B6044}"/>
                  </a:ext>
                </a:extLst>
              </p:cNvPr>
              <p:cNvGrpSpPr>
                <a:grpSpLocks/>
              </p:cNvGrpSpPr>
              <p:nvPr/>
            </p:nvGrpSpPr>
            <p:grpSpPr bwMode="auto">
              <a:xfrm>
                <a:off x="2772" y="1692"/>
                <a:ext cx="2016" cy="288"/>
                <a:chOff x="2772" y="1692"/>
                <a:chExt cx="2016" cy="288"/>
              </a:xfrm>
            </p:grpSpPr>
            <p:sp>
              <p:nvSpPr>
                <p:cNvPr id="371" name="Rectangle 370">
                  <a:extLst>
                    <a:ext uri="{FF2B5EF4-FFF2-40B4-BE49-F238E27FC236}">
                      <a16:creationId xmlns:a16="http://schemas.microsoft.com/office/drawing/2014/main" id="{D2A151A9-9371-481F-A38E-3920A0A3C2B1}"/>
                    </a:ext>
                  </a:extLst>
                </p:cNvPr>
                <p:cNvSpPr>
                  <a:spLocks noChangeArrowheads="1"/>
                </p:cNvSpPr>
                <p:nvPr/>
              </p:nvSpPr>
              <p:spPr bwMode="auto">
                <a:xfrm>
                  <a:off x="3060"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2" name="Rectangle 371">
                  <a:extLst>
                    <a:ext uri="{FF2B5EF4-FFF2-40B4-BE49-F238E27FC236}">
                      <a16:creationId xmlns:a16="http://schemas.microsoft.com/office/drawing/2014/main" id="{AD34E6EE-67FF-4EEA-8A09-4ACFB48A1CA4}"/>
                    </a:ext>
                  </a:extLst>
                </p:cNvPr>
                <p:cNvSpPr>
                  <a:spLocks noChangeArrowheads="1"/>
                </p:cNvSpPr>
                <p:nvPr/>
              </p:nvSpPr>
              <p:spPr bwMode="auto">
                <a:xfrm>
                  <a:off x="3348"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3" name="Rectangle 372">
                  <a:extLst>
                    <a:ext uri="{FF2B5EF4-FFF2-40B4-BE49-F238E27FC236}">
                      <a16:creationId xmlns:a16="http://schemas.microsoft.com/office/drawing/2014/main" id="{DAD041C6-B77B-488D-99D5-0DA36FC14F52}"/>
                    </a:ext>
                  </a:extLst>
                </p:cNvPr>
                <p:cNvSpPr>
                  <a:spLocks noChangeArrowheads="1"/>
                </p:cNvSpPr>
                <p:nvPr/>
              </p:nvSpPr>
              <p:spPr bwMode="auto">
                <a:xfrm>
                  <a:off x="3636"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4" name="Rectangle 373">
                  <a:extLst>
                    <a:ext uri="{FF2B5EF4-FFF2-40B4-BE49-F238E27FC236}">
                      <a16:creationId xmlns:a16="http://schemas.microsoft.com/office/drawing/2014/main" id="{58DFC498-3CE6-46D5-B744-85BD71E4EF75}"/>
                    </a:ext>
                  </a:extLst>
                </p:cNvPr>
                <p:cNvSpPr>
                  <a:spLocks noChangeArrowheads="1"/>
                </p:cNvSpPr>
                <p:nvPr/>
              </p:nvSpPr>
              <p:spPr bwMode="auto">
                <a:xfrm>
                  <a:off x="3924"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5" name="Rectangle 374">
                  <a:extLst>
                    <a:ext uri="{FF2B5EF4-FFF2-40B4-BE49-F238E27FC236}">
                      <a16:creationId xmlns:a16="http://schemas.microsoft.com/office/drawing/2014/main" id="{9D64FA76-A0CA-450C-B200-9FBD664EB9B0}"/>
                    </a:ext>
                  </a:extLst>
                </p:cNvPr>
                <p:cNvSpPr>
                  <a:spLocks noChangeArrowheads="1"/>
                </p:cNvSpPr>
                <p:nvPr/>
              </p:nvSpPr>
              <p:spPr bwMode="auto">
                <a:xfrm>
                  <a:off x="4212"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6" name="Rectangle 375">
                  <a:extLst>
                    <a:ext uri="{FF2B5EF4-FFF2-40B4-BE49-F238E27FC236}">
                      <a16:creationId xmlns:a16="http://schemas.microsoft.com/office/drawing/2014/main" id="{8BFF4B41-FA31-45E1-8A7D-6DF19A8704CD}"/>
                    </a:ext>
                  </a:extLst>
                </p:cNvPr>
                <p:cNvSpPr>
                  <a:spLocks noChangeArrowheads="1"/>
                </p:cNvSpPr>
                <p:nvPr/>
              </p:nvSpPr>
              <p:spPr bwMode="auto">
                <a:xfrm>
                  <a:off x="2772"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7" name="Rectangle 376">
                  <a:extLst>
                    <a:ext uri="{FF2B5EF4-FFF2-40B4-BE49-F238E27FC236}">
                      <a16:creationId xmlns:a16="http://schemas.microsoft.com/office/drawing/2014/main" id="{40EECBA4-D702-4CCD-9D25-9CB3D494AABA}"/>
                    </a:ext>
                  </a:extLst>
                </p:cNvPr>
                <p:cNvSpPr>
                  <a:spLocks noChangeArrowheads="1"/>
                </p:cNvSpPr>
                <p:nvPr/>
              </p:nvSpPr>
              <p:spPr bwMode="auto">
                <a:xfrm>
                  <a:off x="4500"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63" name="Group 362">
                <a:extLst>
                  <a:ext uri="{FF2B5EF4-FFF2-40B4-BE49-F238E27FC236}">
                    <a16:creationId xmlns:a16="http://schemas.microsoft.com/office/drawing/2014/main" id="{6F9ABD7B-911D-4076-8B3C-08E5455801FC}"/>
                  </a:ext>
                </a:extLst>
              </p:cNvPr>
              <p:cNvGrpSpPr>
                <a:grpSpLocks/>
              </p:cNvGrpSpPr>
              <p:nvPr/>
            </p:nvGrpSpPr>
            <p:grpSpPr bwMode="auto">
              <a:xfrm>
                <a:off x="2772" y="1980"/>
                <a:ext cx="2016" cy="288"/>
                <a:chOff x="2772" y="1980"/>
                <a:chExt cx="2016" cy="288"/>
              </a:xfrm>
            </p:grpSpPr>
            <p:sp>
              <p:nvSpPr>
                <p:cNvPr id="364" name="Rectangle 363">
                  <a:extLst>
                    <a:ext uri="{FF2B5EF4-FFF2-40B4-BE49-F238E27FC236}">
                      <a16:creationId xmlns:a16="http://schemas.microsoft.com/office/drawing/2014/main" id="{F29AEE19-3801-4ED9-A8D7-8E666CC03E82}"/>
                    </a:ext>
                  </a:extLst>
                </p:cNvPr>
                <p:cNvSpPr>
                  <a:spLocks noChangeArrowheads="1"/>
                </p:cNvSpPr>
                <p:nvPr/>
              </p:nvSpPr>
              <p:spPr bwMode="auto">
                <a:xfrm>
                  <a:off x="3060"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65" name="Rectangle 364">
                  <a:extLst>
                    <a:ext uri="{FF2B5EF4-FFF2-40B4-BE49-F238E27FC236}">
                      <a16:creationId xmlns:a16="http://schemas.microsoft.com/office/drawing/2014/main" id="{F96E56DB-3313-4B96-AE12-258A3160079D}"/>
                    </a:ext>
                  </a:extLst>
                </p:cNvPr>
                <p:cNvSpPr>
                  <a:spLocks noChangeArrowheads="1"/>
                </p:cNvSpPr>
                <p:nvPr/>
              </p:nvSpPr>
              <p:spPr bwMode="auto">
                <a:xfrm>
                  <a:off x="3348"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66" name="Rectangle 365">
                  <a:extLst>
                    <a:ext uri="{FF2B5EF4-FFF2-40B4-BE49-F238E27FC236}">
                      <a16:creationId xmlns:a16="http://schemas.microsoft.com/office/drawing/2014/main" id="{B566F8E1-F34D-495C-9A3B-72A39A9D8EE9}"/>
                    </a:ext>
                  </a:extLst>
                </p:cNvPr>
                <p:cNvSpPr>
                  <a:spLocks noChangeArrowheads="1"/>
                </p:cNvSpPr>
                <p:nvPr/>
              </p:nvSpPr>
              <p:spPr bwMode="auto">
                <a:xfrm>
                  <a:off x="3636"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67" name="Rectangle 366">
                  <a:extLst>
                    <a:ext uri="{FF2B5EF4-FFF2-40B4-BE49-F238E27FC236}">
                      <a16:creationId xmlns:a16="http://schemas.microsoft.com/office/drawing/2014/main" id="{A5ED67A7-C136-4A58-A718-154107147D36}"/>
                    </a:ext>
                  </a:extLst>
                </p:cNvPr>
                <p:cNvSpPr>
                  <a:spLocks noChangeArrowheads="1"/>
                </p:cNvSpPr>
                <p:nvPr/>
              </p:nvSpPr>
              <p:spPr bwMode="auto">
                <a:xfrm>
                  <a:off x="3924"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68" name="Rectangle 367">
                  <a:extLst>
                    <a:ext uri="{FF2B5EF4-FFF2-40B4-BE49-F238E27FC236}">
                      <a16:creationId xmlns:a16="http://schemas.microsoft.com/office/drawing/2014/main" id="{0BB2014D-F8F9-41AA-890E-D26F351B978B}"/>
                    </a:ext>
                  </a:extLst>
                </p:cNvPr>
                <p:cNvSpPr>
                  <a:spLocks noChangeArrowheads="1"/>
                </p:cNvSpPr>
                <p:nvPr/>
              </p:nvSpPr>
              <p:spPr bwMode="auto">
                <a:xfrm>
                  <a:off x="4212"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69" name="Rectangle 368">
                  <a:extLst>
                    <a:ext uri="{FF2B5EF4-FFF2-40B4-BE49-F238E27FC236}">
                      <a16:creationId xmlns:a16="http://schemas.microsoft.com/office/drawing/2014/main" id="{9C19A6E8-04C7-413C-9CA2-41ABEE1FA6BB}"/>
                    </a:ext>
                  </a:extLst>
                </p:cNvPr>
                <p:cNvSpPr>
                  <a:spLocks noChangeArrowheads="1"/>
                </p:cNvSpPr>
                <p:nvPr/>
              </p:nvSpPr>
              <p:spPr bwMode="auto">
                <a:xfrm>
                  <a:off x="2772"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0" name="Rectangle 369">
                  <a:extLst>
                    <a:ext uri="{FF2B5EF4-FFF2-40B4-BE49-F238E27FC236}">
                      <a16:creationId xmlns:a16="http://schemas.microsoft.com/office/drawing/2014/main" id="{397A4C6F-7AB6-49EB-AC63-FA0312CB0A72}"/>
                    </a:ext>
                  </a:extLst>
                </p:cNvPr>
                <p:cNvSpPr>
                  <a:spLocks noChangeArrowheads="1"/>
                </p:cNvSpPr>
                <p:nvPr/>
              </p:nvSpPr>
              <p:spPr bwMode="auto">
                <a:xfrm>
                  <a:off x="4500"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grpSp>
          <p:nvGrpSpPr>
            <p:cNvPr id="240" name="Group 239">
              <a:extLst>
                <a:ext uri="{FF2B5EF4-FFF2-40B4-BE49-F238E27FC236}">
                  <a16:creationId xmlns:a16="http://schemas.microsoft.com/office/drawing/2014/main" id="{29BBEA74-DCBC-4F24-9832-7373DD334EB1}"/>
                </a:ext>
              </a:extLst>
            </p:cNvPr>
            <p:cNvGrpSpPr>
              <a:grpSpLocks/>
            </p:cNvGrpSpPr>
            <p:nvPr/>
          </p:nvGrpSpPr>
          <p:grpSpPr bwMode="auto">
            <a:xfrm>
              <a:off x="756" y="2268"/>
              <a:ext cx="2016" cy="2016"/>
              <a:chOff x="756" y="2268"/>
              <a:chExt cx="2016" cy="2016"/>
            </a:xfrm>
          </p:grpSpPr>
          <p:grpSp>
            <p:nvGrpSpPr>
              <p:cNvPr id="301" name="Group 300">
                <a:extLst>
                  <a:ext uri="{FF2B5EF4-FFF2-40B4-BE49-F238E27FC236}">
                    <a16:creationId xmlns:a16="http://schemas.microsoft.com/office/drawing/2014/main" id="{C9EEB316-3FBA-40E1-AFFB-0FED3E00B337}"/>
                  </a:ext>
                </a:extLst>
              </p:cNvPr>
              <p:cNvGrpSpPr>
                <a:grpSpLocks/>
              </p:cNvGrpSpPr>
              <p:nvPr/>
            </p:nvGrpSpPr>
            <p:grpSpPr bwMode="auto">
              <a:xfrm>
                <a:off x="756" y="2268"/>
                <a:ext cx="2016" cy="288"/>
                <a:chOff x="756" y="2268"/>
                <a:chExt cx="2016" cy="288"/>
              </a:xfrm>
            </p:grpSpPr>
            <p:sp>
              <p:nvSpPr>
                <p:cNvPr id="350" name="Rectangle 349">
                  <a:extLst>
                    <a:ext uri="{FF2B5EF4-FFF2-40B4-BE49-F238E27FC236}">
                      <a16:creationId xmlns:a16="http://schemas.microsoft.com/office/drawing/2014/main" id="{C1126287-79F3-43C2-BDF4-7863C5934128}"/>
                    </a:ext>
                  </a:extLst>
                </p:cNvPr>
                <p:cNvSpPr>
                  <a:spLocks noChangeArrowheads="1"/>
                </p:cNvSpPr>
                <p:nvPr/>
              </p:nvSpPr>
              <p:spPr bwMode="auto">
                <a:xfrm>
                  <a:off x="1044"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51" name="Rectangle 350">
                  <a:extLst>
                    <a:ext uri="{FF2B5EF4-FFF2-40B4-BE49-F238E27FC236}">
                      <a16:creationId xmlns:a16="http://schemas.microsoft.com/office/drawing/2014/main" id="{680BF125-981A-4097-801B-C30B693E8EEA}"/>
                    </a:ext>
                  </a:extLst>
                </p:cNvPr>
                <p:cNvSpPr>
                  <a:spLocks noChangeArrowheads="1"/>
                </p:cNvSpPr>
                <p:nvPr/>
              </p:nvSpPr>
              <p:spPr bwMode="auto">
                <a:xfrm>
                  <a:off x="1332"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52" name="Rectangle 351">
                  <a:extLst>
                    <a:ext uri="{FF2B5EF4-FFF2-40B4-BE49-F238E27FC236}">
                      <a16:creationId xmlns:a16="http://schemas.microsoft.com/office/drawing/2014/main" id="{278BF158-2E28-4CAF-AD1D-412FFEAB8D82}"/>
                    </a:ext>
                  </a:extLst>
                </p:cNvPr>
                <p:cNvSpPr>
                  <a:spLocks noChangeArrowheads="1"/>
                </p:cNvSpPr>
                <p:nvPr/>
              </p:nvSpPr>
              <p:spPr bwMode="auto">
                <a:xfrm>
                  <a:off x="1620"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53" name="Rectangle 352">
                  <a:extLst>
                    <a:ext uri="{FF2B5EF4-FFF2-40B4-BE49-F238E27FC236}">
                      <a16:creationId xmlns:a16="http://schemas.microsoft.com/office/drawing/2014/main" id="{813DDC96-B5DD-4C2F-B8A1-DC7B72820077}"/>
                    </a:ext>
                  </a:extLst>
                </p:cNvPr>
                <p:cNvSpPr>
                  <a:spLocks noChangeArrowheads="1"/>
                </p:cNvSpPr>
                <p:nvPr/>
              </p:nvSpPr>
              <p:spPr bwMode="auto">
                <a:xfrm>
                  <a:off x="1908"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54" name="Rectangle 353">
                  <a:extLst>
                    <a:ext uri="{FF2B5EF4-FFF2-40B4-BE49-F238E27FC236}">
                      <a16:creationId xmlns:a16="http://schemas.microsoft.com/office/drawing/2014/main" id="{85E5E1BA-1F55-4E4F-8FFF-ADAA0608D7CF}"/>
                    </a:ext>
                  </a:extLst>
                </p:cNvPr>
                <p:cNvSpPr>
                  <a:spLocks noChangeArrowheads="1"/>
                </p:cNvSpPr>
                <p:nvPr/>
              </p:nvSpPr>
              <p:spPr bwMode="auto">
                <a:xfrm>
                  <a:off x="2196"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55" name="Rectangle 354">
                  <a:extLst>
                    <a:ext uri="{FF2B5EF4-FFF2-40B4-BE49-F238E27FC236}">
                      <a16:creationId xmlns:a16="http://schemas.microsoft.com/office/drawing/2014/main" id="{E7B9BA69-2020-4E63-8591-4D94D94780CB}"/>
                    </a:ext>
                  </a:extLst>
                </p:cNvPr>
                <p:cNvSpPr>
                  <a:spLocks noChangeArrowheads="1"/>
                </p:cNvSpPr>
                <p:nvPr/>
              </p:nvSpPr>
              <p:spPr bwMode="auto">
                <a:xfrm>
                  <a:off x="756"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56" name="Rectangle 355">
                  <a:extLst>
                    <a:ext uri="{FF2B5EF4-FFF2-40B4-BE49-F238E27FC236}">
                      <a16:creationId xmlns:a16="http://schemas.microsoft.com/office/drawing/2014/main" id="{04C83A78-4596-4DCA-B208-090DF7FE6C7D}"/>
                    </a:ext>
                  </a:extLst>
                </p:cNvPr>
                <p:cNvSpPr>
                  <a:spLocks noChangeArrowheads="1"/>
                </p:cNvSpPr>
                <p:nvPr/>
              </p:nvSpPr>
              <p:spPr bwMode="auto">
                <a:xfrm>
                  <a:off x="2484"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02" name="Group 301">
                <a:extLst>
                  <a:ext uri="{FF2B5EF4-FFF2-40B4-BE49-F238E27FC236}">
                    <a16:creationId xmlns:a16="http://schemas.microsoft.com/office/drawing/2014/main" id="{E898AA66-B593-4CFF-9BA7-4E860D7DB759}"/>
                  </a:ext>
                </a:extLst>
              </p:cNvPr>
              <p:cNvGrpSpPr>
                <a:grpSpLocks/>
              </p:cNvGrpSpPr>
              <p:nvPr/>
            </p:nvGrpSpPr>
            <p:grpSpPr bwMode="auto">
              <a:xfrm>
                <a:off x="756" y="2556"/>
                <a:ext cx="2016" cy="288"/>
                <a:chOff x="756" y="2556"/>
                <a:chExt cx="2016" cy="288"/>
              </a:xfrm>
            </p:grpSpPr>
            <p:sp>
              <p:nvSpPr>
                <p:cNvPr id="343" name="Rectangle 342">
                  <a:extLst>
                    <a:ext uri="{FF2B5EF4-FFF2-40B4-BE49-F238E27FC236}">
                      <a16:creationId xmlns:a16="http://schemas.microsoft.com/office/drawing/2014/main" id="{AB831C96-2AEE-460F-BADA-4D02264B8858}"/>
                    </a:ext>
                  </a:extLst>
                </p:cNvPr>
                <p:cNvSpPr>
                  <a:spLocks noChangeArrowheads="1"/>
                </p:cNvSpPr>
                <p:nvPr/>
              </p:nvSpPr>
              <p:spPr bwMode="auto">
                <a:xfrm>
                  <a:off x="1044"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4" name="Rectangle 343">
                  <a:extLst>
                    <a:ext uri="{FF2B5EF4-FFF2-40B4-BE49-F238E27FC236}">
                      <a16:creationId xmlns:a16="http://schemas.microsoft.com/office/drawing/2014/main" id="{18945E46-6113-4BB6-89D8-D6711F94E0BC}"/>
                    </a:ext>
                  </a:extLst>
                </p:cNvPr>
                <p:cNvSpPr>
                  <a:spLocks noChangeArrowheads="1"/>
                </p:cNvSpPr>
                <p:nvPr/>
              </p:nvSpPr>
              <p:spPr bwMode="auto">
                <a:xfrm>
                  <a:off x="1332"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5" name="Rectangle 344">
                  <a:extLst>
                    <a:ext uri="{FF2B5EF4-FFF2-40B4-BE49-F238E27FC236}">
                      <a16:creationId xmlns:a16="http://schemas.microsoft.com/office/drawing/2014/main" id="{60278AC8-7B29-47EE-8BA8-28DB9EB0F2D8}"/>
                    </a:ext>
                  </a:extLst>
                </p:cNvPr>
                <p:cNvSpPr>
                  <a:spLocks noChangeArrowheads="1"/>
                </p:cNvSpPr>
                <p:nvPr/>
              </p:nvSpPr>
              <p:spPr bwMode="auto">
                <a:xfrm>
                  <a:off x="1620"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6" name="Rectangle 345">
                  <a:extLst>
                    <a:ext uri="{FF2B5EF4-FFF2-40B4-BE49-F238E27FC236}">
                      <a16:creationId xmlns:a16="http://schemas.microsoft.com/office/drawing/2014/main" id="{0754E390-A66D-4151-99E5-813573C14413}"/>
                    </a:ext>
                  </a:extLst>
                </p:cNvPr>
                <p:cNvSpPr>
                  <a:spLocks noChangeArrowheads="1"/>
                </p:cNvSpPr>
                <p:nvPr/>
              </p:nvSpPr>
              <p:spPr bwMode="auto">
                <a:xfrm>
                  <a:off x="1908"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7" name="Rectangle 346">
                  <a:extLst>
                    <a:ext uri="{FF2B5EF4-FFF2-40B4-BE49-F238E27FC236}">
                      <a16:creationId xmlns:a16="http://schemas.microsoft.com/office/drawing/2014/main" id="{A338DE2F-5CD0-4F4C-85BD-31D7E132BC5E}"/>
                    </a:ext>
                  </a:extLst>
                </p:cNvPr>
                <p:cNvSpPr>
                  <a:spLocks noChangeArrowheads="1"/>
                </p:cNvSpPr>
                <p:nvPr/>
              </p:nvSpPr>
              <p:spPr bwMode="auto">
                <a:xfrm>
                  <a:off x="2196"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8" name="Rectangle 347">
                  <a:extLst>
                    <a:ext uri="{FF2B5EF4-FFF2-40B4-BE49-F238E27FC236}">
                      <a16:creationId xmlns:a16="http://schemas.microsoft.com/office/drawing/2014/main" id="{6B5652FF-D2D9-456C-B664-5A6744B8AC83}"/>
                    </a:ext>
                  </a:extLst>
                </p:cNvPr>
                <p:cNvSpPr>
                  <a:spLocks noChangeArrowheads="1"/>
                </p:cNvSpPr>
                <p:nvPr/>
              </p:nvSpPr>
              <p:spPr bwMode="auto">
                <a:xfrm>
                  <a:off x="756"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9" name="Rectangle 348">
                  <a:extLst>
                    <a:ext uri="{FF2B5EF4-FFF2-40B4-BE49-F238E27FC236}">
                      <a16:creationId xmlns:a16="http://schemas.microsoft.com/office/drawing/2014/main" id="{9F9DB258-3AD2-404B-8CE9-D6A408375144}"/>
                    </a:ext>
                  </a:extLst>
                </p:cNvPr>
                <p:cNvSpPr>
                  <a:spLocks noChangeArrowheads="1"/>
                </p:cNvSpPr>
                <p:nvPr/>
              </p:nvSpPr>
              <p:spPr bwMode="auto">
                <a:xfrm>
                  <a:off x="2484"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03" name="Group 302">
                <a:extLst>
                  <a:ext uri="{FF2B5EF4-FFF2-40B4-BE49-F238E27FC236}">
                    <a16:creationId xmlns:a16="http://schemas.microsoft.com/office/drawing/2014/main" id="{4FB9D8F2-205D-40D8-9AA0-00CFB81DBB6C}"/>
                  </a:ext>
                </a:extLst>
              </p:cNvPr>
              <p:cNvGrpSpPr>
                <a:grpSpLocks/>
              </p:cNvGrpSpPr>
              <p:nvPr/>
            </p:nvGrpSpPr>
            <p:grpSpPr bwMode="auto">
              <a:xfrm>
                <a:off x="756" y="2844"/>
                <a:ext cx="2016" cy="288"/>
                <a:chOff x="756" y="2844"/>
                <a:chExt cx="2016" cy="288"/>
              </a:xfrm>
            </p:grpSpPr>
            <p:sp>
              <p:nvSpPr>
                <p:cNvPr id="336" name="Rectangle 335">
                  <a:extLst>
                    <a:ext uri="{FF2B5EF4-FFF2-40B4-BE49-F238E27FC236}">
                      <a16:creationId xmlns:a16="http://schemas.microsoft.com/office/drawing/2014/main" id="{A0446442-043C-4BD4-8D3A-9CDFBC1C68B5}"/>
                    </a:ext>
                  </a:extLst>
                </p:cNvPr>
                <p:cNvSpPr>
                  <a:spLocks noChangeArrowheads="1"/>
                </p:cNvSpPr>
                <p:nvPr/>
              </p:nvSpPr>
              <p:spPr bwMode="auto">
                <a:xfrm>
                  <a:off x="1044"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7" name="Rectangle 336">
                  <a:extLst>
                    <a:ext uri="{FF2B5EF4-FFF2-40B4-BE49-F238E27FC236}">
                      <a16:creationId xmlns:a16="http://schemas.microsoft.com/office/drawing/2014/main" id="{E157A83B-A280-4A4A-9711-59FA958142AB}"/>
                    </a:ext>
                  </a:extLst>
                </p:cNvPr>
                <p:cNvSpPr>
                  <a:spLocks noChangeArrowheads="1"/>
                </p:cNvSpPr>
                <p:nvPr/>
              </p:nvSpPr>
              <p:spPr bwMode="auto">
                <a:xfrm>
                  <a:off x="1332"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8" name="Rectangle 337">
                  <a:extLst>
                    <a:ext uri="{FF2B5EF4-FFF2-40B4-BE49-F238E27FC236}">
                      <a16:creationId xmlns:a16="http://schemas.microsoft.com/office/drawing/2014/main" id="{65427467-E7D8-4553-B5E5-B77C8AF00693}"/>
                    </a:ext>
                  </a:extLst>
                </p:cNvPr>
                <p:cNvSpPr>
                  <a:spLocks noChangeArrowheads="1"/>
                </p:cNvSpPr>
                <p:nvPr/>
              </p:nvSpPr>
              <p:spPr bwMode="auto">
                <a:xfrm>
                  <a:off x="1620"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9" name="Rectangle 338">
                  <a:extLst>
                    <a:ext uri="{FF2B5EF4-FFF2-40B4-BE49-F238E27FC236}">
                      <a16:creationId xmlns:a16="http://schemas.microsoft.com/office/drawing/2014/main" id="{1F1D284A-DADC-4B3A-829E-48C471B6C882}"/>
                    </a:ext>
                  </a:extLst>
                </p:cNvPr>
                <p:cNvSpPr>
                  <a:spLocks noChangeArrowheads="1"/>
                </p:cNvSpPr>
                <p:nvPr/>
              </p:nvSpPr>
              <p:spPr bwMode="auto">
                <a:xfrm>
                  <a:off x="1908"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0" name="Rectangle 339">
                  <a:extLst>
                    <a:ext uri="{FF2B5EF4-FFF2-40B4-BE49-F238E27FC236}">
                      <a16:creationId xmlns:a16="http://schemas.microsoft.com/office/drawing/2014/main" id="{D9504BD3-9F0C-4A3A-892F-8C0A3CE4427C}"/>
                    </a:ext>
                  </a:extLst>
                </p:cNvPr>
                <p:cNvSpPr>
                  <a:spLocks noChangeArrowheads="1"/>
                </p:cNvSpPr>
                <p:nvPr/>
              </p:nvSpPr>
              <p:spPr bwMode="auto">
                <a:xfrm>
                  <a:off x="2196"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1" name="Rectangle 340">
                  <a:extLst>
                    <a:ext uri="{FF2B5EF4-FFF2-40B4-BE49-F238E27FC236}">
                      <a16:creationId xmlns:a16="http://schemas.microsoft.com/office/drawing/2014/main" id="{268EB0B4-F7BE-4B1F-8C95-172DCED385FF}"/>
                    </a:ext>
                  </a:extLst>
                </p:cNvPr>
                <p:cNvSpPr>
                  <a:spLocks noChangeArrowheads="1"/>
                </p:cNvSpPr>
                <p:nvPr/>
              </p:nvSpPr>
              <p:spPr bwMode="auto">
                <a:xfrm>
                  <a:off x="756"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2" name="Rectangle 341">
                  <a:extLst>
                    <a:ext uri="{FF2B5EF4-FFF2-40B4-BE49-F238E27FC236}">
                      <a16:creationId xmlns:a16="http://schemas.microsoft.com/office/drawing/2014/main" id="{7B71639B-1A3A-46A0-A6E8-EAD96AF92DBE}"/>
                    </a:ext>
                  </a:extLst>
                </p:cNvPr>
                <p:cNvSpPr>
                  <a:spLocks noChangeArrowheads="1"/>
                </p:cNvSpPr>
                <p:nvPr/>
              </p:nvSpPr>
              <p:spPr bwMode="auto">
                <a:xfrm>
                  <a:off x="2484"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04" name="Group 303">
                <a:extLst>
                  <a:ext uri="{FF2B5EF4-FFF2-40B4-BE49-F238E27FC236}">
                    <a16:creationId xmlns:a16="http://schemas.microsoft.com/office/drawing/2014/main" id="{F1800D33-4E25-4275-BF28-AC878A26AAF8}"/>
                  </a:ext>
                </a:extLst>
              </p:cNvPr>
              <p:cNvGrpSpPr>
                <a:grpSpLocks/>
              </p:cNvGrpSpPr>
              <p:nvPr/>
            </p:nvGrpSpPr>
            <p:grpSpPr bwMode="auto">
              <a:xfrm>
                <a:off x="756" y="3132"/>
                <a:ext cx="2016" cy="288"/>
                <a:chOff x="756" y="3132"/>
                <a:chExt cx="2016" cy="288"/>
              </a:xfrm>
            </p:grpSpPr>
            <p:sp>
              <p:nvSpPr>
                <p:cNvPr id="329" name="Rectangle 328">
                  <a:extLst>
                    <a:ext uri="{FF2B5EF4-FFF2-40B4-BE49-F238E27FC236}">
                      <a16:creationId xmlns:a16="http://schemas.microsoft.com/office/drawing/2014/main" id="{E38ECBFD-3276-4252-8E73-3E67A9DCC7C5}"/>
                    </a:ext>
                  </a:extLst>
                </p:cNvPr>
                <p:cNvSpPr>
                  <a:spLocks noChangeArrowheads="1"/>
                </p:cNvSpPr>
                <p:nvPr/>
              </p:nvSpPr>
              <p:spPr bwMode="auto">
                <a:xfrm>
                  <a:off x="1044"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0" name="Rectangle 329">
                  <a:extLst>
                    <a:ext uri="{FF2B5EF4-FFF2-40B4-BE49-F238E27FC236}">
                      <a16:creationId xmlns:a16="http://schemas.microsoft.com/office/drawing/2014/main" id="{28711DF1-145A-45C5-A95A-EC92EF7079FD}"/>
                    </a:ext>
                  </a:extLst>
                </p:cNvPr>
                <p:cNvSpPr>
                  <a:spLocks noChangeArrowheads="1"/>
                </p:cNvSpPr>
                <p:nvPr/>
              </p:nvSpPr>
              <p:spPr bwMode="auto">
                <a:xfrm>
                  <a:off x="1332"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1" name="Rectangle 330">
                  <a:extLst>
                    <a:ext uri="{FF2B5EF4-FFF2-40B4-BE49-F238E27FC236}">
                      <a16:creationId xmlns:a16="http://schemas.microsoft.com/office/drawing/2014/main" id="{CEC282AB-14FB-4459-8BC2-94043614350F}"/>
                    </a:ext>
                  </a:extLst>
                </p:cNvPr>
                <p:cNvSpPr>
                  <a:spLocks noChangeArrowheads="1"/>
                </p:cNvSpPr>
                <p:nvPr/>
              </p:nvSpPr>
              <p:spPr bwMode="auto">
                <a:xfrm>
                  <a:off x="1620"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2" name="Rectangle 331">
                  <a:extLst>
                    <a:ext uri="{FF2B5EF4-FFF2-40B4-BE49-F238E27FC236}">
                      <a16:creationId xmlns:a16="http://schemas.microsoft.com/office/drawing/2014/main" id="{3B864A9C-8535-47EC-BEA6-A9096B3FFDF1}"/>
                    </a:ext>
                  </a:extLst>
                </p:cNvPr>
                <p:cNvSpPr>
                  <a:spLocks noChangeArrowheads="1"/>
                </p:cNvSpPr>
                <p:nvPr/>
              </p:nvSpPr>
              <p:spPr bwMode="auto">
                <a:xfrm>
                  <a:off x="1908"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3" name="Rectangle 332">
                  <a:extLst>
                    <a:ext uri="{FF2B5EF4-FFF2-40B4-BE49-F238E27FC236}">
                      <a16:creationId xmlns:a16="http://schemas.microsoft.com/office/drawing/2014/main" id="{CCA42530-B823-476B-B75F-A9B97D5BADAB}"/>
                    </a:ext>
                  </a:extLst>
                </p:cNvPr>
                <p:cNvSpPr>
                  <a:spLocks noChangeArrowheads="1"/>
                </p:cNvSpPr>
                <p:nvPr/>
              </p:nvSpPr>
              <p:spPr bwMode="auto">
                <a:xfrm>
                  <a:off x="2196"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4" name="Rectangle 333">
                  <a:extLst>
                    <a:ext uri="{FF2B5EF4-FFF2-40B4-BE49-F238E27FC236}">
                      <a16:creationId xmlns:a16="http://schemas.microsoft.com/office/drawing/2014/main" id="{86ACF0AF-D582-4568-9416-632C558E7A41}"/>
                    </a:ext>
                  </a:extLst>
                </p:cNvPr>
                <p:cNvSpPr>
                  <a:spLocks noChangeArrowheads="1"/>
                </p:cNvSpPr>
                <p:nvPr/>
              </p:nvSpPr>
              <p:spPr bwMode="auto">
                <a:xfrm>
                  <a:off x="756"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5" name="Rectangle 334">
                  <a:extLst>
                    <a:ext uri="{FF2B5EF4-FFF2-40B4-BE49-F238E27FC236}">
                      <a16:creationId xmlns:a16="http://schemas.microsoft.com/office/drawing/2014/main" id="{EE9A0D0D-070A-4550-91DE-327628442530}"/>
                    </a:ext>
                  </a:extLst>
                </p:cNvPr>
                <p:cNvSpPr>
                  <a:spLocks noChangeArrowheads="1"/>
                </p:cNvSpPr>
                <p:nvPr/>
              </p:nvSpPr>
              <p:spPr bwMode="auto">
                <a:xfrm>
                  <a:off x="2484"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05" name="Group 304">
                <a:extLst>
                  <a:ext uri="{FF2B5EF4-FFF2-40B4-BE49-F238E27FC236}">
                    <a16:creationId xmlns:a16="http://schemas.microsoft.com/office/drawing/2014/main" id="{5493D76E-CD8D-4F55-BDF8-D62ACBF6C34B}"/>
                  </a:ext>
                </a:extLst>
              </p:cNvPr>
              <p:cNvGrpSpPr>
                <a:grpSpLocks/>
              </p:cNvGrpSpPr>
              <p:nvPr/>
            </p:nvGrpSpPr>
            <p:grpSpPr bwMode="auto">
              <a:xfrm>
                <a:off x="756" y="3420"/>
                <a:ext cx="2016" cy="288"/>
                <a:chOff x="756" y="3420"/>
                <a:chExt cx="2016" cy="288"/>
              </a:xfrm>
            </p:grpSpPr>
            <p:sp>
              <p:nvSpPr>
                <p:cNvPr id="322" name="Rectangle 321">
                  <a:extLst>
                    <a:ext uri="{FF2B5EF4-FFF2-40B4-BE49-F238E27FC236}">
                      <a16:creationId xmlns:a16="http://schemas.microsoft.com/office/drawing/2014/main" id="{E1E90E6C-C258-4256-824C-4E1D2211928A}"/>
                    </a:ext>
                  </a:extLst>
                </p:cNvPr>
                <p:cNvSpPr>
                  <a:spLocks noChangeArrowheads="1"/>
                </p:cNvSpPr>
                <p:nvPr/>
              </p:nvSpPr>
              <p:spPr bwMode="auto">
                <a:xfrm>
                  <a:off x="1044"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3" name="Rectangle 322">
                  <a:extLst>
                    <a:ext uri="{FF2B5EF4-FFF2-40B4-BE49-F238E27FC236}">
                      <a16:creationId xmlns:a16="http://schemas.microsoft.com/office/drawing/2014/main" id="{5F8DE2FC-9231-4867-BA3C-DA5AEE7B7CAD}"/>
                    </a:ext>
                  </a:extLst>
                </p:cNvPr>
                <p:cNvSpPr>
                  <a:spLocks noChangeArrowheads="1"/>
                </p:cNvSpPr>
                <p:nvPr/>
              </p:nvSpPr>
              <p:spPr bwMode="auto">
                <a:xfrm>
                  <a:off x="1332"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4" name="Rectangle 323">
                  <a:extLst>
                    <a:ext uri="{FF2B5EF4-FFF2-40B4-BE49-F238E27FC236}">
                      <a16:creationId xmlns:a16="http://schemas.microsoft.com/office/drawing/2014/main" id="{0608C245-3929-4DCC-A9E3-C8588D121291}"/>
                    </a:ext>
                  </a:extLst>
                </p:cNvPr>
                <p:cNvSpPr>
                  <a:spLocks noChangeArrowheads="1"/>
                </p:cNvSpPr>
                <p:nvPr/>
              </p:nvSpPr>
              <p:spPr bwMode="auto">
                <a:xfrm>
                  <a:off x="1620"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5" name="Rectangle 324">
                  <a:extLst>
                    <a:ext uri="{FF2B5EF4-FFF2-40B4-BE49-F238E27FC236}">
                      <a16:creationId xmlns:a16="http://schemas.microsoft.com/office/drawing/2014/main" id="{88BD6A1A-9BD3-4E85-88EF-1A164AF2909C}"/>
                    </a:ext>
                  </a:extLst>
                </p:cNvPr>
                <p:cNvSpPr>
                  <a:spLocks noChangeArrowheads="1"/>
                </p:cNvSpPr>
                <p:nvPr/>
              </p:nvSpPr>
              <p:spPr bwMode="auto">
                <a:xfrm>
                  <a:off x="1908"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6" name="Rectangle 325">
                  <a:extLst>
                    <a:ext uri="{FF2B5EF4-FFF2-40B4-BE49-F238E27FC236}">
                      <a16:creationId xmlns:a16="http://schemas.microsoft.com/office/drawing/2014/main" id="{E8372118-3E5E-47DE-AB2A-5656FE61C84C}"/>
                    </a:ext>
                  </a:extLst>
                </p:cNvPr>
                <p:cNvSpPr>
                  <a:spLocks noChangeArrowheads="1"/>
                </p:cNvSpPr>
                <p:nvPr/>
              </p:nvSpPr>
              <p:spPr bwMode="auto">
                <a:xfrm>
                  <a:off x="2196"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7" name="Rectangle 326">
                  <a:extLst>
                    <a:ext uri="{FF2B5EF4-FFF2-40B4-BE49-F238E27FC236}">
                      <a16:creationId xmlns:a16="http://schemas.microsoft.com/office/drawing/2014/main" id="{27FA53AC-0D93-4E8A-BC70-EC5B6C3B6840}"/>
                    </a:ext>
                  </a:extLst>
                </p:cNvPr>
                <p:cNvSpPr>
                  <a:spLocks noChangeArrowheads="1"/>
                </p:cNvSpPr>
                <p:nvPr/>
              </p:nvSpPr>
              <p:spPr bwMode="auto">
                <a:xfrm>
                  <a:off x="756"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8" name="Rectangle 327">
                  <a:extLst>
                    <a:ext uri="{FF2B5EF4-FFF2-40B4-BE49-F238E27FC236}">
                      <a16:creationId xmlns:a16="http://schemas.microsoft.com/office/drawing/2014/main" id="{94F1DD17-3387-4944-AC03-A2C0ABACA5F3}"/>
                    </a:ext>
                  </a:extLst>
                </p:cNvPr>
                <p:cNvSpPr>
                  <a:spLocks noChangeArrowheads="1"/>
                </p:cNvSpPr>
                <p:nvPr/>
              </p:nvSpPr>
              <p:spPr bwMode="auto">
                <a:xfrm>
                  <a:off x="2484"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06" name="Group 305">
                <a:extLst>
                  <a:ext uri="{FF2B5EF4-FFF2-40B4-BE49-F238E27FC236}">
                    <a16:creationId xmlns:a16="http://schemas.microsoft.com/office/drawing/2014/main" id="{D820ECCF-E8C4-4452-8861-DF0808EDD8DC}"/>
                  </a:ext>
                </a:extLst>
              </p:cNvPr>
              <p:cNvGrpSpPr>
                <a:grpSpLocks/>
              </p:cNvGrpSpPr>
              <p:nvPr/>
            </p:nvGrpSpPr>
            <p:grpSpPr bwMode="auto">
              <a:xfrm>
                <a:off x="756" y="3708"/>
                <a:ext cx="2016" cy="288"/>
                <a:chOff x="756" y="3708"/>
                <a:chExt cx="2016" cy="288"/>
              </a:xfrm>
            </p:grpSpPr>
            <p:sp>
              <p:nvSpPr>
                <p:cNvPr id="315" name="Rectangle 314">
                  <a:extLst>
                    <a:ext uri="{FF2B5EF4-FFF2-40B4-BE49-F238E27FC236}">
                      <a16:creationId xmlns:a16="http://schemas.microsoft.com/office/drawing/2014/main" id="{4A41FBF8-9BAB-4096-B29A-267341D7742D}"/>
                    </a:ext>
                  </a:extLst>
                </p:cNvPr>
                <p:cNvSpPr>
                  <a:spLocks noChangeArrowheads="1"/>
                </p:cNvSpPr>
                <p:nvPr/>
              </p:nvSpPr>
              <p:spPr bwMode="auto">
                <a:xfrm>
                  <a:off x="1044"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6" name="Rectangle 315">
                  <a:extLst>
                    <a:ext uri="{FF2B5EF4-FFF2-40B4-BE49-F238E27FC236}">
                      <a16:creationId xmlns:a16="http://schemas.microsoft.com/office/drawing/2014/main" id="{3A38E59D-7CD5-4BCE-8291-E72970436ECC}"/>
                    </a:ext>
                  </a:extLst>
                </p:cNvPr>
                <p:cNvSpPr>
                  <a:spLocks noChangeArrowheads="1"/>
                </p:cNvSpPr>
                <p:nvPr/>
              </p:nvSpPr>
              <p:spPr bwMode="auto">
                <a:xfrm>
                  <a:off x="1332"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7" name="Rectangle 316">
                  <a:extLst>
                    <a:ext uri="{FF2B5EF4-FFF2-40B4-BE49-F238E27FC236}">
                      <a16:creationId xmlns:a16="http://schemas.microsoft.com/office/drawing/2014/main" id="{5AF3FA7D-E8CD-4628-B7B3-FD3499401073}"/>
                    </a:ext>
                  </a:extLst>
                </p:cNvPr>
                <p:cNvSpPr>
                  <a:spLocks noChangeArrowheads="1"/>
                </p:cNvSpPr>
                <p:nvPr/>
              </p:nvSpPr>
              <p:spPr bwMode="auto">
                <a:xfrm>
                  <a:off x="1620"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8" name="Rectangle 317">
                  <a:extLst>
                    <a:ext uri="{FF2B5EF4-FFF2-40B4-BE49-F238E27FC236}">
                      <a16:creationId xmlns:a16="http://schemas.microsoft.com/office/drawing/2014/main" id="{0F36F67D-DACB-4864-9808-A1D28BE80A56}"/>
                    </a:ext>
                  </a:extLst>
                </p:cNvPr>
                <p:cNvSpPr>
                  <a:spLocks noChangeArrowheads="1"/>
                </p:cNvSpPr>
                <p:nvPr/>
              </p:nvSpPr>
              <p:spPr bwMode="auto">
                <a:xfrm>
                  <a:off x="1908"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9" name="Rectangle 318">
                  <a:extLst>
                    <a:ext uri="{FF2B5EF4-FFF2-40B4-BE49-F238E27FC236}">
                      <a16:creationId xmlns:a16="http://schemas.microsoft.com/office/drawing/2014/main" id="{C259C265-9F35-4B83-8FD1-1E943D62E511}"/>
                    </a:ext>
                  </a:extLst>
                </p:cNvPr>
                <p:cNvSpPr>
                  <a:spLocks noChangeArrowheads="1"/>
                </p:cNvSpPr>
                <p:nvPr/>
              </p:nvSpPr>
              <p:spPr bwMode="auto">
                <a:xfrm>
                  <a:off x="2196"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0" name="Rectangle 319">
                  <a:extLst>
                    <a:ext uri="{FF2B5EF4-FFF2-40B4-BE49-F238E27FC236}">
                      <a16:creationId xmlns:a16="http://schemas.microsoft.com/office/drawing/2014/main" id="{5A9EEED7-FD27-4516-B211-6A9DE653867F}"/>
                    </a:ext>
                  </a:extLst>
                </p:cNvPr>
                <p:cNvSpPr>
                  <a:spLocks noChangeArrowheads="1"/>
                </p:cNvSpPr>
                <p:nvPr/>
              </p:nvSpPr>
              <p:spPr bwMode="auto">
                <a:xfrm>
                  <a:off x="756"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1" name="Rectangle 320">
                  <a:extLst>
                    <a:ext uri="{FF2B5EF4-FFF2-40B4-BE49-F238E27FC236}">
                      <a16:creationId xmlns:a16="http://schemas.microsoft.com/office/drawing/2014/main" id="{5021BEBF-C928-402B-9953-897C0997BFFF}"/>
                    </a:ext>
                  </a:extLst>
                </p:cNvPr>
                <p:cNvSpPr>
                  <a:spLocks noChangeArrowheads="1"/>
                </p:cNvSpPr>
                <p:nvPr/>
              </p:nvSpPr>
              <p:spPr bwMode="auto">
                <a:xfrm>
                  <a:off x="2484"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07" name="Group 306">
                <a:extLst>
                  <a:ext uri="{FF2B5EF4-FFF2-40B4-BE49-F238E27FC236}">
                    <a16:creationId xmlns:a16="http://schemas.microsoft.com/office/drawing/2014/main" id="{466E4806-6465-49AA-A725-CBAF5F9A5F19}"/>
                  </a:ext>
                </a:extLst>
              </p:cNvPr>
              <p:cNvGrpSpPr>
                <a:grpSpLocks/>
              </p:cNvGrpSpPr>
              <p:nvPr/>
            </p:nvGrpSpPr>
            <p:grpSpPr bwMode="auto">
              <a:xfrm>
                <a:off x="756" y="3996"/>
                <a:ext cx="2016" cy="288"/>
                <a:chOff x="756" y="3996"/>
                <a:chExt cx="2016" cy="288"/>
              </a:xfrm>
            </p:grpSpPr>
            <p:sp>
              <p:nvSpPr>
                <p:cNvPr id="308" name="Rectangle 307">
                  <a:extLst>
                    <a:ext uri="{FF2B5EF4-FFF2-40B4-BE49-F238E27FC236}">
                      <a16:creationId xmlns:a16="http://schemas.microsoft.com/office/drawing/2014/main" id="{CF74E000-1D73-427A-9192-E42DE32274DD}"/>
                    </a:ext>
                  </a:extLst>
                </p:cNvPr>
                <p:cNvSpPr>
                  <a:spLocks noChangeArrowheads="1"/>
                </p:cNvSpPr>
                <p:nvPr/>
              </p:nvSpPr>
              <p:spPr bwMode="auto">
                <a:xfrm>
                  <a:off x="1044"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09" name="Rectangle 308">
                  <a:extLst>
                    <a:ext uri="{FF2B5EF4-FFF2-40B4-BE49-F238E27FC236}">
                      <a16:creationId xmlns:a16="http://schemas.microsoft.com/office/drawing/2014/main" id="{DF8BF270-4F15-4454-A58E-197554F7647F}"/>
                    </a:ext>
                  </a:extLst>
                </p:cNvPr>
                <p:cNvSpPr>
                  <a:spLocks noChangeArrowheads="1"/>
                </p:cNvSpPr>
                <p:nvPr/>
              </p:nvSpPr>
              <p:spPr bwMode="auto">
                <a:xfrm>
                  <a:off x="1332"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0" name="Rectangle 309">
                  <a:extLst>
                    <a:ext uri="{FF2B5EF4-FFF2-40B4-BE49-F238E27FC236}">
                      <a16:creationId xmlns:a16="http://schemas.microsoft.com/office/drawing/2014/main" id="{0E0E8021-AD8C-4E9E-8E2F-9781E081ABDB}"/>
                    </a:ext>
                  </a:extLst>
                </p:cNvPr>
                <p:cNvSpPr>
                  <a:spLocks noChangeArrowheads="1"/>
                </p:cNvSpPr>
                <p:nvPr/>
              </p:nvSpPr>
              <p:spPr bwMode="auto">
                <a:xfrm>
                  <a:off x="1620"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1" name="Rectangle 310">
                  <a:extLst>
                    <a:ext uri="{FF2B5EF4-FFF2-40B4-BE49-F238E27FC236}">
                      <a16:creationId xmlns:a16="http://schemas.microsoft.com/office/drawing/2014/main" id="{DA3B1DA7-C6E0-4BFE-8FF7-9D81CA4A35DE}"/>
                    </a:ext>
                  </a:extLst>
                </p:cNvPr>
                <p:cNvSpPr>
                  <a:spLocks noChangeArrowheads="1"/>
                </p:cNvSpPr>
                <p:nvPr/>
              </p:nvSpPr>
              <p:spPr bwMode="auto">
                <a:xfrm>
                  <a:off x="1908"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2" name="Rectangle 311">
                  <a:extLst>
                    <a:ext uri="{FF2B5EF4-FFF2-40B4-BE49-F238E27FC236}">
                      <a16:creationId xmlns:a16="http://schemas.microsoft.com/office/drawing/2014/main" id="{123939FA-CE86-423E-B53E-B27AA2208DCE}"/>
                    </a:ext>
                  </a:extLst>
                </p:cNvPr>
                <p:cNvSpPr>
                  <a:spLocks noChangeArrowheads="1"/>
                </p:cNvSpPr>
                <p:nvPr/>
              </p:nvSpPr>
              <p:spPr bwMode="auto">
                <a:xfrm>
                  <a:off x="2196"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3" name="Rectangle 312">
                  <a:extLst>
                    <a:ext uri="{FF2B5EF4-FFF2-40B4-BE49-F238E27FC236}">
                      <a16:creationId xmlns:a16="http://schemas.microsoft.com/office/drawing/2014/main" id="{8D3AB025-CFDD-4168-9801-F640FABC215B}"/>
                    </a:ext>
                  </a:extLst>
                </p:cNvPr>
                <p:cNvSpPr>
                  <a:spLocks noChangeArrowheads="1"/>
                </p:cNvSpPr>
                <p:nvPr/>
              </p:nvSpPr>
              <p:spPr bwMode="auto">
                <a:xfrm>
                  <a:off x="756"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4" name="Rectangle 313">
                  <a:extLst>
                    <a:ext uri="{FF2B5EF4-FFF2-40B4-BE49-F238E27FC236}">
                      <a16:creationId xmlns:a16="http://schemas.microsoft.com/office/drawing/2014/main" id="{D0C1AEE6-65C0-4D75-BD40-2924A019FD05}"/>
                    </a:ext>
                  </a:extLst>
                </p:cNvPr>
                <p:cNvSpPr>
                  <a:spLocks noChangeArrowheads="1"/>
                </p:cNvSpPr>
                <p:nvPr/>
              </p:nvSpPr>
              <p:spPr bwMode="auto">
                <a:xfrm>
                  <a:off x="2484"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grpSp>
          <p:nvGrpSpPr>
            <p:cNvPr id="241" name="Group 240">
              <a:extLst>
                <a:ext uri="{FF2B5EF4-FFF2-40B4-BE49-F238E27FC236}">
                  <a16:creationId xmlns:a16="http://schemas.microsoft.com/office/drawing/2014/main" id="{004CF388-B520-4DD3-8FFB-E6D8D99840F5}"/>
                </a:ext>
              </a:extLst>
            </p:cNvPr>
            <p:cNvGrpSpPr>
              <a:grpSpLocks/>
            </p:cNvGrpSpPr>
            <p:nvPr/>
          </p:nvGrpSpPr>
          <p:grpSpPr bwMode="auto">
            <a:xfrm>
              <a:off x="2772" y="2268"/>
              <a:ext cx="2016" cy="2016"/>
              <a:chOff x="2772" y="2268"/>
              <a:chExt cx="2016" cy="2016"/>
            </a:xfrm>
          </p:grpSpPr>
          <p:grpSp>
            <p:nvGrpSpPr>
              <p:cNvPr id="245" name="Group 244">
                <a:extLst>
                  <a:ext uri="{FF2B5EF4-FFF2-40B4-BE49-F238E27FC236}">
                    <a16:creationId xmlns:a16="http://schemas.microsoft.com/office/drawing/2014/main" id="{CC3CC693-25B4-438D-BF38-3B84C7075BEF}"/>
                  </a:ext>
                </a:extLst>
              </p:cNvPr>
              <p:cNvGrpSpPr>
                <a:grpSpLocks/>
              </p:cNvGrpSpPr>
              <p:nvPr/>
            </p:nvGrpSpPr>
            <p:grpSpPr bwMode="auto">
              <a:xfrm>
                <a:off x="2772" y="2268"/>
                <a:ext cx="2016" cy="288"/>
                <a:chOff x="2772" y="2268"/>
                <a:chExt cx="2016" cy="288"/>
              </a:xfrm>
            </p:grpSpPr>
            <p:sp>
              <p:nvSpPr>
                <p:cNvPr id="294" name="Rectangle 293">
                  <a:extLst>
                    <a:ext uri="{FF2B5EF4-FFF2-40B4-BE49-F238E27FC236}">
                      <a16:creationId xmlns:a16="http://schemas.microsoft.com/office/drawing/2014/main" id="{DF5686E1-378E-4B7B-9993-0C28C8D13253}"/>
                    </a:ext>
                  </a:extLst>
                </p:cNvPr>
                <p:cNvSpPr>
                  <a:spLocks noChangeArrowheads="1"/>
                </p:cNvSpPr>
                <p:nvPr/>
              </p:nvSpPr>
              <p:spPr bwMode="auto">
                <a:xfrm>
                  <a:off x="3060"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5" name="Rectangle 294">
                  <a:extLst>
                    <a:ext uri="{FF2B5EF4-FFF2-40B4-BE49-F238E27FC236}">
                      <a16:creationId xmlns:a16="http://schemas.microsoft.com/office/drawing/2014/main" id="{03B7131B-32E7-4436-929A-7D7BD57F89CC}"/>
                    </a:ext>
                  </a:extLst>
                </p:cNvPr>
                <p:cNvSpPr>
                  <a:spLocks noChangeArrowheads="1"/>
                </p:cNvSpPr>
                <p:nvPr/>
              </p:nvSpPr>
              <p:spPr bwMode="auto">
                <a:xfrm>
                  <a:off x="3348"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6" name="Rectangle 295">
                  <a:extLst>
                    <a:ext uri="{FF2B5EF4-FFF2-40B4-BE49-F238E27FC236}">
                      <a16:creationId xmlns:a16="http://schemas.microsoft.com/office/drawing/2014/main" id="{12A1350B-B0D6-48F0-9AE7-F8D50B58F9FA}"/>
                    </a:ext>
                  </a:extLst>
                </p:cNvPr>
                <p:cNvSpPr>
                  <a:spLocks noChangeArrowheads="1"/>
                </p:cNvSpPr>
                <p:nvPr/>
              </p:nvSpPr>
              <p:spPr bwMode="auto">
                <a:xfrm>
                  <a:off x="3636"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7" name="Rectangle 296">
                  <a:extLst>
                    <a:ext uri="{FF2B5EF4-FFF2-40B4-BE49-F238E27FC236}">
                      <a16:creationId xmlns:a16="http://schemas.microsoft.com/office/drawing/2014/main" id="{51364A8B-8FBC-4B5A-ABC5-3A51E9509375}"/>
                    </a:ext>
                  </a:extLst>
                </p:cNvPr>
                <p:cNvSpPr>
                  <a:spLocks noChangeArrowheads="1"/>
                </p:cNvSpPr>
                <p:nvPr/>
              </p:nvSpPr>
              <p:spPr bwMode="auto">
                <a:xfrm>
                  <a:off x="3924"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8" name="Rectangle 297">
                  <a:extLst>
                    <a:ext uri="{FF2B5EF4-FFF2-40B4-BE49-F238E27FC236}">
                      <a16:creationId xmlns:a16="http://schemas.microsoft.com/office/drawing/2014/main" id="{8EFA3256-D477-4E17-ACE2-1C83AAC1FC3F}"/>
                    </a:ext>
                  </a:extLst>
                </p:cNvPr>
                <p:cNvSpPr>
                  <a:spLocks noChangeArrowheads="1"/>
                </p:cNvSpPr>
                <p:nvPr/>
              </p:nvSpPr>
              <p:spPr bwMode="auto">
                <a:xfrm>
                  <a:off x="4212"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9" name="Rectangle 298">
                  <a:extLst>
                    <a:ext uri="{FF2B5EF4-FFF2-40B4-BE49-F238E27FC236}">
                      <a16:creationId xmlns:a16="http://schemas.microsoft.com/office/drawing/2014/main" id="{FAB3DE92-2FF2-4174-901F-854BAE1411B8}"/>
                    </a:ext>
                  </a:extLst>
                </p:cNvPr>
                <p:cNvSpPr>
                  <a:spLocks noChangeArrowheads="1"/>
                </p:cNvSpPr>
                <p:nvPr/>
              </p:nvSpPr>
              <p:spPr bwMode="auto">
                <a:xfrm>
                  <a:off x="2772"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00" name="Rectangle 299">
                  <a:extLst>
                    <a:ext uri="{FF2B5EF4-FFF2-40B4-BE49-F238E27FC236}">
                      <a16:creationId xmlns:a16="http://schemas.microsoft.com/office/drawing/2014/main" id="{D76D9CF7-A79C-4980-9982-C36196281D9D}"/>
                    </a:ext>
                  </a:extLst>
                </p:cNvPr>
                <p:cNvSpPr>
                  <a:spLocks noChangeArrowheads="1"/>
                </p:cNvSpPr>
                <p:nvPr/>
              </p:nvSpPr>
              <p:spPr bwMode="auto">
                <a:xfrm>
                  <a:off x="4500"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246" name="Group 245">
                <a:extLst>
                  <a:ext uri="{FF2B5EF4-FFF2-40B4-BE49-F238E27FC236}">
                    <a16:creationId xmlns:a16="http://schemas.microsoft.com/office/drawing/2014/main" id="{7B6DBF9A-7C30-4442-BF4C-1C75FBB41A26}"/>
                  </a:ext>
                </a:extLst>
              </p:cNvPr>
              <p:cNvGrpSpPr>
                <a:grpSpLocks/>
              </p:cNvGrpSpPr>
              <p:nvPr/>
            </p:nvGrpSpPr>
            <p:grpSpPr bwMode="auto">
              <a:xfrm>
                <a:off x="2772" y="2556"/>
                <a:ext cx="2016" cy="288"/>
                <a:chOff x="2772" y="2556"/>
                <a:chExt cx="2016" cy="288"/>
              </a:xfrm>
            </p:grpSpPr>
            <p:sp>
              <p:nvSpPr>
                <p:cNvPr id="287" name="Rectangle 286">
                  <a:extLst>
                    <a:ext uri="{FF2B5EF4-FFF2-40B4-BE49-F238E27FC236}">
                      <a16:creationId xmlns:a16="http://schemas.microsoft.com/office/drawing/2014/main" id="{FEB876A9-832A-4AD5-81EE-D6C8A001AD75}"/>
                    </a:ext>
                  </a:extLst>
                </p:cNvPr>
                <p:cNvSpPr>
                  <a:spLocks noChangeArrowheads="1"/>
                </p:cNvSpPr>
                <p:nvPr/>
              </p:nvSpPr>
              <p:spPr bwMode="auto">
                <a:xfrm>
                  <a:off x="3060"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8" name="Rectangle 287">
                  <a:extLst>
                    <a:ext uri="{FF2B5EF4-FFF2-40B4-BE49-F238E27FC236}">
                      <a16:creationId xmlns:a16="http://schemas.microsoft.com/office/drawing/2014/main" id="{B817E6DF-DEDD-4794-9DF3-3A8E2690F784}"/>
                    </a:ext>
                  </a:extLst>
                </p:cNvPr>
                <p:cNvSpPr>
                  <a:spLocks noChangeArrowheads="1"/>
                </p:cNvSpPr>
                <p:nvPr/>
              </p:nvSpPr>
              <p:spPr bwMode="auto">
                <a:xfrm>
                  <a:off x="3348"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9" name="Rectangle 288">
                  <a:extLst>
                    <a:ext uri="{FF2B5EF4-FFF2-40B4-BE49-F238E27FC236}">
                      <a16:creationId xmlns:a16="http://schemas.microsoft.com/office/drawing/2014/main" id="{DF1B702A-A0E4-4FAA-9EE0-C9E3973C0AAF}"/>
                    </a:ext>
                  </a:extLst>
                </p:cNvPr>
                <p:cNvSpPr>
                  <a:spLocks noChangeArrowheads="1"/>
                </p:cNvSpPr>
                <p:nvPr/>
              </p:nvSpPr>
              <p:spPr bwMode="auto">
                <a:xfrm>
                  <a:off x="3636"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0" name="Rectangle 289">
                  <a:extLst>
                    <a:ext uri="{FF2B5EF4-FFF2-40B4-BE49-F238E27FC236}">
                      <a16:creationId xmlns:a16="http://schemas.microsoft.com/office/drawing/2014/main" id="{A5AF4914-3938-41BB-A5A2-A0BA397BFC72}"/>
                    </a:ext>
                  </a:extLst>
                </p:cNvPr>
                <p:cNvSpPr>
                  <a:spLocks noChangeArrowheads="1"/>
                </p:cNvSpPr>
                <p:nvPr/>
              </p:nvSpPr>
              <p:spPr bwMode="auto">
                <a:xfrm>
                  <a:off x="3924"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1" name="Rectangle 290">
                  <a:extLst>
                    <a:ext uri="{FF2B5EF4-FFF2-40B4-BE49-F238E27FC236}">
                      <a16:creationId xmlns:a16="http://schemas.microsoft.com/office/drawing/2014/main" id="{750F8BC0-E3E2-41A7-9912-0FEF46E4C364}"/>
                    </a:ext>
                  </a:extLst>
                </p:cNvPr>
                <p:cNvSpPr>
                  <a:spLocks noChangeArrowheads="1"/>
                </p:cNvSpPr>
                <p:nvPr/>
              </p:nvSpPr>
              <p:spPr bwMode="auto">
                <a:xfrm>
                  <a:off x="4212"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2" name="Rectangle 291">
                  <a:extLst>
                    <a:ext uri="{FF2B5EF4-FFF2-40B4-BE49-F238E27FC236}">
                      <a16:creationId xmlns:a16="http://schemas.microsoft.com/office/drawing/2014/main" id="{2A26CBCA-209F-4FB8-8ABD-46132318C5B4}"/>
                    </a:ext>
                  </a:extLst>
                </p:cNvPr>
                <p:cNvSpPr>
                  <a:spLocks noChangeArrowheads="1"/>
                </p:cNvSpPr>
                <p:nvPr/>
              </p:nvSpPr>
              <p:spPr bwMode="auto">
                <a:xfrm>
                  <a:off x="2772"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3" name="Rectangle 292">
                  <a:extLst>
                    <a:ext uri="{FF2B5EF4-FFF2-40B4-BE49-F238E27FC236}">
                      <a16:creationId xmlns:a16="http://schemas.microsoft.com/office/drawing/2014/main" id="{E6DDD39F-5D7C-4015-B7E6-C629B52A9294}"/>
                    </a:ext>
                  </a:extLst>
                </p:cNvPr>
                <p:cNvSpPr>
                  <a:spLocks noChangeArrowheads="1"/>
                </p:cNvSpPr>
                <p:nvPr/>
              </p:nvSpPr>
              <p:spPr bwMode="auto">
                <a:xfrm>
                  <a:off x="4500"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247" name="Group 246">
                <a:extLst>
                  <a:ext uri="{FF2B5EF4-FFF2-40B4-BE49-F238E27FC236}">
                    <a16:creationId xmlns:a16="http://schemas.microsoft.com/office/drawing/2014/main" id="{5A72D793-5972-427E-9B08-9953CA3C6287}"/>
                  </a:ext>
                </a:extLst>
              </p:cNvPr>
              <p:cNvGrpSpPr>
                <a:grpSpLocks/>
              </p:cNvGrpSpPr>
              <p:nvPr/>
            </p:nvGrpSpPr>
            <p:grpSpPr bwMode="auto">
              <a:xfrm>
                <a:off x="2772" y="2844"/>
                <a:ext cx="2016" cy="288"/>
                <a:chOff x="2772" y="2844"/>
                <a:chExt cx="2016" cy="288"/>
              </a:xfrm>
            </p:grpSpPr>
            <p:sp>
              <p:nvSpPr>
                <p:cNvPr id="280" name="Rectangle 279">
                  <a:extLst>
                    <a:ext uri="{FF2B5EF4-FFF2-40B4-BE49-F238E27FC236}">
                      <a16:creationId xmlns:a16="http://schemas.microsoft.com/office/drawing/2014/main" id="{05C910FB-18EA-4B1F-B6A0-93F16ABC0721}"/>
                    </a:ext>
                  </a:extLst>
                </p:cNvPr>
                <p:cNvSpPr>
                  <a:spLocks noChangeArrowheads="1"/>
                </p:cNvSpPr>
                <p:nvPr/>
              </p:nvSpPr>
              <p:spPr bwMode="auto">
                <a:xfrm>
                  <a:off x="3060"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1" name="Rectangle 280">
                  <a:extLst>
                    <a:ext uri="{FF2B5EF4-FFF2-40B4-BE49-F238E27FC236}">
                      <a16:creationId xmlns:a16="http://schemas.microsoft.com/office/drawing/2014/main" id="{CC352BC7-3C00-4E59-8427-D1F177A7FAD9}"/>
                    </a:ext>
                  </a:extLst>
                </p:cNvPr>
                <p:cNvSpPr>
                  <a:spLocks noChangeArrowheads="1"/>
                </p:cNvSpPr>
                <p:nvPr/>
              </p:nvSpPr>
              <p:spPr bwMode="auto">
                <a:xfrm>
                  <a:off x="3348"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2" name="Rectangle 281">
                  <a:extLst>
                    <a:ext uri="{FF2B5EF4-FFF2-40B4-BE49-F238E27FC236}">
                      <a16:creationId xmlns:a16="http://schemas.microsoft.com/office/drawing/2014/main" id="{FCE52C79-AB20-4E3C-8BD0-A0BC658084BF}"/>
                    </a:ext>
                  </a:extLst>
                </p:cNvPr>
                <p:cNvSpPr>
                  <a:spLocks noChangeArrowheads="1"/>
                </p:cNvSpPr>
                <p:nvPr/>
              </p:nvSpPr>
              <p:spPr bwMode="auto">
                <a:xfrm>
                  <a:off x="3636"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3" name="Rectangle 282">
                  <a:extLst>
                    <a:ext uri="{FF2B5EF4-FFF2-40B4-BE49-F238E27FC236}">
                      <a16:creationId xmlns:a16="http://schemas.microsoft.com/office/drawing/2014/main" id="{FD7188FD-2125-4451-8EBF-AB9D81B07D79}"/>
                    </a:ext>
                  </a:extLst>
                </p:cNvPr>
                <p:cNvSpPr>
                  <a:spLocks noChangeArrowheads="1"/>
                </p:cNvSpPr>
                <p:nvPr/>
              </p:nvSpPr>
              <p:spPr bwMode="auto">
                <a:xfrm>
                  <a:off x="3924"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4" name="Rectangle 283">
                  <a:extLst>
                    <a:ext uri="{FF2B5EF4-FFF2-40B4-BE49-F238E27FC236}">
                      <a16:creationId xmlns:a16="http://schemas.microsoft.com/office/drawing/2014/main" id="{3B51A689-D46C-4454-8349-6FB0E3F5294B}"/>
                    </a:ext>
                  </a:extLst>
                </p:cNvPr>
                <p:cNvSpPr>
                  <a:spLocks noChangeArrowheads="1"/>
                </p:cNvSpPr>
                <p:nvPr/>
              </p:nvSpPr>
              <p:spPr bwMode="auto">
                <a:xfrm>
                  <a:off x="4212"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5" name="Rectangle 284">
                  <a:extLst>
                    <a:ext uri="{FF2B5EF4-FFF2-40B4-BE49-F238E27FC236}">
                      <a16:creationId xmlns:a16="http://schemas.microsoft.com/office/drawing/2014/main" id="{9CC3A1DB-56F5-419B-8879-DA8A55DF96C7}"/>
                    </a:ext>
                  </a:extLst>
                </p:cNvPr>
                <p:cNvSpPr>
                  <a:spLocks noChangeArrowheads="1"/>
                </p:cNvSpPr>
                <p:nvPr/>
              </p:nvSpPr>
              <p:spPr bwMode="auto">
                <a:xfrm>
                  <a:off x="2772"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6" name="Rectangle 285">
                  <a:extLst>
                    <a:ext uri="{FF2B5EF4-FFF2-40B4-BE49-F238E27FC236}">
                      <a16:creationId xmlns:a16="http://schemas.microsoft.com/office/drawing/2014/main" id="{4AAA6815-F294-4823-B319-96BFF6B488C4}"/>
                    </a:ext>
                  </a:extLst>
                </p:cNvPr>
                <p:cNvSpPr>
                  <a:spLocks noChangeArrowheads="1"/>
                </p:cNvSpPr>
                <p:nvPr/>
              </p:nvSpPr>
              <p:spPr bwMode="auto">
                <a:xfrm>
                  <a:off x="4500"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248" name="Group 247">
                <a:extLst>
                  <a:ext uri="{FF2B5EF4-FFF2-40B4-BE49-F238E27FC236}">
                    <a16:creationId xmlns:a16="http://schemas.microsoft.com/office/drawing/2014/main" id="{FB180846-2C67-43BB-B094-5D9ED6AEBB86}"/>
                  </a:ext>
                </a:extLst>
              </p:cNvPr>
              <p:cNvGrpSpPr>
                <a:grpSpLocks/>
              </p:cNvGrpSpPr>
              <p:nvPr/>
            </p:nvGrpSpPr>
            <p:grpSpPr bwMode="auto">
              <a:xfrm>
                <a:off x="2772" y="3132"/>
                <a:ext cx="2016" cy="288"/>
                <a:chOff x="2772" y="3132"/>
                <a:chExt cx="2016" cy="288"/>
              </a:xfrm>
            </p:grpSpPr>
            <p:sp>
              <p:nvSpPr>
                <p:cNvPr id="273" name="Rectangle 272">
                  <a:extLst>
                    <a:ext uri="{FF2B5EF4-FFF2-40B4-BE49-F238E27FC236}">
                      <a16:creationId xmlns:a16="http://schemas.microsoft.com/office/drawing/2014/main" id="{4088B052-6CFD-4EFE-B345-C95ED2430F63}"/>
                    </a:ext>
                  </a:extLst>
                </p:cNvPr>
                <p:cNvSpPr>
                  <a:spLocks noChangeArrowheads="1"/>
                </p:cNvSpPr>
                <p:nvPr/>
              </p:nvSpPr>
              <p:spPr bwMode="auto">
                <a:xfrm>
                  <a:off x="3060"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4" name="Rectangle 273">
                  <a:extLst>
                    <a:ext uri="{FF2B5EF4-FFF2-40B4-BE49-F238E27FC236}">
                      <a16:creationId xmlns:a16="http://schemas.microsoft.com/office/drawing/2014/main" id="{F3077203-EBBC-46EA-9ADD-1D80E6A07F5E}"/>
                    </a:ext>
                  </a:extLst>
                </p:cNvPr>
                <p:cNvSpPr>
                  <a:spLocks noChangeArrowheads="1"/>
                </p:cNvSpPr>
                <p:nvPr/>
              </p:nvSpPr>
              <p:spPr bwMode="auto">
                <a:xfrm>
                  <a:off x="3348"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5" name="Rectangle 274">
                  <a:extLst>
                    <a:ext uri="{FF2B5EF4-FFF2-40B4-BE49-F238E27FC236}">
                      <a16:creationId xmlns:a16="http://schemas.microsoft.com/office/drawing/2014/main" id="{B647EBC2-5D27-486E-A565-73830C2F3AD0}"/>
                    </a:ext>
                  </a:extLst>
                </p:cNvPr>
                <p:cNvSpPr>
                  <a:spLocks noChangeArrowheads="1"/>
                </p:cNvSpPr>
                <p:nvPr/>
              </p:nvSpPr>
              <p:spPr bwMode="auto">
                <a:xfrm>
                  <a:off x="3636"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6" name="Rectangle 275">
                  <a:extLst>
                    <a:ext uri="{FF2B5EF4-FFF2-40B4-BE49-F238E27FC236}">
                      <a16:creationId xmlns:a16="http://schemas.microsoft.com/office/drawing/2014/main" id="{3485CEE6-54F4-436D-A819-BFA957C70914}"/>
                    </a:ext>
                  </a:extLst>
                </p:cNvPr>
                <p:cNvSpPr>
                  <a:spLocks noChangeArrowheads="1"/>
                </p:cNvSpPr>
                <p:nvPr/>
              </p:nvSpPr>
              <p:spPr bwMode="auto">
                <a:xfrm>
                  <a:off x="3924"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7" name="Rectangle 276">
                  <a:extLst>
                    <a:ext uri="{FF2B5EF4-FFF2-40B4-BE49-F238E27FC236}">
                      <a16:creationId xmlns:a16="http://schemas.microsoft.com/office/drawing/2014/main" id="{01087BA1-3D6B-4BC8-995B-B79EB93F7865}"/>
                    </a:ext>
                  </a:extLst>
                </p:cNvPr>
                <p:cNvSpPr>
                  <a:spLocks noChangeArrowheads="1"/>
                </p:cNvSpPr>
                <p:nvPr/>
              </p:nvSpPr>
              <p:spPr bwMode="auto">
                <a:xfrm>
                  <a:off x="4212"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8" name="Rectangle 277">
                  <a:extLst>
                    <a:ext uri="{FF2B5EF4-FFF2-40B4-BE49-F238E27FC236}">
                      <a16:creationId xmlns:a16="http://schemas.microsoft.com/office/drawing/2014/main" id="{6F43E8FA-094E-412A-BE90-74F8220349CE}"/>
                    </a:ext>
                  </a:extLst>
                </p:cNvPr>
                <p:cNvSpPr>
                  <a:spLocks noChangeArrowheads="1"/>
                </p:cNvSpPr>
                <p:nvPr/>
              </p:nvSpPr>
              <p:spPr bwMode="auto">
                <a:xfrm>
                  <a:off x="2772"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9" name="Rectangle 278">
                  <a:extLst>
                    <a:ext uri="{FF2B5EF4-FFF2-40B4-BE49-F238E27FC236}">
                      <a16:creationId xmlns:a16="http://schemas.microsoft.com/office/drawing/2014/main" id="{AD91A57D-4054-40B2-977B-4CD79E35FB75}"/>
                    </a:ext>
                  </a:extLst>
                </p:cNvPr>
                <p:cNvSpPr>
                  <a:spLocks noChangeArrowheads="1"/>
                </p:cNvSpPr>
                <p:nvPr/>
              </p:nvSpPr>
              <p:spPr bwMode="auto">
                <a:xfrm>
                  <a:off x="4500"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249" name="Group 248">
                <a:extLst>
                  <a:ext uri="{FF2B5EF4-FFF2-40B4-BE49-F238E27FC236}">
                    <a16:creationId xmlns:a16="http://schemas.microsoft.com/office/drawing/2014/main" id="{6FC933E2-D68F-4B5D-94F8-BA15FEF6B484}"/>
                  </a:ext>
                </a:extLst>
              </p:cNvPr>
              <p:cNvGrpSpPr>
                <a:grpSpLocks/>
              </p:cNvGrpSpPr>
              <p:nvPr/>
            </p:nvGrpSpPr>
            <p:grpSpPr bwMode="auto">
              <a:xfrm>
                <a:off x="2772" y="3420"/>
                <a:ext cx="2016" cy="288"/>
                <a:chOff x="2772" y="3420"/>
                <a:chExt cx="2016" cy="288"/>
              </a:xfrm>
            </p:grpSpPr>
            <p:sp>
              <p:nvSpPr>
                <p:cNvPr id="266" name="Rectangle 265">
                  <a:extLst>
                    <a:ext uri="{FF2B5EF4-FFF2-40B4-BE49-F238E27FC236}">
                      <a16:creationId xmlns:a16="http://schemas.microsoft.com/office/drawing/2014/main" id="{51E92EA1-8C7F-4D95-8B68-2EA47A039531}"/>
                    </a:ext>
                  </a:extLst>
                </p:cNvPr>
                <p:cNvSpPr>
                  <a:spLocks noChangeArrowheads="1"/>
                </p:cNvSpPr>
                <p:nvPr/>
              </p:nvSpPr>
              <p:spPr bwMode="auto">
                <a:xfrm>
                  <a:off x="3060"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67" name="Rectangle 266">
                  <a:extLst>
                    <a:ext uri="{FF2B5EF4-FFF2-40B4-BE49-F238E27FC236}">
                      <a16:creationId xmlns:a16="http://schemas.microsoft.com/office/drawing/2014/main" id="{58A12354-DA63-4FBE-BE3A-AFD9F33D3AAD}"/>
                    </a:ext>
                  </a:extLst>
                </p:cNvPr>
                <p:cNvSpPr>
                  <a:spLocks noChangeArrowheads="1"/>
                </p:cNvSpPr>
                <p:nvPr/>
              </p:nvSpPr>
              <p:spPr bwMode="auto">
                <a:xfrm>
                  <a:off x="3348"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68" name="Rectangle 267">
                  <a:extLst>
                    <a:ext uri="{FF2B5EF4-FFF2-40B4-BE49-F238E27FC236}">
                      <a16:creationId xmlns:a16="http://schemas.microsoft.com/office/drawing/2014/main" id="{E008C385-702E-4C73-9B1F-8986AAC1D8AD}"/>
                    </a:ext>
                  </a:extLst>
                </p:cNvPr>
                <p:cNvSpPr>
                  <a:spLocks noChangeArrowheads="1"/>
                </p:cNvSpPr>
                <p:nvPr/>
              </p:nvSpPr>
              <p:spPr bwMode="auto">
                <a:xfrm>
                  <a:off x="3636"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69" name="Rectangle 268">
                  <a:extLst>
                    <a:ext uri="{FF2B5EF4-FFF2-40B4-BE49-F238E27FC236}">
                      <a16:creationId xmlns:a16="http://schemas.microsoft.com/office/drawing/2014/main" id="{E6A6436B-7F7D-4D3F-A921-2201326A5D57}"/>
                    </a:ext>
                  </a:extLst>
                </p:cNvPr>
                <p:cNvSpPr>
                  <a:spLocks noChangeArrowheads="1"/>
                </p:cNvSpPr>
                <p:nvPr/>
              </p:nvSpPr>
              <p:spPr bwMode="auto">
                <a:xfrm>
                  <a:off x="3924"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0" name="Rectangle 269">
                  <a:extLst>
                    <a:ext uri="{FF2B5EF4-FFF2-40B4-BE49-F238E27FC236}">
                      <a16:creationId xmlns:a16="http://schemas.microsoft.com/office/drawing/2014/main" id="{143D8B65-F54C-46A7-8862-4AE3143B665D}"/>
                    </a:ext>
                  </a:extLst>
                </p:cNvPr>
                <p:cNvSpPr>
                  <a:spLocks noChangeArrowheads="1"/>
                </p:cNvSpPr>
                <p:nvPr/>
              </p:nvSpPr>
              <p:spPr bwMode="auto">
                <a:xfrm>
                  <a:off x="4212"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1" name="Rectangle 270">
                  <a:extLst>
                    <a:ext uri="{FF2B5EF4-FFF2-40B4-BE49-F238E27FC236}">
                      <a16:creationId xmlns:a16="http://schemas.microsoft.com/office/drawing/2014/main" id="{98E740D0-97EE-4D2C-955A-99007147BDBB}"/>
                    </a:ext>
                  </a:extLst>
                </p:cNvPr>
                <p:cNvSpPr>
                  <a:spLocks noChangeArrowheads="1"/>
                </p:cNvSpPr>
                <p:nvPr/>
              </p:nvSpPr>
              <p:spPr bwMode="auto">
                <a:xfrm>
                  <a:off x="2772"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2" name="Rectangle 271">
                  <a:extLst>
                    <a:ext uri="{FF2B5EF4-FFF2-40B4-BE49-F238E27FC236}">
                      <a16:creationId xmlns:a16="http://schemas.microsoft.com/office/drawing/2014/main" id="{551156B3-68B6-4725-8226-655050DC3E1C}"/>
                    </a:ext>
                  </a:extLst>
                </p:cNvPr>
                <p:cNvSpPr>
                  <a:spLocks noChangeArrowheads="1"/>
                </p:cNvSpPr>
                <p:nvPr/>
              </p:nvSpPr>
              <p:spPr bwMode="auto">
                <a:xfrm>
                  <a:off x="4500"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250" name="Group 249">
                <a:extLst>
                  <a:ext uri="{FF2B5EF4-FFF2-40B4-BE49-F238E27FC236}">
                    <a16:creationId xmlns:a16="http://schemas.microsoft.com/office/drawing/2014/main" id="{31CCCF65-4BFA-4B45-B298-C583CAA70BE1}"/>
                  </a:ext>
                </a:extLst>
              </p:cNvPr>
              <p:cNvGrpSpPr>
                <a:grpSpLocks/>
              </p:cNvGrpSpPr>
              <p:nvPr/>
            </p:nvGrpSpPr>
            <p:grpSpPr bwMode="auto">
              <a:xfrm>
                <a:off x="2772" y="3708"/>
                <a:ext cx="2016" cy="288"/>
                <a:chOff x="2772" y="3708"/>
                <a:chExt cx="2016" cy="288"/>
              </a:xfrm>
            </p:grpSpPr>
            <p:sp>
              <p:nvSpPr>
                <p:cNvPr id="259" name="Rectangle 258">
                  <a:extLst>
                    <a:ext uri="{FF2B5EF4-FFF2-40B4-BE49-F238E27FC236}">
                      <a16:creationId xmlns:a16="http://schemas.microsoft.com/office/drawing/2014/main" id="{2F8C0C36-BF12-456F-89C5-62AA2EFDEAE2}"/>
                    </a:ext>
                  </a:extLst>
                </p:cNvPr>
                <p:cNvSpPr>
                  <a:spLocks noChangeArrowheads="1"/>
                </p:cNvSpPr>
                <p:nvPr/>
              </p:nvSpPr>
              <p:spPr bwMode="auto">
                <a:xfrm>
                  <a:off x="3060"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60" name="Rectangle 259">
                  <a:extLst>
                    <a:ext uri="{FF2B5EF4-FFF2-40B4-BE49-F238E27FC236}">
                      <a16:creationId xmlns:a16="http://schemas.microsoft.com/office/drawing/2014/main" id="{152ECEC2-4FD1-46A2-B74B-11A23C76D3BB}"/>
                    </a:ext>
                  </a:extLst>
                </p:cNvPr>
                <p:cNvSpPr>
                  <a:spLocks noChangeArrowheads="1"/>
                </p:cNvSpPr>
                <p:nvPr/>
              </p:nvSpPr>
              <p:spPr bwMode="auto">
                <a:xfrm>
                  <a:off x="3348"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61" name="Rectangle 260">
                  <a:extLst>
                    <a:ext uri="{FF2B5EF4-FFF2-40B4-BE49-F238E27FC236}">
                      <a16:creationId xmlns:a16="http://schemas.microsoft.com/office/drawing/2014/main" id="{4460F3C3-2095-424C-96D9-AD409DAD5ACA}"/>
                    </a:ext>
                  </a:extLst>
                </p:cNvPr>
                <p:cNvSpPr>
                  <a:spLocks noChangeArrowheads="1"/>
                </p:cNvSpPr>
                <p:nvPr/>
              </p:nvSpPr>
              <p:spPr bwMode="auto">
                <a:xfrm>
                  <a:off x="3636"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62" name="Rectangle 261">
                  <a:extLst>
                    <a:ext uri="{FF2B5EF4-FFF2-40B4-BE49-F238E27FC236}">
                      <a16:creationId xmlns:a16="http://schemas.microsoft.com/office/drawing/2014/main" id="{2FD5DB00-3D0B-46D8-8EB4-0F3C8273211F}"/>
                    </a:ext>
                  </a:extLst>
                </p:cNvPr>
                <p:cNvSpPr>
                  <a:spLocks noChangeArrowheads="1"/>
                </p:cNvSpPr>
                <p:nvPr/>
              </p:nvSpPr>
              <p:spPr bwMode="auto">
                <a:xfrm>
                  <a:off x="3924"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63" name="Rectangle 262">
                  <a:extLst>
                    <a:ext uri="{FF2B5EF4-FFF2-40B4-BE49-F238E27FC236}">
                      <a16:creationId xmlns:a16="http://schemas.microsoft.com/office/drawing/2014/main" id="{EB3FCDB5-E512-4D5F-AD6E-CF1B7947AD6C}"/>
                    </a:ext>
                  </a:extLst>
                </p:cNvPr>
                <p:cNvSpPr>
                  <a:spLocks noChangeArrowheads="1"/>
                </p:cNvSpPr>
                <p:nvPr/>
              </p:nvSpPr>
              <p:spPr bwMode="auto">
                <a:xfrm>
                  <a:off x="4212"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64" name="Rectangle 263">
                  <a:extLst>
                    <a:ext uri="{FF2B5EF4-FFF2-40B4-BE49-F238E27FC236}">
                      <a16:creationId xmlns:a16="http://schemas.microsoft.com/office/drawing/2014/main" id="{7C10C285-66BA-4BCE-8A1D-712A78D00B3C}"/>
                    </a:ext>
                  </a:extLst>
                </p:cNvPr>
                <p:cNvSpPr>
                  <a:spLocks noChangeArrowheads="1"/>
                </p:cNvSpPr>
                <p:nvPr/>
              </p:nvSpPr>
              <p:spPr bwMode="auto">
                <a:xfrm>
                  <a:off x="2772"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65" name="Rectangle 264">
                  <a:extLst>
                    <a:ext uri="{FF2B5EF4-FFF2-40B4-BE49-F238E27FC236}">
                      <a16:creationId xmlns:a16="http://schemas.microsoft.com/office/drawing/2014/main" id="{C1EE7F99-D293-4884-910A-4B255B638526}"/>
                    </a:ext>
                  </a:extLst>
                </p:cNvPr>
                <p:cNvSpPr>
                  <a:spLocks noChangeArrowheads="1"/>
                </p:cNvSpPr>
                <p:nvPr/>
              </p:nvSpPr>
              <p:spPr bwMode="auto">
                <a:xfrm>
                  <a:off x="4500"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251" name="Group 250">
                <a:extLst>
                  <a:ext uri="{FF2B5EF4-FFF2-40B4-BE49-F238E27FC236}">
                    <a16:creationId xmlns:a16="http://schemas.microsoft.com/office/drawing/2014/main" id="{C4A6481B-A0F5-4444-B67B-60C59DFEC794}"/>
                  </a:ext>
                </a:extLst>
              </p:cNvPr>
              <p:cNvGrpSpPr>
                <a:grpSpLocks/>
              </p:cNvGrpSpPr>
              <p:nvPr/>
            </p:nvGrpSpPr>
            <p:grpSpPr bwMode="auto">
              <a:xfrm>
                <a:off x="2772" y="3996"/>
                <a:ext cx="2016" cy="288"/>
                <a:chOff x="2772" y="3996"/>
                <a:chExt cx="2016" cy="288"/>
              </a:xfrm>
            </p:grpSpPr>
            <p:sp>
              <p:nvSpPr>
                <p:cNvPr id="252" name="Rectangle 251">
                  <a:extLst>
                    <a:ext uri="{FF2B5EF4-FFF2-40B4-BE49-F238E27FC236}">
                      <a16:creationId xmlns:a16="http://schemas.microsoft.com/office/drawing/2014/main" id="{8FD4CCA2-C9EB-45F3-9C24-9FC7B9D19D0B}"/>
                    </a:ext>
                  </a:extLst>
                </p:cNvPr>
                <p:cNvSpPr>
                  <a:spLocks noChangeArrowheads="1"/>
                </p:cNvSpPr>
                <p:nvPr/>
              </p:nvSpPr>
              <p:spPr bwMode="auto">
                <a:xfrm>
                  <a:off x="3060"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53" name="Rectangle 252">
                  <a:extLst>
                    <a:ext uri="{FF2B5EF4-FFF2-40B4-BE49-F238E27FC236}">
                      <a16:creationId xmlns:a16="http://schemas.microsoft.com/office/drawing/2014/main" id="{044CE8DF-89D1-4B61-9ECD-0528E91BEBD5}"/>
                    </a:ext>
                  </a:extLst>
                </p:cNvPr>
                <p:cNvSpPr>
                  <a:spLocks noChangeArrowheads="1"/>
                </p:cNvSpPr>
                <p:nvPr/>
              </p:nvSpPr>
              <p:spPr bwMode="auto">
                <a:xfrm>
                  <a:off x="3348"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54" name="Rectangle 253">
                  <a:extLst>
                    <a:ext uri="{FF2B5EF4-FFF2-40B4-BE49-F238E27FC236}">
                      <a16:creationId xmlns:a16="http://schemas.microsoft.com/office/drawing/2014/main" id="{F74FA6B6-EE37-48CD-83B5-B0D85F39A3CD}"/>
                    </a:ext>
                  </a:extLst>
                </p:cNvPr>
                <p:cNvSpPr>
                  <a:spLocks noChangeArrowheads="1"/>
                </p:cNvSpPr>
                <p:nvPr/>
              </p:nvSpPr>
              <p:spPr bwMode="auto">
                <a:xfrm>
                  <a:off x="3636"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55" name="Rectangle 254">
                  <a:extLst>
                    <a:ext uri="{FF2B5EF4-FFF2-40B4-BE49-F238E27FC236}">
                      <a16:creationId xmlns:a16="http://schemas.microsoft.com/office/drawing/2014/main" id="{CC8065A1-39AD-4E73-BFF7-99901DB04599}"/>
                    </a:ext>
                  </a:extLst>
                </p:cNvPr>
                <p:cNvSpPr>
                  <a:spLocks noChangeArrowheads="1"/>
                </p:cNvSpPr>
                <p:nvPr/>
              </p:nvSpPr>
              <p:spPr bwMode="auto">
                <a:xfrm>
                  <a:off x="3924"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56" name="Rectangle 255">
                  <a:extLst>
                    <a:ext uri="{FF2B5EF4-FFF2-40B4-BE49-F238E27FC236}">
                      <a16:creationId xmlns:a16="http://schemas.microsoft.com/office/drawing/2014/main" id="{6A2C2CC1-B3BD-4BB0-852A-54D3E6C9A174}"/>
                    </a:ext>
                  </a:extLst>
                </p:cNvPr>
                <p:cNvSpPr>
                  <a:spLocks noChangeArrowheads="1"/>
                </p:cNvSpPr>
                <p:nvPr/>
              </p:nvSpPr>
              <p:spPr bwMode="auto">
                <a:xfrm>
                  <a:off x="4212"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57" name="Rectangle 256">
                  <a:extLst>
                    <a:ext uri="{FF2B5EF4-FFF2-40B4-BE49-F238E27FC236}">
                      <a16:creationId xmlns:a16="http://schemas.microsoft.com/office/drawing/2014/main" id="{4BC9A359-BCEA-4AD3-AF14-E9209CEC4CBE}"/>
                    </a:ext>
                  </a:extLst>
                </p:cNvPr>
                <p:cNvSpPr>
                  <a:spLocks noChangeArrowheads="1"/>
                </p:cNvSpPr>
                <p:nvPr/>
              </p:nvSpPr>
              <p:spPr bwMode="auto">
                <a:xfrm>
                  <a:off x="2772"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58" name="Rectangle 257">
                  <a:extLst>
                    <a:ext uri="{FF2B5EF4-FFF2-40B4-BE49-F238E27FC236}">
                      <a16:creationId xmlns:a16="http://schemas.microsoft.com/office/drawing/2014/main" id="{08647410-03C1-4FC9-903B-F676FF2AC4D3}"/>
                    </a:ext>
                  </a:extLst>
                </p:cNvPr>
                <p:cNvSpPr>
                  <a:spLocks noChangeArrowheads="1"/>
                </p:cNvSpPr>
                <p:nvPr/>
              </p:nvSpPr>
              <p:spPr bwMode="auto">
                <a:xfrm>
                  <a:off x="4500"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cxnSp>
          <p:nvCxnSpPr>
            <p:cNvPr id="242" name="Line 1617">
              <a:extLst>
                <a:ext uri="{FF2B5EF4-FFF2-40B4-BE49-F238E27FC236}">
                  <a16:creationId xmlns:a16="http://schemas.microsoft.com/office/drawing/2014/main" id="{DE36469B-2EB5-4E1F-A6C3-CF5FFC534F12}"/>
                </a:ext>
              </a:extLst>
            </p:cNvPr>
            <p:cNvCxnSpPr/>
            <p:nvPr/>
          </p:nvCxnSpPr>
          <p:spPr bwMode="auto">
            <a:xfrm>
              <a:off x="180" y="2268"/>
              <a:ext cx="5040" cy="0"/>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243" name="Line 1618">
              <a:extLst>
                <a:ext uri="{FF2B5EF4-FFF2-40B4-BE49-F238E27FC236}">
                  <a16:creationId xmlns:a16="http://schemas.microsoft.com/office/drawing/2014/main" id="{6E08F4E4-DFEF-429D-86A8-993BF156E9ED}"/>
                </a:ext>
              </a:extLst>
            </p:cNvPr>
            <p:cNvCxnSpPr/>
            <p:nvPr/>
          </p:nvCxnSpPr>
          <p:spPr bwMode="auto">
            <a:xfrm>
              <a:off x="2772" y="-180"/>
              <a:ext cx="0" cy="4896"/>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cxnSp>
      </p:grpSp>
      <p:sp>
        <p:nvSpPr>
          <p:cNvPr id="469" name="Footer Placeholder 468">
            <a:extLst>
              <a:ext uri="{FF2B5EF4-FFF2-40B4-BE49-F238E27FC236}">
                <a16:creationId xmlns:a16="http://schemas.microsoft.com/office/drawing/2014/main" id="{50E3522A-8F00-4CC8-8FA3-6F255CAF69CB}"/>
              </a:ext>
            </a:extLst>
          </p:cNvPr>
          <p:cNvSpPr>
            <a:spLocks noGrp="1"/>
          </p:cNvSpPr>
          <p:nvPr>
            <p:ph type="ftr" sz="quarter" idx="11"/>
          </p:nvPr>
        </p:nvSpPr>
        <p:spPr/>
        <p:txBody>
          <a:bodyPr/>
          <a:lstStyle/>
          <a:p>
            <a:r>
              <a:rPr lang="en-US"/>
              <a:t>SWBAT explore the properties of functions of the form y=a𝑏^𝑥 IOT graph exponential functions that have base e. </a:t>
            </a:r>
          </a:p>
        </p:txBody>
      </p:sp>
      <mc:AlternateContent xmlns:mc="http://schemas.openxmlformats.org/markup-compatibility/2006">
        <mc:Choice xmlns:p14="http://schemas.microsoft.com/office/powerpoint/2010/main" Requires="p14">
          <p:contentPart p14:bwMode="auto" r:id="rId4">
            <p14:nvContentPartPr>
              <p14:cNvPr id="470" name="Ink 469">
                <a:extLst>
                  <a:ext uri="{FF2B5EF4-FFF2-40B4-BE49-F238E27FC236}">
                    <a16:creationId xmlns:a16="http://schemas.microsoft.com/office/drawing/2014/main" id="{3ACD2A12-BFFC-4990-AAC9-EDEB6DB61842}"/>
                  </a:ext>
                </a:extLst>
              </p14:cNvPr>
              <p14:cNvContentPartPr/>
              <p14:nvPr/>
            </p14:nvContentPartPr>
            <p14:xfrm>
              <a:off x="724680" y="2947680"/>
              <a:ext cx="11427480" cy="3557520"/>
            </p14:xfrm>
          </p:contentPart>
        </mc:Choice>
        <mc:Fallback>
          <p:pic>
            <p:nvPicPr>
              <p:cNvPr id="470" name="Ink 469">
                <a:extLst>
                  <a:ext uri="{FF2B5EF4-FFF2-40B4-BE49-F238E27FC236}">
                    <a16:creationId xmlns:a16="http://schemas.microsoft.com/office/drawing/2014/main" id="{3ACD2A12-BFFC-4990-AAC9-EDEB6DB61842}"/>
                  </a:ext>
                </a:extLst>
              </p:cNvPr>
              <p:cNvPicPr/>
              <p:nvPr/>
            </p:nvPicPr>
            <p:blipFill>
              <a:blip r:embed="rId5"/>
              <a:stretch>
                <a:fillRect/>
              </a:stretch>
            </p:blipFill>
            <p:spPr>
              <a:xfrm>
                <a:off x="715320" y="2938320"/>
                <a:ext cx="11446200" cy="35762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71" name="Ink 470">
                <a:extLst>
                  <a:ext uri="{FF2B5EF4-FFF2-40B4-BE49-F238E27FC236}">
                    <a16:creationId xmlns:a16="http://schemas.microsoft.com/office/drawing/2014/main" id="{A39D23D0-C06A-4028-8C96-7772F296C495}"/>
                  </a:ext>
                </a:extLst>
              </p14:cNvPr>
              <p14:cNvContentPartPr/>
              <p14:nvPr/>
            </p14:nvContentPartPr>
            <p14:xfrm>
              <a:off x="1922040" y="4187880"/>
              <a:ext cx="8717400" cy="1260360"/>
            </p14:xfrm>
          </p:contentPart>
        </mc:Choice>
        <mc:Fallback>
          <p:pic>
            <p:nvPicPr>
              <p:cNvPr id="471" name="Ink 470">
                <a:extLst>
                  <a:ext uri="{FF2B5EF4-FFF2-40B4-BE49-F238E27FC236}">
                    <a16:creationId xmlns:a16="http://schemas.microsoft.com/office/drawing/2014/main" id="{A39D23D0-C06A-4028-8C96-7772F296C495}"/>
                  </a:ext>
                </a:extLst>
              </p:cNvPr>
              <p:cNvPicPr/>
              <p:nvPr/>
            </p:nvPicPr>
            <p:blipFill>
              <a:blip r:embed="rId7"/>
              <a:stretch>
                <a:fillRect/>
              </a:stretch>
            </p:blipFill>
            <p:spPr>
              <a:xfrm>
                <a:off x="1912680" y="4178520"/>
                <a:ext cx="8736120" cy="1279080"/>
              </a:xfrm>
              <a:prstGeom prst="rect">
                <a:avLst/>
              </a:prstGeom>
            </p:spPr>
          </p:pic>
        </mc:Fallback>
      </mc:AlternateContent>
    </p:spTree>
    <p:extLst>
      <p:ext uri="{BB962C8B-B14F-4D97-AF65-F5344CB8AC3E}">
        <p14:creationId xmlns:p14="http://schemas.microsoft.com/office/powerpoint/2010/main" val="1620667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latin typeface="Calibri"/>
                <a:cs typeface="Calibri"/>
              </a:rPr>
              <a:t>Lesson 7-2 Notes</a:t>
            </a:r>
            <a:r>
              <a:rPr lang="en-US" sz="4000">
                <a:latin typeface="Calibri"/>
                <a:cs typeface="Calibri"/>
              </a:rPr>
              <a:t> </a:t>
            </a: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244" name="TextBox 243">
            <a:extLst>
              <a:ext uri="{FF2B5EF4-FFF2-40B4-BE49-F238E27FC236}">
                <a16:creationId xmlns:a16="http://schemas.microsoft.com/office/drawing/2014/main" id="{9993EFF6-6150-4168-BA9C-EA671BCBF5C1}"/>
              </a:ext>
            </a:extLst>
          </p:cNvPr>
          <p:cNvSpPr txBox="1"/>
          <p:nvPr/>
        </p:nvSpPr>
        <p:spPr>
          <a:xfrm>
            <a:off x="769566" y="116124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Examples</a:t>
            </a:r>
          </a:p>
        </p:txBody>
      </p:sp>
      <p:pic>
        <p:nvPicPr>
          <p:cNvPr id="3" name="Picture 2">
            <a:extLst>
              <a:ext uri="{FF2B5EF4-FFF2-40B4-BE49-F238E27FC236}">
                <a16:creationId xmlns:a16="http://schemas.microsoft.com/office/drawing/2014/main" id="{73479B0F-ED4F-4456-B55D-533D652B5086}"/>
              </a:ext>
            </a:extLst>
          </p:cNvPr>
          <p:cNvPicPr>
            <a:picLocks noChangeAspect="1"/>
          </p:cNvPicPr>
          <p:nvPr/>
        </p:nvPicPr>
        <p:blipFill>
          <a:blip r:embed="rId3"/>
          <a:stretch>
            <a:fillRect/>
          </a:stretch>
        </p:blipFill>
        <p:spPr>
          <a:xfrm>
            <a:off x="7436754" y="2974681"/>
            <a:ext cx="2899941" cy="2744030"/>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BCECFB2-22C3-461B-981E-0B2AB38616EE}"/>
                  </a:ext>
                </a:extLst>
              </p:cNvPr>
              <p:cNvSpPr/>
              <p:nvPr/>
            </p:nvSpPr>
            <p:spPr>
              <a:xfrm>
                <a:off x="951187" y="1750727"/>
                <a:ext cx="10883004" cy="1294393"/>
              </a:xfrm>
              <a:prstGeom prst="rect">
                <a:avLst/>
              </a:prstGeom>
            </p:spPr>
            <p:txBody>
              <a:bodyPr wrap="square">
                <a:spAutoFit/>
              </a:bodyPr>
              <a:lstStyle/>
              <a:p>
                <a:pPr marL="342900" marR="0" lvl="0" indent="-342900">
                  <a:lnSpc>
                    <a:spcPct val="150000"/>
                  </a:lnSpc>
                  <a:spcBef>
                    <a:spcPts val="0"/>
                  </a:spcBef>
                  <a:spcAft>
                    <a:spcPts val="800"/>
                  </a:spcAft>
                  <a:buAutoNum type="arabicPeriod" startAt="3"/>
                </a:pPr>
                <a:r>
                  <a:rPr lang="en-US">
                    <a:latin typeface="Times New Roman" panose="02020603050405020304" pitchFamily="18" charset="0"/>
                    <a:ea typeface="Calibri" panose="020F0502020204030204" pitchFamily="34" charset="0"/>
                    <a:cs typeface="Times New Roman" panose="02020603050405020304" pitchFamily="18" charset="0"/>
                  </a:rPr>
                  <a:t>(They do) The best temperature to brew coffee is between 195</a:t>
                </a:r>
                <a14:m>
                  <m:oMath xmlns:m="http://schemas.openxmlformats.org/officeDocument/2006/math">
                    <m:r>
                      <a:rPr lang="en-US" i="1">
                        <a:latin typeface="Cambria Math" panose="02040503050406030204" pitchFamily="18" charset="0"/>
                        <a:ea typeface="Calibri" panose="020F0502020204030204" pitchFamily="34" charset="0"/>
                        <a:cs typeface="Times New Roman" panose="02020603050405020304" pitchFamily="18" charset="0"/>
                      </a:rPr>
                      <m:t>℉</m:t>
                    </m:r>
                  </m:oMath>
                </a14:m>
                <a:r>
                  <a:rPr lang="en-US">
                    <a:latin typeface="Times New Roman" panose="02020603050405020304" pitchFamily="18" charset="0"/>
                    <a:ea typeface="Times New Roman" panose="02020603050405020304" pitchFamily="18" charset="0"/>
                    <a:cs typeface="Times New Roman" panose="02020603050405020304" pitchFamily="18" charset="0"/>
                  </a:rPr>
                  <a:t> and 205</a:t>
                </a:r>
                <a14:m>
                  <m:oMath xmlns:m="http://schemas.openxmlformats.org/officeDocument/2006/math">
                    <m:r>
                      <a:rPr lang="en-US"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a:latin typeface="Times New Roman" panose="02020603050405020304" pitchFamily="18" charset="0"/>
                    <a:ea typeface="Times New Roman" panose="02020603050405020304" pitchFamily="18" charset="0"/>
                    <a:cs typeface="Times New Roman" panose="02020603050405020304" pitchFamily="18" charset="0"/>
                  </a:rPr>
                  <a:t>. Coffee is cool enough to drink at 185</a:t>
                </a:r>
                <a14:m>
                  <m:oMath xmlns:m="http://schemas.openxmlformats.org/officeDocument/2006/math">
                    <m:r>
                      <a:rPr lang="en-US"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a:latin typeface="Times New Roman" panose="02020603050405020304" pitchFamily="18" charset="0"/>
                    <a:ea typeface="Times New Roman" panose="02020603050405020304" pitchFamily="18" charset="0"/>
                    <a:cs typeface="Times New Roman" panose="02020603050405020304" pitchFamily="18" charset="0"/>
                  </a:rPr>
                  <a:t>. The table shows temperatures from a sample cup of coffee. How long does it take for a cup of coffee to be cool enough to drink? Use an exponential model.</a:t>
                </a:r>
                <a:endParaRPr lang="en-US">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FBCECFB2-22C3-461B-981E-0B2AB38616EE}"/>
                  </a:ext>
                </a:extLst>
              </p:cNvPr>
              <p:cNvSpPr>
                <a:spLocks noRot="1" noChangeAspect="1" noMove="1" noResize="1" noEditPoints="1" noAdjustHandles="1" noChangeArrowheads="1" noChangeShapeType="1" noTextEdit="1"/>
              </p:cNvSpPr>
              <p:nvPr/>
            </p:nvSpPr>
            <p:spPr>
              <a:xfrm>
                <a:off x="951187" y="1750727"/>
                <a:ext cx="10883004" cy="1294393"/>
              </a:xfrm>
              <a:prstGeom prst="rect">
                <a:avLst/>
              </a:prstGeom>
              <a:blipFill>
                <a:blip r:embed="rId4"/>
                <a:stretch>
                  <a:fillRect l="-336" b="-6103"/>
                </a:stretch>
              </a:blipFill>
            </p:spPr>
            <p:txBody>
              <a:bodyPr/>
              <a:lstStyle/>
              <a:p>
                <a:r>
                  <a:rPr lang="en-US">
                    <a:noFill/>
                  </a:rPr>
                  <a:t> </a:t>
                </a:r>
              </a:p>
            </p:txBody>
          </p:sp>
        </mc:Fallback>
      </mc:AlternateContent>
      <p:sp>
        <p:nvSpPr>
          <p:cNvPr id="6" name="Footer Placeholder 5">
            <a:extLst>
              <a:ext uri="{FF2B5EF4-FFF2-40B4-BE49-F238E27FC236}">
                <a16:creationId xmlns:a16="http://schemas.microsoft.com/office/drawing/2014/main" id="{1EB42190-28D1-480A-B9AD-C7B99F3FA341}"/>
              </a:ext>
            </a:extLst>
          </p:cNvPr>
          <p:cNvSpPr>
            <a:spLocks noGrp="1"/>
          </p:cNvSpPr>
          <p:nvPr>
            <p:ph type="ftr" sz="quarter" idx="11"/>
          </p:nvPr>
        </p:nvSpPr>
        <p:spPr/>
        <p:txBody>
          <a:bodyPr/>
          <a:lstStyle/>
          <a:p>
            <a:r>
              <a:rPr lang="en-US"/>
              <a:t>SWBAT explore the properties of functions of the form y=a𝑏^𝑥 IOT graph exponential functions that have base e. </a:t>
            </a:r>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9DA3EDB-A74A-43ED-8245-ECE33410E018}"/>
                  </a:ext>
                </a:extLst>
              </p14:cNvPr>
              <p14:cNvContentPartPr/>
              <p14:nvPr/>
            </p14:nvContentPartPr>
            <p14:xfrm>
              <a:off x="1232640" y="3209760"/>
              <a:ext cx="4149000" cy="1494720"/>
            </p14:xfrm>
          </p:contentPart>
        </mc:Choice>
        <mc:Fallback xmlns="">
          <p:pic>
            <p:nvPicPr>
              <p:cNvPr id="7" name="Ink 6">
                <a:extLst>
                  <a:ext uri="{FF2B5EF4-FFF2-40B4-BE49-F238E27FC236}">
                    <a16:creationId xmlns:a16="http://schemas.microsoft.com/office/drawing/2014/main" id="{E9DA3EDB-A74A-43ED-8245-ECE33410E018}"/>
                  </a:ext>
                </a:extLst>
              </p:cNvPr>
              <p:cNvPicPr/>
              <p:nvPr/>
            </p:nvPicPr>
            <p:blipFill>
              <a:blip r:embed="rId6"/>
              <a:stretch>
                <a:fillRect/>
              </a:stretch>
            </p:blipFill>
            <p:spPr>
              <a:xfrm>
                <a:off x="1223280" y="3200400"/>
                <a:ext cx="4167720" cy="1513440"/>
              </a:xfrm>
              <a:prstGeom prst="rect">
                <a:avLst/>
              </a:prstGeom>
            </p:spPr>
          </p:pic>
        </mc:Fallback>
      </mc:AlternateContent>
    </p:spTree>
    <p:extLst>
      <p:ext uri="{BB962C8B-B14F-4D97-AF65-F5344CB8AC3E}">
        <p14:creationId xmlns:p14="http://schemas.microsoft.com/office/powerpoint/2010/main" val="2310159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F200C-2FA2-4F59-A260-8E04552D28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8FF109-F8DC-4C35-B4B2-6A4F3367378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9812436-CFFF-45FD-8242-5558838CDA9B}"/>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675728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latin typeface="Calibri"/>
                <a:cs typeface="Calibri"/>
              </a:rPr>
              <a:t>Lesson 7-2 Notes</a:t>
            </a:r>
            <a:r>
              <a:rPr lang="en-US" sz="4000">
                <a:latin typeface="Calibri"/>
                <a:cs typeface="Calibri"/>
              </a:rPr>
              <a:t> </a:t>
            </a: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244" name="TextBox 243">
            <a:extLst>
              <a:ext uri="{FF2B5EF4-FFF2-40B4-BE49-F238E27FC236}">
                <a16:creationId xmlns:a16="http://schemas.microsoft.com/office/drawing/2014/main" id="{9993EFF6-6150-4168-BA9C-EA671BCBF5C1}"/>
              </a:ext>
            </a:extLst>
          </p:cNvPr>
          <p:cNvSpPr txBox="1"/>
          <p:nvPr/>
        </p:nvSpPr>
        <p:spPr>
          <a:xfrm>
            <a:off x="769566" y="116124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Examples</a:t>
            </a:r>
          </a:p>
        </p:txBody>
      </p:sp>
      <p:sp>
        <p:nvSpPr>
          <p:cNvPr id="3" name="Rectangle 2">
            <a:extLst>
              <a:ext uri="{FF2B5EF4-FFF2-40B4-BE49-F238E27FC236}">
                <a16:creationId xmlns:a16="http://schemas.microsoft.com/office/drawing/2014/main" id="{01977338-CF78-4A4B-904B-7A88FA16C73F}"/>
              </a:ext>
            </a:extLst>
          </p:cNvPr>
          <p:cNvSpPr/>
          <p:nvPr/>
        </p:nvSpPr>
        <p:spPr>
          <a:xfrm>
            <a:off x="862611" y="1587756"/>
            <a:ext cx="10317458" cy="878895"/>
          </a:xfrm>
          <a:prstGeom prst="rect">
            <a:avLst/>
          </a:prstGeom>
        </p:spPr>
        <p:txBody>
          <a:bodyPr wrap="square">
            <a:spAutoFit/>
          </a:bodyPr>
          <a:lstStyle/>
          <a:p>
            <a:pPr>
              <a:lnSpc>
                <a:spcPct val="150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 </a:t>
            </a:r>
            <a:r>
              <a:rPr lang="en-US">
                <a:latin typeface="Calibri" panose="020F0502020204030204" pitchFamily="34" charset="0"/>
                <a:ea typeface="Calibri" panose="020F0502020204030204" pitchFamily="34" charset="0"/>
                <a:cs typeface="Times New Roman" panose="02020603050405020304" pitchFamily="18" charset="0"/>
              </a:rPr>
              <a:t>4.  </a:t>
            </a:r>
            <a:r>
              <a:rPr lang="en-US">
                <a:latin typeface="Times New Roman" panose="02020603050405020304" pitchFamily="18" charset="0"/>
                <a:ea typeface="Calibri" panose="020F0502020204030204" pitchFamily="34" charset="0"/>
                <a:cs typeface="Times New Roman" panose="02020603050405020304" pitchFamily="18" charset="0"/>
              </a:rPr>
              <a:t>(They do) The half-life of Phosphorus-32 is 14.3 days. Write an exponential decay function for a 50-mg       	sample. Find the amount remaining after 84 days.</a:t>
            </a: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A9D6CDB6-FF9E-43E6-99B1-78204D8F754D}"/>
              </a:ext>
            </a:extLst>
          </p:cNvPr>
          <p:cNvSpPr>
            <a:spLocks noGrp="1"/>
          </p:cNvSpPr>
          <p:nvPr>
            <p:ph type="ftr" sz="quarter" idx="11"/>
          </p:nvPr>
        </p:nvSpPr>
        <p:spPr/>
        <p:txBody>
          <a:bodyPr/>
          <a:lstStyle/>
          <a:p>
            <a:r>
              <a:rPr lang="en-US"/>
              <a:t>SWBAT explore the properties of functions of the form y=a𝑏^𝑥 IOT graph exponential functions that have base e. </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A25D3BF-528C-44D1-BBD8-27808EE689E7}"/>
                  </a:ext>
                </a:extLst>
              </p14:cNvPr>
              <p14:cNvContentPartPr/>
              <p14:nvPr/>
            </p14:nvContentPartPr>
            <p14:xfrm>
              <a:off x="2629080" y="1132920"/>
              <a:ext cx="6037920" cy="3781440"/>
            </p14:xfrm>
          </p:contentPart>
        </mc:Choice>
        <mc:Fallback xmlns="">
          <p:pic>
            <p:nvPicPr>
              <p:cNvPr id="6" name="Ink 5">
                <a:extLst>
                  <a:ext uri="{FF2B5EF4-FFF2-40B4-BE49-F238E27FC236}">
                    <a16:creationId xmlns:a16="http://schemas.microsoft.com/office/drawing/2014/main" id="{1A25D3BF-528C-44D1-BBD8-27808EE689E7}"/>
                  </a:ext>
                </a:extLst>
              </p:cNvPr>
              <p:cNvPicPr/>
              <p:nvPr/>
            </p:nvPicPr>
            <p:blipFill>
              <a:blip r:embed="rId4"/>
              <a:stretch>
                <a:fillRect/>
              </a:stretch>
            </p:blipFill>
            <p:spPr>
              <a:xfrm>
                <a:off x="2619720" y="1123560"/>
                <a:ext cx="6056640" cy="3800160"/>
              </a:xfrm>
              <a:prstGeom prst="rect">
                <a:avLst/>
              </a:prstGeom>
            </p:spPr>
          </p:pic>
        </mc:Fallback>
      </mc:AlternateContent>
    </p:spTree>
    <p:extLst>
      <p:ext uri="{BB962C8B-B14F-4D97-AF65-F5344CB8AC3E}">
        <p14:creationId xmlns:p14="http://schemas.microsoft.com/office/powerpoint/2010/main" val="3933828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56117506-5EA2-48E1-9422-2825F64CFB2C}"/>
              </a:ext>
            </a:extLst>
          </p:cNvPr>
          <p:cNvSpPr>
            <a:spLocks noGrp="1"/>
          </p:cNvSpPr>
          <p:nvPr>
            <p:ph type="title"/>
          </p:nvPr>
        </p:nvSpPr>
        <p:spPr>
          <a:xfrm>
            <a:off x="646111" y="452718"/>
            <a:ext cx="9404723" cy="854217"/>
          </a:xfrm>
        </p:spPr>
        <p:txBody>
          <a:bodyPr/>
          <a:lstStyle/>
          <a:p>
            <a:r>
              <a:rPr lang="en-US"/>
              <a:t>Weekly Overview       </a:t>
            </a:r>
          </a:p>
        </p:txBody>
      </p:sp>
      <p:sp>
        <p:nvSpPr>
          <p:cNvPr id="18" name="Content Placeholder 4">
            <a:extLst>
              <a:ext uri="{FF2B5EF4-FFF2-40B4-BE49-F238E27FC236}">
                <a16:creationId xmlns:a16="http://schemas.microsoft.com/office/drawing/2014/main" id="{AE35A3E0-D326-4D09-B6D1-BE4C8E2D1CB6}"/>
              </a:ext>
            </a:extLst>
          </p:cNvPr>
          <p:cNvSpPr txBox="1">
            <a:spLocks/>
          </p:cNvSpPr>
          <p:nvPr/>
        </p:nvSpPr>
        <p:spPr>
          <a:xfrm>
            <a:off x="3613659" y="1972498"/>
            <a:ext cx="2588358" cy="3566911"/>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r>
              <a:rPr lang="en-US"/>
              <a:t>Activities</a:t>
            </a:r>
          </a:p>
          <a:p>
            <a:pPr lvl="1">
              <a:buFont typeface="Arial" panose="020B0604020202020204" pitchFamily="34" charset="0"/>
              <a:buChar char="•"/>
            </a:pPr>
            <a:r>
              <a:rPr lang="en-US"/>
              <a:t>Bell Work</a:t>
            </a:r>
          </a:p>
          <a:p>
            <a:pPr lvl="1">
              <a:buFont typeface="Arial" panose="020B0604020202020204" pitchFamily="34" charset="0"/>
              <a:buChar char="•"/>
            </a:pPr>
            <a:r>
              <a:rPr lang="en-US"/>
              <a:t>Notes</a:t>
            </a:r>
          </a:p>
          <a:p>
            <a:pPr lvl="1">
              <a:buFont typeface="Arial" panose="020B0604020202020204" pitchFamily="34" charset="0"/>
              <a:buChar char="•"/>
            </a:pPr>
            <a:r>
              <a:rPr lang="en-US"/>
              <a:t>Real World Applications</a:t>
            </a:r>
          </a:p>
        </p:txBody>
      </p:sp>
      <p:sp>
        <p:nvSpPr>
          <p:cNvPr id="19" name="Content Placeholder 4">
            <a:extLst>
              <a:ext uri="{FF2B5EF4-FFF2-40B4-BE49-F238E27FC236}">
                <a16:creationId xmlns:a16="http://schemas.microsoft.com/office/drawing/2014/main" id="{4CC2DD56-6C10-457D-81BA-256BFB1444E0}"/>
              </a:ext>
            </a:extLst>
          </p:cNvPr>
          <p:cNvSpPr txBox="1">
            <a:spLocks/>
          </p:cNvSpPr>
          <p:nvPr/>
        </p:nvSpPr>
        <p:spPr>
          <a:xfrm>
            <a:off x="885888" y="1972498"/>
            <a:ext cx="2427155" cy="3778945"/>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r>
              <a:rPr lang="en-US"/>
              <a:t>Lessons</a:t>
            </a:r>
          </a:p>
          <a:p>
            <a:pPr lvl="1">
              <a:buFont typeface="Arial" panose="020B0604020202020204" pitchFamily="34" charset="0"/>
              <a:buChar char="•"/>
            </a:pPr>
            <a:r>
              <a:rPr lang="en-US"/>
              <a:t>7-1 Exploring Exponential Models</a:t>
            </a:r>
          </a:p>
          <a:p>
            <a:pPr lvl="1">
              <a:buFont typeface="Arial" panose="020B0604020202020204" pitchFamily="34" charset="0"/>
              <a:buChar char="•"/>
            </a:pPr>
            <a:r>
              <a:rPr lang="en-US"/>
              <a:t>7-2 Properties of Exponential Functions </a:t>
            </a:r>
          </a:p>
          <a:p>
            <a:pPr lvl="1">
              <a:buFont typeface="Arial" panose="020B0604020202020204" pitchFamily="34" charset="0"/>
              <a:buChar char="•"/>
            </a:pPr>
            <a:r>
              <a:rPr lang="en-US"/>
              <a:t>7-3 Logarithmic Functions as Inverses</a:t>
            </a:r>
          </a:p>
          <a:p>
            <a:pPr marL="457200" lvl="1" indent="0">
              <a:buNone/>
            </a:pPr>
            <a:endParaRPr lang="en-US"/>
          </a:p>
          <a:p>
            <a:endParaRPr lang="en-US"/>
          </a:p>
        </p:txBody>
      </p:sp>
      <p:sp>
        <p:nvSpPr>
          <p:cNvPr id="20" name="Content Placeholder 4">
            <a:extLst>
              <a:ext uri="{FF2B5EF4-FFF2-40B4-BE49-F238E27FC236}">
                <a16:creationId xmlns:a16="http://schemas.microsoft.com/office/drawing/2014/main" id="{D1EB6C91-6FDE-4F8D-B64D-9A1EFDFB8D1D}"/>
              </a:ext>
            </a:extLst>
          </p:cNvPr>
          <p:cNvSpPr txBox="1">
            <a:spLocks/>
          </p:cNvSpPr>
          <p:nvPr/>
        </p:nvSpPr>
        <p:spPr>
          <a:xfrm>
            <a:off x="6639088" y="1972497"/>
            <a:ext cx="2902478" cy="3566911"/>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r>
              <a:rPr lang="en-US"/>
              <a:t>Assignments</a:t>
            </a:r>
          </a:p>
          <a:p>
            <a:pPr lvl="1">
              <a:buFont typeface="Arial" panose="020B0604020202020204" pitchFamily="34" charset="0"/>
              <a:buChar char="•"/>
            </a:pPr>
            <a:r>
              <a:rPr lang="en-US"/>
              <a:t>Complete &amp; Submit Bell work</a:t>
            </a:r>
          </a:p>
          <a:p>
            <a:pPr lvl="1">
              <a:buFont typeface="Arial" panose="020B0604020202020204" pitchFamily="34" charset="0"/>
              <a:buChar char="•"/>
            </a:pPr>
            <a:r>
              <a:rPr lang="en-US"/>
              <a:t>Complete &amp; Submit Delta Math</a:t>
            </a:r>
          </a:p>
          <a:p>
            <a:pPr lvl="1">
              <a:buFont typeface="Arial" panose="020B0604020202020204" pitchFamily="34" charset="0"/>
              <a:buChar char="•"/>
            </a:pPr>
            <a:r>
              <a:rPr lang="en-US"/>
              <a:t>Complete &amp; Submit Enrichment</a:t>
            </a:r>
          </a:p>
          <a:p>
            <a:pPr lvl="1">
              <a:buFont typeface="Arial" panose="020B0604020202020204" pitchFamily="34" charset="0"/>
              <a:buChar char="•"/>
            </a:pPr>
            <a:r>
              <a:rPr lang="en-US"/>
              <a:t>Complete Practice Problems</a:t>
            </a:r>
          </a:p>
          <a:p>
            <a:pPr marL="0" indent="0">
              <a:buFont typeface="Wingdings 3" charset="2"/>
              <a:buNone/>
            </a:pPr>
            <a:endParaRPr lang="en-US"/>
          </a:p>
        </p:txBody>
      </p:sp>
      <p:pic>
        <p:nvPicPr>
          <p:cNvPr id="21" name="Picture 20" descr="C:\Users\cartertn2\AppData\Local\Microsoft\Windows\INetCache\Content.MSO\C30EDC4.tmp">
            <a:extLst>
              <a:ext uri="{FF2B5EF4-FFF2-40B4-BE49-F238E27FC236}">
                <a16:creationId xmlns:a16="http://schemas.microsoft.com/office/drawing/2014/main" id="{FCC800BC-D629-4B59-B43C-6DC9B9884BA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227446" y="0"/>
            <a:ext cx="1241771" cy="1223341"/>
          </a:xfrm>
          <a:prstGeom prst="rect">
            <a:avLst/>
          </a:prstGeom>
          <a:noFill/>
          <a:ln>
            <a:noFill/>
          </a:ln>
        </p:spPr>
      </p:pic>
    </p:spTree>
    <p:extLst>
      <p:ext uri="{BB962C8B-B14F-4D97-AF65-F5344CB8AC3E}">
        <p14:creationId xmlns:p14="http://schemas.microsoft.com/office/powerpoint/2010/main" val="3397078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977809"/>
          </a:xfrm>
        </p:spPr>
        <p:txBody>
          <a:bodyPr/>
          <a:lstStyle/>
          <a:p>
            <a:r>
              <a:rPr lang="en-US">
                <a:latin typeface="Calibri"/>
                <a:cs typeface="Calibri"/>
              </a:rPr>
              <a:t>Independent Practice/Lesson Check 7-2</a:t>
            </a:r>
          </a:p>
        </p:txBody>
      </p:sp>
      <p:pic>
        <p:nvPicPr>
          <p:cNvPr id="10" name="Picture 10" descr="A picture containing drawing&#10;&#10;Description automatically generated">
            <a:extLst>
              <a:ext uri="{FF2B5EF4-FFF2-40B4-BE49-F238E27FC236}">
                <a16:creationId xmlns:a16="http://schemas.microsoft.com/office/drawing/2014/main" id="{4624D957-081A-4AD6-8604-AD3B508AFA92}"/>
              </a:ext>
            </a:extLst>
          </p:cNvPr>
          <p:cNvPicPr>
            <a:picLocks noGrp="1" noChangeAspect="1"/>
          </p:cNvPicPr>
          <p:nvPr>
            <p:ph idx="1"/>
          </p:nvPr>
        </p:nvPicPr>
        <p:blipFill>
          <a:blip r:embed="rId2"/>
          <a:stretch>
            <a:fillRect/>
          </a:stretch>
        </p:blipFill>
        <p:spPr>
          <a:xfrm>
            <a:off x="9994116" y="-5476"/>
            <a:ext cx="1157198" cy="1166723"/>
          </a:xfrm>
        </p:spPr>
      </p:pic>
      <p:pic>
        <p:nvPicPr>
          <p:cNvPr id="4" name="Picture 3">
            <a:extLst>
              <a:ext uri="{FF2B5EF4-FFF2-40B4-BE49-F238E27FC236}">
                <a16:creationId xmlns:a16="http://schemas.microsoft.com/office/drawing/2014/main" id="{C83DAF9F-850A-4BA0-B5BD-E1D995D5D2EA}"/>
              </a:ext>
            </a:extLst>
          </p:cNvPr>
          <p:cNvPicPr>
            <a:picLocks noChangeAspect="1"/>
          </p:cNvPicPr>
          <p:nvPr/>
        </p:nvPicPr>
        <p:blipFill>
          <a:blip r:embed="rId3"/>
          <a:stretch>
            <a:fillRect/>
          </a:stretch>
        </p:blipFill>
        <p:spPr>
          <a:xfrm>
            <a:off x="962109" y="1636022"/>
            <a:ext cx="10544024" cy="3585955"/>
          </a:xfrm>
          <a:prstGeom prst="rect">
            <a:avLst/>
          </a:prstGeom>
        </p:spPr>
      </p:pic>
    </p:spTree>
    <p:extLst>
      <p:ext uri="{BB962C8B-B14F-4D97-AF65-F5344CB8AC3E}">
        <p14:creationId xmlns:p14="http://schemas.microsoft.com/office/powerpoint/2010/main" val="1559459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977809"/>
          </a:xfrm>
        </p:spPr>
        <p:txBody>
          <a:bodyPr/>
          <a:lstStyle/>
          <a:p>
            <a:r>
              <a:rPr lang="en-US">
                <a:latin typeface="Calibri"/>
                <a:cs typeface="Calibri"/>
              </a:rPr>
              <a:t>Independent Practice/Lesson Check 7-2</a:t>
            </a:r>
          </a:p>
        </p:txBody>
      </p:sp>
      <p:pic>
        <p:nvPicPr>
          <p:cNvPr id="10" name="Picture 10" descr="A picture containing drawing&#10;&#10;Description automatically generated">
            <a:extLst>
              <a:ext uri="{FF2B5EF4-FFF2-40B4-BE49-F238E27FC236}">
                <a16:creationId xmlns:a16="http://schemas.microsoft.com/office/drawing/2014/main" id="{4624D957-081A-4AD6-8604-AD3B508AFA92}"/>
              </a:ext>
            </a:extLst>
          </p:cNvPr>
          <p:cNvPicPr>
            <a:picLocks noGrp="1" noChangeAspect="1"/>
          </p:cNvPicPr>
          <p:nvPr>
            <p:ph idx="1"/>
          </p:nvPr>
        </p:nvPicPr>
        <p:blipFill>
          <a:blip r:embed="rId2"/>
          <a:stretch>
            <a:fillRect/>
          </a:stretch>
        </p:blipFill>
        <p:spPr>
          <a:xfrm>
            <a:off x="9994116" y="-5476"/>
            <a:ext cx="1157198" cy="1166723"/>
          </a:xfrm>
        </p:spPr>
      </p:pic>
      <p:pic>
        <p:nvPicPr>
          <p:cNvPr id="4" name="Picture 3">
            <a:extLst>
              <a:ext uri="{FF2B5EF4-FFF2-40B4-BE49-F238E27FC236}">
                <a16:creationId xmlns:a16="http://schemas.microsoft.com/office/drawing/2014/main" id="{C83DAF9F-850A-4BA0-B5BD-E1D995D5D2EA}"/>
              </a:ext>
            </a:extLst>
          </p:cNvPr>
          <p:cNvPicPr>
            <a:picLocks noChangeAspect="1"/>
          </p:cNvPicPr>
          <p:nvPr/>
        </p:nvPicPr>
        <p:blipFill>
          <a:blip r:embed="rId3"/>
          <a:stretch>
            <a:fillRect/>
          </a:stretch>
        </p:blipFill>
        <p:spPr>
          <a:xfrm>
            <a:off x="962109" y="1636022"/>
            <a:ext cx="10544024" cy="3585955"/>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54FA9153-53D1-42AA-B603-F22057F0FD8E}"/>
                  </a:ext>
                </a:extLst>
              </p14:cNvPr>
              <p14:cNvContentPartPr/>
              <p14:nvPr/>
            </p14:nvContentPartPr>
            <p14:xfrm>
              <a:off x="2365769" y="3043548"/>
              <a:ext cx="199800" cy="275760"/>
            </p14:xfrm>
          </p:contentPart>
        </mc:Choice>
        <mc:Fallback xmlns="">
          <p:pic>
            <p:nvPicPr>
              <p:cNvPr id="8" name="Ink 7">
                <a:extLst>
                  <a:ext uri="{FF2B5EF4-FFF2-40B4-BE49-F238E27FC236}">
                    <a16:creationId xmlns:a16="http://schemas.microsoft.com/office/drawing/2014/main" id="{54FA9153-53D1-42AA-B603-F22057F0FD8E}"/>
                  </a:ext>
                </a:extLst>
              </p:cNvPr>
              <p:cNvPicPr/>
              <p:nvPr/>
            </p:nvPicPr>
            <p:blipFill>
              <a:blip r:embed="rId5"/>
              <a:stretch>
                <a:fillRect/>
              </a:stretch>
            </p:blipFill>
            <p:spPr>
              <a:xfrm>
                <a:off x="2347769" y="3025548"/>
                <a:ext cx="23544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AA70CA6A-CC27-4B63-B121-1D987C1F4FD4}"/>
                  </a:ext>
                </a:extLst>
              </p14:cNvPr>
              <p14:cNvContentPartPr/>
              <p14:nvPr/>
            </p14:nvContentPartPr>
            <p14:xfrm>
              <a:off x="2364689" y="3170268"/>
              <a:ext cx="187920" cy="38160"/>
            </p14:xfrm>
          </p:contentPart>
        </mc:Choice>
        <mc:Fallback xmlns="">
          <p:pic>
            <p:nvPicPr>
              <p:cNvPr id="9" name="Ink 8">
                <a:extLst>
                  <a:ext uri="{FF2B5EF4-FFF2-40B4-BE49-F238E27FC236}">
                    <a16:creationId xmlns:a16="http://schemas.microsoft.com/office/drawing/2014/main" id="{AA70CA6A-CC27-4B63-B121-1D987C1F4FD4}"/>
                  </a:ext>
                </a:extLst>
              </p:cNvPr>
              <p:cNvPicPr/>
              <p:nvPr/>
            </p:nvPicPr>
            <p:blipFill>
              <a:blip r:embed="rId7"/>
              <a:stretch>
                <a:fillRect/>
              </a:stretch>
            </p:blipFill>
            <p:spPr>
              <a:xfrm>
                <a:off x="2346689" y="3152097"/>
                <a:ext cx="223560" cy="7413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A21E1254-9459-4A4E-BF06-E04E1710C4EE}"/>
                  </a:ext>
                </a:extLst>
              </p14:cNvPr>
              <p14:cNvContentPartPr/>
              <p14:nvPr/>
            </p14:nvContentPartPr>
            <p14:xfrm>
              <a:off x="2721809" y="3131388"/>
              <a:ext cx="90360" cy="15120"/>
            </p14:xfrm>
          </p:contentPart>
        </mc:Choice>
        <mc:Fallback xmlns="">
          <p:pic>
            <p:nvPicPr>
              <p:cNvPr id="11" name="Ink 10">
                <a:extLst>
                  <a:ext uri="{FF2B5EF4-FFF2-40B4-BE49-F238E27FC236}">
                    <a16:creationId xmlns:a16="http://schemas.microsoft.com/office/drawing/2014/main" id="{A21E1254-9459-4A4E-BF06-E04E1710C4EE}"/>
                  </a:ext>
                </a:extLst>
              </p:cNvPr>
              <p:cNvPicPr/>
              <p:nvPr/>
            </p:nvPicPr>
            <p:blipFill>
              <a:blip r:embed="rId9"/>
              <a:stretch>
                <a:fillRect/>
              </a:stretch>
            </p:blipFill>
            <p:spPr>
              <a:xfrm>
                <a:off x="2703809" y="3113807"/>
                <a:ext cx="126000" cy="4993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DA8CBDCF-8A83-49BE-93D7-064D2F2700C0}"/>
                  </a:ext>
                </a:extLst>
              </p14:cNvPr>
              <p14:cNvContentPartPr/>
              <p14:nvPr/>
            </p14:nvContentPartPr>
            <p14:xfrm>
              <a:off x="2749529" y="3218868"/>
              <a:ext cx="80280" cy="15840"/>
            </p14:xfrm>
          </p:contentPart>
        </mc:Choice>
        <mc:Fallback xmlns="">
          <p:pic>
            <p:nvPicPr>
              <p:cNvPr id="12" name="Ink 11">
                <a:extLst>
                  <a:ext uri="{FF2B5EF4-FFF2-40B4-BE49-F238E27FC236}">
                    <a16:creationId xmlns:a16="http://schemas.microsoft.com/office/drawing/2014/main" id="{DA8CBDCF-8A83-49BE-93D7-064D2F2700C0}"/>
                  </a:ext>
                </a:extLst>
              </p:cNvPr>
              <p:cNvPicPr/>
              <p:nvPr/>
            </p:nvPicPr>
            <p:blipFill>
              <a:blip r:embed="rId11"/>
              <a:stretch>
                <a:fillRect/>
              </a:stretch>
            </p:blipFill>
            <p:spPr>
              <a:xfrm>
                <a:off x="2731529" y="3200868"/>
                <a:ext cx="115920" cy="51480"/>
              </a:xfrm>
              <a:prstGeom prst="rect">
                <a:avLst/>
              </a:prstGeom>
            </p:spPr>
          </p:pic>
        </mc:Fallback>
      </mc:AlternateContent>
      <p:grpSp>
        <p:nvGrpSpPr>
          <p:cNvPr id="24" name="Group 23">
            <a:extLst>
              <a:ext uri="{FF2B5EF4-FFF2-40B4-BE49-F238E27FC236}">
                <a16:creationId xmlns:a16="http://schemas.microsoft.com/office/drawing/2014/main" id="{7B74F3A6-BDAF-4ADA-948D-2001F0F754AA}"/>
              </a:ext>
            </a:extLst>
          </p:cNvPr>
          <p:cNvGrpSpPr/>
          <p:nvPr/>
        </p:nvGrpSpPr>
        <p:grpSpPr>
          <a:xfrm>
            <a:off x="3026369" y="2997828"/>
            <a:ext cx="1839600" cy="317520"/>
            <a:chOff x="3026369" y="2997828"/>
            <a:chExt cx="1839600" cy="317520"/>
          </a:xfrm>
        </p:grpSpPr>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51AF9015-877B-46A6-8B04-FABFA3A354EF}"/>
                    </a:ext>
                  </a:extLst>
                </p14:cNvPr>
                <p14:cNvContentPartPr/>
                <p14:nvPr/>
              </p14:nvContentPartPr>
              <p14:xfrm>
                <a:off x="3026369" y="3090708"/>
                <a:ext cx="216720" cy="224640"/>
              </p14:xfrm>
            </p:contentPart>
          </mc:Choice>
          <mc:Fallback xmlns="">
            <p:pic>
              <p:nvPicPr>
                <p:cNvPr id="13" name="Ink 12">
                  <a:extLst>
                    <a:ext uri="{FF2B5EF4-FFF2-40B4-BE49-F238E27FC236}">
                      <a16:creationId xmlns:a16="http://schemas.microsoft.com/office/drawing/2014/main" id="{51AF9015-877B-46A6-8B04-FABFA3A354EF}"/>
                    </a:ext>
                  </a:extLst>
                </p:cNvPr>
                <p:cNvPicPr/>
                <p:nvPr/>
              </p:nvPicPr>
              <p:blipFill>
                <a:blip r:embed="rId13"/>
                <a:stretch>
                  <a:fillRect/>
                </a:stretch>
              </p:blipFill>
              <p:spPr>
                <a:xfrm>
                  <a:off x="3008369" y="3072708"/>
                  <a:ext cx="25236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8775D72F-1F53-49C6-93E5-7F9E9AFCD3E8}"/>
                    </a:ext>
                  </a:extLst>
                </p14:cNvPr>
                <p14:cNvContentPartPr/>
                <p14:nvPr/>
              </p14:nvContentPartPr>
              <p14:xfrm>
                <a:off x="3258929" y="3079908"/>
                <a:ext cx="114480" cy="173880"/>
              </p14:xfrm>
            </p:contentPart>
          </mc:Choice>
          <mc:Fallback xmlns="">
            <p:pic>
              <p:nvPicPr>
                <p:cNvPr id="14" name="Ink 13">
                  <a:extLst>
                    <a:ext uri="{FF2B5EF4-FFF2-40B4-BE49-F238E27FC236}">
                      <a16:creationId xmlns:a16="http://schemas.microsoft.com/office/drawing/2014/main" id="{8775D72F-1F53-49C6-93E5-7F9E9AFCD3E8}"/>
                    </a:ext>
                  </a:extLst>
                </p:cNvPr>
                <p:cNvPicPr/>
                <p:nvPr/>
              </p:nvPicPr>
              <p:blipFill>
                <a:blip r:embed="rId15"/>
                <a:stretch>
                  <a:fillRect/>
                </a:stretch>
              </p:blipFill>
              <p:spPr>
                <a:xfrm>
                  <a:off x="3240929" y="3061908"/>
                  <a:ext cx="15012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8E6DB669-DDC9-4D1D-8972-86DB64DB0A1F}"/>
                    </a:ext>
                  </a:extLst>
                </p14:cNvPr>
                <p14:cNvContentPartPr/>
                <p14:nvPr/>
              </p14:nvContentPartPr>
              <p14:xfrm>
                <a:off x="3406889" y="3073428"/>
                <a:ext cx="156240" cy="151560"/>
              </p14:xfrm>
            </p:contentPart>
          </mc:Choice>
          <mc:Fallback xmlns="">
            <p:pic>
              <p:nvPicPr>
                <p:cNvPr id="15" name="Ink 14">
                  <a:extLst>
                    <a:ext uri="{FF2B5EF4-FFF2-40B4-BE49-F238E27FC236}">
                      <a16:creationId xmlns:a16="http://schemas.microsoft.com/office/drawing/2014/main" id="{8E6DB669-DDC9-4D1D-8972-86DB64DB0A1F}"/>
                    </a:ext>
                  </a:extLst>
                </p:cNvPr>
                <p:cNvPicPr/>
                <p:nvPr/>
              </p:nvPicPr>
              <p:blipFill>
                <a:blip r:embed="rId17"/>
                <a:stretch>
                  <a:fillRect/>
                </a:stretch>
              </p:blipFill>
              <p:spPr>
                <a:xfrm>
                  <a:off x="3388889" y="3055428"/>
                  <a:ext cx="19188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889610CD-A925-4EAD-AA25-213DAEED5DE0}"/>
                    </a:ext>
                  </a:extLst>
                </p14:cNvPr>
                <p14:cNvContentPartPr/>
                <p14:nvPr/>
              </p14:nvContentPartPr>
              <p14:xfrm>
                <a:off x="3614609" y="3065868"/>
                <a:ext cx="172080" cy="203040"/>
              </p14:xfrm>
            </p:contentPart>
          </mc:Choice>
          <mc:Fallback xmlns="">
            <p:pic>
              <p:nvPicPr>
                <p:cNvPr id="16" name="Ink 15">
                  <a:extLst>
                    <a:ext uri="{FF2B5EF4-FFF2-40B4-BE49-F238E27FC236}">
                      <a16:creationId xmlns:a16="http://schemas.microsoft.com/office/drawing/2014/main" id="{889610CD-A925-4EAD-AA25-213DAEED5DE0}"/>
                    </a:ext>
                  </a:extLst>
                </p:cNvPr>
                <p:cNvPicPr/>
                <p:nvPr/>
              </p:nvPicPr>
              <p:blipFill>
                <a:blip r:embed="rId19"/>
                <a:stretch>
                  <a:fillRect/>
                </a:stretch>
              </p:blipFill>
              <p:spPr>
                <a:xfrm>
                  <a:off x="3596571" y="3047868"/>
                  <a:ext cx="207795"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C9DC6E6C-94F2-4EB5-94C5-EFFFE25401F2}"/>
                    </a:ext>
                  </a:extLst>
                </p14:cNvPr>
                <p14:cNvContentPartPr/>
                <p14:nvPr/>
              </p14:nvContentPartPr>
              <p14:xfrm>
                <a:off x="3906569" y="3068388"/>
                <a:ext cx="97920" cy="225000"/>
              </p14:xfrm>
            </p:contentPart>
          </mc:Choice>
          <mc:Fallback xmlns="">
            <p:pic>
              <p:nvPicPr>
                <p:cNvPr id="18" name="Ink 17">
                  <a:extLst>
                    <a:ext uri="{FF2B5EF4-FFF2-40B4-BE49-F238E27FC236}">
                      <a16:creationId xmlns:a16="http://schemas.microsoft.com/office/drawing/2014/main" id="{C9DC6E6C-94F2-4EB5-94C5-EFFFE25401F2}"/>
                    </a:ext>
                  </a:extLst>
                </p:cNvPr>
                <p:cNvPicPr/>
                <p:nvPr/>
              </p:nvPicPr>
              <p:blipFill>
                <a:blip r:embed="rId21"/>
                <a:stretch>
                  <a:fillRect/>
                </a:stretch>
              </p:blipFill>
              <p:spPr>
                <a:xfrm>
                  <a:off x="3888569" y="3050359"/>
                  <a:ext cx="133560" cy="260697"/>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Ink 18">
                  <a:extLst>
                    <a:ext uri="{FF2B5EF4-FFF2-40B4-BE49-F238E27FC236}">
                      <a16:creationId xmlns:a16="http://schemas.microsoft.com/office/drawing/2014/main" id="{7987EBDC-13E4-4F53-B1E7-7324A43A8B00}"/>
                    </a:ext>
                  </a:extLst>
                </p14:cNvPr>
                <p14:cNvContentPartPr/>
                <p14:nvPr/>
              </p14:nvContentPartPr>
              <p14:xfrm>
                <a:off x="4112849" y="3084948"/>
                <a:ext cx="9360" cy="170280"/>
              </p14:xfrm>
            </p:contentPart>
          </mc:Choice>
          <mc:Fallback xmlns="">
            <p:pic>
              <p:nvPicPr>
                <p:cNvPr id="19" name="Ink 18">
                  <a:extLst>
                    <a:ext uri="{FF2B5EF4-FFF2-40B4-BE49-F238E27FC236}">
                      <a16:creationId xmlns:a16="http://schemas.microsoft.com/office/drawing/2014/main" id="{7987EBDC-13E4-4F53-B1E7-7324A43A8B00}"/>
                    </a:ext>
                  </a:extLst>
                </p:cNvPr>
                <p:cNvPicPr/>
                <p:nvPr/>
              </p:nvPicPr>
              <p:blipFill>
                <a:blip r:embed="rId23"/>
                <a:stretch>
                  <a:fillRect/>
                </a:stretch>
              </p:blipFill>
              <p:spPr>
                <a:xfrm>
                  <a:off x="4095516" y="3066948"/>
                  <a:ext cx="4368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 name="Ink 19">
                  <a:extLst>
                    <a:ext uri="{FF2B5EF4-FFF2-40B4-BE49-F238E27FC236}">
                      <a16:creationId xmlns:a16="http://schemas.microsoft.com/office/drawing/2014/main" id="{98F9129B-7057-4796-B9D5-B950DBAC16DC}"/>
                    </a:ext>
                  </a:extLst>
                </p14:cNvPr>
                <p14:cNvContentPartPr/>
                <p14:nvPr/>
              </p14:nvContentPartPr>
              <p14:xfrm>
                <a:off x="4258289" y="3218868"/>
                <a:ext cx="3960" cy="360"/>
              </p14:xfrm>
            </p:contentPart>
          </mc:Choice>
          <mc:Fallback xmlns="">
            <p:pic>
              <p:nvPicPr>
                <p:cNvPr id="20" name="Ink 19">
                  <a:extLst>
                    <a:ext uri="{FF2B5EF4-FFF2-40B4-BE49-F238E27FC236}">
                      <a16:creationId xmlns:a16="http://schemas.microsoft.com/office/drawing/2014/main" id="{98F9129B-7057-4796-B9D5-B950DBAC16DC}"/>
                    </a:ext>
                  </a:extLst>
                </p:cNvPr>
                <p:cNvPicPr/>
                <p:nvPr/>
              </p:nvPicPr>
              <p:blipFill>
                <a:blip r:embed="rId25"/>
                <a:stretch>
                  <a:fillRect/>
                </a:stretch>
              </p:blipFill>
              <p:spPr>
                <a:xfrm>
                  <a:off x="4241789" y="3200868"/>
                  <a:ext cx="3663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1" name="Ink 20">
                  <a:extLst>
                    <a:ext uri="{FF2B5EF4-FFF2-40B4-BE49-F238E27FC236}">
                      <a16:creationId xmlns:a16="http://schemas.microsoft.com/office/drawing/2014/main" id="{71C87826-9E7B-4964-BBB1-AA722FF3977C}"/>
                    </a:ext>
                  </a:extLst>
                </p14:cNvPr>
                <p14:cNvContentPartPr/>
                <p14:nvPr/>
              </p14:nvContentPartPr>
              <p14:xfrm>
                <a:off x="4338209" y="3074868"/>
                <a:ext cx="144000" cy="174600"/>
              </p14:xfrm>
            </p:contentPart>
          </mc:Choice>
          <mc:Fallback xmlns="">
            <p:pic>
              <p:nvPicPr>
                <p:cNvPr id="21" name="Ink 20">
                  <a:extLst>
                    <a:ext uri="{FF2B5EF4-FFF2-40B4-BE49-F238E27FC236}">
                      <a16:creationId xmlns:a16="http://schemas.microsoft.com/office/drawing/2014/main" id="{71C87826-9E7B-4964-BBB1-AA722FF3977C}"/>
                    </a:ext>
                  </a:extLst>
                </p:cNvPr>
                <p:cNvPicPr/>
                <p:nvPr/>
              </p:nvPicPr>
              <p:blipFill>
                <a:blip r:embed="rId27"/>
                <a:stretch>
                  <a:fillRect/>
                </a:stretch>
              </p:blipFill>
              <p:spPr>
                <a:xfrm>
                  <a:off x="4320209" y="3056868"/>
                  <a:ext cx="17964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2" name="Ink 21">
                  <a:extLst>
                    <a:ext uri="{FF2B5EF4-FFF2-40B4-BE49-F238E27FC236}">
                      <a16:creationId xmlns:a16="http://schemas.microsoft.com/office/drawing/2014/main" id="{5F61E8B5-A6E2-426F-8E28-134B96CF5A5E}"/>
                    </a:ext>
                  </a:extLst>
                </p14:cNvPr>
                <p14:cNvContentPartPr/>
                <p14:nvPr/>
              </p14:nvContentPartPr>
              <p14:xfrm>
                <a:off x="4544849" y="3039588"/>
                <a:ext cx="122040" cy="194760"/>
              </p14:xfrm>
            </p:contentPart>
          </mc:Choice>
          <mc:Fallback xmlns="">
            <p:pic>
              <p:nvPicPr>
                <p:cNvPr id="22" name="Ink 21">
                  <a:extLst>
                    <a:ext uri="{FF2B5EF4-FFF2-40B4-BE49-F238E27FC236}">
                      <a16:creationId xmlns:a16="http://schemas.microsoft.com/office/drawing/2014/main" id="{5F61E8B5-A6E2-426F-8E28-134B96CF5A5E}"/>
                    </a:ext>
                  </a:extLst>
                </p:cNvPr>
                <p:cNvPicPr/>
                <p:nvPr/>
              </p:nvPicPr>
              <p:blipFill>
                <a:blip r:embed="rId29"/>
                <a:stretch>
                  <a:fillRect/>
                </a:stretch>
              </p:blipFill>
              <p:spPr>
                <a:xfrm>
                  <a:off x="4526849" y="3021588"/>
                  <a:ext cx="15768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3" name="Ink 22">
                  <a:extLst>
                    <a:ext uri="{FF2B5EF4-FFF2-40B4-BE49-F238E27FC236}">
                      <a16:creationId xmlns:a16="http://schemas.microsoft.com/office/drawing/2014/main" id="{A619A830-14B6-4D3C-9F8E-732D14BD94DF}"/>
                    </a:ext>
                  </a:extLst>
                </p14:cNvPr>
                <p14:cNvContentPartPr/>
                <p14:nvPr/>
              </p14:nvContentPartPr>
              <p14:xfrm>
                <a:off x="4764809" y="2997828"/>
                <a:ext cx="101160" cy="295560"/>
              </p14:xfrm>
            </p:contentPart>
          </mc:Choice>
          <mc:Fallback xmlns="">
            <p:pic>
              <p:nvPicPr>
                <p:cNvPr id="23" name="Ink 22">
                  <a:extLst>
                    <a:ext uri="{FF2B5EF4-FFF2-40B4-BE49-F238E27FC236}">
                      <a16:creationId xmlns:a16="http://schemas.microsoft.com/office/drawing/2014/main" id="{A619A830-14B6-4D3C-9F8E-732D14BD94DF}"/>
                    </a:ext>
                  </a:extLst>
                </p:cNvPr>
                <p:cNvPicPr/>
                <p:nvPr/>
              </p:nvPicPr>
              <p:blipFill>
                <a:blip r:embed="rId31"/>
                <a:stretch>
                  <a:fillRect/>
                </a:stretch>
              </p:blipFill>
              <p:spPr>
                <a:xfrm>
                  <a:off x="4746809" y="2979806"/>
                  <a:ext cx="136800" cy="331243"/>
                </a:xfrm>
                <a:prstGeom prst="rect">
                  <a:avLst/>
                </a:prstGeom>
              </p:spPr>
            </p:pic>
          </mc:Fallback>
        </mc:AlternateContent>
      </p:grpSp>
      <p:grpSp>
        <p:nvGrpSpPr>
          <p:cNvPr id="32" name="Group 31">
            <a:extLst>
              <a:ext uri="{FF2B5EF4-FFF2-40B4-BE49-F238E27FC236}">
                <a16:creationId xmlns:a16="http://schemas.microsoft.com/office/drawing/2014/main" id="{37193D88-EF47-4E40-ADD8-B6AC70CA6106}"/>
              </a:ext>
            </a:extLst>
          </p:cNvPr>
          <p:cNvGrpSpPr/>
          <p:nvPr/>
        </p:nvGrpSpPr>
        <p:grpSpPr>
          <a:xfrm>
            <a:off x="2789129" y="3459348"/>
            <a:ext cx="89280" cy="86040"/>
            <a:chOff x="2789129" y="3459348"/>
            <a:chExt cx="89280" cy="86040"/>
          </a:xfrm>
        </p:grpSpPr>
        <mc:AlternateContent xmlns:mc="http://schemas.openxmlformats.org/markup-compatibility/2006" xmlns:p14="http://schemas.microsoft.com/office/powerpoint/2010/main">
          <mc:Choice Requires="p14">
            <p:contentPart p14:bwMode="auto" r:id="rId32">
              <p14:nvContentPartPr>
                <p14:cNvPr id="25" name="Ink 24">
                  <a:extLst>
                    <a:ext uri="{FF2B5EF4-FFF2-40B4-BE49-F238E27FC236}">
                      <a16:creationId xmlns:a16="http://schemas.microsoft.com/office/drawing/2014/main" id="{D138F357-2EDB-4B3C-A462-06FBD26D3CCE}"/>
                    </a:ext>
                  </a:extLst>
                </p14:cNvPr>
                <p14:cNvContentPartPr/>
                <p14:nvPr/>
              </p14:nvContentPartPr>
              <p14:xfrm>
                <a:off x="2789129" y="3459348"/>
                <a:ext cx="76320" cy="5040"/>
              </p14:xfrm>
            </p:contentPart>
          </mc:Choice>
          <mc:Fallback xmlns="">
            <p:pic>
              <p:nvPicPr>
                <p:cNvPr id="25" name="Ink 24">
                  <a:extLst>
                    <a:ext uri="{FF2B5EF4-FFF2-40B4-BE49-F238E27FC236}">
                      <a16:creationId xmlns:a16="http://schemas.microsoft.com/office/drawing/2014/main" id="{D138F357-2EDB-4B3C-A462-06FBD26D3CCE}"/>
                    </a:ext>
                  </a:extLst>
                </p:cNvPr>
                <p:cNvPicPr/>
                <p:nvPr/>
              </p:nvPicPr>
              <p:blipFill>
                <a:blip r:embed="rId33"/>
                <a:stretch>
                  <a:fillRect/>
                </a:stretch>
              </p:blipFill>
              <p:spPr>
                <a:xfrm>
                  <a:off x="2771214" y="3442548"/>
                  <a:ext cx="111793" cy="38304"/>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6" name="Ink 25">
                  <a:extLst>
                    <a:ext uri="{FF2B5EF4-FFF2-40B4-BE49-F238E27FC236}">
                      <a16:creationId xmlns:a16="http://schemas.microsoft.com/office/drawing/2014/main" id="{89A410FF-5E6B-4FCE-BEF4-95D95129835B}"/>
                    </a:ext>
                  </a:extLst>
                </p14:cNvPr>
                <p14:cNvContentPartPr/>
                <p14:nvPr/>
              </p14:nvContentPartPr>
              <p14:xfrm>
                <a:off x="2797409" y="3534948"/>
                <a:ext cx="81000" cy="10440"/>
              </p14:xfrm>
            </p:contentPart>
          </mc:Choice>
          <mc:Fallback xmlns="">
            <p:pic>
              <p:nvPicPr>
                <p:cNvPr id="26" name="Ink 25">
                  <a:extLst>
                    <a:ext uri="{FF2B5EF4-FFF2-40B4-BE49-F238E27FC236}">
                      <a16:creationId xmlns:a16="http://schemas.microsoft.com/office/drawing/2014/main" id="{89A410FF-5E6B-4FCE-BEF4-95D95129835B}"/>
                    </a:ext>
                  </a:extLst>
                </p:cNvPr>
                <p:cNvPicPr/>
                <p:nvPr/>
              </p:nvPicPr>
              <p:blipFill>
                <a:blip r:embed="rId35"/>
                <a:stretch>
                  <a:fillRect/>
                </a:stretch>
              </p:blipFill>
              <p:spPr>
                <a:xfrm>
                  <a:off x="2779409" y="3516948"/>
                  <a:ext cx="116640" cy="46080"/>
                </a:xfrm>
                <a:prstGeom prst="rect">
                  <a:avLst/>
                </a:prstGeom>
              </p:spPr>
            </p:pic>
          </mc:Fallback>
        </mc:AlternateContent>
      </p:grpSp>
      <p:grpSp>
        <p:nvGrpSpPr>
          <p:cNvPr id="31" name="Group 30">
            <a:extLst>
              <a:ext uri="{FF2B5EF4-FFF2-40B4-BE49-F238E27FC236}">
                <a16:creationId xmlns:a16="http://schemas.microsoft.com/office/drawing/2014/main" id="{142E9F87-E4FF-43F4-8729-06AAD97A324A}"/>
              </a:ext>
            </a:extLst>
          </p:cNvPr>
          <p:cNvGrpSpPr/>
          <p:nvPr/>
        </p:nvGrpSpPr>
        <p:grpSpPr>
          <a:xfrm>
            <a:off x="3086129" y="3382668"/>
            <a:ext cx="662400" cy="223920"/>
            <a:chOff x="3086129" y="3382668"/>
            <a:chExt cx="662400" cy="223920"/>
          </a:xfrm>
        </p:grpSpPr>
        <mc:AlternateContent xmlns:mc="http://schemas.openxmlformats.org/markup-compatibility/2006" xmlns:p14="http://schemas.microsoft.com/office/powerpoint/2010/main">
          <mc:Choice Requires="p14">
            <p:contentPart p14:bwMode="auto" r:id="rId36">
              <p14:nvContentPartPr>
                <p14:cNvPr id="27" name="Ink 26">
                  <a:extLst>
                    <a:ext uri="{FF2B5EF4-FFF2-40B4-BE49-F238E27FC236}">
                      <a16:creationId xmlns:a16="http://schemas.microsoft.com/office/drawing/2014/main" id="{EABFF6A5-C457-4B05-854A-5012C13823C3}"/>
                    </a:ext>
                  </a:extLst>
                </p14:cNvPr>
                <p14:cNvContentPartPr/>
                <p14:nvPr/>
              </p14:nvContentPartPr>
              <p14:xfrm>
                <a:off x="3086129" y="3420828"/>
                <a:ext cx="219240" cy="185760"/>
              </p14:xfrm>
            </p:contentPart>
          </mc:Choice>
          <mc:Fallback xmlns="">
            <p:pic>
              <p:nvPicPr>
                <p:cNvPr id="27" name="Ink 26">
                  <a:extLst>
                    <a:ext uri="{FF2B5EF4-FFF2-40B4-BE49-F238E27FC236}">
                      <a16:creationId xmlns:a16="http://schemas.microsoft.com/office/drawing/2014/main" id="{EABFF6A5-C457-4B05-854A-5012C13823C3}"/>
                    </a:ext>
                  </a:extLst>
                </p:cNvPr>
                <p:cNvPicPr/>
                <p:nvPr/>
              </p:nvPicPr>
              <p:blipFill>
                <a:blip r:embed="rId37"/>
                <a:stretch>
                  <a:fillRect/>
                </a:stretch>
              </p:blipFill>
              <p:spPr>
                <a:xfrm>
                  <a:off x="3068129" y="3402828"/>
                  <a:ext cx="2548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8" name="Ink 27">
                  <a:extLst>
                    <a:ext uri="{FF2B5EF4-FFF2-40B4-BE49-F238E27FC236}">
                      <a16:creationId xmlns:a16="http://schemas.microsoft.com/office/drawing/2014/main" id="{425BA7D6-5AB8-4198-8107-1B979C39EFD0}"/>
                    </a:ext>
                  </a:extLst>
                </p14:cNvPr>
                <p14:cNvContentPartPr/>
                <p14:nvPr/>
              </p14:nvContentPartPr>
              <p14:xfrm>
                <a:off x="3346049" y="3412548"/>
                <a:ext cx="7200" cy="167760"/>
              </p14:xfrm>
            </p:contentPart>
          </mc:Choice>
          <mc:Fallback xmlns="">
            <p:pic>
              <p:nvPicPr>
                <p:cNvPr id="28" name="Ink 27">
                  <a:extLst>
                    <a:ext uri="{FF2B5EF4-FFF2-40B4-BE49-F238E27FC236}">
                      <a16:creationId xmlns:a16="http://schemas.microsoft.com/office/drawing/2014/main" id="{425BA7D6-5AB8-4198-8107-1B979C39EFD0}"/>
                    </a:ext>
                  </a:extLst>
                </p:cNvPr>
                <p:cNvPicPr/>
                <p:nvPr/>
              </p:nvPicPr>
              <p:blipFill>
                <a:blip r:embed="rId39"/>
                <a:stretch>
                  <a:fillRect/>
                </a:stretch>
              </p:blipFill>
              <p:spPr>
                <a:xfrm>
                  <a:off x="3328049" y="3394548"/>
                  <a:ext cx="4284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9" name="Ink 28">
                  <a:extLst>
                    <a:ext uri="{FF2B5EF4-FFF2-40B4-BE49-F238E27FC236}">
                      <a16:creationId xmlns:a16="http://schemas.microsoft.com/office/drawing/2014/main" id="{977319A6-F0F9-49DF-B265-4DE84DFCA70C}"/>
                    </a:ext>
                  </a:extLst>
                </p14:cNvPr>
                <p14:cNvContentPartPr/>
                <p14:nvPr/>
              </p14:nvContentPartPr>
              <p14:xfrm>
                <a:off x="3440729" y="3410028"/>
                <a:ext cx="127080" cy="150840"/>
              </p14:xfrm>
            </p:contentPart>
          </mc:Choice>
          <mc:Fallback xmlns="">
            <p:pic>
              <p:nvPicPr>
                <p:cNvPr id="29" name="Ink 28">
                  <a:extLst>
                    <a:ext uri="{FF2B5EF4-FFF2-40B4-BE49-F238E27FC236}">
                      <a16:creationId xmlns:a16="http://schemas.microsoft.com/office/drawing/2014/main" id="{977319A6-F0F9-49DF-B265-4DE84DFCA70C}"/>
                    </a:ext>
                  </a:extLst>
                </p:cNvPr>
                <p:cNvPicPr/>
                <p:nvPr/>
              </p:nvPicPr>
              <p:blipFill>
                <a:blip r:embed="rId41"/>
                <a:stretch>
                  <a:fillRect/>
                </a:stretch>
              </p:blipFill>
              <p:spPr>
                <a:xfrm>
                  <a:off x="3422780" y="3392028"/>
                  <a:ext cx="162619"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0" name="Ink 29">
                  <a:extLst>
                    <a:ext uri="{FF2B5EF4-FFF2-40B4-BE49-F238E27FC236}">
                      <a16:creationId xmlns:a16="http://schemas.microsoft.com/office/drawing/2014/main" id="{51F4FACD-E842-4E82-BEC8-81FE8B585425}"/>
                    </a:ext>
                  </a:extLst>
                </p14:cNvPr>
                <p14:cNvContentPartPr/>
                <p14:nvPr/>
              </p14:nvContentPartPr>
              <p14:xfrm>
                <a:off x="3630089" y="3382668"/>
                <a:ext cx="118440" cy="194400"/>
              </p14:xfrm>
            </p:contentPart>
          </mc:Choice>
          <mc:Fallback xmlns="">
            <p:pic>
              <p:nvPicPr>
                <p:cNvPr id="30" name="Ink 29">
                  <a:extLst>
                    <a:ext uri="{FF2B5EF4-FFF2-40B4-BE49-F238E27FC236}">
                      <a16:creationId xmlns:a16="http://schemas.microsoft.com/office/drawing/2014/main" id="{51F4FACD-E842-4E82-BEC8-81FE8B585425}"/>
                    </a:ext>
                  </a:extLst>
                </p:cNvPr>
                <p:cNvPicPr/>
                <p:nvPr/>
              </p:nvPicPr>
              <p:blipFill>
                <a:blip r:embed="rId43"/>
                <a:stretch>
                  <a:fillRect/>
                </a:stretch>
              </p:blipFill>
              <p:spPr>
                <a:xfrm>
                  <a:off x="3612144" y="3364668"/>
                  <a:ext cx="153972" cy="230040"/>
                </a:xfrm>
                <a:prstGeom prst="rect">
                  <a:avLst/>
                </a:prstGeom>
              </p:spPr>
            </p:pic>
          </mc:Fallback>
        </mc:AlternateContent>
      </p:grpSp>
      <p:grpSp>
        <p:nvGrpSpPr>
          <p:cNvPr id="47" name="Group 46">
            <a:extLst>
              <a:ext uri="{FF2B5EF4-FFF2-40B4-BE49-F238E27FC236}">
                <a16:creationId xmlns:a16="http://schemas.microsoft.com/office/drawing/2014/main" id="{76790CF1-76B8-428D-9379-A0DF414FA196}"/>
              </a:ext>
            </a:extLst>
          </p:cNvPr>
          <p:cNvGrpSpPr/>
          <p:nvPr/>
        </p:nvGrpSpPr>
        <p:grpSpPr>
          <a:xfrm>
            <a:off x="5683889" y="2951028"/>
            <a:ext cx="1212840" cy="272880"/>
            <a:chOff x="5683889" y="2951028"/>
            <a:chExt cx="1212840" cy="272880"/>
          </a:xfrm>
        </p:grpSpPr>
        <mc:AlternateContent xmlns:mc="http://schemas.openxmlformats.org/markup-compatibility/2006" xmlns:p14="http://schemas.microsoft.com/office/powerpoint/2010/main">
          <mc:Choice Requires="p14">
            <p:contentPart p14:bwMode="auto" r:id="rId44">
              <p14:nvContentPartPr>
                <p14:cNvPr id="33" name="Ink 32">
                  <a:extLst>
                    <a:ext uri="{FF2B5EF4-FFF2-40B4-BE49-F238E27FC236}">
                      <a16:creationId xmlns:a16="http://schemas.microsoft.com/office/drawing/2014/main" id="{26154AF8-75C1-4C13-82AC-5809C4ADC076}"/>
                    </a:ext>
                  </a:extLst>
                </p14:cNvPr>
                <p14:cNvContentPartPr/>
                <p14:nvPr/>
              </p14:nvContentPartPr>
              <p14:xfrm>
                <a:off x="5692169" y="2951028"/>
                <a:ext cx="207000" cy="233640"/>
              </p14:xfrm>
            </p:contentPart>
          </mc:Choice>
          <mc:Fallback xmlns="">
            <p:pic>
              <p:nvPicPr>
                <p:cNvPr id="33" name="Ink 32">
                  <a:extLst>
                    <a:ext uri="{FF2B5EF4-FFF2-40B4-BE49-F238E27FC236}">
                      <a16:creationId xmlns:a16="http://schemas.microsoft.com/office/drawing/2014/main" id="{26154AF8-75C1-4C13-82AC-5809C4ADC076}"/>
                    </a:ext>
                  </a:extLst>
                </p:cNvPr>
                <p:cNvPicPr/>
                <p:nvPr/>
              </p:nvPicPr>
              <p:blipFill>
                <a:blip r:embed="rId45"/>
                <a:stretch>
                  <a:fillRect/>
                </a:stretch>
              </p:blipFill>
              <p:spPr>
                <a:xfrm>
                  <a:off x="5674169" y="2933028"/>
                  <a:ext cx="24264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4" name="Ink 33">
                  <a:extLst>
                    <a:ext uri="{FF2B5EF4-FFF2-40B4-BE49-F238E27FC236}">
                      <a16:creationId xmlns:a16="http://schemas.microsoft.com/office/drawing/2014/main" id="{3FF400B9-2B48-4264-81FD-09EAE55A8332}"/>
                    </a:ext>
                  </a:extLst>
                </p14:cNvPr>
                <p14:cNvContentPartPr/>
                <p14:nvPr/>
              </p14:nvContentPartPr>
              <p14:xfrm>
                <a:off x="5683889" y="3097908"/>
                <a:ext cx="165240" cy="10800"/>
              </p14:xfrm>
            </p:contentPart>
          </mc:Choice>
          <mc:Fallback xmlns="">
            <p:pic>
              <p:nvPicPr>
                <p:cNvPr id="34" name="Ink 33">
                  <a:extLst>
                    <a:ext uri="{FF2B5EF4-FFF2-40B4-BE49-F238E27FC236}">
                      <a16:creationId xmlns:a16="http://schemas.microsoft.com/office/drawing/2014/main" id="{3FF400B9-2B48-4264-81FD-09EAE55A8332}"/>
                    </a:ext>
                  </a:extLst>
                </p:cNvPr>
                <p:cNvPicPr/>
                <p:nvPr/>
              </p:nvPicPr>
              <p:blipFill>
                <a:blip r:embed="rId47"/>
                <a:stretch>
                  <a:fillRect/>
                </a:stretch>
              </p:blipFill>
              <p:spPr>
                <a:xfrm>
                  <a:off x="5665928" y="3079908"/>
                  <a:ext cx="200803"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5" name="Ink 34">
                  <a:extLst>
                    <a:ext uri="{FF2B5EF4-FFF2-40B4-BE49-F238E27FC236}">
                      <a16:creationId xmlns:a16="http://schemas.microsoft.com/office/drawing/2014/main" id="{C4CD4883-0E39-4353-9433-DE1B29DA2748}"/>
                    </a:ext>
                  </a:extLst>
                </p14:cNvPr>
                <p14:cNvContentPartPr/>
                <p14:nvPr/>
              </p14:nvContentPartPr>
              <p14:xfrm>
                <a:off x="6026249" y="3029508"/>
                <a:ext cx="93600" cy="13320"/>
              </p14:xfrm>
            </p:contentPart>
          </mc:Choice>
          <mc:Fallback xmlns="">
            <p:pic>
              <p:nvPicPr>
                <p:cNvPr id="35" name="Ink 34">
                  <a:extLst>
                    <a:ext uri="{FF2B5EF4-FFF2-40B4-BE49-F238E27FC236}">
                      <a16:creationId xmlns:a16="http://schemas.microsoft.com/office/drawing/2014/main" id="{C4CD4883-0E39-4353-9433-DE1B29DA2748}"/>
                    </a:ext>
                  </a:extLst>
                </p:cNvPr>
                <p:cNvPicPr/>
                <p:nvPr/>
              </p:nvPicPr>
              <p:blipFill>
                <a:blip r:embed="rId49"/>
                <a:stretch>
                  <a:fillRect/>
                </a:stretch>
              </p:blipFill>
              <p:spPr>
                <a:xfrm>
                  <a:off x="6008180" y="3011508"/>
                  <a:ext cx="129378"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6" name="Ink 35">
                  <a:extLst>
                    <a:ext uri="{FF2B5EF4-FFF2-40B4-BE49-F238E27FC236}">
                      <a16:creationId xmlns:a16="http://schemas.microsoft.com/office/drawing/2014/main" id="{A49E4B83-C440-4384-8985-7FCA2B523573}"/>
                    </a:ext>
                  </a:extLst>
                </p14:cNvPr>
                <p14:cNvContentPartPr/>
                <p14:nvPr/>
              </p14:nvContentPartPr>
              <p14:xfrm>
                <a:off x="5996729" y="3114468"/>
                <a:ext cx="156600" cy="15480"/>
              </p14:xfrm>
            </p:contentPart>
          </mc:Choice>
          <mc:Fallback xmlns="">
            <p:pic>
              <p:nvPicPr>
                <p:cNvPr id="36" name="Ink 35">
                  <a:extLst>
                    <a:ext uri="{FF2B5EF4-FFF2-40B4-BE49-F238E27FC236}">
                      <a16:creationId xmlns:a16="http://schemas.microsoft.com/office/drawing/2014/main" id="{A49E4B83-C440-4384-8985-7FCA2B523573}"/>
                    </a:ext>
                  </a:extLst>
                </p:cNvPr>
                <p:cNvPicPr/>
                <p:nvPr/>
              </p:nvPicPr>
              <p:blipFill>
                <a:blip r:embed="rId51"/>
                <a:stretch>
                  <a:fillRect/>
                </a:stretch>
              </p:blipFill>
              <p:spPr>
                <a:xfrm>
                  <a:off x="5978729" y="3096039"/>
                  <a:ext cx="192240" cy="51969"/>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3" name="Ink 42">
                  <a:extLst>
                    <a:ext uri="{FF2B5EF4-FFF2-40B4-BE49-F238E27FC236}">
                      <a16:creationId xmlns:a16="http://schemas.microsoft.com/office/drawing/2014/main" id="{A452A029-A0AA-4048-A292-F1BECE7E9623}"/>
                    </a:ext>
                  </a:extLst>
                </p14:cNvPr>
                <p14:cNvContentPartPr/>
                <p14:nvPr/>
              </p14:nvContentPartPr>
              <p14:xfrm>
                <a:off x="6251609" y="3011148"/>
                <a:ext cx="48240" cy="212760"/>
              </p14:xfrm>
            </p:contentPart>
          </mc:Choice>
          <mc:Fallback xmlns="">
            <p:pic>
              <p:nvPicPr>
                <p:cNvPr id="43" name="Ink 42">
                  <a:extLst>
                    <a:ext uri="{FF2B5EF4-FFF2-40B4-BE49-F238E27FC236}">
                      <a16:creationId xmlns:a16="http://schemas.microsoft.com/office/drawing/2014/main" id="{A452A029-A0AA-4048-A292-F1BECE7E9623}"/>
                    </a:ext>
                  </a:extLst>
                </p:cNvPr>
                <p:cNvPicPr/>
                <p:nvPr/>
              </p:nvPicPr>
              <p:blipFill>
                <a:blip r:embed="rId53"/>
                <a:stretch>
                  <a:fillRect/>
                </a:stretch>
              </p:blipFill>
              <p:spPr>
                <a:xfrm>
                  <a:off x="6233609" y="2993148"/>
                  <a:ext cx="8388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4" name="Ink 43">
                  <a:extLst>
                    <a:ext uri="{FF2B5EF4-FFF2-40B4-BE49-F238E27FC236}">
                      <a16:creationId xmlns:a16="http://schemas.microsoft.com/office/drawing/2014/main" id="{B917AF28-77A9-4460-B78C-9BD8A9F98469}"/>
                    </a:ext>
                  </a:extLst>
                </p14:cNvPr>
                <p14:cNvContentPartPr/>
                <p14:nvPr/>
              </p14:nvContentPartPr>
              <p14:xfrm>
                <a:off x="6358169" y="3023028"/>
                <a:ext cx="122400" cy="181080"/>
              </p14:xfrm>
            </p:contentPart>
          </mc:Choice>
          <mc:Fallback xmlns="">
            <p:pic>
              <p:nvPicPr>
                <p:cNvPr id="44" name="Ink 43">
                  <a:extLst>
                    <a:ext uri="{FF2B5EF4-FFF2-40B4-BE49-F238E27FC236}">
                      <a16:creationId xmlns:a16="http://schemas.microsoft.com/office/drawing/2014/main" id="{B917AF28-77A9-4460-B78C-9BD8A9F98469}"/>
                    </a:ext>
                  </a:extLst>
                </p:cNvPr>
                <p:cNvPicPr/>
                <p:nvPr/>
              </p:nvPicPr>
              <p:blipFill>
                <a:blip r:embed="rId55"/>
                <a:stretch>
                  <a:fillRect/>
                </a:stretch>
              </p:blipFill>
              <p:spPr>
                <a:xfrm>
                  <a:off x="6340169" y="3005028"/>
                  <a:ext cx="15804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5" name="Ink 44">
                  <a:extLst>
                    <a:ext uri="{FF2B5EF4-FFF2-40B4-BE49-F238E27FC236}">
                      <a16:creationId xmlns:a16="http://schemas.microsoft.com/office/drawing/2014/main" id="{03BD79BA-E536-4F33-8215-3C0DB99B899D}"/>
                    </a:ext>
                  </a:extLst>
                </p14:cNvPr>
                <p14:cNvContentPartPr/>
                <p14:nvPr/>
              </p14:nvContentPartPr>
              <p14:xfrm>
                <a:off x="6530609" y="3012228"/>
                <a:ext cx="157680" cy="206280"/>
              </p14:xfrm>
            </p:contentPart>
          </mc:Choice>
          <mc:Fallback xmlns="">
            <p:pic>
              <p:nvPicPr>
                <p:cNvPr id="45" name="Ink 44">
                  <a:extLst>
                    <a:ext uri="{FF2B5EF4-FFF2-40B4-BE49-F238E27FC236}">
                      <a16:creationId xmlns:a16="http://schemas.microsoft.com/office/drawing/2014/main" id="{03BD79BA-E536-4F33-8215-3C0DB99B899D}"/>
                    </a:ext>
                  </a:extLst>
                </p:cNvPr>
                <p:cNvPicPr/>
                <p:nvPr/>
              </p:nvPicPr>
              <p:blipFill>
                <a:blip r:embed="rId57"/>
                <a:stretch>
                  <a:fillRect/>
                </a:stretch>
              </p:blipFill>
              <p:spPr>
                <a:xfrm>
                  <a:off x="6512568" y="2994228"/>
                  <a:ext cx="193402"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6" name="Ink 45">
                  <a:extLst>
                    <a:ext uri="{FF2B5EF4-FFF2-40B4-BE49-F238E27FC236}">
                      <a16:creationId xmlns:a16="http://schemas.microsoft.com/office/drawing/2014/main" id="{5324C729-F3C8-465A-9EEF-55CD7C4B6CB2}"/>
                    </a:ext>
                  </a:extLst>
                </p14:cNvPr>
                <p14:cNvContentPartPr/>
                <p14:nvPr/>
              </p14:nvContentPartPr>
              <p14:xfrm>
                <a:off x="6730409" y="2988468"/>
                <a:ext cx="166320" cy="220680"/>
              </p14:xfrm>
            </p:contentPart>
          </mc:Choice>
          <mc:Fallback xmlns="">
            <p:pic>
              <p:nvPicPr>
                <p:cNvPr id="46" name="Ink 45">
                  <a:extLst>
                    <a:ext uri="{FF2B5EF4-FFF2-40B4-BE49-F238E27FC236}">
                      <a16:creationId xmlns:a16="http://schemas.microsoft.com/office/drawing/2014/main" id="{5324C729-F3C8-465A-9EEF-55CD7C4B6CB2}"/>
                    </a:ext>
                  </a:extLst>
                </p:cNvPr>
                <p:cNvPicPr/>
                <p:nvPr/>
              </p:nvPicPr>
              <p:blipFill>
                <a:blip r:embed="rId59"/>
                <a:stretch>
                  <a:fillRect/>
                </a:stretch>
              </p:blipFill>
              <p:spPr>
                <a:xfrm>
                  <a:off x="6712370" y="2970468"/>
                  <a:ext cx="202037" cy="256320"/>
                </a:xfrm>
                <a:prstGeom prst="rect">
                  <a:avLst/>
                </a:prstGeom>
              </p:spPr>
            </p:pic>
          </mc:Fallback>
        </mc:AlternateContent>
      </p:grpSp>
      <p:grpSp>
        <p:nvGrpSpPr>
          <p:cNvPr id="53" name="Group 52">
            <a:extLst>
              <a:ext uri="{FF2B5EF4-FFF2-40B4-BE49-F238E27FC236}">
                <a16:creationId xmlns:a16="http://schemas.microsoft.com/office/drawing/2014/main" id="{2F7C5F77-BA06-4BAE-850A-89FD527C8EA2}"/>
              </a:ext>
            </a:extLst>
          </p:cNvPr>
          <p:cNvGrpSpPr/>
          <p:nvPr/>
        </p:nvGrpSpPr>
        <p:grpSpPr>
          <a:xfrm>
            <a:off x="6993209" y="2828628"/>
            <a:ext cx="781200" cy="381960"/>
            <a:chOff x="6993209" y="2828628"/>
            <a:chExt cx="781200" cy="381960"/>
          </a:xfrm>
        </p:grpSpPr>
        <mc:AlternateContent xmlns:mc="http://schemas.openxmlformats.org/markup-compatibility/2006" xmlns:p14="http://schemas.microsoft.com/office/powerpoint/2010/main">
          <mc:Choice Requires="p14">
            <p:contentPart p14:bwMode="auto" r:id="rId60">
              <p14:nvContentPartPr>
                <p14:cNvPr id="48" name="Ink 47">
                  <a:extLst>
                    <a:ext uri="{FF2B5EF4-FFF2-40B4-BE49-F238E27FC236}">
                      <a16:creationId xmlns:a16="http://schemas.microsoft.com/office/drawing/2014/main" id="{E80DA2B4-40FF-46FA-A7EB-E06CF095836A}"/>
                    </a:ext>
                  </a:extLst>
                </p14:cNvPr>
                <p14:cNvContentPartPr/>
                <p14:nvPr/>
              </p14:nvContentPartPr>
              <p14:xfrm>
                <a:off x="6993209" y="3045708"/>
                <a:ext cx="185400" cy="164880"/>
              </p14:xfrm>
            </p:contentPart>
          </mc:Choice>
          <mc:Fallback xmlns="">
            <p:pic>
              <p:nvPicPr>
                <p:cNvPr id="48" name="Ink 47">
                  <a:extLst>
                    <a:ext uri="{FF2B5EF4-FFF2-40B4-BE49-F238E27FC236}">
                      <a16:creationId xmlns:a16="http://schemas.microsoft.com/office/drawing/2014/main" id="{E80DA2B4-40FF-46FA-A7EB-E06CF095836A}"/>
                    </a:ext>
                  </a:extLst>
                </p:cNvPr>
                <p:cNvPicPr/>
                <p:nvPr/>
              </p:nvPicPr>
              <p:blipFill>
                <a:blip r:embed="rId61"/>
                <a:stretch>
                  <a:fillRect/>
                </a:stretch>
              </p:blipFill>
              <p:spPr>
                <a:xfrm>
                  <a:off x="6975209" y="3027708"/>
                  <a:ext cx="22104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9" name="Ink 48">
                  <a:extLst>
                    <a:ext uri="{FF2B5EF4-FFF2-40B4-BE49-F238E27FC236}">
                      <a16:creationId xmlns:a16="http://schemas.microsoft.com/office/drawing/2014/main" id="{F846F2CB-CB44-4909-AD3A-F2BB319964F4}"/>
                    </a:ext>
                  </a:extLst>
                </p14:cNvPr>
                <p14:cNvContentPartPr/>
                <p14:nvPr/>
              </p14:nvContentPartPr>
              <p14:xfrm>
                <a:off x="7234769" y="2902068"/>
                <a:ext cx="106200" cy="138600"/>
              </p14:xfrm>
            </p:contentPart>
          </mc:Choice>
          <mc:Fallback xmlns="">
            <p:pic>
              <p:nvPicPr>
                <p:cNvPr id="49" name="Ink 48">
                  <a:extLst>
                    <a:ext uri="{FF2B5EF4-FFF2-40B4-BE49-F238E27FC236}">
                      <a16:creationId xmlns:a16="http://schemas.microsoft.com/office/drawing/2014/main" id="{F846F2CB-CB44-4909-AD3A-F2BB319964F4}"/>
                    </a:ext>
                  </a:extLst>
                </p:cNvPr>
                <p:cNvPicPr/>
                <p:nvPr/>
              </p:nvPicPr>
              <p:blipFill>
                <a:blip r:embed="rId63"/>
                <a:stretch>
                  <a:fillRect/>
                </a:stretch>
              </p:blipFill>
              <p:spPr>
                <a:xfrm>
                  <a:off x="7216769" y="2884115"/>
                  <a:ext cx="141840" cy="174148"/>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0" name="Ink 49">
                  <a:extLst>
                    <a:ext uri="{FF2B5EF4-FFF2-40B4-BE49-F238E27FC236}">
                      <a16:creationId xmlns:a16="http://schemas.microsoft.com/office/drawing/2014/main" id="{7B7D73AA-361D-4D45-8EB4-1A0B15DF5F2C}"/>
                    </a:ext>
                  </a:extLst>
                </p14:cNvPr>
                <p14:cNvContentPartPr/>
                <p14:nvPr/>
              </p14:nvContentPartPr>
              <p14:xfrm>
                <a:off x="7403969" y="2988468"/>
                <a:ext cx="10080" cy="6120"/>
              </p14:xfrm>
            </p:contentPart>
          </mc:Choice>
          <mc:Fallback xmlns="">
            <p:pic>
              <p:nvPicPr>
                <p:cNvPr id="50" name="Ink 49">
                  <a:extLst>
                    <a:ext uri="{FF2B5EF4-FFF2-40B4-BE49-F238E27FC236}">
                      <a16:creationId xmlns:a16="http://schemas.microsoft.com/office/drawing/2014/main" id="{7B7D73AA-361D-4D45-8EB4-1A0B15DF5F2C}"/>
                    </a:ext>
                  </a:extLst>
                </p:cNvPr>
                <p:cNvPicPr/>
                <p:nvPr/>
              </p:nvPicPr>
              <p:blipFill>
                <a:blip r:embed="rId65"/>
                <a:stretch>
                  <a:fillRect/>
                </a:stretch>
              </p:blipFill>
              <p:spPr>
                <a:xfrm>
                  <a:off x="7385302" y="2969343"/>
                  <a:ext cx="47040" cy="43988"/>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1" name="Ink 50">
                  <a:extLst>
                    <a:ext uri="{FF2B5EF4-FFF2-40B4-BE49-F238E27FC236}">
                      <a16:creationId xmlns:a16="http://schemas.microsoft.com/office/drawing/2014/main" id="{1A228C08-9A6A-4092-BAEB-9C98679CEE17}"/>
                    </a:ext>
                  </a:extLst>
                </p14:cNvPr>
                <p14:cNvContentPartPr/>
                <p14:nvPr/>
              </p14:nvContentPartPr>
              <p14:xfrm>
                <a:off x="7471649" y="2893068"/>
                <a:ext cx="74880" cy="124560"/>
              </p14:xfrm>
            </p:contentPart>
          </mc:Choice>
          <mc:Fallback xmlns="">
            <p:pic>
              <p:nvPicPr>
                <p:cNvPr id="51" name="Ink 50">
                  <a:extLst>
                    <a:ext uri="{FF2B5EF4-FFF2-40B4-BE49-F238E27FC236}">
                      <a16:creationId xmlns:a16="http://schemas.microsoft.com/office/drawing/2014/main" id="{1A228C08-9A6A-4092-BAEB-9C98679CEE17}"/>
                    </a:ext>
                  </a:extLst>
                </p:cNvPr>
                <p:cNvPicPr/>
                <p:nvPr/>
              </p:nvPicPr>
              <p:blipFill>
                <a:blip r:embed="rId67"/>
                <a:stretch>
                  <a:fillRect/>
                </a:stretch>
              </p:blipFill>
              <p:spPr>
                <a:xfrm>
                  <a:off x="7453649" y="2875068"/>
                  <a:ext cx="11052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2" name="Ink 51">
                  <a:extLst>
                    <a:ext uri="{FF2B5EF4-FFF2-40B4-BE49-F238E27FC236}">
                      <a16:creationId xmlns:a16="http://schemas.microsoft.com/office/drawing/2014/main" id="{84BE94D0-D294-40D0-9B6C-2088BEA67654}"/>
                    </a:ext>
                  </a:extLst>
                </p14:cNvPr>
                <p14:cNvContentPartPr/>
                <p14:nvPr/>
              </p14:nvContentPartPr>
              <p14:xfrm>
                <a:off x="7662809" y="2828628"/>
                <a:ext cx="111600" cy="214200"/>
              </p14:xfrm>
            </p:contentPart>
          </mc:Choice>
          <mc:Fallback xmlns="">
            <p:pic>
              <p:nvPicPr>
                <p:cNvPr id="52" name="Ink 51">
                  <a:extLst>
                    <a:ext uri="{FF2B5EF4-FFF2-40B4-BE49-F238E27FC236}">
                      <a16:creationId xmlns:a16="http://schemas.microsoft.com/office/drawing/2014/main" id="{84BE94D0-D294-40D0-9B6C-2088BEA67654}"/>
                    </a:ext>
                  </a:extLst>
                </p:cNvPr>
                <p:cNvPicPr/>
                <p:nvPr/>
              </p:nvPicPr>
              <p:blipFill>
                <a:blip r:embed="rId69"/>
                <a:stretch>
                  <a:fillRect/>
                </a:stretch>
              </p:blipFill>
              <p:spPr>
                <a:xfrm>
                  <a:off x="7644809" y="2810658"/>
                  <a:ext cx="147240" cy="249780"/>
                </a:xfrm>
                <a:prstGeom prst="rect">
                  <a:avLst/>
                </a:prstGeom>
              </p:spPr>
            </p:pic>
          </mc:Fallback>
        </mc:AlternateContent>
      </p:grpSp>
      <p:grpSp>
        <p:nvGrpSpPr>
          <p:cNvPr id="61" name="Group 60">
            <a:extLst>
              <a:ext uri="{FF2B5EF4-FFF2-40B4-BE49-F238E27FC236}">
                <a16:creationId xmlns:a16="http://schemas.microsoft.com/office/drawing/2014/main" id="{552DA699-D9ED-4C7D-888D-3D14F0F97776}"/>
              </a:ext>
            </a:extLst>
          </p:cNvPr>
          <p:cNvGrpSpPr/>
          <p:nvPr/>
        </p:nvGrpSpPr>
        <p:grpSpPr>
          <a:xfrm>
            <a:off x="7978889" y="3060108"/>
            <a:ext cx="104760" cy="116640"/>
            <a:chOff x="7978889" y="3060108"/>
            <a:chExt cx="104760" cy="116640"/>
          </a:xfrm>
        </p:grpSpPr>
        <mc:AlternateContent xmlns:mc="http://schemas.openxmlformats.org/markup-compatibility/2006" xmlns:p14="http://schemas.microsoft.com/office/powerpoint/2010/main">
          <mc:Choice Requires="p14">
            <p:contentPart p14:bwMode="auto" r:id="rId70">
              <p14:nvContentPartPr>
                <p14:cNvPr id="54" name="Ink 53">
                  <a:extLst>
                    <a:ext uri="{FF2B5EF4-FFF2-40B4-BE49-F238E27FC236}">
                      <a16:creationId xmlns:a16="http://schemas.microsoft.com/office/drawing/2014/main" id="{B93035FD-B394-4F3F-B429-6E53A3B7EFC0}"/>
                    </a:ext>
                  </a:extLst>
                </p14:cNvPr>
                <p14:cNvContentPartPr/>
                <p14:nvPr/>
              </p14:nvContentPartPr>
              <p14:xfrm>
                <a:off x="8029649" y="3060108"/>
                <a:ext cx="6120" cy="116640"/>
              </p14:xfrm>
            </p:contentPart>
          </mc:Choice>
          <mc:Fallback xmlns="">
            <p:pic>
              <p:nvPicPr>
                <p:cNvPr id="54" name="Ink 53">
                  <a:extLst>
                    <a:ext uri="{FF2B5EF4-FFF2-40B4-BE49-F238E27FC236}">
                      <a16:creationId xmlns:a16="http://schemas.microsoft.com/office/drawing/2014/main" id="{B93035FD-B394-4F3F-B429-6E53A3B7EFC0}"/>
                    </a:ext>
                  </a:extLst>
                </p:cNvPr>
                <p:cNvPicPr/>
                <p:nvPr/>
              </p:nvPicPr>
              <p:blipFill>
                <a:blip r:embed="rId71"/>
                <a:stretch>
                  <a:fillRect/>
                </a:stretch>
              </p:blipFill>
              <p:spPr>
                <a:xfrm>
                  <a:off x="8011649" y="3042108"/>
                  <a:ext cx="4176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5" name="Ink 54">
                  <a:extLst>
                    <a:ext uri="{FF2B5EF4-FFF2-40B4-BE49-F238E27FC236}">
                      <a16:creationId xmlns:a16="http://schemas.microsoft.com/office/drawing/2014/main" id="{A3615D0A-6E64-49D8-9ABE-703761E63EE8}"/>
                    </a:ext>
                  </a:extLst>
                </p14:cNvPr>
                <p14:cNvContentPartPr/>
                <p14:nvPr/>
              </p14:nvContentPartPr>
              <p14:xfrm>
                <a:off x="7978889" y="3099348"/>
                <a:ext cx="104760" cy="14760"/>
              </p14:xfrm>
            </p:contentPart>
          </mc:Choice>
          <mc:Fallback xmlns="">
            <p:pic>
              <p:nvPicPr>
                <p:cNvPr id="55" name="Ink 54">
                  <a:extLst>
                    <a:ext uri="{FF2B5EF4-FFF2-40B4-BE49-F238E27FC236}">
                      <a16:creationId xmlns:a16="http://schemas.microsoft.com/office/drawing/2014/main" id="{A3615D0A-6E64-49D8-9ABE-703761E63EE8}"/>
                    </a:ext>
                  </a:extLst>
                </p:cNvPr>
                <p:cNvPicPr/>
                <p:nvPr/>
              </p:nvPicPr>
              <p:blipFill>
                <a:blip r:embed="rId73"/>
                <a:stretch>
                  <a:fillRect/>
                </a:stretch>
              </p:blipFill>
              <p:spPr>
                <a:xfrm>
                  <a:off x="7960951" y="3081348"/>
                  <a:ext cx="140278" cy="50400"/>
                </a:xfrm>
                <a:prstGeom prst="rect">
                  <a:avLst/>
                </a:prstGeom>
              </p:spPr>
            </p:pic>
          </mc:Fallback>
        </mc:AlternateContent>
      </p:grpSp>
      <p:grpSp>
        <p:nvGrpSpPr>
          <p:cNvPr id="68" name="Group 67">
            <a:extLst>
              <a:ext uri="{FF2B5EF4-FFF2-40B4-BE49-F238E27FC236}">
                <a16:creationId xmlns:a16="http://schemas.microsoft.com/office/drawing/2014/main" id="{D5B88214-1C90-49B6-96A4-114CAA390C4F}"/>
              </a:ext>
            </a:extLst>
          </p:cNvPr>
          <p:cNvGrpSpPr/>
          <p:nvPr/>
        </p:nvGrpSpPr>
        <p:grpSpPr>
          <a:xfrm>
            <a:off x="8290289" y="2799108"/>
            <a:ext cx="1585440" cy="388080"/>
            <a:chOff x="8290289" y="2799108"/>
            <a:chExt cx="1585440" cy="388080"/>
          </a:xfrm>
        </p:grpSpPr>
        <mc:AlternateContent xmlns:mc="http://schemas.openxmlformats.org/markup-compatibility/2006" xmlns:p14="http://schemas.microsoft.com/office/powerpoint/2010/main">
          <mc:Choice Requires="p14">
            <p:contentPart p14:bwMode="auto" r:id="rId74">
              <p14:nvContentPartPr>
                <p14:cNvPr id="56" name="Ink 55">
                  <a:extLst>
                    <a:ext uri="{FF2B5EF4-FFF2-40B4-BE49-F238E27FC236}">
                      <a16:creationId xmlns:a16="http://schemas.microsoft.com/office/drawing/2014/main" id="{8679A435-ACDA-48FA-86A0-9B70601EA42E}"/>
                    </a:ext>
                  </a:extLst>
                </p14:cNvPr>
                <p14:cNvContentPartPr/>
                <p14:nvPr/>
              </p14:nvContentPartPr>
              <p14:xfrm>
                <a:off x="8290289" y="2985948"/>
                <a:ext cx="3600" cy="201240"/>
              </p14:xfrm>
            </p:contentPart>
          </mc:Choice>
          <mc:Fallback xmlns="">
            <p:pic>
              <p:nvPicPr>
                <p:cNvPr id="56" name="Ink 55">
                  <a:extLst>
                    <a:ext uri="{FF2B5EF4-FFF2-40B4-BE49-F238E27FC236}">
                      <a16:creationId xmlns:a16="http://schemas.microsoft.com/office/drawing/2014/main" id="{8679A435-ACDA-48FA-86A0-9B70601EA42E}"/>
                    </a:ext>
                  </a:extLst>
                </p:cNvPr>
                <p:cNvPicPr/>
                <p:nvPr/>
              </p:nvPicPr>
              <p:blipFill>
                <a:blip r:embed="rId75"/>
                <a:stretch>
                  <a:fillRect/>
                </a:stretch>
              </p:blipFill>
              <p:spPr>
                <a:xfrm>
                  <a:off x="8272289" y="2967916"/>
                  <a:ext cx="39240" cy="236944"/>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7" name="Ink 56">
                  <a:extLst>
                    <a:ext uri="{FF2B5EF4-FFF2-40B4-BE49-F238E27FC236}">
                      <a16:creationId xmlns:a16="http://schemas.microsoft.com/office/drawing/2014/main" id="{AA769152-EE04-4AD6-AB45-E4ACC8EB6449}"/>
                    </a:ext>
                  </a:extLst>
                </p14:cNvPr>
                <p14:cNvContentPartPr/>
                <p14:nvPr/>
              </p14:nvContentPartPr>
              <p14:xfrm>
                <a:off x="8390369" y="3007908"/>
                <a:ext cx="143640" cy="168840"/>
              </p14:xfrm>
            </p:contentPart>
          </mc:Choice>
          <mc:Fallback xmlns="">
            <p:pic>
              <p:nvPicPr>
                <p:cNvPr id="57" name="Ink 56">
                  <a:extLst>
                    <a:ext uri="{FF2B5EF4-FFF2-40B4-BE49-F238E27FC236}">
                      <a16:creationId xmlns:a16="http://schemas.microsoft.com/office/drawing/2014/main" id="{AA769152-EE04-4AD6-AB45-E4ACC8EB6449}"/>
                    </a:ext>
                  </a:extLst>
                </p:cNvPr>
                <p:cNvPicPr/>
                <p:nvPr/>
              </p:nvPicPr>
              <p:blipFill>
                <a:blip r:embed="rId77"/>
                <a:stretch>
                  <a:fillRect/>
                </a:stretch>
              </p:blipFill>
              <p:spPr>
                <a:xfrm>
                  <a:off x="8372369" y="2989908"/>
                  <a:ext cx="17928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8" name="Ink 57">
                  <a:extLst>
                    <a:ext uri="{FF2B5EF4-FFF2-40B4-BE49-F238E27FC236}">
                      <a16:creationId xmlns:a16="http://schemas.microsoft.com/office/drawing/2014/main" id="{E5E9A299-54A1-4A8E-9DEE-10D90CF5782C}"/>
                    </a:ext>
                  </a:extLst>
                </p14:cNvPr>
                <p14:cNvContentPartPr/>
                <p14:nvPr/>
              </p14:nvContentPartPr>
              <p14:xfrm>
                <a:off x="8596289" y="3002868"/>
                <a:ext cx="152640" cy="158040"/>
              </p14:xfrm>
            </p:contentPart>
          </mc:Choice>
          <mc:Fallback xmlns="">
            <p:pic>
              <p:nvPicPr>
                <p:cNvPr id="58" name="Ink 57">
                  <a:extLst>
                    <a:ext uri="{FF2B5EF4-FFF2-40B4-BE49-F238E27FC236}">
                      <a16:creationId xmlns:a16="http://schemas.microsoft.com/office/drawing/2014/main" id="{E5E9A299-54A1-4A8E-9DEE-10D90CF5782C}"/>
                    </a:ext>
                  </a:extLst>
                </p:cNvPr>
                <p:cNvPicPr/>
                <p:nvPr/>
              </p:nvPicPr>
              <p:blipFill>
                <a:blip r:embed="rId79"/>
                <a:stretch>
                  <a:fillRect/>
                </a:stretch>
              </p:blipFill>
              <p:spPr>
                <a:xfrm>
                  <a:off x="8578289" y="2984868"/>
                  <a:ext cx="18828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9" name="Ink 58">
                  <a:extLst>
                    <a:ext uri="{FF2B5EF4-FFF2-40B4-BE49-F238E27FC236}">
                      <a16:creationId xmlns:a16="http://schemas.microsoft.com/office/drawing/2014/main" id="{380A991F-600F-4907-89CA-1D0F2D0DD045}"/>
                    </a:ext>
                  </a:extLst>
                </p14:cNvPr>
                <p14:cNvContentPartPr/>
                <p14:nvPr/>
              </p14:nvContentPartPr>
              <p14:xfrm>
                <a:off x="8807609" y="2961108"/>
                <a:ext cx="174240" cy="192240"/>
              </p14:xfrm>
            </p:contentPart>
          </mc:Choice>
          <mc:Fallback xmlns="">
            <p:pic>
              <p:nvPicPr>
                <p:cNvPr id="59" name="Ink 58">
                  <a:extLst>
                    <a:ext uri="{FF2B5EF4-FFF2-40B4-BE49-F238E27FC236}">
                      <a16:creationId xmlns:a16="http://schemas.microsoft.com/office/drawing/2014/main" id="{380A991F-600F-4907-89CA-1D0F2D0DD045}"/>
                    </a:ext>
                  </a:extLst>
                </p:cNvPr>
                <p:cNvPicPr/>
                <p:nvPr/>
              </p:nvPicPr>
              <p:blipFill>
                <a:blip r:embed="rId81"/>
                <a:stretch>
                  <a:fillRect/>
                </a:stretch>
              </p:blipFill>
              <p:spPr>
                <a:xfrm>
                  <a:off x="8789572" y="2943108"/>
                  <a:ext cx="209954"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2" name="Ink 61">
                  <a:extLst>
                    <a:ext uri="{FF2B5EF4-FFF2-40B4-BE49-F238E27FC236}">
                      <a16:creationId xmlns:a16="http://schemas.microsoft.com/office/drawing/2014/main" id="{CCF4F92B-5B51-40F3-AC78-4C09EDD28C1A}"/>
                    </a:ext>
                  </a:extLst>
                </p14:cNvPr>
                <p14:cNvContentPartPr/>
                <p14:nvPr/>
              </p14:nvContentPartPr>
              <p14:xfrm>
                <a:off x="9050609" y="3007908"/>
                <a:ext cx="225720" cy="158400"/>
              </p14:xfrm>
            </p:contentPart>
          </mc:Choice>
          <mc:Fallback xmlns="">
            <p:pic>
              <p:nvPicPr>
                <p:cNvPr id="62" name="Ink 61">
                  <a:extLst>
                    <a:ext uri="{FF2B5EF4-FFF2-40B4-BE49-F238E27FC236}">
                      <a16:creationId xmlns:a16="http://schemas.microsoft.com/office/drawing/2014/main" id="{CCF4F92B-5B51-40F3-AC78-4C09EDD28C1A}"/>
                    </a:ext>
                  </a:extLst>
                </p:cNvPr>
                <p:cNvPicPr/>
                <p:nvPr/>
              </p:nvPicPr>
              <p:blipFill>
                <a:blip r:embed="rId83"/>
                <a:stretch>
                  <a:fillRect/>
                </a:stretch>
              </p:blipFill>
              <p:spPr>
                <a:xfrm>
                  <a:off x="9032609" y="2989949"/>
                  <a:ext cx="261360" cy="193959"/>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3" name="Ink 62">
                  <a:extLst>
                    <a:ext uri="{FF2B5EF4-FFF2-40B4-BE49-F238E27FC236}">
                      <a16:creationId xmlns:a16="http://schemas.microsoft.com/office/drawing/2014/main" id="{C758ABBD-975F-400C-BA95-B44FA0AA2350}"/>
                    </a:ext>
                  </a:extLst>
                </p14:cNvPr>
                <p14:cNvContentPartPr/>
                <p14:nvPr/>
              </p14:nvContentPartPr>
              <p14:xfrm>
                <a:off x="9305129" y="2850588"/>
                <a:ext cx="118080" cy="126720"/>
              </p14:xfrm>
            </p:contentPart>
          </mc:Choice>
          <mc:Fallback xmlns="">
            <p:pic>
              <p:nvPicPr>
                <p:cNvPr id="63" name="Ink 62">
                  <a:extLst>
                    <a:ext uri="{FF2B5EF4-FFF2-40B4-BE49-F238E27FC236}">
                      <a16:creationId xmlns:a16="http://schemas.microsoft.com/office/drawing/2014/main" id="{C758ABBD-975F-400C-BA95-B44FA0AA2350}"/>
                    </a:ext>
                  </a:extLst>
                </p:cNvPr>
                <p:cNvPicPr/>
                <p:nvPr/>
              </p:nvPicPr>
              <p:blipFill>
                <a:blip r:embed="rId85"/>
                <a:stretch>
                  <a:fillRect/>
                </a:stretch>
              </p:blipFill>
              <p:spPr>
                <a:xfrm>
                  <a:off x="9287184" y="2832588"/>
                  <a:ext cx="153612"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4" name="Ink 63">
                  <a:extLst>
                    <a:ext uri="{FF2B5EF4-FFF2-40B4-BE49-F238E27FC236}">
                      <a16:creationId xmlns:a16="http://schemas.microsoft.com/office/drawing/2014/main" id="{76EA32F9-CB63-4958-ABC7-E5C1B500F697}"/>
                    </a:ext>
                  </a:extLst>
                </p14:cNvPr>
                <p14:cNvContentPartPr/>
                <p14:nvPr/>
              </p14:nvContentPartPr>
              <p14:xfrm>
                <a:off x="9485129" y="2920428"/>
                <a:ext cx="22320" cy="6120"/>
              </p14:xfrm>
            </p:contentPart>
          </mc:Choice>
          <mc:Fallback xmlns="">
            <p:pic>
              <p:nvPicPr>
                <p:cNvPr id="64" name="Ink 63">
                  <a:extLst>
                    <a:ext uri="{FF2B5EF4-FFF2-40B4-BE49-F238E27FC236}">
                      <a16:creationId xmlns:a16="http://schemas.microsoft.com/office/drawing/2014/main" id="{76EA32F9-CB63-4958-ABC7-E5C1B500F697}"/>
                    </a:ext>
                  </a:extLst>
                </p:cNvPr>
                <p:cNvPicPr/>
                <p:nvPr/>
              </p:nvPicPr>
              <p:blipFill>
                <a:blip r:embed="rId87"/>
                <a:stretch>
                  <a:fillRect/>
                </a:stretch>
              </p:blipFill>
              <p:spPr>
                <a:xfrm>
                  <a:off x="9467129" y="2902428"/>
                  <a:ext cx="5796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5" name="Ink 64">
                  <a:extLst>
                    <a:ext uri="{FF2B5EF4-FFF2-40B4-BE49-F238E27FC236}">
                      <a16:creationId xmlns:a16="http://schemas.microsoft.com/office/drawing/2014/main" id="{EC2A1545-EF92-4497-ADF0-810E8548AA19}"/>
                    </a:ext>
                  </a:extLst>
                </p14:cNvPr>
                <p14:cNvContentPartPr/>
                <p14:nvPr/>
              </p14:nvContentPartPr>
              <p14:xfrm>
                <a:off x="9569009" y="2830428"/>
                <a:ext cx="97560" cy="120600"/>
              </p14:xfrm>
            </p:contentPart>
          </mc:Choice>
          <mc:Fallback xmlns="">
            <p:pic>
              <p:nvPicPr>
                <p:cNvPr id="65" name="Ink 64">
                  <a:extLst>
                    <a:ext uri="{FF2B5EF4-FFF2-40B4-BE49-F238E27FC236}">
                      <a16:creationId xmlns:a16="http://schemas.microsoft.com/office/drawing/2014/main" id="{EC2A1545-EF92-4497-ADF0-810E8548AA19}"/>
                    </a:ext>
                  </a:extLst>
                </p:cNvPr>
                <p:cNvPicPr/>
                <p:nvPr/>
              </p:nvPicPr>
              <p:blipFill>
                <a:blip r:embed="rId89"/>
                <a:stretch>
                  <a:fillRect/>
                </a:stretch>
              </p:blipFill>
              <p:spPr>
                <a:xfrm>
                  <a:off x="9551009" y="2812428"/>
                  <a:ext cx="13320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7" name="Ink 66">
                  <a:extLst>
                    <a:ext uri="{FF2B5EF4-FFF2-40B4-BE49-F238E27FC236}">
                      <a16:creationId xmlns:a16="http://schemas.microsoft.com/office/drawing/2014/main" id="{44E5ABF7-608F-4D07-B630-DC335BF52750}"/>
                    </a:ext>
                  </a:extLst>
                </p14:cNvPr>
                <p14:cNvContentPartPr/>
                <p14:nvPr/>
              </p14:nvContentPartPr>
              <p14:xfrm>
                <a:off x="9750809" y="2799108"/>
                <a:ext cx="124920" cy="185400"/>
              </p14:xfrm>
            </p:contentPart>
          </mc:Choice>
          <mc:Fallback xmlns="">
            <p:pic>
              <p:nvPicPr>
                <p:cNvPr id="67" name="Ink 66">
                  <a:extLst>
                    <a:ext uri="{FF2B5EF4-FFF2-40B4-BE49-F238E27FC236}">
                      <a16:creationId xmlns:a16="http://schemas.microsoft.com/office/drawing/2014/main" id="{44E5ABF7-608F-4D07-B630-DC335BF52750}"/>
                    </a:ext>
                  </a:extLst>
                </p:cNvPr>
                <p:cNvPicPr/>
                <p:nvPr/>
              </p:nvPicPr>
              <p:blipFill>
                <a:blip r:embed="rId91"/>
                <a:stretch>
                  <a:fillRect/>
                </a:stretch>
              </p:blipFill>
              <p:spPr>
                <a:xfrm>
                  <a:off x="9732809" y="2781108"/>
                  <a:ext cx="160560" cy="221040"/>
                </a:xfrm>
                <a:prstGeom prst="rect">
                  <a:avLst/>
                </a:prstGeom>
              </p:spPr>
            </p:pic>
          </mc:Fallback>
        </mc:AlternateContent>
      </p:grpSp>
      <p:grpSp>
        <p:nvGrpSpPr>
          <p:cNvPr id="79" name="Group 78">
            <a:extLst>
              <a:ext uri="{FF2B5EF4-FFF2-40B4-BE49-F238E27FC236}">
                <a16:creationId xmlns:a16="http://schemas.microsoft.com/office/drawing/2014/main" id="{006ABDDD-6371-472D-A2B4-701C2A4A3787}"/>
              </a:ext>
            </a:extLst>
          </p:cNvPr>
          <p:cNvGrpSpPr/>
          <p:nvPr/>
        </p:nvGrpSpPr>
        <p:grpSpPr>
          <a:xfrm>
            <a:off x="6047129" y="3460428"/>
            <a:ext cx="98640" cy="95400"/>
            <a:chOff x="6047129" y="3460428"/>
            <a:chExt cx="98640" cy="95400"/>
          </a:xfrm>
        </p:grpSpPr>
        <mc:AlternateContent xmlns:mc="http://schemas.openxmlformats.org/markup-compatibility/2006" xmlns:p14="http://schemas.microsoft.com/office/powerpoint/2010/main">
          <mc:Choice Requires="p14">
            <p:contentPart p14:bwMode="auto" r:id="rId92">
              <p14:nvContentPartPr>
                <p14:cNvPr id="69" name="Ink 68">
                  <a:extLst>
                    <a:ext uri="{FF2B5EF4-FFF2-40B4-BE49-F238E27FC236}">
                      <a16:creationId xmlns:a16="http://schemas.microsoft.com/office/drawing/2014/main" id="{BEC8EB25-3896-4142-A808-0D3261439328}"/>
                    </a:ext>
                  </a:extLst>
                </p14:cNvPr>
                <p14:cNvContentPartPr/>
                <p14:nvPr/>
              </p14:nvContentPartPr>
              <p14:xfrm>
                <a:off x="6063329" y="3460428"/>
                <a:ext cx="76320" cy="20880"/>
              </p14:xfrm>
            </p:contentPart>
          </mc:Choice>
          <mc:Fallback xmlns="">
            <p:pic>
              <p:nvPicPr>
                <p:cNvPr id="69" name="Ink 68">
                  <a:extLst>
                    <a:ext uri="{FF2B5EF4-FFF2-40B4-BE49-F238E27FC236}">
                      <a16:creationId xmlns:a16="http://schemas.microsoft.com/office/drawing/2014/main" id="{BEC8EB25-3896-4142-A808-0D3261439328}"/>
                    </a:ext>
                  </a:extLst>
                </p:cNvPr>
                <p:cNvPicPr/>
                <p:nvPr/>
              </p:nvPicPr>
              <p:blipFill>
                <a:blip r:embed="rId93"/>
                <a:stretch>
                  <a:fillRect/>
                </a:stretch>
              </p:blipFill>
              <p:spPr>
                <a:xfrm>
                  <a:off x="6045244" y="3442428"/>
                  <a:ext cx="112129"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70" name="Ink 69">
                  <a:extLst>
                    <a:ext uri="{FF2B5EF4-FFF2-40B4-BE49-F238E27FC236}">
                      <a16:creationId xmlns:a16="http://schemas.microsoft.com/office/drawing/2014/main" id="{66C1BC22-E31A-4100-907C-68848C3F8171}"/>
                    </a:ext>
                  </a:extLst>
                </p14:cNvPr>
                <p14:cNvContentPartPr/>
                <p14:nvPr/>
              </p14:nvContentPartPr>
              <p14:xfrm>
                <a:off x="6047129" y="3547908"/>
                <a:ext cx="98640" cy="7920"/>
              </p14:xfrm>
            </p:contentPart>
          </mc:Choice>
          <mc:Fallback xmlns="">
            <p:pic>
              <p:nvPicPr>
                <p:cNvPr id="70" name="Ink 69">
                  <a:extLst>
                    <a:ext uri="{FF2B5EF4-FFF2-40B4-BE49-F238E27FC236}">
                      <a16:creationId xmlns:a16="http://schemas.microsoft.com/office/drawing/2014/main" id="{66C1BC22-E31A-4100-907C-68848C3F8171}"/>
                    </a:ext>
                  </a:extLst>
                </p:cNvPr>
                <p:cNvPicPr/>
                <p:nvPr/>
              </p:nvPicPr>
              <p:blipFill>
                <a:blip r:embed="rId95"/>
                <a:stretch>
                  <a:fillRect/>
                </a:stretch>
              </p:blipFill>
              <p:spPr>
                <a:xfrm>
                  <a:off x="6029129" y="3529908"/>
                  <a:ext cx="134280" cy="43560"/>
                </a:xfrm>
                <a:prstGeom prst="rect">
                  <a:avLst/>
                </a:prstGeom>
              </p:spPr>
            </p:pic>
          </mc:Fallback>
        </mc:AlternateContent>
      </p:grpSp>
      <p:grpSp>
        <p:nvGrpSpPr>
          <p:cNvPr id="89" name="Group 88">
            <a:extLst>
              <a:ext uri="{FF2B5EF4-FFF2-40B4-BE49-F238E27FC236}">
                <a16:creationId xmlns:a16="http://schemas.microsoft.com/office/drawing/2014/main" id="{0CD1916E-175B-4D89-8C76-ED62F11A4AF8}"/>
              </a:ext>
            </a:extLst>
          </p:cNvPr>
          <p:cNvGrpSpPr/>
          <p:nvPr/>
        </p:nvGrpSpPr>
        <p:grpSpPr>
          <a:xfrm>
            <a:off x="6341969" y="3371148"/>
            <a:ext cx="1287720" cy="242640"/>
            <a:chOff x="6341969" y="3371148"/>
            <a:chExt cx="1287720" cy="242640"/>
          </a:xfrm>
        </p:grpSpPr>
        <mc:AlternateContent xmlns:mc="http://schemas.openxmlformats.org/markup-compatibility/2006" xmlns:p14="http://schemas.microsoft.com/office/powerpoint/2010/main">
          <mc:Choice Requires="p14">
            <p:contentPart p14:bwMode="auto" r:id="rId96">
              <p14:nvContentPartPr>
                <p14:cNvPr id="80" name="Ink 79">
                  <a:extLst>
                    <a:ext uri="{FF2B5EF4-FFF2-40B4-BE49-F238E27FC236}">
                      <a16:creationId xmlns:a16="http://schemas.microsoft.com/office/drawing/2014/main" id="{A309338D-D6E9-4236-B471-A4F3080245A8}"/>
                    </a:ext>
                  </a:extLst>
                </p14:cNvPr>
                <p14:cNvContentPartPr/>
                <p14:nvPr/>
              </p14:nvContentPartPr>
              <p14:xfrm>
                <a:off x="6341969" y="3416148"/>
                <a:ext cx="157680" cy="197640"/>
              </p14:xfrm>
            </p:contentPart>
          </mc:Choice>
          <mc:Fallback xmlns="">
            <p:pic>
              <p:nvPicPr>
                <p:cNvPr id="80" name="Ink 79">
                  <a:extLst>
                    <a:ext uri="{FF2B5EF4-FFF2-40B4-BE49-F238E27FC236}">
                      <a16:creationId xmlns:a16="http://schemas.microsoft.com/office/drawing/2014/main" id="{A309338D-D6E9-4236-B471-A4F3080245A8}"/>
                    </a:ext>
                  </a:extLst>
                </p:cNvPr>
                <p:cNvPicPr/>
                <p:nvPr/>
              </p:nvPicPr>
              <p:blipFill>
                <a:blip r:embed="rId97"/>
                <a:stretch>
                  <a:fillRect/>
                </a:stretch>
              </p:blipFill>
              <p:spPr>
                <a:xfrm>
                  <a:off x="6323928" y="3398148"/>
                  <a:ext cx="193402"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81" name="Ink 80">
                  <a:extLst>
                    <a:ext uri="{FF2B5EF4-FFF2-40B4-BE49-F238E27FC236}">
                      <a16:creationId xmlns:a16="http://schemas.microsoft.com/office/drawing/2014/main" id="{61E11BC8-7422-4127-B80F-4BC40D71383F}"/>
                    </a:ext>
                  </a:extLst>
                </p14:cNvPr>
                <p14:cNvContentPartPr/>
                <p14:nvPr/>
              </p14:nvContentPartPr>
              <p14:xfrm>
                <a:off x="6564449" y="3410748"/>
                <a:ext cx="29880" cy="189360"/>
              </p14:xfrm>
            </p:contentPart>
          </mc:Choice>
          <mc:Fallback xmlns="">
            <p:pic>
              <p:nvPicPr>
                <p:cNvPr id="81" name="Ink 80">
                  <a:extLst>
                    <a:ext uri="{FF2B5EF4-FFF2-40B4-BE49-F238E27FC236}">
                      <a16:creationId xmlns:a16="http://schemas.microsoft.com/office/drawing/2014/main" id="{61E11BC8-7422-4127-B80F-4BC40D71383F}"/>
                    </a:ext>
                  </a:extLst>
                </p:cNvPr>
                <p:cNvPicPr/>
                <p:nvPr/>
              </p:nvPicPr>
              <p:blipFill>
                <a:blip r:embed="rId99"/>
                <a:stretch>
                  <a:fillRect/>
                </a:stretch>
              </p:blipFill>
              <p:spPr>
                <a:xfrm>
                  <a:off x="6546449" y="3392714"/>
                  <a:ext cx="65520" cy="225068"/>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82" name="Ink 81">
                  <a:extLst>
                    <a:ext uri="{FF2B5EF4-FFF2-40B4-BE49-F238E27FC236}">
                      <a16:creationId xmlns:a16="http://schemas.microsoft.com/office/drawing/2014/main" id="{7017C5D7-1429-4231-9E63-4F38E654BE46}"/>
                    </a:ext>
                  </a:extLst>
                </p14:cNvPr>
                <p14:cNvContentPartPr/>
                <p14:nvPr/>
              </p14:nvContentPartPr>
              <p14:xfrm>
                <a:off x="6694769" y="3430908"/>
                <a:ext cx="87840" cy="166680"/>
              </p14:xfrm>
            </p:contentPart>
          </mc:Choice>
          <mc:Fallback xmlns="">
            <p:pic>
              <p:nvPicPr>
                <p:cNvPr id="82" name="Ink 81">
                  <a:extLst>
                    <a:ext uri="{FF2B5EF4-FFF2-40B4-BE49-F238E27FC236}">
                      <a16:creationId xmlns:a16="http://schemas.microsoft.com/office/drawing/2014/main" id="{7017C5D7-1429-4231-9E63-4F38E654BE46}"/>
                    </a:ext>
                  </a:extLst>
                </p:cNvPr>
                <p:cNvPicPr/>
                <p:nvPr/>
              </p:nvPicPr>
              <p:blipFill>
                <a:blip r:embed="rId101"/>
                <a:stretch>
                  <a:fillRect/>
                </a:stretch>
              </p:blipFill>
              <p:spPr>
                <a:xfrm>
                  <a:off x="6676695" y="3412947"/>
                  <a:ext cx="123627" cy="202243"/>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83" name="Ink 82">
                  <a:extLst>
                    <a:ext uri="{FF2B5EF4-FFF2-40B4-BE49-F238E27FC236}">
                      <a16:creationId xmlns:a16="http://schemas.microsoft.com/office/drawing/2014/main" id="{551F97F2-DC0F-4C96-8940-0DC541D21767}"/>
                    </a:ext>
                  </a:extLst>
                </p14:cNvPr>
                <p14:cNvContentPartPr/>
                <p14:nvPr/>
              </p14:nvContentPartPr>
              <p14:xfrm>
                <a:off x="6899249" y="3416148"/>
                <a:ext cx="156600" cy="195120"/>
              </p14:xfrm>
            </p:contentPart>
          </mc:Choice>
          <mc:Fallback xmlns="">
            <p:pic>
              <p:nvPicPr>
                <p:cNvPr id="83" name="Ink 82">
                  <a:extLst>
                    <a:ext uri="{FF2B5EF4-FFF2-40B4-BE49-F238E27FC236}">
                      <a16:creationId xmlns:a16="http://schemas.microsoft.com/office/drawing/2014/main" id="{551F97F2-DC0F-4C96-8940-0DC541D21767}"/>
                    </a:ext>
                  </a:extLst>
                </p:cNvPr>
                <p:cNvPicPr/>
                <p:nvPr/>
              </p:nvPicPr>
              <p:blipFill>
                <a:blip r:embed="rId103"/>
                <a:stretch>
                  <a:fillRect/>
                </a:stretch>
              </p:blipFill>
              <p:spPr>
                <a:xfrm>
                  <a:off x="6881249" y="3398148"/>
                  <a:ext cx="19224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84" name="Ink 83">
                  <a:extLst>
                    <a:ext uri="{FF2B5EF4-FFF2-40B4-BE49-F238E27FC236}">
                      <a16:creationId xmlns:a16="http://schemas.microsoft.com/office/drawing/2014/main" id="{CAB98BF6-F5E9-4685-874B-9C0C47752E8D}"/>
                    </a:ext>
                  </a:extLst>
                </p14:cNvPr>
                <p14:cNvContentPartPr/>
                <p14:nvPr/>
              </p14:nvContentPartPr>
              <p14:xfrm>
                <a:off x="7141529" y="3586428"/>
                <a:ext cx="12960" cy="9000"/>
              </p14:xfrm>
            </p:contentPart>
          </mc:Choice>
          <mc:Fallback xmlns="">
            <p:pic>
              <p:nvPicPr>
                <p:cNvPr id="84" name="Ink 83">
                  <a:extLst>
                    <a:ext uri="{FF2B5EF4-FFF2-40B4-BE49-F238E27FC236}">
                      <a16:creationId xmlns:a16="http://schemas.microsoft.com/office/drawing/2014/main" id="{CAB98BF6-F5E9-4685-874B-9C0C47752E8D}"/>
                    </a:ext>
                  </a:extLst>
                </p:cNvPr>
                <p:cNvPicPr/>
                <p:nvPr/>
              </p:nvPicPr>
              <p:blipFill>
                <a:blip r:embed="rId105"/>
                <a:stretch>
                  <a:fillRect/>
                </a:stretch>
              </p:blipFill>
              <p:spPr>
                <a:xfrm>
                  <a:off x="7123529" y="3568428"/>
                  <a:ext cx="4860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86" name="Ink 85">
                  <a:extLst>
                    <a:ext uri="{FF2B5EF4-FFF2-40B4-BE49-F238E27FC236}">
                      <a16:creationId xmlns:a16="http://schemas.microsoft.com/office/drawing/2014/main" id="{4789A3C1-059B-48E1-AC6C-BB4FEAE41539}"/>
                    </a:ext>
                  </a:extLst>
                </p14:cNvPr>
                <p14:cNvContentPartPr/>
                <p14:nvPr/>
              </p14:nvContentPartPr>
              <p14:xfrm>
                <a:off x="7257089" y="3419748"/>
                <a:ext cx="139320" cy="173880"/>
              </p14:xfrm>
            </p:contentPart>
          </mc:Choice>
          <mc:Fallback xmlns="">
            <p:pic>
              <p:nvPicPr>
                <p:cNvPr id="86" name="Ink 85">
                  <a:extLst>
                    <a:ext uri="{FF2B5EF4-FFF2-40B4-BE49-F238E27FC236}">
                      <a16:creationId xmlns:a16="http://schemas.microsoft.com/office/drawing/2014/main" id="{4789A3C1-059B-48E1-AC6C-BB4FEAE41539}"/>
                    </a:ext>
                  </a:extLst>
                </p:cNvPr>
                <p:cNvPicPr/>
                <p:nvPr/>
              </p:nvPicPr>
              <p:blipFill>
                <a:blip r:embed="rId107"/>
                <a:stretch>
                  <a:fillRect/>
                </a:stretch>
              </p:blipFill>
              <p:spPr>
                <a:xfrm>
                  <a:off x="7239135" y="3401748"/>
                  <a:ext cx="174868"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87" name="Ink 86">
                  <a:extLst>
                    <a:ext uri="{FF2B5EF4-FFF2-40B4-BE49-F238E27FC236}">
                      <a16:creationId xmlns:a16="http://schemas.microsoft.com/office/drawing/2014/main" id="{60F2582E-40B6-4175-85F5-617C9ED0E933}"/>
                    </a:ext>
                  </a:extLst>
                </p14:cNvPr>
                <p14:cNvContentPartPr/>
                <p14:nvPr/>
              </p14:nvContentPartPr>
              <p14:xfrm>
                <a:off x="7456889" y="3413988"/>
                <a:ext cx="105120" cy="174600"/>
              </p14:xfrm>
            </p:contentPart>
          </mc:Choice>
          <mc:Fallback xmlns="">
            <p:pic>
              <p:nvPicPr>
                <p:cNvPr id="87" name="Ink 86">
                  <a:extLst>
                    <a:ext uri="{FF2B5EF4-FFF2-40B4-BE49-F238E27FC236}">
                      <a16:creationId xmlns:a16="http://schemas.microsoft.com/office/drawing/2014/main" id="{60F2582E-40B6-4175-85F5-617C9ED0E933}"/>
                    </a:ext>
                  </a:extLst>
                </p:cNvPr>
                <p:cNvPicPr/>
                <p:nvPr/>
              </p:nvPicPr>
              <p:blipFill>
                <a:blip r:embed="rId109"/>
                <a:stretch>
                  <a:fillRect/>
                </a:stretch>
              </p:blipFill>
              <p:spPr>
                <a:xfrm>
                  <a:off x="7438889" y="3396025"/>
                  <a:ext cx="140760" cy="210167"/>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88" name="Ink 87">
                  <a:extLst>
                    <a:ext uri="{FF2B5EF4-FFF2-40B4-BE49-F238E27FC236}">
                      <a16:creationId xmlns:a16="http://schemas.microsoft.com/office/drawing/2014/main" id="{835B06AE-7258-4D01-9FFE-F07A3CE2EB8A}"/>
                    </a:ext>
                  </a:extLst>
                </p14:cNvPr>
                <p14:cNvContentPartPr/>
                <p14:nvPr/>
              </p14:nvContentPartPr>
              <p14:xfrm>
                <a:off x="7492169" y="3371148"/>
                <a:ext cx="137520" cy="25200"/>
              </p14:xfrm>
            </p:contentPart>
          </mc:Choice>
          <mc:Fallback xmlns="">
            <p:pic>
              <p:nvPicPr>
                <p:cNvPr id="88" name="Ink 87">
                  <a:extLst>
                    <a:ext uri="{FF2B5EF4-FFF2-40B4-BE49-F238E27FC236}">
                      <a16:creationId xmlns:a16="http://schemas.microsoft.com/office/drawing/2014/main" id="{835B06AE-7258-4D01-9FFE-F07A3CE2EB8A}"/>
                    </a:ext>
                  </a:extLst>
                </p:cNvPr>
                <p:cNvPicPr/>
                <p:nvPr/>
              </p:nvPicPr>
              <p:blipFill>
                <a:blip r:embed="rId111"/>
                <a:stretch>
                  <a:fillRect/>
                </a:stretch>
              </p:blipFill>
              <p:spPr>
                <a:xfrm>
                  <a:off x="7474169" y="3353148"/>
                  <a:ext cx="173160" cy="60840"/>
                </a:xfrm>
                <a:prstGeom prst="rect">
                  <a:avLst/>
                </a:prstGeom>
              </p:spPr>
            </p:pic>
          </mc:Fallback>
        </mc:AlternateContent>
      </p:grpSp>
      <p:grpSp>
        <p:nvGrpSpPr>
          <p:cNvPr id="94" name="Group 93">
            <a:extLst>
              <a:ext uri="{FF2B5EF4-FFF2-40B4-BE49-F238E27FC236}">
                <a16:creationId xmlns:a16="http://schemas.microsoft.com/office/drawing/2014/main" id="{871F9EF6-DDDA-4315-9B9A-E74912FBABA9}"/>
              </a:ext>
            </a:extLst>
          </p:cNvPr>
          <p:cNvGrpSpPr/>
          <p:nvPr/>
        </p:nvGrpSpPr>
        <p:grpSpPr>
          <a:xfrm>
            <a:off x="5132369" y="2618388"/>
            <a:ext cx="319320" cy="207720"/>
            <a:chOff x="5132369" y="2618388"/>
            <a:chExt cx="319320" cy="207720"/>
          </a:xfrm>
        </p:grpSpPr>
        <mc:AlternateContent xmlns:mc="http://schemas.openxmlformats.org/markup-compatibility/2006" xmlns:p14="http://schemas.microsoft.com/office/powerpoint/2010/main">
          <mc:Choice Requires="p14">
            <p:contentPart p14:bwMode="auto" r:id="rId112">
              <p14:nvContentPartPr>
                <p14:cNvPr id="90" name="Ink 89">
                  <a:extLst>
                    <a:ext uri="{FF2B5EF4-FFF2-40B4-BE49-F238E27FC236}">
                      <a16:creationId xmlns:a16="http://schemas.microsoft.com/office/drawing/2014/main" id="{6983EDB4-FBB9-4C4C-BF5C-95CB186B0FDC}"/>
                    </a:ext>
                  </a:extLst>
                </p14:cNvPr>
                <p14:cNvContentPartPr/>
                <p14:nvPr/>
              </p14:nvContentPartPr>
              <p14:xfrm>
                <a:off x="5132369" y="2655468"/>
                <a:ext cx="13680" cy="170640"/>
              </p14:xfrm>
            </p:contentPart>
          </mc:Choice>
          <mc:Fallback xmlns="">
            <p:pic>
              <p:nvPicPr>
                <p:cNvPr id="90" name="Ink 89">
                  <a:extLst>
                    <a:ext uri="{FF2B5EF4-FFF2-40B4-BE49-F238E27FC236}">
                      <a16:creationId xmlns:a16="http://schemas.microsoft.com/office/drawing/2014/main" id="{6983EDB4-FBB9-4C4C-BF5C-95CB186B0FDC}"/>
                    </a:ext>
                  </a:extLst>
                </p:cNvPr>
                <p:cNvPicPr/>
                <p:nvPr/>
              </p:nvPicPr>
              <p:blipFill>
                <a:blip r:embed="rId113"/>
                <a:stretch>
                  <a:fillRect/>
                </a:stretch>
              </p:blipFill>
              <p:spPr>
                <a:xfrm>
                  <a:off x="5114369" y="2637430"/>
                  <a:ext cx="49320" cy="206355"/>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91" name="Ink 90">
                  <a:extLst>
                    <a:ext uri="{FF2B5EF4-FFF2-40B4-BE49-F238E27FC236}">
                      <a16:creationId xmlns:a16="http://schemas.microsoft.com/office/drawing/2014/main" id="{5B78B9E5-45B8-404D-98B7-6B922A62ACD9}"/>
                    </a:ext>
                  </a:extLst>
                </p14:cNvPr>
                <p14:cNvContentPartPr/>
                <p14:nvPr/>
              </p14:nvContentPartPr>
              <p14:xfrm>
                <a:off x="5142089" y="2663748"/>
                <a:ext cx="171360" cy="137160"/>
              </p14:xfrm>
            </p:contentPart>
          </mc:Choice>
          <mc:Fallback xmlns="">
            <p:pic>
              <p:nvPicPr>
                <p:cNvPr id="91" name="Ink 90">
                  <a:extLst>
                    <a:ext uri="{FF2B5EF4-FFF2-40B4-BE49-F238E27FC236}">
                      <a16:creationId xmlns:a16="http://schemas.microsoft.com/office/drawing/2014/main" id="{5B78B9E5-45B8-404D-98B7-6B922A62ACD9}"/>
                    </a:ext>
                  </a:extLst>
                </p:cNvPr>
                <p:cNvPicPr/>
                <p:nvPr/>
              </p:nvPicPr>
              <p:blipFill>
                <a:blip r:embed="rId115"/>
                <a:stretch>
                  <a:fillRect/>
                </a:stretch>
              </p:blipFill>
              <p:spPr>
                <a:xfrm>
                  <a:off x="5124089" y="2645795"/>
                  <a:ext cx="207000" cy="172707"/>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92" name="Ink 91">
                  <a:extLst>
                    <a:ext uri="{FF2B5EF4-FFF2-40B4-BE49-F238E27FC236}">
                      <a16:creationId xmlns:a16="http://schemas.microsoft.com/office/drawing/2014/main" id="{6848D3E3-7F8D-410F-86F7-CA7A6E2C7BA1}"/>
                    </a:ext>
                  </a:extLst>
                </p14:cNvPr>
                <p14:cNvContentPartPr/>
                <p14:nvPr/>
              </p14:nvContentPartPr>
              <p14:xfrm>
                <a:off x="5276009" y="2618388"/>
                <a:ext cx="31320" cy="201960"/>
              </p14:xfrm>
            </p:contentPart>
          </mc:Choice>
          <mc:Fallback xmlns="">
            <p:pic>
              <p:nvPicPr>
                <p:cNvPr id="92" name="Ink 91">
                  <a:extLst>
                    <a:ext uri="{FF2B5EF4-FFF2-40B4-BE49-F238E27FC236}">
                      <a16:creationId xmlns:a16="http://schemas.microsoft.com/office/drawing/2014/main" id="{6848D3E3-7F8D-410F-86F7-CA7A6E2C7BA1}"/>
                    </a:ext>
                  </a:extLst>
                </p:cNvPr>
                <p:cNvPicPr/>
                <p:nvPr/>
              </p:nvPicPr>
              <p:blipFill>
                <a:blip r:embed="rId117"/>
                <a:stretch>
                  <a:fillRect/>
                </a:stretch>
              </p:blipFill>
              <p:spPr>
                <a:xfrm>
                  <a:off x="5258009" y="2600388"/>
                  <a:ext cx="6696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93" name="Ink 92">
                  <a:extLst>
                    <a:ext uri="{FF2B5EF4-FFF2-40B4-BE49-F238E27FC236}">
                      <a16:creationId xmlns:a16="http://schemas.microsoft.com/office/drawing/2014/main" id="{FB841880-4F72-4CC3-9E4D-B4CBEDB75F0F}"/>
                    </a:ext>
                  </a:extLst>
                </p14:cNvPr>
                <p14:cNvContentPartPr/>
                <p14:nvPr/>
              </p14:nvContentPartPr>
              <p14:xfrm>
                <a:off x="5343329" y="2714508"/>
                <a:ext cx="108360" cy="106920"/>
              </p14:xfrm>
            </p:contentPart>
          </mc:Choice>
          <mc:Fallback xmlns="">
            <p:pic>
              <p:nvPicPr>
                <p:cNvPr id="93" name="Ink 92">
                  <a:extLst>
                    <a:ext uri="{FF2B5EF4-FFF2-40B4-BE49-F238E27FC236}">
                      <a16:creationId xmlns:a16="http://schemas.microsoft.com/office/drawing/2014/main" id="{FB841880-4F72-4CC3-9E4D-B4CBEDB75F0F}"/>
                    </a:ext>
                  </a:extLst>
                </p:cNvPr>
                <p:cNvPicPr/>
                <p:nvPr/>
              </p:nvPicPr>
              <p:blipFill>
                <a:blip r:embed="rId119"/>
                <a:stretch>
                  <a:fillRect/>
                </a:stretch>
              </p:blipFill>
              <p:spPr>
                <a:xfrm>
                  <a:off x="5325329" y="2696447"/>
                  <a:ext cx="144000" cy="142680"/>
                </a:xfrm>
                <a:prstGeom prst="rect">
                  <a:avLst/>
                </a:prstGeom>
              </p:spPr>
            </p:pic>
          </mc:Fallback>
        </mc:AlternateContent>
      </p:grpSp>
      <p:grpSp>
        <p:nvGrpSpPr>
          <p:cNvPr id="97" name="Group 96">
            <a:extLst>
              <a:ext uri="{FF2B5EF4-FFF2-40B4-BE49-F238E27FC236}">
                <a16:creationId xmlns:a16="http://schemas.microsoft.com/office/drawing/2014/main" id="{A0F57850-9000-4260-8FD1-330C7DF9F511}"/>
              </a:ext>
            </a:extLst>
          </p:cNvPr>
          <p:cNvGrpSpPr/>
          <p:nvPr/>
        </p:nvGrpSpPr>
        <p:grpSpPr>
          <a:xfrm>
            <a:off x="2717849" y="3753108"/>
            <a:ext cx="97200" cy="72000"/>
            <a:chOff x="2717849" y="3753108"/>
            <a:chExt cx="97200" cy="72000"/>
          </a:xfrm>
        </p:grpSpPr>
        <mc:AlternateContent xmlns:mc="http://schemas.openxmlformats.org/markup-compatibility/2006" xmlns:p14="http://schemas.microsoft.com/office/powerpoint/2010/main">
          <mc:Choice Requires="p14">
            <p:contentPart p14:bwMode="auto" r:id="rId120">
              <p14:nvContentPartPr>
                <p14:cNvPr id="95" name="Ink 94">
                  <a:extLst>
                    <a:ext uri="{FF2B5EF4-FFF2-40B4-BE49-F238E27FC236}">
                      <a16:creationId xmlns:a16="http://schemas.microsoft.com/office/drawing/2014/main" id="{CEC0F581-BD50-486E-8450-3DABEF6D20C0}"/>
                    </a:ext>
                  </a:extLst>
                </p14:cNvPr>
                <p14:cNvContentPartPr/>
                <p14:nvPr/>
              </p14:nvContentPartPr>
              <p14:xfrm>
                <a:off x="2717849" y="3753108"/>
                <a:ext cx="94320" cy="21960"/>
              </p14:xfrm>
            </p:contentPart>
          </mc:Choice>
          <mc:Fallback xmlns="">
            <p:pic>
              <p:nvPicPr>
                <p:cNvPr id="95" name="Ink 94">
                  <a:extLst>
                    <a:ext uri="{FF2B5EF4-FFF2-40B4-BE49-F238E27FC236}">
                      <a16:creationId xmlns:a16="http://schemas.microsoft.com/office/drawing/2014/main" id="{CEC0F581-BD50-486E-8450-3DABEF6D20C0}"/>
                    </a:ext>
                  </a:extLst>
                </p:cNvPr>
                <p:cNvPicPr/>
                <p:nvPr/>
              </p:nvPicPr>
              <p:blipFill>
                <a:blip r:embed="rId121"/>
                <a:stretch>
                  <a:fillRect/>
                </a:stretch>
              </p:blipFill>
              <p:spPr>
                <a:xfrm>
                  <a:off x="2699849" y="3734808"/>
                  <a:ext cx="129960" cy="58194"/>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96" name="Ink 95">
                  <a:extLst>
                    <a:ext uri="{FF2B5EF4-FFF2-40B4-BE49-F238E27FC236}">
                      <a16:creationId xmlns:a16="http://schemas.microsoft.com/office/drawing/2014/main" id="{C6BA5254-F2AD-42A4-A18B-C561CC42FC04}"/>
                    </a:ext>
                  </a:extLst>
                </p14:cNvPr>
                <p14:cNvContentPartPr/>
                <p14:nvPr/>
              </p14:nvContentPartPr>
              <p14:xfrm>
                <a:off x="2750609" y="3807108"/>
                <a:ext cx="64440" cy="18000"/>
              </p14:xfrm>
            </p:contentPart>
          </mc:Choice>
          <mc:Fallback xmlns="">
            <p:pic>
              <p:nvPicPr>
                <p:cNvPr id="96" name="Ink 95">
                  <a:extLst>
                    <a:ext uri="{FF2B5EF4-FFF2-40B4-BE49-F238E27FC236}">
                      <a16:creationId xmlns:a16="http://schemas.microsoft.com/office/drawing/2014/main" id="{C6BA5254-F2AD-42A4-A18B-C561CC42FC04}"/>
                    </a:ext>
                  </a:extLst>
                </p:cNvPr>
                <p:cNvPicPr/>
                <p:nvPr/>
              </p:nvPicPr>
              <p:blipFill>
                <a:blip r:embed="rId123"/>
                <a:stretch>
                  <a:fillRect/>
                </a:stretch>
              </p:blipFill>
              <p:spPr>
                <a:xfrm>
                  <a:off x="2732609" y="3789108"/>
                  <a:ext cx="100080" cy="53640"/>
                </a:xfrm>
                <a:prstGeom prst="rect">
                  <a:avLst/>
                </a:prstGeom>
              </p:spPr>
            </p:pic>
          </mc:Fallback>
        </mc:AlternateContent>
      </p:grpSp>
      <p:grpSp>
        <p:nvGrpSpPr>
          <p:cNvPr id="104" name="Group 103">
            <a:extLst>
              <a:ext uri="{FF2B5EF4-FFF2-40B4-BE49-F238E27FC236}">
                <a16:creationId xmlns:a16="http://schemas.microsoft.com/office/drawing/2014/main" id="{44EB15A7-CA7A-4ED1-AEED-F0F7C699E8AF}"/>
              </a:ext>
            </a:extLst>
          </p:cNvPr>
          <p:cNvGrpSpPr/>
          <p:nvPr/>
        </p:nvGrpSpPr>
        <p:grpSpPr>
          <a:xfrm>
            <a:off x="3022769" y="3683268"/>
            <a:ext cx="753840" cy="191160"/>
            <a:chOff x="3022769" y="3683268"/>
            <a:chExt cx="753840" cy="191160"/>
          </a:xfrm>
        </p:grpSpPr>
        <mc:AlternateContent xmlns:mc="http://schemas.openxmlformats.org/markup-compatibility/2006" xmlns:p14="http://schemas.microsoft.com/office/powerpoint/2010/main">
          <mc:Choice Requires="p14">
            <p:contentPart p14:bwMode="auto" r:id="rId124">
              <p14:nvContentPartPr>
                <p14:cNvPr id="98" name="Ink 97">
                  <a:extLst>
                    <a:ext uri="{FF2B5EF4-FFF2-40B4-BE49-F238E27FC236}">
                      <a16:creationId xmlns:a16="http://schemas.microsoft.com/office/drawing/2014/main" id="{7E8B8108-1C1E-49A0-9D36-2ADBF19C6191}"/>
                    </a:ext>
                  </a:extLst>
                </p14:cNvPr>
                <p14:cNvContentPartPr/>
                <p14:nvPr/>
              </p14:nvContentPartPr>
              <p14:xfrm>
                <a:off x="3022769" y="3683268"/>
                <a:ext cx="106560" cy="191160"/>
              </p14:xfrm>
            </p:contentPart>
          </mc:Choice>
          <mc:Fallback xmlns="">
            <p:pic>
              <p:nvPicPr>
                <p:cNvPr id="98" name="Ink 97">
                  <a:extLst>
                    <a:ext uri="{FF2B5EF4-FFF2-40B4-BE49-F238E27FC236}">
                      <a16:creationId xmlns:a16="http://schemas.microsoft.com/office/drawing/2014/main" id="{7E8B8108-1C1E-49A0-9D36-2ADBF19C6191}"/>
                    </a:ext>
                  </a:extLst>
                </p:cNvPr>
                <p:cNvPicPr/>
                <p:nvPr/>
              </p:nvPicPr>
              <p:blipFill>
                <a:blip r:embed="rId125"/>
                <a:stretch>
                  <a:fillRect/>
                </a:stretch>
              </p:blipFill>
              <p:spPr>
                <a:xfrm>
                  <a:off x="3004769" y="3665268"/>
                  <a:ext cx="14220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99" name="Ink 98">
                  <a:extLst>
                    <a:ext uri="{FF2B5EF4-FFF2-40B4-BE49-F238E27FC236}">
                      <a16:creationId xmlns:a16="http://schemas.microsoft.com/office/drawing/2014/main" id="{2FB938E4-6E94-459B-A122-52B98AD8E601}"/>
                    </a:ext>
                  </a:extLst>
                </p14:cNvPr>
                <p14:cNvContentPartPr/>
                <p14:nvPr/>
              </p14:nvContentPartPr>
              <p14:xfrm>
                <a:off x="3195209" y="3707388"/>
                <a:ext cx="95760" cy="99360"/>
              </p14:xfrm>
            </p:contentPart>
          </mc:Choice>
          <mc:Fallback xmlns="">
            <p:pic>
              <p:nvPicPr>
                <p:cNvPr id="99" name="Ink 98">
                  <a:extLst>
                    <a:ext uri="{FF2B5EF4-FFF2-40B4-BE49-F238E27FC236}">
                      <a16:creationId xmlns:a16="http://schemas.microsoft.com/office/drawing/2014/main" id="{2FB938E4-6E94-459B-A122-52B98AD8E601}"/>
                    </a:ext>
                  </a:extLst>
                </p:cNvPr>
                <p:cNvPicPr/>
                <p:nvPr/>
              </p:nvPicPr>
              <p:blipFill>
                <a:blip r:embed="rId127"/>
                <a:stretch>
                  <a:fillRect/>
                </a:stretch>
              </p:blipFill>
              <p:spPr>
                <a:xfrm>
                  <a:off x="3177209" y="3689388"/>
                  <a:ext cx="13140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00" name="Ink 99">
                  <a:extLst>
                    <a:ext uri="{FF2B5EF4-FFF2-40B4-BE49-F238E27FC236}">
                      <a16:creationId xmlns:a16="http://schemas.microsoft.com/office/drawing/2014/main" id="{559B8E92-ACAE-47F2-8DE6-7C17E3C4FCF8}"/>
                    </a:ext>
                  </a:extLst>
                </p14:cNvPr>
                <p14:cNvContentPartPr/>
                <p14:nvPr/>
              </p14:nvContentPartPr>
              <p14:xfrm>
                <a:off x="3267569" y="3699108"/>
                <a:ext cx="12960" cy="172440"/>
              </p14:xfrm>
            </p:contentPart>
          </mc:Choice>
          <mc:Fallback xmlns="">
            <p:pic>
              <p:nvPicPr>
                <p:cNvPr id="100" name="Ink 99">
                  <a:extLst>
                    <a:ext uri="{FF2B5EF4-FFF2-40B4-BE49-F238E27FC236}">
                      <a16:creationId xmlns:a16="http://schemas.microsoft.com/office/drawing/2014/main" id="{559B8E92-ACAE-47F2-8DE6-7C17E3C4FCF8}"/>
                    </a:ext>
                  </a:extLst>
                </p:cNvPr>
                <p:cNvPicPr/>
                <p:nvPr/>
              </p:nvPicPr>
              <p:blipFill>
                <a:blip r:embed="rId129"/>
                <a:stretch>
                  <a:fillRect/>
                </a:stretch>
              </p:blipFill>
              <p:spPr>
                <a:xfrm>
                  <a:off x="3249569" y="3681108"/>
                  <a:ext cx="4860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01" name="Ink 100">
                  <a:extLst>
                    <a:ext uri="{FF2B5EF4-FFF2-40B4-BE49-F238E27FC236}">
                      <a16:creationId xmlns:a16="http://schemas.microsoft.com/office/drawing/2014/main" id="{6C42952E-FAC1-4F7D-9B46-0E680A8E5F26}"/>
                    </a:ext>
                  </a:extLst>
                </p14:cNvPr>
                <p14:cNvContentPartPr/>
                <p14:nvPr/>
              </p14:nvContentPartPr>
              <p14:xfrm>
                <a:off x="3355049" y="3831228"/>
                <a:ext cx="5400" cy="3600"/>
              </p14:xfrm>
            </p:contentPart>
          </mc:Choice>
          <mc:Fallback xmlns="">
            <p:pic>
              <p:nvPicPr>
                <p:cNvPr id="101" name="Ink 100">
                  <a:extLst>
                    <a:ext uri="{FF2B5EF4-FFF2-40B4-BE49-F238E27FC236}">
                      <a16:creationId xmlns:a16="http://schemas.microsoft.com/office/drawing/2014/main" id="{6C42952E-FAC1-4F7D-9B46-0E680A8E5F26}"/>
                    </a:ext>
                  </a:extLst>
                </p:cNvPr>
                <p:cNvPicPr/>
                <p:nvPr/>
              </p:nvPicPr>
              <p:blipFill>
                <a:blip r:embed="rId131"/>
                <a:stretch>
                  <a:fillRect/>
                </a:stretch>
              </p:blipFill>
              <p:spPr>
                <a:xfrm>
                  <a:off x="3337049" y="3811228"/>
                  <a:ext cx="4104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02" name="Ink 101">
                  <a:extLst>
                    <a:ext uri="{FF2B5EF4-FFF2-40B4-BE49-F238E27FC236}">
                      <a16:creationId xmlns:a16="http://schemas.microsoft.com/office/drawing/2014/main" id="{B7C9486D-43BD-4587-8E03-AAE6498B4910}"/>
                    </a:ext>
                  </a:extLst>
                </p14:cNvPr>
                <p14:cNvContentPartPr/>
                <p14:nvPr/>
              </p14:nvContentPartPr>
              <p14:xfrm>
                <a:off x="3462329" y="3705228"/>
                <a:ext cx="112320" cy="165600"/>
              </p14:xfrm>
            </p:contentPart>
          </mc:Choice>
          <mc:Fallback xmlns="">
            <p:pic>
              <p:nvPicPr>
                <p:cNvPr id="102" name="Ink 101">
                  <a:extLst>
                    <a:ext uri="{FF2B5EF4-FFF2-40B4-BE49-F238E27FC236}">
                      <a16:creationId xmlns:a16="http://schemas.microsoft.com/office/drawing/2014/main" id="{B7C9486D-43BD-4587-8E03-AAE6498B4910}"/>
                    </a:ext>
                  </a:extLst>
                </p:cNvPr>
                <p:cNvPicPr/>
                <p:nvPr/>
              </p:nvPicPr>
              <p:blipFill>
                <a:blip r:embed="rId133"/>
                <a:stretch>
                  <a:fillRect/>
                </a:stretch>
              </p:blipFill>
              <p:spPr>
                <a:xfrm>
                  <a:off x="3444387" y="3687228"/>
                  <a:ext cx="147846"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3" name="Ink 102">
                  <a:extLst>
                    <a:ext uri="{FF2B5EF4-FFF2-40B4-BE49-F238E27FC236}">
                      <a16:creationId xmlns:a16="http://schemas.microsoft.com/office/drawing/2014/main" id="{7E753359-1032-4517-B8CC-141A93C89F41}"/>
                    </a:ext>
                  </a:extLst>
                </p14:cNvPr>
                <p14:cNvContentPartPr/>
                <p14:nvPr/>
              </p14:nvContentPartPr>
              <p14:xfrm>
                <a:off x="3642689" y="3688308"/>
                <a:ext cx="133920" cy="176400"/>
              </p14:xfrm>
            </p:contentPart>
          </mc:Choice>
          <mc:Fallback xmlns="">
            <p:pic>
              <p:nvPicPr>
                <p:cNvPr id="103" name="Ink 102">
                  <a:extLst>
                    <a:ext uri="{FF2B5EF4-FFF2-40B4-BE49-F238E27FC236}">
                      <a16:creationId xmlns:a16="http://schemas.microsoft.com/office/drawing/2014/main" id="{7E753359-1032-4517-B8CC-141A93C89F41}"/>
                    </a:ext>
                  </a:extLst>
                </p:cNvPr>
                <p:cNvPicPr/>
                <p:nvPr/>
              </p:nvPicPr>
              <p:blipFill>
                <a:blip r:embed="rId135"/>
                <a:stretch>
                  <a:fillRect/>
                </a:stretch>
              </p:blipFill>
              <p:spPr>
                <a:xfrm>
                  <a:off x="3624689" y="3670308"/>
                  <a:ext cx="169560" cy="212040"/>
                </a:xfrm>
                <a:prstGeom prst="rect">
                  <a:avLst/>
                </a:prstGeom>
              </p:spPr>
            </p:pic>
          </mc:Fallback>
        </mc:AlternateContent>
      </p:grpSp>
      <p:grpSp>
        <p:nvGrpSpPr>
          <p:cNvPr id="115" name="Group 114">
            <a:extLst>
              <a:ext uri="{FF2B5EF4-FFF2-40B4-BE49-F238E27FC236}">
                <a16:creationId xmlns:a16="http://schemas.microsoft.com/office/drawing/2014/main" id="{FC880A0E-C0C1-41DC-B85B-A801714F4004}"/>
              </a:ext>
            </a:extLst>
          </p:cNvPr>
          <p:cNvGrpSpPr/>
          <p:nvPr/>
        </p:nvGrpSpPr>
        <p:grpSpPr>
          <a:xfrm>
            <a:off x="1972289" y="4949388"/>
            <a:ext cx="343080" cy="336600"/>
            <a:chOff x="1972289" y="4949388"/>
            <a:chExt cx="343080" cy="336600"/>
          </a:xfrm>
        </p:grpSpPr>
        <mc:AlternateContent xmlns:mc="http://schemas.openxmlformats.org/markup-compatibility/2006" xmlns:p14="http://schemas.microsoft.com/office/powerpoint/2010/main">
          <mc:Choice Requires="p14">
            <p:contentPart p14:bwMode="auto" r:id="rId136">
              <p14:nvContentPartPr>
                <p14:cNvPr id="105" name="Ink 104">
                  <a:extLst>
                    <a:ext uri="{FF2B5EF4-FFF2-40B4-BE49-F238E27FC236}">
                      <a16:creationId xmlns:a16="http://schemas.microsoft.com/office/drawing/2014/main" id="{1584C526-DE6B-4251-9E7A-35609675B71E}"/>
                    </a:ext>
                  </a:extLst>
                </p14:cNvPr>
                <p14:cNvContentPartPr/>
                <p14:nvPr/>
              </p14:nvContentPartPr>
              <p14:xfrm>
                <a:off x="1972289" y="4958748"/>
                <a:ext cx="124200" cy="327240"/>
              </p14:xfrm>
            </p:contentPart>
          </mc:Choice>
          <mc:Fallback xmlns="">
            <p:pic>
              <p:nvPicPr>
                <p:cNvPr id="105" name="Ink 104">
                  <a:extLst>
                    <a:ext uri="{FF2B5EF4-FFF2-40B4-BE49-F238E27FC236}">
                      <a16:creationId xmlns:a16="http://schemas.microsoft.com/office/drawing/2014/main" id="{1584C526-DE6B-4251-9E7A-35609675B71E}"/>
                    </a:ext>
                  </a:extLst>
                </p:cNvPr>
                <p:cNvPicPr/>
                <p:nvPr/>
              </p:nvPicPr>
              <p:blipFill>
                <a:blip r:embed="rId137"/>
                <a:stretch>
                  <a:fillRect/>
                </a:stretch>
              </p:blipFill>
              <p:spPr>
                <a:xfrm>
                  <a:off x="1954289" y="4940748"/>
                  <a:ext cx="159840" cy="3628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06" name="Ink 105">
                  <a:extLst>
                    <a:ext uri="{FF2B5EF4-FFF2-40B4-BE49-F238E27FC236}">
                      <a16:creationId xmlns:a16="http://schemas.microsoft.com/office/drawing/2014/main" id="{AA7E6FDF-4BBE-44CB-9B67-C384CA533EC0}"/>
                    </a:ext>
                  </a:extLst>
                </p14:cNvPr>
                <p14:cNvContentPartPr/>
                <p14:nvPr/>
              </p14:nvContentPartPr>
              <p14:xfrm>
                <a:off x="2207369" y="4949388"/>
                <a:ext cx="75960" cy="22680"/>
              </p14:xfrm>
            </p:contentPart>
          </mc:Choice>
          <mc:Fallback xmlns="">
            <p:pic>
              <p:nvPicPr>
                <p:cNvPr id="106" name="Ink 105">
                  <a:extLst>
                    <a:ext uri="{FF2B5EF4-FFF2-40B4-BE49-F238E27FC236}">
                      <a16:creationId xmlns:a16="http://schemas.microsoft.com/office/drawing/2014/main" id="{AA7E6FDF-4BBE-44CB-9B67-C384CA533EC0}"/>
                    </a:ext>
                  </a:extLst>
                </p:cNvPr>
                <p:cNvPicPr/>
                <p:nvPr/>
              </p:nvPicPr>
              <p:blipFill>
                <a:blip r:embed="rId139"/>
                <a:stretch>
                  <a:fillRect/>
                </a:stretch>
              </p:blipFill>
              <p:spPr>
                <a:xfrm>
                  <a:off x="2189369" y="4931669"/>
                  <a:ext cx="111600" cy="57763"/>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07" name="Ink 106">
                  <a:extLst>
                    <a:ext uri="{FF2B5EF4-FFF2-40B4-BE49-F238E27FC236}">
                      <a16:creationId xmlns:a16="http://schemas.microsoft.com/office/drawing/2014/main" id="{B103D1FD-D667-46C8-9794-1F81FBC55827}"/>
                    </a:ext>
                  </a:extLst>
                </p14:cNvPr>
                <p14:cNvContentPartPr/>
                <p14:nvPr/>
              </p14:nvContentPartPr>
              <p14:xfrm>
                <a:off x="2240129" y="5026068"/>
                <a:ext cx="75240" cy="19440"/>
              </p14:xfrm>
            </p:contentPart>
          </mc:Choice>
          <mc:Fallback xmlns="">
            <p:pic>
              <p:nvPicPr>
                <p:cNvPr id="107" name="Ink 106">
                  <a:extLst>
                    <a:ext uri="{FF2B5EF4-FFF2-40B4-BE49-F238E27FC236}">
                      <a16:creationId xmlns:a16="http://schemas.microsoft.com/office/drawing/2014/main" id="{B103D1FD-D667-46C8-9794-1F81FBC55827}"/>
                    </a:ext>
                  </a:extLst>
                </p:cNvPr>
                <p:cNvPicPr/>
                <p:nvPr/>
              </p:nvPicPr>
              <p:blipFill>
                <a:blip r:embed="rId141"/>
                <a:stretch>
                  <a:fillRect/>
                </a:stretch>
              </p:blipFill>
              <p:spPr>
                <a:xfrm>
                  <a:off x="2222129" y="5008068"/>
                  <a:ext cx="110880" cy="55080"/>
                </a:xfrm>
                <a:prstGeom prst="rect">
                  <a:avLst/>
                </a:prstGeom>
              </p:spPr>
            </p:pic>
          </mc:Fallback>
        </mc:AlternateContent>
      </p:grpSp>
      <p:grpSp>
        <p:nvGrpSpPr>
          <p:cNvPr id="132" name="Group 131">
            <a:extLst>
              <a:ext uri="{FF2B5EF4-FFF2-40B4-BE49-F238E27FC236}">
                <a16:creationId xmlns:a16="http://schemas.microsoft.com/office/drawing/2014/main" id="{B2EF2C64-5DB8-4BF5-BE11-FCBB17BB61FD}"/>
              </a:ext>
            </a:extLst>
          </p:cNvPr>
          <p:cNvGrpSpPr/>
          <p:nvPr/>
        </p:nvGrpSpPr>
        <p:grpSpPr>
          <a:xfrm>
            <a:off x="2500409" y="4623588"/>
            <a:ext cx="2503440" cy="640800"/>
            <a:chOff x="2500409" y="4623588"/>
            <a:chExt cx="2503440" cy="640800"/>
          </a:xfrm>
        </p:grpSpPr>
        <mc:AlternateContent xmlns:mc="http://schemas.openxmlformats.org/markup-compatibility/2006" xmlns:p14="http://schemas.microsoft.com/office/powerpoint/2010/main">
          <mc:Choice Requires="p14">
            <p:contentPart p14:bwMode="auto" r:id="rId142">
              <p14:nvContentPartPr>
                <p14:cNvPr id="108" name="Ink 107">
                  <a:extLst>
                    <a:ext uri="{FF2B5EF4-FFF2-40B4-BE49-F238E27FC236}">
                      <a16:creationId xmlns:a16="http://schemas.microsoft.com/office/drawing/2014/main" id="{CB0E89E4-D927-477E-9CB2-735BA86C5D08}"/>
                    </a:ext>
                  </a:extLst>
                </p14:cNvPr>
                <p14:cNvContentPartPr/>
                <p14:nvPr/>
              </p14:nvContentPartPr>
              <p14:xfrm>
                <a:off x="2500409" y="4919868"/>
                <a:ext cx="164520" cy="222120"/>
              </p14:xfrm>
            </p:contentPart>
          </mc:Choice>
          <mc:Fallback xmlns="">
            <p:pic>
              <p:nvPicPr>
                <p:cNvPr id="108" name="Ink 107">
                  <a:extLst>
                    <a:ext uri="{FF2B5EF4-FFF2-40B4-BE49-F238E27FC236}">
                      <a16:creationId xmlns:a16="http://schemas.microsoft.com/office/drawing/2014/main" id="{CB0E89E4-D927-477E-9CB2-735BA86C5D08}"/>
                    </a:ext>
                  </a:extLst>
                </p:cNvPr>
                <p:cNvPicPr/>
                <p:nvPr/>
              </p:nvPicPr>
              <p:blipFill>
                <a:blip r:embed="rId143"/>
                <a:stretch>
                  <a:fillRect/>
                </a:stretch>
              </p:blipFill>
              <p:spPr>
                <a:xfrm>
                  <a:off x="2482409" y="4901868"/>
                  <a:ext cx="20016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09" name="Ink 108">
                  <a:extLst>
                    <a:ext uri="{FF2B5EF4-FFF2-40B4-BE49-F238E27FC236}">
                      <a16:creationId xmlns:a16="http://schemas.microsoft.com/office/drawing/2014/main" id="{2B2D2179-54DF-4303-B460-874105B07C21}"/>
                    </a:ext>
                  </a:extLst>
                </p14:cNvPr>
                <p14:cNvContentPartPr/>
                <p14:nvPr/>
              </p14:nvContentPartPr>
              <p14:xfrm>
                <a:off x="2726129" y="4924548"/>
                <a:ext cx="106200" cy="115920"/>
              </p14:xfrm>
            </p:contentPart>
          </mc:Choice>
          <mc:Fallback xmlns="">
            <p:pic>
              <p:nvPicPr>
                <p:cNvPr id="109" name="Ink 108">
                  <a:extLst>
                    <a:ext uri="{FF2B5EF4-FFF2-40B4-BE49-F238E27FC236}">
                      <a16:creationId xmlns:a16="http://schemas.microsoft.com/office/drawing/2014/main" id="{2B2D2179-54DF-4303-B460-874105B07C21}"/>
                    </a:ext>
                  </a:extLst>
                </p:cNvPr>
                <p:cNvPicPr/>
                <p:nvPr/>
              </p:nvPicPr>
              <p:blipFill>
                <a:blip r:embed="rId145"/>
                <a:stretch>
                  <a:fillRect/>
                </a:stretch>
              </p:blipFill>
              <p:spPr>
                <a:xfrm>
                  <a:off x="2708129" y="4906548"/>
                  <a:ext cx="1418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10" name="Ink 109">
                  <a:extLst>
                    <a:ext uri="{FF2B5EF4-FFF2-40B4-BE49-F238E27FC236}">
                      <a16:creationId xmlns:a16="http://schemas.microsoft.com/office/drawing/2014/main" id="{81F9611A-397F-4739-8356-CB5D28AC76E4}"/>
                    </a:ext>
                  </a:extLst>
                </p14:cNvPr>
                <p14:cNvContentPartPr/>
                <p14:nvPr/>
              </p14:nvContentPartPr>
              <p14:xfrm>
                <a:off x="2834129" y="4896468"/>
                <a:ext cx="15120" cy="258480"/>
              </p14:xfrm>
            </p:contentPart>
          </mc:Choice>
          <mc:Fallback xmlns="">
            <p:pic>
              <p:nvPicPr>
                <p:cNvPr id="110" name="Ink 109">
                  <a:extLst>
                    <a:ext uri="{FF2B5EF4-FFF2-40B4-BE49-F238E27FC236}">
                      <a16:creationId xmlns:a16="http://schemas.microsoft.com/office/drawing/2014/main" id="{81F9611A-397F-4739-8356-CB5D28AC76E4}"/>
                    </a:ext>
                  </a:extLst>
                </p:cNvPr>
                <p:cNvPicPr/>
                <p:nvPr/>
              </p:nvPicPr>
              <p:blipFill>
                <a:blip r:embed="rId147"/>
                <a:stretch>
                  <a:fillRect/>
                </a:stretch>
              </p:blipFill>
              <p:spPr>
                <a:xfrm>
                  <a:off x="2816129" y="4878468"/>
                  <a:ext cx="5076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11" name="Ink 110">
                  <a:extLst>
                    <a:ext uri="{FF2B5EF4-FFF2-40B4-BE49-F238E27FC236}">
                      <a16:creationId xmlns:a16="http://schemas.microsoft.com/office/drawing/2014/main" id="{96280804-80B8-4ABD-BD45-436D62AEDE1B}"/>
                    </a:ext>
                  </a:extLst>
                </p14:cNvPr>
                <p14:cNvContentPartPr/>
                <p14:nvPr/>
              </p14:nvContentPartPr>
              <p14:xfrm>
                <a:off x="2979569" y="4842828"/>
                <a:ext cx="144000" cy="354600"/>
              </p14:xfrm>
            </p:contentPart>
          </mc:Choice>
          <mc:Fallback xmlns="">
            <p:pic>
              <p:nvPicPr>
                <p:cNvPr id="111" name="Ink 110">
                  <a:extLst>
                    <a:ext uri="{FF2B5EF4-FFF2-40B4-BE49-F238E27FC236}">
                      <a16:creationId xmlns:a16="http://schemas.microsoft.com/office/drawing/2014/main" id="{96280804-80B8-4ABD-BD45-436D62AEDE1B}"/>
                    </a:ext>
                  </a:extLst>
                </p:cNvPr>
                <p:cNvPicPr/>
                <p:nvPr/>
              </p:nvPicPr>
              <p:blipFill>
                <a:blip r:embed="rId149"/>
                <a:stretch>
                  <a:fillRect/>
                </a:stretch>
              </p:blipFill>
              <p:spPr>
                <a:xfrm>
                  <a:off x="2961569" y="4824828"/>
                  <a:ext cx="17964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12" name="Ink 111">
                  <a:extLst>
                    <a:ext uri="{FF2B5EF4-FFF2-40B4-BE49-F238E27FC236}">
                      <a16:creationId xmlns:a16="http://schemas.microsoft.com/office/drawing/2014/main" id="{2DD7536A-A52C-40CB-A577-7D60CE1C4306}"/>
                    </a:ext>
                  </a:extLst>
                </p14:cNvPr>
                <p14:cNvContentPartPr/>
                <p14:nvPr/>
              </p14:nvContentPartPr>
              <p14:xfrm>
                <a:off x="3304649" y="4829508"/>
                <a:ext cx="4680" cy="79200"/>
              </p14:xfrm>
            </p:contentPart>
          </mc:Choice>
          <mc:Fallback xmlns="">
            <p:pic>
              <p:nvPicPr>
                <p:cNvPr id="112" name="Ink 111">
                  <a:extLst>
                    <a:ext uri="{FF2B5EF4-FFF2-40B4-BE49-F238E27FC236}">
                      <a16:creationId xmlns:a16="http://schemas.microsoft.com/office/drawing/2014/main" id="{2DD7536A-A52C-40CB-A577-7D60CE1C4306}"/>
                    </a:ext>
                  </a:extLst>
                </p:cNvPr>
                <p:cNvPicPr/>
                <p:nvPr/>
              </p:nvPicPr>
              <p:blipFill>
                <a:blip r:embed="rId151"/>
                <a:stretch>
                  <a:fillRect/>
                </a:stretch>
              </p:blipFill>
              <p:spPr>
                <a:xfrm>
                  <a:off x="3286649" y="4811426"/>
                  <a:ext cx="40320" cy="115003"/>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13" name="Ink 112">
                  <a:extLst>
                    <a:ext uri="{FF2B5EF4-FFF2-40B4-BE49-F238E27FC236}">
                      <a16:creationId xmlns:a16="http://schemas.microsoft.com/office/drawing/2014/main" id="{70B7C12B-84B4-48CD-823B-44EA224C9881}"/>
                    </a:ext>
                  </a:extLst>
                </p14:cNvPr>
                <p14:cNvContentPartPr/>
                <p14:nvPr/>
              </p14:nvContentPartPr>
              <p14:xfrm>
                <a:off x="3141569" y="4983228"/>
                <a:ext cx="245160" cy="63000"/>
              </p14:xfrm>
            </p:contentPart>
          </mc:Choice>
          <mc:Fallback xmlns="">
            <p:pic>
              <p:nvPicPr>
                <p:cNvPr id="113" name="Ink 112">
                  <a:extLst>
                    <a:ext uri="{FF2B5EF4-FFF2-40B4-BE49-F238E27FC236}">
                      <a16:creationId xmlns:a16="http://schemas.microsoft.com/office/drawing/2014/main" id="{70B7C12B-84B4-48CD-823B-44EA224C9881}"/>
                    </a:ext>
                  </a:extLst>
                </p:cNvPr>
                <p:cNvPicPr/>
                <p:nvPr/>
              </p:nvPicPr>
              <p:blipFill>
                <a:blip r:embed="rId153"/>
                <a:stretch>
                  <a:fillRect/>
                </a:stretch>
              </p:blipFill>
              <p:spPr>
                <a:xfrm>
                  <a:off x="3123595" y="4965330"/>
                  <a:ext cx="280748" cy="98438"/>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16" name="Ink 115">
                  <a:extLst>
                    <a:ext uri="{FF2B5EF4-FFF2-40B4-BE49-F238E27FC236}">
                      <a16:creationId xmlns:a16="http://schemas.microsoft.com/office/drawing/2014/main" id="{BF9574DE-2C8D-4071-A88A-DD900D0C1689}"/>
                    </a:ext>
                  </a:extLst>
                </p14:cNvPr>
                <p14:cNvContentPartPr/>
                <p14:nvPr/>
              </p14:nvContentPartPr>
              <p14:xfrm>
                <a:off x="3278009" y="5069988"/>
                <a:ext cx="210240" cy="158040"/>
              </p14:xfrm>
            </p:contentPart>
          </mc:Choice>
          <mc:Fallback xmlns="">
            <p:pic>
              <p:nvPicPr>
                <p:cNvPr id="116" name="Ink 115">
                  <a:extLst>
                    <a:ext uri="{FF2B5EF4-FFF2-40B4-BE49-F238E27FC236}">
                      <a16:creationId xmlns:a16="http://schemas.microsoft.com/office/drawing/2014/main" id="{BF9574DE-2C8D-4071-A88A-DD900D0C1689}"/>
                    </a:ext>
                  </a:extLst>
                </p:cNvPr>
                <p:cNvPicPr/>
                <p:nvPr/>
              </p:nvPicPr>
              <p:blipFill>
                <a:blip r:embed="rId155"/>
                <a:stretch>
                  <a:fillRect/>
                </a:stretch>
              </p:blipFill>
              <p:spPr>
                <a:xfrm>
                  <a:off x="3259978" y="5051947"/>
                  <a:ext cx="245941" cy="193761"/>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17" name="Ink 116">
                  <a:extLst>
                    <a:ext uri="{FF2B5EF4-FFF2-40B4-BE49-F238E27FC236}">
                      <a16:creationId xmlns:a16="http://schemas.microsoft.com/office/drawing/2014/main" id="{4C9D4E0B-C7C7-4928-B86C-D6DD4434339C}"/>
                    </a:ext>
                  </a:extLst>
                </p14:cNvPr>
                <p14:cNvContentPartPr/>
                <p14:nvPr/>
              </p14:nvContentPartPr>
              <p14:xfrm>
                <a:off x="3491489" y="4905108"/>
                <a:ext cx="107640" cy="359280"/>
              </p14:xfrm>
            </p:contentPart>
          </mc:Choice>
          <mc:Fallback xmlns="">
            <p:pic>
              <p:nvPicPr>
                <p:cNvPr id="117" name="Ink 116">
                  <a:extLst>
                    <a:ext uri="{FF2B5EF4-FFF2-40B4-BE49-F238E27FC236}">
                      <a16:creationId xmlns:a16="http://schemas.microsoft.com/office/drawing/2014/main" id="{4C9D4E0B-C7C7-4928-B86C-D6DD4434339C}"/>
                    </a:ext>
                  </a:extLst>
                </p:cNvPr>
                <p:cNvPicPr/>
                <p:nvPr/>
              </p:nvPicPr>
              <p:blipFill>
                <a:blip r:embed="rId157"/>
                <a:stretch>
                  <a:fillRect/>
                </a:stretch>
              </p:blipFill>
              <p:spPr>
                <a:xfrm>
                  <a:off x="3473549" y="4887126"/>
                  <a:ext cx="143161" cy="394884"/>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19" name="Ink 118">
                  <a:extLst>
                    <a:ext uri="{FF2B5EF4-FFF2-40B4-BE49-F238E27FC236}">
                      <a16:creationId xmlns:a16="http://schemas.microsoft.com/office/drawing/2014/main" id="{7A4BDAA9-0A8F-4047-AF40-7044C94B0C2D}"/>
                    </a:ext>
                  </a:extLst>
                </p14:cNvPr>
                <p14:cNvContentPartPr/>
                <p14:nvPr/>
              </p14:nvContentPartPr>
              <p14:xfrm>
                <a:off x="3823769" y="4739508"/>
                <a:ext cx="3960" cy="82440"/>
              </p14:xfrm>
            </p:contentPart>
          </mc:Choice>
          <mc:Fallback xmlns="">
            <p:pic>
              <p:nvPicPr>
                <p:cNvPr id="119" name="Ink 118">
                  <a:extLst>
                    <a:ext uri="{FF2B5EF4-FFF2-40B4-BE49-F238E27FC236}">
                      <a16:creationId xmlns:a16="http://schemas.microsoft.com/office/drawing/2014/main" id="{7A4BDAA9-0A8F-4047-AF40-7044C94B0C2D}"/>
                    </a:ext>
                  </a:extLst>
                </p:cNvPr>
                <p:cNvPicPr/>
                <p:nvPr/>
              </p:nvPicPr>
              <p:blipFill>
                <a:blip r:embed="rId159"/>
                <a:stretch>
                  <a:fillRect/>
                </a:stretch>
              </p:blipFill>
              <p:spPr>
                <a:xfrm>
                  <a:off x="3805769" y="4721508"/>
                  <a:ext cx="3960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20" name="Ink 119">
                  <a:extLst>
                    <a:ext uri="{FF2B5EF4-FFF2-40B4-BE49-F238E27FC236}">
                      <a16:creationId xmlns:a16="http://schemas.microsoft.com/office/drawing/2014/main" id="{16DEC10B-BC11-4694-A473-0F8CCDAAFAC7}"/>
                    </a:ext>
                  </a:extLst>
                </p14:cNvPr>
                <p14:cNvContentPartPr/>
                <p14:nvPr/>
              </p14:nvContentPartPr>
              <p14:xfrm>
                <a:off x="3665369" y="4842108"/>
                <a:ext cx="461160" cy="41760"/>
              </p14:xfrm>
            </p:contentPart>
          </mc:Choice>
          <mc:Fallback xmlns="">
            <p:pic>
              <p:nvPicPr>
                <p:cNvPr id="120" name="Ink 119">
                  <a:extLst>
                    <a:ext uri="{FF2B5EF4-FFF2-40B4-BE49-F238E27FC236}">
                      <a16:creationId xmlns:a16="http://schemas.microsoft.com/office/drawing/2014/main" id="{16DEC10B-BC11-4694-A473-0F8CCDAAFAC7}"/>
                    </a:ext>
                  </a:extLst>
                </p:cNvPr>
                <p:cNvPicPr/>
                <p:nvPr/>
              </p:nvPicPr>
              <p:blipFill>
                <a:blip r:embed="rId161"/>
                <a:stretch>
                  <a:fillRect/>
                </a:stretch>
              </p:blipFill>
              <p:spPr>
                <a:xfrm>
                  <a:off x="3647369" y="4824108"/>
                  <a:ext cx="49680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21" name="Ink 120">
                  <a:extLst>
                    <a:ext uri="{FF2B5EF4-FFF2-40B4-BE49-F238E27FC236}">
                      <a16:creationId xmlns:a16="http://schemas.microsoft.com/office/drawing/2014/main" id="{6C64B99D-C959-4C53-B98D-2E5222557BBB}"/>
                    </a:ext>
                  </a:extLst>
                </p14:cNvPr>
                <p14:cNvContentPartPr/>
                <p14:nvPr/>
              </p14:nvContentPartPr>
              <p14:xfrm>
                <a:off x="3711449" y="4937868"/>
                <a:ext cx="85680" cy="147600"/>
              </p14:xfrm>
            </p:contentPart>
          </mc:Choice>
          <mc:Fallback xmlns="">
            <p:pic>
              <p:nvPicPr>
                <p:cNvPr id="121" name="Ink 120">
                  <a:extLst>
                    <a:ext uri="{FF2B5EF4-FFF2-40B4-BE49-F238E27FC236}">
                      <a16:creationId xmlns:a16="http://schemas.microsoft.com/office/drawing/2014/main" id="{6C64B99D-C959-4C53-B98D-2E5222557BBB}"/>
                    </a:ext>
                  </a:extLst>
                </p:cNvPr>
                <p:cNvPicPr/>
                <p:nvPr/>
              </p:nvPicPr>
              <p:blipFill>
                <a:blip r:embed="rId163"/>
                <a:stretch>
                  <a:fillRect/>
                </a:stretch>
              </p:blipFill>
              <p:spPr>
                <a:xfrm>
                  <a:off x="3693524" y="4919912"/>
                  <a:ext cx="121171" cy="183153"/>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22" name="Ink 121">
                  <a:extLst>
                    <a:ext uri="{FF2B5EF4-FFF2-40B4-BE49-F238E27FC236}">
                      <a16:creationId xmlns:a16="http://schemas.microsoft.com/office/drawing/2014/main" id="{A6FD815E-7877-4F15-8AAD-EE14EBEAB687}"/>
                    </a:ext>
                  </a:extLst>
                </p14:cNvPr>
                <p14:cNvContentPartPr/>
                <p14:nvPr/>
              </p14:nvContentPartPr>
              <p14:xfrm>
                <a:off x="3833489" y="4949748"/>
                <a:ext cx="45000" cy="124920"/>
              </p14:xfrm>
            </p:contentPart>
          </mc:Choice>
          <mc:Fallback xmlns="">
            <p:pic>
              <p:nvPicPr>
                <p:cNvPr id="122" name="Ink 121">
                  <a:extLst>
                    <a:ext uri="{FF2B5EF4-FFF2-40B4-BE49-F238E27FC236}">
                      <a16:creationId xmlns:a16="http://schemas.microsoft.com/office/drawing/2014/main" id="{A6FD815E-7877-4F15-8AAD-EE14EBEAB687}"/>
                    </a:ext>
                  </a:extLst>
                </p:cNvPr>
                <p:cNvPicPr/>
                <p:nvPr/>
              </p:nvPicPr>
              <p:blipFill>
                <a:blip r:embed="rId165"/>
                <a:stretch>
                  <a:fillRect/>
                </a:stretch>
              </p:blipFill>
              <p:spPr>
                <a:xfrm>
                  <a:off x="3815489" y="4931748"/>
                  <a:ext cx="8064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23" name="Ink 122">
                  <a:extLst>
                    <a:ext uri="{FF2B5EF4-FFF2-40B4-BE49-F238E27FC236}">
                      <a16:creationId xmlns:a16="http://schemas.microsoft.com/office/drawing/2014/main" id="{13AAF301-058E-4BFF-9103-38AAA37D026D}"/>
                    </a:ext>
                  </a:extLst>
                </p14:cNvPr>
                <p14:cNvContentPartPr/>
                <p14:nvPr/>
              </p14:nvContentPartPr>
              <p14:xfrm>
                <a:off x="3958049" y="4940388"/>
                <a:ext cx="76680" cy="130680"/>
              </p14:xfrm>
            </p:contentPart>
          </mc:Choice>
          <mc:Fallback xmlns="">
            <p:pic>
              <p:nvPicPr>
                <p:cNvPr id="123" name="Ink 122">
                  <a:extLst>
                    <a:ext uri="{FF2B5EF4-FFF2-40B4-BE49-F238E27FC236}">
                      <a16:creationId xmlns:a16="http://schemas.microsoft.com/office/drawing/2014/main" id="{13AAF301-058E-4BFF-9103-38AAA37D026D}"/>
                    </a:ext>
                  </a:extLst>
                </p:cNvPr>
                <p:cNvPicPr/>
                <p:nvPr/>
              </p:nvPicPr>
              <p:blipFill>
                <a:blip r:embed="rId167"/>
                <a:stretch>
                  <a:fillRect/>
                </a:stretch>
              </p:blipFill>
              <p:spPr>
                <a:xfrm>
                  <a:off x="3940049" y="4922388"/>
                  <a:ext cx="11232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24" name="Ink 123">
                  <a:extLst>
                    <a:ext uri="{FF2B5EF4-FFF2-40B4-BE49-F238E27FC236}">
                      <a16:creationId xmlns:a16="http://schemas.microsoft.com/office/drawing/2014/main" id="{F8F69FB4-14EB-49E7-A470-D4BD59AC9C8C}"/>
                    </a:ext>
                  </a:extLst>
                </p14:cNvPr>
                <p14:cNvContentPartPr/>
                <p14:nvPr/>
              </p14:nvContentPartPr>
              <p14:xfrm>
                <a:off x="4091969" y="4918788"/>
                <a:ext cx="74880" cy="112320"/>
              </p14:xfrm>
            </p:contentPart>
          </mc:Choice>
          <mc:Fallback xmlns="">
            <p:pic>
              <p:nvPicPr>
                <p:cNvPr id="124" name="Ink 123">
                  <a:extLst>
                    <a:ext uri="{FF2B5EF4-FFF2-40B4-BE49-F238E27FC236}">
                      <a16:creationId xmlns:a16="http://schemas.microsoft.com/office/drawing/2014/main" id="{F8F69FB4-14EB-49E7-A470-D4BD59AC9C8C}"/>
                    </a:ext>
                  </a:extLst>
                </p:cNvPr>
                <p:cNvPicPr/>
                <p:nvPr/>
              </p:nvPicPr>
              <p:blipFill>
                <a:blip r:embed="rId169"/>
                <a:stretch>
                  <a:fillRect/>
                </a:stretch>
              </p:blipFill>
              <p:spPr>
                <a:xfrm>
                  <a:off x="4073969" y="4900846"/>
                  <a:ext cx="110520" cy="147846"/>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26" name="Ink 125">
                  <a:extLst>
                    <a:ext uri="{FF2B5EF4-FFF2-40B4-BE49-F238E27FC236}">
                      <a16:creationId xmlns:a16="http://schemas.microsoft.com/office/drawing/2014/main" id="{1D624626-62F9-447A-AC8C-255AA34E343A}"/>
                    </a:ext>
                  </a:extLst>
                </p14:cNvPr>
                <p14:cNvContentPartPr/>
                <p14:nvPr/>
              </p14:nvContentPartPr>
              <p14:xfrm>
                <a:off x="4273409" y="4683708"/>
                <a:ext cx="87480" cy="200160"/>
              </p14:xfrm>
            </p:contentPart>
          </mc:Choice>
          <mc:Fallback xmlns="">
            <p:pic>
              <p:nvPicPr>
                <p:cNvPr id="126" name="Ink 125">
                  <a:extLst>
                    <a:ext uri="{FF2B5EF4-FFF2-40B4-BE49-F238E27FC236}">
                      <a16:creationId xmlns:a16="http://schemas.microsoft.com/office/drawing/2014/main" id="{1D624626-62F9-447A-AC8C-255AA34E343A}"/>
                    </a:ext>
                  </a:extLst>
                </p:cNvPr>
                <p:cNvPicPr/>
                <p:nvPr/>
              </p:nvPicPr>
              <p:blipFill>
                <a:blip r:embed="rId171"/>
                <a:stretch>
                  <a:fillRect/>
                </a:stretch>
              </p:blipFill>
              <p:spPr>
                <a:xfrm>
                  <a:off x="4255483" y="4665708"/>
                  <a:ext cx="122974"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27" name="Ink 126">
                  <a:extLst>
                    <a:ext uri="{FF2B5EF4-FFF2-40B4-BE49-F238E27FC236}">
                      <a16:creationId xmlns:a16="http://schemas.microsoft.com/office/drawing/2014/main" id="{E3ADB810-A006-43B9-9A9E-78E3D3E19194}"/>
                    </a:ext>
                  </a:extLst>
                </p14:cNvPr>
                <p14:cNvContentPartPr/>
                <p14:nvPr/>
              </p14:nvContentPartPr>
              <p14:xfrm>
                <a:off x="4424969" y="4726188"/>
                <a:ext cx="41760" cy="131040"/>
              </p14:xfrm>
            </p:contentPart>
          </mc:Choice>
          <mc:Fallback xmlns="">
            <p:pic>
              <p:nvPicPr>
                <p:cNvPr id="127" name="Ink 126">
                  <a:extLst>
                    <a:ext uri="{FF2B5EF4-FFF2-40B4-BE49-F238E27FC236}">
                      <a16:creationId xmlns:a16="http://schemas.microsoft.com/office/drawing/2014/main" id="{E3ADB810-A006-43B9-9A9E-78E3D3E19194}"/>
                    </a:ext>
                  </a:extLst>
                </p:cNvPr>
                <p:cNvPicPr/>
                <p:nvPr/>
              </p:nvPicPr>
              <p:blipFill>
                <a:blip r:embed="rId173"/>
                <a:stretch>
                  <a:fillRect/>
                </a:stretch>
              </p:blipFill>
              <p:spPr>
                <a:xfrm>
                  <a:off x="4406969" y="4708188"/>
                  <a:ext cx="7740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28" name="Ink 127">
                  <a:extLst>
                    <a:ext uri="{FF2B5EF4-FFF2-40B4-BE49-F238E27FC236}">
                      <a16:creationId xmlns:a16="http://schemas.microsoft.com/office/drawing/2014/main" id="{E003C4E6-DB4A-46B4-8E61-ABA7CD88F2A6}"/>
                    </a:ext>
                  </a:extLst>
                </p14:cNvPr>
                <p14:cNvContentPartPr/>
                <p14:nvPr/>
              </p14:nvContentPartPr>
              <p14:xfrm>
                <a:off x="4521809" y="4725828"/>
                <a:ext cx="91440" cy="107280"/>
              </p14:xfrm>
            </p:contentPart>
          </mc:Choice>
          <mc:Fallback xmlns="">
            <p:pic>
              <p:nvPicPr>
                <p:cNvPr id="128" name="Ink 127">
                  <a:extLst>
                    <a:ext uri="{FF2B5EF4-FFF2-40B4-BE49-F238E27FC236}">
                      <a16:creationId xmlns:a16="http://schemas.microsoft.com/office/drawing/2014/main" id="{E003C4E6-DB4A-46B4-8E61-ABA7CD88F2A6}"/>
                    </a:ext>
                  </a:extLst>
                </p:cNvPr>
                <p:cNvPicPr/>
                <p:nvPr/>
              </p:nvPicPr>
              <p:blipFill>
                <a:blip r:embed="rId175"/>
                <a:stretch>
                  <a:fillRect/>
                </a:stretch>
              </p:blipFill>
              <p:spPr>
                <a:xfrm>
                  <a:off x="4503809" y="4707888"/>
                  <a:ext cx="127080" cy="142801"/>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29" name="Ink 128">
                  <a:extLst>
                    <a:ext uri="{FF2B5EF4-FFF2-40B4-BE49-F238E27FC236}">
                      <a16:creationId xmlns:a16="http://schemas.microsoft.com/office/drawing/2014/main" id="{4BA87A11-CF15-4FBD-B5AF-0928C712CF20}"/>
                    </a:ext>
                  </a:extLst>
                </p14:cNvPr>
                <p14:cNvContentPartPr/>
                <p14:nvPr/>
              </p14:nvContentPartPr>
              <p14:xfrm>
                <a:off x="4653569" y="4719348"/>
                <a:ext cx="95400" cy="110520"/>
              </p14:xfrm>
            </p:contentPart>
          </mc:Choice>
          <mc:Fallback xmlns="">
            <p:pic>
              <p:nvPicPr>
                <p:cNvPr id="129" name="Ink 128">
                  <a:extLst>
                    <a:ext uri="{FF2B5EF4-FFF2-40B4-BE49-F238E27FC236}">
                      <a16:creationId xmlns:a16="http://schemas.microsoft.com/office/drawing/2014/main" id="{4BA87A11-CF15-4FBD-B5AF-0928C712CF20}"/>
                    </a:ext>
                  </a:extLst>
                </p:cNvPr>
                <p:cNvPicPr/>
                <p:nvPr/>
              </p:nvPicPr>
              <p:blipFill>
                <a:blip r:embed="rId177"/>
                <a:stretch>
                  <a:fillRect/>
                </a:stretch>
              </p:blipFill>
              <p:spPr>
                <a:xfrm>
                  <a:off x="4635569" y="4701348"/>
                  <a:ext cx="13104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30" name="Ink 129">
                  <a:extLst>
                    <a:ext uri="{FF2B5EF4-FFF2-40B4-BE49-F238E27FC236}">
                      <a16:creationId xmlns:a16="http://schemas.microsoft.com/office/drawing/2014/main" id="{CE012537-037D-48F4-89E7-9F9500CC2264}"/>
                    </a:ext>
                  </a:extLst>
                </p14:cNvPr>
                <p14:cNvContentPartPr/>
                <p14:nvPr/>
              </p14:nvContentPartPr>
              <p14:xfrm>
                <a:off x="4797209" y="4684788"/>
                <a:ext cx="84960" cy="126360"/>
              </p14:xfrm>
            </p:contentPart>
          </mc:Choice>
          <mc:Fallback xmlns="">
            <p:pic>
              <p:nvPicPr>
                <p:cNvPr id="130" name="Ink 129">
                  <a:extLst>
                    <a:ext uri="{FF2B5EF4-FFF2-40B4-BE49-F238E27FC236}">
                      <a16:creationId xmlns:a16="http://schemas.microsoft.com/office/drawing/2014/main" id="{CE012537-037D-48F4-89E7-9F9500CC2264}"/>
                    </a:ext>
                  </a:extLst>
                </p:cNvPr>
                <p:cNvPicPr/>
                <p:nvPr/>
              </p:nvPicPr>
              <p:blipFill>
                <a:blip r:embed="rId179"/>
                <a:stretch>
                  <a:fillRect/>
                </a:stretch>
              </p:blipFill>
              <p:spPr>
                <a:xfrm>
                  <a:off x="4779285" y="4666788"/>
                  <a:ext cx="12045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31" name="Ink 130">
                  <a:extLst>
                    <a:ext uri="{FF2B5EF4-FFF2-40B4-BE49-F238E27FC236}">
                      <a16:creationId xmlns:a16="http://schemas.microsoft.com/office/drawing/2014/main" id="{F54BB408-FFDE-4110-8BBB-C46CF7D9D05E}"/>
                    </a:ext>
                  </a:extLst>
                </p14:cNvPr>
                <p14:cNvContentPartPr/>
                <p14:nvPr/>
              </p14:nvContentPartPr>
              <p14:xfrm>
                <a:off x="4913489" y="4623588"/>
                <a:ext cx="90360" cy="266760"/>
              </p14:xfrm>
            </p:contentPart>
          </mc:Choice>
          <mc:Fallback xmlns="">
            <p:pic>
              <p:nvPicPr>
                <p:cNvPr id="131" name="Ink 130">
                  <a:extLst>
                    <a:ext uri="{FF2B5EF4-FFF2-40B4-BE49-F238E27FC236}">
                      <a16:creationId xmlns:a16="http://schemas.microsoft.com/office/drawing/2014/main" id="{F54BB408-FFDE-4110-8BBB-C46CF7D9D05E}"/>
                    </a:ext>
                  </a:extLst>
                </p:cNvPr>
                <p:cNvPicPr/>
                <p:nvPr/>
              </p:nvPicPr>
              <p:blipFill>
                <a:blip r:embed="rId181"/>
                <a:stretch>
                  <a:fillRect/>
                </a:stretch>
              </p:blipFill>
              <p:spPr>
                <a:xfrm>
                  <a:off x="4895489" y="4605588"/>
                  <a:ext cx="126000" cy="302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2">
            <p14:nvContentPartPr>
              <p14:cNvPr id="133" name="Ink 132">
                <a:extLst>
                  <a:ext uri="{FF2B5EF4-FFF2-40B4-BE49-F238E27FC236}">
                    <a16:creationId xmlns:a16="http://schemas.microsoft.com/office/drawing/2014/main" id="{16421716-0A73-4CF7-9713-3E861B16494E}"/>
                  </a:ext>
                </a:extLst>
              </p14:cNvPr>
              <p14:cNvContentPartPr/>
              <p14:nvPr/>
            </p14:nvContentPartPr>
            <p14:xfrm>
              <a:off x="2223929" y="5605668"/>
              <a:ext cx="43920" cy="10440"/>
            </p14:xfrm>
          </p:contentPart>
        </mc:Choice>
        <mc:Fallback xmlns="">
          <p:pic>
            <p:nvPicPr>
              <p:cNvPr id="133" name="Ink 132">
                <a:extLst>
                  <a:ext uri="{FF2B5EF4-FFF2-40B4-BE49-F238E27FC236}">
                    <a16:creationId xmlns:a16="http://schemas.microsoft.com/office/drawing/2014/main" id="{16421716-0A73-4CF7-9713-3E861B16494E}"/>
                  </a:ext>
                </a:extLst>
              </p:cNvPr>
              <p:cNvPicPr/>
              <p:nvPr/>
            </p:nvPicPr>
            <p:blipFill>
              <a:blip r:embed="rId183"/>
              <a:stretch>
                <a:fillRect/>
              </a:stretch>
            </p:blipFill>
            <p:spPr>
              <a:xfrm>
                <a:off x="2205929" y="5587025"/>
                <a:ext cx="79560" cy="47353"/>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34" name="Ink 133">
                <a:extLst>
                  <a:ext uri="{FF2B5EF4-FFF2-40B4-BE49-F238E27FC236}">
                    <a16:creationId xmlns:a16="http://schemas.microsoft.com/office/drawing/2014/main" id="{35135E28-35C0-43A6-9556-B08028696C98}"/>
                  </a:ext>
                </a:extLst>
              </p14:cNvPr>
              <p14:cNvContentPartPr/>
              <p14:nvPr/>
            </p14:nvContentPartPr>
            <p14:xfrm>
              <a:off x="2227529" y="5533308"/>
              <a:ext cx="60120" cy="5040"/>
            </p14:xfrm>
          </p:contentPart>
        </mc:Choice>
        <mc:Fallback xmlns="">
          <p:pic>
            <p:nvPicPr>
              <p:cNvPr id="134" name="Ink 133">
                <a:extLst>
                  <a:ext uri="{FF2B5EF4-FFF2-40B4-BE49-F238E27FC236}">
                    <a16:creationId xmlns:a16="http://schemas.microsoft.com/office/drawing/2014/main" id="{35135E28-35C0-43A6-9556-B08028696C98}"/>
                  </a:ext>
                </a:extLst>
              </p:cNvPr>
              <p:cNvPicPr/>
              <p:nvPr/>
            </p:nvPicPr>
            <p:blipFill>
              <a:blip r:embed="rId185"/>
              <a:stretch>
                <a:fillRect/>
              </a:stretch>
            </p:blipFill>
            <p:spPr>
              <a:xfrm>
                <a:off x="2209529" y="5515308"/>
                <a:ext cx="95760" cy="40680"/>
              </a:xfrm>
              <a:prstGeom prst="rect">
                <a:avLst/>
              </a:prstGeom>
            </p:spPr>
          </p:pic>
        </mc:Fallback>
      </mc:AlternateContent>
      <p:grpSp>
        <p:nvGrpSpPr>
          <p:cNvPr id="140" name="Group 139">
            <a:extLst>
              <a:ext uri="{FF2B5EF4-FFF2-40B4-BE49-F238E27FC236}">
                <a16:creationId xmlns:a16="http://schemas.microsoft.com/office/drawing/2014/main" id="{6AD4F323-6707-4395-812B-D14EC98E7B4C}"/>
              </a:ext>
            </a:extLst>
          </p:cNvPr>
          <p:cNvGrpSpPr/>
          <p:nvPr/>
        </p:nvGrpSpPr>
        <p:grpSpPr>
          <a:xfrm>
            <a:off x="2490689" y="5392908"/>
            <a:ext cx="798120" cy="242640"/>
            <a:chOff x="2490689" y="5392908"/>
            <a:chExt cx="798120" cy="242640"/>
          </a:xfrm>
        </p:grpSpPr>
        <mc:AlternateContent xmlns:mc="http://schemas.openxmlformats.org/markup-compatibility/2006" xmlns:p14="http://schemas.microsoft.com/office/powerpoint/2010/main">
          <mc:Choice Requires="p14">
            <p:contentPart p14:bwMode="auto" r:id="rId186">
              <p14:nvContentPartPr>
                <p14:cNvPr id="135" name="Ink 134">
                  <a:extLst>
                    <a:ext uri="{FF2B5EF4-FFF2-40B4-BE49-F238E27FC236}">
                      <a16:creationId xmlns:a16="http://schemas.microsoft.com/office/drawing/2014/main" id="{91F7CFA5-9CA0-420A-AC85-5547595D3C42}"/>
                    </a:ext>
                  </a:extLst>
                </p14:cNvPr>
                <p14:cNvContentPartPr/>
                <p14:nvPr/>
              </p14:nvContentPartPr>
              <p14:xfrm>
                <a:off x="2490689" y="5427828"/>
                <a:ext cx="151200" cy="207720"/>
              </p14:xfrm>
            </p:contentPart>
          </mc:Choice>
          <mc:Fallback xmlns="">
            <p:pic>
              <p:nvPicPr>
                <p:cNvPr id="135" name="Ink 134">
                  <a:extLst>
                    <a:ext uri="{FF2B5EF4-FFF2-40B4-BE49-F238E27FC236}">
                      <a16:creationId xmlns:a16="http://schemas.microsoft.com/office/drawing/2014/main" id="{91F7CFA5-9CA0-420A-AC85-5547595D3C42}"/>
                    </a:ext>
                  </a:extLst>
                </p:cNvPr>
                <p:cNvPicPr/>
                <p:nvPr/>
              </p:nvPicPr>
              <p:blipFill>
                <a:blip r:embed="rId187"/>
                <a:stretch>
                  <a:fillRect/>
                </a:stretch>
              </p:blipFill>
              <p:spPr>
                <a:xfrm>
                  <a:off x="2472689" y="5409828"/>
                  <a:ext cx="18684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36" name="Ink 135">
                  <a:extLst>
                    <a:ext uri="{FF2B5EF4-FFF2-40B4-BE49-F238E27FC236}">
                      <a16:creationId xmlns:a16="http://schemas.microsoft.com/office/drawing/2014/main" id="{358640ED-ABA7-4CDF-94AB-5AB595BB0AD1}"/>
                    </a:ext>
                  </a:extLst>
                </p14:cNvPr>
                <p14:cNvContentPartPr/>
                <p14:nvPr/>
              </p14:nvContentPartPr>
              <p14:xfrm>
                <a:off x="2720009" y="5426748"/>
                <a:ext cx="16560" cy="190080"/>
              </p14:xfrm>
            </p:contentPart>
          </mc:Choice>
          <mc:Fallback xmlns="">
            <p:pic>
              <p:nvPicPr>
                <p:cNvPr id="136" name="Ink 135">
                  <a:extLst>
                    <a:ext uri="{FF2B5EF4-FFF2-40B4-BE49-F238E27FC236}">
                      <a16:creationId xmlns:a16="http://schemas.microsoft.com/office/drawing/2014/main" id="{358640ED-ABA7-4CDF-94AB-5AB595BB0AD1}"/>
                    </a:ext>
                  </a:extLst>
                </p:cNvPr>
                <p:cNvPicPr/>
                <p:nvPr/>
              </p:nvPicPr>
              <p:blipFill>
                <a:blip r:embed="rId189"/>
                <a:stretch>
                  <a:fillRect/>
                </a:stretch>
              </p:blipFill>
              <p:spPr>
                <a:xfrm>
                  <a:off x="2702392" y="5408748"/>
                  <a:ext cx="51442"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37" name="Ink 136">
                  <a:extLst>
                    <a:ext uri="{FF2B5EF4-FFF2-40B4-BE49-F238E27FC236}">
                      <a16:creationId xmlns:a16="http://schemas.microsoft.com/office/drawing/2014/main" id="{34017BCE-90F3-4DCA-8F23-96EAE217BA8E}"/>
                    </a:ext>
                  </a:extLst>
                </p14:cNvPr>
                <p14:cNvContentPartPr/>
                <p14:nvPr/>
              </p14:nvContentPartPr>
              <p14:xfrm>
                <a:off x="2819369" y="5581908"/>
                <a:ext cx="3240" cy="16200"/>
              </p14:xfrm>
            </p:contentPart>
          </mc:Choice>
          <mc:Fallback xmlns="">
            <p:pic>
              <p:nvPicPr>
                <p:cNvPr id="137" name="Ink 136">
                  <a:extLst>
                    <a:ext uri="{FF2B5EF4-FFF2-40B4-BE49-F238E27FC236}">
                      <a16:creationId xmlns:a16="http://schemas.microsoft.com/office/drawing/2014/main" id="{34017BCE-90F3-4DCA-8F23-96EAE217BA8E}"/>
                    </a:ext>
                  </a:extLst>
                </p:cNvPr>
                <p:cNvPicPr/>
                <p:nvPr/>
              </p:nvPicPr>
              <p:blipFill>
                <a:blip r:embed="rId191"/>
                <a:stretch>
                  <a:fillRect/>
                </a:stretch>
              </p:blipFill>
              <p:spPr>
                <a:xfrm>
                  <a:off x="2801369" y="5563908"/>
                  <a:ext cx="388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38" name="Ink 137">
                  <a:extLst>
                    <a:ext uri="{FF2B5EF4-FFF2-40B4-BE49-F238E27FC236}">
                      <a16:creationId xmlns:a16="http://schemas.microsoft.com/office/drawing/2014/main" id="{C7F382F7-FF06-4EBD-913B-524E99C8DB03}"/>
                    </a:ext>
                  </a:extLst>
                </p14:cNvPr>
                <p14:cNvContentPartPr/>
                <p14:nvPr/>
              </p14:nvContentPartPr>
              <p14:xfrm>
                <a:off x="2937089" y="5404428"/>
                <a:ext cx="186840" cy="187200"/>
              </p14:xfrm>
            </p:contentPart>
          </mc:Choice>
          <mc:Fallback xmlns="">
            <p:pic>
              <p:nvPicPr>
                <p:cNvPr id="138" name="Ink 137">
                  <a:extLst>
                    <a:ext uri="{FF2B5EF4-FFF2-40B4-BE49-F238E27FC236}">
                      <a16:creationId xmlns:a16="http://schemas.microsoft.com/office/drawing/2014/main" id="{C7F382F7-FF06-4EBD-913B-524E99C8DB03}"/>
                    </a:ext>
                  </a:extLst>
                </p:cNvPr>
                <p:cNvPicPr/>
                <p:nvPr/>
              </p:nvPicPr>
              <p:blipFill>
                <a:blip r:embed="rId193"/>
                <a:stretch>
                  <a:fillRect/>
                </a:stretch>
              </p:blipFill>
              <p:spPr>
                <a:xfrm>
                  <a:off x="2919089" y="5386428"/>
                  <a:ext cx="22248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39" name="Ink 138">
                  <a:extLst>
                    <a:ext uri="{FF2B5EF4-FFF2-40B4-BE49-F238E27FC236}">
                      <a16:creationId xmlns:a16="http://schemas.microsoft.com/office/drawing/2014/main" id="{30C82B17-2399-4576-9FC4-B585FEC24484}"/>
                    </a:ext>
                  </a:extLst>
                </p14:cNvPr>
                <p14:cNvContentPartPr/>
                <p14:nvPr/>
              </p14:nvContentPartPr>
              <p14:xfrm>
                <a:off x="3161729" y="5392908"/>
                <a:ext cx="127080" cy="220680"/>
              </p14:xfrm>
            </p:contentPart>
          </mc:Choice>
          <mc:Fallback xmlns="">
            <p:pic>
              <p:nvPicPr>
                <p:cNvPr id="139" name="Ink 138">
                  <a:extLst>
                    <a:ext uri="{FF2B5EF4-FFF2-40B4-BE49-F238E27FC236}">
                      <a16:creationId xmlns:a16="http://schemas.microsoft.com/office/drawing/2014/main" id="{30C82B17-2399-4576-9FC4-B585FEC24484}"/>
                    </a:ext>
                  </a:extLst>
                </p:cNvPr>
                <p:cNvPicPr/>
                <p:nvPr/>
              </p:nvPicPr>
              <p:blipFill>
                <a:blip r:embed="rId195"/>
                <a:stretch>
                  <a:fillRect/>
                </a:stretch>
              </p:blipFill>
              <p:spPr>
                <a:xfrm>
                  <a:off x="3143780" y="5374908"/>
                  <a:ext cx="162619" cy="256320"/>
                </a:xfrm>
                <a:prstGeom prst="rect">
                  <a:avLst/>
                </a:prstGeom>
              </p:spPr>
            </p:pic>
          </mc:Fallback>
        </mc:AlternateContent>
      </p:grpSp>
      <p:grpSp>
        <p:nvGrpSpPr>
          <p:cNvPr id="163" name="Group 162">
            <a:extLst>
              <a:ext uri="{FF2B5EF4-FFF2-40B4-BE49-F238E27FC236}">
                <a16:creationId xmlns:a16="http://schemas.microsoft.com/office/drawing/2014/main" id="{AD8A77A7-98C5-4D65-A6B9-8CFAD055520B}"/>
              </a:ext>
            </a:extLst>
          </p:cNvPr>
          <p:cNvGrpSpPr/>
          <p:nvPr/>
        </p:nvGrpSpPr>
        <p:grpSpPr>
          <a:xfrm>
            <a:off x="4277009" y="1999548"/>
            <a:ext cx="1481760" cy="324720"/>
            <a:chOff x="4277009" y="1999548"/>
            <a:chExt cx="1481760" cy="324720"/>
          </a:xfrm>
        </p:grpSpPr>
        <mc:AlternateContent xmlns:mc="http://schemas.openxmlformats.org/markup-compatibility/2006" xmlns:p14="http://schemas.microsoft.com/office/powerpoint/2010/main">
          <mc:Choice Requires="p14">
            <p:contentPart p14:bwMode="auto" r:id="rId196">
              <p14:nvContentPartPr>
                <p14:cNvPr id="152" name="Ink 151">
                  <a:extLst>
                    <a:ext uri="{FF2B5EF4-FFF2-40B4-BE49-F238E27FC236}">
                      <a16:creationId xmlns:a16="http://schemas.microsoft.com/office/drawing/2014/main" id="{C0768450-92F5-4557-94B3-B3E42617C185}"/>
                    </a:ext>
                  </a:extLst>
                </p14:cNvPr>
                <p14:cNvContentPartPr/>
                <p14:nvPr/>
              </p14:nvContentPartPr>
              <p14:xfrm>
                <a:off x="4277009" y="2050308"/>
                <a:ext cx="105480" cy="223920"/>
              </p14:xfrm>
            </p:contentPart>
          </mc:Choice>
          <mc:Fallback xmlns="">
            <p:pic>
              <p:nvPicPr>
                <p:cNvPr id="152" name="Ink 151">
                  <a:extLst>
                    <a:ext uri="{FF2B5EF4-FFF2-40B4-BE49-F238E27FC236}">
                      <a16:creationId xmlns:a16="http://schemas.microsoft.com/office/drawing/2014/main" id="{C0768450-92F5-4557-94B3-B3E42617C185}"/>
                    </a:ext>
                  </a:extLst>
                </p:cNvPr>
                <p:cNvPicPr/>
                <p:nvPr/>
              </p:nvPicPr>
              <p:blipFill>
                <a:blip r:embed="rId197"/>
                <a:stretch>
                  <a:fillRect/>
                </a:stretch>
              </p:blipFill>
              <p:spPr>
                <a:xfrm>
                  <a:off x="4258947" y="2032308"/>
                  <a:ext cx="141242"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53" name="Ink 152">
                  <a:extLst>
                    <a:ext uri="{FF2B5EF4-FFF2-40B4-BE49-F238E27FC236}">
                      <a16:creationId xmlns:a16="http://schemas.microsoft.com/office/drawing/2014/main" id="{BF3A0435-5084-4AC6-914D-F3F2A68C3D2E}"/>
                    </a:ext>
                  </a:extLst>
                </p14:cNvPr>
                <p14:cNvContentPartPr/>
                <p14:nvPr/>
              </p14:nvContentPartPr>
              <p14:xfrm>
                <a:off x="4414889" y="2130948"/>
                <a:ext cx="146880" cy="157680"/>
              </p14:xfrm>
            </p:contentPart>
          </mc:Choice>
          <mc:Fallback xmlns="">
            <p:pic>
              <p:nvPicPr>
                <p:cNvPr id="153" name="Ink 152">
                  <a:extLst>
                    <a:ext uri="{FF2B5EF4-FFF2-40B4-BE49-F238E27FC236}">
                      <a16:creationId xmlns:a16="http://schemas.microsoft.com/office/drawing/2014/main" id="{BF3A0435-5084-4AC6-914D-F3F2A68C3D2E}"/>
                    </a:ext>
                  </a:extLst>
                </p:cNvPr>
                <p:cNvPicPr/>
                <p:nvPr/>
              </p:nvPicPr>
              <p:blipFill>
                <a:blip r:embed="rId199"/>
                <a:stretch>
                  <a:fillRect/>
                </a:stretch>
              </p:blipFill>
              <p:spPr>
                <a:xfrm>
                  <a:off x="4396889" y="2112948"/>
                  <a:ext cx="18252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54" name="Ink 153">
                  <a:extLst>
                    <a:ext uri="{FF2B5EF4-FFF2-40B4-BE49-F238E27FC236}">
                      <a16:creationId xmlns:a16="http://schemas.microsoft.com/office/drawing/2014/main" id="{C6921E93-6694-4F3C-B43C-CA2B8F5CEF33}"/>
                    </a:ext>
                  </a:extLst>
                </p14:cNvPr>
                <p14:cNvContentPartPr/>
                <p14:nvPr/>
              </p14:nvContentPartPr>
              <p14:xfrm>
                <a:off x="4590929" y="2043828"/>
                <a:ext cx="79200" cy="280440"/>
              </p14:xfrm>
            </p:contentPart>
          </mc:Choice>
          <mc:Fallback xmlns="">
            <p:pic>
              <p:nvPicPr>
                <p:cNvPr id="154" name="Ink 153">
                  <a:extLst>
                    <a:ext uri="{FF2B5EF4-FFF2-40B4-BE49-F238E27FC236}">
                      <a16:creationId xmlns:a16="http://schemas.microsoft.com/office/drawing/2014/main" id="{C6921E93-6694-4F3C-B43C-CA2B8F5CEF33}"/>
                    </a:ext>
                  </a:extLst>
                </p:cNvPr>
                <p:cNvPicPr/>
                <p:nvPr/>
              </p:nvPicPr>
              <p:blipFill>
                <a:blip r:embed="rId201"/>
                <a:stretch>
                  <a:fillRect/>
                </a:stretch>
              </p:blipFill>
              <p:spPr>
                <a:xfrm>
                  <a:off x="4572847" y="2025805"/>
                  <a:ext cx="115003" cy="316126"/>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55" name="Ink 154">
                  <a:extLst>
                    <a:ext uri="{FF2B5EF4-FFF2-40B4-BE49-F238E27FC236}">
                      <a16:creationId xmlns:a16="http://schemas.microsoft.com/office/drawing/2014/main" id="{D7038764-BE01-465C-9597-83A47567DAA2}"/>
                    </a:ext>
                  </a:extLst>
                </p14:cNvPr>
                <p14:cNvContentPartPr/>
                <p14:nvPr/>
              </p14:nvContentPartPr>
              <p14:xfrm>
                <a:off x="4547369" y="2180988"/>
                <a:ext cx="129600" cy="26640"/>
              </p14:xfrm>
            </p:contentPart>
          </mc:Choice>
          <mc:Fallback xmlns="">
            <p:pic>
              <p:nvPicPr>
                <p:cNvPr id="155" name="Ink 154">
                  <a:extLst>
                    <a:ext uri="{FF2B5EF4-FFF2-40B4-BE49-F238E27FC236}">
                      <a16:creationId xmlns:a16="http://schemas.microsoft.com/office/drawing/2014/main" id="{D7038764-BE01-465C-9597-83A47567DAA2}"/>
                    </a:ext>
                  </a:extLst>
                </p:cNvPr>
                <p:cNvPicPr/>
                <p:nvPr/>
              </p:nvPicPr>
              <p:blipFill>
                <a:blip r:embed="rId203"/>
                <a:stretch>
                  <a:fillRect/>
                </a:stretch>
              </p:blipFill>
              <p:spPr>
                <a:xfrm>
                  <a:off x="4529369" y="2162988"/>
                  <a:ext cx="16524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56" name="Ink 155">
                  <a:extLst>
                    <a:ext uri="{FF2B5EF4-FFF2-40B4-BE49-F238E27FC236}">
                      <a16:creationId xmlns:a16="http://schemas.microsoft.com/office/drawing/2014/main" id="{5D43465B-FD3E-4ECE-8C12-EFFB39368F2A}"/>
                    </a:ext>
                  </a:extLst>
                </p14:cNvPr>
                <p14:cNvContentPartPr/>
                <p14:nvPr/>
              </p14:nvContentPartPr>
              <p14:xfrm>
                <a:off x="4744649" y="2053188"/>
                <a:ext cx="16560" cy="241920"/>
              </p14:xfrm>
            </p:contentPart>
          </mc:Choice>
          <mc:Fallback xmlns="">
            <p:pic>
              <p:nvPicPr>
                <p:cNvPr id="156" name="Ink 155">
                  <a:extLst>
                    <a:ext uri="{FF2B5EF4-FFF2-40B4-BE49-F238E27FC236}">
                      <a16:creationId xmlns:a16="http://schemas.microsoft.com/office/drawing/2014/main" id="{5D43465B-FD3E-4ECE-8C12-EFFB39368F2A}"/>
                    </a:ext>
                  </a:extLst>
                </p:cNvPr>
                <p:cNvPicPr/>
                <p:nvPr/>
              </p:nvPicPr>
              <p:blipFill>
                <a:blip r:embed="rId205"/>
                <a:stretch>
                  <a:fillRect/>
                </a:stretch>
              </p:blipFill>
              <p:spPr>
                <a:xfrm>
                  <a:off x="4726249" y="2035215"/>
                  <a:ext cx="52992" cy="277507"/>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57" name="Ink 156">
                  <a:extLst>
                    <a:ext uri="{FF2B5EF4-FFF2-40B4-BE49-F238E27FC236}">
                      <a16:creationId xmlns:a16="http://schemas.microsoft.com/office/drawing/2014/main" id="{28EA6D86-07BC-4F20-B956-0F17CD76CD8C}"/>
                    </a:ext>
                  </a:extLst>
                </p14:cNvPr>
                <p14:cNvContentPartPr/>
                <p14:nvPr/>
              </p14:nvContentPartPr>
              <p14:xfrm>
                <a:off x="4809449" y="2156868"/>
                <a:ext cx="125640" cy="123480"/>
              </p14:xfrm>
            </p:contentPart>
          </mc:Choice>
          <mc:Fallback xmlns="">
            <p:pic>
              <p:nvPicPr>
                <p:cNvPr id="157" name="Ink 156">
                  <a:extLst>
                    <a:ext uri="{FF2B5EF4-FFF2-40B4-BE49-F238E27FC236}">
                      <a16:creationId xmlns:a16="http://schemas.microsoft.com/office/drawing/2014/main" id="{28EA6D86-07BC-4F20-B956-0F17CD76CD8C}"/>
                    </a:ext>
                  </a:extLst>
                </p:cNvPr>
                <p:cNvPicPr/>
                <p:nvPr/>
              </p:nvPicPr>
              <p:blipFill>
                <a:blip r:embed="rId207"/>
                <a:stretch>
                  <a:fillRect/>
                </a:stretch>
              </p:blipFill>
              <p:spPr>
                <a:xfrm>
                  <a:off x="4791449" y="2138868"/>
                  <a:ext cx="16128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58" name="Ink 157">
                  <a:extLst>
                    <a:ext uri="{FF2B5EF4-FFF2-40B4-BE49-F238E27FC236}">
                      <a16:creationId xmlns:a16="http://schemas.microsoft.com/office/drawing/2014/main" id="{C9210464-6EA8-4D8B-A444-1B7B2D91BCD3}"/>
                    </a:ext>
                  </a:extLst>
                </p14:cNvPr>
                <p14:cNvContentPartPr/>
                <p14:nvPr/>
              </p14:nvContentPartPr>
              <p14:xfrm>
                <a:off x="5002769" y="2127708"/>
                <a:ext cx="133920" cy="145440"/>
              </p14:xfrm>
            </p:contentPart>
          </mc:Choice>
          <mc:Fallback xmlns="">
            <p:pic>
              <p:nvPicPr>
                <p:cNvPr id="158" name="Ink 157">
                  <a:extLst>
                    <a:ext uri="{FF2B5EF4-FFF2-40B4-BE49-F238E27FC236}">
                      <a16:creationId xmlns:a16="http://schemas.microsoft.com/office/drawing/2014/main" id="{C9210464-6EA8-4D8B-A444-1B7B2D91BCD3}"/>
                    </a:ext>
                  </a:extLst>
                </p:cNvPr>
                <p:cNvPicPr/>
                <p:nvPr/>
              </p:nvPicPr>
              <p:blipFill>
                <a:blip r:embed="rId209"/>
                <a:stretch>
                  <a:fillRect/>
                </a:stretch>
              </p:blipFill>
              <p:spPr>
                <a:xfrm>
                  <a:off x="4984720" y="2109708"/>
                  <a:ext cx="169656"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59" name="Ink 158">
                  <a:extLst>
                    <a:ext uri="{FF2B5EF4-FFF2-40B4-BE49-F238E27FC236}">
                      <a16:creationId xmlns:a16="http://schemas.microsoft.com/office/drawing/2014/main" id="{EEC2E12D-8412-4E73-88E7-53B4C61D0DEF}"/>
                    </a:ext>
                  </a:extLst>
                </p14:cNvPr>
                <p14:cNvContentPartPr/>
                <p14:nvPr/>
              </p14:nvContentPartPr>
              <p14:xfrm>
                <a:off x="5147489" y="2059308"/>
                <a:ext cx="60480" cy="198000"/>
              </p14:xfrm>
            </p:contentPart>
          </mc:Choice>
          <mc:Fallback xmlns="">
            <p:pic>
              <p:nvPicPr>
                <p:cNvPr id="159" name="Ink 158">
                  <a:extLst>
                    <a:ext uri="{FF2B5EF4-FFF2-40B4-BE49-F238E27FC236}">
                      <a16:creationId xmlns:a16="http://schemas.microsoft.com/office/drawing/2014/main" id="{EEC2E12D-8412-4E73-88E7-53B4C61D0DEF}"/>
                    </a:ext>
                  </a:extLst>
                </p:cNvPr>
                <p:cNvPicPr/>
                <p:nvPr/>
              </p:nvPicPr>
              <p:blipFill>
                <a:blip r:embed="rId211"/>
                <a:stretch>
                  <a:fillRect/>
                </a:stretch>
              </p:blipFill>
              <p:spPr>
                <a:xfrm>
                  <a:off x="5129489" y="2041308"/>
                  <a:ext cx="9612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60" name="Ink 159">
                  <a:extLst>
                    <a:ext uri="{FF2B5EF4-FFF2-40B4-BE49-F238E27FC236}">
                      <a16:creationId xmlns:a16="http://schemas.microsoft.com/office/drawing/2014/main" id="{E27DD29F-A891-41A5-B91D-D5EB86F27D48}"/>
                    </a:ext>
                  </a:extLst>
                </p14:cNvPr>
                <p14:cNvContentPartPr/>
                <p14:nvPr/>
              </p14:nvContentPartPr>
              <p14:xfrm>
                <a:off x="5104289" y="2154348"/>
                <a:ext cx="115560" cy="20160"/>
              </p14:xfrm>
            </p:contentPart>
          </mc:Choice>
          <mc:Fallback xmlns="">
            <p:pic>
              <p:nvPicPr>
                <p:cNvPr id="160" name="Ink 159">
                  <a:extLst>
                    <a:ext uri="{FF2B5EF4-FFF2-40B4-BE49-F238E27FC236}">
                      <a16:creationId xmlns:a16="http://schemas.microsoft.com/office/drawing/2014/main" id="{E27DD29F-A891-41A5-B91D-D5EB86F27D48}"/>
                    </a:ext>
                  </a:extLst>
                </p:cNvPr>
                <p:cNvPicPr/>
                <p:nvPr/>
              </p:nvPicPr>
              <p:blipFill>
                <a:blip r:embed="rId213"/>
                <a:stretch>
                  <a:fillRect/>
                </a:stretch>
              </p:blipFill>
              <p:spPr>
                <a:xfrm>
                  <a:off x="5086289" y="2136348"/>
                  <a:ext cx="15120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61" name="Ink 160">
                  <a:extLst>
                    <a:ext uri="{FF2B5EF4-FFF2-40B4-BE49-F238E27FC236}">
                      <a16:creationId xmlns:a16="http://schemas.microsoft.com/office/drawing/2014/main" id="{6C3071FC-81FF-4C5E-B6C8-E6D1290AA0BA}"/>
                    </a:ext>
                  </a:extLst>
                </p14:cNvPr>
                <p14:cNvContentPartPr/>
                <p14:nvPr/>
              </p14:nvContentPartPr>
              <p14:xfrm>
                <a:off x="5264489" y="2106108"/>
                <a:ext cx="494280" cy="155160"/>
              </p14:xfrm>
            </p:contentPart>
          </mc:Choice>
          <mc:Fallback xmlns="">
            <p:pic>
              <p:nvPicPr>
                <p:cNvPr id="161" name="Ink 160">
                  <a:extLst>
                    <a:ext uri="{FF2B5EF4-FFF2-40B4-BE49-F238E27FC236}">
                      <a16:creationId xmlns:a16="http://schemas.microsoft.com/office/drawing/2014/main" id="{6C3071FC-81FF-4C5E-B6C8-E6D1290AA0BA}"/>
                    </a:ext>
                  </a:extLst>
                </p:cNvPr>
                <p:cNvPicPr/>
                <p:nvPr/>
              </p:nvPicPr>
              <p:blipFill>
                <a:blip r:embed="rId215"/>
                <a:stretch>
                  <a:fillRect/>
                </a:stretch>
              </p:blipFill>
              <p:spPr>
                <a:xfrm>
                  <a:off x="5246489" y="2088108"/>
                  <a:ext cx="52992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62" name="Ink 161">
                  <a:extLst>
                    <a:ext uri="{FF2B5EF4-FFF2-40B4-BE49-F238E27FC236}">
                      <a16:creationId xmlns:a16="http://schemas.microsoft.com/office/drawing/2014/main" id="{C3DF647A-AB0B-4CEB-85B2-8B9FBCFC1483}"/>
                    </a:ext>
                  </a:extLst>
                </p14:cNvPr>
                <p14:cNvContentPartPr/>
                <p14:nvPr/>
              </p14:nvContentPartPr>
              <p14:xfrm>
                <a:off x="5402369" y="1999548"/>
                <a:ext cx="19800" cy="30960"/>
              </p14:xfrm>
            </p:contentPart>
          </mc:Choice>
          <mc:Fallback xmlns="">
            <p:pic>
              <p:nvPicPr>
                <p:cNvPr id="162" name="Ink 161">
                  <a:extLst>
                    <a:ext uri="{FF2B5EF4-FFF2-40B4-BE49-F238E27FC236}">
                      <a16:creationId xmlns:a16="http://schemas.microsoft.com/office/drawing/2014/main" id="{C3DF647A-AB0B-4CEB-85B2-8B9FBCFC1483}"/>
                    </a:ext>
                  </a:extLst>
                </p:cNvPr>
                <p:cNvPicPr/>
                <p:nvPr/>
              </p:nvPicPr>
              <p:blipFill>
                <a:blip r:embed="rId217"/>
                <a:stretch>
                  <a:fillRect/>
                </a:stretch>
              </p:blipFill>
              <p:spPr>
                <a:xfrm>
                  <a:off x="5384369" y="1981548"/>
                  <a:ext cx="55440" cy="66600"/>
                </a:xfrm>
                <a:prstGeom prst="rect">
                  <a:avLst/>
                </a:prstGeom>
              </p:spPr>
            </p:pic>
          </mc:Fallback>
        </mc:AlternateContent>
      </p:grpSp>
      <p:grpSp>
        <p:nvGrpSpPr>
          <p:cNvPr id="185" name="Group 184">
            <a:extLst>
              <a:ext uri="{FF2B5EF4-FFF2-40B4-BE49-F238E27FC236}">
                <a16:creationId xmlns:a16="http://schemas.microsoft.com/office/drawing/2014/main" id="{F3A0592A-122F-40E8-9011-209A82102E0D}"/>
              </a:ext>
            </a:extLst>
          </p:cNvPr>
          <p:cNvGrpSpPr/>
          <p:nvPr/>
        </p:nvGrpSpPr>
        <p:grpSpPr>
          <a:xfrm>
            <a:off x="5854529" y="1958148"/>
            <a:ext cx="3346920" cy="369360"/>
            <a:chOff x="5854529" y="1958148"/>
            <a:chExt cx="3346920" cy="369360"/>
          </a:xfrm>
        </p:grpSpPr>
        <mc:AlternateContent xmlns:mc="http://schemas.openxmlformats.org/markup-compatibility/2006" xmlns:p14="http://schemas.microsoft.com/office/powerpoint/2010/main">
          <mc:Choice Requires="p14">
            <p:contentPart p14:bwMode="auto" r:id="rId218">
              <p14:nvContentPartPr>
                <p14:cNvPr id="164" name="Ink 163">
                  <a:extLst>
                    <a:ext uri="{FF2B5EF4-FFF2-40B4-BE49-F238E27FC236}">
                      <a16:creationId xmlns:a16="http://schemas.microsoft.com/office/drawing/2014/main" id="{C374EF08-26EB-4372-88BF-69ED3646F1C5}"/>
                    </a:ext>
                  </a:extLst>
                </p14:cNvPr>
                <p14:cNvContentPartPr/>
                <p14:nvPr/>
              </p14:nvContentPartPr>
              <p14:xfrm>
                <a:off x="5854529" y="2198628"/>
                <a:ext cx="28080" cy="91800"/>
              </p14:xfrm>
            </p:contentPart>
          </mc:Choice>
          <mc:Fallback xmlns="">
            <p:pic>
              <p:nvPicPr>
                <p:cNvPr id="164" name="Ink 163">
                  <a:extLst>
                    <a:ext uri="{FF2B5EF4-FFF2-40B4-BE49-F238E27FC236}">
                      <a16:creationId xmlns:a16="http://schemas.microsoft.com/office/drawing/2014/main" id="{C374EF08-26EB-4372-88BF-69ED3646F1C5}"/>
                    </a:ext>
                  </a:extLst>
                </p:cNvPr>
                <p:cNvPicPr/>
                <p:nvPr/>
              </p:nvPicPr>
              <p:blipFill>
                <a:blip r:embed="rId219"/>
                <a:stretch>
                  <a:fillRect/>
                </a:stretch>
              </p:blipFill>
              <p:spPr>
                <a:xfrm>
                  <a:off x="5836529" y="2180628"/>
                  <a:ext cx="6372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65" name="Ink 164">
                  <a:extLst>
                    <a:ext uri="{FF2B5EF4-FFF2-40B4-BE49-F238E27FC236}">
                      <a16:creationId xmlns:a16="http://schemas.microsoft.com/office/drawing/2014/main" id="{B4565DD5-CC5B-4030-AA95-1771CD87290E}"/>
                    </a:ext>
                  </a:extLst>
                </p14:cNvPr>
                <p14:cNvContentPartPr/>
                <p14:nvPr/>
              </p14:nvContentPartPr>
              <p14:xfrm>
                <a:off x="5996009" y="2060748"/>
                <a:ext cx="130680" cy="145080"/>
              </p14:xfrm>
            </p:contentPart>
          </mc:Choice>
          <mc:Fallback xmlns="">
            <p:pic>
              <p:nvPicPr>
                <p:cNvPr id="165" name="Ink 164">
                  <a:extLst>
                    <a:ext uri="{FF2B5EF4-FFF2-40B4-BE49-F238E27FC236}">
                      <a16:creationId xmlns:a16="http://schemas.microsoft.com/office/drawing/2014/main" id="{B4565DD5-CC5B-4030-AA95-1771CD87290E}"/>
                    </a:ext>
                  </a:extLst>
                </p:cNvPr>
                <p:cNvPicPr/>
                <p:nvPr/>
              </p:nvPicPr>
              <p:blipFill>
                <a:blip r:embed="rId221"/>
                <a:stretch>
                  <a:fillRect/>
                </a:stretch>
              </p:blipFill>
              <p:spPr>
                <a:xfrm>
                  <a:off x="5977959" y="2042748"/>
                  <a:ext cx="166418"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66" name="Ink 165">
                  <a:extLst>
                    <a:ext uri="{FF2B5EF4-FFF2-40B4-BE49-F238E27FC236}">
                      <a16:creationId xmlns:a16="http://schemas.microsoft.com/office/drawing/2014/main" id="{EE47F7CC-8996-4893-9B78-BD3194A76FAF}"/>
                    </a:ext>
                  </a:extLst>
                </p14:cNvPr>
                <p14:cNvContentPartPr/>
                <p14:nvPr/>
              </p14:nvContentPartPr>
              <p14:xfrm>
                <a:off x="6132809" y="2058948"/>
                <a:ext cx="267120" cy="154080"/>
              </p14:xfrm>
            </p:contentPart>
          </mc:Choice>
          <mc:Fallback xmlns="">
            <p:pic>
              <p:nvPicPr>
                <p:cNvPr id="166" name="Ink 165">
                  <a:extLst>
                    <a:ext uri="{FF2B5EF4-FFF2-40B4-BE49-F238E27FC236}">
                      <a16:creationId xmlns:a16="http://schemas.microsoft.com/office/drawing/2014/main" id="{EE47F7CC-8996-4893-9B78-BD3194A76FAF}"/>
                    </a:ext>
                  </a:extLst>
                </p:cNvPr>
                <p:cNvPicPr/>
                <p:nvPr/>
              </p:nvPicPr>
              <p:blipFill>
                <a:blip r:embed="rId223"/>
                <a:stretch>
                  <a:fillRect/>
                </a:stretch>
              </p:blipFill>
              <p:spPr>
                <a:xfrm>
                  <a:off x="6114809" y="2040948"/>
                  <a:ext cx="30276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67" name="Ink 166">
                  <a:extLst>
                    <a:ext uri="{FF2B5EF4-FFF2-40B4-BE49-F238E27FC236}">
                      <a16:creationId xmlns:a16="http://schemas.microsoft.com/office/drawing/2014/main" id="{E6B099A6-DD13-44E1-B40B-81F5439554C9}"/>
                    </a:ext>
                  </a:extLst>
                </p14:cNvPr>
                <p14:cNvContentPartPr/>
                <p14:nvPr/>
              </p14:nvContentPartPr>
              <p14:xfrm>
                <a:off x="6458249" y="2027988"/>
                <a:ext cx="59400" cy="223920"/>
              </p14:xfrm>
            </p:contentPart>
          </mc:Choice>
          <mc:Fallback xmlns="">
            <p:pic>
              <p:nvPicPr>
                <p:cNvPr id="167" name="Ink 166">
                  <a:extLst>
                    <a:ext uri="{FF2B5EF4-FFF2-40B4-BE49-F238E27FC236}">
                      <a16:creationId xmlns:a16="http://schemas.microsoft.com/office/drawing/2014/main" id="{E6B099A6-DD13-44E1-B40B-81F5439554C9}"/>
                    </a:ext>
                  </a:extLst>
                </p:cNvPr>
                <p:cNvPicPr/>
                <p:nvPr/>
              </p:nvPicPr>
              <p:blipFill>
                <a:blip r:embed="rId225"/>
                <a:stretch>
                  <a:fillRect/>
                </a:stretch>
              </p:blipFill>
              <p:spPr>
                <a:xfrm>
                  <a:off x="6440249" y="2010017"/>
                  <a:ext cx="95040" cy="259503"/>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68" name="Ink 167">
                  <a:extLst>
                    <a:ext uri="{FF2B5EF4-FFF2-40B4-BE49-F238E27FC236}">
                      <a16:creationId xmlns:a16="http://schemas.microsoft.com/office/drawing/2014/main" id="{89330BD1-46E0-4CEA-91D5-337A07071F5D}"/>
                    </a:ext>
                  </a:extLst>
                </p14:cNvPr>
                <p14:cNvContentPartPr/>
                <p14:nvPr/>
              </p14:nvContentPartPr>
              <p14:xfrm>
                <a:off x="6425489" y="2133108"/>
                <a:ext cx="141840" cy="18720"/>
              </p14:xfrm>
            </p:contentPart>
          </mc:Choice>
          <mc:Fallback xmlns="">
            <p:pic>
              <p:nvPicPr>
                <p:cNvPr id="168" name="Ink 167">
                  <a:extLst>
                    <a:ext uri="{FF2B5EF4-FFF2-40B4-BE49-F238E27FC236}">
                      <a16:creationId xmlns:a16="http://schemas.microsoft.com/office/drawing/2014/main" id="{89330BD1-46E0-4CEA-91D5-337A07071F5D}"/>
                    </a:ext>
                  </a:extLst>
                </p:cNvPr>
                <p:cNvPicPr/>
                <p:nvPr/>
              </p:nvPicPr>
              <p:blipFill>
                <a:blip r:embed="rId227"/>
                <a:stretch>
                  <a:fillRect/>
                </a:stretch>
              </p:blipFill>
              <p:spPr>
                <a:xfrm>
                  <a:off x="6407535" y="2114755"/>
                  <a:ext cx="177390" cy="55059"/>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69" name="Ink 168">
                  <a:extLst>
                    <a:ext uri="{FF2B5EF4-FFF2-40B4-BE49-F238E27FC236}">
                      <a16:creationId xmlns:a16="http://schemas.microsoft.com/office/drawing/2014/main" id="{078F396B-005B-4ED5-98FA-8DEAE452FB3E}"/>
                    </a:ext>
                  </a:extLst>
                </p14:cNvPr>
                <p14:cNvContentPartPr/>
                <p14:nvPr/>
              </p14:nvContentPartPr>
              <p14:xfrm>
                <a:off x="6585689" y="2103588"/>
                <a:ext cx="42480" cy="127440"/>
              </p14:xfrm>
            </p:contentPart>
          </mc:Choice>
          <mc:Fallback xmlns="">
            <p:pic>
              <p:nvPicPr>
                <p:cNvPr id="169" name="Ink 168">
                  <a:extLst>
                    <a:ext uri="{FF2B5EF4-FFF2-40B4-BE49-F238E27FC236}">
                      <a16:creationId xmlns:a16="http://schemas.microsoft.com/office/drawing/2014/main" id="{078F396B-005B-4ED5-98FA-8DEAE452FB3E}"/>
                    </a:ext>
                  </a:extLst>
                </p:cNvPr>
                <p:cNvPicPr/>
                <p:nvPr/>
              </p:nvPicPr>
              <p:blipFill>
                <a:blip r:embed="rId229"/>
                <a:stretch>
                  <a:fillRect/>
                </a:stretch>
              </p:blipFill>
              <p:spPr>
                <a:xfrm>
                  <a:off x="6567689" y="2085588"/>
                  <a:ext cx="7812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70" name="Ink 169">
                  <a:extLst>
                    <a:ext uri="{FF2B5EF4-FFF2-40B4-BE49-F238E27FC236}">
                      <a16:creationId xmlns:a16="http://schemas.microsoft.com/office/drawing/2014/main" id="{A8EE7F14-53A5-46DD-97AE-C328C0B07734}"/>
                    </a:ext>
                  </a:extLst>
                </p14:cNvPr>
                <p14:cNvContentPartPr/>
                <p14:nvPr/>
              </p14:nvContentPartPr>
              <p14:xfrm>
                <a:off x="6663809" y="2100708"/>
                <a:ext cx="95400" cy="149760"/>
              </p14:xfrm>
            </p:contentPart>
          </mc:Choice>
          <mc:Fallback xmlns="">
            <p:pic>
              <p:nvPicPr>
                <p:cNvPr id="170" name="Ink 169">
                  <a:extLst>
                    <a:ext uri="{FF2B5EF4-FFF2-40B4-BE49-F238E27FC236}">
                      <a16:creationId xmlns:a16="http://schemas.microsoft.com/office/drawing/2014/main" id="{A8EE7F14-53A5-46DD-97AE-C328C0B07734}"/>
                    </a:ext>
                  </a:extLst>
                </p:cNvPr>
                <p:cNvPicPr/>
                <p:nvPr/>
              </p:nvPicPr>
              <p:blipFill>
                <a:blip r:embed="rId231"/>
                <a:stretch>
                  <a:fillRect/>
                </a:stretch>
              </p:blipFill>
              <p:spPr>
                <a:xfrm>
                  <a:off x="6645809" y="2082708"/>
                  <a:ext cx="13104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71" name="Ink 170">
                  <a:extLst>
                    <a:ext uri="{FF2B5EF4-FFF2-40B4-BE49-F238E27FC236}">
                      <a16:creationId xmlns:a16="http://schemas.microsoft.com/office/drawing/2014/main" id="{47928D3E-A682-4E6E-9B7D-A92A80E5BD0C}"/>
                    </a:ext>
                  </a:extLst>
                </p14:cNvPr>
                <p14:cNvContentPartPr/>
                <p14:nvPr/>
              </p14:nvContentPartPr>
              <p14:xfrm>
                <a:off x="6805649" y="2025828"/>
                <a:ext cx="275400" cy="204840"/>
              </p14:xfrm>
            </p:contentPart>
          </mc:Choice>
          <mc:Fallback xmlns="">
            <p:pic>
              <p:nvPicPr>
                <p:cNvPr id="171" name="Ink 170">
                  <a:extLst>
                    <a:ext uri="{FF2B5EF4-FFF2-40B4-BE49-F238E27FC236}">
                      <a16:creationId xmlns:a16="http://schemas.microsoft.com/office/drawing/2014/main" id="{47928D3E-A682-4E6E-9B7D-A92A80E5BD0C}"/>
                    </a:ext>
                  </a:extLst>
                </p:cNvPr>
                <p:cNvPicPr/>
                <p:nvPr/>
              </p:nvPicPr>
              <p:blipFill>
                <a:blip r:embed="rId233"/>
                <a:stretch>
                  <a:fillRect/>
                </a:stretch>
              </p:blipFill>
              <p:spPr>
                <a:xfrm>
                  <a:off x="6787649" y="2007828"/>
                  <a:ext cx="31104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72" name="Ink 171">
                  <a:extLst>
                    <a:ext uri="{FF2B5EF4-FFF2-40B4-BE49-F238E27FC236}">
                      <a16:creationId xmlns:a16="http://schemas.microsoft.com/office/drawing/2014/main" id="{433ECB41-27E9-4039-82B3-B448C2DD21F4}"/>
                    </a:ext>
                  </a:extLst>
                </p14:cNvPr>
                <p14:cNvContentPartPr/>
                <p14:nvPr/>
              </p14:nvContentPartPr>
              <p14:xfrm>
                <a:off x="6688289" y="1958148"/>
                <a:ext cx="11520" cy="19800"/>
              </p14:xfrm>
            </p:contentPart>
          </mc:Choice>
          <mc:Fallback xmlns="">
            <p:pic>
              <p:nvPicPr>
                <p:cNvPr id="172" name="Ink 171">
                  <a:extLst>
                    <a:ext uri="{FF2B5EF4-FFF2-40B4-BE49-F238E27FC236}">
                      <a16:creationId xmlns:a16="http://schemas.microsoft.com/office/drawing/2014/main" id="{433ECB41-27E9-4039-82B3-B448C2DD21F4}"/>
                    </a:ext>
                  </a:extLst>
                </p:cNvPr>
                <p:cNvPicPr/>
                <p:nvPr/>
              </p:nvPicPr>
              <p:blipFill>
                <a:blip r:embed="rId235"/>
                <a:stretch>
                  <a:fillRect/>
                </a:stretch>
              </p:blipFill>
              <p:spPr>
                <a:xfrm>
                  <a:off x="6670289" y="1940469"/>
                  <a:ext cx="47160" cy="54804"/>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73" name="Ink 172">
                  <a:extLst>
                    <a:ext uri="{FF2B5EF4-FFF2-40B4-BE49-F238E27FC236}">
                      <a16:creationId xmlns:a16="http://schemas.microsoft.com/office/drawing/2014/main" id="{62FE604D-C9E8-4C09-8D31-D4E0719E73DA}"/>
                    </a:ext>
                  </a:extLst>
                </p14:cNvPr>
                <p14:cNvContentPartPr/>
                <p14:nvPr/>
              </p14:nvContentPartPr>
              <p14:xfrm>
                <a:off x="7254209" y="2034108"/>
                <a:ext cx="92880" cy="233280"/>
              </p14:xfrm>
            </p:contentPart>
          </mc:Choice>
          <mc:Fallback xmlns="">
            <p:pic>
              <p:nvPicPr>
                <p:cNvPr id="173" name="Ink 172">
                  <a:extLst>
                    <a:ext uri="{FF2B5EF4-FFF2-40B4-BE49-F238E27FC236}">
                      <a16:creationId xmlns:a16="http://schemas.microsoft.com/office/drawing/2014/main" id="{62FE604D-C9E8-4C09-8D31-D4E0719E73DA}"/>
                    </a:ext>
                  </a:extLst>
                </p:cNvPr>
                <p:cNvPicPr/>
                <p:nvPr/>
              </p:nvPicPr>
              <p:blipFill>
                <a:blip r:embed="rId237"/>
                <a:stretch>
                  <a:fillRect/>
                </a:stretch>
              </p:blipFill>
              <p:spPr>
                <a:xfrm>
                  <a:off x="7236278" y="2016080"/>
                  <a:ext cx="128382" cy="268975"/>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74" name="Ink 173">
                  <a:extLst>
                    <a:ext uri="{FF2B5EF4-FFF2-40B4-BE49-F238E27FC236}">
                      <a16:creationId xmlns:a16="http://schemas.microsoft.com/office/drawing/2014/main" id="{E0EF035C-4AA5-4F1C-B192-B392FEE18EE1}"/>
                    </a:ext>
                  </a:extLst>
                </p14:cNvPr>
                <p14:cNvContentPartPr/>
                <p14:nvPr/>
              </p14:nvContentPartPr>
              <p14:xfrm>
                <a:off x="7218929" y="2141748"/>
                <a:ext cx="152280" cy="16200"/>
              </p14:xfrm>
            </p:contentPart>
          </mc:Choice>
          <mc:Fallback xmlns="">
            <p:pic>
              <p:nvPicPr>
                <p:cNvPr id="174" name="Ink 173">
                  <a:extLst>
                    <a:ext uri="{FF2B5EF4-FFF2-40B4-BE49-F238E27FC236}">
                      <a16:creationId xmlns:a16="http://schemas.microsoft.com/office/drawing/2014/main" id="{E0EF035C-4AA5-4F1C-B192-B392FEE18EE1}"/>
                    </a:ext>
                  </a:extLst>
                </p:cNvPr>
                <p:cNvPicPr/>
                <p:nvPr/>
              </p:nvPicPr>
              <p:blipFill>
                <a:blip r:embed="rId239"/>
                <a:stretch>
                  <a:fillRect/>
                </a:stretch>
              </p:blipFill>
              <p:spPr>
                <a:xfrm>
                  <a:off x="7200929" y="2123339"/>
                  <a:ext cx="187920" cy="5265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75" name="Ink 174">
                  <a:extLst>
                    <a:ext uri="{FF2B5EF4-FFF2-40B4-BE49-F238E27FC236}">
                      <a16:creationId xmlns:a16="http://schemas.microsoft.com/office/drawing/2014/main" id="{B4290D10-5CA3-4A5D-82CB-F5BD57A5DD93}"/>
                    </a:ext>
                  </a:extLst>
                </p14:cNvPr>
                <p14:cNvContentPartPr/>
                <p14:nvPr/>
              </p14:nvContentPartPr>
              <p14:xfrm>
                <a:off x="7393889" y="2100348"/>
                <a:ext cx="82800" cy="123480"/>
              </p14:xfrm>
            </p:contentPart>
          </mc:Choice>
          <mc:Fallback xmlns="">
            <p:pic>
              <p:nvPicPr>
                <p:cNvPr id="175" name="Ink 174">
                  <a:extLst>
                    <a:ext uri="{FF2B5EF4-FFF2-40B4-BE49-F238E27FC236}">
                      <a16:creationId xmlns:a16="http://schemas.microsoft.com/office/drawing/2014/main" id="{B4290D10-5CA3-4A5D-82CB-F5BD57A5DD93}"/>
                    </a:ext>
                  </a:extLst>
                </p:cNvPr>
                <p:cNvPicPr/>
                <p:nvPr/>
              </p:nvPicPr>
              <p:blipFill>
                <a:blip r:embed="rId241"/>
                <a:stretch>
                  <a:fillRect/>
                </a:stretch>
              </p:blipFill>
              <p:spPr>
                <a:xfrm>
                  <a:off x="7375889" y="2082348"/>
                  <a:ext cx="11844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76" name="Ink 175">
                  <a:extLst>
                    <a:ext uri="{FF2B5EF4-FFF2-40B4-BE49-F238E27FC236}">
                      <a16:creationId xmlns:a16="http://schemas.microsoft.com/office/drawing/2014/main" id="{35118EB5-1F02-4191-998B-0645F13C5971}"/>
                    </a:ext>
                  </a:extLst>
                </p14:cNvPr>
                <p14:cNvContentPartPr/>
                <p14:nvPr/>
              </p14:nvContentPartPr>
              <p14:xfrm>
                <a:off x="7476329" y="2115468"/>
                <a:ext cx="302040" cy="133920"/>
              </p14:xfrm>
            </p:contentPart>
          </mc:Choice>
          <mc:Fallback xmlns="">
            <p:pic>
              <p:nvPicPr>
                <p:cNvPr id="176" name="Ink 175">
                  <a:extLst>
                    <a:ext uri="{FF2B5EF4-FFF2-40B4-BE49-F238E27FC236}">
                      <a16:creationId xmlns:a16="http://schemas.microsoft.com/office/drawing/2014/main" id="{35118EB5-1F02-4191-998B-0645F13C5971}"/>
                    </a:ext>
                  </a:extLst>
                </p:cNvPr>
                <p:cNvPicPr/>
                <p:nvPr/>
              </p:nvPicPr>
              <p:blipFill>
                <a:blip r:embed="rId243"/>
                <a:stretch>
                  <a:fillRect/>
                </a:stretch>
              </p:blipFill>
              <p:spPr>
                <a:xfrm>
                  <a:off x="7458350" y="2097468"/>
                  <a:ext cx="337638"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77" name="Ink 176">
                  <a:extLst>
                    <a:ext uri="{FF2B5EF4-FFF2-40B4-BE49-F238E27FC236}">
                      <a16:creationId xmlns:a16="http://schemas.microsoft.com/office/drawing/2014/main" id="{F02C6040-AE2B-44B2-A9E2-C48F58341662}"/>
                    </a:ext>
                  </a:extLst>
                </p14:cNvPr>
                <p14:cNvContentPartPr/>
                <p14:nvPr/>
              </p14:nvContentPartPr>
              <p14:xfrm>
                <a:off x="7791689" y="2092428"/>
                <a:ext cx="110160" cy="161280"/>
              </p14:xfrm>
            </p:contentPart>
          </mc:Choice>
          <mc:Fallback xmlns="">
            <p:pic>
              <p:nvPicPr>
                <p:cNvPr id="177" name="Ink 176">
                  <a:extLst>
                    <a:ext uri="{FF2B5EF4-FFF2-40B4-BE49-F238E27FC236}">
                      <a16:creationId xmlns:a16="http://schemas.microsoft.com/office/drawing/2014/main" id="{F02C6040-AE2B-44B2-A9E2-C48F58341662}"/>
                    </a:ext>
                  </a:extLst>
                </p:cNvPr>
                <p:cNvPicPr/>
                <p:nvPr/>
              </p:nvPicPr>
              <p:blipFill>
                <a:blip r:embed="rId245"/>
                <a:stretch>
                  <a:fillRect/>
                </a:stretch>
              </p:blipFill>
              <p:spPr>
                <a:xfrm>
                  <a:off x="7773689" y="2074428"/>
                  <a:ext cx="14580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78" name="Ink 177">
                  <a:extLst>
                    <a:ext uri="{FF2B5EF4-FFF2-40B4-BE49-F238E27FC236}">
                      <a16:creationId xmlns:a16="http://schemas.microsoft.com/office/drawing/2014/main" id="{D3390410-9853-4D5E-A3C6-CBEB8184BB54}"/>
                    </a:ext>
                  </a:extLst>
                </p14:cNvPr>
                <p14:cNvContentPartPr/>
                <p14:nvPr/>
              </p14:nvContentPartPr>
              <p14:xfrm>
                <a:off x="7959809" y="2040588"/>
                <a:ext cx="21960" cy="219960"/>
              </p14:xfrm>
            </p:contentPart>
          </mc:Choice>
          <mc:Fallback xmlns="">
            <p:pic>
              <p:nvPicPr>
                <p:cNvPr id="178" name="Ink 177">
                  <a:extLst>
                    <a:ext uri="{FF2B5EF4-FFF2-40B4-BE49-F238E27FC236}">
                      <a16:creationId xmlns:a16="http://schemas.microsoft.com/office/drawing/2014/main" id="{D3390410-9853-4D5E-A3C6-CBEB8184BB54}"/>
                    </a:ext>
                  </a:extLst>
                </p:cNvPr>
                <p:cNvPicPr/>
                <p:nvPr/>
              </p:nvPicPr>
              <p:blipFill>
                <a:blip r:embed="rId247"/>
                <a:stretch>
                  <a:fillRect/>
                </a:stretch>
              </p:blipFill>
              <p:spPr>
                <a:xfrm>
                  <a:off x="7941809" y="2022588"/>
                  <a:ext cx="5760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79" name="Ink 178">
                  <a:extLst>
                    <a:ext uri="{FF2B5EF4-FFF2-40B4-BE49-F238E27FC236}">
                      <a16:creationId xmlns:a16="http://schemas.microsoft.com/office/drawing/2014/main" id="{7B36FCCC-1C12-4796-AF5C-AEA41E91B5A5}"/>
                    </a:ext>
                  </a:extLst>
                </p14:cNvPr>
                <p14:cNvContentPartPr/>
                <p14:nvPr/>
              </p14:nvContentPartPr>
              <p14:xfrm>
                <a:off x="8006609" y="2040588"/>
                <a:ext cx="248760" cy="213480"/>
              </p14:xfrm>
            </p:contentPart>
          </mc:Choice>
          <mc:Fallback xmlns="">
            <p:pic>
              <p:nvPicPr>
                <p:cNvPr id="179" name="Ink 178">
                  <a:extLst>
                    <a:ext uri="{FF2B5EF4-FFF2-40B4-BE49-F238E27FC236}">
                      <a16:creationId xmlns:a16="http://schemas.microsoft.com/office/drawing/2014/main" id="{7B36FCCC-1C12-4796-AF5C-AEA41E91B5A5}"/>
                    </a:ext>
                  </a:extLst>
                </p:cNvPr>
                <p:cNvPicPr/>
                <p:nvPr/>
              </p:nvPicPr>
              <p:blipFill>
                <a:blip r:embed="rId249"/>
                <a:stretch>
                  <a:fillRect/>
                </a:stretch>
              </p:blipFill>
              <p:spPr>
                <a:xfrm>
                  <a:off x="7988609" y="2022588"/>
                  <a:ext cx="28440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80" name="Ink 179">
                  <a:extLst>
                    <a:ext uri="{FF2B5EF4-FFF2-40B4-BE49-F238E27FC236}">
                      <a16:creationId xmlns:a16="http://schemas.microsoft.com/office/drawing/2014/main" id="{4E489F3C-712A-4E56-9FA8-C00A61EDA30C}"/>
                    </a:ext>
                  </a:extLst>
                </p14:cNvPr>
                <p14:cNvContentPartPr/>
                <p14:nvPr/>
              </p14:nvContentPartPr>
              <p14:xfrm>
                <a:off x="8136929" y="2116188"/>
                <a:ext cx="137520" cy="28800"/>
              </p14:xfrm>
            </p:contentPart>
          </mc:Choice>
          <mc:Fallback xmlns="">
            <p:pic>
              <p:nvPicPr>
                <p:cNvPr id="180" name="Ink 179">
                  <a:extLst>
                    <a:ext uri="{FF2B5EF4-FFF2-40B4-BE49-F238E27FC236}">
                      <a16:creationId xmlns:a16="http://schemas.microsoft.com/office/drawing/2014/main" id="{4E489F3C-712A-4E56-9FA8-C00A61EDA30C}"/>
                    </a:ext>
                  </a:extLst>
                </p:cNvPr>
                <p:cNvPicPr/>
                <p:nvPr/>
              </p:nvPicPr>
              <p:blipFill>
                <a:blip r:embed="rId251"/>
                <a:stretch>
                  <a:fillRect/>
                </a:stretch>
              </p:blipFill>
              <p:spPr>
                <a:xfrm>
                  <a:off x="8118929" y="2098188"/>
                  <a:ext cx="17316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81" name="Ink 180">
                  <a:extLst>
                    <a:ext uri="{FF2B5EF4-FFF2-40B4-BE49-F238E27FC236}">
                      <a16:creationId xmlns:a16="http://schemas.microsoft.com/office/drawing/2014/main" id="{F3740F4B-9CD0-411D-B0D9-8A081021B88A}"/>
                    </a:ext>
                  </a:extLst>
                </p14:cNvPr>
                <p14:cNvContentPartPr/>
                <p14:nvPr/>
              </p14:nvContentPartPr>
              <p14:xfrm>
                <a:off x="8309369" y="2091708"/>
                <a:ext cx="476280" cy="140040"/>
              </p14:xfrm>
            </p:contentPart>
          </mc:Choice>
          <mc:Fallback xmlns="">
            <p:pic>
              <p:nvPicPr>
                <p:cNvPr id="181" name="Ink 180">
                  <a:extLst>
                    <a:ext uri="{FF2B5EF4-FFF2-40B4-BE49-F238E27FC236}">
                      <a16:creationId xmlns:a16="http://schemas.microsoft.com/office/drawing/2014/main" id="{F3740F4B-9CD0-411D-B0D9-8A081021B88A}"/>
                    </a:ext>
                  </a:extLst>
                </p:cNvPr>
                <p:cNvPicPr/>
                <p:nvPr/>
              </p:nvPicPr>
              <p:blipFill>
                <a:blip r:embed="rId253"/>
                <a:stretch>
                  <a:fillRect/>
                </a:stretch>
              </p:blipFill>
              <p:spPr>
                <a:xfrm>
                  <a:off x="8291369" y="2073708"/>
                  <a:ext cx="51192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82" name="Ink 181">
                  <a:extLst>
                    <a:ext uri="{FF2B5EF4-FFF2-40B4-BE49-F238E27FC236}">
                      <a16:creationId xmlns:a16="http://schemas.microsoft.com/office/drawing/2014/main" id="{6554BFBD-FC54-4C86-8096-CA8DADB53CF6}"/>
                    </a:ext>
                  </a:extLst>
                </p14:cNvPr>
                <p14:cNvContentPartPr/>
                <p14:nvPr/>
              </p14:nvContentPartPr>
              <p14:xfrm>
                <a:off x="8417009" y="1976508"/>
                <a:ext cx="12240" cy="12240"/>
              </p14:xfrm>
            </p:contentPart>
          </mc:Choice>
          <mc:Fallback xmlns="">
            <p:pic>
              <p:nvPicPr>
                <p:cNvPr id="182" name="Ink 181">
                  <a:extLst>
                    <a:ext uri="{FF2B5EF4-FFF2-40B4-BE49-F238E27FC236}">
                      <a16:creationId xmlns:a16="http://schemas.microsoft.com/office/drawing/2014/main" id="{6554BFBD-FC54-4C86-8096-CA8DADB53CF6}"/>
                    </a:ext>
                  </a:extLst>
                </p:cNvPr>
                <p:cNvPicPr/>
                <p:nvPr/>
              </p:nvPicPr>
              <p:blipFill>
                <a:blip r:embed="rId255"/>
                <a:stretch>
                  <a:fillRect/>
                </a:stretch>
              </p:blipFill>
              <p:spPr>
                <a:xfrm>
                  <a:off x="8399009" y="1958508"/>
                  <a:ext cx="4788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183" name="Ink 182">
                  <a:extLst>
                    <a:ext uri="{FF2B5EF4-FFF2-40B4-BE49-F238E27FC236}">
                      <a16:creationId xmlns:a16="http://schemas.microsoft.com/office/drawing/2014/main" id="{3019F5B9-56B3-4ECF-AAFD-AA8D00605358}"/>
                    </a:ext>
                  </a:extLst>
                </p14:cNvPr>
                <p14:cNvContentPartPr/>
                <p14:nvPr/>
              </p14:nvContentPartPr>
              <p14:xfrm>
                <a:off x="8938649" y="2100348"/>
                <a:ext cx="262800" cy="227160"/>
              </p14:xfrm>
            </p:contentPart>
          </mc:Choice>
          <mc:Fallback xmlns="">
            <p:pic>
              <p:nvPicPr>
                <p:cNvPr id="183" name="Ink 182">
                  <a:extLst>
                    <a:ext uri="{FF2B5EF4-FFF2-40B4-BE49-F238E27FC236}">
                      <a16:creationId xmlns:a16="http://schemas.microsoft.com/office/drawing/2014/main" id="{3019F5B9-56B3-4ECF-AAFD-AA8D00605358}"/>
                    </a:ext>
                  </a:extLst>
                </p:cNvPr>
                <p:cNvPicPr/>
                <p:nvPr/>
              </p:nvPicPr>
              <p:blipFill>
                <a:blip r:embed="rId257"/>
                <a:stretch>
                  <a:fillRect/>
                </a:stretch>
              </p:blipFill>
              <p:spPr>
                <a:xfrm>
                  <a:off x="8920624" y="2082348"/>
                  <a:ext cx="298489" cy="262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8">
            <p14:nvContentPartPr>
              <p14:cNvPr id="184" name="Ink 183">
                <a:extLst>
                  <a:ext uri="{FF2B5EF4-FFF2-40B4-BE49-F238E27FC236}">
                    <a16:creationId xmlns:a16="http://schemas.microsoft.com/office/drawing/2014/main" id="{D5F60C18-8A4C-4070-8C34-A8CF4C0B8BF1}"/>
                  </a:ext>
                </a:extLst>
              </p14:cNvPr>
              <p14:cNvContentPartPr/>
              <p14:nvPr/>
            </p14:nvContentPartPr>
            <p14:xfrm>
              <a:off x="9394769" y="2026188"/>
              <a:ext cx="131760" cy="235080"/>
            </p14:xfrm>
          </p:contentPart>
        </mc:Choice>
        <mc:Fallback xmlns="">
          <p:pic>
            <p:nvPicPr>
              <p:cNvPr id="184" name="Ink 183">
                <a:extLst>
                  <a:ext uri="{FF2B5EF4-FFF2-40B4-BE49-F238E27FC236}">
                    <a16:creationId xmlns:a16="http://schemas.microsoft.com/office/drawing/2014/main" id="{D5F60C18-8A4C-4070-8C34-A8CF4C0B8BF1}"/>
                  </a:ext>
                </a:extLst>
              </p:cNvPr>
              <p:cNvPicPr/>
              <p:nvPr/>
            </p:nvPicPr>
            <p:blipFill>
              <a:blip r:embed="rId259"/>
              <a:stretch>
                <a:fillRect/>
              </a:stretch>
            </p:blipFill>
            <p:spPr>
              <a:xfrm>
                <a:off x="9376769" y="2008188"/>
                <a:ext cx="16740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86" name="Ink 185">
                <a:extLst>
                  <a:ext uri="{FF2B5EF4-FFF2-40B4-BE49-F238E27FC236}">
                    <a16:creationId xmlns:a16="http://schemas.microsoft.com/office/drawing/2014/main" id="{5DADAE1A-3388-49CA-8BF2-6DE0D83DF449}"/>
                  </a:ext>
                </a:extLst>
              </p14:cNvPr>
              <p14:cNvContentPartPr/>
              <p14:nvPr/>
            </p14:nvContentPartPr>
            <p14:xfrm>
              <a:off x="9593489" y="2221668"/>
              <a:ext cx="52560" cy="118440"/>
            </p14:xfrm>
          </p:contentPart>
        </mc:Choice>
        <mc:Fallback xmlns="">
          <p:pic>
            <p:nvPicPr>
              <p:cNvPr id="186" name="Ink 185">
                <a:extLst>
                  <a:ext uri="{FF2B5EF4-FFF2-40B4-BE49-F238E27FC236}">
                    <a16:creationId xmlns:a16="http://schemas.microsoft.com/office/drawing/2014/main" id="{5DADAE1A-3388-49CA-8BF2-6DE0D83DF449}"/>
                  </a:ext>
                </a:extLst>
              </p:cNvPr>
              <p:cNvPicPr/>
              <p:nvPr/>
            </p:nvPicPr>
            <p:blipFill>
              <a:blip r:embed="rId261"/>
              <a:stretch>
                <a:fillRect/>
              </a:stretch>
            </p:blipFill>
            <p:spPr>
              <a:xfrm>
                <a:off x="9575489" y="2203668"/>
                <a:ext cx="88200" cy="154080"/>
              </a:xfrm>
              <a:prstGeom prst="rect">
                <a:avLst/>
              </a:prstGeom>
            </p:spPr>
          </p:pic>
        </mc:Fallback>
      </mc:AlternateContent>
      <p:grpSp>
        <p:nvGrpSpPr>
          <p:cNvPr id="194" name="Group 193">
            <a:extLst>
              <a:ext uri="{FF2B5EF4-FFF2-40B4-BE49-F238E27FC236}">
                <a16:creationId xmlns:a16="http://schemas.microsoft.com/office/drawing/2014/main" id="{A62B7C53-F118-4A95-96FF-15CF040EE46F}"/>
              </a:ext>
            </a:extLst>
          </p:cNvPr>
          <p:cNvGrpSpPr/>
          <p:nvPr/>
        </p:nvGrpSpPr>
        <p:grpSpPr>
          <a:xfrm>
            <a:off x="9797249" y="2043108"/>
            <a:ext cx="764640" cy="325800"/>
            <a:chOff x="9797249" y="2043108"/>
            <a:chExt cx="764640" cy="325800"/>
          </a:xfrm>
        </p:grpSpPr>
        <mc:AlternateContent xmlns:mc="http://schemas.openxmlformats.org/markup-compatibility/2006" xmlns:p14="http://schemas.microsoft.com/office/powerpoint/2010/main">
          <mc:Choice Requires="p14">
            <p:contentPart p14:bwMode="auto" r:id="rId262">
              <p14:nvContentPartPr>
                <p14:cNvPr id="187" name="Ink 186">
                  <a:extLst>
                    <a:ext uri="{FF2B5EF4-FFF2-40B4-BE49-F238E27FC236}">
                      <a16:creationId xmlns:a16="http://schemas.microsoft.com/office/drawing/2014/main" id="{68760A8D-B3E3-46C4-8CFB-D7B8FC5BD80B}"/>
                    </a:ext>
                  </a:extLst>
                </p14:cNvPr>
                <p14:cNvContentPartPr/>
                <p14:nvPr/>
              </p14:nvContentPartPr>
              <p14:xfrm>
                <a:off x="9797249" y="2092428"/>
                <a:ext cx="85320" cy="158760"/>
              </p14:xfrm>
            </p:contentPart>
          </mc:Choice>
          <mc:Fallback xmlns="">
            <p:pic>
              <p:nvPicPr>
                <p:cNvPr id="187" name="Ink 186">
                  <a:extLst>
                    <a:ext uri="{FF2B5EF4-FFF2-40B4-BE49-F238E27FC236}">
                      <a16:creationId xmlns:a16="http://schemas.microsoft.com/office/drawing/2014/main" id="{68760A8D-B3E3-46C4-8CFB-D7B8FC5BD80B}"/>
                    </a:ext>
                  </a:extLst>
                </p:cNvPr>
                <p:cNvPicPr/>
                <p:nvPr/>
              </p:nvPicPr>
              <p:blipFill>
                <a:blip r:embed="rId263"/>
                <a:stretch>
                  <a:fillRect/>
                </a:stretch>
              </p:blipFill>
              <p:spPr>
                <a:xfrm>
                  <a:off x="9779249" y="2074469"/>
                  <a:ext cx="120960" cy="194319"/>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88" name="Ink 187">
                  <a:extLst>
                    <a:ext uri="{FF2B5EF4-FFF2-40B4-BE49-F238E27FC236}">
                      <a16:creationId xmlns:a16="http://schemas.microsoft.com/office/drawing/2014/main" id="{B2AF3755-A03C-453D-AFC7-F6DFAA79466F}"/>
                    </a:ext>
                  </a:extLst>
                </p14:cNvPr>
                <p14:cNvContentPartPr/>
                <p14:nvPr/>
              </p14:nvContentPartPr>
              <p14:xfrm>
                <a:off x="9978689" y="2117988"/>
                <a:ext cx="24840" cy="136800"/>
              </p14:xfrm>
            </p:contentPart>
          </mc:Choice>
          <mc:Fallback xmlns="">
            <p:pic>
              <p:nvPicPr>
                <p:cNvPr id="188" name="Ink 187">
                  <a:extLst>
                    <a:ext uri="{FF2B5EF4-FFF2-40B4-BE49-F238E27FC236}">
                      <a16:creationId xmlns:a16="http://schemas.microsoft.com/office/drawing/2014/main" id="{B2AF3755-A03C-453D-AFC7-F6DFAA79466F}"/>
                    </a:ext>
                  </a:extLst>
                </p:cNvPr>
                <p:cNvPicPr/>
                <p:nvPr/>
              </p:nvPicPr>
              <p:blipFill>
                <a:blip r:embed="rId265"/>
                <a:stretch>
                  <a:fillRect/>
                </a:stretch>
              </p:blipFill>
              <p:spPr>
                <a:xfrm>
                  <a:off x="9960689" y="2100035"/>
                  <a:ext cx="60480" cy="172346"/>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189" name="Ink 188">
                  <a:extLst>
                    <a:ext uri="{FF2B5EF4-FFF2-40B4-BE49-F238E27FC236}">
                      <a16:creationId xmlns:a16="http://schemas.microsoft.com/office/drawing/2014/main" id="{1A8712F4-230C-416C-99EF-4B698CAE00BA}"/>
                    </a:ext>
                  </a:extLst>
                </p14:cNvPr>
                <p14:cNvContentPartPr/>
                <p14:nvPr/>
              </p14:nvContentPartPr>
              <p14:xfrm>
                <a:off x="9966089" y="2043108"/>
                <a:ext cx="9720" cy="16560"/>
              </p14:xfrm>
            </p:contentPart>
          </mc:Choice>
          <mc:Fallback xmlns="">
            <p:pic>
              <p:nvPicPr>
                <p:cNvPr id="189" name="Ink 188">
                  <a:extLst>
                    <a:ext uri="{FF2B5EF4-FFF2-40B4-BE49-F238E27FC236}">
                      <a16:creationId xmlns:a16="http://schemas.microsoft.com/office/drawing/2014/main" id="{1A8712F4-230C-416C-99EF-4B698CAE00BA}"/>
                    </a:ext>
                  </a:extLst>
                </p:cNvPr>
                <p:cNvPicPr/>
                <p:nvPr/>
              </p:nvPicPr>
              <p:blipFill>
                <a:blip r:embed="rId267"/>
                <a:stretch>
                  <a:fillRect/>
                </a:stretch>
              </p:blipFill>
              <p:spPr>
                <a:xfrm>
                  <a:off x="9948089" y="2025491"/>
                  <a:ext cx="45360" cy="51442"/>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190" name="Ink 189">
                  <a:extLst>
                    <a:ext uri="{FF2B5EF4-FFF2-40B4-BE49-F238E27FC236}">
                      <a16:creationId xmlns:a16="http://schemas.microsoft.com/office/drawing/2014/main" id="{DF606298-53B9-4333-8AF1-71E439E94D61}"/>
                    </a:ext>
                  </a:extLst>
                </p14:cNvPr>
                <p14:cNvContentPartPr/>
                <p14:nvPr/>
              </p14:nvContentPartPr>
              <p14:xfrm>
                <a:off x="10071569" y="2115468"/>
                <a:ext cx="101520" cy="253440"/>
              </p14:xfrm>
            </p:contentPart>
          </mc:Choice>
          <mc:Fallback xmlns="">
            <p:pic>
              <p:nvPicPr>
                <p:cNvPr id="190" name="Ink 189">
                  <a:extLst>
                    <a:ext uri="{FF2B5EF4-FFF2-40B4-BE49-F238E27FC236}">
                      <a16:creationId xmlns:a16="http://schemas.microsoft.com/office/drawing/2014/main" id="{DF606298-53B9-4333-8AF1-71E439E94D61}"/>
                    </a:ext>
                  </a:extLst>
                </p:cNvPr>
                <p:cNvPicPr/>
                <p:nvPr/>
              </p:nvPicPr>
              <p:blipFill>
                <a:blip r:embed="rId269"/>
                <a:stretch>
                  <a:fillRect/>
                </a:stretch>
              </p:blipFill>
              <p:spPr>
                <a:xfrm>
                  <a:off x="10053505" y="2097468"/>
                  <a:ext cx="137287"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191" name="Ink 190">
                  <a:extLst>
                    <a:ext uri="{FF2B5EF4-FFF2-40B4-BE49-F238E27FC236}">
                      <a16:creationId xmlns:a16="http://schemas.microsoft.com/office/drawing/2014/main" id="{44D7BD2E-9254-42E8-9E14-8D4AD9F6EC8C}"/>
                    </a:ext>
                  </a:extLst>
                </p14:cNvPr>
                <p14:cNvContentPartPr/>
                <p14:nvPr/>
              </p14:nvContentPartPr>
              <p14:xfrm>
                <a:off x="10241129" y="2061468"/>
                <a:ext cx="226440" cy="206280"/>
              </p14:xfrm>
            </p:contentPart>
          </mc:Choice>
          <mc:Fallback xmlns="">
            <p:pic>
              <p:nvPicPr>
                <p:cNvPr id="191" name="Ink 190">
                  <a:extLst>
                    <a:ext uri="{FF2B5EF4-FFF2-40B4-BE49-F238E27FC236}">
                      <a16:creationId xmlns:a16="http://schemas.microsoft.com/office/drawing/2014/main" id="{44D7BD2E-9254-42E8-9E14-8D4AD9F6EC8C}"/>
                    </a:ext>
                  </a:extLst>
                </p:cNvPr>
                <p:cNvPicPr/>
                <p:nvPr/>
              </p:nvPicPr>
              <p:blipFill>
                <a:blip r:embed="rId271"/>
                <a:stretch>
                  <a:fillRect/>
                </a:stretch>
              </p:blipFill>
              <p:spPr>
                <a:xfrm>
                  <a:off x="10223129" y="2043468"/>
                  <a:ext cx="26208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192" name="Ink 191">
                  <a:extLst>
                    <a:ext uri="{FF2B5EF4-FFF2-40B4-BE49-F238E27FC236}">
                      <a16:creationId xmlns:a16="http://schemas.microsoft.com/office/drawing/2014/main" id="{E34E7A3A-FD62-4EF3-BCE4-C8D306A281A6}"/>
                    </a:ext>
                  </a:extLst>
                </p14:cNvPr>
                <p14:cNvContentPartPr/>
                <p14:nvPr/>
              </p14:nvContentPartPr>
              <p14:xfrm>
                <a:off x="10459289" y="2049948"/>
                <a:ext cx="84600" cy="185400"/>
              </p14:xfrm>
            </p:contentPart>
          </mc:Choice>
          <mc:Fallback xmlns="">
            <p:pic>
              <p:nvPicPr>
                <p:cNvPr id="192" name="Ink 191">
                  <a:extLst>
                    <a:ext uri="{FF2B5EF4-FFF2-40B4-BE49-F238E27FC236}">
                      <a16:creationId xmlns:a16="http://schemas.microsoft.com/office/drawing/2014/main" id="{E34E7A3A-FD62-4EF3-BCE4-C8D306A281A6}"/>
                    </a:ext>
                  </a:extLst>
                </p:cNvPr>
                <p:cNvPicPr/>
                <p:nvPr/>
              </p:nvPicPr>
              <p:blipFill>
                <a:blip r:embed="rId273"/>
                <a:stretch>
                  <a:fillRect/>
                </a:stretch>
              </p:blipFill>
              <p:spPr>
                <a:xfrm>
                  <a:off x="10441289" y="2031948"/>
                  <a:ext cx="12024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193" name="Ink 192">
                  <a:extLst>
                    <a:ext uri="{FF2B5EF4-FFF2-40B4-BE49-F238E27FC236}">
                      <a16:creationId xmlns:a16="http://schemas.microsoft.com/office/drawing/2014/main" id="{EE94443F-A6DB-473A-90D4-AE7332314F23}"/>
                    </a:ext>
                  </a:extLst>
                </p14:cNvPr>
                <p14:cNvContentPartPr/>
                <p14:nvPr/>
              </p14:nvContentPartPr>
              <p14:xfrm>
                <a:off x="10395209" y="2136708"/>
                <a:ext cx="166680" cy="8640"/>
              </p14:xfrm>
            </p:contentPart>
          </mc:Choice>
          <mc:Fallback xmlns="">
            <p:pic>
              <p:nvPicPr>
                <p:cNvPr id="193" name="Ink 192">
                  <a:extLst>
                    <a:ext uri="{FF2B5EF4-FFF2-40B4-BE49-F238E27FC236}">
                      <a16:creationId xmlns:a16="http://schemas.microsoft.com/office/drawing/2014/main" id="{EE94443F-A6DB-473A-90D4-AE7332314F23}"/>
                    </a:ext>
                  </a:extLst>
                </p:cNvPr>
                <p:cNvPicPr/>
                <p:nvPr/>
              </p:nvPicPr>
              <p:blipFill>
                <a:blip r:embed="rId275"/>
                <a:stretch>
                  <a:fillRect/>
                </a:stretch>
              </p:blipFill>
              <p:spPr>
                <a:xfrm>
                  <a:off x="10377209" y="2118708"/>
                  <a:ext cx="202320" cy="44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6">
            <p14:nvContentPartPr>
              <p14:cNvPr id="195" name="Ink 194">
                <a:extLst>
                  <a:ext uri="{FF2B5EF4-FFF2-40B4-BE49-F238E27FC236}">
                    <a16:creationId xmlns:a16="http://schemas.microsoft.com/office/drawing/2014/main" id="{C2A821CB-1DA2-4070-9187-BEE863FD1709}"/>
                  </a:ext>
                </a:extLst>
              </p14:cNvPr>
              <p14:cNvContentPartPr/>
              <p14:nvPr/>
            </p14:nvContentPartPr>
            <p14:xfrm>
              <a:off x="10750889" y="2024748"/>
              <a:ext cx="36000" cy="221760"/>
            </p14:xfrm>
          </p:contentPart>
        </mc:Choice>
        <mc:Fallback xmlns="">
          <p:pic>
            <p:nvPicPr>
              <p:cNvPr id="195" name="Ink 194">
                <a:extLst>
                  <a:ext uri="{FF2B5EF4-FFF2-40B4-BE49-F238E27FC236}">
                    <a16:creationId xmlns:a16="http://schemas.microsoft.com/office/drawing/2014/main" id="{C2A821CB-1DA2-4070-9187-BEE863FD1709}"/>
                  </a:ext>
                </a:extLst>
              </p:cNvPr>
              <p:cNvPicPr/>
              <p:nvPr/>
            </p:nvPicPr>
            <p:blipFill>
              <a:blip r:embed="rId277"/>
              <a:stretch>
                <a:fillRect/>
              </a:stretch>
            </p:blipFill>
            <p:spPr>
              <a:xfrm>
                <a:off x="10733067" y="2006748"/>
                <a:ext cx="71287"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216" name="Ink 215">
                <a:extLst>
                  <a:ext uri="{FF2B5EF4-FFF2-40B4-BE49-F238E27FC236}">
                    <a16:creationId xmlns:a16="http://schemas.microsoft.com/office/drawing/2014/main" id="{2F5BB5BE-13BA-4762-9D05-4324075BE6FE}"/>
                  </a:ext>
                </a:extLst>
              </p14:cNvPr>
              <p14:cNvContentPartPr/>
              <p14:nvPr/>
            </p14:nvContentPartPr>
            <p14:xfrm>
              <a:off x="10681769" y="5600268"/>
              <a:ext cx="45000" cy="93960"/>
            </p14:xfrm>
          </p:contentPart>
        </mc:Choice>
        <mc:Fallback xmlns="">
          <p:pic>
            <p:nvPicPr>
              <p:cNvPr id="216" name="Ink 215">
                <a:extLst>
                  <a:ext uri="{FF2B5EF4-FFF2-40B4-BE49-F238E27FC236}">
                    <a16:creationId xmlns:a16="http://schemas.microsoft.com/office/drawing/2014/main" id="{2F5BB5BE-13BA-4762-9D05-4324075BE6FE}"/>
                  </a:ext>
                </a:extLst>
              </p:cNvPr>
              <p:cNvPicPr/>
              <p:nvPr/>
            </p:nvPicPr>
            <p:blipFill>
              <a:blip r:embed="rId279"/>
              <a:stretch>
                <a:fillRect/>
              </a:stretch>
            </p:blipFill>
            <p:spPr>
              <a:xfrm>
                <a:off x="10663769" y="5582268"/>
                <a:ext cx="8064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217" name="Ink 216">
                <a:extLst>
                  <a:ext uri="{FF2B5EF4-FFF2-40B4-BE49-F238E27FC236}">
                    <a16:creationId xmlns:a16="http://schemas.microsoft.com/office/drawing/2014/main" id="{4CA5462F-121B-4E97-9D33-3C41CB1755F3}"/>
                  </a:ext>
                </a:extLst>
              </p14:cNvPr>
              <p14:cNvContentPartPr/>
              <p14:nvPr/>
            </p14:nvContentPartPr>
            <p14:xfrm>
              <a:off x="10635689" y="5196708"/>
              <a:ext cx="43920" cy="53640"/>
            </p14:xfrm>
          </p:contentPart>
        </mc:Choice>
        <mc:Fallback xmlns="">
          <p:pic>
            <p:nvPicPr>
              <p:cNvPr id="217" name="Ink 216">
                <a:extLst>
                  <a:ext uri="{FF2B5EF4-FFF2-40B4-BE49-F238E27FC236}">
                    <a16:creationId xmlns:a16="http://schemas.microsoft.com/office/drawing/2014/main" id="{4CA5462F-121B-4E97-9D33-3C41CB1755F3}"/>
                  </a:ext>
                </a:extLst>
              </p:cNvPr>
              <p:cNvPicPr/>
              <p:nvPr/>
            </p:nvPicPr>
            <p:blipFill>
              <a:blip r:embed="rId281"/>
              <a:stretch>
                <a:fillRect/>
              </a:stretch>
            </p:blipFill>
            <p:spPr>
              <a:xfrm>
                <a:off x="10617689" y="5178708"/>
                <a:ext cx="79560" cy="89280"/>
              </a:xfrm>
              <a:prstGeom prst="rect">
                <a:avLst/>
              </a:prstGeom>
            </p:spPr>
          </p:pic>
        </mc:Fallback>
      </mc:AlternateContent>
      <p:grpSp>
        <p:nvGrpSpPr>
          <p:cNvPr id="232" name="Group 231">
            <a:extLst>
              <a:ext uri="{FF2B5EF4-FFF2-40B4-BE49-F238E27FC236}">
                <a16:creationId xmlns:a16="http://schemas.microsoft.com/office/drawing/2014/main" id="{9AA8C128-F881-4BB8-822D-648E8624B425}"/>
              </a:ext>
            </a:extLst>
          </p:cNvPr>
          <p:cNvGrpSpPr/>
          <p:nvPr/>
        </p:nvGrpSpPr>
        <p:grpSpPr>
          <a:xfrm>
            <a:off x="8495489" y="4439628"/>
            <a:ext cx="3516480" cy="2384640"/>
            <a:chOff x="8495489" y="4439628"/>
            <a:chExt cx="3516480" cy="2384640"/>
          </a:xfrm>
        </p:grpSpPr>
        <mc:AlternateContent xmlns:mc="http://schemas.openxmlformats.org/markup-compatibility/2006" xmlns:p14="http://schemas.microsoft.com/office/powerpoint/2010/main">
          <mc:Choice Requires="p14">
            <p:contentPart p14:bwMode="auto" r:id="rId282">
              <p14:nvContentPartPr>
                <p14:cNvPr id="199" name="Ink 198">
                  <a:extLst>
                    <a:ext uri="{FF2B5EF4-FFF2-40B4-BE49-F238E27FC236}">
                      <a16:creationId xmlns:a16="http://schemas.microsoft.com/office/drawing/2014/main" id="{59C7D98E-D5F1-43DF-B329-F60403EA38F6}"/>
                    </a:ext>
                  </a:extLst>
                </p14:cNvPr>
                <p14:cNvContentPartPr/>
                <p14:nvPr/>
              </p14:nvContentPartPr>
              <p14:xfrm>
                <a:off x="8495489" y="4562028"/>
                <a:ext cx="78480" cy="2262240"/>
              </p14:xfrm>
            </p:contentPart>
          </mc:Choice>
          <mc:Fallback xmlns="">
            <p:pic>
              <p:nvPicPr>
                <p:cNvPr id="199" name="Ink 198">
                  <a:extLst>
                    <a:ext uri="{FF2B5EF4-FFF2-40B4-BE49-F238E27FC236}">
                      <a16:creationId xmlns:a16="http://schemas.microsoft.com/office/drawing/2014/main" id="{59C7D98E-D5F1-43DF-B329-F60403EA38F6}"/>
                    </a:ext>
                  </a:extLst>
                </p:cNvPr>
                <p:cNvPicPr/>
                <p:nvPr/>
              </p:nvPicPr>
              <p:blipFill>
                <a:blip r:embed="rId283"/>
                <a:stretch>
                  <a:fillRect/>
                </a:stretch>
              </p:blipFill>
              <p:spPr>
                <a:xfrm>
                  <a:off x="8477489" y="4544028"/>
                  <a:ext cx="114120" cy="229788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200" name="Ink 199">
                  <a:extLst>
                    <a:ext uri="{FF2B5EF4-FFF2-40B4-BE49-F238E27FC236}">
                      <a16:creationId xmlns:a16="http://schemas.microsoft.com/office/drawing/2014/main" id="{6BBAA857-9EB2-4621-9594-FFEEB23A3FB9}"/>
                    </a:ext>
                  </a:extLst>
                </p14:cNvPr>
                <p14:cNvContentPartPr/>
                <p14:nvPr/>
              </p14:nvContentPartPr>
              <p14:xfrm>
                <a:off x="8555249" y="4439628"/>
                <a:ext cx="3456720" cy="120960"/>
              </p14:xfrm>
            </p:contentPart>
          </mc:Choice>
          <mc:Fallback xmlns="">
            <p:pic>
              <p:nvPicPr>
                <p:cNvPr id="200" name="Ink 199">
                  <a:extLst>
                    <a:ext uri="{FF2B5EF4-FFF2-40B4-BE49-F238E27FC236}">
                      <a16:creationId xmlns:a16="http://schemas.microsoft.com/office/drawing/2014/main" id="{6BBAA857-9EB2-4621-9594-FFEEB23A3FB9}"/>
                    </a:ext>
                  </a:extLst>
                </p:cNvPr>
                <p:cNvPicPr/>
                <p:nvPr/>
              </p:nvPicPr>
              <p:blipFill>
                <a:blip r:embed="rId285"/>
                <a:stretch>
                  <a:fillRect/>
                </a:stretch>
              </p:blipFill>
              <p:spPr>
                <a:xfrm>
                  <a:off x="8537249" y="4421628"/>
                  <a:ext cx="349236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202" name="Ink 201">
                  <a:extLst>
                    <a:ext uri="{FF2B5EF4-FFF2-40B4-BE49-F238E27FC236}">
                      <a16:creationId xmlns:a16="http://schemas.microsoft.com/office/drawing/2014/main" id="{CA49E871-80C8-4072-8E6D-9ED85479BCF1}"/>
                    </a:ext>
                  </a:extLst>
                </p14:cNvPr>
                <p14:cNvContentPartPr/>
                <p14:nvPr/>
              </p14:nvContentPartPr>
              <p14:xfrm>
                <a:off x="8788529" y="4630068"/>
                <a:ext cx="15840" cy="189360"/>
              </p14:xfrm>
            </p:contentPart>
          </mc:Choice>
          <mc:Fallback xmlns="">
            <p:pic>
              <p:nvPicPr>
                <p:cNvPr id="202" name="Ink 201">
                  <a:extLst>
                    <a:ext uri="{FF2B5EF4-FFF2-40B4-BE49-F238E27FC236}">
                      <a16:creationId xmlns:a16="http://schemas.microsoft.com/office/drawing/2014/main" id="{CA49E871-80C8-4072-8E6D-9ED85479BCF1}"/>
                    </a:ext>
                  </a:extLst>
                </p:cNvPr>
                <p:cNvPicPr/>
                <p:nvPr/>
              </p:nvPicPr>
              <p:blipFill>
                <a:blip r:embed="rId287"/>
                <a:stretch>
                  <a:fillRect/>
                </a:stretch>
              </p:blipFill>
              <p:spPr>
                <a:xfrm>
                  <a:off x="8770529" y="4612068"/>
                  <a:ext cx="5148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203" name="Ink 202">
                  <a:extLst>
                    <a:ext uri="{FF2B5EF4-FFF2-40B4-BE49-F238E27FC236}">
                      <a16:creationId xmlns:a16="http://schemas.microsoft.com/office/drawing/2014/main" id="{DFA69FD1-1568-4743-B7D1-BC89377292D1}"/>
                    </a:ext>
                  </a:extLst>
                </p14:cNvPr>
                <p14:cNvContentPartPr/>
                <p14:nvPr/>
              </p14:nvContentPartPr>
              <p14:xfrm>
                <a:off x="8926049" y="4787388"/>
                <a:ext cx="360" cy="360"/>
              </p14:xfrm>
            </p:contentPart>
          </mc:Choice>
          <mc:Fallback xmlns="">
            <p:pic>
              <p:nvPicPr>
                <p:cNvPr id="203" name="Ink 202">
                  <a:extLst>
                    <a:ext uri="{FF2B5EF4-FFF2-40B4-BE49-F238E27FC236}">
                      <a16:creationId xmlns:a16="http://schemas.microsoft.com/office/drawing/2014/main" id="{DFA69FD1-1568-4743-B7D1-BC89377292D1}"/>
                    </a:ext>
                  </a:extLst>
                </p:cNvPr>
                <p:cNvPicPr/>
                <p:nvPr/>
              </p:nvPicPr>
              <p:blipFill>
                <a:blip r:embed="rId289"/>
                <a:stretch>
                  <a:fillRect/>
                </a:stretch>
              </p:blipFill>
              <p:spPr>
                <a:xfrm>
                  <a:off x="8908049" y="476938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205" name="Ink 204">
                  <a:extLst>
                    <a:ext uri="{FF2B5EF4-FFF2-40B4-BE49-F238E27FC236}">
                      <a16:creationId xmlns:a16="http://schemas.microsoft.com/office/drawing/2014/main" id="{34AD5CCD-3D83-4130-A5D8-7A7EB0BC9308}"/>
                    </a:ext>
                  </a:extLst>
                </p14:cNvPr>
                <p14:cNvContentPartPr/>
                <p14:nvPr/>
              </p14:nvContentPartPr>
              <p14:xfrm>
                <a:off x="10338329" y="4583988"/>
                <a:ext cx="222120" cy="2134080"/>
              </p14:xfrm>
            </p:contentPart>
          </mc:Choice>
          <mc:Fallback xmlns="">
            <p:pic>
              <p:nvPicPr>
                <p:cNvPr id="205" name="Ink 204">
                  <a:extLst>
                    <a:ext uri="{FF2B5EF4-FFF2-40B4-BE49-F238E27FC236}">
                      <a16:creationId xmlns:a16="http://schemas.microsoft.com/office/drawing/2014/main" id="{34AD5CCD-3D83-4130-A5D8-7A7EB0BC9308}"/>
                    </a:ext>
                  </a:extLst>
                </p:cNvPr>
                <p:cNvPicPr/>
                <p:nvPr/>
              </p:nvPicPr>
              <p:blipFill>
                <a:blip r:embed="rId291"/>
                <a:stretch>
                  <a:fillRect/>
                </a:stretch>
              </p:blipFill>
              <p:spPr>
                <a:xfrm>
                  <a:off x="10320329" y="4565988"/>
                  <a:ext cx="257760" cy="216972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06" name="Ink 205">
                  <a:extLst>
                    <a:ext uri="{FF2B5EF4-FFF2-40B4-BE49-F238E27FC236}">
                      <a16:creationId xmlns:a16="http://schemas.microsoft.com/office/drawing/2014/main" id="{3E630EBF-AA36-43EF-84F0-F5812A99CA44}"/>
                    </a:ext>
                  </a:extLst>
                </p14:cNvPr>
                <p14:cNvContentPartPr/>
                <p14:nvPr/>
              </p14:nvContentPartPr>
              <p14:xfrm>
                <a:off x="10281809" y="4566348"/>
                <a:ext cx="118080" cy="81000"/>
              </p14:xfrm>
            </p:contentPart>
          </mc:Choice>
          <mc:Fallback xmlns="">
            <p:pic>
              <p:nvPicPr>
                <p:cNvPr id="206" name="Ink 205">
                  <a:extLst>
                    <a:ext uri="{FF2B5EF4-FFF2-40B4-BE49-F238E27FC236}">
                      <a16:creationId xmlns:a16="http://schemas.microsoft.com/office/drawing/2014/main" id="{3E630EBF-AA36-43EF-84F0-F5812A99CA44}"/>
                    </a:ext>
                  </a:extLst>
                </p:cNvPr>
                <p:cNvPicPr/>
                <p:nvPr/>
              </p:nvPicPr>
              <p:blipFill>
                <a:blip r:embed="rId293"/>
                <a:stretch>
                  <a:fillRect/>
                </a:stretch>
              </p:blipFill>
              <p:spPr>
                <a:xfrm>
                  <a:off x="10263809" y="4548348"/>
                  <a:ext cx="15372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208" name="Ink 207">
                  <a:extLst>
                    <a:ext uri="{FF2B5EF4-FFF2-40B4-BE49-F238E27FC236}">
                      <a16:creationId xmlns:a16="http://schemas.microsoft.com/office/drawing/2014/main" id="{8ACA511C-7FE5-4B40-87F8-E8681070D580}"/>
                    </a:ext>
                  </a:extLst>
                </p14:cNvPr>
                <p14:cNvContentPartPr/>
                <p14:nvPr/>
              </p14:nvContentPartPr>
              <p14:xfrm>
                <a:off x="8958089" y="5534388"/>
                <a:ext cx="2763000" cy="219240"/>
              </p14:xfrm>
            </p:contentPart>
          </mc:Choice>
          <mc:Fallback xmlns="">
            <p:pic>
              <p:nvPicPr>
                <p:cNvPr id="208" name="Ink 207">
                  <a:extLst>
                    <a:ext uri="{FF2B5EF4-FFF2-40B4-BE49-F238E27FC236}">
                      <a16:creationId xmlns:a16="http://schemas.microsoft.com/office/drawing/2014/main" id="{8ACA511C-7FE5-4B40-87F8-E8681070D580}"/>
                    </a:ext>
                  </a:extLst>
                </p:cNvPr>
                <p:cNvPicPr/>
                <p:nvPr/>
              </p:nvPicPr>
              <p:blipFill>
                <a:blip r:embed="rId295"/>
                <a:stretch>
                  <a:fillRect/>
                </a:stretch>
              </p:blipFill>
              <p:spPr>
                <a:xfrm>
                  <a:off x="8940091" y="5516388"/>
                  <a:ext cx="2798635"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209" name="Ink 208">
                  <a:extLst>
                    <a:ext uri="{FF2B5EF4-FFF2-40B4-BE49-F238E27FC236}">
                      <a16:creationId xmlns:a16="http://schemas.microsoft.com/office/drawing/2014/main" id="{B99AABD5-EF40-4880-B30D-2C53506A4E17}"/>
                    </a:ext>
                  </a:extLst>
                </p14:cNvPr>
                <p14:cNvContentPartPr/>
                <p14:nvPr/>
              </p14:nvContentPartPr>
              <p14:xfrm>
                <a:off x="11644769" y="5463468"/>
                <a:ext cx="84960" cy="148680"/>
              </p14:xfrm>
            </p:contentPart>
          </mc:Choice>
          <mc:Fallback xmlns="">
            <p:pic>
              <p:nvPicPr>
                <p:cNvPr id="209" name="Ink 208">
                  <a:extLst>
                    <a:ext uri="{FF2B5EF4-FFF2-40B4-BE49-F238E27FC236}">
                      <a16:creationId xmlns:a16="http://schemas.microsoft.com/office/drawing/2014/main" id="{B99AABD5-EF40-4880-B30D-2C53506A4E17}"/>
                    </a:ext>
                  </a:extLst>
                </p:cNvPr>
                <p:cNvPicPr/>
                <p:nvPr/>
              </p:nvPicPr>
              <p:blipFill>
                <a:blip r:embed="rId297"/>
                <a:stretch>
                  <a:fillRect/>
                </a:stretch>
              </p:blipFill>
              <p:spPr>
                <a:xfrm>
                  <a:off x="11626769" y="5445468"/>
                  <a:ext cx="12060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211" name="Ink 210">
                  <a:extLst>
                    <a:ext uri="{FF2B5EF4-FFF2-40B4-BE49-F238E27FC236}">
                      <a16:creationId xmlns:a16="http://schemas.microsoft.com/office/drawing/2014/main" id="{BB623AC8-50A2-4F73-AC7D-E7C12E2EA75D}"/>
                    </a:ext>
                  </a:extLst>
                </p14:cNvPr>
                <p14:cNvContentPartPr/>
                <p14:nvPr/>
              </p14:nvContentPartPr>
              <p14:xfrm>
                <a:off x="10311689" y="5441868"/>
                <a:ext cx="98640" cy="13680"/>
              </p14:xfrm>
            </p:contentPart>
          </mc:Choice>
          <mc:Fallback xmlns="">
            <p:pic>
              <p:nvPicPr>
                <p:cNvPr id="211" name="Ink 210">
                  <a:extLst>
                    <a:ext uri="{FF2B5EF4-FFF2-40B4-BE49-F238E27FC236}">
                      <a16:creationId xmlns:a16="http://schemas.microsoft.com/office/drawing/2014/main" id="{BB623AC8-50A2-4F73-AC7D-E7C12E2EA75D}"/>
                    </a:ext>
                  </a:extLst>
                </p:cNvPr>
                <p:cNvPicPr/>
                <p:nvPr/>
              </p:nvPicPr>
              <p:blipFill>
                <a:blip r:embed="rId299"/>
                <a:stretch>
                  <a:fillRect/>
                </a:stretch>
              </p:blipFill>
              <p:spPr>
                <a:xfrm>
                  <a:off x="10293689" y="5423868"/>
                  <a:ext cx="13428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212" name="Ink 211">
                  <a:extLst>
                    <a:ext uri="{FF2B5EF4-FFF2-40B4-BE49-F238E27FC236}">
                      <a16:creationId xmlns:a16="http://schemas.microsoft.com/office/drawing/2014/main" id="{F3551310-AC61-4269-9BBA-DA93338222D6}"/>
                    </a:ext>
                  </a:extLst>
                </p14:cNvPr>
                <p14:cNvContentPartPr/>
                <p14:nvPr/>
              </p14:nvContentPartPr>
              <p14:xfrm>
                <a:off x="10285049" y="5204988"/>
                <a:ext cx="110160" cy="25200"/>
              </p14:xfrm>
            </p:contentPart>
          </mc:Choice>
          <mc:Fallback xmlns="">
            <p:pic>
              <p:nvPicPr>
                <p:cNvPr id="212" name="Ink 211">
                  <a:extLst>
                    <a:ext uri="{FF2B5EF4-FFF2-40B4-BE49-F238E27FC236}">
                      <a16:creationId xmlns:a16="http://schemas.microsoft.com/office/drawing/2014/main" id="{F3551310-AC61-4269-9BBA-DA93338222D6}"/>
                    </a:ext>
                  </a:extLst>
                </p:cNvPr>
                <p:cNvPicPr/>
                <p:nvPr/>
              </p:nvPicPr>
              <p:blipFill>
                <a:blip r:embed="rId301"/>
                <a:stretch>
                  <a:fillRect/>
                </a:stretch>
              </p:blipFill>
              <p:spPr>
                <a:xfrm>
                  <a:off x="10266990" y="5186988"/>
                  <a:ext cx="145917"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213" name="Ink 212">
                  <a:extLst>
                    <a:ext uri="{FF2B5EF4-FFF2-40B4-BE49-F238E27FC236}">
                      <a16:creationId xmlns:a16="http://schemas.microsoft.com/office/drawing/2014/main" id="{E305ABEF-9495-4FCC-900A-58EAADB93917}"/>
                    </a:ext>
                  </a:extLst>
                </p14:cNvPr>
                <p14:cNvContentPartPr/>
                <p14:nvPr/>
              </p14:nvContentPartPr>
              <p14:xfrm>
                <a:off x="10308449" y="4938948"/>
                <a:ext cx="114840" cy="16560"/>
              </p14:xfrm>
            </p:contentPart>
          </mc:Choice>
          <mc:Fallback xmlns="">
            <p:pic>
              <p:nvPicPr>
                <p:cNvPr id="213" name="Ink 212">
                  <a:extLst>
                    <a:ext uri="{FF2B5EF4-FFF2-40B4-BE49-F238E27FC236}">
                      <a16:creationId xmlns:a16="http://schemas.microsoft.com/office/drawing/2014/main" id="{E305ABEF-9495-4FCC-900A-58EAADB93917}"/>
                    </a:ext>
                  </a:extLst>
                </p:cNvPr>
                <p:cNvPicPr/>
                <p:nvPr/>
              </p:nvPicPr>
              <p:blipFill>
                <a:blip r:embed="rId303"/>
                <a:stretch>
                  <a:fillRect/>
                </a:stretch>
              </p:blipFill>
              <p:spPr>
                <a:xfrm>
                  <a:off x="10290449" y="4920948"/>
                  <a:ext cx="15048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214" name="Ink 213">
                  <a:extLst>
                    <a:ext uri="{FF2B5EF4-FFF2-40B4-BE49-F238E27FC236}">
                      <a16:creationId xmlns:a16="http://schemas.microsoft.com/office/drawing/2014/main" id="{B31863B4-8230-421A-9207-31788C10E485}"/>
                    </a:ext>
                  </a:extLst>
                </p14:cNvPr>
                <p14:cNvContentPartPr/>
                <p14:nvPr/>
              </p14:nvContentPartPr>
              <p14:xfrm>
                <a:off x="10259129" y="4718628"/>
                <a:ext cx="128160" cy="21600"/>
              </p14:xfrm>
            </p:contentPart>
          </mc:Choice>
          <mc:Fallback xmlns="">
            <p:pic>
              <p:nvPicPr>
                <p:cNvPr id="214" name="Ink 213">
                  <a:extLst>
                    <a:ext uri="{FF2B5EF4-FFF2-40B4-BE49-F238E27FC236}">
                      <a16:creationId xmlns:a16="http://schemas.microsoft.com/office/drawing/2014/main" id="{B31863B4-8230-421A-9207-31788C10E485}"/>
                    </a:ext>
                  </a:extLst>
                </p:cNvPr>
                <p:cNvPicPr/>
                <p:nvPr/>
              </p:nvPicPr>
              <p:blipFill>
                <a:blip r:embed="rId305"/>
                <a:stretch>
                  <a:fillRect/>
                </a:stretch>
              </p:blipFill>
              <p:spPr>
                <a:xfrm>
                  <a:off x="10241129" y="4700628"/>
                  <a:ext cx="16380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218" name="Ink 217">
                  <a:extLst>
                    <a:ext uri="{FF2B5EF4-FFF2-40B4-BE49-F238E27FC236}">
                      <a16:creationId xmlns:a16="http://schemas.microsoft.com/office/drawing/2014/main" id="{CF8AAA67-A8AB-49E9-8EB2-B8CA9755F736}"/>
                    </a:ext>
                  </a:extLst>
                </p14:cNvPr>
                <p14:cNvContentPartPr/>
                <p14:nvPr/>
              </p14:nvContentPartPr>
              <p14:xfrm>
                <a:off x="9257249" y="4799988"/>
                <a:ext cx="1863000" cy="1480680"/>
              </p14:xfrm>
            </p:contentPart>
          </mc:Choice>
          <mc:Fallback xmlns="">
            <p:pic>
              <p:nvPicPr>
                <p:cNvPr id="218" name="Ink 217">
                  <a:extLst>
                    <a:ext uri="{FF2B5EF4-FFF2-40B4-BE49-F238E27FC236}">
                      <a16:creationId xmlns:a16="http://schemas.microsoft.com/office/drawing/2014/main" id="{CF8AAA67-A8AB-49E9-8EB2-B8CA9755F736}"/>
                    </a:ext>
                  </a:extLst>
                </p:cNvPr>
                <p:cNvPicPr/>
                <p:nvPr/>
              </p:nvPicPr>
              <p:blipFill>
                <a:blip r:embed="rId307"/>
                <a:stretch>
                  <a:fillRect/>
                </a:stretch>
              </p:blipFill>
              <p:spPr>
                <a:xfrm>
                  <a:off x="9239249" y="4781992"/>
                  <a:ext cx="1898640" cy="1516311"/>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220" name="Ink 219">
                  <a:extLst>
                    <a:ext uri="{FF2B5EF4-FFF2-40B4-BE49-F238E27FC236}">
                      <a16:creationId xmlns:a16="http://schemas.microsoft.com/office/drawing/2014/main" id="{36D40A34-358A-4224-ACF7-4495BA52A5B8}"/>
                    </a:ext>
                  </a:extLst>
                </p14:cNvPr>
                <p14:cNvContentPartPr/>
                <p14:nvPr/>
              </p14:nvContentPartPr>
              <p14:xfrm>
                <a:off x="9220169" y="4761468"/>
                <a:ext cx="88920" cy="112320"/>
              </p14:xfrm>
            </p:contentPart>
          </mc:Choice>
          <mc:Fallback xmlns="">
            <p:pic>
              <p:nvPicPr>
                <p:cNvPr id="220" name="Ink 219">
                  <a:extLst>
                    <a:ext uri="{FF2B5EF4-FFF2-40B4-BE49-F238E27FC236}">
                      <a16:creationId xmlns:a16="http://schemas.microsoft.com/office/drawing/2014/main" id="{36D40A34-358A-4224-ACF7-4495BA52A5B8}"/>
                    </a:ext>
                  </a:extLst>
                </p:cNvPr>
                <p:cNvPicPr/>
                <p:nvPr/>
              </p:nvPicPr>
              <p:blipFill>
                <a:blip r:embed="rId309"/>
                <a:stretch>
                  <a:fillRect/>
                </a:stretch>
              </p:blipFill>
              <p:spPr>
                <a:xfrm>
                  <a:off x="9202242" y="4743468"/>
                  <a:ext cx="124416"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222" name="Ink 221">
                  <a:extLst>
                    <a:ext uri="{FF2B5EF4-FFF2-40B4-BE49-F238E27FC236}">
                      <a16:creationId xmlns:a16="http://schemas.microsoft.com/office/drawing/2014/main" id="{ED1FF1D4-E135-4B3F-9674-8E1D078379F4}"/>
                    </a:ext>
                  </a:extLst>
                </p14:cNvPr>
                <p14:cNvContentPartPr/>
                <p14:nvPr/>
              </p14:nvContentPartPr>
              <p14:xfrm>
                <a:off x="9090569" y="4756428"/>
                <a:ext cx="117720" cy="7200"/>
              </p14:xfrm>
            </p:contentPart>
          </mc:Choice>
          <mc:Fallback xmlns="">
            <p:pic>
              <p:nvPicPr>
                <p:cNvPr id="222" name="Ink 221">
                  <a:extLst>
                    <a:ext uri="{FF2B5EF4-FFF2-40B4-BE49-F238E27FC236}">
                      <a16:creationId xmlns:a16="http://schemas.microsoft.com/office/drawing/2014/main" id="{ED1FF1D4-E135-4B3F-9674-8E1D078379F4}"/>
                    </a:ext>
                  </a:extLst>
                </p:cNvPr>
                <p:cNvPicPr/>
                <p:nvPr/>
              </p:nvPicPr>
              <p:blipFill>
                <a:blip r:embed="rId311"/>
                <a:stretch>
                  <a:fillRect/>
                </a:stretch>
              </p:blipFill>
              <p:spPr>
                <a:xfrm>
                  <a:off x="9072569" y="4738428"/>
                  <a:ext cx="15336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223" name="Ink 222">
                  <a:extLst>
                    <a:ext uri="{FF2B5EF4-FFF2-40B4-BE49-F238E27FC236}">
                      <a16:creationId xmlns:a16="http://schemas.microsoft.com/office/drawing/2014/main" id="{B68BA706-FB50-4106-BA99-910A82C84DF8}"/>
                    </a:ext>
                  </a:extLst>
                </p14:cNvPr>
                <p14:cNvContentPartPr/>
                <p14:nvPr/>
              </p14:nvContentPartPr>
              <p14:xfrm>
                <a:off x="9342929" y="4711068"/>
                <a:ext cx="117720" cy="6840"/>
              </p14:xfrm>
            </p:contentPart>
          </mc:Choice>
          <mc:Fallback xmlns="">
            <p:pic>
              <p:nvPicPr>
                <p:cNvPr id="223" name="Ink 222">
                  <a:extLst>
                    <a:ext uri="{FF2B5EF4-FFF2-40B4-BE49-F238E27FC236}">
                      <a16:creationId xmlns:a16="http://schemas.microsoft.com/office/drawing/2014/main" id="{B68BA706-FB50-4106-BA99-910A82C84DF8}"/>
                    </a:ext>
                  </a:extLst>
                </p:cNvPr>
                <p:cNvPicPr/>
                <p:nvPr/>
              </p:nvPicPr>
              <p:blipFill>
                <a:blip r:embed="rId313"/>
                <a:stretch>
                  <a:fillRect/>
                </a:stretch>
              </p:blipFill>
              <p:spPr>
                <a:xfrm>
                  <a:off x="9324929" y="4693068"/>
                  <a:ext cx="15336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224" name="Ink 223">
                  <a:extLst>
                    <a:ext uri="{FF2B5EF4-FFF2-40B4-BE49-F238E27FC236}">
                      <a16:creationId xmlns:a16="http://schemas.microsoft.com/office/drawing/2014/main" id="{2B44B208-420C-467C-B250-C96C3E4AB6C0}"/>
                    </a:ext>
                  </a:extLst>
                </p14:cNvPr>
                <p14:cNvContentPartPr/>
                <p14:nvPr/>
              </p14:nvContentPartPr>
              <p14:xfrm>
                <a:off x="9592769" y="4716828"/>
                <a:ext cx="180360" cy="9720"/>
              </p14:xfrm>
            </p:contentPart>
          </mc:Choice>
          <mc:Fallback xmlns="">
            <p:pic>
              <p:nvPicPr>
                <p:cNvPr id="224" name="Ink 223">
                  <a:extLst>
                    <a:ext uri="{FF2B5EF4-FFF2-40B4-BE49-F238E27FC236}">
                      <a16:creationId xmlns:a16="http://schemas.microsoft.com/office/drawing/2014/main" id="{2B44B208-420C-467C-B250-C96C3E4AB6C0}"/>
                    </a:ext>
                  </a:extLst>
                </p:cNvPr>
                <p:cNvPicPr/>
                <p:nvPr/>
              </p:nvPicPr>
              <p:blipFill>
                <a:blip r:embed="rId315"/>
                <a:stretch>
                  <a:fillRect/>
                </a:stretch>
              </p:blipFill>
              <p:spPr>
                <a:xfrm>
                  <a:off x="9574805" y="4698828"/>
                  <a:ext cx="215929"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225" name="Ink 224">
                  <a:extLst>
                    <a:ext uri="{FF2B5EF4-FFF2-40B4-BE49-F238E27FC236}">
                      <a16:creationId xmlns:a16="http://schemas.microsoft.com/office/drawing/2014/main" id="{2A1B08A5-20EF-4089-A6C9-4A4404CEC2BB}"/>
                    </a:ext>
                  </a:extLst>
                </p14:cNvPr>
                <p14:cNvContentPartPr/>
                <p14:nvPr/>
              </p14:nvContentPartPr>
              <p14:xfrm>
                <a:off x="9904169" y="4719348"/>
                <a:ext cx="142560" cy="9720"/>
              </p14:xfrm>
            </p:contentPart>
          </mc:Choice>
          <mc:Fallback xmlns="">
            <p:pic>
              <p:nvPicPr>
                <p:cNvPr id="225" name="Ink 224">
                  <a:extLst>
                    <a:ext uri="{FF2B5EF4-FFF2-40B4-BE49-F238E27FC236}">
                      <a16:creationId xmlns:a16="http://schemas.microsoft.com/office/drawing/2014/main" id="{2A1B08A5-20EF-4089-A6C9-4A4404CEC2BB}"/>
                    </a:ext>
                  </a:extLst>
                </p:cNvPr>
                <p:cNvPicPr/>
                <p:nvPr/>
              </p:nvPicPr>
              <p:blipFill>
                <a:blip r:embed="rId317"/>
                <a:stretch>
                  <a:fillRect/>
                </a:stretch>
              </p:blipFill>
              <p:spPr>
                <a:xfrm>
                  <a:off x="9886169" y="4701348"/>
                  <a:ext cx="17820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227" name="Ink 226">
                  <a:extLst>
                    <a:ext uri="{FF2B5EF4-FFF2-40B4-BE49-F238E27FC236}">
                      <a16:creationId xmlns:a16="http://schemas.microsoft.com/office/drawing/2014/main" id="{70D4E3A9-90FD-4FCB-93E8-E2FB7F73B610}"/>
                    </a:ext>
                  </a:extLst>
                </p14:cNvPr>
                <p14:cNvContentPartPr/>
                <p14:nvPr/>
              </p14:nvContentPartPr>
              <p14:xfrm>
                <a:off x="10501769" y="4737708"/>
                <a:ext cx="85320" cy="6120"/>
              </p14:xfrm>
            </p:contentPart>
          </mc:Choice>
          <mc:Fallback xmlns="">
            <p:pic>
              <p:nvPicPr>
                <p:cNvPr id="227" name="Ink 226">
                  <a:extLst>
                    <a:ext uri="{FF2B5EF4-FFF2-40B4-BE49-F238E27FC236}">
                      <a16:creationId xmlns:a16="http://schemas.microsoft.com/office/drawing/2014/main" id="{70D4E3A9-90FD-4FCB-93E8-E2FB7F73B610}"/>
                    </a:ext>
                  </a:extLst>
                </p:cNvPr>
                <p:cNvPicPr/>
                <p:nvPr/>
              </p:nvPicPr>
              <p:blipFill>
                <a:blip r:embed="rId319"/>
                <a:stretch>
                  <a:fillRect/>
                </a:stretch>
              </p:blipFill>
              <p:spPr>
                <a:xfrm>
                  <a:off x="10483769" y="4719708"/>
                  <a:ext cx="12096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228" name="Ink 227">
                  <a:extLst>
                    <a:ext uri="{FF2B5EF4-FFF2-40B4-BE49-F238E27FC236}">
                      <a16:creationId xmlns:a16="http://schemas.microsoft.com/office/drawing/2014/main" id="{8FA3E7D0-701E-48AE-B426-FA70FB26A2BA}"/>
                    </a:ext>
                  </a:extLst>
                </p14:cNvPr>
                <p14:cNvContentPartPr/>
                <p14:nvPr/>
              </p14:nvContentPartPr>
              <p14:xfrm>
                <a:off x="10670969" y="4744548"/>
                <a:ext cx="102960" cy="14400"/>
              </p14:xfrm>
            </p:contentPart>
          </mc:Choice>
          <mc:Fallback xmlns="">
            <p:pic>
              <p:nvPicPr>
                <p:cNvPr id="228" name="Ink 227">
                  <a:extLst>
                    <a:ext uri="{FF2B5EF4-FFF2-40B4-BE49-F238E27FC236}">
                      <a16:creationId xmlns:a16="http://schemas.microsoft.com/office/drawing/2014/main" id="{8FA3E7D0-701E-48AE-B426-FA70FB26A2BA}"/>
                    </a:ext>
                  </a:extLst>
                </p:cNvPr>
                <p:cNvPicPr/>
                <p:nvPr/>
              </p:nvPicPr>
              <p:blipFill>
                <a:blip r:embed="rId321"/>
                <a:stretch>
                  <a:fillRect/>
                </a:stretch>
              </p:blipFill>
              <p:spPr>
                <a:xfrm>
                  <a:off x="10653032" y="4726548"/>
                  <a:ext cx="138476"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230" name="Ink 229">
                  <a:extLst>
                    <a:ext uri="{FF2B5EF4-FFF2-40B4-BE49-F238E27FC236}">
                      <a16:creationId xmlns:a16="http://schemas.microsoft.com/office/drawing/2014/main" id="{637042A4-3C19-469B-94FF-12C6EF7A43CB}"/>
                    </a:ext>
                  </a:extLst>
                </p14:cNvPr>
                <p14:cNvContentPartPr/>
                <p14:nvPr/>
              </p14:nvContentPartPr>
              <p14:xfrm>
                <a:off x="10951049" y="4731588"/>
                <a:ext cx="118080" cy="6480"/>
              </p14:xfrm>
            </p:contentPart>
          </mc:Choice>
          <mc:Fallback xmlns="">
            <p:pic>
              <p:nvPicPr>
                <p:cNvPr id="230" name="Ink 229">
                  <a:extLst>
                    <a:ext uri="{FF2B5EF4-FFF2-40B4-BE49-F238E27FC236}">
                      <a16:creationId xmlns:a16="http://schemas.microsoft.com/office/drawing/2014/main" id="{637042A4-3C19-469B-94FF-12C6EF7A43CB}"/>
                    </a:ext>
                  </a:extLst>
                </p:cNvPr>
                <p:cNvPicPr/>
                <p:nvPr/>
              </p:nvPicPr>
              <p:blipFill>
                <a:blip r:embed="rId323"/>
                <a:stretch>
                  <a:fillRect/>
                </a:stretch>
              </p:blipFill>
              <p:spPr>
                <a:xfrm>
                  <a:off x="10933049" y="4712529"/>
                  <a:ext cx="153720" cy="44216"/>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231" name="Ink 230">
                  <a:extLst>
                    <a:ext uri="{FF2B5EF4-FFF2-40B4-BE49-F238E27FC236}">
                      <a16:creationId xmlns:a16="http://schemas.microsoft.com/office/drawing/2014/main" id="{B10487B0-981C-4FF8-A2FF-5F1F6A779228}"/>
                    </a:ext>
                  </a:extLst>
                </p14:cNvPr>
                <p14:cNvContentPartPr/>
                <p14:nvPr/>
              </p14:nvContentPartPr>
              <p14:xfrm>
                <a:off x="11218529" y="4755348"/>
                <a:ext cx="138960" cy="14760"/>
              </p14:xfrm>
            </p:contentPart>
          </mc:Choice>
          <mc:Fallback xmlns="">
            <p:pic>
              <p:nvPicPr>
                <p:cNvPr id="231" name="Ink 230">
                  <a:extLst>
                    <a:ext uri="{FF2B5EF4-FFF2-40B4-BE49-F238E27FC236}">
                      <a16:creationId xmlns:a16="http://schemas.microsoft.com/office/drawing/2014/main" id="{B10487B0-981C-4FF8-A2FF-5F1F6A779228}"/>
                    </a:ext>
                  </a:extLst>
                </p:cNvPr>
                <p:cNvPicPr/>
                <p:nvPr/>
              </p:nvPicPr>
              <p:blipFill>
                <a:blip r:embed="rId325"/>
                <a:stretch>
                  <a:fillRect/>
                </a:stretch>
              </p:blipFill>
              <p:spPr>
                <a:xfrm>
                  <a:off x="11200482" y="4737777"/>
                  <a:ext cx="174693" cy="49551"/>
                </a:xfrm>
                <a:prstGeom prst="rect">
                  <a:avLst/>
                </a:prstGeom>
              </p:spPr>
            </p:pic>
          </mc:Fallback>
        </mc:AlternateContent>
      </p:grpSp>
    </p:spTree>
    <p:extLst>
      <p:ext uri="{BB962C8B-B14F-4D97-AF65-F5344CB8AC3E}">
        <p14:creationId xmlns:p14="http://schemas.microsoft.com/office/powerpoint/2010/main" val="2074000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A661C4-FE1A-4C8F-99F3-7C70095BD8F9}"/>
              </a:ext>
            </a:extLst>
          </p:cNvPr>
          <p:cNvSpPr>
            <a:spLocks noGrp="1"/>
          </p:cNvSpPr>
          <p:nvPr>
            <p:ph type="title"/>
          </p:nvPr>
        </p:nvSpPr>
        <p:spPr>
          <a:xfrm>
            <a:off x="646111" y="452718"/>
            <a:ext cx="9717089" cy="852620"/>
          </a:xfrm>
        </p:spPr>
        <p:txBody>
          <a:bodyPr>
            <a:normAutofit fontScale="90000"/>
          </a:bodyPr>
          <a:lstStyle/>
          <a:p>
            <a:r>
              <a:rPr lang="en-US"/>
              <a:t> </a:t>
            </a:r>
            <a:r>
              <a:rPr lang="en-US" sz="3600"/>
              <a:t>7-3 Logarithmic Functions as Inverses</a:t>
            </a:r>
            <a:br>
              <a:rPr lang="en-US" sz="3600"/>
            </a:br>
            <a:br>
              <a:rPr lang="en-US" sz="3600"/>
            </a:br>
            <a:r>
              <a:rPr lang="en-US" sz="3600"/>
              <a:t>     Standards                                 Objectives</a:t>
            </a:r>
          </a:p>
        </p:txBody>
      </p:sp>
      <p:pic>
        <p:nvPicPr>
          <p:cNvPr id="4" name="Picture 4" descr="A drawing of a face&#10;&#10;Description automatically generated">
            <a:extLst>
              <a:ext uri="{FF2B5EF4-FFF2-40B4-BE49-F238E27FC236}">
                <a16:creationId xmlns:a16="http://schemas.microsoft.com/office/drawing/2014/main" id="{618094B4-5270-458F-9CDC-499223262D06}"/>
              </a:ext>
            </a:extLst>
          </p:cNvPr>
          <p:cNvPicPr>
            <a:picLocks noGrp="1" noChangeAspect="1"/>
          </p:cNvPicPr>
          <p:nvPr>
            <p:ph sz="half" idx="1"/>
          </p:nvPr>
        </p:nvPicPr>
        <p:blipFill>
          <a:blip r:embed="rId2"/>
          <a:stretch>
            <a:fillRect/>
          </a:stretch>
        </p:blipFill>
        <p:spPr>
          <a:xfrm>
            <a:off x="10050834" y="0"/>
            <a:ext cx="1153913" cy="1157990"/>
          </a:xfrm>
        </p:spPr>
      </p:pic>
      <p:sp>
        <p:nvSpPr>
          <p:cNvPr id="7" name="Content Placeholder 4">
            <a:extLst>
              <a:ext uri="{FF2B5EF4-FFF2-40B4-BE49-F238E27FC236}">
                <a16:creationId xmlns:a16="http://schemas.microsoft.com/office/drawing/2014/main" id="{F8B571CE-0DEE-4036-80A7-8E1B97756F42}"/>
              </a:ext>
            </a:extLst>
          </p:cNvPr>
          <p:cNvSpPr txBox="1">
            <a:spLocks/>
          </p:cNvSpPr>
          <p:nvPr/>
        </p:nvSpPr>
        <p:spPr>
          <a:xfrm>
            <a:off x="779872" y="2097252"/>
            <a:ext cx="4396341" cy="3455410"/>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r>
              <a:rPr lang="en-US" sz="1000" b="1"/>
              <a:t>A2. F.LE.A.1</a:t>
            </a:r>
            <a:r>
              <a:rPr lang="en-US" sz="1000"/>
              <a:t> Construct linear and exponential functions, including arithmetic and geometric sequences, given a graph, a description of a relationship, or input-output pairs.                                                                                                                              </a:t>
            </a:r>
          </a:p>
          <a:p>
            <a:r>
              <a:rPr lang="en-US" sz="1000" b="1"/>
              <a:t>A2. F.LE.B.3</a:t>
            </a:r>
            <a:r>
              <a:rPr lang="en-US" sz="1000"/>
              <a:t> Interpret the parameters in a linear or exponential function in terms of a context.                                                                                                                                           </a:t>
            </a:r>
          </a:p>
          <a:p>
            <a:r>
              <a:rPr lang="en-US" sz="1000" b="1"/>
              <a:t>A2.F.IF.B.3</a:t>
            </a:r>
            <a:r>
              <a:rPr lang="en-US" sz="1000"/>
              <a:t> Graph functions expressed symbolically and show key features of the graph, by hand and using technology.  a. Graph square root, cube root, and piecewise defined functions, including step functions and absolute value functions. c. Graph exponential and logarithmic functions, showing intercepts and end behavior.                                                                                                           </a:t>
            </a:r>
          </a:p>
          <a:p>
            <a:r>
              <a:rPr lang="en-US" sz="1000" b="1"/>
              <a:t>A2.F.IF.B.5</a:t>
            </a:r>
            <a:r>
              <a:rPr lang="en-US" sz="1000"/>
              <a:t> Compare properties of two functions each represented in a different way                           </a:t>
            </a:r>
          </a:p>
          <a:p>
            <a:r>
              <a:rPr lang="en-US" sz="1000"/>
              <a:t> </a:t>
            </a:r>
            <a:r>
              <a:rPr lang="en-US" sz="1000" b="1"/>
              <a:t>A2. F.IF.A.2</a:t>
            </a:r>
            <a:r>
              <a:rPr lang="en-US" sz="1000"/>
              <a:t> Calculate and interpret the average rate of change of a function (presented symbolically) Estimate the rate of change from a graph.                                                                                  </a:t>
            </a:r>
          </a:p>
          <a:p>
            <a:r>
              <a:rPr lang="en-US" sz="1000" b="1"/>
              <a:t>A2.A.REI.D.6</a:t>
            </a:r>
            <a:r>
              <a:rPr lang="en-US" sz="1000"/>
              <a:t> Explain why the x-coordinates of the points where the graphs of the equations y = f(</a:t>
            </a:r>
            <a:r>
              <a:rPr lang="en-US" sz="1000" i="1"/>
              <a:t>x</a:t>
            </a:r>
            <a:r>
              <a:rPr lang="en-US" sz="1000"/>
              <a:t>) and y = g(</a:t>
            </a:r>
            <a:r>
              <a:rPr lang="en-US" sz="1000" i="1"/>
              <a:t>x</a:t>
            </a:r>
            <a:r>
              <a:rPr lang="en-US" sz="1000"/>
              <a:t>) intersect are the solutions of the equation f(</a:t>
            </a:r>
            <a:r>
              <a:rPr lang="en-US" sz="1000" i="1"/>
              <a:t>x</a:t>
            </a:r>
            <a:r>
              <a:rPr lang="en-US" sz="1000"/>
              <a:t>) = g(</a:t>
            </a:r>
            <a:r>
              <a:rPr lang="en-US" sz="1000" i="1"/>
              <a:t>x</a:t>
            </a:r>
            <a:r>
              <a:rPr lang="en-US" sz="1000"/>
              <a:t>); find the approximate solutions using technology. Include cases where f(</a:t>
            </a:r>
            <a:r>
              <a:rPr lang="en-US" sz="1000" i="1"/>
              <a:t>x</a:t>
            </a:r>
            <a:r>
              <a:rPr lang="en-US" sz="1000"/>
              <a:t>) and/or g(</a:t>
            </a:r>
            <a:r>
              <a:rPr lang="en-US" sz="1000" i="1"/>
              <a:t>x</a:t>
            </a:r>
            <a:r>
              <a:rPr lang="en-US" sz="1000"/>
              <a:t>) are linear, polynomial, rational, absolute value, exponential, and logarithmic functions.                                                                                        </a:t>
            </a:r>
          </a:p>
          <a:p>
            <a:r>
              <a:rPr lang="en-US" sz="1000" b="1"/>
              <a:t>A2.F.BF.B.3</a:t>
            </a:r>
            <a:r>
              <a:rPr lang="en-US" sz="1000"/>
              <a:t> Identify the effect on the graph of replacing f(</a:t>
            </a:r>
            <a:r>
              <a:rPr lang="en-US" sz="1000" i="1"/>
              <a:t>x</a:t>
            </a:r>
            <a:r>
              <a:rPr lang="en-US" sz="1000"/>
              <a:t>) by f(</a:t>
            </a:r>
            <a:r>
              <a:rPr lang="en-US" sz="1000" i="1"/>
              <a:t>x</a:t>
            </a:r>
            <a:r>
              <a:rPr lang="en-US" sz="1000"/>
              <a:t>) + </a:t>
            </a:r>
            <a:r>
              <a:rPr lang="en-US" sz="1000" i="1"/>
              <a:t>k</a:t>
            </a:r>
            <a:r>
              <a:rPr lang="en-US" sz="1000"/>
              <a:t>, </a:t>
            </a:r>
            <a:r>
              <a:rPr lang="en-US" sz="1000" i="1"/>
              <a:t>k </a:t>
            </a:r>
            <a:r>
              <a:rPr lang="en-US" sz="1000"/>
              <a:t>f(</a:t>
            </a:r>
            <a:r>
              <a:rPr lang="en-US" sz="1000" i="1"/>
              <a:t>x</a:t>
            </a:r>
            <a:r>
              <a:rPr lang="en-US" sz="1000"/>
              <a:t>), f(</a:t>
            </a:r>
            <a:r>
              <a:rPr lang="en-US" sz="1000" i="1" err="1"/>
              <a:t>kx</a:t>
            </a:r>
            <a:r>
              <a:rPr lang="en-US" sz="1000"/>
              <a:t>), and f(</a:t>
            </a:r>
            <a:r>
              <a:rPr lang="en-US" sz="1000" i="1"/>
              <a:t>x</a:t>
            </a:r>
            <a:r>
              <a:rPr lang="en-US" sz="1000"/>
              <a:t> + </a:t>
            </a:r>
            <a:r>
              <a:rPr lang="en-US" sz="1000" i="1"/>
              <a:t>k</a:t>
            </a:r>
            <a:r>
              <a:rPr lang="en-US" sz="1000"/>
              <a:t>) for specific values of k; find the value of </a:t>
            </a:r>
            <a:r>
              <a:rPr lang="en-US" sz="1000" i="1"/>
              <a:t>k</a:t>
            </a:r>
            <a:r>
              <a:rPr lang="en-US" sz="1000"/>
              <a:t> given the graphs. Experiment with cases and illustrate an explanation of the effects on the graph using technology.</a:t>
            </a:r>
          </a:p>
          <a:p>
            <a:endParaRPr lang="en-US" sz="1100"/>
          </a:p>
        </p:txBody>
      </p:sp>
      <p:sp>
        <p:nvSpPr>
          <p:cNvPr id="13" name="Content Placeholder 4">
            <a:extLst>
              <a:ext uri="{FF2B5EF4-FFF2-40B4-BE49-F238E27FC236}">
                <a16:creationId xmlns:a16="http://schemas.microsoft.com/office/drawing/2014/main" id="{1F813557-54BA-4B7E-BD1C-AB6A3527A289}"/>
              </a:ext>
            </a:extLst>
          </p:cNvPr>
          <p:cNvSpPr txBox="1">
            <a:spLocks/>
          </p:cNvSpPr>
          <p:nvPr/>
        </p:nvSpPr>
        <p:spPr>
          <a:xfrm>
            <a:off x="5918826" y="2097251"/>
            <a:ext cx="4954617" cy="237807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r>
              <a:rPr lang="en-US"/>
              <a:t>SWBAT write and graph logarithmic expressions IOT evaluate logarithmic expressions.</a:t>
            </a:r>
          </a:p>
        </p:txBody>
      </p:sp>
    </p:spTree>
    <p:extLst>
      <p:ext uri="{BB962C8B-B14F-4D97-AF65-F5344CB8AC3E}">
        <p14:creationId xmlns:p14="http://schemas.microsoft.com/office/powerpoint/2010/main" val="142076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A661C4-FE1A-4C8F-99F3-7C70095BD8F9}"/>
              </a:ext>
            </a:extLst>
          </p:cNvPr>
          <p:cNvSpPr>
            <a:spLocks noGrp="1"/>
          </p:cNvSpPr>
          <p:nvPr>
            <p:ph type="title"/>
          </p:nvPr>
        </p:nvSpPr>
        <p:spPr>
          <a:xfrm>
            <a:off x="646111" y="452718"/>
            <a:ext cx="9717089" cy="894020"/>
          </a:xfrm>
        </p:spPr>
        <p:txBody>
          <a:bodyPr>
            <a:normAutofit fontScale="90000"/>
          </a:bodyPr>
          <a:lstStyle/>
          <a:p>
            <a:r>
              <a:rPr lang="en-US"/>
              <a:t> </a:t>
            </a:r>
            <a:r>
              <a:rPr lang="en-US" sz="3600"/>
              <a:t>7-3 Logarithmic Functions as Inverses</a:t>
            </a:r>
            <a:br>
              <a:rPr lang="en-US" sz="3600"/>
            </a:br>
            <a:br>
              <a:rPr lang="en-US" sz="3600"/>
            </a:br>
            <a:r>
              <a:rPr lang="en-US" sz="3600"/>
              <a:t>     Objective</a:t>
            </a:r>
          </a:p>
        </p:txBody>
      </p:sp>
      <p:pic>
        <p:nvPicPr>
          <p:cNvPr id="4" name="Picture 4" descr="A drawing of a face&#10;&#10;Description automatically generated">
            <a:extLst>
              <a:ext uri="{FF2B5EF4-FFF2-40B4-BE49-F238E27FC236}">
                <a16:creationId xmlns:a16="http://schemas.microsoft.com/office/drawing/2014/main" id="{618094B4-5270-458F-9CDC-499223262D06}"/>
              </a:ext>
            </a:extLst>
          </p:cNvPr>
          <p:cNvPicPr>
            <a:picLocks noGrp="1" noChangeAspect="1"/>
          </p:cNvPicPr>
          <p:nvPr>
            <p:ph sz="half" idx="1"/>
          </p:nvPr>
        </p:nvPicPr>
        <p:blipFill>
          <a:blip r:embed="rId2"/>
          <a:stretch>
            <a:fillRect/>
          </a:stretch>
        </p:blipFill>
        <p:spPr>
          <a:xfrm>
            <a:off x="10050834" y="0"/>
            <a:ext cx="1153913" cy="1157990"/>
          </a:xfrm>
        </p:spPr>
      </p:pic>
      <p:sp>
        <p:nvSpPr>
          <p:cNvPr id="13" name="Content Placeholder 4">
            <a:extLst>
              <a:ext uri="{FF2B5EF4-FFF2-40B4-BE49-F238E27FC236}">
                <a16:creationId xmlns:a16="http://schemas.microsoft.com/office/drawing/2014/main" id="{1F813557-54BA-4B7E-BD1C-AB6A3527A289}"/>
              </a:ext>
            </a:extLst>
          </p:cNvPr>
          <p:cNvSpPr txBox="1">
            <a:spLocks/>
          </p:cNvSpPr>
          <p:nvPr/>
        </p:nvSpPr>
        <p:spPr>
          <a:xfrm>
            <a:off x="1184539" y="2417418"/>
            <a:ext cx="9822922" cy="237807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r>
              <a:rPr lang="en-US"/>
              <a:t>SWBAT write and graph </a:t>
            </a:r>
            <a:r>
              <a:rPr lang="en-US">
                <a:highlight>
                  <a:srgbClr val="FFFF00"/>
                </a:highlight>
              </a:rPr>
              <a:t>logarithmic expressions</a:t>
            </a:r>
            <a:r>
              <a:rPr lang="en-US"/>
              <a:t> IOT </a:t>
            </a:r>
            <a:r>
              <a:rPr lang="en-US">
                <a:highlight>
                  <a:srgbClr val="00FFFF"/>
                </a:highlight>
              </a:rPr>
              <a:t>evaluate</a:t>
            </a:r>
            <a:r>
              <a:rPr lang="en-US"/>
              <a:t> logarithmic expressions.</a:t>
            </a:r>
          </a:p>
          <a:p>
            <a:endParaRPr lang="en-US"/>
          </a:p>
        </p:txBody>
      </p:sp>
      <p:pic>
        <p:nvPicPr>
          <p:cNvPr id="1026" name="Picture 2" descr="Clientmoji">
            <a:extLst>
              <a:ext uri="{FF2B5EF4-FFF2-40B4-BE49-F238E27FC236}">
                <a16:creationId xmlns:a16="http://schemas.microsoft.com/office/drawing/2014/main" id="{9D2AF58F-7144-43EC-A4E4-BCC8E1F46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660" y="4831080"/>
            <a:ext cx="1780735" cy="17807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A7B7373-209C-40D3-94E8-64EAA9666C81}"/>
              </a:ext>
            </a:extLst>
          </p:cNvPr>
          <p:cNvSpPr txBox="1"/>
          <p:nvPr/>
        </p:nvSpPr>
        <p:spPr>
          <a:xfrm>
            <a:off x="3839818" y="3606454"/>
            <a:ext cx="2524539" cy="646331"/>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FFFF00"/>
                </a:highlight>
              </a:rPr>
              <a:t>Inverse of exponential function</a:t>
            </a:r>
          </a:p>
        </p:txBody>
      </p:sp>
      <p:cxnSp>
        <p:nvCxnSpPr>
          <p:cNvPr id="19" name="Straight Arrow Connector 18">
            <a:extLst>
              <a:ext uri="{FF2B5EF4-FFF2-40B4-BE49-F238E27FC236}">
                <a16:creationId xmlns:a16="http://schemas.microsoft.com/office/drawing/2014/main" id="{DB916BA0-95E2-4379-9287-6B45B63B5A8C}"/>
              </a:ext>
            </a:extLst>
          </p:cNvPr>
          <p:cNvCxnSpPr>
            <a:cxnSpLocks/>
            <a:stCxn id="8" idx="0"/>
          </p:cNvCxnSpPr>
          <p:nvPr/>
        </p:nvCxnSpPr>
        <p:spPr>
          <a:xfrm flipH="1" flipV="1">
            <a:off x="4810540" y="2739950"/>
            <a:ext cx="291548" cy="86650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5C363B3E-AB3D-44C6-8592-5A37DA50EC87}"/>
              </a:ext>
            </a:extLst>
          </p:cNvPr>
          <p:cNvSpPr txBox="1"/>
          <p:nvPr/>
        </p:nvSpPr>
        <p:spPr>
          <a:xfrm>
            <a:off x="5889104" y="1512746"/>
            <a:ext cx="2401617" cy="369332"/>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00FFFF"/>
                </a:highlight>
              </a:rPr>
              <a:t>Determine its’ value</a:t>
            </a:r>
          </a:p>
        </p:txBody>
      </p:sp>
      <p:cxnSp>
        <p:nvCxnSpPr>
          <p:cNvPr id="17" name="Straight Arrow Connector 16">
            <a:extLst>
              <a:ext uri="{FF2B5EF4-FFF2-40B4-BE49-F238E27FC236}">
                <a16:creationId xmlns:a16="http://schemas.microsoft.com/office/drawing/2014/main" id="{33F76F79-AE69-4E9A-8E6F-1A4A613BD31B}"/>
              </a:ext>
            </a:extLst>
          </p:cNvPr>
          <p:cNvCxnSpPr>
            <a:cxnSpLocks/>
          </p:cNvCxnSpPr>
          <p:nvPr/>
        </p:nvCxnSpPr>
        <p:spPr>
          <a:xfrm flipH="1">
            <a:off x="7089913" y="1880713"/>
            <a:ext cx="125395" cy="536705"/>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408001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lstStyle/>
          <a:p>
            <a:r>
              <a:rPr lang="en-US"/>
              <a:t>7-3 Logarithmic Functions as Inverses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646111" y="126078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Key Concepts</a:t>
            </a:r>
          </a:p>
        </p:txBody>
      </p:sp>
      <p:sp>
        <p:nvSpPr>
          <p:cNvPr id="6" name="Rectangle 5">
            <a:extLst>
              <a:ext uri="{FF2B5EF4-FFF2-40B4-BE49-F238E27FC236}">
                <a16:creationId xmlns:a16="http://schemas.microsoft.com/office/drawing/2014/main" id="{30EEA935-E039-4B0C-893A-EB6F02257717}"/>
              </a:ext>
            </a:extLst>
          </p:cNvPr>
          <p:cNvSpPr/>
          <p:nvPr/>
        </p:nvSpPr>
        <p:spPr>
          <a:xfrm>
            <a:off x="887895" y="1643357"/>
            <a:ext cx="10124661" cy="1915076"/>
          </a:xfrm>
          <a:prstGeom prst="rect">
            <a:avLst/>
          </a:prstGeom>
        </p:spPr>
        <p:txBody>
          <a:bodyPr wrap="square">
            <a:spAutoFit/>
          </a:bodyPr>
          <a:lstStyle/>
          <a:p>
            <a:pPr>
              <a:lnSpc>
                <a:spcPct val="150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_____________________- has base </a:t>
            </a:r>
            <a:r>
              <a:rPr lang="en-US" i="1">
                <a:latin typeface="Times New Roman" panose="02020603050405020304" pitchFamily="18" charset="0"/>
                <a:ea typeface="Calibri" panose="020F0502020204030204" pitchFamily="34" charset="0"/>
                <a:cs typeface="Times New Roman" panose="02020603050405020304" pitchFamily="18" charset="0"/>
              </a:rPr>
              <a:t>b</a:t>
            </a:r>
            <a:r>
              <a:rPr lang="en-US">
                <a:latin typeface="Times New Roman" panose="02020603050405020304" pitchFamily="18" charset="0"/>
                <a:ea typeface="Calibri" panose="020F0502020204030204" pitchFamily="34" charset="0"/>
                <a:cs typeface="Times New Roman" panose="02020603050405020304" pitchFamily="18" charset="0"/>
              </a:rPr>
              <a:t> of a positive number </a:t>
            </a:r>
            <a:r>
              <a:rPr lang="en-US" i="1">
                <a:latin typeface="Times New Roman" panose="02020603050405020304" pitchFamily="18" charset="0"/>
                <a:ea typeface="Calibri" panose="020F0502020204030204" pitchFamily="34" charset="0"/>
                <a:cs typeface="Times New Roman" panose="02020603050405020304" pitchFamily="18" charset="0"/>
              </a:rPr>
              <a:t>y</a:t>
            </a:r>
            <a:r>
              <a:rPr lang="en-US">
                <a:latin typeface="Times New Roman" panose="02020603050405020304" pitchFamily="18" charset="0"/>
                <a:ea typeface="Calibri" panose="020F0502020204030204" pitchFamily="34" charset="0"/>
                <a:cs typeface="Times New Roman" panose="02020603050405020304" pitchFamily="18" charset="0"/>
              </a:rPr>
              <a:t> is defined as follows: If ___________, then ______________. </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______________________________- a logarithm that uses base 10.</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____________________________________- the inverse of an exponential function.</a:t>
            </a: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16B2054-BF5A-46FB-B4A3-295E819C9854}"/>
              </a:ext>
            </a:extLst>
          </p:cNvPr>
          <p:cNvSpPr txBox="1"/>
          <p:nvPr/>
        </p:nvSpPr>
        <p:spPr>
          <a:xfrm>
            <a:off x="980660" y="3105834"/>
            <a:ext cx="2650433" cy="369332"/>
          </a:xfrm>
          <a:prstGeom prst="rect">
            <a:avLst/>
          </a:prstGeom>
          <a:noFill/>
        </p:spPr>
        <p:txBody>
          <a:bodyPr wrap="square" rtlCol="0">
            <a:spAutoFit/>
          </a:bodyPr>
          <a:lstStyle/>
          <a:p>
            <a:r>
              <a:rPr lang="en-US">
                <a:solidFill>
                  <a:srgbClr val="FF0000"/>
                </a:solidFill>
              </a:rPr>
              <a:t>Logarithmic Function</a:t>
            </a:r>
          </a:p>
        </p:txBody>
      </p:sp>
      <p:sp>
        <p:nvSpPr>
          <p:cNvPr id="13" name="TextBox 12">
            <a:extLst>
              <a:ext uri="{FF2B5EF4-FFF2-40B4-BE49-F238E27FC236}">
                <a16:creationId xmlns:a16="http://schemas.microsoft.com/office/drawing/2014/main" id="{AE578142-4659-4A20-B6E8-05ECEB504B58}"/>
              </a:ext>
            </a:extLst>
          </p:cNvPr>
          <p:cNvSpPr txBox="1"/>
          <p:nvPr/>
        </p:nvSpPr>
        <p:spPr>
          <a:xfrm>
            <a:off x="980661" y="2605781"/>
            <a:ext cx="2650434" cy="369332"/>
          </a:xfrm>
          <a:prstGeom prst="rect">
            <a:avLst/>
          </a:prstGeom>
          <a:noFill/>
        </p:spPr>
        <p:txBody>
          <a:bodyPr wrap="square" rtlCol="0">
            <a:spAutoFit/>
          </a:bodyPr>
          <a:lstStyle/>
          <a:p>
            <a:r>
              <a:rPr lang="en-US">
                <a:solidFill>
                  <a:srgbClr val="FF0000"/>
                </a:solidFill>
              </a:rPr>
              <a:t>Common Logarithm</a:t>
            </a:r>
          </a:p>
        </p:txBody>
      </p:sp>
      <p:sp>
        <p:nvSpPr>
          <p:cNvPr id="14" name="TextBox 13">
            <a:extLst>
              <a:ext uri="{FF2B5EF4-FFF2-40B4-BE49-F238E27FC236}">
                <a16:creationId xmlns:a16="http://schemas.microsoft.com/office/drawing/2014/main" id="{EA3F92BF-6794-429C-9F66-6DF171D570E7}"/>
              </a:ext>
            </a:extLst>
          </p:cNvPr>
          <p:cNvSpPr txBox="1"/>
          <p:nvPr/>
        </p:nvSpPr>
        <p:spPr>
          <a:xfrm>
            <a:off x="980661" y="1653129"/>
            <a:ext cx="1245704" cy="369332"/>
          </a:xfrm>
          <a:prstGeom prst="rect">
            <a:avLst/>
          </a:prstGeom>
          <a:noFill/>
        </p:spPr>
        <p:txBody>
          <a:bodyPr wrap="square" rtlCol="0">
            <a:spAutoFit/>
          </a:bodyPr>
          <a:lstStyle/>
          <a:p>
            <a:r>
              <a:rPr lang="en-US">
                <a:solidFill>
                  <a:srgbClr val="FF0000"/>
                </a:solidFill>
              </a:rPr>
              <a:t>Logarithm</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1CD47EC-E328-4C4F-829F-C35F44E6462B}"/>
                  </a:ext>
                </a:extLst>
              </p:cNvPr>
              <p:cNvSpPr txBox="1"/>
              <p:nvPr/>
            </p:nvSpPr>
            <p:spPr>
              <a:xfrm>
                <a:off x="8761662" y="1711495"/>
                <a:ext cx="124570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𝑦</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𝑎</m:t>
                      </m:r>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𝑏</m:t>
                          </m:r>
                        </m:e>
                        <m:sup>
                          <m:r>
                            <a:rPr lang="en-US" b="0" i="1" smtClean="0">
                              <a:solidFill>
                                <a:srgbClr val="FF0000"/>
                              </a:solidFill>
                              <a:latin typeface="Cambria Math" panose="02040503050406030204" pitchFamily="18" charset="0"/>
                            </a:rPr>
                            <m:t>𝑥</m:t>
                          </m:r>
                        </m:sup>
                      </m:sSup>
                    </m:oMath>
                  </m:oMathPara>
                </a14:m>
                <a:endParaRPr lang="en-US">
                  <a:solidFill>
                    <a:srgbClr val="FF0000"/>
                  </a:solidFill>
                </a:endParaRPr>
              </a:p>
            </p:txBody>
          </p:sp>
        </mc:Choice>
        <mc:Fallback xmlns="">
          <p:sp>
            <p:nvSpPr>
              <p:cNvPr id="15" name="TextBox 14">
                <a:extLst>
                  <a:ext uri="{FF2B5EF4-FFF2-40B4-BE49-F238E27FC236}">
                    <a16:creationId xmlns:a16="http://schemas.microsoft.com/office/drawing/2014/main" id="{21CD47EC-E328-4C4F-829F-C35F44E6462B}"/>
                  </a:ext>
                </a:extLst>
              </p:cNvPr>
              <p:cNvSpPr txBox="1">
                <a:spLocks noRot="1" noChangeAspect="1" noMove="1" noResize="1" noEditPoints="1" noAdjustHandles="1" noChangeArrowheads="1" noChangeShapeType="1" noTextEdit="1"/>
              </p:cNvSpPr>
              <p:nvPr/>
            </p:nvSpPr>
            <p:spPr>
              <a:xfrm>
                <a:off x="8761662" y="1711495"/>
                <a:ext cx="1245704" cy="369332"/>
              </a:xfrm>
              <a:prstGeom prst="rect">
                <a:avLst/>
              </a:prstGeom>
              <a:blipFill>
                <a:blip r:embed="rId3"/>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70A0776-D1EC-4FF6-A993-C546F5FD1170}"/>
                  </a:ext>
                </a:extLst>
              </p:cNvPr>
              <p:cNvSpPr txBox="1"/>
              <p:nvPr/>
            </p:nvSpPr>
            <p:spPr>
              <a:xfrm>
                <a:off x="980660" y="2045163"/>
                <a:ext cx="124570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i="1" smtClean="0">
                              <a:solidFill>
                                <a:srgbClr val="FF0000"/>
                              </a:solidFill>
                              <a:latin typeface="Cambria Math" panose="02040503050406030204" pitchFamily="18" charset="0"/>
                            </a:rPr>
                          </m:ctrlPr>
                        </m:funcPr>
                        <m:fName>
                          <m:sSub>
                            <m:sSubPr>
                              <m:ctrlPr>
                                <a:rPr lang="en-US" i="1" smtClean="0">
                                  <a:solidFill>
                                    <a:srgbClr val="FF0000"/>
                                  </a:solidFill>
                                  <a:latin typeface="Cambria Math" panose="02040503050406030204" pitchFamily="18" charset="0"/>
                                </a:rPr>
                              </m:ctrlPr>
                            </m:sSubPr>
                            <m:e>
                              <m:r>
                                <m:rPr>
                                  <m:sty m:val="p"/>
                                </m:rPr>
                                <a:rPr lang="en-US" i="0" smtClean="0">
                                  <a:solidFill>
                                    <a:srgbClr val="FF0000"/>
                                  </a:solidFill>
                                  <a:latin typeface="Cambria Math" panose="02040503050406030204" pitchFamily="18" charset="0"/>
                                </a:rPr>
                                <m:t>log</m:t>
                              </m:r>
                            </m:e>
                            <m:sub>
                              <m:r>
                                <a:rPr lang="en-US" b="0" i="1" smtClean="0">
                                  <a:solidFill>
                                    <a:srgbClr val="FF0000"/>
                                  </a:solidFill>
                                  <a:latin typeface="Cambria Math" panose="02040503050406030204" pitchFamily="18" charset="0"/>
                                </a:rPr>
                                <m:t>𝑏</m:t>
                              </m:r>
                            </m:sub>
                          </m:sSub>
                        </m:fName>
                        <m:e>
                          <m:r>
                            <a:rPr lang="en-US" b="0" i="1" smtClean="0">
                              <a:solidFill>
                                <a:srgbClr val="FF0000"/>
                              </a:solidFill>
                              <a:latin typeface="Cambria Math" panose="02040503050406030204" pitchFamily="18" charset="0"/>
                            </a:rPr>
                            <m:t>𝑦</m:t>
                          </m:r>
                        </m:e>
                      </m:func>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𝑥</m:t>
                      </m:r>
                    </m:oMath>
                  </m:oMathPara>
                </a14:m>
                <a:endParaRPr lang="en-US">
                  <a:solidFill>
                    <a:srgbClr val="FF0000"/>
                  </a:solidFill>
                </a:endParaRPr>
              </a:p>
            </p:txBody>
          </p:sp>
        </mc:Choice>
        <mc:Fallback xmlns="">
          <p:sp>
            <p:nvSpPr>
              <p:cNvPr id="16" name="TextBox 15">
                <a:extLst>
                  <a:ext uri="{FF2B5EF4-FFF2-40B4-BE49-F238E27FC236}">
                    <a16:creationId xmlns:a16="http://schemas.microsoft.com/office/drawing/2014/main" id="{470A0776-D1EC-4FF6-A993-C546F5FD1170}"/>
                  </a:ext>
                </a:extLst>
              </p:cNvPr>
              <p:cNvSpPr txBox="1">
                <a:spLocks noRot="1" noChangeAspect="1" noMove="1" noResize="1" noEditPoints="1" noAdjustHandles="1" noChangeArrowheads="1" noChangeShapeType="1" noTextEdit="1"/>
              </p:cNvSpPr>
              <p:nvPr/>
            </p:nvSpPr>
            <p:spPr>
              <a:xfrm>
                <a:off x="980660" y="2045163"/>
                <a:ext cx="1245704" cy="369332"/>
              </a:xfrm>
              <a:prstGeom prst="rect">
                <a:avLst/>
              </a:prstGeom>
              <a:blipFill>
                <a:blip r:embed="rId4"/>
                <a:stretch>
                  <a:fillRect b="-13115"/>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064CDACD-302A-42B0-B16A-450789E26159}"/>
              </a:ext>
            </a:extLst>
          </p:cNvPr>
          <p:cNvPicPr>
            <a:picLocks noChangeAspect="1"/>
          </p:cNvPicPr>
          <p:nvPr/>
        </p:nvPicPr>
        <p:blipFill>
          <a:blip r:embed="rId5"/>
          <a:stretch>
            <a:fillRect/>
          </a:stretch>
        </p:blipFill>
        <p:spPr>
          <a:xfrm>
            <a:off x="3578083" y="3749719"/>
            <a:ext cx="5937567" cy="2655563"/>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862E05A-EE59-4A28-858D-A722E7EF91AB}"/>
                  </a:ext>
                </a:extLst>
              </p:cNvPr>
              <p:cNvSpPr txBox="1"/>
              <p:nvPr/>
            </p:nvSpPr>
            <p:spPr>
              <a:xfrm>
                <a:off x="5892565" y="5216608"/>
                <a:ext cx="124570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(0, </m:t>
                      </m:r>
                      <m:r>
                        <a:rPr lang="en-US" b="0" i="1" smtClean="0">
                          <a:solidFill>
                            <a:srgbClr val="FF0000"/>
                          </a:solidFill>
                          <a:latin typeface="Cambria Math" panose="02040503050406030204" pitchFamily="18" charset="0"/>
                          <a:ea typeface="Cambria Math" panose="02040503050406030204" pitchFamily="18" charset="0"/>
                        </a:rPr>
                        <m:t>∞)</m:t>
                      </m:r>
                    </m:oMath>
                  </m:oMathPara>
                </a14:m>
                <a:endParaRPr lang="en-US">
                  <a:solidFill>
                    <a:srgbClr val="FF0000"/>
                  </a:solidFill>
                </a:endParaRPr>
              </a:p>
            </p:txBody>
          </p:sp>
        </mc:Choice>
        <mc:Fallback xmlns="">
          <p:sp>
            <p:nvSpPr>
              <p:cNvPr id="22" name="TextBox 21">
                <a:extLst>
                  <a:ext uri="{FF2B5EF4-FFF2-40B4-BE49-F238E27FC236}">
                    <a16:creationId xmlns:a16="http://schemas.microsoft.com/office/drawing/2014/main" id="{0862E05A-EE59-4A28-858D-A722E7EF91AB}"/>
                  </a:ext>
                </a:extLst>
              </p:cNvPr>
              <p:cNvSpPr txBox="1">
                <a:spLocks noRot="1" noChangeAspect="1" noMove="1" noResize="1" noEditPoints="1" noAdjustHandles="1" noChangeArrowheads="1" noChangeShapeType="1" noTextEdit="1"/>
              </p:cNvSpPr>
              <p:nvPr/>
            </p:nvSpPr>
            <p:spPr>
              <a:xfrm>
                <a:off x="5892565" y="5216608"/>
                <a:ext cx="1245704" cy="369332"/>
              </a:xfrm>
              <a:prstGeom prst="rect">
                <a:avLst/>
              </a:prstGeom>
              <a:blipFill>
                <a:blip r:embed="rId6"/>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BA7697A-39BB-4ED7-93B9-929EECADBAEE}"/>
                  </a:ext>
                </a:extLst>
              </p:cNvPr>
              <p:cNvSpPr txBox="1"/>
              <p:nvPr/>
            </p:nvSpPr>
            <p:spPr>
              <a:xfrm>
                <a:off x="7704107" y="4605858"/>
                <a:ext cx="124570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𝑥</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h</m:t>
                      </m:r>
                    </m:oMath>
                  </m:oMathPara>
                </a14:m>
                <a:endParaRPr lang="en-US">
                  <a:solidFill>
                    <a:srgbClr val="FF0000"/>
                  </a:solidFill>
                </a:endParaRPr>
              </a:p>
            </p:txBody>
          </p:sp>
        </mc:Choice>
        <mc:Fallback xmlns="">
          <p:sp>
            <p:nvSpPr>
              <p:cNvPr id="23" name="TextBox 22">
                <a:extLst>
                  <a:ext uri="{FF2B5EF4-FFF2-40B4-BE49-F238E27FC236}">
                    <a16:creationId xmlns:a16="http://schemas.microsoft.com/office/drawing/2014/main" id="{4BA7697A-39BB-4ED7-93B9-929EECADBAEE}"/>
                  </a:ext>
                </a:extLst>
              </p:cNvPr>
              <p:cNvSpPr txBox="1">
                <a:spLocks noRot="1" noChangeAspect="1" noMove="1" noResize="1" noEditPoints="1" noAdjustHandles="1" noChangeArrowheads="1" noChangeShapeType="1" noTextEdit="1"/>
              </p:cNvSpPr>
              <p:nvPr/>
            </p:nvSpPr>
            <p:spPr>
              <a:xfrm>
                <a:off x="7704107" y="4605858"/>
                <a:ext cx="1245704"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5630F2F-F30D-44C2-9569-8DD990250CC3}"/>
                  </a:ext>
                </a:extLst>
              </p:cNvPr>
              <p:cNvSpPr txBox="1"/>
              <p:nvPr/>
            </p:nvSpPr>
            <p:spPr>
              <a:xfrm>
                <a:off x="5892565" y="4587216"/>
                <a:ext cx="124570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𝑥</m:t>
                      </m:r>
                      <m:r>
                        <a:rPr lang="en-US" b="0" i="1" smtClean="0">
                          <a:solidFill>
                            <a:srgbClr val="FF0000"/>
                          </a:solidFill>
                          <a:latin typeface="Cambria Math" panose="02040503050406030204" pitchFamily="18" charset="0"/>
                        </a:rPr>
                        <m:t>=0</m:t>
                      </m:r>
                    </m:oMath>
                  </m:oMathPara>
                </a14:m>
                <a:endParaRPr lang="en-US">
                  <a:solidFill>
                    <a:srgbClr val="FF0000"/>
                  </a:solidFill>
                </a:endParaRPr>
              </a:p>
            </p:txBody>
          </p:sp>
        </mc:Choice>
        <mc:Fallback xmlns="">
          <p:sp>
            <p:nvSpPr>
              <p:cNvPr id="24" name="TextBox 23">
                <a:extLst>
                  <a:ext uri="{FF2B5EF4-FFF2-40B4-BE49-F238E27FC236}">
                    <a16:creationId xmlns:a16="http://schemas.microsoft.com/office/drawing/2014/main" id="{65630F2F-F30D-44C2-9569-8DD990250CC3}"/>
                  </a:ext>
                </a:extLst>
              </p:cNvPr>
              <p:cNvSpPr txBox="1">
                <a:spLocks noRot="1" noChangeAspect="1" noMove="1" noResize="1" noEditPoints="1" noAdjustHandles="1" noChangeArrowheads="1" noChangeShapeType="1" noTextEdit="1"/>
              </p:cNvSpPr>
              <p:nvPr/>
            </p:nvSpPr>
            <p:spPr>
              <a:xfrm>
                <a:off x="5892565" y="4587216"/>
                <a:ext cx="1245704"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DF3C31E-AC65-4AA6-9961-D982CAF74D2B}"/>
                  </a:ext>
                </a:extLst>
              </p:cNvPr>
              <p:cNvSpPr txBox="1"/>
              <p:nvPr/>
            </p:nvSpPr>
            <p:spPr>
              <a:xfrm>
                <a:off x="7704107" y="5214643"/>
                <a:ext cx="124570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h</m:t>
                      </m:r>
                      <m:r>
                        <a:rPr lang="en-US" b="0" i="1" smtClean="0">
                          <a:solidFill>
                            <a:srgbClr val="FF0000"/>
                          </a:solidFill>
                          <a:latin typeface="Cambria Math" panose="02040503050406030204" pitchFamily="18" charset="0"/>
                        </a:rPr>
                        <m:t> ∞)</m:t>
                      </m:r>
                    </m:oMath>
                  </m:oMathPara>
                </a14:m>
                <a:endParaRPr lang="en-US">
                  <a:solidFill>
                    <a:srgbClr val="FF0000"/>
                  </a:solidFill>
                </a:endParaRPr>
              </a:p>
            </p:txBody>
          </p:sp>
        </mc:Choice>
        <mc:Fallback xmlns="">
          <p:sp>
            <p:nvSpPr>
              <p:cNvPr id="25" name="TextBox 24">
                <a:extLst>
                  <a:ext uri="{FF2B5EF4-FFF2-40B4-BE49-F238E27FC236}">
                    <a16:creationId xmlns:a16="http://schemas.microsoft.com/office/drawing/2014/main" id="{0DF3C31E-AC65-4AA6-9961-D982CAF74D2B}"/>
                  </a:ext>
                </a:extLst>
              </p:cNvPr>
              <p:cNvSpPr txBox="1">
                <a:spLocks noRot="1" noChangeAspect="1" noMove="1" noResize="1" noEditPoints="1" noAdjustHandles="1" noChangeArrowheads="1" noChangeShapeType="1" noTextEdit="1"/>
              </p:cNvSpPr>
              <p:nvPr/>
            </p:nvSpPr>
            <p:spPr>
              <a:xfrm>
                <a:off x="7704107" y="5214643"/>
                <a:ext cx="1245704" cy="369332"/>
              </a:xfrm>
              <a:prstGeom prst="rect">
                <a:avLst/>
              </a:prstGeom>
              <a:blipFill>
                <a:blip r:embed="rId9"/>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7E07888-5790-4753-BEF0-9AFC1B18781F}"/>
                  </a:ext>
                </a:extLst>
              </p:cNvPr>
              <p:cNvSpPr txBox="1"/>
              <p:nvPr/>
            </p:nvSpPr>
            <p:spPr>
              <a:xfrm>
                <a:off x="5924014" y="5842995"/>
                <a:ext cx="124570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 </m:t>
                      </m:r>
                      <m:r>
                        <a:rPr lang="en-US" b="0" i="1" smtClean="0">
                          <a:solidFill>
                            <a:srgbClr val="FF0000"/>
                          </a:solidFill>
                          <a:latin typeface="Cambria Math" panose="02040503050406030204" pitchFamily="18" charset="0"/>
                          <a:ea typeface="Cambria Math" panose="02040503050406030204" pitchFamily="18" charset="0"/>
                        </a:rPr>
                        <m:t>∞)</m:t>
                      </m:r>
                    </m:oMath>
                  </m:oMathPara>
                </a14:m>
                <a:endParaRPr lang="en-US">
                  <a:solidFill>
                    <a:srgbClr val="FF0000"/>
                  </a:solidFill>
                </a:endParaRPr>
              </a:p>
            </p:txBody>
          </p:sp>
        </mc:Choice>
        <mc:Fallback xmlns="">
          <p:sp>
            <p:nvSpPr>
              <p:cNvPr id="26" name="TextBox 25">
                <a:extLst>
                  <a:ext uri="{FF2B5EF4-FFF2-40B4-BE49-F238E27FC236}">
                    <a16:creationId xmlns:a16="http://schemas.microsoft.com/office/drawing/2014/main" id="{D7E07888-5790-4753-BEF0-9AFC1B18781F}"/>
                  </a:ext>
                </a:extLst>
              </p:cNvPr>
              <p:cNvSpPr txBox="1">
                <a:spLocks noRot="1" noChangeAspect="1" noMove="1" noResize="1" noEditPoints="1" noAdjustHandles="1" noChangeArrowheads="1" noChangeShapeType="1" noTextEdit="1"/>
              </p:cNvSpPr>
              <p:nvPr/>
            </p:nvSpPr>
            <p:spPr>
              <a:xfrm>
                <a:off x="5924014" y="5842995"/>
                <a:ext cx="1245704" cy="369332"/>
              </a:xfrm>
              <a:prstGeom prst="rect">
                <a:avLst/>
              </a:prstGeom>
              <a:blipFill>
                <a:blip r:embed="rId10"/>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68466BD-8E40-425F-B18D-B0A6B1E7EEC7}"/>
                  </a:ext>
                </a:extLst>
              </p:cNvPr>
              <p:cNvSpPr txBox="1"/>
              <p:nvPr/>
            </p:nvSpPr>
            <p:spPr>
              <a:xfrm>
                <a:off x="7739211" y="5842995"/>
                <a:ext cx="124570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 </m:t>
                      </m:r>
                      <m:r>
                        <a:rPr lang="en-US" b="0" i="1" smtClean="0">
                          <a:solidFill>
                            <a:srgbClr val="FF0000"/>
                          </a:solidFill>
                          <a:latin typeface="Cambria Math" panose="02040503050406030204" pitchFamily="18" charset="0"/>
                          <a:ea typeface="Cambria Math" panose="02040503050406030204" pitchFamily="18" charset="0"/>
                        </a:rPr>
                        <m:t>∞)</m:t>
                      </m:r>
                    </m:oMath>
                  </m:oMathPara>
                </a14:m>
                <a:endParaRPr lang="en-US">
                  <a:solidFill>
                    <a:srgbClr val="FF0000"/>
                  </a:solidFill>
                </a:endParaRPr>
              </a:p>
            </p:txBody>
          </p:sp>
        </mc:Choice>
        <mc:Fallback xmlns="">
          <p:sp>
            <p:nvSpPr>
              <p:cNvPr id="27" name="TextBox 26">
                <a:extLst>
                  <a:ext uri="{FF2B5EF4-FFF2-40B4-BE49-F238E27FC236}">
                    <a16:creationId xmlns:a16="http://schemas.microsoft.com/office/drawing/2014/main" id="{568466BD-8E40-425F-B18D-B0A6B1E7EEC7}"/>
                  </a:ext>
                </a:extLst>
              </p:cNvPr>
              <p:cNvSpPr txBox="1">
                <a:spLocks noRot="1" noChangeAspect="1" noMove="1" noResize="1" noEditPoints="1" noAdjustHandles="1" noChangeArrowheads="1" noChangeShapeType="1" noTextEdit="1"/>
              </p:cNvSpPr>
              <p:nvPr/>
            </p:nvSpPr>
            <p:spPr>
              <a:xfrm>
                <a:off x="7739211" y="5842995"/>
                <a:ext cx="1245704" cy="369332"/>
              </a:xfrm>
              <a:prstGeom prst="rect">
                <a:avLst/>
              </a:prstGeom>
              <a:blipFill>
                <a:blip r:embed="rId10"/>
                <a:stretch>
                  <a:fillRect b="-13115"/>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D8639B07-5B48-41CD-8A57-9375F50D3ADD}"/>
              </a:ext>
            </a:extLst>
          </p:cNvPr>
          <p:cNvSpPr>
            <a:spLocks noGrp="1"/>
          </p:cNvSpPr>
          <p:nvPr>
            <p:ph type="ftr" sz="quarter" idx="11"/>
          </p:nvPr>
        </p:nvSpPr>
        <p:spPr/>
        <p:txBody>
          <a:bodyPr/>
          <a:lstStyle/>
          <a:p>
            <a:r>
              <a:rPr lang="en-US"/>
              <a:t>SWBAT write and graph logarithmic expressions IOT evaluate logarithmic expressions.</a:t>
            </a:r>
          </a:p>
        </p:txBody>
      </p:sp>
    </p:spTree>
    <p:extLst>
      <p:ext uri="{BB962C8B-B14F-4D97-AF65-F5344CB8AC3E}">
        <p14:creationId xmlns:p14="http://schemas.microsoft.com/office/powerpoint/2010/main" val="1180750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latin typeface="Calibri"/>
                <a:cs typeface="Calibri"/>
              </a:rPr>
              <a:t>Lesson 7-3 Notes</a:t>
            </a:r>
            <a:r>
              <a:rPr lang="en-US" sz="4000">
                <a:latin typeface="Calibri"/>
                <a:cs typeface="Calibri"/>
              </a:rPr>
              <a:t> </a:t>
            </a: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244" name="TextBox 243">
            <a:extLst>
              <a:ext uri="{FF2B5EF4-FFF2-40B4-BE49-F238E27FC236}">
                <a16:creationId xmlns:a16="http://schemas.microsoft.com/office/drawing/2014/main" id="{9993EFF6-6150-4168-BA9C-EA671BCBF5C1}"/>
              </a:ext>
            </a:extLst>
          </p:cNvPr>
          <p:cNvSpPr txBox="1"/>
          <p:nvPr/>
        </p:nvSpPr>
        <p:spPr>
          <a:xfrm>
            <a:off x="769566" y="116124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Examples</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40FAE66B-F1F0-4724-8914-D2571F8E199A}"/>
                  </a:ext>
                </a:extLst>
              </p:cNvPr>
              <p:cNvSpPr/>
              <p:nvPr/>
            </p:nvSpPr>
            <p:spPr>
              <a:xfrm>
                <a:off x="1007165" y="1530578"/>
                <a:ext cx="9899373" cy="1048044"/>
              </a:xfrm>
              <a:prstGeom prst="rect">
                <a:avLst/>
              </a:prstGeom>
            </p:spPr>
            <p:txBody>
              <a:bodyPr wrap="square">
                <a:spAutoFit/>
              </a:bodyPr>
              <a:lstStyle/>
              <a:p>
                <a:pPr marL="342900" marR="0" lvl="0" indent="-342900">
                  <a:lnSpc>
                    <a:spcPct val="150000"/>
                  </a:lnSpc>
                  <a:spcBef>
                    <a:spcPts val="0"/>
                  </a:spcBef>
                  <a:spcAft>
                    <a:spcPts val="0"/>
                  </a:spcAft>
                  <a:buFont typeface="+mj-lt"/>
                  <a:buAutoNum type="arabicPeriod"/>
                </a:pPr>
                <a:r>
                  <a:rPr lang="en-US">
                    <a:latin typeface="Times New Roman" panose="02020603050405020304" pitchFamily="18" charset="0"/>
                    <a:ea typeface="Calibri" panose="020F0502020204030204" pitchFamily="34" charset="0"/>
                    <a:cs typeface="Times New Roman" panose="02020603050405020304" pitchFamily="18" charset="0"/>
                  </a:rPr>
                  <a:t>(I do) Write in logarithmic form.</a:t>
                </a:r>
                <a:endParaRPr lang="en-US">
                  <a:latin typeface="Calibri" panose="020F0502020204030204" pitchFamily="34" charset="0"/>
                  <a:ea typeface="Calibri" panose="020F0502020204030204" pitchFamily="34" charset="0"/>
                  <a:cs typeface="Times New Roman" panose="02020603050405020304" pitchFamily="18" charset="0"/>
                </a:endParaRPr>
              </a:p>
              <a:p>
                <a:pPr lvl="1">
                  <a:lnSpc>
                    <a:spcPct val="150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a</a:t>
                </a:r>
                <a:r>
                  <a:rPr lang="en-US">
                    <a:ea typeface="Calibri" panose="020F0502020204030204" pitchFamily="34" charset="0"/>
                    <a:cs typeface="Times New Roman" panose="02020603050405020304" pitchFamily="18" charset="0"/>
                  </a:rPr>
                  <a:t>.  </a:t>
                </a:r>
                <a14:m>
                  <m:oMath xmlns:m="http://schemas.openxmlformats.org/officeDocument/2006/math">
                    <m:sSup>
                      <m:sSupPr>
                        <m:ctrlPr>
                          <a:rPr lang="en-US" i="1">
                            <a:latin typeface="Cambria Math" panose="02040503050406030204" pitchFamily="18" charset="0"/>
                            <a:ea typeface="Calibri" panose="020F0502020204030204" pitchFamily="34" charset="0"/>
                            <a:cs typeface="Times New Roman" panose="02020603050405020304" pitchFamily="18" charset="0"/>
                          </a:rPr>
                        </m:ctrlPr>
                      </m:sSupPr>
                      <m:e>
                        <m:r>
                          <a:rPr lang="en-US" i="1">
                            <a:latin typeface="Cambria Math" panose="02040503050406030204" pitchFamily="18" charset="0"/>
                            <a:ea typeface="Calibri" panose="020F0502020204030204" pitchFamily="34" charset="0"/>
                            <a:cs typeface="Times New Roman" panose="02020603050405020304" pitchFamily="18" charset="0"/>
                          </a:rPr>
                          <m:t>4</m:t>
                        </m:r>
                      </m:e>
                      <m:sup>
                        <m:r>
                          <a:rPr lang="en-US" i="1">
                            <a:latin typeface="Cambria Math" panose="02040503050406030204" pitchFamily="18" charset="0"/>
                            <a:ea typeface="Calibri" panose="020F0502020204030204" pitchFamily="34" charset="0"/>
                            <a:cs typeface="Times New Roman" panose="02020603050405020304" pitchFamily="18" charset="0"/>
                          </a:rPr>
                          <m:t>−3</m:t>
                        </m:r>
                      </m:sup>
                    </m:sSup>
                    <m:r>
                      <a:rPr lang="en-US" i="1">
                        <a:latin typeface="Cambria Math" panose="02040503050406030204" pitchFamily="18" charset="0"/>
                        <a:ea typeface="Calibri" panose="020F0502020204030204" pitchFamily="34" charset="0"/>
                        <a:cs typeface="Times New Roman" panose="02020603050405020304" pitchFamily="18" charset="0"/>
                      </a:rPr>
                      <m:t>=</m:t>
                    </m:r>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n-US" i="1">
                            <a:latin typeface="Cambria Math" panose="02040503050406030204" pitchFamily="18" charset="0"/>
                            <a:ea typeface="Calibri" panose="020F0502020204030204" pitchFamily="34" charset="0"/>
                            <a:cs typeface="Times New Roman" panose="02020603050405020304" pitchFamily="18" charset="0"/>
                          </a:rPr>
                          <m:t>1</m:t>
                        </m:r>
                      </m:num>
                      <m:den>
                        <m:r>
                          <a:rPr lang="en-US" i="1">
                            <a:latin typeface="Cambria Math" panose="02040503050406030204" pitchFamily="18" charset="0"/>
                            <a:ea typeface="Calibri" panose="020F0502020204030204" pitchFamily="34" charset="0"/>
                            <a:cs typeface="Times New Roman" panose="02020603050405020304" pitchFamily="18" charset="0"/>
                          </a:rPr>
                          <m:t>64</m:t>
                        </m:r>
                      </m:den>
                    </m:f>
                  </m:oMath>
                </a14:m>
                <a:r>
                  <a:rPr lang="en-US">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r>
                          <a:rPr lang="en-US" i="1">
                            <a:latin typeface="Cambria Math" panose="02040503050406030204" pitchFamily="18" charset="0"/>
                            <a:ea typeface="Times New Roman" panose="02020603050405020304" pitchFamily="18" charset="0"/>
                            <a:cs typeface="Times New Roman" panose="02020603050405020304" pitchFamily="18" charset="0"/>
                          </a:rPr>
                          <m:t>6</m:t>
                        </m:r>
                      </m:e>
                      <m:sup>
                        <m:r>
                          <a:rPr lang="en-US"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i="1">
                        <a:latin typeface="Cambria Math" panose="02040503050406030204" pitchFamily="18" charset="0"/>
                        <a:ea typeface="Times New Roman" panose="02020603050405020304" pitchFamily="18" charset="0"/>
                        <a:cs typeface="Times New Roman" panose="02020603050405020304" pitchFamily="18" charset="0"/>
                      </a:rPr>
                      <m:t>=36</m:t>
                    </m:r>
                  </m:oMath>
                </a14:m>
                <a:r>
                  <a:rPr lang="en-US">
                    <a:latin typeface="Times New Roman" panose="02020603050405020304" pitchFamily="18" charset="0"/>
                    <a:ea typeface="Times New Roman" panose="02020603050405020304" pitchFamily="18" charset="0"/>
                    <a:cs typeface="Times New Roman" panose="02020603050405020304" pitchFamily="18" charset="0"/>
                  </a:rPr>
                  <a:t>						c.   </a:t>
                </a:r>
                <a14:m>
                  <m:oMath xmlns:m="http://schemas.openxmlformats.org/officeDocument/2006/math">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r>
                          <a:rPr lang="en-US" i="1">
                            <a:latin typeface="Cambria Math" panose="02040503050406030204" pitchFamily="18" charset="0"/>
                            <a:ea typeface="Times New Roman" panose="02020603050405020304" pitchFamily="18" charset="0"/>
                            <a:cs typeface="Times New Roman" panose="02020603050405020304" pitchFamily="18" charset="0"/>
                          </a:rPr>
                          <m:t>17</m:t>
                        </m:r>
                      </m:e>
                      <m:sup>
                        <m:r>
                          <a:rPr lang="en-US" i="1">
                            <a:latin typeface="Cambria Math" panose="02040503050406030204" pitchFamily="18" charset="0"/>
                            <a:ea typeface="Times New Roman" panose="02020603050405020304" pitchFamily="18" charset="0"/>
                            <a:cs typeface="Times New Roman" panose="02020603050405020304" pitchFamily="18" charset="0"/>
                          </a:rPr>
                          <m:t>0</m:t>
                        </m:r>
                      </m:sup>
                    </m:sSup>
                    <m:r>
                      <a:rPr lang="en-US" i="1">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40FAE66B-F1F0-4724-8914-D2571F8E199A}"/>
                  </a:ext>
                </a:extLst>
              </p:cNvPr>
              <p:cNvSpPr>
                <a:spLocks noRot="1" noChangeAspect="1" noMove="1" noResize="1" noEditPoints="1" noAdjustHandles="1" noChangeArrowheads="1" noChangeShapeType="1" noTextEdit="1"/>
              </p:cNvSpPr>
              <p:nvPr/>
            </p:nvSpPr>
            <p:spPr>
              <a:xfrm>
                <a:off x="1007165" y="1530578"/>
                <a:ext cx="9899373" cy="1048044"/>
              </a:xfrm>
              <a:prstGeom prst="rect">
                <a:avLst/>
              </a:prstGeom>
              <a:blipFill>
                <a:blip r:embed="rId3"/>
                <a:stretch>
                  <a:fillRect l="-369" b="-29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92E430B-3A0E-4F4C-83EF-90D8BEC1721D}"/>
                  </a:ext>
                </a:extLst>
              </p:cNvPr>
              <p:cNvSpPr/>
              <p:nvPr/>
            </p:nvSpPr>
            <p:spPr>
              <a:xfrm>
                <a:off x="1007164" y="2904785"/>
                <a:ext cx="9607825" cy="1048429"/>
              </a:xfrm>
              <a:prstGeom prst="rect">
                <a:avLst/>
              </a:prstGeom>
            </p:spPr>
            <p:txBody>
              <a:bodyPr wrap="square">
                <a:spAutoFit/>
              </a:bodyPr>
              <a:lstStyle/>
              <a:p>
                <a:pPr marR="0" lvl="0">
                  <a:lnSpc>
                    <a:spcPct val="150000"/>
                  </a:lnSpc>
                  <a:spcBef>
                    <a:spcPts val="0"/>
                  </a:spcBef>
                  <a:spcAft>
                    <a:spcPts val="0"/>
                  </a:spcAft>
                </a:pPr>
                <a:r>
                  <a:rPr lang="en-US">
                    <a:latin typeface="Times New Roman" panose="02020603050405020304" pitchFamily="18" charset="0"/>
                    <a:ea typeface="Calibri" panose="020F0502020204030204" pitchFamily="34" charset="0"/>
                    <a:cs typeface="Times New Roman" panose="02020603050405020304" pitchFamily="18" charset="0"/>
                  </a:rPr>
                  <a:t>2.  (I do) Write in exponential form.</a:t>
                </a:r>
                <a:endParaRPr lang="en-US">
                  <a:latin typeface="Calibri" panose="020F0502020204030204" pitchFamily="34" charset="0"/>
                  <a:ea typeface="Calibri" panose="020F0502020204030204" pitchFamily="34" charset="0"/>
                  <a:cs typeface="Times New Roman" panose="02020603050405020304" pitchFamily="18" charset="0"/>
                </a:endParaRPr>
              </a:p>
              <a:p>
                <a:pPr lvl="1">
                  <a:lnSpc>
                    <a:spcPct val="150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a.  </a:t>
                </a:r>
                <a:r>
                  <a:rPr lang="en-US">
                    <a:ea typeface="Calibri" panose="020F0502020204030204" pitchFamily="34" charset="0"/>
                    <a:cs typeface="Times New Roman" panose="02020603050405020304" pitchFamily="18" charset="0"/>
                  </a:rPr>
                  <a:t>	</a:t>
                </a:r>
                <a14:m>
                  <m:oMath xmlns:m="http://schemas.openxmlformats.org/officeDocument/2006/math">
                    <m:func>
                      <m:funcPr>
                        <m:ctrlPr>
                          <a:rPr lang="en-US"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a:latin typeface="Cambria Math" panose="02040503050406030204" pitchFamily="18" charset="0"/>
                                <a:ea typeface="Calibri" panose="020F0502020204030204" pitchFamily="34" charset="0"/>
                                <a:cs typeface="Times New Roman" panose="02020603050405020304" pitchFamily="18" charset="0"/>
                              </a:rPr>
                              <m:t>log</m:t>
                            </m:r>
                          </m:e>
                          <m:sub>
                            <m:r>
                              <a:rPr lang="en-US" i="1">
                                <a:latin typeface="Cambria Math" panose="02040503050406030204" pitchFamily="18" charset="0"/>
                                <a:ea typeface="Calibri" panose="020F0502020204030204" pitchFamily="34" charset="0"/>
                                <a:cs typeface="Times New Roman" panose="02020603050405020304" pitchFamily="18" charset="0"/>
                              </a:rPr>
                              <m:t>2</m:t>
                            </m:r>
                          </m:sub>
                        </m:sSub>
                      </m:fName>
                      <m:e>
                        <m:r>
                          <a:rPr lang="en-US" i="1">
                            <a:latin typeface="Cambria Math" panose="02040503050406030204" pitchFamily="18" charset="0"/>
                            <a:ea typeface="Calibri" panose="020F0502020204030204" pitchFamily="34" charset="0"/>
                            <a:cs typeface="Times New Roman" panose="02020603050405020304" pitchFamily="18" charset="0"/>
                          </a:rPr>
                          <m:t>8=3</m:t>
                        </m:r>
                      </m:e>
                    </m:func>
                  </m:oMath>
                </a14:m>
                <a:r>
                  <a:rPr lang="en-US">
                    <a:latin typeface="Times New Roman" panose="02020603050405020304" pitchFamily="18" charset="0"/>
                    <a:ea typeface="Times New Roman" panose="02020603050405020304" pitchFamily="18" charset="0"/>
                    <a:cs typeface="Times New Roman" panose="02020603050405020304" pitchFamily="18" charset="0"/>
                  </a:rPr>
                  <a:t>					b.  </a:t>
                </a:r>
                <a:r>
                  <a:rPr lang="en-US">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unc>
                      <m:funcPr>
                        <m:ctrlPr>
                          <a:rPr lang="en-US"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a:latin typeface="Cambria Math" panose="02040503050406030204" pitchFamily="18" charset="0"/>
                            <a:ea typeface="Calibri" panose="020F0502020204030204" pitchFamily="34" charset="0"/>
                            <a:cs typeface="Times New Roman" panose="02020603050405020304" pitchFamily="18" charset="0"/>
                          </a:rPr>
                          <m:t>log</m:t>
                        </m:r>
                      </m:fName>
                      <m:e>
                        <m:r>
                          <a:rPr lang="en-US" i="1">
                            <a:latin typeface="Cambria Math" panose="02040503050406030204" pitchFamily="18" charset="0"/>
                            <a:ea typeface="Calibri" panose="020F0502020204030204" pitchFamily="34" charset="0"/>
                            <a:cs typeface="Times New Roman" panose="02020603050405020304" pitchFamily="18" charset="0"/>
                          </a:rPr>
                          <m:t>1000=3</m:t>
                        </m:r>
                      </m:e>
                    </m:func>
                  </m:oMath>
                </a14:m>
                <a:r>
                  <a:rPr lang="en-US">
                    <a:latin typeface="Times New Roman" panose="02020603050405020304" pitchFamily="18" charset="0"/>
                    <a:ea typeface="Times New Roman" panose="02020603050405020304" pitchFamily="18" charset="0"/>
                    <a:cs typeface="Times New Roman" panose="02020603050405020304" pitchFamily="18" charset="0"/>
                  </a:rPr>
                  <a:t>					c.    </a:t>
                </a:r>
                <a14:m>
                  <m:oMath xmlns:m="http://schemas.openxmlformats.org/officeDocument/2006/math">
                    <m:func>
                      <m:funcPr>
                        <m:ctrlPr>
                          <a:rPr lang="en-US" i="1">
                            <a:latin typeface="Cambria Math" panose="02040503050406030204" pitchFamily="18" charset="0"/>
                            <a:ea typeface="Times New Roman" panose="02020603050405020304" pitchFamily="18" charset="0"/>
                            <a:cs typeface="Times New Roman" panose="02020603050405020304" pitchFamily="18" charset="0"/>
                          </a:rPr>
                        </m:ctrlPr>
                      </m:funcPr>
                      <m:fName>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a:latin typeface="Cambria Math" panose="02040503050406030204" pitchFamily="18" charset="0"/>
                                <a:ea typeface="Calibri" panose="020F0502020204030204" pitchFamily="34" charset="0"/>
                                <a:cs typeface="Times New Roman" panose="02020603050405020304" pitchFamily="18" charset="0"/>
                              </a:rPr>
                              <m:t>log</m:t>
                            </m:r>
                          </m:e>
                          <m:sub>
                            <m:r>
                              <a:rPr lang="en-US" i="1">
                                <a:latin typeface="Cambria Math" panose="02040503050406030204" pitchFamily="18" charset="0"/>
                                <a:ea typeface="Times New Roman" panose="02020603050405020304" pitchFamily="18" charset="0"/>
                                <a:cs typeface="Times New Roman" panose="02020603050405020304" pitchFamily="18" charset="0"/>
                              </a:rPr>
                              <m:t>8</m:t>
                            </m:r>
                          </m:sub>
                        </m:sSub>
                      </m:fName>
                      <m:e>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n-US" i="1">
                                <a:latin typeface="Cambria Math" panose="02040503050406030204" pitchFamily="18" charset="0"/>
                                <a:ea typeface="Times New Roman" panose="02020603050405020304" pitchFamily="18" charset="0"/>
                                <a:cs typeface="Times New Roman" panose="02020603050405020304" pitchFamily="18" charset="0"/>
                              </a:rPr>
                              <m:t>1</m:t>
                            </m:r>
                          </m:num>
                          <m:den>
                            <m:r>
                              <a:rPr lang="en-US" i="1">
                                <a:latin typeface="Cambria Math" panose="02040503050406030204" pitchFamily="18" charset="0"/>
                                <a:ea typeface="Times New Roman" panose="02020603050405020304" pitchFamily="18" charset="0"/>
                                <a:cs typeface="Times New Roman" panose="02020603050405020304" pitchFamily="18" charset="0"/>
                              </a:rPr>
                              <m:t>4</m:t>
                            </m:r>
                          </m:den>
                        </m:f>
                        <m:r>
                          <a:rPr lang="en-US"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n-US" i="1">
                                <a:latin typeface="Cambria Math" panose="02040503050406030204" pitchFamily="18" charset="0"/>
                                <a:ea typeface="Times New Roman" panose="02020603050405020304" pitchFamily="18" charset="0"/>
                                <a:cs typeface="Times New Roman" panose="02020603050405020304" pitchFamily="18" charset="0"/>
                              </a:rPr>
                              <m:t>2</m:t>
                            </m:r>
                          </m:num>
                          <m:den>
                            <m:r>
                              <a:rPr lang="en-US" i="1">
                                <a:latin typeface="Cambria Math" panose="02040503050406030204" pitchFamily="18" charset="0"/>
                                <a:ea typeface="Times New Roman" panose="02020603050405020304" pitchFamily="18" charset="0"/>
                                <a:cs typeface="Times New Roman" panose="02020603050405020304" pitchFamily="18" charset="0"/>
                              </a:rPr>
                              <m:t>3</m:t>
                            </m:r>
                          </m:den>
                        </m:f>
                      </m:e>
                    </m:func>
                  </m:oMath>
                </a14:m>
                <a:endParaRPr lang="en-US">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Rectangle 5">
                <a:extLst>
                  <a:ext uri="{FF2B5EF4-FFF2-40B4-BE49-F238E27FC236}">
                    <a16:creationId xmlns:a16="http://schemas.microsoft.com/office/drawing/2014/main" id="{892E430B-3A0E-4F4C-83EF-90D8BEC1721D}"/>
                  </a:ext>
                </a:extLst>
              </p:cNvPr>
              <p:cNvSpPr>
                <a:spLocks noRot="1" noChangeAspect="1" noMove="1" noResize="1" noEditPoints="1" noAdjustHandles="1" noChangeArrowheads="1" noChangeShapeType="1" noTextEdit="1"/>
              </p:cNvSpPr>
              <p:nvPr/>
            </p:nvSpPr>
            <p:spPr>
              <a:xfrm>
                <a:off x="1007164" y="2904785"/>
                <a:ext cx="9607825" cy="1048429"/>
              </a:xfrm>
              <a:prstGeom prst="rect">
                <a:avLst/>
              </a:prstGeom>
              <a:blipFill>
                <a:blip r:embed="rId4"/>
                <a:stretch>
                  <a:fillRect l="-508" b="-29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0F72C31-ABDA-4AEB-98A3-7EC4512533E6}"/>
                  </a:ext>
                </a:extLst>
              </p:cNvPr>
              <p:cNvSpPr/>
              <p:nvPr/>
            </p:nvSpPr>
            <p:spPr>
              <a:xfrm>
                <a:off x="1007164" y="4279377"/>
                <a:ext cx="9607825" cy="925061"/>
              </a:xfrm>
              <a:prstGeom prst="rect">
                <a:avLst/>
              </a:prstGeom>
            </p:spPr>
            <p:txBody>
              <a:bodyPr wrap="square">
                <a:spAutoFit/>
              </a:bodyPr>
              <a:lstStyle/>
              <a:p>
                <a:pPr marR="0" lvl="0">
                  <a:lnSpc>
                    <a:spcPct val="150000"/>
                  </a:lnSpc>
                  <a:spcBef>
                    <a:spcPts val="0"/>
                  </a:spcBef>
                  <a:spcAft>
                    <a:spcPts val="0"/>
                  </a:spcAft>
                </a:pPr>
                <a:r>
                  <a:rPr lang="en-US">
                    <a:latin typeface="Times New Roman" panose="02020603050405020304" pitchFamily="18" charset="0"/>
                    <a:ea typeface="Calibri" panose="020F0502020204030204" pitchFamily="34" charset="0"/>
                    <a:cs typeface="Times New Roman" panose="02020603050405020304" pitchFamily="18" charset="0"/>
                  </a:rPr>
                  <a:t>3.   (We do) Evaluate</a:t>
                </a:r>
                <a:r>
                  <a:rPr lang="en-US" sz="2000">
                    <a:effectLst/>
                    <a:latin typeface="Times New Roman" panose="02020603050405020304" pitchFamily="18" charset="0"/>
                    <a:ea typeface="Calibri" panose="020F0502020204030204" pitchFamily="34" charset="0"/>
                    <a:cs typeface="Times New Roman" panose="02020603050405020304" pitchFamily="18" charset="0"/>
                  </a:rPr>
                  <a:t>.</a:t>
                </a:r>
                <a:endParaRPr lang="en-US">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mj-lt"/>
                  <a:buAutoNum type="alphaLcPeriod"/>
                </a:pPr>
                <a:r>
                  <a:rPr lang="en-US">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unc>
                      <m:funcPr>
                        <m:ctrlPr>
                          <a:rPr lang="en-US"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a:latin typeface="Cambria Math" panose="02040503050406030204" pitchFamily="18" charset="0"/>
                                <a:ea typeface="Calibri" panose="020F0502020204030204" pitchFamily="34" charset="0"/>
                                <a:cs typeface="Times New Roman" panose="02020603050405020304" pitchFamily="18" charset="0"/>
                              </a:rPr>
                              <m:t>log</m:t>
                            </m:r>
                          </m:e>
                          <m:sub>
                            <m:r>
                              <a:rPr lang="en-US" i="1">
                                <a:latin typeface="Cambria Math" panose="02040503050406030204" pitchFamily="18" charset="0"/>
                                <a:ea typeface="Calibri" panose="020F0502020204030204" pitchFamily="34" charset="0"/>
                                <a:cs typeface="Times New Roman" panose="02020603050405020304" pitchFamily="18" charset="0"/>
                              </a:rPr>
                              <m:t>3</m:t>
                            </m:r>
                          </m:sub>
                        </m:sSub>
                      </m:fName>
                      <m:e>
                        <m:r>
                          <a:rPr lang="en-US" i="1">
                            <a:latin typeface="Cambria Math" panose="02040503050406030204" pitchFamily="18" charset="0"/>
                            <a:ea typeface="Calibri" panose="020F0502020204030204" pitchFamily="34" charset="0"/>
                            <a:cs typeface="Times New Roman" panose="02020603050405020304" pitchFamily="18" charset="0"/>
                          </a:rPr>
                          <m:t>81</m:t>
                        </m:r>
                      </m:e>
                    </m:func>
                  </m:oMath>
                </a14:m>
                <a:r>
                  <a:rPr lang="en-US">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func>
                      <m:funcPr>
                        <m:ctrlPr>
                          <a:rPr lang="en-US"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a:latin typeface="Cambria Math" panose="02040503050406030204" pitchFamily="18" charset="0"/>
                                <a:ea typeface="Calibri" panose="020F0502020204030204" pitchFamily="34" charset="0"/>
                                <a:cs typeface="Times New Roman" panose="02020603050405020304" pitchFamily="18" charset="0"/>
                              </a:rPr>
                              <m:t>log</m:t>
                            </m:r>
                          </m:e>
                          <m:sub>
                            <m:r>
                              <a:rPr lang="en-US" i="1">
                                <a:latin typeface="Cambria Math" panose="02040503050406030204" pitchFamily="18" charset="0"/>
                                <a:ea typeface="Calibri" panose="020F0502020204030204" pitchFamily="34" charset="0"/>
                                <a:cs typeface="Times New Roman" panose="02020603050405020304" pitchFamily="18" charset="0"/>
                              </a:rPr>
                              <m:t>5</m:t>
                            </m:r>
                          </m:sub>
                        </m:sSub>
                      </m:fName>
                      <m:e>
                        <m:r>
                          <a:rPr lang="en-US" i="1">
                            <a:latin typeface="Cambria Math" panose="02040503050406030204" pitchFamily="18" charset="0"/>
                            <a:ea typeface="Calibri" panose="020F0502020204030204" pitchFamily="34" charset="0"/>
                            <a:cs typeface="Times New Roman" panose="02020603050405020304" pitchFamily="18" charset="0"/>
                          </a:rPr>
                          <m:t>125</m:t>
                        </m:r>
                      </m:e>
                    </m:func>
                  </m:oMath>
                </a14:m>
                <a:r>
                  <a:rPr lang="en-US">
                    <a:latin typeface="Times New Roman" panose="02020603050405020304" pitchFamily="18" charset="0"/>
                    <a:ea typeface="Times New Roman" panose="02020603050405020304" pitchFamily="18" charset="0"/>
                    <a:cs typeface="Times New Roman" panose="02020603050405020304" pitchFamily="18" charset="0"/>
                  </a:rPr>
                  <a:t>						c.    </a:t>
                </a:r>
                <a14:m>
                  <m:oMath xmlns:m="http://schemas.openxmlformats.org/officeDocument/2006/math">
                    <m:func>
                      <m:funcPr>
                        <m:ctrlPr>
                          <a:rPr lang="en-US"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a:latin typeface="Cambria Math" panose="02040503050406030204" pitchFamily="18" charset="0"/>
                                <a:ea typeface="Calibri" panose="020F0502020204030204" pitchFamily="34" charset="0"/>
                                <a:cs typeface="Times New Roman" panose="02020603050405020304" pitchFamily="18" charset="0"/>
                              </a:rPr>
                              <m:t>log</m:t>
                            </m:r>
                          </m:e>
                          <m:sub>
                            <m:r>
                              <a:rPr lang="en-US" i="1">
                                <a:latin typeface="Cambria Math" panose="02040503050406030204" pitchFamily="18" charset="0"/>
                                <a:ea typeface="Calibri" panose="020F0502020204030204" pitchFamily="34" charset="0"/>
                                <a:cs typeface="Times New Roman" panose="02020603050405020304" pitchFamily="18" charset="0"/>
                              </a:rPr>
                              <m:t>8</m:t>
                            </m:r>
                          </m:sub>
                        </m:sSub>
                      </m:fName>
                      <m:e>
                        <m:r>
                          <a:rPr lang="en-US" i="1">
                            <a:latin typeface="Cambria Math" panose="02040503050406030204" pitchFamily="18" charset="0"/>
                            <a:ea typeface="Calibri" panose="020F0502020204030204" pitchFamily="34" charset="0"/>
                            <a:cs typeface="Times New Roman" panose="02020603050405020304" pitchFamily="18" charset="0"/>
                          </a:rPr>
                          <m:t>2</m:t>
                        </m:r>
                      </m:e>
                    </m:func>
                  </m:oMath>
                </a14:m>
                <a:endParaRPr lang="en-US">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60F72C31-ABDA-4AEB-98A3-7EC4512533E6}"/>
                  </a:ext>
                </a:extLst>
              </p:cNvPr>
              <p:cNvSpPr>
                <a:spLocks noRot="1" noChangeAspect="1" noMove="1" noResize="1" noEditPoints="1" noAdjustHandles="1" noChangeArrowheads="1" noChangeShapeType="1" noTextEdit="1"/>
              </p:cNvSpPr>
              <p:nvPr/>
            </p:nvSpPr>
            <p:spPr>
              <a:xfrm>
                <a:off x="1007164" y="4279377"/>
                <a:ext cx="9607825" cy="925061"/>
              </a:xfrm>
              <a:prstGeom prst="rect">
                <a:avLst/>
              </a:prstGeom>
              <a:blipFill>
                <a:blip r:embed="rId5"/>
                <a:stretch>
                  <a:fillRect l="-508" b="-9211"/>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4CF1432F-896D-4D8D-A6B4-BF040A391362}"/>
              </a:ext>
            </a:extLst>
          </p:cNvPr>
          <p:cNvSpPr>
            <a:spLocks noGrp="1"/>
          </p:cNvSpPr>
          <p:nvPr>
            <p:ph type="ftr" sz="quarter" idx="11"/>
          </p:nvPr>
        </p:nvSpPr>
        <p:spPr/>
        <p:txBody>
          <a:bodyPr/>
          <a:lstStyle/>
          <a:p>
            <a:r>
              <a:rPr lang="en-US"/>
              <a:t>SWBAT write and graph logarithmic expressions IOT evaluate logarithmic expressions.</a:t>
            </a:r>
          </a:p>
        </p:txBody>
      </p:sp>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87524534-2DEB-4912-826E-050DBD9D412D}"/>
                  </a:ext>
                </a:extLst>
              </p14:cNvPr>
              <p14:cNvContentPartPr/>
              <p14:nvPr/>
            </p14:nvContentPartPr>
            <p14:xfrm>
              <a:off x="1958040" y="1577520"/>
              <a:ext cx="9219600" cy="5229360"/>
            </p14:xfrm>
          </p:contentPart>
        </mc:Choice>
        <mc:Fallback xmlns="">
          <p:pic>
            <p:nvPicPr>
              <p:cNvPr id="8" name="Ink 7">
                <a:extLst>
                  <a:ext uri="{FF2B5EF4-FFF2-40B4-BE49-F238E27FC236}">
                    <a16:creationId xmlns:a16="http://schemas.microsoft.com/office/drawing/2014/main" id="{87524534-2DEB-4912-826E-050DBD9D412D}"/>
                  </a:ext>
                </a:extLst>
              </p:cNvPr>
              <p:cNvPicPr/>
              <p:nvPr/>
            </p:nvPicPr>
            <p:blipFill>
              <a:blip r:embed="rId7"/>
              <a:stretch>
                <a:fillRect/>
              </a:stretch>
            </p:blipFill>
            <p:spPr>
              <a:xfrm>
                <a:off x="1948680" y="1568160"/>
                <a:ext cx="9238320" cy="5248080"/>
              </a:xfrm>
              <a:prstGeom prst="rect">
                <a:avLst/>
              </a:prstGeom>
            </p:spPr>
          </p:pic>
        </mc:Fallback>
      </mc:AlternateContent>
    </p:spTree>
    <p:extLst>
      <p:ext uri="{BB962C8B-B14F-4D97-AF65-F5344CB8AC3E}">
        <p14:creationId xmlns:p14="http://schemas.microsoft.com/office/powerpoint/2010/main" val="4253025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latin typeface="Calibri"/>
                <a:cs typeface="Calibri"/>
              </a:rPr>
              <a:t>Lesson 7-3 Notes</a:t>
            </a:r>
            <a:r>
              <a:rPr lang="en-US" sz="4000">
                <a:latin typeface="Calibri"/>
                <a:cs typeface="Calibri"/>
              </a:rPr>
              <a:t> </a:t>
            </a: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244" name="TextBox 243">
            <a:extLst>
              <a:ext uri="{FF2B5EF4-FFF2-40B4-BE49-F238E27FC236}">
                <a16:creationId xmlns:a16="http://schemas.microsoft.com/office/drawing/2014/main" id="{9993EFF6-6150-4168-BA9C-EA671BCBF5C1}"/>
              </a:ext>
            </a:extLst>
          </p:cNvPr>
          <p:cNvSpPr txBox="1"/>
          <p:nvPr/>
        </p:nvSpPr>
        <p:spPr>
          <a:xfrm>
            <a:off x="769566" y="116124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Examples</a:t>
            </a:r>
          </a:p>
        </p:txBody>
      </p:sp>
      <p:grpSp>
        <p:nvGrpSpPr>
          <p:cNvPr id="8" name="Group 7">
            <a:extLst>
              <a:ext uri="{FF2B5EF4-FFF2-40B4-BE49-F238E27FC236}">
                <a16:creationId xmlns:a16="http://schemas.microsoft.com/office/drawing/2014/main" id="{DB00AFFA-50B8-4951-964A-96E8A71AA44E}"/>
              </a:ext>
            </a:extLst>
          </p:cNvPr>
          <p:cNvGrpSpPr>
            <a:grpSpLocks/>
          </p:cNvGrpSpPr>
          <p:nvPr/>
        </p:nvGrpSpPr>
        <p:grpSpPr bwMode="auto">
          <a:xfrm>
            <a:off x="1518593" y="2534716"/>
            <a:ext cx="3829879" cy="3282987"/>
            <a:chOff x="180" y="-180"/>
            <a:chExt cx="5040" cy="4896"/>
          </a:xfrm>
        </p:grpSpPr>
        <p:grpSp>
          <p:nvGrpSpPr>
            <p:cNvPr id="9" name="Group 8">
              <a:extLst>
                <a:ext uri="{FF2B5EF4-FFF2-40B4-BE49-F238E27FC236}">
                  <a16:creationId xmlns:a16="http://schemas.microsoft.com/office/drawing/2014/main" id="{A3E10078-3D6C-40DC-9095-A56C7CB52932}"/>
                </a:ext>
              </a:extLst>
            </p:cNvPr>
            <p:cNvGrpSpPr>
              <a:grpSpLocks/>
            </p:cNvGrpSpPr>
            <p:nvPr/>
          </p:nvGrpSpPr>
          <p:grpSpPr bwMode="auto">
            <a:xfrm>
              <a:off x="756" y="252"/>
              <a:ext cx="2016" cy="2016"/>
              <a:chOff x="756" y="252"/>
              <a:chExt cx="2016" cy="2016"/>
            </a:xfrm>
          </p:grpSpPr>
          <p:grpSp>
            <p:nvGrpSpPr>
              <p:cNvPr id="183" name="Group 182">
                <a:extLst>
                  <a:ext uri="{FF2B5EF4-FFF2-40B4-BE49-F238E27FC236}">
                    <a16:creationId xmlns:a16="http://schemas.microsoft.com/office/drawing/2014/main" id="{4CF833AC-F429-4CD3-AFDE-42DFA48934A1}"/>
                  </a:ext>
                </a:extLst>
              </p:cNvPr>
              <p:cNvGrpSpPr>
                <a:grpSpLocks/>
              </p:cNvGrpSpPr>
              <p:nvPr/>
            </p:nvGrpSpPr>
            <p:grpSpPr bwMode="auto">
              <a:xfrm>
                <a:off x="756" y="252"/>
                <a:ext cx="2016" cy="288"/>
                <a:chOff x="756" y="252"/>
                <a:chExt cx="2016" cy="288"/>
              </a:xfrm>
            </p:grpSpPr>
            <p:sp>
              <p:nvSpPr>
                <p:cNvPr id="232" name="Rectangle 231">
                  <a:extLst>
                    <a:ext uri="{FF2B5EF4-FFF2-40B4-BE49-F238E27FC236}">
                      <a16:creationId xmlns:a16="http://schemas.microsoft.com/office/drawing/2014/main" id="{D0B5095A-5C14-45D1-A909-67F9D9FC5DF5}"/>
                    </a:ext>
                  </a:extLst>
                </p:cNvPr>
                <p:cNvSpPr>
                  <a:spLocks noChangeArrowheads="1"/>
                </p:cNvSpPr>
                <p:nvPr/>
              </p:nvSpPr>
              <p:spPr bwMode="auto">
                <a:xfrm>
                  <a:off x="1044"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3" name="Rectangle 232">
                  <a:extLst>
                    <a:ext uri="{FF2B5EF4-FFF2-40B4-BE49-F238E27FC236}">
                      <a16:creationId xmlns:a16="http://schemas.microsoft.com/office/drawing/2014/main" id="{51AA3373-A399-4488-982F-0C3138F9ED7F}"/>
                    </a:ext>
                  </a:extLst>
                </p:cNvPr>
                <p:cNvSpPr>
                  <a:spLocks noChangeArrowheads="1"/>
                </p:cNvSpPr>
                <p:nvPr/>
              </p:nvSpPr>
              <p:spPr bwMode="auto">
                <a:xfrm>
                  <a:off x="1332"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4" name="Rectangle 233">
                  <a:extLst>
                    <a:ext uri="{FF2B5EF4-FFF2-40B4-BE49-F238E27FC236}">
                      <a16:creationId xmlns:a16="http://schemas.microsoft.com/office/drawing/2014/main" id="{FF8FEEE1-4314-4E0C-AD43-247302C0C2E6}"/>
                    </a:ext>
                  </a:extLst>
                </p:cNvPr>
                <p:cNvSpPr>
                  <a:spLocks noChangeArrowheads="1"/>
                </p:cNvSpPr>
                <p:nvPr/>
              </p:nvSpPr>
              <p:spPr bwMode="auto">
                <a:xfrm>
                  <a:off x="1620"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5" name="Rectangle 234">
                  <a:extLst>
                    <a:ext uri="{FF2B5EF4-FFF2-40B4-BE49-F238E27FC236}">
                      <a16:creationId xmlns:a16="http://schemas.microsoft.com/office/drawing/2014/main" id="{3720421D-3174-416B-930A-A1724CC7CE67}"/>
                    </a:ext>
                  </a:extLst>
                </p:cNvPr>
                <p:cNvSpPr>
                  <a:spLocks noChangeArrowheads="1"/>
                </p:cNvSpPr>
                <p:nvPr/>
              </p:nvSpPr>
              <p:spPr bwMode="auto">
                <a:xfrm>
                  <a:off x="1908"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6" name="Rectangle 235">
                  <a:extLst>
                    <a:ext uri="{FF2B5EF4-FFF2-40B4-BE49-F238E27FC236}">
                      <a16:creationId xmlns:a16="http://schemas.microsoft.com/office/drawing/2014/main" id="{735AE7D0-9EE6-4D51-9327-8BC3B927A86F}"/>
                    </a:ext>
                  </a:extLst>
                </p:cNvPr>
                <p:cNvSpPr>
                  <a:spLocks noChangeArrowheads="1"/>
                </p:cNvSpPr>
                <p:nvPr/>
              </p:nvSpPr>
              <p:spPr bwMode="auto">
                <a:xfrm>
                  <a:off x="2196"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7" name="Rectangle 236">
                  <a:extLst>
                    <a:ext uri="{FF2B5EF4-FFF2-40B4-BE49-F238E27FC236}">
                      <a16:creationId xmlns:a16="http://schemas.microsoft.com/office/drawing/2014/main" id="{243AB81D-9BAB-422F-BCCA-4EDD5012D926}"/>
                    </a:ext>
                  </a:extLst>
                </p:cNvPr>
                <p:cNvSpPr>
                  <a:spLocks noChangeArrowheads="1"/>
                </p:cNvSpPr>
                <p:nvPr/>
              </p:nvSpPr>
              <p:spPr bwMode="auto">
                <a:xfrm>
                  <a:off x="756"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8" name="Rectangle 237">
                  <a:extLst>
                    <a:ext uri="{FF2B5EF4-FFF2-40B4-BE49-F238E27FC236}">
                      <a16:creationId xmlns:a16="http://schemas.microsoft.com/office/drawing/2014/main" id="{BF24C2A2-4953-4C85-A38D-6C7AEA7F0571}"/>
                    </a:ext>
                  </a:extLst>
                </p:cNvPr>
                <p:cNvSpPr>
                  <a:spLocks noChangeArrowheads="1"/>
                </p:cNvSpPr>
                <p:nvPr/>
              </p:nvSpPr>
              <p:spPr bwMode="auto">
                <a:xfrm>
                  <a:off x="2484"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4" name="Group 183">
                <a:extLst>
                  <a:ext uri="{FF2B5EF4-FFF2-40B4-BE49-F238E27FC236}">
                    <a16:creationId xmlns:a16="http://schemas.microsoft.com/office/drawing/2014/main" id="{3AE64FF2-9903-447B-AFE1-E40A2796C8D7}"/>
                  </a:ext>
                </a:extLst>
              </p:cNvPr>
              <p:cNvGrpSpPr>
                <a:grpSpLocks/>
              </p:cNvGrpSpPr>
              <p:nvPr/>
            </p:nvGrpSpPr>
            <p:grpSpPr bwMode="auto">
              <a:xfrm>
                <a:off x="756" y="540"/>
                <a:ext cx="2016" cy="288"/>
                <a:chOff x="756" y="540"/>
                <a:chExt cx="2016" cy="288"/>
              </a:xfrm>
            </p:grpSpPr>
            <p:sp>
              <p:nvSpPr>
                <p:cNvPr id="225" name="Rectangle 224">
                  <a:extLst>
                    <a:ext uri="{FF2B5EF4-FFF2-40B4-BE49-F238E27FC236}">
                      <a16:creationId xmlns:a16="http://schemas.microsoft.com/office/drawing/2014/main" id="{80D21BF8-EBB0-4D16-8187-6CF70E26001C}"/>
                    </a:ext>
                  </a:extLst>
                </p:cNvPr>
                <p:cNvSpPr>
                  <a:spLocks noChangeArrowheads="1"/>
                </p:cNvSpPr>
                <p:nvPr/>
              </p:nvSpPr>
              <p:spPr bwMode="auto">
                <a:xfrm>
                  <a:off x="1044"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6" name="Rectangle 225">
                  <a:extLst>
                    <a:ext uri="{FF2B5EF4-FFF2-40B4-BE49-F238E27FC236}">
                      <a16:creationId xmlns:a16="http://schemas.microsoft.com/office/drawing/2014/main" id="{0AB9DECD-12C2-4ADC-8A2F-11061B2C709A}"/>
                    </a:ext>
                  </a:extLst>
                </p:cNvPr>
                <p:cNvSpPr>
                  <a:spLocks noChangeArrowheads="1"/>
                </p:cNvSpPr>
                <p:nvPr/>
              </p:nvSpPr>
              <p:spPr bwMode="auto">
                <a:xfrm>
                  <a:off x="1332"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7" name="Rectangle 226">
                  <a:extLst>
                    <a:ext uri="{FF2B5EF4-FFF2-40B4-BE49-F238E27FC236}">
                      <a16:creationId xmlns:a16="http://schemas.microsoft.com/office/drawing/2014/main" id="{94DB8E70-E7ED-499F-8FF9-CF8F00BB091D}"/>
                    </a:ext>
                  </a:extLst>
                </p:cNvPr>
                <p:cNvSpPr>
                  <a:spLocks noChangeArrowheads="1"/>
                </p:cNvSpPr>
                <p:nvPr/>
              </p:nvSpPr>
              <p:spPr bwMode="auto">
                <a:xfrm>
                  <a:off x="1620"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8" name="Rectangle 227">
                  <a:extLst>
                    <a:ext uri="{FF2B5EF4-FFF2-40B4-BE49-F238E27FC236}">
                      <a16:creationId xmlns:a16="http://schemas.microsoft.com/office/drawing/2014/main" id="{9CFCDF96-C064-4384-8DD8-2040E197718C}"/>
                    </a:ext>
                  </a:extLst>
                </p:cNvPr>
                <p:cNvSpPr>
                  <a:spLocks noChangeArrowheads="1"/>
                </p:cNvSpPr>
                <p:nvPr/>
              </p:nvSpPr>
              <p:spPr bwMode="auto">
                <a:xfrm>
                  <a:off x="1908"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9" name="Rectangle 228">
                  <a:extLst>
                    <a:ext uri="{FF2B5EF4-FFF2-40B4-BE49-F238E27FC236}">
                      <a16:creationId xmlns:a16="http://schemas.microsoft.com/office/drawing/2014/main" id="{6F5B33FD-C721-45EE-8D85-A2C2B968F4C7}"/>
                    </a:ext>
                  </a:extLst>
                </p:cNvPr>
                <p:cNvSpPr>
                  <a:spLocks noChangeArrowheads="1"/>
                </p:cNvSpPr>
                <p:nvPr/>
              </p:nvSpPr>
              <p:spPr bwMode="auto">
                <a:xfrm>
                  <a:off x="2196"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0" name="Rectangle 229">
                  <a:extLst>
                    <a:ext uri="{FF2B5EF4-FFF2-40B4-BE49-F238E27FC236}">
                      <a16:creationId xmlns:a16="http://schemas.microsoft.com/office/drawing/2014/main" id="{8BA649E0-C0BB-490A-80D2-C259603E0404}"/>
                    </a:ext>
                  </a:extLst>
                </p:cNvPr>
                <p:cNvSpPr>
                  <a:spLocks noChangeArrowheads="1"/>
                </p:cNvSpPr>
                <p:nvPr/>
              </p:nvSpPr>
              <p:spPr bwMode="auto">
                <a:xfrm>
                  <a:off x="756"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1" name="Rectangle 230">
                  <a:extLst>
                    <a:ext uri="{FF2B5EF4-FFF2-40B4-BE49-F238E27FC236}">
                      <a16:creationId xmlns:a16="http://schemas.microsoft.com/office/drawing/2014/main" id="{60A45814-ADF8-455C-AB98-39C778687EE0}"/>
                    </a:ext>
                  </a:extLst>
                </p:cNvPr>
                <p:cNvSpPr>
                  <a:spLocks noChangeArrowheads="1"/>
                </p:cNvSpPr>
                <p:nvPr/>
              </p:nvSpPr>
              <p:spPr bwMode="auto">
                <a:xfrm>
                  <a:off x="2484"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5" name="Group 184">
                <a:extLst>
                  <a:ext uri="{FF2B5EF4-FFF2-40B4-BE49-F238E27FC236}">
                    <a16:creationId xmlns:a16="http://schemas.microsoft.com/office/drawing/2014/main" id="{B7A1F3A9-1C0C-4AD0-9326-BC736055BE3C}"/>
                  </a:ext>
                </a:extLst>
              </p:cNvPr>
              <p:cNvGrpSpPr>
                <a:grpSpLocks/>
              </p:cNvGrpSpPr>
              <p:nvPr/>
            </p:nvGrpSpPr>
            <p:grpSpPr bwMode="auto">
              <a:xfrm>
                <a:off x="756" y="828"/>
                <a:ext cx="2016" cy="288"/>
                <a:chOff x="756" y="828"/>
                <a:chExt cx="2016" cy="288"/>
              </a:xfrm>
            </p:grpSpPr>
            <p:sp>
              <p:nvSpPr>
                <p:cNvPr id="218" name="Rectangle 217">
                  <a:extLst>
                    <a:ext uri="{FF2B5EF4-FFF2-40B4-BE49-F238E27FC236}">
                      <a16:creationId xmlns:a16="http://schemas.microsoft.com/office/drawing/2014/main" id="{C7BF271F-2630-49A5-8B6B-FA10C8E30DD0}"/>
                    </a:ext>
                  </a:extLst>
                </p:cNvPr>
                <p:cNvSpPr>
                  <a:spLocks noChangeArrowheads="1"/>
                </p:cNvSpPr>
                <p:nvPr/>
              </p:nvSpPr>
              <p:spPr bwMode="auto">
                <a:xfrm>
                  <a:off x="1044"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9" name="Rectangle 218">
                  <a:extLst>
                    <a:ext uri="{FF2B5EF4-FFF2-40B4-BE49-F238E27FC236}">
                      <a16:creationId xmlns:a16="http://schemas.microsoft.com/office/drawing/2014/main" id="{E0704E4C-E6CE-455E-B33F-A41FB9800146}"/>
                    </a:ext>
                  </a:extLst>
                </p:cNvPr>
                <p:cNvSpPr>
                  <a:spLocks noChangeArrowheads="1"/>
                </p:cNvSpPr>
                <p:nvPr/>
              </p:nvSpPr>
              <p:spPr bwMode="auto">
                <a:xfrm>
                  <a:off x="1332"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0" name="Rectangle 219">
                  <a:extLst>
                    <a:ext uri="{FF2B5EF4-FFF2-40B4-BE49-F238E27FC236}">
                      <a16:creationId xmlns:a16="http://schemas.microsoft.com/office/drawing/2014/main" id="{1E9F2EAC-E5DB-4848-A0DE-B2973E9033EF}"/>
                    </a:ext>
                  </a:extLst>
                </p:cNvPr>
                <p:cNvSpPr>
                  <a:spLocks noChangeArrowheads="1"/>
                </p:cNvSpPr>
                <p:nvPr/>
              </p:nvSpPr>
              <p:spPr bwMode="auto">
                <a:xfrm>
                  <a:off x="1620"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1" name="Rectangle 220">
                  <a:extLst>
                    <a:ext uri="{FF2B5EF4-FFF2-40B4-BE49-F238E27FC236}">
                      <a16:creationId xmlns:a16="http://schemas.microsoft.com/office/drawing/2014/main" id="{322CBF22-874C-46F2-B97A-4BCAC9C74AC6}"/>
                    </a:ext>
                  </a:extLst>
                </p:cNvPr>
                <p:cNvSpPr>
                  <a:spLocks noChangeArrowheads="1"/>
                </p:cNvSpPr>
                <p:nvPr/>
              </p:nvSpPr>
              <p:spPr bwMode="auto">
                <a:xfrm>
                  <a:off x="1908"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2" name="Rectangle 221">
                  <a:extLst>
                    <a:ext uri="{FF2B5EF4-FFF2-40B4-BE49-F238E27FC236}">
                      <a16:creationId xmlns:a16="http://schemas.microsoft.com/office/drawing/2014/main" id="{8B897682-5891-4613-BDF5-032A240E2CF7}"/>
                    </a:ext>
                  </a:extLst>
                </p:cNvPr>
                <p:cNvSpPr>
                  <a:spLocks noChangeArrowheads="1"/>
                </p:cNvSpPr>
                <p:nvPr/>
              </p:nvSpPr>
              <p:spPr bwMode="auto">
                <a:xfrm>
                  <a:off x="2196"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3" name="Rectangle 222">
                  <a:extLst>
                    <a:ext uri="{FF2B5EF4-FFF2-40B4-BE49-F238E27FC236}">
                      <a16:creationId xmlns:a16="http://schemas.microsoft.com/office/drawing/2014/main" id="{0F1E0AA2-3F54-4906-B72D-5F45F7E61861}"/>
                    </a:ext>
                  </a:extLst>
                </p:cNvPr>
                <p:cNvSpPr>
                  <a:spLocks noChangeArrowheads="1"/>
                </p:cNvSpPr>
                <p:nvPr/>
              </p:nvSpPr>
              <p:spPr bwMode="auto">
                <a:xfrm>
                  <a:off x="756"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4" name="Rectangle 223">
                  <a:extLst>
                    <a:ext uri="{FF2B5EF4-FFF2-40B4-BE49-F238E27FC236}">
                      <a16:creationId xmlns:a16="http://schemas.microsoft.com/office/drawing/2014/main" id="{97AD07F2-F70F-44A4-BA56-B8895375D896}"/>
                    </a:ext>
                  </a:extLst>
                </p:cNvPr>
                <p:cNvSpPr>
                  <a:spLocks noChangeArrowheads="1"/>
                </p:cNvSpPr>
                <p:nvPr/>
              </p:nvSpPr>
              <p:spPr bwMode="auto">
                <a:xfrm>
                  <a:off x="2484"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6" name="Group 185">
                <a:extLst>
                  <a:ext uri="{FF2B5EF4-FFF2-40B4-BE49-F238E27FC236}">
                    <a16:creationId xmlns:a16="http://schemas.microsoft.com/office/drawing/2014/main" id="{E276F8BB-9A7D-420D-8440-D4F18C38E2EB}"/>
                  </a:ext>
                </a:extLst>
              </p:cNvPr>
              <p:cNvGrpSpPr>
                <a:grpSpLocks/>
              </p:cNvGrpSpPr>
              <p:nvPr/>
            </p:nvGrpSpPr>
            <p:grpSpPr bwMode="auto">
              <a:xfrm>
                <a:off x="756" y="1116"/>
                <a:ext cx="2016" cy="288"/>
                <a:chOff x="756" y="1116"/>
                <a:chExt cx="2016" cy="288"/>
              </a:xfrm>
            </p:grpSpPr>
            <p:sp>
              <p:nvSpPr>
                <p:cNvPr id="211" name="Rectangle 210">
                  <a:extLst>
                    <a:ext uri="{FF2B5EF4-FFF2-40B4-BE49-F238E27FC236}">
                      <a16:creationId xmlns:a16="http://schemas.microsoft.com/office/drawing/2014/main" id="{66296F77-134E-4F9E-B0B9-9CF139EF5B6D}"/>
                    </a:ext>
                  </a:extLst>
                </p:cNvPr>
                <p:cNvSpPr>
                  <a:spLocks noChangeArrowheads="1"/>
                </p:cNvSpPr>
                <p:nvPr/>
              </p:nvSpPr>
              <p:spPr bwMode="auto">
                <a:xfrm>
                  <a:off x="1044"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2" name="Rectangle 211">
                  <a:extLst>
                    <a:ext uri="{FF2B5EF4-FFF2-40B4-BE49-F238E27FC236}">
                      <a16:creationId xmlns:a16="http://schemas.microsoft.com/office/drawing/2014/main" id="{3C475AE9-2FD8-44C8-8BAD-AACF73326B01}"/>
                    </a:ext>
                  </a:extLst>
                </p:cNvPr>
                <p:cNvSpPr>
                  <a:spLocks noChangeArrowheads="1"/>
                </p:cNvSpPr>
                <p:nvPr/>
              </p:nvSpPr>
              <p:spPr bwMode="auto">
                <a:xfrm>
                  <a:off x="1332"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3" name="Rectangle 212">
                  <a:extLst>
                    <a:ext uri="{FF2B5EF4-FFF2-40B4-BE49-F238E27FC236}">
                      <a16:creationId xmlns:a16="http://schemas.microsoft.com/office/drawing/2014/main" id="{6A450BC3-9DCA-4B98-A8C8-4ACC400BB5FE}"/>
                    </a:ext>
                  </a:extLst>
                </p:cNvPr>
                <p:cNvSpPr>
                  <a:spLocks noChangeArrowheads="1"/>
                </p:cNvSpPr>
                <p:nvPr/>
              </p:nvSpPr>
              <p:spPr bwMode="auto">
                <a:xfrm>
                  <a:off x="1620"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4" name="Rectangle 213">
                  <a:extLst>
                    <a:ext uri="{FF2B5EF4-FFF2-40B4-BE49-F238E27FC236}">
                      <a16:creationId xmlns:a16="http://schemas.microsoft.com/office/drawing/2014/main" id="{FED80C26-9116-4313-9752-8338929769CC}"/>
                    </a:ext>
                  </a:extLst>
                </p:cNvPr>
                <p:cNvSpPr>
                  <a:spLocks noChangeArrowheads="1"/>
                </p:cNvSpPr>
                <p:nvPr/>
              </p:nvSpPr>
              <p:spPr bwMode="auto">
                <a:xfrm>
                  <a:off x="1908"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5" name="Rectangle 214">
                  <a:extLst>
                    <a:ext uri="{FF2B5EF4-FFF2-40B4-BE49-F238E27FC236}">
                      <a16:creationId xmlns:a16="http://schemas.microsoft.com/office/drawing/2014/main" id="{EDF388D2-6709-4760-A768-6B85C323A9B1}"/>
                    </a:ext>
                  </a:extLst>
                </p:cNvPr>
                <p:cNvSpPr>
                  <a:spLocks noChangeArrowheads="1"/>
                </p:cNvSpPr>
                <p:nvPr/>
              </p:nvSpPr>
              <p:spPr bwMode="auto">
                <a:xfrm>
                  <a:off x="2196"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6" name="Rectangle 215">
                  <a:extLst>
                    <a:ext uri="{FF2B5EF4-FFF2-40B4-BE49-F238E27FC236}">
                      <a16:creationId xmlns:a16="http://schemas.microsoft.com/office/drawing/2014/main" id="{135E4114-A221-46E1-A3C5-30593DC5479C}"/>
                    </a:ext>
                  </a:extLst>
                </p:cNvPr>
                <p:cNvSpPr>
                  <a:spLocks noChangeArrowheads="1"/>
                </p:cNvSpPr>
                <p:nvPr/>
              </p:nvSpPr>
              <p:spPr bwMode="auto">
                <a:xfrm>
                  <a:off x="756"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7" name="Rectangle 216">
                  <a:extLst>
                    <a:ext uri="{FF2B5EF4-FFF2-40B4-BE49-F238E27FC236}">
                      <a16:creationId xmlns:a16="http://schemas.microsoft.com/office/drawing/2014/main" id="{5DD53D24-C0C3-4218-842C-0CB233937FCE}"/>
                    </a:ext>
                  </a:extLst>
                </p:cNvPr>
                <p:cNvSpPr>
                  <a:spLocks noChangeArrowheads="1"/>
                </p:cNvSpPr>
                <p:nvPr/>
              </p:nvSpPr>
              <p:spPr bwMode="auto">
                <a:xfrm>
                  <a:off x="2484"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7" name="Group 186">
                <a:extLst>
                  <a:ext uri="{FF2B5EF4-FFF2-40B4-BE49-F238E27FC236}">
                    <a16:creationId xmlns:a16="http://schemas.microsoft.com/office/drawing/2014/main" id="{223227ED-C78E-4AF9-8150-3C602E57847F}"/>
                  </a:ext>
                </a:extLst>
              </p:cNvPr>
              <p:cNvGrpSpPr>
                <a:grpSpLocks/>
              </p:cNvGrpSpPr>
              <p:nvPr/>
            </p:nvGrpSpPr>
            <p:grpSpPr bwMode="auto">
              <a:xfrm>
                <a:off x="756" y="1404"/>
                <a:ext cx="2016" cy="288"/>
                <a:chOff x="756" y="1404"/>
                <a:chExt cx="2016" cy="288"/>
              </a:xfrm>
            </p:grpSpPr>
            <p:sp>
              <p:nvSpPr>
                <p:cNvPr id="204" name="Rectangle 203">
                  <a:extLst>
                    <a:ext uri="{FF2B5EF4-FFF2-40B4-BE49-F238E27FC236}">
                      <a16:creationId xmlns:a16="http://schemas.microsoft.com/office/drawing/2014/main" id="{F0C65757-CAC3-4F2B-BB82-EDDF725B42A6}"/>
                    </a:ext>
                  </a:extLst>
                </p:cNvPr>
                <p:cNvSpPr>
                  <a:spLocks noChangeArrowheads="1"/>
                </p:cNvSpPr>
                <p:nvPr/>
              </p:nvSpPr>
              <p:spPr bwMode="auto">
                <a:xfrm>
                  <a:off x="1044"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5" name="Rectangle 204">
                  <a:extLst>
                    <a:ext uri="{FF2B5EF4-FFF2-40B4-BE49-F238E27FC236}">
                      <a16:creationId xmlns:a16="http://schemas.microsoft.com/office/drawing/2014/main" id="{1E288F5B-EB2C-4BD4-8714-80132011F1B1}"/>
                    </a:ext>
                  </a:extLst>
                </p:cNvPr>
                <p:cNvSpPr>
                  <a:spLocks noChangeArrowheads="1"/>
                </p:cNvSpPr>
                <p:nvPr/>
              </p:nvSpPr>
              <p:spPr bwMode="auto">
                <a:xfrm>
                  <a:off x="1332"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6" name="Rectangle 205">
                  <a:extLst>
                    <a:ext uri="{FF2B5EF4-FFF2-40B4-BE49-F238E27FC236}">
                      <a16:creationId xmlns:a16="http://schemas.microsoft.com/office/drawing/2014/main" id="{547DEF3B-71CF-4E95-9DD5-880412D13868}"/>
                    </a:ext>
                  </a:extLst>
                </p:cNvPr>
                <p:cNvSpPr>
                  <a:spLocks noChangeArrowheads="1"/>
                </p:cNvSpPr>
                <p:nvPr/>
              </p:nvSpPr>
              <p:spPr bwMode="auto">
                <a:xfrm>
                  <a:off x="1620"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7" name="Rectangle 206">
                  <a:extLst>
                    <a:ext uri="{FF2B5EF4-FFF2-40B4-BE49-F238E27FC236}">
                      <a16:creationId xmlns:a16="http://schemas.microsoft.com/office/drawing/2014/main" id="{7EE084B5-D12E-4F4C-83E2-39FB450C2FD3}"/>
                    </a:ext>
                  </a:extLst>
                </p:cNvPr>
                <p:cNvSpPr>
                  <a:spLocks noChangeArrowheads="1"/>
                </p:cNvSpPr>
                <p:nvPr/>
              </p:nvSpPr>
              <p:spPr bwMode="auto">
                <a:xfrm>
                  <a:off x="1908"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8" name="Rectangle 207">
                  <a:extLst>
                    <a:ext uri="{FF2B5EF4-FFF2-40B4-BE49-F238E27FC236}">
                      <a16:creationId xmlns:a16="http://schemas.microsoft.com/office/drawing/2014/main" id="{232BDE42-55E2-47E0-A39F-02E732A70267}"/>
                    </a:ext>
                  </a:extLst>
                </p:cNvPr>
                <p:cNvSpPr>
                  <a:spLocks noChangeArrowheads="1"/>
                </p:cNvSpPr>
                <p:nvPr/>
              </p:nvSpPr>
              <p:spPr bwMode="auto">
                <a:xfrm>
                  <a:off x="2196"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9" name="Rectangle 208">
                  <a:extLst>
                    <a:ext uri="{FF2B5EF4-FFF2-40B4-BE49-F238E27FC236}">
                      <a16:creationId xmlns:a16="http://schemas.microsoft.com/office/drawing/2014/main" id="{ED3ACB60-C295-4EDF-B528-D90CFB258CD0}"/>
                    </a:ext>
                  </a:extLst>
                </p:cNvPr>
                <p:cNvSpPr>
                  <a:spLocks noChangeArrowheads="1"/>
                </p:cNvSpPr>
                <p:nvPr/>
              </p:nvSpPr>
              <p:spPr bwMode="auto">
                <a:xfrm>
                  <a:off x="756"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0" name="Rectangle 209">
                  <a:extLst>
                    <a:ext uri="{FF2B5EF4-FFF2-40B4-BE49-F238E27FC236}">
                      <a16:creationId xmlns:a16="http://schemas.microsoft.com/office/drawing/2014/main" id="{1D1ACA2E-B225-4F7F-86DB-5C871ED29F2A}"/>
                    </a:ext>
                  </a:extLst>
                </p:cNvPr>
                <p:cNvSpPr>
                  <a:spLocks noChangeArrowheads="1"/>
                </p:cNvSpPr>
                <p:nvPr/>
              </p:nvSpPr>
              <p:spPr bwMode="auto">
                <a:xfrm>
                  <a:off x="2484"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8" name="Group 187">
                <a:extLst>
                  <a:ext uri="{FF2B5EF4-FFF2-40B4-BE49-F238E27FC236}">
                    <a16:creationId xmlns:a16="http://schemas.microsoft.com/office/drawing/2014/main" id="{BAB1167A-E197-4712-80EC-14F6EEDE1FFF}"/>
                  </a:ext>
                </a:extLst>
              </p:cNvPr>
              <p:cNvGrpSpPr>
                <a:grpSpLocks/>
              </p:cNvGrpSpPr>
              <p:nvPr/>
            </p:nvGrpSpPr>
            <p:grpSpPr bwMode="auto">
              <a:xfrm>
                <a:off x="756" y="1692"/>
                <a:ext cx="2016" cy="288"/>
                <a:chOff x="756" y="1692"/>
                <a:chExt cx="2016" cy="288"/>
              </a:xfrm>
            </p:grpSpPr>
            <p:sp>
              <p:nvSpPr>
                <p:cNvPr id="197" name="Rectangle 196">
                  <a:extLst>
                    <a:ext uri="{FF2B5EF4-FFF2-40B4-BE49-F238E27FC236}">
                      <a16:creationId xmlns:a16="http://schemas.microsoft.com/office/drawing/2014/main" id="{697AB426-9AC8-4FD9-B897-DA650784261C}"/>
                    </a:ext>
                  </a:extLst>
                </p:cNvPr>
                <p:cNvSpPr>
                  <a:spLocks noChangeArrowheads="1"/>
                </p:cNvSpPr>
                <p:nvPr/>
              </p:nvSpPr>
              <p:spPr bwMode="auto">
                <a:xfrm>
                  <a:off x="1044"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8" name="Rectangle 197">
                  <a:extLst>
                    <a:ext uri="{FF2B5EF4-FFF2-40B4-BE49-F238E27FC236}">
                      <a16:creationId xmlns:a16="http://schemas.microsoft.com/office/drawing/2014/main" id="{BDF0FA10-5B04-4A12-9C2A-ACE49AA490E4}"/>
                    </a:ext>
                  </a:extLst>
                </p:cNvPr>
                <p:cNvSpPr>
                  <a:spLocks noChangeArrowheads="1"/>
                </p:cNvSpPr>
                <p:nvPr/>
              </p:nvSpPr>
              <p:spPr bwMode="auto">
                <a:xfrm>
                  <a:off x="1332"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9" name="Rectangle 198">
                  <a:extLst>
                    <a:ext uri="{FF2B5EF4-FFF2-40B4-BE49-F238E27FC236}">
                      <a16:creationId xmlns:a16="http://schemas.microsoft.com/office/drawing/2014/main" id="{34009741-889A-4C45-A6F6-78DDE64BE925}"/>
                    </a:ext>
                  </a:extLst>
                </p:cNvPr>
                <p:cNvSpPr>
                  <a:spLocks noChangeArrowheads="1"/>
                </p:cNvSpPr>
                <p:nvPr/>
              </p:nvSpPr>
              <p:spPr bwMode="auto">
                <a:xfrm>
                  <a:off x="1620"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0" name="Rectangle 199">
                  <a:extLst>
                    <a:ext uri="{FF2B5EF4-FFF2-40B4-BE49-F238E27FC236}">
                      <a16:creationId xmlns:a16="http://schemas.microsoft.com/office/drawing/2014/main" id="{B6646264-FFFE-468D-8149-FC9998623CBE}"/>
                    </a:ext>
                  </a:extLst>
                </p:cNvPr>
                <p:cNvSpPr>
                  <a:spLocks noChangeArrowheads="1"/>
                </p:cNvSpPr>
                <p:nvPr/>
              </p:nvSpPr>
              <p:spPr bwMode="auto">
                <a:xfrm>
                  <a:off x="1908"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1" name="Rectangle 200">
                  <a:extLst>
                    <a:ext uri="{FF2B5EF4-FFF2-40B4-BE49-F238E27FC236}">
                      <a16:creationId xmlns:a16="http://schemas.microsoft.com/office/drawing/2014/main" id="{482D2D6E-56BA-4680-94F3-76DB3127F7A3}"/>
                    </a:ext>
                  </a:extLst>
                </p:cNvPr>
                <p:cNvSpPr>
                  <a:spLocks noChangeArrowheads="1"/>
                </p:cNvSpPr>
                <p:nvPr/>
              </p:nvSpPr>
              <p:spPr bwMode="auto">
                <a:xfrm>
                  <a:off x="2196"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2" name="Rectangle 201">
                  <a:extLst>
                    <a:ext uri="{FF2B5EF4-FFF2-40B4-BE49-F238E27FC236}">
                      <a16:creationId xmlns:a16="http://schemas.microsoft.com/office/drawing/2014/main" id="{2254D847-14D7-4B51-9123-37DDCE17DDF6}"/>
                    </a:ext>
                  </a:extLst>
                </p:cNvPr>
                <p:cNvSpPr>
                  <a:spLocks noChangeArrowheads="1"/>
                </p:cNvSpPr>
                <p:nvPr/>
              </p:nvSpPr>
              <p:spPr bwMode="auto">
                <a:xfrm>
                  <a:off x="756"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3" name="Rectangle 202">
                  <a:extLst>
                    <a:ext uri="{FF2B5EF4-FFF2-40B4-BE49-F238E27FC236}">
                      <a16:creationId xmlns:a16="http://schemas.microsoft.com/office/drawing/2014/main" id="{23EE4D57-B36F-4051-899B-BF669C9CF127}"/>
                    </a:ext>
                  </a:extLst>
                </p:cNvPr>
                <p:cNvSpPr>
                  <a:spLocks noChangeArrowheads="1"/>
                </p:cNvSpPr>
                <p:nvPr/>
              </p:nvSpPr>
              <p:spPr bwMode="auto">
                <a:xfrm>
                  <a:off x="2484"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9" name="Group 188">
                <a:extLst>
                  <a:ext uri="{FF2B5EF4-FFF2-40B4-BE49-F238E27FC236}">
                    <a16:creationId xmlns:a16="http://schemas.microsoft.com/office/drawing/2014/main" id="{ED1F2157-865E-48ED-A7B5-DFA214CA3EB7}"/>
                  </a:ext>
                </a:extLst>
              </p:cNvPr>
              <p:cNvGrpSpPr>
                <a:grpSpLocks/>
              </p:cNvGrpSpPr>
              <p:nvPr/>
            </p:nvGrpSpPr>
            <p:grpSpPr bwMode="auto">
              <a:xfrm>
                <a:off x="756" y="1980"/>
                <a:ext cx="2016" cy="288"/>
                <a:chOff x="756" y="1980"/>
                <a:chExt cx="2016" cy="288"/>
              </a:xfrm>
            </p:grpSpPr>
            <p:sp>
              <p:nvSpPr>
                <p:cNvPr id="190" name="Rectangle 189">
                  <a:extLst>
                    <a:ext uri="{FF2B5EF4-FFF2-40B4-BE49-F238E27FC236}">
                      <a16:creationId xmlns:a16="http://schemas.microsoft.com/office/drawing/2014/main" id="{DAC2E13D-D035-4421-9229-61745B951DC9}"/>
                    </a:ext>
                  </a:extLst>
                </p:cNvPr>
                <p:cNvSpPr>
                  <a:spLocks noChangeArrowheads="1"/>
                </p:cNvSpPr>
                <p:nvPr/>
              </p:nvSpPr>
              <p:spPr bwMode="auto">
                <a:xfrm>
                  <a:off x="1044"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1" name="Rectangle 190">
                  <a:extLst>
                    <a:ext uri="{FF2B5EF4-FFF2-40B4-BE49-F238E27FC236}">
                      <a16:creationId xmlns:a16="http://schemas.microsoft.com/office/drawing/2014/main" id="{DAC7A6EF-B4D3-455D-979C-3662B4A6A7D1}"/>
                    </a:ext>
                  </a:extLst>
                </p:cNvPr>
                <p:cNvSpPr>
                  <a:spLocks noChangeArrowheads="1"/>
                </p:cNvSpPr>
                <p:nvPr/>
              </p:nvSpPr>
              <p:spPr bwMode="auto">
                <a:xfrm>
                  <a:off x="1332"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2" name="Rectangle 191">
                  <a:extLst>
                    <a:ext uri="{FF2B5EF4-FFF2-40B4-BE49-F238E27FC236}">
                      <a16:creationId xmlns:a16="http://schemas.microsoft.com/office/drawing/2014/main" id="{030746D0-013A-4F05-82D2-BF5FE47E6591}"/>
                    </a:ext>
                  </a:extLst>
                </p:cNvPr>
                <p:cNvSpPr>
                  <a:spLocks noChangeArrowheads="1"/>
                </p:cNvSpPr>
                <p:nvPr/>
              </p:nvSpPr>
              <p:spPr bwMode="auto">
                <a:xfrm>
                  <a:off x="1620"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3" name="Rectangle 192">
                  <a:extLst>
                    <a:ext uri="{FF2B5EF4-FFF2-40B4-BE49-F238E27FC236}">
                      <a16:creationId xmlns:a16="http://schemas.microsoft.com/office/drawing/2014/main" id="{10C5C72A-9B40-43B1-B64C-27302A36A645}"/>
                    </a:ext>
                  </a:extLst>
                </p:cNvPr>
                <p:cNvSpPr>
                  <a:spLocks noChangeArrowheads="1"/>
                </p:cNvSpPr>
                <p:nvPr/>
              </p:nvSpPr>
              <p:spPr bwMode="auto">
                <a:xfrm>
                  <a:off x="1908"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4" name="Rectangle 193">
                  <a:extLst>
                    <a:ext uri="{FF2B5EF4-FFF2-40B4-BE49-F238E27FC236}">
                      <a16:creationId xmlns:a16="http://schemas.microsoft.com/office/drawing/2014/main" id="{7796CBF4-4158-424E-910B-F38313F26D71}"/>
                    </a:ext>
                  </a:extLst>
                </p:cNvPr>
                <p:cNvSpPr>
                  <a:spLocks noChangeArrowheads="1"/>
                </p:cNvSpPr>
                <p:nvPr/>
              </p:nvSpPr>
              <p:spPr bwMode="auto">
                <a:xfrm>
                  <a:off x="2196"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5" name="Rectangle 194">
                  <a:extLst>
                    <a:ext uri="{FF2B5EF4-FFF2-40B4-BE49-F238E27FC236}">
                      <a16:creationId xmlns:a16="http://schemas.microsoft.com/office/drawing/2014/main" id="{14FEB4B3-5D25-4A44-9E03-C2FEEDC03CF8}"/>
                    </a:ext>
                  </a:extLst>
                </p:cNvPr>
                <p:cNvSpPr>
                  <a:spLocks noChangeArrowheads="1"/>
                </p:cNvSpPr>
                <p:nvPr/>
              </p:nvSpPr>
              <p:spPr bwMode="auto">
                <a:xfrm>
                  <a:off x="756"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6" name="Rectangle 195">
                  <a:extLst>
                    <a:ext uri="{FF2B5EF4-FFF2-40B4-BE49-F238E27FC236}">
                      <a16:creationId xmlns:a16="http://schemas.microsoft.com/office/drawing/2014/main" id="{35E89ADA-E50A-425D-AB06-36EE3D2507DF}"/>
                    </a:ext>
                  </a:extLst>
                </p:cNvPr>
                <p:cNvSpPr>
                  <a:spLocks noChangeArrowheads="1"/>
                </p:cNvSpPr>
                <p:nvPr/>
              </p:nvSpPr>
              <p:spPr bwMode="auto">
                <a:xfrm>
                  <a:off x="2484"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grpSp>
          <p:nvGrpSpPr>
            <p:cNvPr id="10" name="Group 9">
              <a:extLst>
                <a:ext uri="{FF2B5EF4-FFF2-40B4-BE49-F238E27FC236}">
                  <a16:creationId xmlns:a16="http://schemas.microsoft.com/office/drawing/2014/main" id="{9A23CAC6-3127-472F-91A4-9055AD2F5B2D}"/>
                </a:ext>
              </a:extLst>
            </p:cNvPr>
            <p:cNvGrpSpPr>
              <a:grpSpLocks/>
            </p:cNvGrpSpPr>
            <p:nvPr/>
          </p:nvGrpSpPr>
          <p:grpSpPr bwMode="auto">
            <a:xfrm>
              <a:off x="2772" y="252"/>
              <a:ext cx="2016" cy="2016"/>
              <a:chOff x="2772" y="252"/>
              <a:chExt cx="2016" cy="2016"/>
            </a:xfrm>
          </p:grpSpPr>
          <p:grpSp>
            <p:nvGrpSpPr>
              <p:cNvPr id="127" name="Group 126">
                <a:extLst>
                  <a:ext uri="{FF2B5EF4-FFF2-40B4-BE49-F238E27FC236}">
                    <a16:creationId xmlns:a16="http://schemas.microsoft.com/office/drawing/2014/main" id="{C9D5EB54-DF2C-49C7-98EE-4092CE7FA530}"/>
                  </a:ext>
                </a:extLst>
              </p:cNvPr>
              <p:cNvGrpSpPr>
                <a:grpSpLocks/>
              </p:cNvGrpSpPr>
              <p:nvPr/>
            </p:nvGrpSpPr>
            <p:grpSpPr bwMode="auto">
              <a:xfrm>
                <a:off x="2772" y="252"/>
                <a:ext cx="2016" cy="288"/>
                <a:chOff x="2772" y="252"/>
                <a:chExt cx="2016" cy="288"/>
              </a:xfrm>
            </p:grpSpPr>
            <p:sp>
              <p:nvSpPr>
                <p:cNvPr id="176" name="Rectangle 175">
                  <a:extLst>
                    <a:ext uri="{FF2B5EF4-FFF2-40B4-BE49-F238E27FC236}">
                      <a16:creationId xmlns:a16="http://schemas.microsoft.com/office/drawing/2014/main" id="{DAE5DB90-AB96-44D2-AA33-1F50A6B1FD3F}"/>
                    </a:ext>
                  </a:extLst>
                </p:cNvPr>
                <p:cNvSpPr>
                  <a:spLocks noChangeArrowheads="1"/>
                </p:cNvSpPr>
                <p:nvPr/>
              </p:nvSpPr>
              <p:spPr bwMode="auto">
                <a:xfrm>
                  <a:off x="3060"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7" name="Rectangle 176">
                  <a:extLst>
                    <a:ext uri="{FF2B5EF4-FFF2-40B4-BE49-F238E27FC236}">
                      <a16:creationId xmlns:a16="http://schemas.microsoft.com/office/drawing/2014/main" id="{CE6E083F-0E96-451F-9AC6-9D84E9403CB5}"/>
                    </a:ext>
                  </a:extLst>
                </p:cNvPr>
                <p:cNvSpPr>
                  <a:spLocks noChangeArrowheads="1"/>
                </p:cNvSpPr>
                <p:nvPr/>
              </p:nvSpPr>
              <p:spPr bwMode="auto">
                <a:xfrm>
                  <a:off x="3348"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8" name="Rectangle 177">
                  <a:extLst>
                    <a:ext uri="{FF2B5EF4-FFF2-40B4-BE49-F238E27FC236}">
                      <a16:creationId xmlns:a16="http://schemas.microsoft.com/office/drawing/2014/main" id="{0E007DFC-E8A0-4234-A02D-B6AFD9323DC7}"/>
                    </a:ext>
                  </a:extLst>
                </p:cNvPr>
                <p:cNvSpPr>
                  <a:spLocks noChangeArrowheads="1"/>
                </p:cNvSpPr>
                <p:nvPr/>
              </p:nvSpPr>
              <p:spPr bwMode="auto">
                <a:xfrm>
                  <a:off x="3636"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9" name="Rectangle 178">
                  <a:extLst>
                    <a:ext uri="{FF2B5EF4-FFF2-40B4-BE49-F238E27FC236}">
                      <a16:creationId xmlns:a16="http://schemas.microsoft.com/office/drawing/2014/main" id="{090F71E4-1179-4D53-9EB6-E58A86E80106}"/>
                    </a:ext>
                  </a:extLst>
                </p:cNvPr>
                <p:cNvSpPr>
                  <a:spLocks noChangeArrowheads="1"/>
                </p:cNvSpPr>
                <p:nvPr/>
              </p:nvSpPr>
              <p:spPr bwMode="auto">
                <a:xfrm>
                  <a:off x="3924"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80" name="Rectangle 179">
                  <a:extLst>
                    <a:ext uri="{FF2B5EF4-FFF2-40B4-BE49-F238E27FC236}">
                      <a16:creationId xmlns:a16="http://schemas.microsoft.com/office/drawing/2014/main" id="{1F5242F3-E2DA-4B22-832F-AB603B4A21C7}"/>
                    </a:ext>
                  </a:extLst>
                </p:cNvPr>
                <p:cNvSpPr>
                  <a:spLocks noChangeArrowheads="1"/>
                </p:cNvSpPr>
                <p:nvPr/>
              </p:nvSpPr>
              <p:spPr bwMode="auto">
                <a:xfrm>
                  <a:off x="4212"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81" name="Rectangle 180">
                  <a:extLst>
                    <a:ext uri="{FF2B5EF4-FFF2-40B4-BE49-F238E27FC236}">
                      <a16:creationId xmlns:a16="http://schemas.microsoft.com/office/drawing/2014/main" id="{3392F7D1-20DA-4B9B-9A34-EBDE26C21663}"/>
                    </a:ext>
                  </a:extLst>
                </p:cNvPr>
                <p:cNvSpPr>
                  <a:spLocks noChangeArrowheads="1"/>
                </p:cNvSpPr>
                <p:nvPr/>
              </p:nvSpPr>
              <p:spPr bwMode="auto">
                <a:xfrm>
                  <a:off x="2772"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82" name="Rectangle 181">
                  <a:extLst>
                    <a:ext uri="{FF2B5EF4-FFF2-40B4-BE49-F238E27FC236}">
                      <a16:creationId xmlns:a16="http://schemas.microsoft.com/office/drawing/2014/main" id="{5204511B-77C9-400C-856A-79B1905772B6}"/>
                    </a:ext>
                  </a:extLst>
                </p:cNvPr>
                <p:cNvSpPr>
                  <a:spLocks noChangeArrowheads="1"/>
                </p:cNvSpPr>
                <p:nvPr/>
              </p:nvSpPr>
              <p:spPr bwMode="auto">
                <a:xfrm>
                  <a:off x="4500"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28" name="Group 127">
                <a:extLst>
                  <a:ext uri="{FF2B5EF4-FFF2-40B4-BE49-F238E27FC236}">
                    <a16:creationId xmlns:a16="http://schemas.microsoft.com/office/drawing/2014/main" id="{A5E985C0-8EF6-42B7-9E03-51A3158AE40A}"/>
                  </a:ext>
                </a:extLst>
              </p:cNvPr>
              <p:cNvGrpSpPr>
                <a:grpSpLocks/>
              </p:cNvGrpSpPr>
              <p:nvPr/>
            </p:nvGrpSpPr>
            <p:grpSpPr bwMode="auto">
              <a:xfrm>
                <a:off x="2772" y="540"/>
                <a:ext cx="2016" cy="288"/>
                <a:chOff x="2772" y="540"/>
                <a:chExt cx="2016" cy="288"/>
              </a:xfrm>
            </p:grpSpPr>
            <p:sp>
              <p:nvSpPr>
                <p:cNvPr id="169" name="Rectangle 168">
                  <a:extLst>
                    <a:ext uri="{FF2B5EF4-FFF2-40B4-BE49-F238E27FC236}">
                      <a16:creationId xmlns:a16="http://schemas.microsoft.com/office/drawing/2014/main" id="{29A72D14-D2A5-4559-8DF9-D59C8C4790B4}"/>
                    </a:ext>
                  </a:extLst>
                </p:cNvPr>
                <p:cNvSpPr>
                  <a:spLocks noChangeArrowheads="1"/>
                </p:cNvSpPr>
                <p:nvPr/>
              </p:nvSpPr>
              <p:spPr bwMode="auto">
                <a:xfrm>
                  <a:off x="3060"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0" name="Rectangle 169">
                  <a:extLst>
                    <a:ext uri="{FF2B5EF4-FFF2-40B4-BE49-F238E27FC236}">
                      <a16:creationId xmlns:a16="http://schemas.microsoft.com/office/drawing/2014/main" id="{5165C6EF-F667-4725-835C-6FBFACD4D994}"/>
                    </a:ext>
                  </a:extLst>
                </p:cNvPr>
                <p:cNvSpPr>
                  <a:spLocks noChangeArrowheads="1"/>
                </p:cNvSpPr>
                <p:nvPr/>
              </p:nvSpPr>
              <p:spPr bwMode="auto">
                <a:xfrm>
                  <a:off x="3348"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1" name="Rectangle 170">
                  <a:extLst>
                    <a:ext uri="{FF2B5EF4-FFF2-40B4-BE49-F238E27FC236}">
                      <a16:creationId xmlns:a16="http://schemas.microsoft.com/office/drawing/2014/main" id="{4FD07F31-35F4-4660-8221-81EBCE436BD9}"/>
                    </a:ext>
                  </a:extLst>
                </p:cNvPr>
                <p:cNvSpPr>
                  <a:spLocks noChangeArrowheads="1"/>
                </p:cNvSpPr>
                <p:nvPr/>
              </p:nvSpPr>
              <p:spPr bwMode="auto">
                <a:xfrm>
                  <a:off x="3636"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2" name="Rectangle 171">
                  <a:extLst>
                    <a:ext uri="{FF2B5EF4-FFF2-40B4-BE49-F238E27FC236}">
                      <a16:creationId xmlns:a16="http://schemas.microsoft.com/office/drawing/2014/main" id="{2843A76E-7492-4B16-A401-DDCC0880D057}"/>
                    </a:ext>
                  </a:extLst>
                </p:cNvPr>
                <p:cNvSpPr>
                  <a:spLocks noChangeArrowheads="1"/>
                </p:cNvSpPr>
                <p:nvPr/>
              </p:nvSpPr>
              <p:spPr bwMode="auto">
                <a:xfrm>
                  <a:off x="3924"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3" name="Rectangle 172">
                  <a:extLst>
                    <a:ext uri="{FF2B5EF4-FFF2-40B4-BE49-F238E27FC236}">
                      <a16:creationId xmlns:a16="http://schemas.microsoft.com/office/drawing/2014/main" id="{BD297C14-82C0-46A4-983D-BB7C13C1F3FA}"/>
                    </a:ext>
                  </a:extLst>
                </p:cNvPr>
                <p:cNvSpPr>
                  <a:spLocks noChangeArrowheads="1"/>
                </p:cNvSpPr>
                <p:nvPr/>
              </p:nvSpPr>
              <p:spPr bwMode="auto">
                <a:xfrm>
                  <a:off x="4212"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4" name="Rectangle 173">
                  <a:extLst>
                    <a:ext uri="{FF2B5EF4-FFF2-40B4-BE49-F238E27FC236}">
                      <a16:creationId xmlns:a16="http://schemas.microsoft.com/office/drawing/2014/main" id="{D2210F34-FB8B-45BC-8224-B4035B561EBA}"/>
                    </a:ext>
                  </a:extLst>
                </p:cNvPr>
                <p:cNvSpPr>
                  <a:spLocks noChangeArrowheads="1"/>
                </p:cNvSpPr>
                <p:nvPr/>
              </p:nvSpPr>
              <p:spPr bwMode="auto">
                <a:xfrm>
                  <a:off x="2772"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5" name="Rectangle 174">
                  <a:extLst>
                    <a:ext uri="{FF2B5EF4-FFF2-40B4-BE49-F238E27FC236}">
                      <a16:creationId xmlns:a16="http://schemas.microsoft.com/office/drawing/2014/main" id="{7F41AFF0-C4AF-4208-9108-87432CC5C34D}"/>
                    </a:ext>
                  </a:extLst>
                </p:cNvPr>
                <p:cNvSpPr>
                  <a:spLocks noChangeArrowheads="1"/>
                </p:cNvSpPr>
                <p:nvPr/>
              </p:nvSpPr>
              <p:spPr bwMode="auto">
                <a:xfrm>
                  <a:off x="4500"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29" name="Group 128">
                <a:extLst>
                  <a:ext uri="{FF2B5EF4-FFF2-40B4-BE49-F238E27FC236}">
                    <a16:creationId xmlns:a16="http://schemas.microsoft.com/office/drawing/2014/main" id="{56085EDE-0B3A-4CD2-B669-7ED854C53CCD}"/>
                  </a:ext>
                </a:extLst>
              </p:cNvPr>
              <p:cNvGrpSpPr>
                <a:grpSpLocks/>
              </p:cNvGrpSpPr>
              <p:nvPr/>
            </p:nvGrpSpPr>
            <p:grpSpPr bwMode="auto">
              <a:xfrm>
                <a:off x="2772" y="828"/>
                <a:ext cx="2016" cy="288"/>
                <a:chOff x="2772" y="828"/>
                <a:chExt cx="2016" cy="288"/>
              </a:xfrm>
            </p:grpSpPr>
            <p:sp>
              <p:nvSpPr>
                <p:cNvPr id="162" name="Rectangle 161">
                  <a:extLst>
                    <a:ext uri="{FF2B5EF4-FFF2-40B4-BE49-F238E27FC236}">
                      <a16:creationId xmlns:a16="http://schemas.microsoft.com/office/drawing/2014/main" id="{22AA2E8B-E514-4AEB-9E45-E2F0797514DA}"/>
                    </a:ext>
                  </a:extLst>
                </p:cNvPr>
                <p:cNvSpPr>
                  <a:spLocks noChangeArrowheads="1"/>
                </p:cNvSpPr>
                <p:nvPr/>
              </p:nvSpPr>
              <p:spPr bwMode="auto">
                <a:xfrm>
                  <a:off x="3060"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3" name="Rectangle 162">
                  <a:extLst>
                    <a:ext uri="{FF2B5EF4-FFF2-40B4-BE49-F238E27FC236}">
                      <a16:creationId xmlns:a16="http://schemas.microsoft.com/office/drawing/2014/main" id="{697437B8-1997-4493-B4F2-8F043CAFFE57}"/>
                    </a:ext>
                  </a:extLst>
                </p:cNvPr>
                <p:cNvSpPr>
                  <a:spLocks noChangeArrowheads="1"/>
                </p:cNvSpPr>
                <p:nvPr/>
              </p:nvSpPr>
              <p:spPr bwMode="auto">
                <a:xfrm>
                  <a:off x="3348"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4" name="Rectangle 163">
                  <a:extLst>
                    <a:ext uri="{FF2B5EF4-FFF2-40B4-BE49-F238E27FC236}">
                      <a16:creationId xmlns:a16="http://schemas.microsoft.com/office/drawing/2014/main" id="{107210DB-3690-4540-BC31-F35DC9D3D4D2}"/>
                    </a:ext>
                  </a:extLst>
                </p:cNvPr>
                <p:cNvSpPr>
                  <a:spLocks noChangeArrowheads="1"/>
                </p:cNvSpPr>
                <p:nvPr/>
              </p:nvSpPr>
              <p:spPr bwMode="auto">
                <a:xfrm>
                  <a:off x="3636"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5" name="Rectangle 164">
                  <a:extLst>
                    <a:ext uri="{FF2B5EF4-FFF2-40B4-BE49-F238E27FC236}">
                      <a16:creationId xmlns:a16="http://schemas.microsoft.com/office/drawing/2014/main" id="{F9C1FA29-BC43-4E9A-B427-6D8FC1B13A6C}"/>
                    </a:ext>
                  </a:extLst>
                </p:cNvPr>
                <p:cNvSpPr>
                  <a:spLocks noChangeArrowheads="1"/>
                </p:cNvSpPr>
                <p:nvPr/>
              </p:nvSpPr>
              <p:spPr bwMode="auto">
                <a:xfrm>
                  <a:off x="3924"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6" name="Rectangle 165">
                  <a:extLst>
                    <a:ext uri="{FF2B5EF4-FFF2-40B4-BE49-F238E27FC236}">
                      <a16:creationId xmlns:a16="http://schemas.microsoft.com/office/drawing/2014/main" id="{0B4165AB-90C5-454A-B638-572005D6258F}"/>
                    </a:ext>
                  </a:extLst>
                </p:cNvPr>
                <p:cNvSpPr>
                  <a:spLocks noChangeArrowheads="1"/>
                </p:cNvSpPr>
                <p:nvPr/>
              </p:nvSpPr>
              <p:spPr bwMode="auto">
                <a:xfrm>
                  <a:off x="4212"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7" name="Rectangle 166">
                  <a:extLst>
                    <a:ext uri="{FF2B5EF4-FFF2-40B4-BE49-F238E27FC236}">
                      <a16:creationId xmlns:a16="http://schemas.microsoft.com/office/drawing/2014/main" id="{D401A427-540D-41FC-BD7F-8901FFD54415}"/>
                    </a:ext>
                  </a:extLst>
                </p:cNvPr>
                <p:cNvSpPr>
                  <a:spLocks noChangeArrowheads="1"/>
                </p:cNvSpPr>
                <p:nvPr/>
              </p:nvSpPr>
              <p:spPr bwMode="auto">
                <a:xfrm>
                  <a:off x="2772"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8" name="Rectangle 167">
                  <a:extLst>
                    <a:ext uri="{FF2B5EF4-FFF2-40B4-BE49-F238E27FC236}">
                      <a16:creationId xmlns:a16="http://schemas.microsoft.com/office/drawing/2014/main" id="{85720E2C-4A2E-4EAE-832A-C7CE1540B8BF}"/>
                    </a:ext>
                  </a:extLst>
                </p:cNvPr>
                <p:cNvSpPr>
                  <a:spLocks noChangeArrowheads="1"/>
                </p:cNvSpPr>
                <p:nvPr/>
              </p:nvSpPr>
              <p:spPr bwMode="auto">
                <a:xfrm>
                  <a:off x="4500"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30" name="Group 129">
                <a:extLst>
                  <a:ext uri="{FF2B5EF4-FFF2-40B4-BE49-F238E27FC236}">
                    <a16:creationId xmlns:a16="http://schemas.microsoft.com/office/drawing/2014/main" id="{75C9E36F-78E3-4AE3-9F21-F531FB12B6A2}"/>
                  </a:ext>
                </a:extLst>
              </p:cNvPr>
              <p:cNvGrpSpPr>
                <a:grpSpLocks/>
              </p:cNvGrpSpPr>
              <p:nvPr/>
            </p:nvGrpSpPr>
            <p:grpSpPr bwMode="auto">
              <a:xfrm>
                <a:off x="2772" y="1116"/>
                <a:ext cx="2016" cy="288"/>
                <a:chOff x="2772" y="1116"/>
                <a:chExt cx="2016" cy="288"/>
              </a:xfrm>
            </p:grpSpPr>
            <p:sp>
              <p:nvSpPr>
                <p:cNvPr id="155" name="Rectangle 154">
                  <a:extLst>
                    <a:ext uri="{FF2B5EF4-FFF2-40B4-BE49-F238E27FC236}">
                      <a16:creationId xmlns:a16="http://schemas.microsoft.com/office/drawing/2014/main" id="{2E88D510-EC6B-43E5-9D71-E918B7837E25}"/>
                    </a:ext>
                  </a:extLst>
                </p:cNvPr>
                <p:cNvSpPr>
                  <a:spLocks noChangeArrowheads="1"/>
                </p:cNvSpPr>
                <p:nvPr/>
              </p:nvSpPr>
              <p:spPr bwMode="auto">
                <a:xfrm>
                  <a:off x="3060"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6" name="Rectangle 155">
                  <a:extLst>
                    <a:ext uri="{FF2B5EF4-FFF2-40B4-BE49-F238E27FC236}">
                      <a16:creationId xmlns:a16="http://schemas.microsoft.com/office/drawing/2014/main" id="{6980DCE3-F093-4256-9BE0-1E705FD2B8B0}"/>
                    </a:ext>
                  </a:extLst>
                </p:cNvPr>
                <p:cNvSpPr>
                  <a:spLocks noChangeArrowheads="1"/>
                </p:cNvSpPr>
                <p:nvPr/>
              </p:nvSpPr>
              <p:spPr bwMode="auto">
                <a:xfrm>
                  <a:off x="3348"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7" name="Rectangle 156">
                  <a:extLst>
                    <a:ext uri="{FF2B5EF4-FFF2-40B4-BE49-F238E27FC236}">
                      <a16:creationId xmlns:a16="http://schemas.microsoft.com/office/drawing/2014/main" id="{1AA29952-2362-41D1-9556-C015563B0D60}"/>
                    </a:ext>
                  </a:extLst>
                </p:cNvPr>
                <p:cNvSpPr>
                  <a:spLocks noChangeArrowheads="1"/>
                </p:cNvSpPr>
                <p:nvPr/>
              </p:nvSpPr>
              <p:spPr bwMode="auto">
                <a:xfrm>
                  <a:off x="3636"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8" name="Rectangle 157">
                  <a:extLst>
                    <a:ext uri="{FF2B5EF4-FFF2-40B4-BE49-F238E27FC236}">
                      <a16:creationId xmlns:a16="http://schemas.microsoft.com/office/drawing/2014/main" id="{30608432-52BD-4F6E-87ED-CDB940921584}"/>
                    </a:ext>
                  </a:extLst>
                </p:cNvPr>
                <p:cNvSpPr>
                  <a:spLocks noChangeArrowheads="1"/>
                </p:cNvSpPr>
                <p:nvPr/>
              </p:nvSpPr>
              <p:spPr bwMode="auto">
                <a:xfrm>
                  <a:off x="3924"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9" name="Rectangle 158">
                  <a:extLst>
                    <a:ext uri="{FF2B5EF4-FFF2-40B4-BE49-F238E27FC236}">
                      <a16:creationId xmlns:a16="http://schemas.microsoft.com/office/drawing/2014/main" id="{D1EBE73C-5A21-4686-8FEC-353ECDCE29A9}"/>
                    </a:ext>
                  </a:extLst>
                </p:cNvPr>
                <p:cNvSpPr>
                  <a:spLocks noChangeArrowheads="1"/>
                </p:cNvSpPr>
                <p:nvPr/>
              </p:nvSpPr>
              <p:spPr bwMode="auto">
                <a:xfrm>
                  <a:off x="4212"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0" name="Rectangle 159">
                  <a:extLst>
                    <a:ext uri="{FF2B5EF4-FFF2-40B4-BE49-F238E27FC236}">
                      <a16:creationId xmlns:a16="http://schemas.microsoft.com/office/drawing/2014/main" id="{4D7EBB08-103D-459F-AD38-C8431B9B9B03}"/>
                    </a:ext>
                  </a:extLst>
                </p:cNvPr>
                <p:cNvSpPr>
                  <a:spLocks noChangeArrowheads="1"/>
                </p:cNvSpPr>
                <p:nvPr/>
              </p:nvSpPr>
              <p:spPr bwMode="auto">
                <a:xfrm>
                  <a:off x="2772"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1" name="Rectangle 160">
                  <a:extLst>
                    <a:ext uri="{FF2B5EF4-FFF2-40B4-BE49-F238E27FC236}">
                      <a16:creationId xmlns:a16="http://schemas.microsoft.com/office/drawing/2014/main" id="{E8CC7163-C72C-45DF-A194-7EE3C28F8A02}"/>
                    </a:ext>
                  </a:extLst>
                </p:cNvPr>
                <p:cNvSpPr>
                  <a:spLocks noChangeArrowheads="1"/>
                </p:cNvSpPr>
                <p:nvPr/>
              </p:nvSpPr>
              <p:spPr bwMode="auto">
                <a:xfrm>
                  <a:off x="4500"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31" name="Group 130">
                <a:extLst>
                  <a:ext uri="{FF2B5EF4-FFF2-40B4-BE49-F238E27FC236}">
                    <a16:creationId xmlns:a16="http://schemas.microsoft.com/office/drawing/2014/main" id="{1B5DEC91-A9CF-4D8A-980F-CE1BF4E029D3}"/>
                  </a:ext>
                </a:extLst>
              </p:cNvPr>
              <p:cNvGrpSpPr>
                <a:grpSpLocks/>
              </p:cNvGrpSpPr>
              <p:nvPr/>
            </p:nvGrpSpPr>
            <p:grpSpPr bwMode="auto">
              <a:xfrm>
                <a:off x="2772" y="1404"/>
                <a:ext cx="2016" cy="288"/>
                <a:chOff x="2772" y="1404"/>
                <a:chExt cx="2016" cy="288"/>
              </a:xfrm>
            </p:grpSpPr>
            <p:sp>
              <p:nvSpPr>
                <p:cNvPr id="148" name="Rectangle 147">
                  <a:extLst>
                    <a:ext uri="{FF2B5EF4-FFF2-40B4-BE49-F238E27FC236}">
                      <a16:creationId xmlns:a16="http://schemas.microsoft.com/office/drawing/2014/main" id="{337C7A61-A89A-4D36-8DD1-576516231F2D}"/>
                    </a:ext>
                  </a:extLst>
                </p:cNvPr>
                <p:cNvSpPr>
                  <a:spLocks noChangeArrowheads="1"/>
                </p:cNvSpPr>
                <p:nvPr/>
              </p:nvSpPr>
              <p:spPr bwMode="auto">
                <a:xfrm>
                  <a:off x="3060"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9" name="Rectangle 148">
                  <a:extLst>
                    <a:ext uri="{FF2B5EF4-FFF2-40B4-BE49-F238E27FC236}">
                      <a16:creationId xmlns:a16="http://schemas.microsoft.com/office/drawing/2014/main" id="{28233F03-D263-4C5E-AF7E-626ADBCB901B}"/>
                    </a:ext>
                  </a:extLst>
                </p:cNvPr>
                <p:cNvSpPr>
                  <a:spLocks noChangeArrowheads="1"/>
                </p:cNvSpPr>
                <p:nvPr/>
              </p:nvSpPr>
              <p:spPr bwMode="auto">
                <a:xfrm>
                  <a:off x="3348"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0" name="Rectangle 149">
                  <a:extLst>
                    <a:ext uri="{FF2B5EF4-FFF2-40B4-BE49-F238E27FC236}">
                      <a16:creationId xmlns:a16="http://schemas.microsoft.com/office/drawing/2014/main" id="{883FD144-8BA3-4BFC-AC5A-1524D0E37CF8}"/>
                    </a:ext>
                  </a:extLst>
                </p:cNvPr>
                <p:cNvSpPr>
                  <a:spLocks noChangeArrowheads="1"/>
                </p:cNvSpPr>
                <p:nvPr/>
              </p:nvSpPr>
              <p:spPr bwMode="auto">
                <a:xfrm>
                  <a:off x="3636"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1" name="Rectangle 150">
                  <a:extLst>
                    <a:ext uri="{FF2B5EF4-FFF2-40B4-BE49-F238E27FC236}">
                      <a16:creationId xmlns:a16="http://schemas.microsoft.com/office/drawing/2014/main" id="{4E74043A-C184-4BA1-B99B-926C30F3DE75}"/>
                    </a:ext>
                  </a:extLst>
                </p:cNvPr>
                <p:cNvSpPr>
                  <a:spLocks noChangeArrowheads="1"/>
                </p:cNvSpPr>
                <p:nvPr/>
              </p:nvSpPr>
              <p:spPr bwMode="auto">
                <a:xfrm>
                  <a:off x="3924"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2" name="Rectangle 151">
                  <a:extLst>
                    <a:ext uri="{FF2B5EF4-FFF2-40B4-BE49-F238E27FC236}">
                      <a16:creationId xmlns:a16="http://schemas.microsoft.com/office/drawing/2014/main" id="{A350C12A-8645-44EC-8A70-A527BDE365BE}"/>
                    </a:ext>
                  </a:extLst>
                </p:cNvPr>
                <p:cNvSpPr>
                  <a:spLocks noChangeArrowheads="1"/>
                </p:cNvSpPr>
                <p:nvPr/>
              </p:nvSpPr>
              <p:spPr bwMode="auto">
                <a:xfrm>
                  <a:off x="4212"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3" name="Rectangle 152">
                  <a:extLst>
                    <a:ext uri="{FF2B5EF4-FFF2-40B4-BE49-F238E27FC236}">
                      <a16:creationId xmlns:a16="http://schemas.microsoft.com/office/drawing/2014/main" id="{BEDFFAA1-089C-476D-B2A5-318957983AEA}"/>
                    </a:ext>
                  </a:extLst>
                </p:cNvPr>
                <p:cNvSpPr>
                  <a:spLocks noChangeArrowheads="1"/>
                </p:cNvSpPr>
                <p:nvPr/>
              </p:nvSpPr>
              <p:spPr bwMode="auto">
                <a:xfrm>
                  <a:off x="2772"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4" name="Rectangle 153">
                  <a:extLst>
                    <a:ext uri="{FF2B5EF4-FFF2-40B4-BE49-F238E27FC236}">
                      <a16:creationId xmlns:a16="http://schemas.microsoft.com/office/drawing/2014/main" id="{B1AA05B2-0DE5-472C-9F76-7A474055BD03}"/>
                    </a:ext>
                  </a:extLst>
                </p:cNvPr>
                <p:cNvSpPr>
                  <a:spLocks noChangeArrowheads="1"/>
                </p:cNvSpPr>
                <p:nvPr/>
              </p:nvSpPr>
              <p:spPr bwMode="auto">
                <a:xfrm>
                  <a:off x="4500"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32" name="Group 131">
                <a:extLst>
                  <a:ext uri="{FF2B5EF4-FFF2-40B4-BE49-F238E27FC236}">
                    <a16:creationId xmlns:a16="http://schemas.microsoft.com/office/drawing/2014/main" id="{BAD06471-2EF8-4F6F-A6E8-3CCB1A1111B4}"/>
                  </a:ext>
                </a:extLst>
              </p:cNvPr>
              <p:cNvGrpSpPr>
                <a:grpSpLocks/>
              </p:cNvGrpSpPr>
              <p:nvPr/>
            </p:nvGrpSpPr>
            <p:grpSpPr bwMode="auto">
              <a:xfrm>
                <a:off x="2772" y="1692"/>
                <a:ext cx="2016" cy="288"/>
                <a:chOff x="2772" y="1692"/>
                <a:chExt cx="2016" cy="288"/>
              </a:xfrm>
            </p:grpSpPr>
            <p:sp>
              <p:nvSpPr>
                <p:cNvPr id="141" name="Rectangle 140">
                  <a:extLst>
                    <a:ext uri="{FF2B5EF4-FFF2-40B4-BE49-F238E27FC236}">
                      <a16:creationId xmlns:a16="http://schemas.microsoft.com/office/drawing/2014/main" id="{6C9837DE-E75A-40D8-A479-4DCB9F601DED}"/>
                    </a:ext>
                  </a:extLst>
                </p:cNvPr>
                <p:cNvSpPr>
                  <a:spLocks noChangeArrowheads="1"/>
                </p:cNvSpPr>
                <p:nvPr/>
              </p:nvSpPr>
              <p:spPr bwMode="auto">
                <a:xfrm>
                  <a:off x="3060"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2" name="Rectangle 141">
                  <a:extLst>
                    <a:ext uri="{FF2B5EF4-FFF2-40B4-BE49-F238E27FC236}">
                      <a16:creationId xmlns:a16="http://schemas.microsoft.com/office/drawing/2014/main" id="{659CEA4D-641E-41B4-B675-313FB1B7D92F}"/>
                    </a:ext>
                  </a:extLst>
                </p:cNvPr>
                <p:cNvSpPr>
                  <a:spLocks noChangeArrowheads="1"/>
                </p:cNvSpPr>
                <p:nvPr/>
              </p:nvSpPr>
              <p:spPr bwMode="auto">
                <a:xfrm>
                  <a:off x="3348"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3" name="Rectangle 142">
                  <a:extLst>
                    <a:ext uri="{FF2B5EF4-FFF2-40B4-BE49-F238E27FC236}">
                      <a16:creationId xmlns:a16="http://schemas.microsoft.com/office/drawing/2014/main" id="{03301667-0FC5-4C9B-A131-C5289BE100CB}"/>
                    </a:ext>
                  </a:extLst>
                </p:cNvPr>
                <p:cNvSpPr>
                  <a:spLocks noChangeArrowheads="1"/>
                </p:cNvSpPr>
                <p:nvPr/>
              </p:nvSpPr>
              <p:spPr bwMode="auto">
                <a:xfrm>
                  <a:off x="3636"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4" name="Rectangle 143">
                  <a:extLst>
                    <a:ext uri="{FF2B5EF4-FFF2-40B4-BE49-F238E27FC236}">
                      <a16:creationId xmlns:a16="http://schemas.microsoft.com/office/drawing/2014/main" id="{46ACDDFC-894B-454A-A0F6-81BD6AE7A442}"/>
                    </a:ext>
                  </a:extLst>
                </p:cNvPr>
                <p:cNvSpPr>
                  <a:spLocks noChangeArrowheads="1"/>
                </p:cNvSpPr>
                <p:nvPr/>
              </p:nvSpPr>
              <p:spPr bwMode="auto">
                <a:xfrm>
                  <a:off x="3924"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5" name="Rectangle 144">
                  <a:extLst>
                    <a:ext uri="{FF2B5EF4-FFF2-40B4-BE49-F238E27FC236}">
                      <a16:creationId xmlns:a16="http://schemas.microsoft.com/office/drawing/2014/main" id="{78D4EA20-728C-4993-95C6-C6A4A3FF397F}"/>
                    </a:ext>
                  </a:extLst>
                </p:cNvPr>
                <p:cNvSpPr>
                  <a:spLocks noChangeArrowheads="1"/>
                </p:cNvSpPr>
                <p:nvPr/>
              </p:nvSpPr>
              <p:spPr bwMode="auto">
                <a:xfrm>
                  <a:off x="4212"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6" name="Rectangle 145">
                  <a:extLst>
                    <a:ext uri="{FF2B5EF4-FFF2-40B4-BE49-F238E27FC236}">
                      <a16:creationId xmlns:a16="http://schemas.microsoft.com/office/drawing/2014/main" id="{2035BE84-1F2E-4DB9-A738-1B5EF7451C82}"/>
                    </a:ext>
                  </a:extLst>
                </p:cNvPr>
                <p:cNvSpPr>
                  <a:spLocks noChangeArrowheads="1"/>
                </p:cNvSpPr>
                <p:nvPr/>
              </p:nvSpPr>
              <p:spPr bwMode="auto">
                <a:xfrm>
                  <a:off x="2772"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7" name="Rectangle 146">
                  <a:extLst>
                    <a:ext uri="{FF2B5EF4-FFF2-40B4-BE49-F238E27FC236}">
                      <a16:creationId xmlns:a16="http://schemas.microsoft.com/office/drawing/2014/main" id="{43BF07E1-6015-4B8C-9E73-0265553CF78C}"/>
                    </a:ext>
                  </a:extLst>
                </p:cNvPr>
                <p:cNvSpPr>
                  <a:spLocks noChangeArrowheads="1"/>
                </p:cNvSpPr>
                <p:nvPr/>
              </p:nvSpPr>
              <p:spPr bwMode="auto">
                <a:xfrm>
                  <a:off x="4500"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33" name="Group 132">
                <a:extLst>
                  <a:ext uri="{FF2B5EF4-FFF2-40B4-BE49-F238E27FC236}">
                    <a16:creationId xmlns:a16="http://schemas.microsoft.com/office/drawing/2014/main" id="{25D0B799-16C7-46BF-86C7-DAA1B2565221}"/>
                  </a:ext>
                </a:extLst>
              </p:cNvPr>
              <p:cNvGrpSpPr>
                <a:grpSpLocks/>
              </p:cNvGrpSpPr>
              <p:nvPr/>
            </p:nvGrpSpPr>
            <p:grpSpPr bwMode="auto">
              <a:xfrm>
                <a:off x="2772" y="1980"/>
                <a:ext cx="2016" cy="288"/>
                <a:chOff x="2772" y="1980"/>
                <a:chExt cx="2016" cy="288"/>
              </a:xfrm>
            </p:grpSpPr>
            <p:sp>
              <p:nvSpPr>
                <p:cNvPr id="134" name="Rectangle 133">
                  <a:extLst>
                    <a:ext uri="{FF2B5EF4-FFF2-40B4-BE49-F238E27FC236}">
                      <a16:creationId xmlns:a16="http://schemas.microsoft.com/office/drawing/2014/main" id="{26D37FA0-3747-4F7B-B92D-AD8646D12BA8}"/>
                    </a:ext>
                  </a:extLst>
                </p:cNvPr>
                <p:cNvSpPr>
                  <a:spLocks noChangeArrowheads="1"/>
                </p:cNvSpPr>
                <p:nvPr/>
              </p:nvSpPr>
              <p:spPr bwMode="auto">
                <a:xfrm>
                  <a:off x="3060"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35" name="Rectangle 134">
                  <a:extLst>
                    <a:ext uri="{FF2B5EF4-FFF2-40B4-BE49-F238E27FC236}">
                      <a16:creationId xmlns:a16="http://schemas.microsoft.com/office/drawing/2014/main" id="{2E5D294B-41CA-4031-9586-282D053FD58A}"/>
                    </a:ext>
                  </a:extLst>
                </p:cNvPr>
                <p:cNvSpPr>
                  <a:spLocks noChangeArrowheads="1"/>
                </p:cNvSpPr>
                <p:nvPr/>
              </p:nvSpPr>
              <p:spPr bwMode="auto">
                <a:xfrm>
                  <a:off x="3348"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36" name="Rectangle 135">
                  <a:extLst>
                    <a:ext uri="{FF2B5EF4-FFF2-40B4-BE49-F238E27FC236}">
                      <a16:creationId xmlns:a16="http://schemas.microsoft.com/office/drawing/2014/main" id="{5A660831-4842-40E3-8BF9-2880F3D7A0EE}"/>
                    </a:ext>
                  </a:extLst>
                </p:cNvPr>
                <p:cNvSpPr>
                  <a:spLocks noChangeArrowheads="1"/>
                </p:cNvSpPr>
                <p:nvPr/>
              </p:nvSpPr>
              <p:spPr bwMode="auto">
                <a:xfrm>
                  <a:off x="3636"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37" name="Rectangle 136">
                  <a:extLst>
                    <a:ext uri="{FF2B5EF4-FFF2-40B4-BE49-F238E27FC236}">
                      <a16:creationId xmlns:a16="http://schemas.microsoft.com/office/drawing/2014/main" id="{56296A0B-0569-430B-B9C6-FABF09174332}"/>
                    </a:ext>
                  </a:extLst>
                </p:cNvPr>
                <p:cNvSpPr>
                  <a:spLocks noChangeArrowheads="1"/>
                </p:cNvSpPr>
                <p:nvPr/>
              </p:nvSpPr>
              <p:spPr bwMode="auto">
                <a:xfrm>
                  <a:off x="3924"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38" name="Rectangle 137">
                  <a:extLst>
                    <a:ext uri="{FF2B5EF4-FFF2-40B4-BE49-F238E27FC236}">
                      <a16:creationId xmlns:a16="http://schemas.microsoft.com/office/drawing/2014/main" id="{BA5D31E3-E3C3-4011-A2D3-A1FB85E43A39}"/>
                    </a:ext>
                  </a:extLst>
                </p:cNvPr>
                <p:cNvSpPr>
                  <a:spLocks noChangeArrowheads="1"/>
                </p:cNvSpPr>
                <p:nvPr/>
              </p:nvSpPr>
              <p:spPr bwMode="auto">
                <a:xfrm>
                  <a:off x="4212"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39" name="Rectangle 138">
                  <a:extLst>
                    <a:ext uri="{FF2B5EF4-FFF2-40B4-BE49-F238E27FC236}">
                      <a16:creationId xmlns:a16="http://schemas.microsoft.com/office/drawing/2014/main" id="{83CD4E02-2D17-449A-8AE9-5B1F9D190411}"/>
                    </a:ext>
                  </a:extLst>
                </p:cNvPr>
                <p:cNvSpPr>
                  <a:spLocks noChangeArrowheads="1"/>
                </p:cNvSpPr>
                <p:nvPr/>
              </p:nvSpPr>
              <p:spPr bwMode="auto">
                <a:xfrm>
                  <a:off x="2772"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0" name="Rectangle 139">
                  <a:extLst>
                    <a:ext uri="{FF2B5EF4-FFF2-40B4-BE49-F238E27FC236}">
                      <a16:creationId xmlns:a16="http://schemas.microsoft.com/office/drawing/2014/main" id="{249CB4EA-D918-4FF4-8A87-19431E43F5B7}"/>
                    </a:ext>
                  </a:extLst>
                </p:cNvPr>
                <p:cNvSpPr>
                  <a:spLocks noChangeArrowheads="1"/>
                </p:cNvSpPr>
                <p:nvPr/>
              </p:nvSpPr>
              <p:spPr bwMode="auto">
                <a:xfrm>
                  <a:off x="4500"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grpSp>
          <p:nvGrpSpPr>
            <p:cNvPr id="11" name="Group 10">
              <a:extLst>
                <a:ext uri="{FF2B5EF4-FFF2-40B4-BE49-F238E27FC236}">
                  <a16:creationId xmlns:a16="http://schemas.microsoft.com/office/drawing/2014/main" id="{2155B94D-BDED-4DE0-A6E8-4E148749C7B8}"/>
                </a:ext>
              </a:extLst>
            </p:cNvPr>
            <p:cNvGrpSpPr>
              <a:grpSpLocks/>
            </p:cNvGrpSpPr>
            <p:nvPr/>
          </p:nvGrpSpPr>
          <p:grpSpPr bwMode="auto">
            <a:xfrm>
              <a:off x="756" y="2268"/>
              <a:ext cx="2016" cy="2016"/>
              <a:chOff x="756" y="2268"/>
              <a:chExt cx="2016" cy="2016"/>
            </a:xfrm>
          </p:grpSpPr>
          <p:grpSp>
            <p:nvGrpSpPr>
              <p:cNvPr id="71" name="Group 70">
                <a:extLst>
                  <a:ext uri="{FF2B5EF4-FFF2-40B4-BE49-F238E27FC236}">
                    <a16:creationId xmlns:a16="http://schemas.microsoft.com/office/drawing/2014/main" id="{2D628FA0-E6E6-4142-91A9-897D6FCB3946}"/>
                  </a:ext>
                </a:extLst>
              </p:cNvPr>
              <p:cNvGrpSpPr>
                <a:grpSpLocks/>
              </p:cNvGrpSpPr>
              <p:nvPr/>
            </p:nvGrpSpPr>
            <p:grpSpPr bwMode="auto">
              <a:xfrm>
                <a:off x="756" y="2268"/>
                <a:ext cx="2016" cy="288"/>
                <a:chOff x="756" y="2268"/>
                <a:chExt cx="2016" cy="288"/>
              </a:xfrm>
            </p:grpSpPr>
            <p:sp>
              <p:nvSpPr>
                <p:cNvPr id="120" name="Rectangle 119">
                  <a:extLst>
                    <a:ext uri="{FF2B5EF4-FFF2-40B4-BE49-F238E27FC236}">
                      <a16:creationId xmlns:a16="http://schemas.microsoft.com/office/drawing/2014/main" id="{441FC1FF-CF4A-4D6B-8B7A-4A601F5C6D79}"/>
                    </a:ext>
                  </a:extLst>
                </p:cNvPr>
                <p:cNvSpPr>
                  <a:spLocks noChangeArrowheads="1"/>
                </p:cNvSpPr>
                <p:nvPr/>
              </p:nvSpPr>
              <p:spPr bwMode="auto">
                <a:xfrm>
                  <a:off x="1044"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21" name="Rectangle 120">
                  <a:extLst>
                    <a:ext uri="{FF2B5EF4-FFF2-40B4-BE49-F238E27FC236}">
                      <a16:creationId xmlns:a16="http://schemas.microsoft.com/office/drawing/2014/main" id="{11126A88-E297-4F3C-A187-955F544375F0}"/>
                    </a:ext>
                  </a:extLst>
                </p:cNvPr>
                <p:cNvSpPr>
                  <a:spLocks noChangeArrowheads="1"/>
                </p:cNvSpPr>
                <p:nvPr/>
              </p:nvSpPr>
              <p:spPr bwMode="auto">
                <a:xfrm>
                  <a:off x="1332"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22" name="Rectangle 121">
                  <a:extLst>
                    <a:ext uri="{FF2B5EF4-FFF2-40B4-BE49-F238E27FC236}">
                      <a16:creationId xmlns:a16="http://schemas.microsoft.com/office/drawing/2014/main" id="{4B78514F-9D27-4197-BADB-5B594F604D68}"/>
                    </a:ext>
                  </a:extLst>
                </p:cNvPr>
                <p:cNvSpPr>
                  <a:spLocks noChangeArrowheads="1"/>
                </p:cNvSpPr>
                <p:nvPr/>
              </p:nvSpPr>
              <p:spPr bwMode="auto">
                <a:xfrm>
                  <a:off x="1620"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23" name="Rectangle 122">
                  <a:extLst>
                    <a:ext uri="{FF2B5EF4-FFF2-40B4-BE49-F238E27FC236}">
                      <a16:creationId xmlns:a16="http://schemas.microsoft.com/office/drawing/2014/main" id="{42A90631-9A61-40B3-98F9-9A3B8D77894B}"/>
                    </a:ext>
                  </a:extLst>
                </p:cNvPr>
                <p:cNvSpPr>
                  <a:spLocks noChangeArrowheads="1"/>
                </p:cNvSpPr>
                <p:nvPr/>
              </p:nvSpPr>
              <p:spPr bwMode="auto">
                <a:xfrm>
                  <a:off x="1908"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24" name="Rectangle 123">
                  <a:extLst>
                    <a:ext uri="{FF2B5EF4-FFF2-40B4-BE49-F238E27FC236}">
                      <a16:creationId xmlns:a16="http://schemas.microsoft.com/office/drawing/2014/main" id="{6B55313C-D86A-4F82-B454-78B2AEF70932}"/>
                    </a:ext>
                  </a:extLst>
                </p:cNvPr>
                <p:cNvSpPr>
                  <a:spLocks noChangeArrowheads="1"/>
                </p:cNvSpPr>
                <p:nvPr/>
              </p:nvSpPr>
              <p:spPr bwMode="auto">
                <a:xfrm>
                  <a:off x="2196"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25" name="Rectangle 124">
                  <a:extLst>
                    <a:ext uri="{FF2B5EF4-FFF2-40B4-BE49-F238E27FC236}">
                      <a16:creationId xmlns:a16="http://schemas.microsoft.com/office/drawing/2014/main" id="{E273F55B-638A-4901-ABDA-DBB7E376A95A}"/>
                    </a:ext>
                  </a:extLst>
                </p:cNvPr>
                <p:cNvSpPr>
                  <a:spLocks noChangeArrowheads="1"/>
                </p:cNvSpPr>
                <p:nvPr/>
              </p:nvSpPr>
              <p:spPr bwMode="auto">
                <a:xfrm>
                  <a:off x="756"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26" name="Rectangle 125">
                  <a:extLst>
                    <a:ext uri="{FF2B5EF4-FFF2-40B4-BE49-F238E27FC236}">
                      <a16:creationId xmlns:a16="http://schemas.microsoft.com/office/drawing/2014/main" id="{5E535655-EEB4-4080-9DF5-CEB0964BCFB5}"/>
                    </a:ext>
                  </a:extLst>
                </p:cNvPr>
                <p:cNvSpPr>
                  <a:spLocks noChangeArrowheads="1"/>
                </p:cNvSpPr>
                <p:nvPr/>
              </p:nvSpPr>
              <p:spPr bwMode="auto">
                <a:xfrm>
                  <a:off x="2484"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72" name="Group 71">
                <a:extLst>
                  <a:ext uri="{FF2B5EF4-FFF2-40B4-BE49-F238E27FC236}">
                    <a16:creationId xmlns:a16="http://schemas.microsoft.com/office/drawing/2014/main" id="{F20F7480-C05A-46DC-8DB6-B5C1D8FEB03D}"/>
                  </a:ext>
                </a:extLst>
              </p:cNvPr>
              <p:cNvGrpSpPr>
                <a:grpSpLocks/>
              </p:cNvGrpSpPr>
              <p:nvPr/>
            </p:nvGrpSpPr>
            <p:grpSpPr bwMode="auto">
              <a:xfrm>
                <a:off x="756" y="2556"/>
                <a:ext cx="2016" cy="288"/>
                <a:chOff x="756" y="2556"/>
                <a:chExt cx="2016" cy="288"/>
              </a:xfrm>
            </p:grpSpPr>
            <p:sp>
              <p:nvSpPr>
                <p:cNvPr id="113" name="Rectangle 112">
                  <a:extLst>
                    <a:ext uri="{FF2B5EF4-FFF2-40B4-BE49-F238E27FC236}">
                      <a16:creationId xmlns:a16="http://schemas.microsoft.com/office/drawing/2014/main" id="{D3AF287B-1A74-4C45-82AF-CADE9B9EBCC6}"/>
                    </a:ext>
                  </a:extLst>
                </p:cNvPr>
                <p:cNvSpPr>
                  <a:spLocks noChangeArrowheads="1"/>
                </p:cNvSpPr>
                <p:nvPr/>
              </p:nvSpPr>
              <p:spPr bwMode="auto">
                <a:xfrm>
                  <a:off x="1044"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4" name="Rectangle 113">
                  <a:extLst>
                    <a:ext uri="{FF2B5EF4-FFF2-40B4-BE49-F238E27FC236}">
                      <a16:creationId xmlns:a16="http://schemas.microsoft.com/office/drawing/2014/main" id="{81FE4C3A-64A7-4215-8F9F-DA5612B4DE7E}"/>
                    </a:ext>
                  </a:extLst>
                </p:cNvPr>
                <p:cNvSpPr>
                  <a:spLocks noChangeArrowheads="1"/>
                </p:cNvSpPr>
                <p:nvPr/>
              </p:nvSpPr>
              <p:spPr bwMode="auto">
                <a:xfrm>
                  <a:off x="1332"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5" name="Rectangle 114">
                  <a:extLst>
                    <a:ext uri="{FF2B5EF4-FFF2-40B4-BE49-F238E27FC236}">
                      <a16:creationId xmlns:a16="http://schemas.microsoft.com/office/drawing/2014/main" id="{59121C65-E06D-48A8-8886-5FDD7E17192E}"/>
                    </a:ext>
                  </a:extLst>
                </p:cNvPr>
                <p:cNvSpPr>
                  <a:spLocks noChangeArrowheads="1"/>
                </p:cNvSpPr>
                <p:nvPr/>
              </p:nvSpPr>
              <p:spPr bwMode="auto">
                <a:xfrm>
                  <a:off x="1620"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6" name="Rectangle 115">
                  <a:extLst>
                    <a:ext uri="{FF2B5EF4-FFF2-40B4-BE49-F238E27FC236}">
                      <a16:creationId xmlns:a16="http://schemas.microsoft.com/office/drawing/2014/main" id="{9F68608B-EC76-4E73-944D-83EA43D6FD69}"/>
                    </a:ext>
                  </a:extLst>
                </p:cNvPr>
                <p:cNvSpPr>
                  <a:spLocks noChangeArrowheads="1"/>
                </p:cNvSpPr>
                <p:nvPr/>
              </p:nvSpPr>
              <p:spPr bwMode="auto">
                <a:xfrm>
                  <a:off x="1908"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7" name="Rectangle 116">
                  <a:extLst>
                    <a:ext uri="{FF2B5EF4-FFF2-40B4-BE49-F238E27FC236}">
                      <a16:creationId xmlns:a16="http://schemas.microsoft.com/office/drawing/2014/main" id="{C7FC97B0-864C-46F6-ACB6-71EBB04858D6}"/>
                    </a:ext>
                  </a:extLst>
                </p:cNvPr>
                <p:cNvSpPr>
                  <a:spLocks noChangeArrowheads="1"/>
                </p:cNvSpPr>
                <p:nvPr/>
              </p:nvSpPr>
              <p:spPr bwMode="auto">
                <a:xfrm>
                  <a:off x="2196"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8" name="Rectangle 117">
                  <a:extLst>
                    <a:ext uri="{FF2B5EF4-FFF2-40B4-BE49-F238E27FC236}">
                      <a16:creationId xmlns:a16="http://schemas.microsoft.com/office/drawing/2014/main" id="{9BF5C725-9106-4A9C-9D92-7CBE068F4976}"/>
                    </a:ext>
                  </a:extLst>
                </p:cNvPr>
                <p:cNvSpPr>
                  <a:spLocks noChangeArrowheads="1"/>
                </p:cNvSpPr>
                <p:nvPr/>
              </p:nvSpPr>
              <p:spPr bwMode="auto">
                <a:xfrm>
                  <a:off x="756"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9" name="Rectangle 118">
                  <a:extLst>
                    <a:ext uri="{FF2B5EF4-FFF2-40B4-BE49-F238E27FC236}">
                      <a16:creationId xmlns:a16="http://schemas.microsoft.com/office/drawing/2014/main" id="{39932176-418D-4CAA-AA31-07C5504DA58A}"/>
                    </a:ext>
                  </a:extLst>
                </p:cNvPr>
                <p:cNvSpPr>
                  <a:spLocks noChangeArrowheads="1"/>
                </p:cNvSpPr>
                <p:nvPr/>
              </p:nvSpPr>
              <p:spPr bwMode="auto">
                <a:xfrm>
                  <a:off x="2484"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73" name="Group 72">
                <a:extLst>
                  <a:ext uri="{FF2B5EF4-FFF2-40B4-BE49-F238E27FC236}">
                    <a16:creationId xmlns:a16="http://schemas.microsoft.com/office/drawing/2014/main" id="{41EF5806-B0DA-4D82-916B-311A43BF0F6E}"/>
                  </a:ext>
                </a:extLst>
              </p:cNvPr>
              <p:cNvGrpSpPr>
                <a:grpSpLocks/>
              </p:cNvGrpSpPr>
              <p:nvPr/>
            </p:nvGrpSpPr>
            <p:grpSpPr bwMode="auto">
              <a:xfrm>
                <a:off x="756" y="2844"/>
                <a:ext cx="2016" cy="288"/>
                <a:chOff x="756" y="2844"/>
                <a:chExt cx="2016" cy="288"/>
              </a:xfrm>
            </p:grpSpPr>
            <p:sp>
              <p:nvSpPr>
                <p:cNvPr id="106" name="Rectangle 105">
                  <a:extLst>
                    <a:ext uri="{FF2B5EF4-FFF2-40B4-BE49-F238E27FC236}">
                      <a16:creationId xmlns:a16="http://schemas.microsoft.com/office/drawing/2014/main" id="{7531DF84-7965-4660-9AE1-7420B4FAAF03}"/>
                    </a:ext>
                  </a:extLst>
                </p:cNvPr>
                <p:cNvSpPr>
                  <a:spLocks noChangeArrowheads="1"/>
                </p:cNvSpPr>
                <p:nvPr/>
              </p:nvSpPr>
              <p:spPr bwMode="auto">
                <a:xfrm>
                  <a:off x="1044"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7" name="Rectangle 106">
                  <a:extLst>
                    <a:ext uri="{FF2B5EF4-FFF2-40B4-BE49-F238E27FC236}">
                      <a16:creationId xmlns:a16="http://schemas.microsoft.com/office/drawing/2014/main" id="{6789F6B4-0270-43BB-B291-9821F67D6DBB}"/>
                    </a:ext>
                  </a:extLst>
                </p:cNvPr>
                <p:cNvSpPr>
                  <a:spLocks noChangeArrowheads="1"/>
                </p:cNvSpPr>
                <p:nvPr/>
              </p:nvSpPr>
              <p:spPr bwMode="auto">
                <a:xfrm>
                  <a:off x="1332"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8" name="Rectangle 107">
                  <a:extLst>
                    <a:ext uri="{FF2B5EF4-FFF2-40B4-BE49-F238E27FC236}">
                      <a16:creationId xmlns:a16="http://schemas.microsoft.com/office/drawing/2014/main" id="{B2ACDAE8-A00C-4A6D-BEF5-F38E94AB782D}"/>
                    </a:ext>
                  </a:extLst>
                </p:cNvPr>
                <p:cNvSpPr>
                  <a:spLocks noChangeArrowheads="1"/>
                </p:cNvSpPr>
                <p:nvPr/>
              </p:nvSpPr>
              <p:spPr bwMode="auto">
                <a:xfrm>
                  <a:off x="1620"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9" name="Rectangle 108">
                  <a:extLst>
                    <a:ext uri="{FF2B5EF4-FFF2-40B4-BE49-F238E27FC236}">
                      <a16:creationId xmlns:a16="http://schemas.microsoft.com/office/drawing/2014/main" id="{2D188840-B586-4E3D-9629-EE3F3054BE0E}"/>
                    </a:ext>
                  </a:extLst>
                </p:cNvPr>
                <p:cNvSpPr>
                  <a:spLocks noChangeArrowheads="1"/>
                </p:cNvSpPr>
                <p:nvPr/>
              </p:nvSpPr>
              <p:spPr bwMode="auto">
                <a:xfrm>
                  <a:off x="1908"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0" name="Rectangle 109">
                  <a:extLst>
                    <a:ext uri="{FF2B5EF4-FFF2-40B4-BE49-F238E27FC236}">
                      <a16:creationId xmlns:a16="http://schemas.microsoft.com/office/drawing/2014/main" id="{A3F3C92C-9630-4C8A-B83A-7972D957C83E}"/>
                    </a:ext>
                  </a:extLst>
                </p:cNvPr>
                <p:cNvSpPr>
                  <a:spLocks noChangeArrowheads="1"/>
                </p:cNvSpPr>
                <p:nvPr/>
              </p:nvSpPr>
              <p:spPr bwMode="auto">
                <a:xfrm>
                  <a:off x="2196"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1" name="Rectangle 110">
                  <a:extLst>
                    <a:ext uri="{FF2B5EF4-FFF2-40B4-BE49-F238E27FC236}">
                      <a16:creationId xmlns:a16="http://schemas.microsoft.com/office/drawing/2014/main" id="{68C8A277-CBE9-482E-AEC8-B2F85A06B8E4}"/>
                    </a:ext>
                  </a:extLst>
                </p:cNvPr>
                <p:cNvSpPr>
                  <a:spLocks noChangeArrowheads="1"/>
                </p:cNvSpPr>
                <p:nvPr/>
              </p:nvSpPr>
              <p:spPr bwMode="auto">
                <a:xfrm>
                  <a:off x="756"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2" name="Rectangle 111">
                  <a:extLst>
                    <a:ext uri="{FF2B5EF4-FFF2-40B4-BE49-F238E27FC236}">
                      <a16:creationId xmlns:a16="http://schemas.microsoft.com/office/drawing/2014/main" id="{49C360B7-73C4-40D8-ADA3-0FEB67BB21FF}"/>
                    </a:ext>
                  </a:extLst>
                </p:cNvPr>
                <p:cNvSpPr>
                  <a:spLocks noChangeArrowheads="1"/>
                </p:cNvSpPr>
                <p:nvPr/>
              </p:nvSpPr>
              <p:spPr bwMode="auto">
                <a:xfrm>
                  <a:off x="2484"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74" name="Group 73">
                <a:extLst>
                  <a:ext uri="{FF2B5EF4-FFF2-40B4-BE49-F238E27FC236}">
                    <a16:creationId xmlns:a16="http://schemas.microsoft.com/office/drawing/2014/main" id="{0059945F-EE1B-4A5F-9E7A-4078CC49B417}"/>
                  </a:ext>
                </a:extLst>
              </p:cNvPr>
              <p:cNvGrpSpPr>
                <a:grpSpLocks/>
              </p:cNvGrpSpPr>
              <p:nvPr/>
            </p:nvGrpSpPr>
            <p:grpSpPr bwMode="auto">
              <a:xfrm>
                <a:off x="756" y="3132"/>
                <a:ext cx="2016" cy="288"/>
                <a:chOff x="756" y="3132"/>
                <a:chExt cx="2016" cy="288"/>
              </a:xfrm>
            </p:grpSpPr>
            <p:sp>
              <p:nvSpPr>
                <p:cNvPr id="99" name="Rectangle 98">
                  <a:extLst>
                    <a:ext uri="{FF2B5EF4-FFF2-40B4-BE49-F238E27FC236}">
                      <a16:creationId xmlns:a16="http://schemas.microsoft.com/office/drawing/2014/main" id="{37BFF0AC-1F5C-4DFE-AF48-450264534630}"/>
                    </a:ext>
                  </a:extLst>
                </p:cNvPr>
                <p:cNvSpPr>
                  <a:spLocks noChangeArrowheads="1"/>
                </p:cNvSpPr>
                <p:nvPr/>
              </p:nvSpPr>
              <p:spPr bwMode="auto">
                <a:xfrm>
                  <a:off x="1044"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0" name="Rectangle 99">
                  <a:extLst>
                    <a:ext uri="{FF2B5EF4-FFF2-40B4-BE49-F238E27FC236}">
                      <a16:creationId xmlns:a16="http://schemas.microsoft.com/office/drawing/2014/main" id="{9E878563-3927-490A-958C-9CC58ECED7EB}"/>
                    </a:ext>
                  </a:extLst>
                </p:cNvPr>
                <p:cNvSpPr>
                  <a:spLocks noChangeArrowheads="1"/>
                </p:cNvSpPr>
                <p:nvPr/>
              </p:nvSpPr>
              <p:spPr bwMode="auto">
                <a:xfrm>
                  <a:off x="1332"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1" name="Rectangle 100">
                  <a:extLst>
                    <a:ext uri="{FF2B5EF4-FFF2-40B4-BE49-F238E27FC236}">
                      <a16:creationId xmlns:a16="http://schemas.microsoft.com/office/drawing/2014/main" id="{72404FFB-DB38-4721-91FD-3755892FF1B8}"/>
                    </a:ext>
                  </a:extLst>
                </p:cNvPr>
                <p:cNvSpPr>
                  <a:spLocks noChangeArrowheads="1"/>
                </p:cNvSpPr>
                <p:nvPr/>
              </p:nvSpPr>
              <p:spPr bwMode="auto">
                <a:xfrm>
                  <a:off x="1620"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2" name="Rectangle 101">
                  <a:extLst>
                    <a:ext uri="{FF2B5EF4-FFF2-40B4-BE49-F238E27FC236}">
                      <a16:creationId xmlns:a16="http://schemas.microsoft.com/office/drawing/2014/main" id="{6C64D8B3-2177-4F54-B497-B35B096447CD}"/>
                    </a:ext>
                  </a:extLst>
                </p:cNvPr>
                <p:cNvSpPr>
                  <a:spLocks noChangeArrowheads="1"/>
                </p:cNvSpPr>
                <p:nvPr/>
              </p:nvSpPr>
              <p:spPr bwMode="auto">
                <a:xfrm>
                  <a:off x="1908"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3" name="Rectangle 102">
                  <a:extLst>
                    <a:ext uri="{FF2B5EF4-FFF2-40B4-BE49-F238E27FC236}">
                      <a16:creationId xmlns:a16="http://schemas.microsoft.com/office/drawing/2014/main" id="{68422A02-0183-4813-92EA-D1C0852C489B}"/>
                    </a:ext>
                  </a:extLst>
                </p:cNvPr>
                <p:cNvSpPr>
                  <a:spLocks noChangeArrowheads="1"/>
                </p:cNvSpPr>
                <p:nvPr/>
              </p:nvSpPr>
              <p:spPr bwMode="auto">
                <a:xfrm>
                  <a:off x="2196"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4" name="Rectangle 103">
                  <a:extLst>
                    <a:ext uri="{FF2B5EF4-FFF2-40B4-BE49-F238E27FC236}">
                      <a16:creationId xmlns:a16="http://schemas.microsoft.com/office/drawing/2014/main" id="{F52F2C3D-A16D-46BD-A93E-BE06510534C4}"/>
                    </a:ext>
                  </a:extLst>
                </p:cNvPr>
                <p:cNvSpPr>
                  <a:spLocks noChangeArrowheads="1"/>
                </p:cNvSpPr>
                <p:nvPr/>
              </p:nvSpPr>
              <p:spPr bwMode="auto">
                <a:xfrm>
                  <a:off x="756"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5" name="Rectangle 104">
                  <a:extLst>
                    <a:ext uri="{FF2B5EF4-FFF2-40B4-BE49-F238E27FC236}">
                      <a16:creationId xmlns:a16="http://schemas.microsoft.com/office/drawing/2014/main" id="{2EB22532-F63A-47BB-984B-E8A4D8197B92}"/>
                    </a:ext>
                  </a:extLst>
                </p:cNvPr>
                <p:cNvSpPr>
                  <a:spLocks noChangeArrowheads="1"/>
                </p:cNvSpPr>
                <p:nvPr/>
              </p:nvSpPr>
              <p:spPr bwMode="auto">
                <a:xfrm>
                  <a:off x="2484"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75" name="Group 74">
                <a:extLst>
                  <a:ext uri="{FF2B5EF4-FFF2-40B4-BE49-F238E27FC236}">
                    <a16:creationId xmlns:a16="http://schemas.microsoft.com/office/drawing/2014/main" id="{7151B773-664A-404F-B09F-67AB8D0B9B58}"/>
                  </a:ext>
                </a:extLst>
              </p:cNvPr>
              <p:cNvGrpSpPr>
                <a:grpSpLocks/>
              </p:cNvGrpSpPr>
              <p:nvPr/>
            </p:nvGrpSpPr>
            <p:grpSpPr bwMode="auto">
              <a:xfrm>
                <a:off x="756" y="3420"/>
                <a:ext cx="2016" cy="288"/>
                <a:chOff x="756" y="3420"/>
                <a:chExt cx="2016" cy="288"/>
              </a:xfrm>
            </p:grpSpPr>
            <p:sp>
              <p:nvSpPr>
                <p:cNvPr id="92" name="Rectangle 91">
                  <a:extLst>
                    <a:ext uri="{FF2B5EF4-FFF2-40B4-BE49-F238E27FC236}">
                      <a16:creationId xmlns:a16="http://schemas.microsoft.com/office/drawing/2014/main" id="{C5152FC6-05BA-4CDC-8A0C-E280D87DB8EB}"/>
                    </a:ext>
                  </a:extLst>
                </p:cNvPr>
                <p:cNvSpPr>
                  <a:spLocks noChangeArrowheads="1"/>
                </p:cNvSpPr>
                <p:nvPr/>
              </p:nvSpPr>
              <p:spPr bwMode="auto">
                <a:xfrm>
                  <a:off x="1044"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3" name="Rectangle 92">
                  <a:extLst>
                    <a:ext uri="{FF2B5EF4-FFF2-40B4-BE49-F238E27FC236}">
                      <a16:creationId xmlns:a16="http://schemas.microsoft.com/office/drawing/2014/main" id="{6DD36651-ED16-433A-9BA9-C2E37FB951D7}"/>
                    </a:ext>
                  </a:extLst>
                </p:cNvPr>
                <p:cNvSpPr>
                  <a:spLocks noChangeArrowheads="1"/>
                </p:cNvSpPr>
                <p:nvPr/>
              </p:nvSpPr>
              <p:spPr bwMode="auto">
                <a:xfrm>
                  <a:off x="1332"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4" name="Rectangle 93">
                  <a:extLst>
                    <a:ext uri="{FF2B5EF4-FFF2-40B4-BE49-F238E27FC236}">
                      <a16:creationId xmlns:a16="http://schemas.microsoft.com/office/drawing/2014/main" id="{BC1FABDF-2174-4433-B70C-970B7E16885D}"/>
                    </a:ext>
                  </a:extLst>
                </p:cNvPr>
                <p:cNvSpPr>
                  <a:spLocks noChangeArrowheads="1"/>
                </p:cNvSpPr>
                <p:nvPr/>
              </p:nvSpPr>
              <p:spPr bwMode="auto">
                <a:xfrm>
                  <a:off x="1620"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5" name="Rectangle 94">
                  <a:extLst>
                    <a:ext uri="{FF2B5EF4-FFF2-40B4-BE49-F238E27FC236}">
                      <a16:creationId xmlns:a16="http://schemas.microsoft.com/office/drawing/2014/main" id="{81AE3C27-B041-4E93-A716-EE3302E39346}"/>
                    </a:ext>
                  </a:extLst>
                </p:cNvPr>
                <p:cNvSpPr>
                  <a:spLocks noChangeArrowheads="1"/>
                </p:cNvSpPr>
                <p:nvPr/>
              </p:nvSpPr>
              <p:spPr bwMode="auto">
                <a:xfrm>
                  <a:off x="1908"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6" name="Rectangle 95">
                  <a:extLst>
                    <a:ext uri="{FF2B5EF4-FFF2-40B4-BE49-F238E27FC236}">
                      <a16:creationId xmlns:a16="http://schemas.microsoft.com/office/drawing/2014/main" id="{93BBF130-94F8-4E7C-90CE-74B264F5F736}"/>
                    </a:ext>
                  </a:extLst>
                </p:cNvPr>
                <p:cNvSpPr>
                  <a:spLocks noChangeArrowheads="1"/>
                </p:cNvSpPr>
                <p:nvPr/>
              </p:nvSpPr>
              <p:spPr bwMode="auto">
                <a:xfrm>
                  <a:off x="2196"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7" name="Rectangle 96">
                  <a:extLst>
                    <a:ext uri="{FF2B5EF4-FFF2-40B4-BE49-F238E27FC236}">
                      <a16:creationId xmlns:a16="http://schemas.microsoft.com/office/drawing/2014/main" id="{0E89520E-CE3F-4C49-BE05-3EC888947B16}"/>
                    </a:ext>
                  </a:extLst>
                </p:cNvPr>
                <p:cNvSpPr>
                  <a:spLocks noChangeArrowheads="1"/>
                </p:cNvSpPr>
                <p:nvPr/>
              </p:nvSpPr>
              <p:spPr bwMode="auto">
                <a:xfrm>
                  <a:off x="756"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8" name="Rectangle 97">
                  <a:extLst>
                    <a:ext uri="{FF2B5EF4-FFF2-40B4-BE49-F238E27FC236}">
                      <a16:creationId xmlns:a16="http://schemas.microsoft.com/office/drawing/2014/main" id="{E947C027-6D48-424E-90A1-E0779E83EEE5}"/>
                    </a:ext>
                  </a:extLst>
                </p:cNvPr>
                <p:cNvSpPr>
                  <a:spLocks noChangeArrowheads="1"/>
                </p:cNvSpPr>
                <p:nvPr/>
              </p:nvSpPr>
              <p:spPr bwMode="auto">
                <a:xfrm>
                  <a:off x="2484"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76" name="Group 75">
                <a:extLst>
                  <a:ext uri="{FF2B5EF4-FFF2-40B4-BE49-F238E27FC236}">
                    <a16:creationId xmlns:a16="http://schemas.microsoft.com/office/drawing/2014/main" id="{DC4E4F76-A99C-4420-BA05-5B9918CB248D}"/>
                  </a:ext>
                </a:extLst>
              </p:cNvPr>
              <p:cNvGrpSpPr>
                <a:grpSpLocks/>
              </p:cNvGrpSpPr>
              <p:nvPr/>
            </p:nvGrpSpPr>
            <p:grpSpPr bwMode="auto">
              <a:xfrm>
                <a:off x="756" y="3708"/>
                <a:ext cx="2016" cy="288"/>
                <a:chOff x="756" y="3708"/>
                <a:chExt cx="2016" cy="288"/>
              </a:xfrm>
            </p:grpSpPr>
            <p:sp>
              <p:nvSpPr>
                <p:cNvPr id="85" name="Rectangle 84">
                  <a:extLst>
                    <a:ext uri="{FF2B5EF4-FFF2-40B4-BE49-F238E27FC236}">
                      <a16:creationId xmlns:a16="http://schemas.microsoft.com/office/drawing/2014/main" id="{527ADF63-6DFC-4F91-8AC9-A9595CAF8CB7}"/>
                    </a:ext>
                  </a:extLst>
                </p:cNvPr>
                <p:cNvSpPr>
                  <a:spLocks noChangeArrowheads="1"/>
                </p:cNvSpPr>
                <p:nvPr/>
              </p:nvSpPr>
              <p:spPr bwMode="auto">
                <a:xfrm>
                  <a:off x="1044"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6" name="Rectangle 85">
                  <a:extLst>
                    <a:ext uri="{FF2B5EF4-FFF2-40B4-BE49-F238E27FC236}">
                      <a16:creationId xmlns:a16="http://schemas.microsoft.com/office/drawing/2014/main" id="{A9758B69-D72F-4C2E-BEA6-43B4764A8E79}"/>
                    </a:ext>
                  </a:extLst>
                </p:cNvPr>
                <p:cNvSpPr>
                  <a:spLocks noChangeArrowheads="1"/>
                </p:cNvSpPr>
                <p:nvPr/>
              </p:nvSpPr>
              <p:spPr bwMode="auto">
                <a:xfrm>
                  <a:off x="1332"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7" name="Rectangle 86">
                  <a:extLst>
                    <a:ext uri="{FF2B5EF4-FFF2-40B4-BE49-F238E27FC236}">
                      <a16:creationId xmlns:a16="http://schemas.microsoft.com/office/drawing/2014/main" id="{D9810036-1682-45D1-9171-E6D95FD6DF26}"/>
                    </a:ext>
                  </a:extLst>
                </p:cNvPr>
                <p:cNvSpPr>
                  <a:spLocks noChangeArrowheads="1"/>
                </p:cNvSpPr>
                <p:nvPr/>
              </p:nvSpPr>
              <p:spPr bwMode="auto">
                <a:xfrm>
                  <a:off x="1620"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8" name="Rectangle 87">
                  <a:extLst>
                    <a:ext uri="{FF2B5EF4-FFF2-40B4-BE49-F238E27FC236}">
                      <a16:creationId xmlns:a16="http://schemas.microsoft.com/office/drawing/2014/main" id="{796858F7-DBA2-43E6-8DAC-F252F8962BA6}"/>
                    </a:ext>
                  </a:extLst>
                </p:cNvPr>
                <p:cNvSpPr>
                  <a:spLocks noChangeArrowheads="1"/>
                </p:cNvSpPr>
                <p:nvPr/>
              </p:nvSpPr>
              <p:spPr bwMode="auto">
                <a:xfrm>
                  <a:off x="1908"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9" name="Rectangle 88">
                  <a:extLst>
                    <a:ext uri="{FF2B5EF4-FFF2-40B4-BE49-F238E27FC236}">
                      <a16:creationId xmlns:a16="http://schemas.microsoft.com/office/drawing/2014/main" id="{973DFBC7-A02F-4C6F-841E-DBC04BC3369A}"/>
                    </a:ext>
                  </a:extLst>
                </p:cNvPr>
                <p:cNvSpPr>
                  <a:spLocks noChangeArrowheads="1"/>
                </p:cNvSpPr>
                <p:nvPr/>
              </p:nvSpPr>
              <p:spPr bwMode="auto">
                <a:xfrm>
                  <a:off x="2196"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0" name="Rectangle 89">
                  <a:extLst>
                    <a:ext uri="{FF2B5EF4-FFF2-40B4-BE49-F238E27FC236}">
                      <a16:creationId xmlns:a16="http://schemas.microsoft.com/office/drawing/2014/main" id="{49CD6E1B-0561-4094-BB4B-57F48B00F3CB}"/>
                    </a:ext>
                  </a:extLst>
                </p:cNvPr>
                <p:cNvSpPr>
                  <a:spLocks noChangeArrowheads="1"/>
                </p:cNvSpPr>
                <p:nvPr/>
              </p:nvSpPr>
              <p:spPr bwMode="auto">
                <a:xfrm>
                  <a:off x="756"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1" name="Rectangle 90">
                  <a:extLst>
                    <a:ext uri="{FF2B5EF4-FFF2-40B4-BE49-F238E27FC236}">
                      <a16:creationId xmlns:a16="http://schemas.microsoft.com/office/drawing/2014/main" id="{FEE2D5FD-ED20-4525-8EBD-C0CC6AA13D4C}"/>
                    </a:ext>
                  </a:extLst>
                </p:cNvPr>
                <p:cNvSpPr>
                  <a:spLocks noChangeArrowheads="1"/>
                </p:cNvSpPr>
                <p:nvPr/>
              </p:nvSpPr>
              <p:spPr bwMode="auto">
                <a:xfrm>
                  <a:off x="2484"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77" name="Group 76">
                <a:extLst>
                  <a:ext uri="{FF2B5EF4-FFF2-40B4-BE49-F238E27FC236}">
                    <a16:creationId xmlns:a16="http://schemas.microsoft.com/office/drawing/2014/main" id="{38C67350-C1D6-4098-99F4-F06C3AECF009}"/>
                  </a:ext>
                </a:extLst>
              </p:cNvPr>
              <p:cNvGrpSpPr>
                <a:grpSpLocks/>
              </p:cNvGrpSpPr>
              <p:nvPr/>
            </p:nvGrpSpPr>
            <p:grpSpPr bwMode="auto">
              <a:xfrm>
                <a:off x="756" y="3996"/>
                <a:ext cx="2016" cy="288"/>
                <a:chOff x="756" y="3996"/>
                <a:chExt cx="2016" cy="288"/>
              </a:xfrm>
            </p:grpSpPr>
            <p:sp>
              <p:nvSpPr>
                <p:cNvPr id="78" name="Rectangle 77">
                  <a:extLst>
                    <a:ext uri="{FF2B5EF4-FFF2-40B4-BE49-F238E27FC236}">
                      <a16:creationId xmlns:a16="http://schemas.microsoft.com/office/drawing/2014/main" id="{CB9B5155-981D-4B1B-879A-09C4F9AD06F0}"/>
                    </a:ext>
                  </a:extLst>
                </p:cNvPr>
                <p:cNvSpPr>
                  <a:spLocks noChangeArrowheads="1"/>
                </p:cNvSpPr>
                <p:nvPr/>
              </p:nvSpPr>
              <p:spPr bwMode="auto">
                <a:xfrm>
                  <a:off x="1044"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9" name="Rectangle 78">
                  <a:extLst>
                    <a:ext uri="{FF2B5EF4-FFF2-40B4-BE49-F238E27FC236}">
                      <a16:creationId xmlns:a16="http://schemas.microsoft.com/office/drawing/2014/main" id="{6460BAB3-CCA6-44D0-92F6-9433394EDFC1}"/>
                    </a:ext>
                  </a:extLst>
                </p:cNvPr>
                <p:cNvSpPr>
                  <a:spLocks noChangeArrowheads="1"/>
                </p:cNvSpPr>
                <p:nvPr/>
              </p:nvSpPr>
              <p:spPr bwMode="auto">
                <a:xfrm>
                  <a:off x="1332"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0" name="Rectangle 79">
                  <a:extLst>
                    <a:ext uri="{FF2B5EF4-FFF2-40B4-BE49-F238E27FC236}">
                      <a16:creationId xmlns:a16="http://schemas.microsoft.com/office/drawing/2014/main" id="{96DC2960-252C-4E4C-A959-FC1B0501AEC4}"/>
                    </a:ext>
                  </a:extLst>
                </p:cNvPr>
                <p:cNvSpPr>
                  <a:spLocks noChangeArrowheads="1"/>
                </p:cNvSpPr>
                <p:nvPr/>
              </p:nvSpPr>
              <p:spPr bwMode="auto">
                <a:xfrm>
                  <a:off x="1620"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1" name="Rectangle 80">
                  <a:extLst>
                    <a:ext uri="{FF2B5EF4-FFF2-40B4-BE49-F238E27FC236}">
                      <a16:creationId xmlns:a16="http://schemas.microsoft.com/office/drawing/2014/main" id="{F0B03426-22B0-4103-9A4E-58582EAB40A5}"/>
                    </a:ext>
                  </a:extLst>
                </p:cNvPr>
                <p:cNvSpPr>
                  <a:spLocks noChangeArrowheads="1"/>
                </p:cNvSpPr>
                <p:nvPr/>
              </p:nvSpPr>
              <p:spPr bwMode="auto">
                <a:xfrm>
                  <a:off x="1908"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2" name="Rectangle 81">
                  <a:extLst>
                    <a:ext uri="{FF2B5EF4-FFF2-40B4-BE49-F238E27FC236}">
                      <a16:creationId xmlns:a16="http://schemas.microsoft.com/office/drawing/2014/main" id="{2C8E82E3-8B0D-4128-978E-1CE1F4014DB5}"/>
                    </a:ext>
                  </a:extLst>
                </p:cNvPr>
                <p:cNvSpPr>
                  <a:spLocks noChangeArrowheads="1"/>
                </p:cNvSpPr>
                <p:nvPr/>
              </p:nvSpPr>
              <p:spPr bwMode="auto">
                <a:xfrm>
                  <a:off x="2196"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3" name="Rectangle 82">
                  <a:extLst>
                    <a:ext uri="{FF2B5EF4-FFF2-40B4-BE49-F238E27FC236}">
                      <a16:creationId xmlns:a16="http://schemas.microsoft.com/office/drawing/2014/main" id="{70D207E4-5CA6-478C-ACBA-55600CC9D347}"/>
                    </a:ext>
                  </a:extLst>
                </p:cNvPr>
                <p:cNvSpPr>
                  <a:spLocks noChangeArrowheads="1"/>
                </p:cNvSpPr>
                <p:nvPr/>
              </p:nvSpPr>
              <p:spPr bwMode="auto">
                <a:xfrm>
                  <a:off x="756"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4" name="Rectangle 83">
                  <a:extLst>
                    <a:ext uri="{FF2B5EF4-FFF2-40B4-BE49-F238E27FC236}">
                      <a16:creationId xmlns:a16="http://schemas.microsoft.com/office/drawing/2014/main" id="{4E0CB76B-E92E-428B-B879-F29C6572D4A0}"/>
                    </a:ext>
                  </a:extLst>
                </p:cNvPr>
                <p:cNvSpPr>
                  <a:spLocks noChangeArrowheads="1"/>
                </p:cNvSpPr>
                <p:nvPr/>
              </p:nvSpPr>
              <p:spPr bwMode="auto">
                <a:xfrm>
                  <a:off x="2484"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grpSp>
          <p:nvGrpSpPr>
            <p:cNvPr id="12" name="Group 11">
              <a:extLst>
                <a:ext uri="{FF2B5EF4-FFF2-40B4-BE49-F238E27FC236}">
                  <a16:creationId xmlns:a16="http://schemas.microsoft.com/office/drawing/2014/main" id="{0A33AB0C-F67A-47E7-8301-0AC87DE96AF5}"/>
                </a:ext>
              </a:extLst>
            </p:cNvPr>
            <p:cNvGrpSpPr>
              <a:grpSpLocks/>
            </p:cNvGrpSpPr>
            <p:nvPr/>
          </p:nvGrpSpPr>
          <p:grpSpPr bwMode="auto">
            <a:xfrm>
              <a:off x="2772" y="2268"/>
              <a:ext cx="2016" cy="2016"/>
              <a:chOff x="2772" y="2268"/>
              <a:chExt cx="2016" cy="2016"/>
            </a:xfrm>
          </p:grpSpPr>
          <p:grpSp>
            <p:nvGrpSpPr>
              <p:cNvPr id="15" name="Group 14">
                <a:extLst>
                  <a:ext uri="{FF2B5EF4-FFF2-40B4-BE49-F238E27FC236}">
                    <a16:creationId xmlns:a16="http://schemas.microsoft.com/office/drawing/2014/main" id="{7B6D2A8D-86BA-45CA-9B42-710AE2D26DC5}"/>
                  </a:ext>
                </a:extLst>
              </p:cNvPr>
              <p:cNvGrpSpPr>
                <a:grpSpLocks/>
              </p:cNvGrpSpPr>
              <p:nvPr/>
            </p:nvGrpSpPr>
            <p:grpSpPr bwMode="auto">
              <a:xfrm>
                <a:off x="2772" y="2268"/>
                <a:ext cx="2016" cy="288"/>
                <a:chOff x="2772" y="2268"/>
                <a:chExt cx="2016" cy="288"/>
              </a:xfrm>
            </p:grpSpPr>
            <p:sp>
              <p:nvSpPr>
                <p:cNvPr id="64" name="Rectangle 63">
                  <a:extLst>
                    <a:ext uri="{FF2B5EF4-FFF2-40B4-BE49-F238E27FC236}">
                      <a16:creationId xmlns:a16="http://schemas.microsoft.com/office/drawing/2014/main" id="{4B531375-895D-4CBC-8BEC-49031D70A1C4}"/>
                    </a:ext>
                  </a:extLst>
                </p:cNvPr>
                <p:cNvSpPr>
                  <a:spLocks noChangeArrowheads="1"/>
                </p:cNvSpPr>
                <p:nvPr/>
              </p:nvSpPr>
              <p:spPr bwMode="auto">
                <a:xfrm>
                  <a:off x="3060"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5" name="Rectangle 64">
                  <a:extLst>
                    <a:ext uri="{FF2B5EF4-FFF2-40B4-BE49-F238E27FC236}">
                      <a16:creationId xmlns:a16="http://schemas.microsoft.com/office/drawing/2014/main" id="{DF7325E2-E775-43CA-9FEA-25B4D63172AB}"/>
                    </a:ext>
                  </a:extLst>
                </p:cNvPr>
                <p:cNvSpPr>
                  <a:spLocks noChangeArrowheads="1"/>
                </p:cNvSpPr>
                <p:nvPr/>
              </p:nvSpPr>
              <p:spPr bwMode="auto">
                <a:xfrm>
                  <a:off x="3348"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6" name="Rectangle 65">
                  <a:extLst>
                    <a:ext uri="{FF2B5EF4-FFF2-40B4-BE49-F238E27FC236}">
                      <a16:creationId xmlns:a16="http://schemas.microsoft.com/office/drawing/2014/main" id="{113ECA2B-C9F3-4AD7-9421-E62B9DA9213C}"/>
                    </a:ext>
                  </a:extLst>
                </p:cNvPr>
                <p:cNvSpPr>
                  <a:spLocks noChangeArrowheads="1"/>
                </p:cNvSpPr>
                <p:nvPr/>
              </p:nvSpPr>
              <p:spPr bwMode="auto">
                <a:xfrm>
                  <a:off x="3636"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7" name="Rectangle 66">
                  <a:extLst>
                    <a:ext uri="{FF2B5EF4-FFF2-40B4-BE49-F238E27FC236}">
                      <a16:creationId xmlns:a16="http://schemas.microsoft.com/office/drawing/2014/main" id="{78497BD8-0DE6-4532-9BC9-D26FB018DDB9}"/>
                    </a:ext>
                  </a:extLst>
                </p:cNvPr>
                <p:cNvSpPr>
                  <a:spLocks noChangeArrowheads="1"/>
                </p:cNvSpPr>
                <p:nvPr/>
              </p:nvSpPr>
              <p:spPr bwMode="auto">
                <a:xfrm>
                  <a:off x="3924"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8" name="Rectangle 67">
                  <a:extLst>
                    <a:ext uri="{FF2B5EF4-FFF2-40B4-BE49-F238E27FC236}">
                      <a16:creationId xmlns:a16="http://schemas.microsoft.com/office/drawing/2014/main" id="{87CA4AA5-615A-4F34-8FC5-7629BAF66C01}"/>
                    </a:ext>
                  </a:extLst>
                </p:cNvPr>
                <p:cNvSpPr>
                  <a:spLocks noChangeArrowheads="1"/>
                </p:cNvSpPr>
                <p:nvPr/>
              </p:nvSpPr>
              <p:spPr bwMode="auto">
                <a:xfrm>
                  <a:off x="4212"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9" name="Rectangle 68">
                  <a:extLst>
                    <a:ext uri="{FF2B5EF4-FFF2-40B4-BE49-F238E27FC236}">
                      <a16:creationId xmlns:a16="http://schemas.microsoft.com/office/drawing/2014/main" id="{1AE3D7B9-4AB3-43F7-A031-DEB974ED1067}"/>
                    </a:ext>
                  </a:extLst>
                </p:cNvPr>
                <p:cNvSpPr>
                  <a:spLocks noChangeArrowheads="1"/>
                </p:cNvSpPr>
                <p:nvPr/>
              </p:nvSpPr>
              <p:spPr bwMode="auto">
                <a:xfrm>
                  <a:off x="2772"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0" name="Rectangle 69">
                  <a:extLst>
                    <a:ext uri="{FF2B5EF4-FFF2-40B4-BE49-F238E27FC236}">
                      <a16:creationId xmlns:a16="http://schemas.microsoft.com/office/drawing/2014/main" id="{87F81213-013F-45B0-9BA3-F57FDD726FB0}"/>
                    </a:ext>
                  </a:extLst>
                </p:cNvPr>
                <p:cNvSpPr>
                  <a:spLocks noChangeArrowheads="1"/>
                </p:cNvSpPr>
                <p:nvPr/>
              </p:nvSpPr>
              <p:spPr bwMode="auto">
                <a:xfrm>
                  <a:off x="4500"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6" name="Group 15">
                <a:extLst>
                  <a:ext uri="{FF2B5EF4-FFF2-40B4-BE49-F238E27FC236}">
                    <a16:creationId xmlns:a16="http://schemas.microsoft.com/office/drawing/2014/main" id="{528EBDD4-DE6B-41B6-9AF7-20D040F4F737}"/>
                  </a:ext>
                </a:extLst>
              </p:cNvPr>
              <p:cNvGrpSpPr>
                <a:grpSpLocks/>
              </p:cNvGrpSpPr>
              <p:nvPr/>
            </p:nvGrpSpPr>
            <p:grpSpPr bwMode="auto">
              <a:xfrm>
                <a:off x="2772" y="2556"/>
                <a:ext cx="2016" cy="288"/>
                <a:chOff x="2772" y="2556"/>
                <a:chExt cx="2016" cy="288"/>
              </a:xfrm>
            </p:grpSpPr>
            <p:sp>
              <p:nvSpPr>
                <p:cNvPr id="57" name="Rectangle 56">
                  <a:extLst>
                    <a:ext uri="{FF2B5EF4-FFF2-40B4-BE49-F238E27FC236}">
                      <a16:creationId xmlns:a16="http://schemas.microsoft.com/office/drawing/2014/main" id="{D5BC4795-FD6B-4D87-88F4-A28F6C58880D}"/>
                    </a:ext>
                  </a:extLst>
                </p:cNvPr>
                <p:cNvSpPr>
                  <a:spLocks noChangeArrowheads="1"/>
                </p:cNvSpPr>
                <p:nvPr/>
              </p:nvSpPr>
              <p:spPr bwMode="auto">
                <a:xfrm>
                  <a:off x="3060"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8" name="Rectangle 57">
                  <a:extLst>
                    <a:ext uri="{FF2B5EF4-FFF2-40B4-BE49-F238E27FC236}">
                      <a16:creationId xmlns:a16="http://schemas.microsoft.com/office/drawing/2014/main" id="{E5441647-871A-4D25-86D1-70BC133F74F0}"/>
                    </a:ext>
                  </a:extLst>
                </p:cNvPr>
                <p:cNvSpPr>
                  <a:spLocks noChangeArrowheads="1"/>
                </p:cNvSpPr>
                <p:nvPr/>
              </p:nvSpPr>
              <p:spPr bwMode="auto">
                <a:xfrm>
                  <a:off x="3348"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9" name="Rectangle 58">
                  <a:extLst>
                    <a:ext uri="{FF2B5EF4-FFF2-40B4-BE49-F238E27FC236}">
                      <a16:creationId xmlns:a16="http://schemas.microsoft.com/office/drawing/2014/main" id="{666E5601-B6A5-4FAA-B576-B062C4CF5EAD}"/>
                    </a:ext>
                  </a:extLst>
                </p:cNvPr>
                <p:cNvSpPr>
                  <a:spLocks noChangeArrowheads="1"/>
                </p:cNvSpPr>
                <p:nvPr/>
              </p:nvSpPr>
              <p:spPr bwMode="auto">
                <a:xfrm>
                  <a:off x="3636"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0" name="Rectangle 59">
                  <a:extLst>
                    <a:ext uri="{FF2B5EF4-FFF2-40B4-BE49-F238E27FC236}">
                      <a16:creationId xmlns:a16="http://schemas.microsoft.com/office/drawing/2014/main" id="{6F75E2BC-2955-4AEE-A233-9FDCA29A9A4A}"/>
                    </a:ext>
                  </a:extLst>
                </p:cNvPr>
                <p:cNvSpPr>
                  <a:spLocks noChangeArrowheads="1"/>
                </p:cNvSpPr>
                <p:nvPr/>
              </p:nvSpPr>
              <p:spPr bwMode="auto">
                <a:xfrm>
                  <a:off x="3924"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1" name="Rectangle 60">
                  <a:extLst>
                    <a:ext uri="{FF2B5EF4-FFF2-40B4-BE49-F238E27FC236}">
                      <a16:creationId xmlns:a16="http://schemas.microsoft.com/office/drawing/2014/main" id="{E86615FC-E335-4932-9C9B-BC1987CFDCC4}"/>
                    </a:ext>
                  </a:extLst>
                </p:cNvPr>
                <p:cNvSpPr>
                  <a:spLocks noChangeArrowheads="1"/>
                </p:cNvSpPr>
                <p:nvPr/>
              </p:nvSpPr>
              <p:spPr bwMode="auto">
                <a:xfrm>
                  <a:off x="4212"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2" name="Rectangle 61">
                  <a:extLst>
                    <a:ext uri="{FF2B5EF4-FFF2-40B4-BE49-F238E27FC236}">
                      <a16:creationId xmlns:a16="http://schemas.microsoft.com/office/drawing/2014/main" id="{377FEC6F-C13A-4AFD-B9A4-2837CA1C82EE}"/>
                    </a:ext>
                  </a:extLst>
                </p:cNvPr>
                <p:cNvSpPr>
                  <a:spLocks noChangeArrowheads="1"/>
                </p:cNvSpPr>
                <p:nvPr/>
              </p:nvSpPr>
              <p:spPr bwMode="auto">
                <a:xfrm>
                  <a:off x="2772"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3" name="Rectangle 62">
                  <a:extLst>
                    <a:ext uri="{FF2B5EF4-FFF2-40B4-BE49-F238E27FC236}">
                      <a16:creationId xmlns:a16="http://schemas.microsoft.com/office/drawing/2014/main" id="{8AEA77BF-1F5A-4CFD-B83D-686E77E4B832}"/>
                    </a:ext>
                  </a:extLst>
                </p:cNvPr>
                <p:cNvSpPr>
                  <a:spLocks noChangeArrowheads="1"/>
                </p:cNvSpPr>
                <p:nvPr/>
              </p:nvSpPr>
              <p:spPr bwMode="auto">
                <a:xfrm>
                  <a:off x="4500"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7" name="Group 16">
                <a:extLst>
                  <a:ext uri="{FF2B5EF4-FFF2-40B4-BE49-F238E27FC236}">
                    <a16:creationId xmlns:a16="http://schemas.microsoft.com/office/drawing/2014/main" id="{84DE7EF9-504B-407F-8E32-7D5F014330C8}"/>
                  </a:ext>
                </a:extLst>
              </p:cNvPr>
              <p:cNvGrpSpPr>
                <a:grpSpLocks/>
              </p:cNvGrpSpPr>
              <p:nvPr/>
            </p:nvGrpSpPr>
            <p:grpSpPr bwMode="auto">
              <a:xfrm>
                <a:off x="2772" y="2844"/>
                <a:ext cx="2016" cy="288"/>
                <a:chOff x="2772" y="2844"/>
                <a:chExt cx="2016" cy="288"/>
              </a:xfrm>
            </p:grpSpPr>
            <p:sp>
              <p:nvSpPr>
                <p:cNvPr id="50" name="Rectangle 49">
                  <a:extLst>
                    <a:ext uri="{FF2B5EF4-FFF2-40B4-BE49-F238E27FC236}">
                      <a16:creationId xmlns:a16="http://schemas.microsoft.com/office/drawing/2014/main" id="{7EE42A4F-B008-4F31-BAB2-9C22A9966CF4}"/>
                    </a:ext>
                  </a:extLst>
                </p:cNvPr>
                <p:cNvSpPr>
                  <a:spLocks noChangeArrowheads="1"/>
                </p:cNvSpPr>
                <p:nvPr/>
              </p:nvSpPr>
              <p:spPr bwMode="auto">
                <a:xfrm>
                  <a:off x="3060"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1" name="Rectangle 50">
                  <a:extLst>
                    <a:ext uri="{FF2B5EF4-FFF2-40B4-BE49-F238E27FC236}">
                      <a16:creationId xmlns:a16="http://schemas.microsoft.com/office/drawing/2014/main" id="{6DFC1804-07B7-4492-A302-2DD4823DAD04}"/>
                    </a:ext>
                  </a:extLst>
                </p:cNvPr>
                <p:cNvSpPr>
                  <a:spLocks noChangeArrowheads="1"/>
                </p:cNvSpPr>
                <p:nvPr/>
              </p:nvSpPr>
              <p:spPr bwMode="auto">
                <a:xfrm>
                  <a:off x="3348"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2" name="Rectangle 51">
                  <a:extLst>
                    <a:ext uri="{FF2B5EF4-FFF2-40B4-BE49-F238E27FC236}">
                      <a16:creationId xmlns:a16="http://schemas.microsoft.com/office/drawing/2014/main" id="{E23E6095-515C-4721-9B47-7175968142FB}"/>
                    </a:ext>
                  </a:extLst>
                </p:cNvPr>
                <p:cNvSpPr>
                  <a:spLocks noChangeArrowheads="1"/>
                </p:cNvSpPr>
                <p:nvPr/>
              </p:nvSpPr>
              <p:spPr bwMode="auto">
                <a:xfrm>
                  <a:off x="3636"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3" name="Rectangle 52">
                  <a:extLst>
                    <a:ext uri="{FF2B5EF4-FFF2-40B4-BE49-F238E27FC236}">
                      <a16:creationId xmlns:a16="http://schemas.microsoft.com/office/drawing/2014/main" id="{0826976D-97AD-41A3-A53C-36AB2364AB72}"/>
                    </a:ext>
                  </a:extLst>
                </p:cNvPr>
                <p:cNvSpPr>
                  <a:spLocks noChangeArrowheads="1"/>
                </p:cNvSpPr>
                <p:nvPr/>
              </p:nvSpPr>
              <p:spPr bwMode="auto">
                <a:xfrm>
                  <a:off x="3924"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4" name="Rectangle 53">
                  <a:extLst>
                    <a:ext uri="{FF2B5EF4-FFF2-40B4-BE49-F238E27FC236}">
                      <a16:creationId xmlns:a16="http://schemas.microsoft.com/office/drawing/2014/main" id="{E68DD17A-44CF-4552-B5BA-2355D17213CF}"/>
                    </a:ext>
                  </a:extLst>
                </p:cNvPr>
                <p:cNvSpPr>
                  <a:spLocks noChangeArrowheads="1"/>
                </p:cNvSpPr>
                <p:nvPr/>
              </p:nvSpPr>
              <p:spPr bwMode="auto">
                <a:xfrm>
                  <a:off x="4212"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5" name="Rectangle 54">
                  <a:extLst>
                    <a:ext uri="{FF2B5EF4-FFF2-40B4-BE49-F238E27FC236}">
                      <a16:creationId xmlns:a16="http://schemas.microsoft.com/office/drawing/2014/main" id="{9B097743-5908-44BD-A41E-16DEBFA506B6}"/>
                    </a:ext>
                  </a:extLst>
                </p:cNvPr>
                <p:cNvSpPr>
                  <a:spLocks noChangeArrowheads="1"/>
                </p:cNvSpPr>
                <p:nvPr/>
              </p:nvSpPr>
              <p:spPr bwMode="auto">
                <a:xfrm>
                  <a:off x="2772"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6" name="Rectangle 55">
                  <a:extLst>
                    <a:ext uri="{FF2B5EF4-FFF2-40B4-BE49-F238E27FC236}">
                      <a16:creationId xmlns:a16="http://schemas.microsoft.com/office/drawing/2014/main" id="{52F97692-A8C8-4ED2-A12F-212C348005D2}"/>
                    </a:ext>
                  </a:extLst>
                </p:cNvPr>
                <p:cNvSpPr>
                  <a:spLocks noChangeArrowheads="1"/>
                </p:cNvSpPr>
                <p:nvPr/>
              </p:nvSpPr>
              <p:spPr bwMode="auto">
                <a:xfrm>
                  <a:off x="4500"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 name="Group 17">
                <a:extLst>
                  <a:ext uri="{FF2B5EF4-FFF2-40B4-BE49-F238E27FC236}">
                    <a16:creationId xmlns:a16="http://schemas.microsoft.com/office/drawing/2014/main" id="{08BFF007-8635-4870-935F-61814EB29F41}"/>
                  </a:ext>
                </a:extLst>
              </p:cNvPr>
              <p:cNvGrpSpPr>
                <a:grpSpLocks/>
              </p:cNvGrpSpPr>
              <p:nvPr/>
            </p:nvGrpSpPr>
            <p:grpSpPr bwMode="auto">
              <a:xfrm>
                <a:off x="2772" y="3132"/>
                <a:ext cx="2016" cy="288"/>
                <a:chOff x="2772" y="3132"/>
                <a:chExt cx="2016" cy="288"/>
              </a:xfrm>
            </p:grpSpPr>
            <p:sp>
              <p:nvSpPr>
                <p:cNvPr id="43" name="Rectangle 42">
                  <a:extLst>
                    <a:ext uri="{FF2B5EF4-FFF2-40B4-BE49-F238E27FC236}">
                      <a16:creationId xmlns:a16="http://schemas.microsoft.com/office/drawing/2014/main" id="{3509E98A-091A-4D1B-89D2-0CE2C01F5F2A}"/>
                    </a:ext>
                  </a:extLst>
                </p:cNvPr>
                <p:cNvSpPr>
                  <a:spLocks noChangeArrowheads="1"/>
                </p:cNvSpPr>
                <p:nvPr/>
              </p:nvSpPr>
              <p:spPr bwMode="auto">
                <a:xfrm>
                  <a:off x="3060"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4" name="Rectangle 43">
                  <a:extLst>
                    <a:ext uri="{FF2B5EF4-FFF2-40B4-BE49-F238E27FC236}">
                      <a16:creationId xmlns:a16="http://schemas.microsoft.com/office/drawing/2014/main" id="{53A2CE99-13AF-4B9A-B1FC-1EE5925C29D7}"/>
                    </a:ext>
                  </a:extLst>
                </p:cNvPr>
                <p:cNvSpPr>
                  <a:spLocks noChangeArrowheads="1"/>
                </p:cNvSpPr>
                <p:nvPr/>
              </p:nvSpPr>
              <p:spPr bwMode="auto">
                <a:xfrm>
                  <a:off x="3348"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 name="Rectangle 44">
                  <a:extLst>
                    <a:ext uri="{FF2B5EF4-FFF2-40B4-BE49-F238E27FC236}">
                      <a16:creationId xmlns:a16="http://schemas.microsoft.com/office/drawing/2014/main" id="{DC1222EF-4EBD-43EA-9F6C-244C34E34796}"/>
                    </a:ext>
                  </a:extLst>
                </p:cNvPr>
                <p:cNvSpPr>
                  <a:spLocks noChangeArrowheads="1"/>
                </p:cNvSpPr>
                <p:nvPr/>
              </p:nvSpPr>
              <p:spPr bwMode="auto">
                <a:xfrm>
                  <a:off x="3636"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 name="Rectangle 45">
                  <a:extLst>
                    <a:ext uri="{FF2B5EF4-FFF2-40B4-BE49-F238E27FC236}">
                      <a16:creationId xmlns:a16="http://schemas.microsoft.com/office/drawing/2014/main" id="{D9101858-A1DF-4055-B68B-AD609215AED5}"/>
                    </a:ext>
                  </a:extLst>
                </p:cNvPr>
                <p:cNvSpPr>
                  <a:spLocks noChangeArrowheads="1"/>
                </p:cNvSpPr>
                <p:nvPr/>
              </p:nvSpPr>
              <p:spPr bwMode="auto">
                <a:xfrm>
                  <a:off x="3924"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7" name="Rectangle 46">
                  <a:extLst>
                    <a:ext uri="{FF2B5EF4-FFF2-40B4-BE49-F238E27FC236}">
                      <a16:creationId xmlns:a16="http://schemas.microsoft.com/office/drawing/2014/main" id="{D3754FAB-E832-4602-B18E-61562561F23C}"/>
                    </a:ext>
                  </a:extLst>
                </p:cNvPr>
                <p:cNvSpPr>
                  <a:spLocks noChangeArrowheads="1"/>
                </p:cNvSpPr>
                <p:nvPr/>
              </p:nvSpPr>
              <p:spPr bwMode="auto">
                <a:xfrm>
                  <a:off x="4212"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8" name="Rectangle 47">
                  <a:extLst>
                    <a:ext uri="{FF2B5EF4-FFF2-40B4-BE49-F238E27FC236}">
                      <a16:creationId xmlns:a16="http://schemas.microsoft.com/office/drawing/2014/main" id="{4FE9EA76-7A79-45D8-88D8-50B3AC7C5D31}"/>
                    </a:ext>
                  </a:extLst>
                </p:cNvPr>
                <p:cNvSpPr>
                  <a:spLocks noChangeArrowheads="1"/>
                </p:cNvSpPr>
                <p:nvPr/>
              </p:nvSpPr>
              <p:spPr bwMode="auto">
                <a:xfrm>
                  <a:off x="2772"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9" name="Rectangle 48">
                  <a:extLst>
                    <a:ext uri="{FF2B5EF4-FFF2-40B4-BE49-F238E27FC236}">
                      <a16:creationId xmlns:a16="http://schemas.microsoft.com/office/drawing/2014/main" id="{FF823D5B-86A2-4F57-A544-7BE88C32A9C7}"/>
                    </a:ext>
                  </a:extLst>
                </p:cNvPr>
                <p:cNvSpPr>
                  <a:spLocks noChangeArrowheads="1"/>
                </p:cNvSpPr>
                <p:nvPr/>
              </p:nvSpPr>
              <p:spPr bwMode="auto">
                <a:xfrm>
                  <a:off x="4500"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9" name="Group 18">
                <a:extLst>
                  <a:ext uri="{FF2B5EF4-FFF2-40B4-BE49-F238E27FC236}">
                    <a16:creationId xmlns:a16="http://schemas.microsoft.com/office/drawing/2014/main" id="{F0525D9A-31CC-4873-AB56-579EB56975B9}"/>
                  </a:ext>
                </a:extLst>
              </p:cNvPr>
              <p:cNvGrpSpPr>
                <a:grpSpLocks/>
              </p:cNvGrpSpPr>
              <p:nvPr/>
            </p:nvGrpSpPr>
            <p:grpSpPr bwMode="auto">
              <a:xfrm>
                <a:off x="2772" y="3420"/>
                <a:ext cx="2016" cy="288"/>
                <a:chOff x="2772" y="3420"/>
                <a:chExt cx="2016" cy="288"/>
              </a:xfrm>
            </p:grpSpPr>
            <p:sp>
              <p:nvSpPr>
                <p:cNvPr id="36" name="Rectangle 35">
                  <a:extLst>
                    <a:ext uri="{FF2B5EF4-FFF2-40B4-BE49-F238E27FC236}">
                      <a16:creationId xmlns:a16="http://schemas.microsoft.com/office/drawing/2014/main" id="{BBC209B6-BDCC-44C8-9BBF-370B2529694D}"/>
                    </a:ext>
                  </a:extLst>
                </p:cNvPr>
                <p:cNvSpPr>
                  <a:spLocks noChangeArrowheads="1"/>
                </p:cNvSpPr>
                <p:nvPr/>
              </p:nvSpPr>
              <p:spPr bwMode="auto">
                <a:xfrm>
                  <a:off x="3060"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 name="Rectangle 36">
                  <a:extLst>
                    <a:ext uri="{FF2B5EF4-FFF2-40B4-BE49-F238E27FC236}">
                      <a16:creationId xmlns:a16="http://schemas.microsoft.com/office/drawing/2014/main" id="{2A4D2772-C36E-43A5-BE15-2E7B249409F7}"/>
                    </a:ext>
                  </a:extLst>
                </p:cNvPr>
                <p:cNvSpPr>
                  <a:spLocks noChangeArrowheads="1"/>
                </p:cNvSpPr>
                <p:nvPr/>
              </p:nvSpPr>
              <p:spPr bwMode="auto">
                <a:xfrm>
                  <a:off x="3348"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 name="Rectangle 37">
                  <a:extLst>
                    <a:ext uri="{FF2B5EF4-FFF2-40B4-BE49-F238E27FC236}">
                      <a16:creationId xmlns:a16="http://schemas.microsoft.com/office/drawing/2014/main" id="{85D30221-1EA9-4EAA-BCBD-D680A26BE7D4}"/>
                    </a:ext>
                  </a:extLst>
                </p:cNvPr>
                <p:cNvSpPr>
                  <a:spLocks noChangeArrowheads="1"/>
                </p:cNvSpPr>
                <p:nvPr/>
              </p:nvSpPr>
              <p:spPr bwMode="auto">
                <a:xfrm>
                  <a:off x="3636"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 name="Rectangle 38">
                  <a:extLst>
                    <a:ext uri="{FF2B5EF4-FFF2-40B4-BE49-F238E27FC236}">
                      <a16:creationId xmlns:a16="http://schemas.microsoft.com/office/drawing/2014/main" id="{3AB09413-C6F6-410D-9731-B918B84368CF}"/>
                    </a:ext>
                  </a:extLst>
                </p:cNvPr>
                <p:cNvSpPr>
                  <a:spLocks noChangeArrowheads="1"/>
                </p:cNvSpPr>
                <p:nvPr/>
              </p:nvSpPr>
              <p:spPr bwMode="auto">
                <a:xfrm>
                  <a:off x="3924"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0" name="Rectangle 39">
                  <a:extLst>
                    <a:ext uri="{FF2B5EF4-FFF2-40B4-BE49-F238E27FC236}">
                      <a16:creationId xmlns:a16="http://schemas.microsoft.com/office/drawing/2014/main" id="{1AB6C46F-6FEB-4C22-8706-471D57CC9653}"/>
                    </a:ext>
                  </a:extLst>
                </p:cNvPr>
                <p:cNvSpPr>
                  <a:spLocks noChangeArrowheads="1"/>
                </p:cNvSpPr>
                <p:nvPr/>
              </p:nvSpPr>
              <p:spPr bwMode="auto">
                <a:xfrm>
                  <a:off x="4212"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1" name="Rectangle 40">
                  <a:extLst>
                    <a:ext uri="{FF2B5EF4-FFF2-40B4-BE49-F238E27FC236}">
                      <a16:creationId xmlns:a16="http://schemas.microsoft.com/office/drawing/2014/main" id="{251D96AE-4FAB-48F1-9504-EBE306A7B4B4}"/>
                    </a:ext>
                  </a:extLst>
                </p:cNvPr>
                <p:cNvSpPr>
                  <a:spLocks noChangeArrowheads="1"/>
                </p:cNvSpPr>
                <p:nvPr/>
              </p:nvSpPr>
              <p:spPr bwMode="auto">
                <a:xfrm>
                  <a:off x="2772"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2" name="Rectangle 41">
                  <a:extLst>
                    <a:ext uri="{FF2B5EF4-FFF2-40B4-BE49-F238E27FC236}">
                      <a16:creationId xmlns:a16="http://schemas.microsoft.com/office/drawing/2014/main" id="{CAD1B335-F954-4301-AA6D-EED5C584E93C}"/>
                    </a:ext>
                  </a:extLst>
                </p:cNvPr>
                <p:cNvSpPr>
                  <a:spLocks noChangeArrowheads="1"/>
                </p:cNvSpPr>
                <p:nvPr/>
              </p:nvSpPr>
              <p:spPr bwMode="auto">
                <a:xfrm>
                  <a:off x="4500"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20" name="Group 19">
                <a:extLst>
                  <a:ext uri="{FF2B5EF4-FFF2-40B4-BE49-F238E27FC236}">
                    <a16:creationId xmlns:a16="http://schemas.microsoft.com/office/drawing/2014/main" id="{EFE3F63C-4CF7-4A93-BF76-F455B96B6713}"/>
                  </a:ext>
                </a:extLst>
              </p:cNvPr>
              <p:cNvGrpSpPr>
                <a:grpSpLocks/>
              </p:cNvGrpSpPr>
              <p:nvPr/>
            </p:nvGrpSpPr>
            <p:grpSpPr bwMode="auto">
              <a:xfrm>
                <a:off x="2772" y="3708"/>
                <a:ext cx="2016" cy="288"/>
                <a:chOff x="2772" y="3708"/>
                <a:chExt cx="2016" cy="288"/>
              </a:xfrm>
            </p:grpSpPr>
            <p:sp>
              <p:nvSpPr>
                <p:cNvPr id="29" name="Rectangle 28">
                  <a:extLst>
                    <a:ext uri="{FF2B5EF4-FFF2-40B4-BE49-F238E27FC236}">
                      <a16:creationId xmlns:a16="http://schemas.microsoft.com/office/drawing/2014/main" id="{D9649E31-D3D1-4D80-B9C3-9A4E49ED958B}"/>
                    </a:ext>
                  </a:extLst>
                </p:cNvPr>
                <p:cNvSpPr>
                  <a:spLocks noChangeArrowheads="1"/>
                </p:cNvSpPr>
                <p:nvPr/>
              </p:nvSpPr>
              <p:spPr bwMode="auto">
                <a:xfrm>
                  <a:off x="3060"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0" name="Rectangle 29">
                  <a:extLst>
                    <a:ext uri="{FF2B5EF4-FFF2-40B4-BE49-F238E27FC236}">
                      <a16:creationId xmlns:a16="http://schemas.microsoft.com/office/drawing/2014/main" id="{D241B10E-3A03-48BD-8185-F2C457955457}"/>
                    </a:ext>
                  </a:extLst>
                </p:cNvPr>
                <p:cNvSpPr>
                  <a:spLocks noChangeArrowheads="1"/>
                </p:cNvSpPr>
                <p:nvPr/>
              </p:nvSpPr>
              <p:spPr bwMode="auto">
                <a:xfrm>
                  <a:off x="3348"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 name="Rectangle 30">
                  <a:extLst>
                    <a:ext uri="{FF2B5EF4-FFF2-40B4-BE49-F238E27FC236}">
                      <a16:creationId xmlns:a16="http://schemas.microsoft.com/office/drawing/2014/main" id="{4E8A4863-6CAD-4DAA-B845-001321C87A0B}"/>
                    </a:ext>
                  </a:extLst>
                </p:cNvPr>
                <p:cNvSpPr>
                  <a:spLocks noChangeArrowheads="1"/>
                </p:cNvSpPr>
                <p:nvPr/>
              </p:nvSpPr>
              <p:spPr bwMode="auto">
                <a:xfrm>
                  <a:off x="3636"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 name="Rectangle 31">
                  <a:extLst>
                    <a:ext uri="{FF2B5EF4-FFF2-40B4-BE49-F238E27FC236}">
                      <a16:creationId xmlns:a16="http://schemas.microsoft.com/office/drawing/2014/main" id="{39FE34FD-867A-4B49-A960-5263958D6992}"/>
                    </a:ext>
                  </a:extLst>
                </p:cNvPr>
                <p:cNvSpPr>
                  <a:spLocks noChangeArrowheads="1"/>
                </p:cNvSpPr>
                <p:nvPr/>
              </p:nvSpPr>
              <p:spPr bwMode="auto">
                <a:xfrm>
                  <a:off x="3924"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 name="Rectangle 32">
                  <a:extLst>
                    <a:ext uri="{FF2B5EF4-FFF2-40B4-BE49-F238E27FC236}">
                      <a16:creationId xmlns:a16="http://schemas.microsoft.com/office/drawing/2014/main" id="{8F8B186F-DB49-4DAA-BE4D-9E2136500407}"/>
                    </a:ext>
                  </a:extLst>
                </p:cNvPr>
                <p:cNvSpPr>
                  <a:spLocks noChangeArrowheads="1"/>
                </p:cNvSpPr>
                <p:nvPr/>
              </p:nvSpPr>
              <p:spPr bwMode="auto">
                <a:xfrm>
                  <a:off x="4212"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 name="Rectangle 33">
                  <a:extLst>
                    <a:ext uri="{FF2B5EF4-FFF2-40B4-BE49-F238E27FC236}">
                      <a16:creationId xmlns:a16="http://schemas.microsoft.com/office/drawing/2014/main" id="{236F4D72-4682-4C07-BD92-0D3F40E2D76E}"/>
                    </a:ext>
                  </a:extLst>
                </p:cNvPr>
                <p:cNvSpPr>
                  <a:spLocks noChangeArrowheads="1"/>
                </p:cNvSpPr>
                <p:nvPr/>
              </p:nvSpPr>
              <p:spPr bwMode="auto">
                <a:xfrm>
                  <a:off x="2772"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5" name="Rectangle 34">
                  <a:extLst>
                    <a:ext uri="{FF2B5EF4-FFF2-40B4-BE49-F238E27FC236}">
                      <a16:creationId xmlns:a16="http://schemas.microsoft.com/office/drawing/2014/main" id="{D7360F07-3ECC-488F-A61C-BF53F1D71576}"/>
                    </a:ext>
                  </a:extLst>
                </p:cNvPr>
                <p:cNvSpPr>
                  <a:spLocks noChangeArrowheads="1"/>
                </p:cNvSpPr>
                <p:nvPr/>
              </p:nvSpPr>
              <p:spPr bwMode="auto">
                <a:xfrm>
                  <a:off x="4500"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21" name="Group 20">
                <a:extLst>
                  <a:ext uri="{FF2B5EF4-FFF2-40B4-BE49-F238E27FC236}">
                    <a16:creationId xmlns:a16="http://schemas.microsoft.com/office/drawing/2014/main" id="{12077571-D9F7-4800-8186-D7F04CBF12D2}"/>
                  </a:ext>
                </a:extLst>
              </p:cNvPr>
              <p:cNvGrpSpPr>
                <a:grpSpLocks/>
              </p:cNvGrpSpPr>
              <p:nvPr/>
            </p:nvGrpSpPr>
            <p:grpSpPr bwMode="auto">
              <a:xfrm>
                <a:off x="2772" y="3996"/>
                <a:ext cx="2016" cy="288"/>
                <a:chOff x="2772" y="3996"/>
                <a:chExt cx="2016" cy="288"/>
              </a:xfrm>
            </p:grpSpPr>
            <p:sp>
              <p:nvSpPr>
                <p:cNvPr id="22" name="Rectangle 21">
                  <a:extLst>
                    <a:ext uri="{FF2B5EF4-FFF2-40B4-BE49-F238E27FC236}">
                      <a16:creationId xmlns:a16="http://schemas.microsoft.com/office/drawing/2014/main" id="{568781DF-C1AC-4E57-A418-F12C3272BC33}"/>
                    </a:ext>
                  </a:extLst>
                </p:cNvPr>
                <p:cNvSpPr>
                  <a:spLocks noChangeArrowheads="1"/>
                </p:cNvSpPr>
                <p:nvPr/>
              </p:nvSpPr>
              <p:spPr bwMode="auto">
                <a:xfrm>
                  <a:off x="3060"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 name="Rectangle 22">
                  <a:extLst>
                    <a:ext uri="{FF2B5EF4-FFF2-40B4-BE49-F238E27FC236}">
                      <a16:creationId xmlns:a16="http://schemas.microsoft.com/office/drawing/2014/main" id="{80CB2AF8-D195-451C-89AD-424278C85DFD}"/>
                    </a:ext>
                  </a:extLst>
                </p:cNvPr>
                <p:cNvSpPr>
                  <a:spLocks noChangeArrowheads="1"/>
                </p:cNvSpPr>
                <p:nvPr/>
              </p:nvSpPr>
              <p:spPr bwMode="auto">
                <a:xfrm>
                  <a:off x="3348"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4" name="Rectangle 23">
                  <a:extLst>
                    <a:ext uri="{FF2B5EF4-FFF2-40B4-BE49-F238E27FC236}">
                      <a16:creationId xmlns:a16="http://schemas.microsoft.com/office/drawing/2014/main" id="{D9627C45-6532-4E85-BB19-DAC3DA7BEF48}"/>
                    </a:ext>
                  </a:extLst>
                </p:cNvPr>
                <p:cNvSpPr>
                  <a:spLocks noChangeArrowheads="1"/>
                </p:cNvSpPr>
                <p:nvPr/>
              </p:nvSpPr>
              <p:spPr bwMode="auto">
                <a:xfrm>
                  <a:off x="3636"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5" name="Rectangle 24">
                  <a:extLst>
                    <a:ext uri="{FF2B5EF4-FFF2-40B4-BE49-F238E27FC236}">
                      <a16:creationId xmlns:a16="http://schemas.microsoft.com/office/drawing/2014/main" id="{CC4AA919-4150-4CAD-AC3D-2A7935659BEC}"/>
                    </a:ext>
                  </a:extLst>
                </p:cNvPr>
                <p:cNvSpPr>
                  <a:spLocks noChangeArrowheads="1"/>
                </p:cNvSpPr>
                <p:nvPr/>
              </p:nvSpPr>
              <p:spPr bwMode="auto">
                <a:xfrm>
                  <a:off x="3924"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6" name="Rectangle 25">
                  <a:extLst>
                    <a:ext uri="{FF2B5EF4-FFF2-40B4-BE49-F238E27FC236}">
                      <a16:creationId xmlns:a16="http://schemas.microsoft.com/office/drawing/2014/main" id="{F180A957-8F3C-4E9E-AEC3-A16A305B5253}"/>
                    </a:ext>
                  </a:extLst>
                </p:cNvPr>
                <p:cNvSpPr>
                  <a:spLocks noChangeArrowheads="1"/>
                </p:cNvSpPr>
                <p:nvPr/>
              </p:nvSpPr>
              <p:spPr bwMode="auto">
                <a:xfrm>
                  <a:off x="4212"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 name="Rectangle 26">
                  <a:extLst>
                    <a:ext uri="{FF2B5EF4-FFF2-40B4-BE49-F238E27FC236}">
                      <a16:creationId xmlns:a16="http://schemas.microsoft.com/office/drawing/2014/main" id="{E1B6D196-A424-44D6-9079-3B2D9191CDF9}"/>
                    </a:ext>
                  </a:extLst>
                </p:cNvPr>
                <p:cNvSpPr>
                  <a:spLocks noChangeArrowheads="1"/>
                </p:cNvSpPr>
                <p:nvPr/>
              </p:nvSpPr>
              <p:spPr bwMode="auto">
                <a:xfrm>
                  <a:off x="2772"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 name="Rectangle 27">
                  <a:extLst>
                    <a:ext uri="{FF2B5EF4-FFF2-40B4-BE49-F238E27FC236}">
                      <a16:creationId xmlns:a16="http://schemas.microsoft.com/office/drawing/2014/main" id="{5848C7A4-E2E3-4760-845D-BE332F40E8EC}"/>
                    </a:ext>
                  </a:extLst>
                </p:cNvPr>
                <p:cNvSpPr>
                  <a:spLocks noChangeArrowheads="1"/>
                </p:cNvSpPr>
                <p:nvPr/>
              </p:nvSpPr>
              <p:spPr bwMode="auto">
                <a:xfrm>
                  <a:off x="4500"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cxnSp>
          <p:nvCxnSpPr>
            <p:cNvPr id="13" name="Line 1617">
              <a:extLst>
                <a:ext uri="{FF2B5EF4-FFF2-40B4-BE49-F238E27FC236}">
                  <a16:creationId xmlns:a16="http://schemas.microsoft.com/office/drawing/2014/main" id="{925C8EAD-DDC2-4A3C-A54A-0E43952D55AF}"/>
                </a:ext>
              </a:extLst>
            </p:cNvPr>
            <p:cNvCxnSpPr/>
            <p:nvPr/>
          </p:nvCxnSpPr>
          <p:spPr bwMode="auto">
            <a:xfrm>
              <a:off x="180" y="2268"/>
              <a:ext cx="5040" cy="0"/>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4" name="Line 1618">
              <a:extLst>
                <a:ext uri="{FF2B5EF4-FFF2-40B4-BE49-F238E27FC236}">
                  <a16:creationId xmlns:a16="http://schemas.microsoft.com/office/drawing/2014/main" id="{82C7E945-922C-4BAE-A03B-9A939442F0D0}"/>
                </a:ext>
              </a:extLst>
            </p:cNvPr>
            <p:cNvCxnSpPr/>
            <p:nvPr/>
          </p:nvCxnSpPr>
          <p:spPr bwMode="auto">
            <a:xfrm>
              <a:off x="2772" y="-180"/>
              <a:ext cx="0" cy="4896"/>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cxn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02B8D13-82E1-4A13-ADDD-247DB3A71269}"/>
                  </a:ext>
                </a:extLst>
              </p:cNvPr>
              <p:cNvSpPr/>
              <p:nvPr/>
            </p:nvSpPr>
            <p:spPr>
              <a:xfrm>
                <a:off x="900010" y="1541056"/>
                <a:ext cx="9927013" cy="878895"/>
              </a:xfrm>
              <a:prstGeom prst="rect">
                <a:avLst/>
              </a:prstGeom>
            </p:spPr>
            <p:txBody>
              <a:bodyPr wrap="square">
                <a:spAutoFit/>
              </a:bodyPr>
              <a:lstStyle/>
              <a:p>
                <a:pPr marR="0" lvl="0">
                  <a:lnSpc>
                    <a:spcPct val="150000"/>
                  </a:lnSpc>
                  <a:spcBef>
                    <a:spcPts val="0"/>
                  </a:spcBef>
                  <a:spcAft>
                    <a:spcPts val="0"/>
                  </a:spcAft>
                </a:pPr>
                <a:r>
                  <a:rPr lang="en-US">
                    <a:latin typeface="Times New Roman" panose="02020603050405020304" pitchFamily="18" charset="0"/>
                    <a:ea typeface="Calibri" panose="020F0502020204030204" pitchFamily="34" charset="0"/>
                    <a:cs typeface="Times New Roman" panose="02020603050405020304" pitchFamily="18" charset="0"/>
                  </a:rPr>
                  <a:t>4.  (They do) Graph. State the asymptote, domain and range. Then describe the transformation.</a:t>
                </a:r>
                <a:endParaRPr lang="en-US">
                  <a:latin typeface="Calibri" panose="020F0502020204030204" pitchFamily="34" charset="0"/>
                  <a:ea typeface="Calibri" panose="020F0502020204030204" pitchFamily="34" charset="0"/>
                  <a:cs typeface="Times New Roman" panose="02020603050405020304" pitchFamily="18" charset="0"/>
                </a:endParaRPr>
              </a:p>
              <a:p>
                <a:pPr marR="0" lvl="0">
                  <a:lnSpc>
                    <a:spcPct val="150000"/>
                  </a:lnSpc>
                  <a:spcBef>
                    <a:spcPts val="0"/>
                  </a:spcBef>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	a.   </a:t>
                </a:r>
                <a14:m>
                  <m:oMath xmlns:m="http://schemas.openxmlformats.org/officeDocument/2006/math">
                    <m:func>
                      <m:funcPr>
                        <m:ctrlPr>
                          <a:rPr lang="en-US"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a:latin typeface="Cambria Math" panose="02040503050406030204" pitchFamily="18" charset="0"/>
                                <a:ea typeface="Calibri" panose="020F0502020204030204" pitchFamily="34" charset="0"/>
                                <a:cs typeface="Times New Roman" panose="02020603050405020304" pitchFamily="18" charset="0"/>
                              </a:rPr>
                              <m:t>y</m:t>
                            </m:r>
                            <m:r>
                              <a:rPr lang="en-US">
                                <a:latin typeface="Cambria Math" panose="02040503050406030204" pitchFamily="18" charset="0"/>
                                <a:ea typeface="Calibri" panose="020F0502020204030204" pitchFamily="34" charset="0"/>
                                <a:cs typeface="Times New Roman" panose="02020603050405020304" pitchFamily="18" charset="0"/>
                              </a:rPr>
                              <m:t>=</m:t>
                            </m:r>
                            <m:r>
                              <m:rPr>
                                <m:sty m:val="p"/>
                              </m:rPr>
                              <a:rPr lang="en-US">
                                <a:latin typeface="Cambria Math" panose="02040503050406030204" pitchFamily="18" charset="0"/>
                                <a:ea typeface="Calibri" panose="020F0502020204030204" pitchFamily="34" charset="0"/>
                                <a:cs typeface="Times New Roman" panose="02020603050405020304" pitchFamily="18" charset="0"/>
                              </a:rPr>
                              <m:t>log</m:t>
                            </m:r>
                          </m:e>
                          <m:sub>
                            <m:r>
                              <a:rPr lang="en-US" i="1">
                                <a:latin typeface="Cambria Math" panose="02040503050406030204" pitchFamily="18" charset="0"/>
                                <a:ea typeface="Calibri" panose="020F0502020204030204" pitchFamily="34" charset="0"/>
                                <a:cs typeface="Times New Roman" panose="02020603050405020304" pitchFamily="18" charset="0"/>
                              </a:rPr>
                              <m:t>4</m:t>
                            </m:r>
                          </m:sub>
                        </m:sSub>
                      </m:fName>
                      <m:e>
                        <m:r>
                          <a:rPr lang="en-US" i="1">
                            <a:latin typeface="Cambria Math" panose="02040503050406030204" pitchFamily="18" charset="0"/>
                            <a:ea typeface="Calibri" panose="020F0502020204030204" pitchFamily="34" charset="0"/>
                            <a:cs typeface="Times New Roman" panose="02020603050405020304" pitchFamily="18" charset="0"/>
                          </a:rPr>
                          <m:t>𝑥</m:t>
                        </m:r>
                      </m:e>
                    </m:func>
                  </m:oMath>
                </a14:m>
                <a:r>
                  <a:rPr lang="en-US">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func>
                      <m:funcPr>
                        <m:ctrlPr>
                          <a:rPr lang="en-US"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a:latin typeface="Cambria Math" panose="02040503050406030204" pitchFamily="18" charset="0"/>
                                <a:ea typeface="Calibri" panose="020F0502020204030204" pitchFamily="34" charset="0"/>
                                <a:cs typeface="Times New Roman" panose="02020603050405020304" pitchFamily="18" charset="0"/>
                              </a:rPr>
                              <m:t>y</m:t>
                            </m:r>
                            <m:r>
                              <a:rPr lang="en-US">
                                <a:latin typeface="Cambria Math" panose="02040503050406030204" pitchFamily="18" charset="0"/>
                                <a:ea typeface="Calibri" panose="020F0502020204030204" pitchFamily="34" charset="0"/>
                                <a:cs typeface="Times New Roman" panose="02020603050405020304" pitchFamily="18" charset="0"/>
                              </a:rPr>
                              <m:t>=</m:t>
                            </m:r>
                            <m:r>
                              <m:rPr>
                                <m:sty m:val="p"/>
                              </m:rPr>
                              <a:rPr lang="en-US">
                                <a:latin typeface="Cambria Math" panose="02040503050406030204" pitchFamily="18" charset="0"/>
                                <a:ea typeface="Calibri" panose="020F0502020204030204" pitchFamily="34" charset="0"/>
                                <a:cs typeface="Times New Roman" panose="02020603050405020304" pitchFamily="18" charset="0"/>
                              </a:rPr>
                              <m:t>log</m:t>
                            </m:r>
                          </m:e>
                          <m:sub>
                            <m:r>
                              <a:rPr lang="en-US" i="1">
                                <a:latin typeface="Cambria Math" panose="02040503050406030204" pitchFamily="18" charset="0"/>
                                <a:ea typeface="Calibri" panose="020F0502020204030204" pitchFamily="34" charset="0"/>
                                <a:cs typeface="Times New Roman" panose="02020603050405020304" pitchFamily="18" charset="0"/>
                              </a:rPr>
                              <m:t>5</m:t>
                            </m:r>
                          </m:sub>
                        </m:sSub>
                      </m:fName>
                      <m:e>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r>
                              <a:rPr lang="en-US" i="1">
                                <a:latin typeface="Cambria Math" panose="02040503050406030204" pitchFamily="18" charset="0"/>
                                <a:ea typeface="Calibri" panose="020F0502020204030204" pitchFamily="34" charset="0"/>
                                <a:cs typeface="Times New Roman" panose="02020603050405020304" pitchFamily="18" charset="0"/>
                              </a:rPr>
                              <m:t>𝑥</m:t>
                            </m:r>
                            <m:r>
                              <a:rPr lang="en-US" i="1">
                                <a:latin typeface="Cambria Math" panose="02040503050406030204" pitchFamily="18" charset="0"/>
                                <a:ea typeface="Calibri" panose="020F0502020204030204" pitchFamily="34" charset="0"/>
                                <a:cs typeface="Times New Roman" panose="02020603050405020304" pitchFamily="18" charset="0"/>
                              </a:rPr>
                              <m:t>−1</m:t>
                            </m:r>
                          </m:e>
                        </m:d>
                        <m:r>
                          <a:rPr lang="en-US" i="1">
                            <a:latin typeface="Cambria Math" panose="02040503050406030204" pitchFamily="18" charset="0"/>
                            <a:ea typeface="Calibri" panose="020F0502020204030204" pitchFamily="34" charset="0"/>
                            <a:cs typeface="Times New Roman" panose="02020603050405020304" pitchFamily="18" charset="0"/>
                          </a:rPr>
                          <m:t>+2</m:t>
                        </m:r>
                      </m:e>
                    </m:func>
                  </m:oMath>
                </a14:m>
                <a:endParaRPr lang="en-US">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E02B8D13-82E1-4A13-ADDD-247DB3A71269}"/>
                  </a:ext>
                </a:extLst>
              </p:cNvPr>
              <p:cNvSpPr>
                <a:spLocks noRot="1" noChangeAspect="1" noMove="1" noResize="1" noEditPoints="1" noAdjustHandles="1" noChangeArrowheads="1" noChangeShapeType="1" noTextEdit="1"/>
              </p:cNvSpPr>
              <p:nvPr/>
            </p:nvSpPr>
            <p:spPr>
              <a:xfrm>
                <a:off x="900010" y="1541056"/>
                <a:ext cx="9927013" cy="878895"/>
              </a:xfrm>
              <a:prstGeom prst="rect">
                <a:avLst/>
              </a:prstGeom>
              <a:blipFill>
                <a:blip r:embed="rId3"/>
                <a:stretch>
                  <a:fillRect l="-553" b="-9722"/>
                </a:stretch>
              </a:blipFill>
            </p:spPr>
            <p:txBody>
              <a:bodyPr/>
              <a:lstStyle/>
              <a:p>
                <a:r>
                  <a:rPr lang="en-US">
                    <a:noFill/>
                  </a:rPr>
                  <a:t> </a:t>
                </a:r>
              </a:p>
            </p:txBody>
          </p:sp>
        </mc:Fallback>
      </mc:AlternateContent>
      <p:grpSp>
        <p:nvGrpSpPr>
          <p:cNvPr id="240" name="Group 239">
            <a:extLst>
              <a:ext uri="{FF2B5EF4-FFF2-40B4-BE49-F238E27FC236}">
                <a16:creationId xmlns:a16="http://schemas.microsoft.com/office/drawing/2014/main" id="{C15A2C16-737F-4BC7-A227-6A305200E527}"/>
              </a:ext>
            </a:extLst>
          </p:cNvPr>
          <p:cNvGrpSpPr>
            <a:grpSpLocks/>
          </p:cNvGrpSpPr>
          <p:nvPr/>
        </p:nvGrpSpPr>
        <p:grpSpPr bwMode="auto">
          <a:xfrm>
            <a:off x="5768294" y="2534717"/>
            <a:ext cx="3829879" cy="3282987"/>
            <a:chOff x="180" y="-180"/>
            <a:chExt cx="5040" cy="4896"/>
          </a:xfrm>
        </p:grpSpPr>
        <p:grpSp>
          <p:nvGrpSpPr>
            <p:cNvPr id="241" name="Group 240">
              <a:extLst>
                <a:ext uri="{FF2B5EF4-FFF2-40B4-BE49-F238E27FC236}">
                  <a16:creationId xmlns:a16="http://schemas.microsoft.com/office/drawing/2014/main" id="{EFAE80E2-6484-412E-A4B2-3046E66989C4}"/>
                </a:ext>
              </a:extLst>
            </p:cNvPr>
            <p:cNvGrpSpPr>
              <a:grpSpLocks/>
            </p:cNvGrpSpPr>
            <p:nvPr/>
          </p:nvGrpSpPr>
          <p:grpSpPr bwMode="auto">
            <a:xfrm>
              <a:off x="756" y="252"/>
              <a:ext cx="2016" cy="2016"/>
              <a:chOff x="756" y="252"/>
              <a:chExt cx="2016" cy="2016"/>
            </a:xfrm>
          </p:grpSpPr>
          <p:grpSp>
            <p:nvGrpSpPr>
              <p:cNvPr id="416" name="Group 415">
                <a:extLst>
                  <a:ext uri="{FF2B5EF4-FFF2-40B4-BE49-F238E27FC236}">
                    <a16:creationId xmlns:a16="http://schemas.microsoft.com/office/drawing/2014/main" id="{D03EF632-3433-4A9A-BB52-D0765E8945FA}"/>
                  </a:ext>
                </a:extLst>
              </p:cNvPr>
              <p:cNvGrpSpPr>
                <a:grpSpLocks/>
              </p:cNvGrpSpPr>
              <p:nvPr/>
            </p:nvGrpSpPr>
            <p:grpSpPr bwMode="auto">
              <a:xfrm>
                <a:off x="756" y="252"/>
                <a:ext cx="2016" cy="288"/>
                <a:chOff x="756" y="252"/>
                <a:chExt cx="2016" cy="288"/>
              </a:xfrm>
            </p:grpSpPr>
            <p:sp>
              <p:nvSpPr>
                <p:cNvPr id="465" name="Rectangle 464">
                  <a:extLst>
                    <a:ext uri="{FF2B5EF4-FFF2-40B4-BE49-F238E27FC236}">
                      <a16:creationId xmlns:a16="http://schemas.microsoft.com/office/drawing/2014/main" id="{76EFBF4F-0F8F-4E1D-8D27-5CE1CCED0852}"/>
                    </a:ext>
                  </a:extLst>
                </p:cNvPr>
                <p:cNvSpPr>
                  <a:spLocks noChangeArrowheads="1"/>
                </p:cNvSpPr>
                <p:nvPr/>
              </p:nvSpPr>
              <p:spPr bwMode="auto">
                <a:xfrm>
                  <a:off x="1044"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6" name="Rectangle 465">
                  <a:extLst>
                    <a:ext uri="{FF2B5EF4-FFF2-40B4-BE49-F238E27FC236}">
                      <a16:creationId xmlns:a16="http://schemas.microsoft.com/office/drawing/2014/main" id="{A3436671-D178-4479-ABD7-37015AB6686E}"/>
                    </a:ext>
                  </a:extLst>
                </p:cNvPr>
                <p:cNvSpPr>
                  <a:spLocks noChangeArrowheads="1"/>
                </p:cNvSpPr>
                <p:nvPr/>
              </p:nvSpPr>
              <p:spPr bwMode="auto">
                <a:xfrm>
                  <a:off x="1332"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7" name="Rectangle 466">
                  <a:extLst>
                    <a:ext uri="{FF2B5EF4-FFF2-40B4-BE49-F238E27FC236}">
                      <a16:creationId xmlns:a16="http://schemas.microsoft.com/office/drawing/2014/main" id="{193FCC35-0544-4DD0-97A9-4B905A44042D}"/>
                    </a:ext>
                  </a:extLst>
                </p:cNvPr>
                <p:cNvSpPr>
                  <a:spLocks noChangeArrowheads="1"/>
                </p:cNvSpPr>
                <p:nvPr/>
              </p:nvSpPr>
              <p:spPr bwMode="auto">
                <a:xfrm>
                  <a:off x="1620"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8" name="Rectangle 467">
                  <a:extLst>
                    <a:ext uri="{FF2B5EF4-FFF2-40B4-BE49-F238E27FC236}">
                      <a16:creationId xmlns:a16="http://schemas.microsoft.com/office/drawing/2014/main" id="{E5DAC6A8-2F21-4A5C-88A9-32C2C079B10B}"/>
                    </a:ext>
                  </a:extLst>
                </p:cNvPr>
                <p:cNvSpPr>
                  <a:spLocks noChangeArrowheads="1"/>
                </p:cNvSpPr>
                <p:nvPr/>
              </p:nvSpPr>
              <p:spPr bwMode="auto">
                <a:xfrm>
                  <a:off x="1908"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9" name="Rectangle 468">
                  <a:extLst>
                    <a:ext uri="{FF2B5EF4-FFF2-40B4-BE49-F238E27FC236}">
                      <a16:creationId xmlns:a16="http://schemas.microsoft.com/office/drawing/2014/main" id="{795AD31C-FF44-47ED-B0F0-72A8F231D7C5}"/>
                    </a:ext>
                  </a:extLst>
                </p:cNvPr>
                <p:cNvSpPr>
                  <a:spLocks noChangeArrowheads="1"/>
                </p:cNvSpPr>
                <p:nvPr/>
              </p:nvSpPr>
              <p:spPr bwMode="auto">
                <a:xfrm>
                  <a:off x="2196"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70" name="Rectangle 469">
                  <a:extLst>
                    <a:ext uri="{FF2B5EF4-FFF2-40B4-BE49-F238E27FC236}">
                      <a16:creationId xmlns:a16="http://schemas.microsoft.com/office/drawing/2014/main" id="{098979C7-511D-4110-A15E-5E07A6C1597F}"/>
                    </a:ext>
                  </a:extLst>
                </p:cNvPr>
                <p:cNvSpPr>
                  <a:spLocks noChangeArrowheads="1"/>
                </p:cNvSpPr>
                <p:nvPr/>
              </p:nvSpPr>
              <p:spPr bwMode="auto">
                <a:xfrm>
                  <a:off x="756"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71" name="Rectangle 470">
                  <a:extLst>
                    <a:ext uri="{FF2B5EF4-FFF2-40B4-BE49-F238E27FC236}">
                      <a16:creationId xmlns:a16="http://schemas.microsoft.com/office/drawing/2014/main" id="{73392BDF-7526-4880-85B5-609A28712942}"/>
                    </a:ext>
                  </a:extLst>
                </p:cNvPr>
                <p:cNvSpPr>
                  <a:spLocks noChangeArrowheads="1"/>
                </p:cNvSpPr>
                <p:nvPr/>
              </p:nvSpPr>
              <p:spPr bwMode="auto">
                <a:xfrm>
                  <a:off x="2484"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417" name="Group 416">
                <a:extLst>
                  <a:ext uri="{FF2B5EF4-FFF2-40B4-BE49-F238E27FC236}">
                    <a16:creationId xmlns:a16="http://schemas.microsoft.com/office/drawing/2014/main" id="{ED46A0A8-3924-45CA-AB8F-648947DA0BF9}"/>
                  </a:ext>
                </a:extLst>
              </p:cNvPr>
              <p:cNvGrpSpPr>
                <a:grpSpLocks/>
              </p:cNvGrpSpPr>
              <p:nvPr/>
            </p:nvGrpSpPr>
            <p:grpSpPr bwMode="auto">
              <a:xfrm>
                <a:off x="756" y="540"/>
                <a:ext cx="2016" cy="288"/>
                <a:chOff x="756" y="540"/>
                <a:chExt cx="2016" cy="288"/>
              </a:xfrm>
            </p:grpSpPr>
            <p:sp>
              <p:nvSpPr>
                <p:cNvPr id="458" name="Rectangle 457">
                  <a:extLst>
                    <a:ext uri="{FF2B5EF4-FFF2-40B4-BE49-F238E27FC236}">
                      <a16:creationId xmlns:a16="http://schemas.microsoft.com/office/drawing/2014/main" id="{A6507A55-8EA6-442D-8F7C-BE3888501C68}"/>
                    </a:ext>
                  </a:extLst>
                </p:cNvPr>
                <p:cNvSpPr>
                  <a:spLocks noChangeArrowheads="1"/>
                </p:cNvSpPr>
                <p:nvPr/>
              </p:nvSpPr>
              <p:spPr bwMode="auto">
                <a:xfrm>
                  <a:off x="1044"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9" name="Rectangle 458">
                  <a:extLst>
                    <a:ext uri="{FF2B5EF4-FFF2-40B4-BE49-F238E27FC236}">
                      <a16:creationId xmlns:a16="http://schemas.microsoft.com/office/drawing/2014/main" id="{9F40C226-E456-4035-B310-8C025763EC7D}"/>
                    </a:ext>
                  </a:extLst>
                </p:cNvPr>
                <p:cNvSpPr>
                  <a:spLocks noChangeArrowheads="1"/>
                </p:cNvSpPr>
                <p:nvPr/>
              </p:nvSpPr>
              <p:spPr bwMode="auto">
                <a:xfrm>
                  <a:off x="1332"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0" name="Rectangle 459">
                  <a:extLst>
                    <a:ext uri="{FF2B5EF4-FFF2-40B4-BE49-F238E27FC236}">
                      <a16:creationId xmlns:a16="http://schemas.microsoft.com/office/drawing/2014/main" id="{9F2ECD21-91E2-451C-A745-79E6233DD1B4}"/>
                    </a:ext>
                  </a:extLst>
                </p:cNvPr>
                <p:cNvSpPr>
                  <a:spLocks noChangeArrowheads="1"/>
                </p:cNvSpPr>
                <p:nvPr/>
              </p:nvSpPr>
              <p:spPr bwMode="auto">
                <a:xfrm>
                  <a:off x="1620"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1" name="Rectangle 460">
                  <a:extLst>
                    <a:ext uri="{FF2B5EF4-FFF2-40B4-BE49-F238E27FC236}">
                      <a16:creationId xmlns:a16="http://schemas.microsoft.com/office/drawing/2014/main" id="{0A980B78-049A-4BFB-A162-0490E5D8FC55}"/>
                    </a:ext>
                  </a:extLst>
                </p:cNvPr>
                <p:cNvSpPr>
                  <a:spLocks noChangeArrowheads="1"/>
                </p:cNvSpPr>
                <p:nvPr/>
              </p:nvSpPr>
              <p:spPr bwMode="auto">
                <a:xfrm>
                  <a:off x="1908"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2" name="Rectangle 461">
                  <a:extLst>
                    <a:ext uri="{FF2B5EF4-FFF2-40B4-BE49-F238E27FC236}">
                      <a16:creationId xmlns:a16="http://schemas.microsoft.com/office/drawing/2014/main" id="{2EE9DEDF-5DBB-4773-969A-444C8200E938}"/>
                    </a:ext>
                  </a:extLst>
                </p:cNvPr>
                <p:cNvSpPr>
                  <a:spLocks noChangeArrowheads="1"/>
                </p:cNvSpPr>
                <p:nvPr/>
              </p:nvSpPr>
              <p:spPr bwMode="auto">
                <a:xfrm>
                  <a:off x="2196"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3" name="Rectangle 462">
                  <a:extLst>
                    <a:ext uri="{FF2B5EF4-FFF2-40B4-BE49-F238E27FC236}">
                      <a16:creationId xmlns:a16="http://schemas.microsoft.com/office/drawing/2014/main" id="{11A831EA-0B61-447F-9C97-9FD0F057B233}"/>
                    </a:ext>
                  </a:extLst>
                </p:cNvPr>
                <p:cNvSpPr>
                  <a:spLocks noChangeArrowheads="1"/>
                </p:cNvSpPr>
                <p:nvPr/>
              </p:nvSpPr>
              <p:spPr bwMode="auto">
                <a:xfrm>
                  <a:off x="756"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4" name="Rectangle 463">
                  <a:extLst>
                    <a:ext uri="{FF2B5EF4-FFF2-40B4-BE49-F238E27FC236}">
                      <a16:creationId xmlns:a16="http://schemas.microsoft.com/office/drawing/2014/main" id="{47798BB9-6857-4783-8F00-22584B38B2AA}"/>
                    </a:ext>
                  </a:extLst>
                </p:cNvPr>
                <p:cNvSpPr>
                  <a:spLocks noChangeArrowheads="1"/>
                </p:cNvSpPr>
                <p:nvPr/>
              </p:nvSpPr>
              <p:spPr bwMode="auto">
                <a:xfrm>
                  <a:off x="2484"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418" name="Group 417">
                <a:extLst>
                  <a:ext uri="{FF2B5EF4-FFF2-40B4-BE49-F238E27FC236}">
                    <a16:creationId xmlns:a16="http://schemas.microsoft.com/office/drawing/2014/main" id="{C4F5E5D3-1DAE-46E9-A542-03DE249CDBF9}"/>
                  </a:ext>
                </a:extLst>
              </p:cNvPr>
              <p:cNvGrpSpPr>
                <a:grpSpLocks/>
              </p:cNvGrpSpPr>
              <p:nvPr/>
            </p:nvGrpSpPr>
            <p:grpSpPr bwMode="auto">
              <a:xfrm>
                <a:off x="756" y="828"/>
                <a:ext cx="2016" cy="288"/>
                <a:chOff x="756" y="828"/>
                <a:chExt cx="2016" cy="288"/>
              </a:xfrm>
            </p:grpSpPr>
            <p:sp>
              <p:nvSpPr>
                <p:cNvPr id="451" name="Rectangle 450">
                  <a:extLst>
                    <a:ext uri="{FF2B5EF4-FFF2-40B4-BE49-F238E27FC236}">
                      <a16:creationId xmlns:a16="http://schemas.microsoft.com/office/drawing/2014/main" id="{BE56E666-E9BF-44FE-8322-1AFE3E52E723}"/>
                    </a:ext>
                  </a:extLst>
                </p:cNvPr>
                <p:cNvSpPr>
                  <a:spLocks noChangeArrowheads="1"/>
                </p:cNvSpPr>
                <p:nvPr/>
              </p:nvSpPr>
              <p:spPr bwMode="auto">
                <a:xfrm>
                  <a:off x="1044"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2" name="Rectangle 451">
                  <a:extLst>
                    <a:ext uri="{FF2B5EF4-FFF2-40B4-BE49-F238E27FC236}">
                      <a16:creationId xmlns:a16="http://schemas.microsoft.com/office/drawing/2014/main" id="{9F298317-C861-47E8-943E-189D09AADF7D}"/>
                    </a:ext>
                  </a:extLst>
                </p:cNvPr>
                <p:cNvSpPr>
                  <a:spLocks noChangeArrowheads="1"/>
                </p:cNvSpPr>
                <p:nvPr/>
              </p:nvSpPr>
              <p:spPr bwMode="auto">
                <a:xfrm>
                  <a:off x="1332"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3" name="Rectangle 452">
                  <a:extLst>
                    <a:ext uri="{FF2B5EF4-FFF2-40B4-BE49-F238E27FC236}">
                      <a16:creationId xmlns:a16="http://schemas.microsoft.com/office/drawing/2014/main" id="{B1820904-B77F-4A2D-88CA-67D548DB2129}"/>
                    </a:ext>
                  </a:extLst>
                </p:cNvPr>
                <p:cNvSpPr>
                  <a:spLocks noChangeArrowheads="1"/>
                </p:cNvSpPr>
                <p:nvPr/>
              </p:nvSpPr>
              <p:spPr bwMode="auto">
                <a:xfrm>
                  <a:off x="1620"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4" name="Rectangle 453">
                  <a:extLst>
                    <a:ext uri="{FF2B5EF4-FFF2-40B4-BE49-F238E27FC236}">
                      <a16:creationId xmlns:a16="http://schemas.microsoft.com/office/drawing/2014/main" id="{F71931BA-E203-4875-B570-D3BA061D36C0}"/>
                    </a:ext>
                  </a:extLst>
                </p:cNvPr>
                <p:cNvSpPr>
                  <a:spLocks noChangeArrowheads="1"/>
                </p:cNvSpPr>
                <p:nvPr/>
              </p:nvSpPr>
              <p:spPr bwMode="auto">
                <a:xfrm>
                  <a:off x="1908"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5" name="Rectangle 454">
                  <a:extLst>
                    <a:ext uri="{FF2B5EF4-FFF2-40B4-BE49-F238E27FC236}">
                      <a16:creationId xmlns:a16="http://schemas.microsoft.com/office/drawing/2014/main" id="{22CFE358-A6E7-48AD-B7B1-B8D346D2E3CD}"/>
                    </a:ext>
                  </a:extLst>
                </p:cNvPr>
                <p:cNvSpPr>
                  <a:spLocks noChangeArrowheads="1"/>
                </p:cNvSpPr>
                <p:nvPr/>
              </p:nvSpPr>
              <p:spPr bwMode="auto">
                <a:xfrm>
                  <a:off x="2196"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6" name="Rectangle 455">
                  <a:extLst>
                    <a:ext uri="{FF2B5EF4-FFF2-40B4-BE49-F238E27FC236}">
                      <a16:creationId xmlns:a16="http://schemas.microsoft.com/office/drawing/2014/main" id="{7F818E38-BBC5-427A-AFEB-3413009F8A27}"/>
                    </a:ext>
                  </a:extLst>
                </p:cNvPr>
                <p:cNvSpPr>
                  <a:spLocks noChangeArrowheads="1"/>
                </p:cNvSpPr>
                <p:nvPr/>
              </p:nvSpPr>
              <p:spPr bwMode="auto">
                <a:xfrm>
                  <a:off x="756"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7" name="Rectangle 456">
                  <a:extLst>
                    <a:ext uri="{FF2B5EF4-FFF2-40B4-BE49-F238E27FC236}">
                      <a16:creationId xmlns:a16="http://schemas.microsoft.com/office/drawing/2014/main" id="{94D8835A-C323-4B62-9B47-2AAC62C23733}"/>
                    </a:ext>
                  </a:extLst>
                </p:cNvPr>
                <p:cNvSpPr>
                  <a:spLocks noChangeArrowheads="1"/>
                </p:cNvSpPr>
                <p:nvPr/>
              </p:nvSpPr>
              <p:spPr bwMode="auto">
                <a:xfrm>
                  <a:off x="2484"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419" name="Group 418">
                <a:extLst>
                  <a:ext uri="{FF2B5EF4-FFF2-40B4-BE49-F238E27FC236}">
                    <a16:creationId xmlns:a16="http://schemas.microsoft.com/office/drawing/2014/main" id="{9163944E-69CF-4D5C-93CF-933FA4360D87}"/>
                  </a:ext>
                </a:extLst>
              </p:cNvPr>
              <p:cNvGrpSpPr>
                <a:grpSpLocks/>
              </p:cNvGrpSpPr>
              <p:nvPr/>
            </p:nvGrpSpPr>
            <p:grpSpPr bwMode="auto">
              <a:xfrm>
                <a:off x="756" y="1116"/>
                <a:ext cx="2016" cy="288"/>
                <a:chOff x="756" y="1116"/>
                <a:chExt cx="2016" cy="288"/>
              </a:xfrm>
            </p:grpSpPr>
            <p:sp>
              <p:nvSpPr>
                <p:cNvPr id="444" name="Rectangle 443">
                  <a:extLst>
                    <a:ext uri="{FF2B5EF4-FFF2-40B4-BE49-F238E27FC236}">
                      <a16:creationId xmlns:a16="http://schemas.microsoft.com/office/drawing/2014/main" id="{8FC1E743-CB02-4E5C-91E1-804FA929AF1D}"/>
                    </a:ext>
                  </a:extLst>
                </p:cNvPr>
                <p:cNvSpPr>
                  <a:spLocks noChangeArrowheads="1"/>
                </p:cNvSpPr>
                <p:nvPr/>
              </p:nvSpPr>
              <p:spPr bwMode="auto">
                <a:xfrm>
                  <a:off x="1044"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45" name="Rectangle 444">
                  <a:extLst>
                    <a:ext uri="{FF2B5EF4-FFF2-40B4-BE49-F238E27FC236}">
                      <a16:creationId xmlns:a16="http://schemas.microsoft.com/office/drawing/2014/main" id="{2A2646B1-C2E9-4CF2-9C43-F09A891EDFE8}"/>
                    </a:ext>
                  </a:extLst>
                </p:cNvPr>
                <p:cNvSpPr>
                  <a:spLocks noChangeArrowheads="1"/>
                </p:cNvSpPr>
                <p:nvPr/>
              </p:nvSpPr>
              <p:spPr bwMode="auto">
                <a:xfrm>
                  <a:off x="1332"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46" name="Rectangle 445">
                  <a:extLst>
                    <a:ext uri="{FF2B5EF4-FFF2-40B4-BE49-F238E27FC236}">
                      <a16:creationId xmlns:a16="http://schemas.microsoft.com/office/drawing/2014/main" id="{9FE25591-7BBA-463A-90D8-ED74EF679466}"/>
                    </a:ext>
                  </a:extLst>
                </p:cNvPr>
                <p:cNvSpPr>
                  <a:spLocks noChangeArrowheads="1"/>
                </p:cNvSpPr>
                <p:nvPr/>
              </p:nvSpPr>
              <p:spPr bwMode="auto">
                <a:xfrm>
                  <a:off x="1620"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47" name="Rectangle 446">
                  <a:extLst>
                    <a:ext uri="{FF2B5EF4-FFF2-40B4-BE49-F238E27FC236}">
                      <a16:creationId xmlns:a16="http://schemas.microsoft.com/office/drawing/2014/main" id="{CF3C9141-08E9-4192-ACA8-D5C3E792CE35}"/>
                    </a:ext>
                  </a:extLst>
                </p:cNvPr>
                <p:cNvSpPr>
                  <a:spLocks noChangeArrowheads="1"/>
                </p:cNvSpPr>
                <p:nvPr/>
              </p:nvSpPr>
              <p:spPr bwMode="auto">
                <a:xfrm>
                  <a:off x="1908"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48" name="Rectangle 447">
                  <a:extLst>
                    <a:ext uri="{FF2B5EF4-FFF2-40B4-BE49-F238E27FC236}">
                      <a16:creationId xmlns:a16="http://schemas.microsoft.com/office/drawing/2014/main" id="{27BFF9B2-9AAB-45E1-8EE8-2DA3415F506A}"/>
                    </a:ext>
                  </a:extLst>
                </p:cNvPr>
                <p:cNvSpPr>
                  <a:spLocks noChangeArrowheads="1"/>
                </p:cNvSpPr>
                <p:nvPr/>
              </p:nvSpPr>
              <p:spPr bwMode="auto">
                <a:xfrm>
                  <a:off x="2196"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49" name="Rectangle 448">
                  <a:extLst>
                    <a:ext uri="{FF2B5EF4-FFF2-40B4-BE49-F238E27FC236}">
                      <a16:creationId xmlns:a16="http://schemas.microsoft.com/office/drawing/2014/main" id="{2CC51FF3-C38F-44A0-9C17-2FCC40F44A28}"/>
                    </a:ext>
                  </a:extLst>
                </p:cNvPr>
                <p:cNvSpPr>
                  <a:spLocks noChangeArrowheads="1"/>
                </p:cNvSpPr>
                <p:nvPr/>
              </p:nvSpPr>
              <p:spPr bwMode="auto">
                <a:xfrm>
                  <a:off x="756"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0" name="Rectangle 449">
                  <a:extLst>
                    <a:ext uri="{FF2B5EF4-FFF2-40B4-BE49-F238E27FC236}">
                      <a16:creationId xmlns:a16="http://schemas.microsoft.com/office/drawing/2014/main" id="{B904206F-AF3D-473F-85E6-05B5FAD24736}"/>
                    </a:ext>
                  </a:extLst>
                </p:cNvPr>
                <p:cNvSpPr>
                  <a:spLocks noChangeArrowheads="1"/>
                </p:cNvSpPr>
                <p:nvPr/>
              </p:nvSpPr>
              <p:spPr bwMode="auto">
                <a:xfrm>
                  <a:off x="2484"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420" name="Group 419">
                <a:extLst>
                  <a:ext uri="{FF2B5EF4-FFF2-40B4-BE49-F238E27FC236}">
                    <a16:creationId xmlns:a16="http://schemas.microsoft.com/office/drawing/2014/main" id="{26517455-BEFD-4565-A718-6CA3489376C4}"/>
                  </a:ext>
                </a:extLst>
              </p:cNvPr>
              <p:cNvGrpSpPr>
                <a:grpSpLocks/>
              </p:cNvGrpSpPr>
              <p:nvPr/>
            </p:nvGrpSpPr>
            <p:grpSpPr bwMode="auto">
              <a:xfrm>
                <a:off x="756" y="1404"/>
                <a:ext cx="2016" cy="288"/>
                <a:chOff x="756" y="1404"/>
                <a:chExt cx="2016" cy="288"/>
              </a:xfrm>
            </p:grpSpPr>
            <p:sp>
              <p:nvSpPr>
                <p:cNvPr id="437" name="Rectangle 436">
                  <a:extLst>
                    <a:ext uri="{FF2B5EF4-FFF2-40B4-BE49-F238E27FC236}">
                      <a16:creationId xmlns:a16="http://schemas.microsoft.com/office/drawing/2014/main" id="{B20EB2FE-062B-4A1F-B1C3-E04B9E96851F}"/>
                    </a:ext>
                  </a:extLst>
                </p:cNvPr>
                <p:cNvSpPr>
                  <a:spLocks noChangeArrowheads="1"/>
                </p:cNvSpPr>
                <p:nvPr/>
              </p:nvSpPr>
              <p:spPr bwMode="auto">
                <a:xfrm>
                  <a:off x="1044"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38" name="Rectangle 437">
                  <a:extLst>
                    <a:ext uri="{FF2B5EF4-FFF2-40B4-BE49-F238E27FC236}">
                      <a16:creationId xmlns:a16="http://schemas.microsoft.com/office/drawing/2014/main" id="{B2C2C432-0428-4833-B785-D93C2DCD5264}"/>
                    </a:ext>
                  </a:extLst>
                </p:cNvPr>
                <p:cNvSpPr>
                  <a:spLocks noChangeArrowheads="1"/>
                </p:cNvSpPr>
                <p:nvPr/>
              </p:nvSpPr>
              <p:spPr bwMode="auto">
                <a:xfrm>
                  <a:off x="1332"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39" name="Rectangle 438">
                  <a:extLst>
                    <a:ext uri="{FF2B5EF4-FFF2-40B4-BE49-F238E27FC236}">
                      <a16:creationId xmlns:a16="http://schemas.microsoft.com/office/drawing/2014/main" id="{107ED6DF-9891-4F15-98C6-ACD6833F189F}"/>
                    </a:ext>
                  </a:extLst>
                </p:cNvPr>
                <p:cNvSpPr>
                  <a:spLocks noChangeArrowheads="1"/>
                </p:cNvSpPr>
                <p:nvPr/>
              </p:nvSpPr>
              <p:spPr bwMode="auto">
                <a:xfrm>
                  <a:off x="1620"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40" name="Rectangle 439">
                  <a:extLst>
                    <a:ext uri="{FF2B5EF4-FFF2-40B4-BE49-F238E27FC236}">
                      <a16:creationId xmlns:a16="http://schemas.microsoft.com/office/drawing/2014/main" id="{875E68EE-06D4-4742-BABA-5C01A7E4C429}"/>
                    </a:ext>
                  </a:extLst>
                </p:cNvPr>
                <p:cNvSpPr>
                  <a:spLocks noChangeArrowheads="1"/>
                </p:cNvSpPr>
                <p:nvPr/>
              </p:nvSpPr>
              <p:spPr bwMode="auto">
                <a:xfrm>
                  <a:off x="1908"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41" name="Rectangle 440">
                  <a:extLst>
                    <a:ext uri="{FF2B5EF4-FFF2-40B4-BE49-F238E27FC236}">
                      <a16:creationId xmlns:a16="http://schemas.microsoft.com/office/drawing/2014/main" id="{57DB7996-4981-4C38-9108-6B44DDF0AA36}"/>
                    </a:ext>
                  </a:extLst>
                </p:cNvPr>
                <p:cNvSpPr>
                  <a:spLocks noChangeArrowheads="1"/>
                </p:cNvSpPr>
                <p:nvPr/>
              </p:nvSpPr>
              <p:spPr bwMode="auto">
                <a:xfrm>
                  <a:off x="2196"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42" name="Rectangle 441">
                  <a:extLst>
                    <a:ext uri="{FF2B5EF4-FFF2-40B4-BE49-F238E27FC236}">
                      <a16:creationId xmlns:a16="http://schemas.microsoft.com/office/drawing/2014/main" id="{8B11D9E2-5DAB-46E6-9FAD-59D4D2CC9C6C}"/>
                    </a:ext>
                  </a:extLst>
                </p:cNvPr>
                <p:cNvSpPr>
                  <a:spLocks noChangeArrowheads="1"/>
                </p:cNvSpPr>
                <p:nvPr/>
              </p:nvSpPr>
              <p:spPr bwMode="auto">
                <a:xfrm>
                  <a:off x="756"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43" name="Rectangle 442">
                  <a:extLst>
                    <a:ext uri="{FF2B5EF4-FFF2-40B4-BE49-F238E27FC236}">
                      <a16:creationId xmlns:a16="http://schemas.microsoft.com/office/drawing/2014/main" id="{3B000A12-050E-49B7-8255-25AAF687B4F3}"/>
                    </a:ext>
                  </a:extLst>
                </p:cNvPr>
                <p:cNvSpPr>
                  <a:spLocks noChangeArrowheads="1"/>
                </p:cNvSpPr>
                <p:nvPr/>
              </p:nvSpPr>
              <p:spPr bwMode="auto">
                <a:xfrm>
                  <a:off x="2484"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421" name="Group 420">
                <a:extLst>
                  <a:ext uri="{FF2B5EF4-FFF2-40B4-BE49-F238E27FC236}">
                    <a16:creationId xmlns:a16="http://schemas.microsoft.com/office/drawing/2014/main" id="{0B3E6F68-A1D2-437A-A3EC-B2A5A74E5001}"/>
                  </a:ext>
                </a:extLst>
              </p:cNvPr>
              <p:cNvGrpSpPr>
                <a:grpSpLocks/>
              </p:cNvGrpSpPr>
              <p:nvPr/>
            </p:nvGrpSpPr>
            <p:grpSpPr bwMode="auto">
              <a:xfrm>
                <a:off x="756" y="1692"/>
                <a:ext cx="2016" cy="288"/>
                <a:chOff x="756" y="1692"/>
                <a:chExt cx="2016" cy="288"/>
              </a:xfrm>
            </p:grpSpPr>
            <p:sp>
              <p:nvSpPr>
                <p:cNvPr id="430" name="Rectangle 429">
                  <a:extLst>
                    <a:ext uri="{FF2B5EF4-FFF2-40B4-BE49-F238E27FC236}">
                      <a16:creationId xmlns:a16="http://schemas.microsoft.com/office/drawing/2014/main" id="{3E70A588-F8A7-4CF7-B9AD-5F00D9F1DF95}"/>
                    </a:ext>
                  </a:extLst>
                </p:cNvPr>
                <p:cNvSpPr>
                  <a:spLocks noChangeArrowheads="1"/>
                </p:cNvSpPr>
                <p:nvPr/>
              </p:nvSpPr>
              <p:spPr bwMode="auto">
                <a:xfrm>
                  <a:off x="1044"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31" name="Rectangle 430">
                  <a:extLst>
                    <a:ext uri="{FF2B5EF4-FFF2-40B4-BE49-F238E27FC236}">
                      <a16:creationId xmlns:a16="http://schemas.microsoft.com/office/drawing/2014/main" id="{F5D8DC92-6FA6-492B-A25E-D9B67F899F79}"/>
                    </a:ext>
                  </a:extLst>
                </p:cNvPr>
                <p:cNvSpPr>
                  <a:spLocks noChangeArrowheads="1"/>
                </p:cNvSpPr>
                <p:nvPr/>
              </p:nvSpPr>
              <p:spPr bwMode="auto">
                <a:xfrm>
                  <a:off x="1332"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32" name="Rectangle 431">
                  <a:extLst>
                    <a:ext uri="{FF2B5EF4-FFF2-40B4-BE49-F238E27FC236}">
                      <a16:creationId xmlns:a16="http://schemas.microsoft.com/office/drawing/2014/main" id="{3EA024BE-2979-4EB8-B8A3-E6F46FAE7D7B}"/>
                    </a:ext>
                  </a:extLst>
                </p:cNvPr>
                <p:cNvSpPr>
                  <a:spLocks noChangeArrowheads="1"/>
                </p:cNvSpPr>
                <p:nvPr/>
              </p:nvSpPr>
              <p:spPr bwMode="auto">
                <a:xfrm>
                  <a:off x="1620"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33" name="Rectangle 432">
                  <a:extLst>
                    <a:ext uri="{FF2B5EF4-FFF2-40B4-BE49-F238E27FC236}">
                      <a16:creationId xmlns:a16="http://schemas.microsoft.com/office/drawing/2014/main" id="{C8F2A005-0D8B-49E6-8061-5FB51B37D222}"/>
                    </a:ext>
                  </a:extLst>
                </p:cNvPr>
                <p:cNvSpPr>
                  <a:spLocks noChangeArrowheads="1"/>
                </p:cNvSpPr>
                <p:nvPr/>
              </p:nvSpPr>
              <p:spPr bwMode="auto">
                <a:xfrm>
                  <a:off x="1908"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34" name="Rectangle 433">
                  <a:extLst>
                    <a:ext uri="{FF2B5EF4-FFF2-40B4-BE49-F238E27FC236}">
                      <a16:creationId xmlns:a16="http://schemas.microsoft.com/office/drawing/2014/main" id="{30DFE79B-FAAC-4EED-822B-D16D41111654}"/>
                    </a:ext>
                  </a:extLst>
                </p:cNvPr>
                <p:cNvSpPr>
                  <a:spLocks noChangeArrowheads="1"/>
                </p:cNvSpPr>
                <p:nvPr/>
              </p:nvSpPr>
              <p:spPr bwMode="auto">
                <a:xfrm>
                  <a:off x="2196"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35" name="Rectangle 434">
                  <a:extLst>
                    <a:ext uri="{FF2B5EF4-FFF2-40B4-BE49-F238E27FC236}">
                      <a16:creationId xmlns:a16="http://schemas.microsoft.com/office/drawing/2014/main" id="{4D005F4C-AF72-4A51-A4EB-D368B9533335}"/>
                    </a:ext>
                  </a:extLst>
                </p:cNvPr>
                <p:cNvSpPr>
                  <a:spLocks noChangeArrowheads="1"/>
                </p:cNvSpPr>
                <p:nvPr/>
              </p:nvSpPr>
              <p:spPr bwMode="auto">
                <a:xfrm>
                  <a:off x="756"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36" name="Rectangle 435">
                  <a:extLst>
                    <a:ext uri="{FF2B5EF4-FFF2-40B4-BE49-F238E27FC236}">
                      <a16:creationId xmlns:a16="http://schemas.microsoft.com/office/drawing/2014/main" id="{51A47864-1B63-4DC7-B84F-4FBED74947BF}"/>
                    </a:ext>
                  </a:extLst>
                </p:cNvPr>
                <p:cNvSpPr>
                  <a:spLocks noChangeArrowheads="1"/>
                </p:cNvSpPr>
                <p:nvPr/>
              </p:nvSpPr>
              <p:spPr bwMode="auto">
                <a:xfrm>
                  <a:off x="2484"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422" name="Group 421">
                <a:extLst>
                  <a:ext uri="{FF2B5EF4-FFF2-40B4-BE49-F238E27FC236}">
                    <a16:creationId xmlns:a16="http://schemas.microsoft.com/office/drawing/2014/main" id="{C8E57831-4EF5-4DB1-BEB9-9EE11D9B4B52}"/>
                  </a:ext>
                </a:extLst>
              </p:cNvPr>
              <p:cNvGrpSpPr>
                <a:grpSpLocks/>
              </p:cNvGrpSpPr>
              <p:nvPr/>
            </p:nvGrpSpPr>
            <p:grpSpPr bwMode="auto">
              <a:xfrm>
                <a:off x="756" y="1980"/>
                <a:ext cx="2016" cy="288"/>
                <a:chOff x="756" y="1980"/>
                <a:chExt cx="2016" cy="288"/>
              </a:xfrm>
            </p:grpSpPr>
            <p:sp>
              <p:nvSpPr>
                <p:cNvPr id="423" name="Rectangle 422">
                  <a:extLst>
                    <a:ext uri="{FF2B5EF4-FFF2-40B4-BE49-F238E27FC236}">
                      <a16:creationId xmlns:a16="http://schemas.microsoft.com/office/drawing/2014/main" id="{885D42C9-0A5C-4BDC-AA4C-8C21BDE13E81}"/>
                    </a:ext>
                  </a:extLst>
                </p:cNvPr>
                <p:cNvSpPr>
                  <a:spLocks noChangeArrowheads="1"/>
                </p:cNvSpPr>
                <p:nvPr/>
              </p:nvSpPr>
              <p:spPr bwMode="auto">
                <a:xfrm>
                  <a:off x="1044"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24" name="Rectangle 423">
                  <a:extLst>
                    <a:ext uri="{FF2B5EF4-FFF2-40B4-BE49-F238E27FC236}">
                      <a16:creationId xmlns:a16="http://schemas.microsoft.com/office/drawing/2014/main" id="{17C125FB-A6EC-4F23-B6DD-FAF11B2DA00B}"/>
                    </a:ext>
                  </a:extLst>
                </p:cNvPr>
                <p:cNvSpPr>
                  <a:spLocks noChangeArrowheads="1"/>
                </p:cNvSpPr>
                <p:nvPr/>
              </p:nvSpPr>
              <p:spPr bwMode="auto">
                <a:xfrm>
                  <a:off x="1332"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25" name="Rectangle 424">
                  <a:extLst>
                    <a:ext uri="{FF2B5EF4-FFF2-40B4-BE49-F238E27FC236}">
                      <a16:creationId xmlns:a16="http://schemas.microsoft.com/office/drawing/2014/main" id="{376ED2B9-6A49-48CB-9065-5FB372BD71E8}"/>
                    </a:ext>
                  </a:extLst>
                </p:cNvPr>
                <p:cNvSpPr>
                  <a:spLocks noChangeArrowheads="1"/>
                </p:cNvSpPr>
                <p:nvPr/>
              </p:nvSpPr>
              <p:spPr bwMode="auto">
                <a:xfrm>
                  <a:off x="1620"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26" name="Rectangle 425">
                  <a:extLst>
                    <a:ext uri="{FF2B5EF4-FFF2-40B4-BE49-F238E27FC236}">
                      <a16:creationId xmlns:a16="http://schemas.microsoft.com/office/drawing/2014/main" id="{8E2BDCE3-C966-49F9-9185-DCD74A7E3B67}"/>
                    </a:ext>
                  </a:extLst>
                </p:cNvPr>
                <p:cNvSpPr>
                  <a:spLocks noChangeArrowheads="1"/>
                </p:cNvSpPr>
                <p:nvPr/>
              </p:nvSpPr>
              <p:spPr bwMode="auto">
                <a:xfrm>
                  <a:off x="1908"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27" name="Rectangle 426">
                  <a:extLst>
                    <a:ext uri="{FF2B5EF4-FFF2-40B4-BE49-F238E27FC236}">
                      <a16:creationId xmlns:a16="http://schemas.microsoft.com/office/drawing/2014/main" id="{7DBF74F1-3A42-4562-8B4C-DA7EBE4BB52A}"/>
                    </a:ext>
                  </a:extLst>
                </p:cNvPr>
                <p:cNvSpPr>
                  <a:spLocks noChangeArrowheads="1"/>
                </p:cNvSpPr>
                <p:nvPr/>
              </p:nvSpPr>
              <p:spPr bwMode="auto">
                <a:xfrm>
                  <a:off x="2196"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28" name="Rectangle 427">
                  <a:extLst>
                    <a:ext uri="{FF2B5EF4-FFF2-40B4-BE49-F238E27FC236}">
                      <a16:creationId xmlns:a16="http://schemas.microsoft.com/office/drawing/2014/main" id="{EB4BA10E-9DE0-473B-911B-679A1CCF8D57}"/>
                    </a:ext>
                  </a:extLst>
                </p:cNvPr>
                <p:cNvSpPr>
                  <a:spLocks noChangeArrowheads="1"/>
                </p:cNvSpPr>
                <p:nvPr/>
              </p:nvSpPr>
              <p:spPr bwMode="auto">
                <a:xfrm>
                  <a:off x="756"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29" name="Rectangle 428">
                  <a:extLst>
                    <a:ext uri="{FF2B5EF4-FFF2-40B4-BE49-F238E27FC236}">
                      <a16:creationId xmlns:a16="http://schemas.microsoft.com/office/drawing/2014/main" id="{349B73BB-62FB-4148-81C5-B18A2AF35EF9}"/>
                    </a:ext>
                  </a:extLst>
                </p:cNvPr>
                <p:cNvSpPr>
                  <a:spLocks noChangeArrowheads="1"/>
                </p:cNvSpPr>
                <p:nvPr/>
              </p:nvSpPr>
              <p:spPr bwMode="auto">
                <a:xfrm>
                  <a:off x="2484"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grpSp>
          <p:nvGrpSpPr>
            <p:cNvPr id="242" name="Group 241">
              <a:extLst>
                <a:ext uri="{FF2B5EF4-FFF2-40B4-BE49-F238E27FC236}">
                  <a16:creationId xmlns:a16="http://schemas.microsoft.com/office/drawing/2014/main" id="{99A138D7-89F0-44EE-81DB-0C8F3D7E452B}"/>
                </a:ext>
              </a:extLst>
            </p:cNvPr>
            <p:cNvGrpSpPr>
              <a:grpSpLocks/>
            </p:cNvGrpSpPr>
            <p:nvPr/>
          </p:nvGrpSpPr>
          <p:grpSpPr bwMode="auto">
            <a:xfrm>
              <a:off x="2772" y="252"/>
              <a:ext cx="2016" cy="2016"/>
              <a:chOff x="2772" y="252"/>
              <a:chExt cx="2016" cy="2016"/>
            </a:xfrm>
          </p:grpSpPr>
          <p:grpSp>
            <p:nvGrpSpPr>
              <p:cNvPr id="360" name="Group 359">
                <a:extLst>
                  <a:ext uri="{FF2B5EF4-FFF2-40B4-BE49-F238E27FC236}">
                    <a16:creationId xmlns:a16="http://schemas.microsoft.com/office/drawing/2014/main" id="{2E5E2AC0-0433-4BBE-BCD8-EDE31D108E82}"/>
                  </a:ext>
                </a:extLst>
              </p:cNvPr>
              <p:cNvGrpSpPr>
                <a:grpSpLocks/>
              </p:cNvGrpSpPr>
              <p:nvPr/>
            </p:nvGrpSpPr>
            <p:grpSpPr bwMode="auto">
              <a:xfrm>
                <a:off x="2772" y="252"/>
                <a:ext cx="2016" cy="288"/>
                <a:chOff x="2772" y="252"/>
                <a:chExt cx="2016" cy="288"/>
              </a:xfrm>
            </p:grpSpPr>
            <p:sp>
              <p:nvSpPr>
                <p:cNvPr id="409" name="Rectangle 408">
                  <a:extLst>
                    <a:ext uri="{FF2B5EF4-FFF2-40B4-BE49-F238E27FC236}">
                      <a16:creationId xmlns:a16="http://schemas.microsoft.com/office/drawing/2014/main" id="{00C7D821-BBCD-4F0D-A6F0-1E288D1A2774}"/>
                    </a:ext>
                  </a:extLst>
                </p:cNvPr>
                <p:cNvSpPr>
                  <a:spLocks noChangeArrowheads="1"/>
                </p:cNvSpPr>
                <p:nvPr/>
              </p:nvSpPr>
              <p:spPr bwMode="auto">
                <a:xfrm>
                  <a:off x="3060"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10" name="Rectangle 409">
                  <a:extLst>
                    <a:ext uri="{FF2B5EF4-FFF2-40B4-BE49-F238E27FC236}">
                      <a16:creationId xmlns:a16="http://schemas.microsoft.com/office/drawing/2014/main" id="{2EC2CB43-0B1A-4609-8CA3-70A3B500ECE8}"/>
                    </a:ext>
                  </a:extLst>
                </p:cNvPr>
                <p:cNvSpPr>
                  <a:spLocks noChangeArrowheads="1"/>
                </p:cNvSpPr>
                <p:nvPr/>
              </p:nvSpPr>
              <p:spPr bwMode="auto">
                <a:xfrm>
                  <a:off x="3348"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11" name="Rectangle 410">
                  <a:extLst>
                    <a:ext uri="{FF2B5EF4-FFF2-40B4-BE49-F238E27FC236}">
                      <a16:creationId xmlns:a16="http://schemas.microsoft.com/office/drawing/2014/main" id="{81F52190-5408-4967-A0BD-D6827A7EFB32}"/>
                    </a:ext>
                  </a:extLst>
                </p:cNvPr>
                <p:cNvSpPr>
                  <a:spLocks noChangeArrowheads="1"/>
                </p:cNvSpPr>
                <p:nvPr/>
              </p:nvSpPr>
              <p:spPr bwMode="auto">
                <a:xfrm>
                  <a:off x="3636"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12" name="Rectangle 411">
                  <a:extLst>
                    <a:ext uri="{FF2B5EF4-FFF2-40B4-BE49-F238E27FC236}">
                      <a16:creationId xmlns:a16="http://schemas.microsoft.com/office/drawing/2014/main" id="{F85203E9-100F-4E14-BE9D-2220B4C4794E}"/>
                    </a:ext>
                  </a:extLst>
                </p:cNvPr>
                <p:cNvSpPr>
                  <a:spLocks noChangeArrowheads="1"/>
                </p:cNvSpPr>
                <p:nvPr/>
              </p:nvSpPr>
              <p:spPr bwMode="auto">
                <a:xfrm>
                  <a:off x="3924"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13" name="Rectangle 412">
                  <a:extLst>
                    <a:ext uri="{FF2B5EF4-FFF2-40B4-BE49-F238E27FC236}">
                      <a16:creationId xmlns:a16="http://schemas.microsoft.com/office/drawing/2014/main" id="{03945563-B518-45A2-8201-0B504D142FD6}"/>
                    </a:ext>
                  </a:extLst>
                </p:cNvPr>
                <p:cNvSpPr>
                  <a:spLocks noChangeArrowheads="1"/>
                </p:cNvSpPr>
                <p:nvPr/>
              </p:nvSpPr>
              <p:spPr bwMode="auto">
                <a:xfrm>
                  <a:off x="4212"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14" name="Rectangle 413">
                  <a:extLst>
                    <a:ext uri="{FF2B5EF4-FFF2-40B4-BE49-F238E27FC236}">
                      <a16:creationId xmlns:a16="http://schemas.microsoft.com/office/drawing/2014/main" id="{2F4F6082-555C-4E97-B147-8A3862E605F1}"/>
                    </a:ext>
                  </a:extLst>
                </p:cNvPr>
                <p:cNvSpPr>
                  <a:spLocks noChangeArrowheads="1"/>
                </p:cNvSpPr>
                <p:nvPr/>
              </p:nvSpPr>
              <p:spPr bwMode="auto">
                <a:xfrm>
                  <a:off x="2772"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15" name="Rectangle 414">
                  <a:extLst>
                    <a:ext uri="{FF2B5EF4-FFF2-40B4-BE49-F238E27FC236}">
                      <a16:creationId xmlns:a16="http://schemas.microsoft.com/office/drawing/2014/main" id="{4DBB5DC6-A006-4571-8F69-2A00FB867FFC}"/>
                    </a:ext>
                  </a:extLst>
                </p:cNvPr>
                <p:cNvSpPr>
                  <a:spLocks noChangeArrowheads="1"/>
                </p:cNvSpPr>
                <p:nvPr/>
              </p:nvSpPr>
              <p:spPr bwMode="auto">
                <a:xfrm>
                  <a:off x="4500"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61" name="Group 360">
                <a:extLst>
                  <a:ext uri="{FF2B5EF4-FFF2-40B4-BE49-F238E27FC236}">
                    <a16:creationId xmlns:a16="http://schemas.microsoft.com/office/drawing/2014/main" id="{EF3F35B8-CF0A-4279-A4C5-0F048C22EB91}"/>
                  </a:ext>
                </a:extLst>
              </p:cNvPr>
              <p:cNvGrpSpPr>
                <a:grpSpLocks/>
              </p:cNvGrpSpPr>
              <p:nvPr/>
            </p:nvGrpSpPr>
            <p:grpSpPr bwMode="auto">
              <a:xfrm>
                <a:off x="2772" y="540"/>
                <a:ext cx="2016" cy="288"/>
                <a:chOff x="2772" y="540"/>
                <a:chExt cx="2016" cy="288"/>
              </a:xfrm>
            </p:grpSpPr>
            <p:sp>
              <p:nvSpPr>
                <p:cNvPr id="402" name="Rectangle 401">
                  <a:extLst>
                    <a:ext uri="{FF2B5EF4-FFF2-40B4-BE49-F238E27FC236}">
                      <a16:creationId xmlns:a16="http://schemas.microsoft.com/office/drawing/2014/main" id="{201F319B-738A-4A3D-9ECC-B224D1438845}"/>
                    </a:ext>
                  </a:extLst>
                </p:cNvPr>
                <p:cNvSpPr>
                  <a:spLocks noChangeArrowheads="1"/>
                </p:cNvSpPr>
                <p:nvPr/>
              </p:nvSpPr>
              <p:spPr bwMode="auto">
                <a:xfrm>
                  <a:off x="3060"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03" name="Rectangle 402">
                  <a:extLst>
                    <a:ext uri="{FF2B5EF4-FFF2-40B4-BE49-F238E27FC236}">
                      <a16:creationId xmlns:a16="http://schemas.microsoft.com/office/drawing/2014/main" id="{0710B90F-A078-4265-B55F-553CD22B0317}"/>
                    </a:ext>
                  </a:extLst>
                </p:cNvPr>
                <p:cNvSpPr>
                  <a:spLocks noChangeArrowheads="1"/>
                </p:cNvSpPr>
                <p:nvPr/>
              </p:nvSpPr>
              <p:spPr bwMode="auto">
                <a:xfrm>
                  <a:off x="3348"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04" name="Rectangle 403">
                  <a:extLst>
                    <a:ext uri="{FF2B5EF4-FFF2-40B4-BE49-F238E27FC236}">
                      <a16:creationId xmlns:a16="http://schemas.microsoft.com/office/drawing/2014/main" id="{CD5363F2-3FD1-48D8-8FC7-E2A4CA920318}"/>
                    </a:ext>
                  </a:extLst>
                </p:cNvPr>
                <p:cNvSpPr>
                  <a:spLocks noChangeArrowheads="1"/>
                </p:cNvSpPr>
                <p:nvPr/>
              </p:nvSpPr>
              <p:spPr bwMode="auto">
                <a:xfrm>
                  <a:off x="3636"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05" name="Rectangle 404">
                  <a:extLst>
                    <a:ext uri="{FF2B5EF4-FFF2-40B4-BE49-F238E27FC236}">
                      <a16:creationId xmlns:a16="http://schemas.microsoft.com/office/drawing/2014/main" id="{C94A6B60-8F6A-4818-9BAB-EF360B5D564C}"/>
                    </a:ext>
                  </a:extLst>
                </p:cNvPr>
                <p:cNvSpPr>
                  <a:spLocks noChangeArrowheads="1"/>
                </p:cNvSpPr>
                <p:nvPr/>
              </p:nvSpPr>
              <p:spPr bwMode="auto">
                <a:xfrm>
                  <a:off x="3924"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06" name="Rectangle 405">
                  <a:extLst>
                    <a:ext uri="{FF2B5EF4-FFF2-40B4-BE49-F238E27FC236}">
                      <a16:creationId xmlns:a16="http://schemas.microsoft.com/office/drawing/2014/main" id="{220AB121-0F2B-4A41-86A4-EBFB7247CFFC}"/>
                    </a:ext>
                  </a:extLst>
                </p:cNvPr>
                <p:cNvSpPr>
                  <a:spLocks noChangeArrowheads="1"/>
                </p:cNvSpPr>
                <p:nvPr/>
              </p:nvSpPr>
              <p:spPr bwMode="auto">
                <a:xfrm>
                  <a:off x="4212"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07" name="Rectangle 406">
                  <a:extLst>
                    <a:ext uri="{FF2B5EF4-FFF2-40B4-BE49-F238E27FC236}">
                      <a16:creationId xmlns:a16="http://schemas.microsoft.com/office/drawing/2014/main" id="{58434B65-6C0C-4497-A0F0-549074E4BB18}"/>
                    </a:ext>
                  </a:extLst>
                </p:cNvPr>
                <p:cNvSpPr>
                  <a:spLocks noChangeArrowheads="1"/>
                </p:cNvSpPr>
                <p:nvPr/>
              </p:nvSpPr>
              <p:spPr bwMode="auto">
                <a:xfrm>
                  <a:off x="2772"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08" name="Rectangle 407">
                  <a:extLst>
                    <a:ext uri="{FF2B5EF4-FFF2-40B4-BE49-F238E27FC236}">
                      <a16:creationId xmlns:a16="http://schemas.microsoft.com/office/drawing/2014/main" id="{4A8D691E-AC84-4144-9271-A451C510A105}"/>
                    </a:ext>
                  </a:extLst>
                </p:cNvPr>
                <p:cNvSpPr>
                  <a:spLocks noChangeArrowheads="1"/>
                </p:cNvSpPr>
                <p:nvPr/>
              </p:nvSpPr>
              <p:spPr bwMode="auto">
                <a:xfrm>
                  <a:off x="4500"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62" name="Group 361">
                <a:extLst>
                  <a:ext uri="{FF2B5EF4-FFF2-40B4-BE49-F238E27FC236}">
                    <a16:creationId xmlns:a16="http://schemas.microsoft.com/office/drawing/2014/main" id="{78A7457E-D050-4AE3-BA0B-8F5990256116}"/>
                  </a:ext>
                </a:extLst>
              </p:cNvPr>
              <p:cNvGrpSpPr>
                <a:grpSpLocks/>
              </p:cNvGrpSpPr>
              <p:nvPr/>
            </p:nvGrpSpPr>
            <p:grpSpPr bwMode="auto">
              <a:xfrm>
                <a:off x="2772" y="828"/>
                <a:ext cx="2016" cy="288"/>
                <a:chOff x="2772" y="828"/>
                <a:chExt cx="2016" cy="288"/>
              </a:xfrm>
            </p:grpSpPr>
            <p:sp>
              <p:nvSpPr>
                <p:cNvPr id="395" name="Rectangle 394">
                  <a:extLst>
                    <a:ext uri="{FF2B5EF4-FFF2-40B4-BE49-F238E27FC236}">
                      <a16:creationId xmlns:a16="http://schemas.microsoft.com/office/drawing/2014/main" id="{9D7306EA-C9ED-4BC2-803F-C5F182C4753F}"/>
                    </a:ext>
                  </a:extLst>
                </p:cNvPr>
                <p:cNvSpPr>
                  <a:spLocks noChangeArrowheads="1"/>
                </p:cNvSpPr>
                <p:nvPr/>
              </p:nvSpPr>
              <p:spPr bwMode="auto">
                <a:xfrm>
                  <a:off x="3060"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6" name="Rectangle 395">
                  <a:extLst>
                    <a:ext uri="{FF2B5EF4-FFF2-40B4-BE49-F238E27FC236}">
                      <a16:creationId xmlns:a16="http://schemas.microsoft.com/office/drawing/2014/main" id="{06A7092C-BD43-4B42-B3CF-43C8AFE6B725}"/>
                    </a:ext>
                  </a:extLst>
                </p:cNvPr>
                <p:cNvSpPr>
                  <a:spLocks noChangeArrowheads="1"/>
                </p:cNvSpPr>
                <p:nvPr/>
              </p:nvSpPr>
              <p:spPr bwMode="auto">
                <a:xfrm>
                  <a:off x="3348"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7" name="Rectangle 396">
                  <a:extLst>
                    <a:ext uri="{FF2B5EF4-FFF2-40B4-BE49-F238E27FC236}">
                      <a16:creationId xmlns:a16="http://schemas.microsoft.com/office/drawing/2014/main" id="{1672F8DC-48ED-4671-B997-7B0FD16EC8FD}"/>
                    </a:ext>
                  </a:extLst>
                </p:cNvPr>
                <p:cNvSpPr>
                  <a:spLocks noChangeArrowheads="1"/>
                </p:cNvSpPr>
                <p:nvPr/>
              </p:nvSpPr>
              <p:spPr bwMode="auto">
                <a:xfrm>
                  <a:off x="3636"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8" name="Rectangle 397">
                  <a:extLst>
                    <a:ext uri="{FF2B5EF4-FFF2-40B4-BE49-F238E27FC236}">
                      <a16:creationId xmlns:a16="http://schemas.microsoft.com/office/drawing/2014/main" id="{56F367C2-C0CB-4803-BD51-FE46FDBABD0D}"/>
                    </a:ext>
                  </a:extLst>
                </p:cNvPr>
                <p:cNvSpPr>
                  <a:spLocks noChangeArrowheads="1"/>
                </p:cNvSpPr>
                <p:nvPr/>
              </p:nvSpPr>
              <p:spPr bwMode="auto">
                <a:xfrm>
                  <a:off x="3924"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9" name="Rectangle 398">
                  <a:extLst>
                    <a:ext uri="{FF2B5EF4-FFF2-40B4-BE49-F238E27FC236}">
                      <a16:creationId xmlns:a16="http://schemas.microsoft.com/office/drawing/2014/main" id="{5073F46C-0E86-4E09-8402-A68204FA9978}"/>
                    </a:ext>
                  </a:extLst>
                </p:cNvPr>
                <p:cNvSpPr>
                  <a:spLocks noChangeArrowheads="1"/>
                </p:cNvSpPr>
                <p:nvPr/>
              </p:nvSpPr>
              <p:spPr bwMode="auto">
                <a:xfrm>
                  <a:off x="4212"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00" name="Rectangle 399">
                  <a:extLst>
                    <a:ext uri="{FF2B5EF4-FFF2-40B4-BE49-F238E27FC236}">
                      <a16:creationId xmlns:a16="http://schemas.microsoft.com/office/drawing/2014/main" id="{5FDDC269-1EE6-4104-B0F4-E08B27FC51B5}"/>
                    </a:ext>
                  </a:extLst>
                </p:cNvPr>
                <p:cNvSpPr>
                  <a:spLocks noChangeArrowheads="1"/>
                </p:cNvSpPr>
                <p:nvPr/>
              </p:nvSpPr>
              <p:spPr bwMode="auto">
                <a:xfrm>
                  <a:off x="2772"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01" name="Rectangle 400">
                  <a:extLst>
                    <a:ext uri="{FF2B5EF4-FFF2-40B4-BE49-F238E27FC236}">
                      <a16:creationId xmlns:a16="http://schemas.microsoft.com/office/drawing/2014/main" id="{444C0A63-162B-4FF6-B452-330A3CFC585C}"/>
                    </a:ext>
                  </a:extLst>
                </p:cNvPr>
                <p:cNvSpPr>
                  <a:spLocks noChangeArrowheads="1"/>
                </p:cNvSpPr>
                <p:nvPr/>
              </p:nvSpPr>
              <p:spPr bwMode="auto">
                <a:xfrm>
                  <a:off x="4500"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63" name="Group 362">
                <a:extLst>
                  <a:ext uri="{FF2B5EF4-FFF2-40B4-BE49-F238E27FC236}">
                    <a16:creationId xmlns:a16="http://schemas.microsoft.com/office/drawing/2014/main" id="{150B2B4E-129F-434B-A2EA-1661219E22E2}"/>
                  </a:ext>
                </a:extLst>
              </p:cNvPr>
              <p:cNvGrpSpPr>
                <a:grpSpLocks/>
              </p:cNvGrpSpPr>
              <p:nvPr/>
            </p:nvGrpSpPr>
            <p:grpSpPr bwMode="auto">
              <a:xfrm>
                <a:off x="2772" y="1116"/>
                <a:ext cx="2016" cy="288"/>
                <a:chOff x="2772" y="1116"/>
                <a:chExt cx="2016" cy="288"/>
              </a:xfrm>
            </p:grpSpPr>
            <p:sp>
              <p:nvSpPr>
                <p:cNvPr id="388" name="Rectangle 387">
                  <a:extLst>
                    <a:ext uri="{FF2B5EF4-FFF2-40B4-BE49-F238E27FC236}">
                      <a16:creationId xmlns:a16="http://schemas.microsoft.com/office/drawing/2014/main" id="{0322EC76-A8BC-4902-961F-666BED5C1D97}"/>
                    </a:ext>
                  </a:extLst>
                </p:cNvPr>
                <p:cNvSpPr>
                  <a:spLocks noChangeArrowheads="1"/>
                </p:cNvSpPr>
                <p:nvPr/>
              </p:nvSpPr>
              <p:spPr bwMode="auto">
                <a:xfrm>
                  <a:off x="3060"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9" name="Rectangle 388">
                  <a:extLst>
                    <a:ext uri="{FF2B5EF4-FFF2-40B4-BE49-F238E27FC236}">
                      <a16:creationId xmlns:a16="http://schemas.microsoft.com/office/drawing/2014/main" id="{27010BDB-2FD6-46F7-B506-6EA3D0A45B4F}"/>
                    </a:ext>
                  </a:extLst>
                </p:cNvPr>
                <p:cNvSpPr>
                  <a:spLocks noChangeArrowheads="1"/>
                </p:cNvSpPr>
                <p:nvPr/>
              </p:nvSpPr>
              <p:spPr bwMode="auto">
                <a:xfrm>
                  <a:off x="3348"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0" name="Rectangle 389">
                  <a:extLst>
                    <a:ext uri="{FF2B5EF4-FFF2-40B4-BE49-F238E27FC236}">
                      <a16:creationId xmlns:a16="http://schemas.microsoft.com/office/drawing/2014/main" id="{E870D9CA-A139-4E20-B9B5-97E726422294}"/>
                    </a:ext>
                  </a:extLst>
                </p:cNvPr>
                <p:cNvSpPr>
                  <a:spLocks noChangeArrowheads="1"/>
                </p:cNvSpPr>
                <p:nvPr/>
              </p:nvSpPr>
              <p:spPr bwMode="auto">
                <a:xfrm>
                  <a:off x="3636"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1" name="Rectangle 390">
                  <a:extLst>
                    <a:ext uri="{FF2B5EF4-FFF2-40B4-BE49-F238E27FC236}">
                      <a16:creationId xmlns:a16="http://schemas.microsoft.com/office/drawing/2014/main" id="{1F334F84-40CC-4ABD-8BB0-A45C1AF671BD}"/>
                    </a:ext>
                  </a:extLst>
                </p:cNvPr>
                <p:cNvSpPr>
                  <a:spLocks noChangeArrowheads="1"/>
                </p:cNvSpPr>
                <p:nvPr/>
              </p:nvSpPr>
              <p:spPr bwMode="auto">
                <a:xfrm>
                  <a:off x="3924"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2" name="Rectangle 391">
                  <a:extLst>
                    <a:ext uri="{FF2B5EF4-FFF2-40B4-BE49-F238E27FC236}">
                      <a16:creationId xmlns:a16="http://schemas.microsoft.com/office/drawing/2014/main" id="{7679F266-3039-42CD-80F5-64855BEC036A}"/>
                    </a:ext>
                  </a:extLst>
                </p:cNvPr>
                <p:cNvSpPr>
                  <a:spLocks noChangeArrowheads="1"/>
                </p:cNvSpPr>
                <p:nvPr/>
              </p:nvSpPr>
              <p:spPr bwMode="auto">
                <a:xfrm>
                  <a:off x="4212"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3" name="Rectangle 392">
                  <a:extLst>
                    <a:ext uri="{FF2B5EF4-FFF2-40B4-BE49-F238E27FC236}">
                      <a16:creationId xmlns:a16="http://schemas.microsoft.com/office/drawing/2014/main" id="{D7BA0E94-A7E5-4B06-9BF6-80831516D8C1}"/>
                    </a:ext>
                  </a:extLst>
                </p:cNvPr>
                <p:cNvSpPr>
                  <a:spLocks noChangeArrowheads="1"/>
                </p:cNvSpPr>
                <p:nvPr/>
              </p:nvSpPr>
              <p:spPr bwMode="auto">
                <a:xfrm>
                  <a:off x="2772"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4" name="Rectangle 393">
                  <a:extLst>
                    <a:ext uri="{FF2B5EF4-FFF2-40B4-BE49-F238E27FC236}">
                      <a16:creationId xmlns:a16="http://schemas.microsoft.com/office/drawing/2014/main" id="{DF798A78-E790-4364-A56B-C4AB6929D7C8}"/>
                    </a:ext>
                  </a:extLst>
                </p:cNvPr>
                <p:cNvSpPr>
                  <a:spLocks noChangeArrowheads="1"/>
                </p:cNvSpPr>
                <p:nvPr/>
              </p:nvSpPr>
              <p:spPr bwMode="auto">
                <a:xfrm>
                  <a:off x="4500"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64" name="Group 363">
                <a:extLst>
                  <a:ext uri="{FF2B5EF4-FFF2-40B4-BE49-F238E27FC236}">
                    <a16:creationId xmlns:a16="http://schemas.microsoft.com/office/drawing/2014/main" id="{176A88B3-7988-435C-9EA0-85B0F41BBF28}"/>
                  </a:ext>
                </a:extLst>
              </p:cNvPr>
              <p:cNvGrpSpPr>
                <a:grpSpLocks/>
              </p:cNvGrpSpPr>
              <p:nvPr/>
            </p:nvGrpSpPr>
            <p:grpSpPr bwMode="auto">
              <a:xfrm>
                <a:off x="2772" y="1404"/>
                <a:ext cx="2016" cy="288"/>
                <a:chOff x="2772" y="1404"/>
                <a:chExt cx="2016" cy="288"/>
              </a:xfrm>
            </p:grpSpPr>
            <p:sp>
              <p:nvSpPr>
                <p:cNvPr id="381" name="Rectangle 380">
                  <a:extLst>
                    <a:ext uri="{FF2B5EF4-FFF2-40B4-BE49-F238E27FC236}">
                      <a16:creationId xmlns:a16="http://schemas.microsoft.com/office/drawing/2014/main" id="{B1BC1704-C05E-4A37-A3E5-29B18CC1BFCF}"/>
                    </a:ext>
                  </a:extLst>
                </p:cNvPr>
                <p:cNvSpPr>
                  <a:spLocks noChangeArrowheads="1"/>
                </p:cNvSpPr>
                <p:nvPr/>
              </p:nvSpPr>
              <p:spPr bwMode="auto">
                <a:xfrm>
                  <a:off x="3060"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2" name="Rectangle 381">
                  <a:extLst>
                    <a:ext uri="{FF2B5EF4-FFF2-40B4-BE49-F238E27FC236}">
                      <a16:creationId xmlns:a16="http://schemas.microsoft.com/office/drawing/2014/main" id="{D417CC5C-6CA7-4F4A-9C86-BE8296BD1D5B}"/>
                    </a:ext>
                  </a:extLst>
                </p:cNvPr>
                <p:cNvSpPr>
                  <a:spLocks noChangeArrowheads="1"/>
                </p:cNvSpPr>
                <p:nvPr/>
              </p:nvSpPr>
              <p:spPr bwMode="auto">
                <a:xfrm>
                  <a:off x="3348"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3" name="Rectangle 382">
                  <a:extLst>
                    <a:ext uri="{FF2B5EF4-FFF2-40B4-BE49-F238E27FC236}">
                      <a16:creationId xmlns:a16="http://schemas.microsoft.com/office/drawing/2014/main" id="{D4A5B789-C819-4B43-AEF0-DFB69CFFB41C}"/>
                    </a:ext>
                  </a:extLst>
                </p:cNvPr>
                <p:cNvSpPr>
                  <a:spLocks noChangeArrowheads="1"/>
                </p:cNvSpPr>
                <p:nvPr/>
              </p:nvSpPr>
              <p:spPr bwMode="auto">
                <a:xfrm>
                  <a:off x="3636"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4" name="Rectangle 383">
                  <a:extLst>
                    <a:ext uri="{FF2B5EF4-FFF2-40B4-BE49-F238E27FC236}">
                      <a16:creationId xmlns:a16="http://schemas.microsoft.com/office/drawing/2014/main" id="{D4E18C7C-F9FD-4125-A62D-D3150891E6F8}"/>
                    </a:ext>
                  </a:extLst>
                </p:cNvPr>
                <p:cNvSpPr>
                  <a:spLocks noChangeArrowheads="1"/>
                </p:cNvSpPr>
                <p:nvPr/>
              </p:nvSpPr>
              <p:spPr bwMode="auto">
                <a:xfrm>
                  <a:off x="3924"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5" name="Rectangle 384">
                  <a:extLst>
                    <a:ext uri="{FF2B5EF4-FFF2-40B4-BE49-F238E27FC236}">
                      <a16:creationId xmlns:a16="http://schemas.microsoft.com/office/drawing/2014/main" id="{5DD03558-5E29-4131-A87D-B5CA751640F8}"/>
                    </a:ext>
                  </a:extLst>
                </p:cNvPr>
                <p:cNvSpPr>
                  <a:spLocks noChangeArrowheads="1"/>
                </p:cNvSpPr>
                <p:nvPr/>
              </p:nvSpPr>
              <p:spPr bwMode="auto">
                <a:xfrm>
                  <a:off x="4212"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6" name="Rectangle 385">
                  <a:extLst>
                    <a:ext uri="{FF2B5EF4-FFF2-40B4-BE49-F238E27FC236}">
                      <a16:creationId xmlns:a16="http://schemas.microsoft.com/office/drawing/2014/main" id="{1ED5C01B-C0BA-42F5-8068-FD35399445A2}"/>
                    </a:ext>
                  </a:extLst>
                </p:cNvPr>
                <p:cNvSpPr>
                  <a:spLocks noChangeArrowheads="1"/>
                </p:cNvSpPr>
                <p:nvPr/>
              </p:nvSpPr>
              <p:spPr bwMode="auto">
                <a:xfrm>
                  <a:off x="2772"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7" name="Rectangle 386">
                  <a:extLst>
                    <a:ext uri="{FF2B5EF4-FFF2-40B4-BE49-F238E27FC236}">
                      <a16:creationId xmlns:a16="http://schemas.microsoft.com/office/drawing/2014/main" id="{625C58F4-D03B-438E-A9F7-80950F12D32D}"/>
                    </a:ext>
                  </a:extLst>
                </p:cNvPr>
                <p:cNvSpPr>
                  <a:spLocks noChangeArrowheads="1"/>
                </p:cNvSpPr>
                <p:nvPr/>
              </p:nvSpPr>
              <p:spPr bwMode="auto">
                <a:xfrm>
                  <a:off x="4500"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65" name="Group 364">
                <a:extLst>
                  <a:ext uri="{FF2B5EF4-FFF2-40B4-BE49-F238E27FC236}">
                    <a16:creationId xmlns:a16="http://schemas.microsoft.com/office/drawing/2014/main" id="{BEB1062F-5EE0-4D41-91E3-DBC6967C8B9A}"/>
                  </a:ext>
                </a:extLst>
              </p:cNvPr>
              <p:cNvGrpSpPr>
                <a:grpSpLocks/>
              </p:cNvGrpSpPr>
              <p:nvPr/>
            </p:nvGrpSpPr>
            <p:grpSpPr bwMode="auto">
              <a:xfrm>
                <a:off x="2772" y="1692"/>
                <a:ext cx="2016" cy="288"/>
                <a:chOff x="2772" y="1692"/>
                <a:chExt cx="2016" cy="288"/>
              </a:xfrm>
            </p:grpSpPr>
            <p:sp>
              <p:nvSpPr>
                <p:cNvPr id="374" name="Rectangle 373">
                  <a:extLst>
                    <a:ext uri="{FF2B5EF4-FFF2-40B4-BE49-F238E27FC236}">
                      <a16:creationId xmlns:a16="http://schemas.microsoft.com/office/drawing/2014/main" id="{ACAA918A-F5C3-4FCD-9A7B-76452CFAE13C}"/>
                    </a:ext>
                  </a:extLst>
                </p:cNvPr>
                <p:cNvSpPr>
                  <a:spLocks noChangeArrowheads="1"/>
                </p:cNvSpPr>
                <p:nvPr/>
              </p:nvSpPr>
              <p:spPr bwMode="auto">
                <a:xfrm>
                  <a:off x="3060"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5" name="Rectangle 374">
                  <a:extLst>
                    <a:ext uri="{FF2B5EF4-FFF2-40B4-BE49-F238E27FC236}">
                      <a16:creationId xmlns:a16="http://schemas.microsoft.com/office/drawing/2014/main" id="{1F9CF487-F303-4B75-BF7F-075F10F05CB3}"/>
                    </a:ext>
                  </a:extLst>
                </p:cNvPr>
                <p:cNvSpPr>
                  <a:spLocks noChangeArrowheads="1"/>
                </p:cNvSpPr>
                <p:nvPr/>
              </p:nvSpPr>
              <p:spPr bwMode="auto">
                <a:xfrm>
                  <a:off x="3348"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6" name="Rectangle 375">
                  <a:extLst>
                    <a:ext uri="{FF2B5EF4-FFF2-40B4-BE49-F238E27FC236}">
                      <a16:creationId xmlns:a16="http://schemas.microsoft.com/office/drawing/2014/main" id="{C96748EB-739E-48E6-B51A-B0655AC18283}"/>
                    </a:ext>
                  </a:extLst>
                </p:cNvPr>
                <p:cNvSpPr>
                  <a:spLocks noChangeArrowheads="1"/>
                </p:cNvSpPr>
                <p:nvPr/>
              </p:nvSpPr>
              <p:spPr bwMode="auto">
                <a:xfrm>
                  <a:off x="3636"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7" name="Rectangle 376">
                  <a:extLst>
                    <a:ext uri="{FF2B5EF4-FFF2-40B4-BE49-F238E27FC236}">
                      <a16:creationId xmlns:a16="http://schemas.microsoft.com/office/drawing/2014/main" id="{AA4E5262-D6BA-4DBD-9432-C6EFD52C2417}"/>
                    </a:ext>
                  </a:extLst>
                </p:cNvPr>
                <p:cNvSpPr>
                  <a:spLocks noChangeArrowheads="1"/>
                </p:cNvSpPr>
                <p:nvPr/>
              </p:nvSpPr>
              <p:spPr bwMode="auto">
                <a:xfrm>
                  <a:off x="3924"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8" name="Rectangle 377">
                  <a:extLst>
                    <a:ext uri="{FF2B5EF4-FFF2-40B4-BE49-F238E27FC236}">
                      <a16:creationId xmlns:a16="http://schemas.microsoft.com/office/drawing/2014/main" id="{8E7FF009-9BBA-4637-8011-FE1497F81CA6}"/>
                    </a:ext>
                  </a:extLst>
                </p:cNvPr>
                <p:cNvSpPr>
                  <a:spLocks noChangeArrowheads="1"/>
                </p:cNvSpPr>
                <p:nvPr/>
              </p:nvSpPr>
              <p:spPr bwMode="auto">
                <a:xfrm>
                  <a:off x="4212"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9" name="Rectangle 378">
                  <a:extLst>
                    <a:ext uri="{FF2B5EF4-FFF2-40B4-BE49-F238E27FC236}">
                      <a16:creationId xmlns:a16="http://schemas.microsoft.com/office/drawing/2014/main" id="{7BC51E5F-7851-4E1B-86C6-DEB7C4529732}"/>
                    </a:ext>
                  </a:extLst>
                </p:cNvPr>
                <p:cNvSpPr>
                  <a:spLocks noChangeArrowheads="1"/>
                </p:cNvSpPr>
                <p:nvPr/>
              </p:nvSpPr>
              <p:spPr bwMode="auto">
                <a:xfrm>
                  <a:off x="2772"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0" name="Rectangle 379">
                  <a:extLst>
                    <a:ext uri="{FF2B5EF4-FFF2-40B4-BE49-F238E27FC236}">
                      <a16:creationId xmlns:a16="http://schemas.microsoft.com/office/drawing/2014/main" id="{02BBBCD5-F8F7-48F7-BA53-239E345DDACE}"/>
                    </a:ext>
                  </a:extLst>
                </p:cNvPr>
                <p:cNvSpPr>
                  <a:spLocks noChangeArrowheads="1"/>
                </p:cNvSpPr>
                <p:nvPr/>
              </p:nvSpPr>
              <p:spPr bwMode="auto">
                <a:xfrm>
                  <a:off x="4500"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66" name="Group 365">
                <a:extLst>
                  <a:ext uri="{FF2B5EF4-FFF2-40B4-BE49-F238E27FC236}">
                    <a16:creationId xmlns:a16="http://schemas.microsoft.com/office/drawing/2014/main" id="{4661CF47-E418-4CCA-93DB-F43AAA1C379A}"/>
                  </a:ext>
                </a:extLst>
              </p:cNvPr>
              <p:cNvGrpSpPr>
                <a:grpSpLocks/>
              </p:cNvGrpSpPr>
              <p:nvPr/>
            </p:nvGrpSpPr>
            <p:grpSpPr bwMode="auto">
              <a:xfrm>
                <a:off x="2772" y="1980"/>
                <a:ext cx="2016" cy="288"/>
                <a:chOff x="2772" y="1980"/>
                <a:chExt cx="2016" cy="288"/>
              </a:xfrm>
            </p:grpSpPr>
            <p:sp>
              <p:nvSpPr>
                <p:cNvPr id="367" name="Rectangle 366">
                  <a:extLst>
                    <a:ext uri="{FF2B5EF4-FFF2-40B4-BE49-F238E27FC236}">
                      <a16:creationId xmlns:a16="http://schemas.microsoft.com/office/drawing/2014/main" id="{5548CCD5-E538-4F24-A227-2C6060B63168}"/>
                    </a:ext>
                  </a:extLst>
                </p:cNvPr>
                <p:cNvSpPr>
                  <a:spLocks noChangeArrowheads="1"/>
                </p:cNvSpPr>
                <p:nvPr/>
              </p:nvSpPr>
              <p:spPr bwMode="auto">
                <a:xfrm>
                  <a:off x="3060"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68" name="Rectangle 367">
                  <a:extLst>
                    <a:ext uri="{FF2B5EF4-FFF2-40B4-BE49-F238E27FC236}">
                      <a16:creationId xmlns:a16="http://schemas.microsoft.com/office/drawing/2014/main" id="{2CBC1891-0099-43A6-9462-8A0D900846F0}"/>
                    </a:ext>
                  </a:extLst>
                </p:cNvPr>
                <p:cNvSpPr>
                  <a:spLocks noChangeArrowheads="1"/>
                </p:cNvSpPr>
                <p:nvPr/>
              </p:nvSpPr>
              <p:spPr bwMode="auto">
                <a:xfrm>
                  <a:off x="3348"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69" name="Rectangle 368">
                  <a:extLst>
                    <a:ext uri="{FF2B5EF4-FFF2-40B4-BE49-F238E27FC236}">
                      <a16:creationId xmlns:a16="http://schemas.microsoft.com/office/drawing/2014/main" id="{85085516-4B63-4F17-A2AB-BCCB9DFAB8EB}"/>
                    </a:ext>
                  </a:extLst>
                </p:cNvPr>
                <p:cNvSpPr>
                  <a:spLocks noChangeArrowheads="1"/>
                </p:cNvSpPr>
                <p:nvPr/>
              </p:nvSpPr>
              <p:spPr bwMode="auto">
                <a:xfrm>
                  <a:off x="3636"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0" name="Rectangle 369">
                  <a:extLst>
                    <a:ext uri="{FF2B5EF4-FFF2-40B4-BE49-F238E27FC236}">
                      <a16:creationId xmlns:a16="http://schemas.microsoft.com/office/drawing/2014/main" id="{F2EAD0C1-FCB3-4B0A-8686-CF7E350CF1DA}"/>
                    </a:ext>
                  </a:extLst>
                </p:cNvPr>
                <p:cNvSpPr>
                  <a:spLocks noChangeArrowheads="1"/>
                </p:cNvSpPr>
                <p:nvPr/>
              </p:nvSpPr>
              <p:spPr bwMode="auto">
                <a:xfrm>
                  <a:off x="3924"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1" name="Rectangle 370">
                  <a:extLst>
                    <a:ext uri="{FF2B5EF4-FFF2-40B4-BE49-F238E27FC236}">
                      <a16:creationId xmlns:a16="http://schemas.microsoft.com/office/drawing/2014/main" id="{DF323FF4-34F5-48D0-9C66-77C40FBBB44A}"/>
                    </a:ext>
                  </a:extLst>
                </p:cNvPr>
                <p:cNvSpPr>
                  <a:spLocks noChangeArrowheads="1"/>
                </p:cNvSpPr>
                <p:nvPr/>
              </p:nvSpPr>
              <p:spPr bwMode="auto">
                <a:xfrm>
                  <a:off x="4212"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2" name="Rectangle 371">
                  <a:extLst>
                    <a:ext uri="{FF2B5EF4-FFF2-40B4-BE49-F238E27FC236}">
                      <a16:creationId xmlns:a16="http://schemas.microsoft.com/office/drawing/2014/main" id="{F0E21849-BC3C-424C-80D9-98D221233CC9}"/>
                    </a:ext>
                  </a:extLst>
                </p:cNvPr>
                <p:cNvSpPr>
                  <a:spLocks noChangeArrowheads="1"/>
                </p:cNvSpPr>
                <p:nvPr/>
              </p:nvSpPr>
              <p:spPr bwMode="auto">
                <a:xfrm>
                  <a:off x="2772"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3" name="Rectangle 372">
                  <a:extLst>
                    <a:ext uri="{FF2B5EF4-FFF2-40B4-BE49-F238E27FC236}">
                      <a16:creationId xmlns:a16="http://schemas.microsoft.com/office/drawing/2014/main" id="{D030F9A3-E1E8-4C23-9877-AA70CE01B5B9}"/>
                    </a:ext>
                  </a:extLst>
                </p:cNvPr>
                <p:cNvSpPr>
                  <a:spLocks noChangeArrowheads="1"/>
                </p:cNvSpPr>
                <p:nvPr/>
              </p:nvSpPr>
              <p:spPr bwMode="auto">
                <a:xfrm>
                  <a:off x="4500"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grpSp>
          <p:nvGrpSpPr>
            <p:cNvPr id="243" name="Group 242">
              <a:extLst>
                <a:ext uri="{FF2B5EF4-FFF2-40B4-BE49-F238E27FC236}">
                  <a16:creationId xmlns:a16="http://schemas.microsoft.com/office/drawing/2014/main" id="{24071DEA-D0A4-4328-9C6B-86C74A9F2610}"/>
                </a:ext>
              </a:extLst>
            </p:cNvPr>
            <p:cNvGrpSpPr>
              <a:grpSpLocks/>
            </p:cNvGrpSpPr>
            <p:nvPr/>
          </p:nvGrpSpPr>
          <p:grpSpPr bwMode="auto">
            <a:xfrm>
              <a:off x="756" y="2268"/>
              <a:ext cx="2016" cy="2016"/>
              <a:chOff x="756" y="2268"/>
              <a:chExt cx="2016" cy="2016"/>
            </a:xfrm>
          </p:grpSpPr>
          <p:grpSp>
            <p:nvGrpSpPr>
              <p:cNvPr id="304" name="Group 303">
                <a:extLst>
                  <a:ext uri="{FF2B5EF4-FFF2-40B4-BE49-F238E27FC236}">
                    <a16:creationId xmlns:a16="http://schemas.microsoft.com/office/drawing/2014/main" id="{05FC3AE5-2295-4B82-B726-C63530FDC719}"/>
                  </a:ext>
                </a:extLst>
              </p:cNvPr>
              <p:cNvGrpSpPr>
                <a:grpSpLocks/>
              </p:cNvGrpSpPr>
              <p:nvPr/>
            </p:nvGrpSpPr>
            <p:grpSpPr bwMode="auto">
              <a:xfrm>
                <a:off x="756" y="2268"/>
                <a:ext cx="2016" cy="288"/>
                <a:chOff x="756" y="2268"/>
                <a:chExt cx="2016" cy="288"/>
              </a:xfrm>
            </p:grpSpPr>
            <p:sp>
              <p:nvSpPr>
                <p:cNvPr id="353" name="Rectangle 352">
                  <a:extLst>
                    <a:ext uri="{FF2B5EF4-FFF2-40B4-BE49-F238E27FC236}">
                      <a16:creationId xmlns:a16="http://schemas.microsoft.com/office/drawing/2014/main" id="{D8EDB646-B69E-45A3-B40A-FC31B8A1823E}"/>
                    </a:ext>
                  </a:extLst>
                </p:cNvPr>
                <p:cNvSpPr>
                  <a:spLocks noChangeArrowheads="1"/>
                </p:cNvSpPr>
                <p:nvPr/>
              </p:nvSpPr>
              <p:spPr bwMode="auto">
                <a:xfrm>
                  <a:off x="1044"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54" name="Rectangle 353">
                  <a:extLst>
                    <a:ext uri="{FF2B5EF4-FFF2-40B4-BE49-F238E27FC236}">
                      <a16:creationId xmlns:a16="http://schemas.microsoft.com/office/drawing/2014/main" id="{BFDF5E0D-EE73-400A-A5C0-014498C20019}"/>
                    </a:ext>
                  </a:extLst>
                </p:cNvPr>
                <p:cNvSpPr>
                  <a:spLocks noChangeArrowheads="1"/>
                </p:cNvSpPr>
                <p:nvPr/>
              </p:nvSpPr>
              <p:spPr bwMode="auto">
                <a:xfrm>
                  <a:off x="1332"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55" name="Rectangle 354">
                  <a:extLst>
                    <a:ext uri="{FF2B5EF4-FFF2-40B4-BE49-F238E27FC236}">
                      <a16:creationId xmlns:a16="http://schemas.microsoft.com/office/drawing/2014/main" id="{3A794E00-27D3-46A1-A313-22D66D064196}"/>
                    </a:ext>
                  </a:extLst>
                </p:cNvPr>
                <p:cNvSpPr>
                  <a:spLocks noChangeArrowheads="1"/>
                </p:cNvSpPr>
                <p:nvPr/>
              </p:nvSpPr>
              <p:spPr bwMode="auto">
                <a:xfrm>
                  <a:off x="1620"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56" name="Rectangle 355">
                  <a:extLst>
                    <a:ext uri="{FF2B5EF4-FFF2-40B4-BE49-F238E27FC236}">
                      <a16:creationId xmlns:a16="http://schemas.microsoft.com/office/drawing/2014/main" id="{58124737-60DA-4C9F-B8C6-6122E37338DB}"/>
                    </a:ext>
                  </a:extLst>
                </p:cNvPr>
                <p:cNvSpPr>
                  <a:spLocks noChangeArrowheads="1"/>
                </p:cNvSpPr>
                <p:nvPr/>
              </p:nvSpPr>
              <p:spPr bwMode="auto">
                <a:xfrm>
                  <a:off x="1908"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57" name="Rectangle 356">
                  <a:extLst>
                    <a:ext uri="{FF2B5EF4-FFF2-40B4-BE49-F238E27FC236}">
                      <a16:creationId xmlns:a16="http://schemas.microsoft.com/office/drawing/2014/main" id="{646CACA8-3E53-4F37-8A5F-3BBC20D40097}"/>
                    </a:ext>
                  </a:extLst>
                </p:cNvPr>
                <p:cNvSpPr>
                  <a:spLocks noChangeArrowheads="1"/>
                </p:cNvSpPr>
                <p:nvPr/>
              </p:nvSpPr>
              <p:spPr bwMode="auto">
                <a:xfrm>
                  <a:off x="2196"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58" name="Rectangle 357">
                  <a:extLst>
                    <a:ext uri="{FF2B5EF4-FFF2-40B4-BE49-F238E27FC236}">
                      <a16:creationId xmlns:a16="http://schemas.microsoft.com/office/drawing/2014/main" id="{341D1A7D-EF15-4C55-A36D-57B8818B369B}"/>
                    </a:ext>
                  </a:extLst>
                </p:cNvPr>
                <p:cNvSpPr>
                  <a:spLocks noChangeArrowheads="1"/>
                </p:cNvSpPr>
                <p:nvPr/>
              </p:nvSpPr>
              <p:spPr bwMode="auto">
                <a:xfrm>
                  <a:off x="756"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59" name="Rectangle 358">
                  <a:extLst>
                    <a:ext uri="{FF2B5EF4-FFF2-40B4-BE49-F238E27FC236}">
                      <a16:creationId xmlns:a16="http://schemas.microsoft.com/office/drawing/2014/main" id="{172B942F-E8B9-4586-8B5F-D100ECBDBCAD}"/>
                    </a:ext>
                  </a:extLst>
                </p:cNvPr>
                <p:cNvSpPr>
                  <a:spLocks noChangeArrowheads="1"/>
                </p:cNvSpPr>
                <p:nvPr/>
              </p:nvSpPr>
              <p:spPr bwMode="auto">
                <a:xfrm>
                  <a:off x="2484"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05" name="Group 304">
                <a:extLst>
                  <a:ext uri="{FF2B5EF4-FFF2-40B4-BE49-F238E27FC236}">
                    <a16:creationId xmlns:a16="http://schemas.microsoft.com/office/drawing/2014/main" id="{EE002128-477E-4EF1-BC1C-A9D5B981828B}"/>
                  </a:ext>
                </a:extLst>
              </p:cNvPr>
              <p:cNvGrpSpPr>
                <a:grpSpLocks/>
              </p:cNvGrpSpPr>
              <p:nvPr/>
            </p:nvGrpSpPr>
            <p:grpSpPr bwMode="auto">
              <a:xfrm>
                <a:off x="756" y="2556"/>
                <a:ext cx="2016" cy="288"/>
                <a:chOff x="756" y="2556"/>
                <a:chExt cx="2016" cy="288"/>
              </a:xfrm>
            </p:grpSpPr>
            <p:sp>
              <p:nvSpPr>
                <p:cNvPr id="346" name="Rectangle 345">
                  <a:extLst>
                    <a:ext uri="{FF2B5EF4-FFF2-40B4-BE49-F238E27FC236}">
                      <a16:creationId xmlns:a16="http://schemas.microsoft.com/office/drawing/2014/main" id="{AF5B95F4-6ED4-4A27-B020-F307E26F6086}"/>
                    </a:ext>
                  </a:extLst>
                </p:cNvPr>
                <p:cNvSpPr>
                  <a:spLocks noChangeArrowheads="1"/>
                </p:cNvSpPr>
                <p:nvPr/>
              </p:nvSpPr>
              <p:spPr bwMode="auto">
                <a:xfrm>
                  <a:off x="1044"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7" name="Rectangle 346">
                  <a:extLst>
                    <a:ext uri="{FF2B5EF4-FFF2-40B4-BE49-F238E27FC236}">
                      <a16:creationId xmlns:a16="http://schemas.microsoft.com/office/drawing/2014/main" id="{16F88699-4D55-4601-AD91-9A4021F5F6F2}"/>
                    </a:ext>
                  </a:extLst>
                </p:cNvPr>
                <p:cNvSpPr>
                  <a:spLocks noChangeArrowheads="1"/>
                </p:cNvSpPr>
                <p:nvPr/>
              </p:nvSpPr>
              <p:spPr bwMode="auto">
                <a:xfrm>
                  <a:off x="1332"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8" name="Rectangle 347">
                  <a:extLst>
                    <a:ext uri="{FF2B5EF4-FFF2-40B4-BE49-F238E27FC236}">
                      <a16:creationId xmlns:a16="http://schemas.microsoft.com/office/drawing/2014/main" id="{96606A99-551B-468B-9BD1-9AACD6EF6441}"/>
                    </a:ext>
                  </a:extLst>
                </p:cNvPr>
                <p:cNvSpPr>
                  <a:spLocks noChangeArrowheads="1"/>
                </p:cNvSpPr>
                <p:nvPr/>
              </p:nvSpPr>
              <p:spPr bwMode="auto">
                <a:xfrm>
                  <a:off x="1620"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9" name="Rectangle 348">
                  <a:extLst>
                    <a:ext uri="{FF2B5EF4-FFF2-40B4-BE49-F238E27FC236}">
                      <a16:creationId xmlns:a16="http://schemas.microsoft.com/office/drawing/2014/main" id="{A8C13787-C8D0-40B9-A2F0-B1AE73C4C950}"/>
                    </a:ext>
                  </a:extLst>
                </p:cNvPr>
                <p:cNvSpPr>
                  <a:spLocks noChangeArrowheads="1"/>
                </p:cNvSpPr>
                <p:nvPr/>
              </p:nvSpPr>
              <p:spPr bwMode="auto">
                <a:xfrm>
                  <a:off x="1908"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50" name="Rectangle 349">
                  <a:extLst>
                    <a:ext uri="{FF2B5EF4-FFF2-40B4-BE49-F238E27FC236}">
                      <a16:creationId xmlns:a16="http://schemas.microsoft.com/office/drawing/2014/main" id="{AF7CC199-43EA-4BBB-BEE4-4DEFEAAD5F8B}"/>
                    </a:ext>
                  </a:extLst>
                </p:cNvPr>
                <p:cNvSpPr>
                  <a:spLocks noChangeArrowheads="1"/>
                </p:cNvSpPr>
                <p:nvPr/>
              </p:nvSpPr>
              <p:spPr bwMode="auto">
                <a:xfrm>
                  <a:off x="2196"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51" name="Rectangle 350">
                  <a:extLst>
                    <a:ext uri="{FF2B5EF4-FFF2-40B4-BE49-F238E27FC236}">
                      <a16:creationId xmlns:a16="http://schemas.microsoft.com/office/drawing/2014/main" id="{32292CFC-1E28-4DC4-8753-4F2EF43B5E5D}"/>
                    </a:ext>
                  </a:extLst>
                </p:cNvPr>
                <p:cNvSpPr>
                  <a:spLocks noChangeArrowheads="1"/>
                </p:cNvSpPr>
                <p:nvPr/>
              </p:nvSpPr>
              <p:spPr bwMode="auto">
                <a:xfrm>
                  <a:off x="756"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52" name="Rectangle 351">
                  <a:extLst>
                    <a:ext uri="{FF2B5EF4-FFF2-40B4-BE49-F238E27FC236}">
                      <a16:creationId xmlns:a16="http://schemas.microsoft.com/office/drawing/2014/main" id="{5EC9D848-086A-42BD-A31A-19EDCB1E97C9}"/>
                    </a:ext>
                  </a:extLst>
                </p:cNvPr>
                <p:cNvSpPr>
                  <a:spLocks noChangeArrowheads="1"/>
                </p:cNvSpPr>
                <p:nvPr/>
              </p:nvSpPr>
              <p:spPr bwMode="auto">
                <a:xfrm>
                  <a:off x="2484"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06" name="Group 305">
                <a:extLst>
                  <a:ext uri="{FF2B5EF4-FFF2-40B4-BE49-F238E27FC236}">
                    <a16:creationId xmlns:a16="http://schemas.microsoft.com/office/drawing/2014/main" id="{4FDB8D9E-5783-4A2C-8B0C-53FACB6A7DE4}"/>
                  </a:ext>
                </a:extLst>
              </p:cNvPr>
              <p:cNvGrpSpPr>
                <a:grpSpLocks/>
              </p:cNvGrpSpPr>
              <p:nvPr/>
            </p:nvGrpSpPr>
            <p:grpSpPr bwMode="auto">
              <a:xfrm>
                <a:off x="756" y="2844"/>
                <a:ext cx="2016" cy="288"/>
                <a:chOff x="756" y="2844"/>
                <a:chExt cx="2016" cy="288"/>
              </a:xfrm>
            </p:grpSpPr>
            <p:sp>
              <p:nvSpPr>
                <p:cNvPr id="339" name="Rectangle 338">
                  <a:extLst>
                    <a:ext uri="{FF2B5EF4-FFF2-40B4-BE49-F238E27FC236}">
                      <a16:creationId xmlns:a16="http://schemas.microsoft.com/office/drawing/2014/main" id="{F1DE4A58-1DDA-4F92-8E36-25958236CB5A}"/>
                    </a:ext>
                  </a:extLst>
                </p:cNvPr>
                <p:cNvSpPr>
                  <a:spLocks noChangeArrowheads="1"/>
                </p:cNvSpPr>
                <p:nvPr/>
              </p:nvSpPr>
              <p:spPr bwMode="auto">
                <a:xfrm>
                  <a:off x="1044"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0" name="Rectangle 339">
                  <a:extLst>
                    <a:ext uri="{FF2B5EF4-FFF2-40B4-BE49-F238E27FC236}">
                      <a16:creationId xmlns:a16="http://schemas.microsoft.com/office/drawing/2014/main" id="{079F4EBF-0462-4F5D-A421-AA380774F9F1}"/>
                    </a:ext>
                  </a:extLst>
                </p:cNvPr>
                <p:cNvSpPr>
                  <a:spLocks noChangeArrowheads="1"/>
                </p:cNvSpPr>
                <p:nvPr/>
              </p:nvSpPr>
              <p:spPr bwMode="auto">
                <a:xfrm>
                  <a:off x="1332"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1" name="Rectangle 340">
                  <a:extLst>
                    <a:ext uri="{FF2B5EF4-FFF2-40B4-BE49-F238E27FC236}">
                      <a16:creationId xmlns:a16="http://schemas.microsoft.com/office/drawing/2014/main" id="{0D39C247-58B6-42C1-9C48-796B65930055}"/>
                    </a:ext>
                  </a:extLst>
                </p:cNvPr>
                <p:cNvSpPr>
                  <a:spLocks noChangeArrowheads="1"/>
                </p:cNvSpPr>
                <p:nvPr/>
              </p:nvSpPr>
              <p:spPr bwMode="auto">
                <a:xfrm>
                  <a:off x="1620"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2" name="Rectangle 341">
                  <a:extLst>
                    <a:ext uri="{FF2B5EF4-FFF2-40B4-BE49-F238E27FC236}">
                      <a16:creationId xmlns:a16="http://schemas.microsoft.com/office/drawing/2014/main" id="{331FA949-29A2-4511-9FA4-3E638C81F95A}"/>
                    </a:ext>
                  </a:extLst>
                </p:cNvPr>
                <p:cNvSpPr>
                  <a:spLocks noChangeArrowheads="1"/>
                </p:cNvSpPr>
                <p:nvPr/>
              </p:nvSpPr>
              <p:spPr bwMode="auto">
                <a:xfrm>
                  <a:off x="1908"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3" name="Rectangle 342">
                  <a:extLst>
                    <a:ext uri="{FF2B5EF4-FFF2-40B4-BE49-F238E27FC236}">
                      <a16:creationId xmlns:a16="http://schemas.microsoft.com/office/drawing/2014/main" id="{30538C1B-3C6F-4775-9F25-CC948F6793D9}"/>
                    </a:ext>
                  </a:extLst>
                </p:cNvPr>
                <p:cNvSpPr>
                  <a:spLocks noChangeArrowheads="1"/>
                </p:cNvSpPr>
                <p:nvPr/>
              </p:nvSpPr>
              <p:spPr bwMode="auto">
                <a:xfrm>
                  <a:off x="2196"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4" name="Rectangle 343">
                  <a:extLst>
                    <a:ext uri="{FF2B5EF4-FFF2-40B4-BE49-F238E27FC236}">
                      <a16:creationId xmlns:a16="http://schemas.microsoft.com/office/drawing/2014/main" id="{D5C8B11F-5E53-4FB0-B8DA-D58DA5AF325D}"/>
                    </a:ext>
                  </a:extLst>
                </p:cNvPr>
                <p:cNvSpPr>
                  <a:spLocks noChangeArrowheads="1"/>
                </p:cNvSpPr>
                <p:nvPr/>
              </p:nvSpPr>
              <p:spPr bwMode="auto">
                <a:xfrm>
                  <a:off x="756"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5" name="Rectangle 344">
                  <a:extLst>
                    <a:ext uri="{FF2B5EF4-FFF2-40B4-BE49-F238E27FC236}">
                      <a16:creationId xmlns:a16="http://schemas.microsoft.com/office/drawing/2014/main" id="{E5F2F7E4-8571-43BC-B6E0-712C1640D136}"/>
                    </a:ext>
                  </a:extLst>
                </p:cNvPr>
                <p:cNvSpPr>
                  <a:spLocks noChangeArrowheads="1"/>
                </p:cNvSpPr>
                <p:nvPr/>
              </p:nvSpPr>
              <p:spPr bwMode="auto">
                <a:xfrm>
                  <a:off x="2484"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07" name="Group 306">
                <a:extLst>
                  <a:ext uri="{FF2B5EF4-FFF2-40B4-BE49-F238E27FC236}">
                    <a16:creationId xmlns:a16="http://schemas.microsoft.com/office/drawing/2014/main" id="{D3E92BB3-7AD7-48E9-8E62-3989083007EB}"/>
                  </a:ext>
                </a:extLst>
              </p:cNvPr>
              <p:cNvGrpSpPr>
                <a:grpSpLocks/>
              </p:cNvGrpSpPr>
              <p:nvPr/>
            </p:nvGrpSpPr>
            <p:grpSpPr bwMode="auto">
              <a:xfrm>
                <a:off x="756" y="3132"/>
                <a:ext cx="2016" cy="288"/>
                <a:chOff x="756" y="3132"/>
                <a:chExt cx="2016" cy="288"/>
              </a:xfrm>
            </p:grpSpPr>
            <p:sp>
              <p:nvSpPr>
                <p:cNvPr id="332" name="Rectangle 331">
                  <a:extLst>
                    <a:ext uri="{FF2B5EF4-FFF2-40B4-BE49-F238E27FC236}">
                      <a16:creationId xmlns:a16="http://schemas.microsoft.com/office/drawing/2014/main" id="{B26056D5-DB0E-41F0-A08C-5A05260FDAE2}"/>
                    </a:ext>
                  </a:extLst>
                </p:cNvPr>
                <p:cNvSpPr>
                  <a:spLocks noChangeArrowheads="1"/>
                </p:cNvSpPr>
                <p:nvPr/>
              </p:nvSpPr>
              <p:spPr bwMode="auto">
                <a:xfrm>
                  <a:off x="1044"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3" name="Rectangle 332">
                  <a:extLst>
                    <a:ext uri="{FF2B5EF4-FFF2-40B4-BE49-F238E27FC236}">
                      <a16:creationId xmlns:a16="http://schemas.microsoft.com/office/drawing/2014/main" id="{F586DBE8-A72F-43D7-B1FB-0233C84858B1}"/>
                    </a:ext>
                  </a:extLst>
                </p:cNvPr>
                <p:cNvSpPr>
                  <a:spLocks noChangeArrowheads="1"/>
                </p:cNvSpPr>
                <p:nvPr/>
              </p:nvSpPr>
              <p:spPr bwMode="auto">
                <a:xfrm>
                  <a:off x="1332"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4" name="Rectangle 333">
                  <a:extLst>
                    <a:ext uri="{FF2B5EF4-FFF2-40B4-BE49-F238E27FC236}">
                      <a16:creationId xmlns:a16="http://schemas.microsoft.com/office/drawing/2014/main" id="{5730549E-CB9E-4750-8897-BA58C34E7697}"/>
                    </a:ext>
                  </a:extLst>
                </p:cNvPr>
                <p:cNvSpPr>
                  <a:spLocks noChangeArrowheads="1"/>
                </p:cNvSpPr>
                <p:nvPr/>
              </p:nvSpPr>
              <p:spPr bwMode="auto">
                <a:xfrm>
                  <a:off x="1620"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5" name="Rectangle 334">
                  <a:extLst>
                    <a:ext uri="{FF2B5EF4-FFF2-40B4-BE49-F238E27FC236}">
                      <a16:creationId xmlns:a16="http://schemas.microsoft.com/office/drawing/2014/main" id="{2D49B3F4-1FA2-4A33-A4F5-74AABB456608}"/>
                    </a:ext>
                  </a:extLst>
                </p:cNvPr>
                <p:cNvSpPr>
                  <a:spLocks noChangeArrowheads="1"/>
                </p:cNvSpPr>
                <p:nvPr/>
              </p:nvSpPr>
              <p:spPr bwMode="auto">
                <a:xfrm>
                  <a:off x="1908"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6" name="Rectangle 335">
                  <a:extLst>
                    <a:ext uri="{FF2B5EF4-FFF2-40B4-BE49-F238E27FC236}">
                      <a16:creationId xmlns:a16="http://schemas.microsoft.com/office/drawing/2014/main" id="{E36009C4-F0A4-430C-B5FC-6FFD159EFBE6}"/>
                    </a:ext>
                  </a:extLst>
                </p:cNvPr>
                <p:cNvSpPr>
                  <a:spLocks noChangeArrowheads="1"/>
                </p:cNvSpPr>
                <p:nvPr/>
              </p:nvSpPr>
              <p:spPr bwMode="auto">
                <a:xfrm>
                  <a:off x="2196"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7" name="Rectangle 336">
                  <a:extLst>
                    <a:ext uri="{FF2B5EF4-FFF2-40B4-BE49-F238E27FC236}">
                      <a16:creationId xmlns:a16="http://schemas.microsoft.com/office/drawing/2014/main" id="{FC47EFEC-D23D-47E4-9C06-8AC173BF9BCF}"/>
                    </a:ext>
                  </a:extLst>
                </p:cNvPr>
                <p:cNvSpPr>
                  <a:spLocks noChangeArrowheads="1"/>
                </p:cNvSpPr>
                <p:nvPr/>
              </p:nvSpPr>
              <p:spPr bwMode="auto">
                <a:xfrm>
                  <a:off x="756"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8" name="Rectangle 337">
                  <a:extLst>
                    <a:ext uri="{FF2B5EF4-FFF2-40B4-BE49-F238E27FC236}">
                      <a16:creationId xmlns:a16="http://schemas.microsoft.com/office/drawing/2014/main" id="{9E0C0CED-324F-46C6-9D04-B95056A502D7}"/>
                    </a:ext>
                  </a:extLst>
                </p:cNvPr>
                <p:cNvSpPr>
                  <a:spLocks noChangeArrowheads="1"/>
                </p:cNvSpPr>
                <p:nvPr/>
              </p:nvSpPr>
              <p:spPr bwMode="auto">
                <a:xfrm>
                  <a:off x="2484"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08" name="Group 307">
                <a:extLst>
                  <a:ext uri="{FF2B5EF4-FFF2-40B4-BE49-F238E27FC236}">
                    <a16:creationId xmlns:a16="http://schemas.microsoft.com/office/drawing/2014/main" id="{7053EFD3-2843-4ABA-A266-8D55E63AB437}"/>
                  </a:ext>
                </a:extLst>
              </p:cNvPr>
              <p:cNvGrpSpPr>
                <a:grpSpLocks/>
              </p:cNvGrpSpPr>
              <p:nvPr/>
            </p:nvGrpSpPr>
            <p:grpSpPr bwMode="auto">
              <a:xfrm>
                <a:off x="756" y="3420"/>
                <a:ext cx="2016" cy="288"/>
                <a:chOff x="756" y="3420"/>
                <a:chExt cx="2016" cy="288"/>
              </a:xfrm>
            </p:grpSpPr>
            <p:sp>
              <p:nvSpPr>
                <p:cNvPr id="325" name="Rectangle 324">
                  <a:extLst>
                    <a:ext uri="{FF2B5EF4-FFF2-40B4-BE49-F238E27FC236}">
                      <a16:creationId xmlns:a16="http://schemas.microsoft.com/office/drawing/2014/main" id="{749606B2-CE96-4486-9DD9-9D267275B8A1}"/>
                    </a:ext>
                  </a:extLst>
                </p:cNvPr>
                <p:cNvSpPr>
                  <a:spLocks noChangeArrowheads="1"/>
                </p:cNvSpPr>
                <p:nvPr/>
              </p:nvSpPr>
              <p:spPr bwMode="auto">
                <a:xfrm>
                  <a:off x="1044"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6" name="Rectangle 325">
                  <a:extLst>
                    <a:ext uri="{FF2B5EF4-FFF2-40B4-BE49-F238E27FC236}">
                      <a16:creationId xmlns:a16="http://schemas.microsoft.com/office/drawing/2014/main" id="{3CC0E313-FB80-4405-A762-9E9EB59FC346}"/>
                    </a:ext>
                  </a:extLst>
                </p:cNvPr>
                <p:cNvSpPr>
                  <a:spLocks noChangeArrowheads="1"/>
                </p:cNvSpPr>
                <p:nvPr/>
              </p:nvSpPr>
              <p:spPr bwMode="auto">
                <a:xfrm>
                  <a:off x="1332"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7" name="Rectangle 326">
                  <a:extLst>
                    <a:ext uri="{FF2B5EF4-FFF2-40B4-BE49-F238E27FC236}">
                      <a16:creationId xmlns:a16="http://schemas.microsoft.com/office/drawing/2014/main" id="{77BD27C8-D17A-48B2-9838-09E034A32A62}"/>
                    </a:ext>
                  </a:extLst>
                </p:cNvPr>
                <p:cNvSpPr>
                  <a:spLocks noChangeArrowheads="1"/>
                </p:cNvSpPr>
                <p:nvPr/>
              </p:nvSpPr>
              <p:spPr bwMode="auto">
                <a:xfrm>
                  <a:off x="1620"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8" name="Rectangle 327">
                  <a:extLst>
                    <a:ext uri="{FF2B5EF4-FFF2-40B4-BE49-F238E27FC236}">
                      <a16:creationId xmlns:a16="http://schemas.microsoft.com/office/drawing/2014/main" id="{B8410473-9647-4D5E-8437-9317F65E944A}"/>
                    </a:ext>
                  </a:extLst>
                </p:cNvPr>
                <p:cNvSpPr>
                  <a:spLocks noChangeArrowheads="1"/>
                </p:cNvSpPr>
                <p:nvPr/>
              </p:nvSpPr>
              <p:spPr bwMode="auto">
                <a:xfrm>
                  <a:off x="1908"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9" name="Rectangle 328">
                  <a:extLst>
                    <a:ext uri="{FF2B5EF4-FFF2-40B4-BE49-F238E27FC236}">
                      <a16:creationId xmlns:a16="http://schemas.microsoft.com/office/drawing/2014/main" id="{82B3D0BF-7825-4B01-9256-BA5E2FACBCB0}"/>
                    </a:ext>
                  </a:extLst>
                </p:cNvPr>
                <p:cNvSpPr>
                  <a:spLocks noChangeArrowheads="1"/>
                </p:cNvSpPr>
                <p:nvPr/>
              </p:nvSpPr>
              <p:spPr bwMode="auto">
                <a:xfrm>
                  <a:off x="2196"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0" name="Rectangle 329">
                  <a:extLst>
                    <a:ext uri="{FF2B5EF4-FFF2-40B4-BE49-F238E27FC236}">
                      <a16:creationId xmlns:a16="http://schemas.microsoft.com/office/drawing/2014/main" id="{E983B05B-6255-4420-9AE1-0689D6D04AB3}"/>
                    </a:ext>
                  </a:extLst>
                </p:cNvPr>
                <p:cNvSpPr>
                  <a:spLocks noChangeArrowheads="1"/>
                </p:cNvSpPr>
                <p:nvPr/>
              </p:nvSpPr>
              <p:spPr bwMode="auto">
                <a:xfrm>
                  <a:off x="756"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1" name="Rectangle 330">
                  <a:extLst>
                    <a:ext uri="{FF2B5EF4-FFF2-40B4-BE49-F238E27FC236}">
                      <a16:creationId xmlns:a16="http://schemas.microsoft.com/office/drawing/2014/main" id="{F7EEB65C-D8E8-420C-8A36-8C68FBF621EC}"/>
                    </a:ext>
                  </a:extLst>
                </p:cNvPr>
                <p:cNvSpPr>
                  <a:spLocks noChangeArrowheads="1"/>
                </p:cNvSpPr>
                <p:nvPr/>
              </p:nvSpPr>
              <p:spPr bwMode="auto">
                <a:xfrm>
                  <a:off x="2484"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09" name="Group 308">
                <a:extLst>
                  <a:ext uri="{FF2B5EF4-FFF2-40B4-BE49-F238E27FC236}">
                    <a16:creationId xmlns:a16="http://schemas.microsoft.com/office/drawing/2014/main" id="{451AD3C3-9CB3-488B-AC69-A30BB94B323E}"/>
                  </a:ext>
                </a:extLst>
              </p:cNvPr>
              <p:cNvGrpSpPr>
                <a:grpSpLocks/>
              </p:cNvGrpSpPr>
              <p:nvPr/>
            </p:nvGrpSpPr>
            <p:grpSpPr bwMode="auto">
              <a:xfrm>
                <a:off x="756" y="3708"/>
                <a:ext cx="2016" cy="288"/>
                <a:chOff x="756" y="3708"/>
                <a:chExt cx="2016" cy="288"/>
              </a:xfrm>
            </p:grpSpPr>
            <p:sp>
              <p:nvSpPr>
                <p:cNvPr id="318" name="Rectangle 317">
                  <a:extLst>
                    <a:ext uri="{FF2B5EF4-FFF2-40B4-BE49-F238E27FC236}">
                      <a16:creationId xmlns:a16="http://schemas.microsoft.com/office/drawing/2014/main" id="{89133185-DAFC-4DC9-BB60-0C05328F1BF4}"/>
                    </a:ext>
                  </a:extLst>
                </p:cNvPr>
                <p:cNvSpPr>
                  <a:spLocks noChangeArrowheads="1"/>
                </p:cNvSpPr>
                <p:nvPr/>
              </p:nvSpPr>
              <p:spPr bwMode="auto">
                <a:xfrm>
                  <a:off x="1044"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9" name="Rectangle 318">
                  <a:extLst>
                    <a:ext uri="{FF2B5EF4-FFF2-40B4-BE49-F238E27FC236}">
                      <a16:creationId xmlns:a16="http://schemas.microsoft.com/office/drawing/2014/main" id="{C72BC6BA-76F0-447B-9BEF-5B106B509BFF}"/>
                    </a:ext>
                  </a:extLst>
                </p:cNvPr>
                <p:cNvSpPr>
                  <a:spLocks noChangeArrowheads="1"/>
                </p:cNvSpPr>
                <p:nvPr/>
              </p:nvSpPr>
              <p:spPr bwMode="auto">
                <a:xfrm>
                  <a:off x="1332"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0" name="Rectangle 319">
                  <a:extLst>
                    <a:ext uri="{FF2B5EF4-FFF2-40B4-BE49-F238E27FC236}">
                      <a16:creationId xmlns:a16="http://schemas.microsoft.com/office/drawing/2014/main" id="{18179F64-49C8-45EC-9C3D-54CB01986272}"/>
                    </a:ext>
                  </a:extLst>
                </p:cNvPr>
                <p:cNvSpPr>
                  <a:spLocks noChangeArrowheads="1"/>
                </p:cNvSpPr>
                <p:nvPr/>
              </p:nvSpPr>
              <p:spPr bwMode="auto">
                <a:xfrm>
                  <a:off x="1620"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1" name="Rectangle 320">
                  <a:extLst>
                    <a:ext uri="{FF2B5EF4-FFF2-40B4-BE49-F238E27FC236}">
                      <a16:creationId xmlns:a16="http://schemas.microsoft.com/office/drawing/2014/main" id="{9C671C3A-AA55-4001-831D-191F83E2CC43}"/>
                    </a:ext>
                  </a:extLst>
                </p:cNvPr>
                <p:cNvSpPr>
                  <a:spLocks noChangeArrowheads="1"/>
                </p:cNvSpPr>
                <p:nvPr/>
              </p:nvSpPr>
              <p:spPr bwMode="auto">
                <a:xfrm>
                  <a:off x="1908"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2" name="Rectangle 321">
                  <a:extLst>
                    <a:ext uri="{FF2B5EF4-FFF2-40B4-BE49-F238E27FC236}">
                      <a16:creationId xmlns:a16="http://schemas.microsoft.com/office/drawing/2014/main" id="{422D2FFD-95F9-47FB-AC4F-6146483951F6}"/>
                    </a:ext>
                  </a:extLst>
                </p:cNvPr>
                <p:cNvSpPr>
                  <a:spLocks noChangeArrowheads="1"/>
                </p:cNvSpPr>
                <p:nvPr/>
              </p:nvSpPr>
              <p:spPr bwMode="auto">
                <a:xfrm>
                  <a:off x="2196"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3" name="Rectangle 322">
                  <a:extLst>
                    <a:ext uri="{FF2B5EF4-FFF2-40B4-BE49-F238E27FC236}">
                      <a16:creationId xmlns:a16="http://schemas.microsoft.com/office/drawing/2014/main" id="{BC400433-B180-4CE8-A84E-FA2F3A555571}"/>
                    </a:ext>
                  </a:extLst>
                </p:cNvPr>
                <p:cNvSpPr>
                  <a:spLocks noChangeArrowheads="1"/>
                </p:cNvSpPr>
                <p:nvPr/>
              </p:nvSpPr>
              <p:spPr bwMode="auto">
                <a:xfrm>
                  <a:off x="756"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4" name="Rectangle 323">
                  <a:extLst>
                    <a:ext uri="{FF2B5EF4-FFF2-40B4-BE49-F238E27FC236}">
                      <a16:creationId xmlns:a16="http://schemas.microsoft.com/office/drawing/2014/main" id="{80321CDA-20DE-4F68-BE5B-E232805FB5BD}"/>
                    </a:ext>
                  </a:extLst>
                </p:cNvPr>
                <p:cNvSpPr>
                  <a:spLocks noChangeArrowheads="1"/>
                </p:cNvSpPr>
                <p:nvPr/>
              </p:nvSpPr>
              <p:spPr bwMode="auto">
                <a:xfrm>
                  <a:off x="2484"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310" name="Group 309">
                <a:extLst>
                  <a:ext uri="{FF2B5EF4-FFF2-40B4-BE49-F238E27FC236}">
                    <a16:creationId xmlns:a16="http://schemas.microsoft.com/office/drawing/2014/main" id="{6FCC3B8B-1943-44C9-878C-D40A3E75B59C}"/>
                  </a:ext>
                </a:extLst>
              </p:cNvPr>
              <p:cNvGrpSpPr>
                <a:grpSpLocks/>
              </p:cNvGrpSpPr>
              <p:nvPr/>
            </p:nvGrpSpPr>
            <p:grpSpPr bwMode="auto">
              <a:xfrm>
                <a:off x="756" y="3996"/>
                <a:ext cx="2016" cy="288"/>
                <a:chOff x="756" y="3996"/>
                <a:chExt cx="2016" cy="288"/>
              </a:xfrm>
            </p:grpSpPr>
            <p:sp>
              <p:nvSpPr>
                <p:cNvPr id="311" name="Rectangle 310">
                  <a:extLst>
                    <a:ext uri="{FF2B5EF4-FFF2-40B4-BE49-F238E27FC236}">
                      <a16:creationId xmlns:a16="http://schemas.microsoft.com/office/drawing/2014/main" id="{BC86D69F-E5F8-456A-BE44-CC862D9395A1}"/>
                    </a:ext>
                  </a:extLst>
                </p:cNvPr>
                <p:cNvSpPr>
                  <a:spLocks noChangeArrowheads="1"/>
                </p:cNvSpPr>
                <p:nvPr/>
              </p:nvSpPr>
              <p:spPr bwMode="auto">
                <a:xfrm>
                  <a:off x="1044"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2" name="Rectangle 311">
                  <a:extLst>
                    <a:ext uri="{FF2B5EF4-FFF2-40B4-BE49-F238E27FC236}">
                      <a16:creationId xmlns:a16="http://schemas.microsoft.com/office/drawing/2014/main" id="{26C35C0F-CEB2-461C-B1A2-20AD1853385C}"/>
                    </a:ext>
                  </a:extLst>
                </p:cNvPr>
                <p:cNvSpPr>
                  <a:spLocks noChangeArrowheads="1"/>
                </p:cNvSpPr>
                <p:nvPr/>
              </p:nvSpPr>
              <p:spPr bwMode="auto">
                <a:xfrm>
                  <a:off x="1332"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3" name="Rectangle 312">
                  <a:extLst>
                    <a:ext uri="{FF2B5EF4-FFF2-40B4-BE49-F238E27FC236}">
                      <a16:creationId xmlns:a16="http://schemas.microsoft.com/office/drawing/2014/main" id="{F87D4458-A862-40AB-AC9D-39746C440684}"/>
                    </a:ext>
                  </a:extLst>
                </p:cNvPr>
                <p:cNvSpPr>
                  <a:spLocks noChangeArrowheads="1"/>
                </p:cNvSpPr>
                <p:nvPr/>
              </p:nvSpPr>
              <p:spPr bwMode="auto">
                <a:xfrm>
                  <a:off x="1620"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4" name="Rectangle 313">
                  <a:extLst>
                    <a:ext uri="{FF2B5EF4-FFF2-40B4-BE49-F238E27FC236}">
                      <a16:creationId xmlns:a16="http://schemas.microsoft.com/office/drawing/2014/main" id="{B5FC0626-EA90-45B8-B45D-BB0DEBB5F774}"/>
                    </a:ext>
                  </a:extLst>
                </p:cNvPr>
                <p:cNvSpPr>
                  <a:spLocks noChangeArrowheads="1"/>
                </p:cNvSpPr>
                <p:nvPr/>
              </p:nvSpPr>
              <p:spPr bwMode="auto">
                <a:xfrm>
                  <a:off x="1908"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5" name="Rectangle 314">
                  <a:extLst>
                    <a:ext uri="{FF2B5EF4-FFF2-40B4-BE49-F238E27FC236}">
                      <a16:creationId xmlns:a16="http://schemas.microsoft.com/office/drawing/2014/main" id="{20719EEB-AB09-4F56-80D3-F56817D8AA1C}"/>
                    </a:ext>
                  </a:extLst>
                </p:cNvPr>
                <p:cNvSpPr>
                  <a:spLocks noChangeArrowheads="1"/>
                </p:cNvSpPr>
                <p:nvPr/>
              </p:nvSpPr>
              <p:spPr bwMode="auto">
                <a:xfrm>
                  <a:off x="2196"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6" name="Rectangle 315">
                  <a:extLst>
                    <a:ext uri="{FF2B5EF4-FFF2-40B4-BE49-F238E27FC236}">
                      <a16:creationId xmlns:a16="http://schemas.microsoft.com/office/drawing/2014/main" id="{6E3DCF7A-1934-4AB1-AEE1-0170EA229E1D}"/>
                    </a:ext>
                  </a:extLst>
                </p:cNvPr>
                <p:cNvSpPr>
                  <a:spLocks noChangeArrowheads="1"/>
                </p:cNvSpPr>
                <p:nvPr/>
              </p:nvSpPr>
              <p:spPr bwMode="auto">
                <a:xfrm>
                  <a:off x="756"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7" name="Rectangle 316">
                  <a:extLst>
                    <a:ext uri="{FF2B5EF4-FFF2-40B4-BE49-F238E27FC236}">
                      <a16:creationId xmlns:a16="http://schemas.microsoft.com/office/drawing/2014/main" id="{70F98812-A758-4EA7-9A2F-F9EDC56D58C6}"/>
                    </a:ext>
                  </a:extLst>
                </p:cNvPr>
                <p:cNvSpPr>
                  <a:spLocks noChangeArrowheads="1"/>
                </p:cNvSpPr>
                <p:nvPr/>
              </p:nvSpPr>
              <p:spPr bwMode="auto">
                <a:xfrm>
                  <a:off x="2484"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grpSp>
          <p:nvGrpSpPr>
            <p:cNvPr id="245" name="Group 244">
              <a:extLst>
                <a:ext uri="{FF2B5EF4-FFF2-40B4-BE49-F238E27FC236}">
                  <a16:creationId xmlns:a16="http://schemas.microsoft.com/office/drawing/2014/main" id="{212C8CF1-80EF-4319-B1E7-09C1677085D6}"/>
                </a:ext>
              </a:extLst>
            </p:cNvPr>
            <p:cNvGrpSpPr>
              <a:grpSpLocks/>
            </p:cNvGrpSpPr>
            <p:nvPr/>
          </p:nvGrpSpPr>
          <p:grpSpPr bwMode="auto">
            <a:xfrm>
              <a:off x="2772" y="2268"/>
              <a:ext cx="2016" cy="2016"/>
              <a:chOff x="2772" y="2268"/>
              <a:chExt cx="2016" cy="2016"/>
            </a:xfrm>
          </p:grpSpPr>
          <p:grpSp>
            <p:nvGrpSpPr>
              <p:cNvPr id="248" name="Group 247">
                <a:extLst>
                  <a:ext uri="{FF2B5EF4-FFF2-40B4-BE49-F238E27FC236}">
                    <a16:creationId xmlns:a16="http://schemas.microsoft.com/office/drawing/2014/main" id="{C451BA7E-ABF8-4ACC-9449-F35B2A8C54B6}"/>
                  </a:ext>
                </a:extLst>
              </p:cNvPr>
              <p:cNvGrpSpPr>
                <a:grpSpLocks/>
              </p:cNvGrpSpPr>
              <p:nvPr/>
            </p:nvGrpSpPr>
            <p:grpSpPr bwMode="auto">
              <a:xfrm>
                <a:off x="2772" y="2268"/>
                <a:ext cx="2016" cy="288"/>
                <a:chOff x="2772" y="2268"/>
                <a:chExt cx="2016" cy="288"/>
              </a:xfrm>
            </p:grpSpPr>
            <p:sp>
              <p:nvSpPr>
                <p:cNvPr id="297" name="Rectangle 296">
                  <a:extLst>
                    <a:ext uri="{FF2B5EF4-FFF2-40B4-BE49-F238E27FC236}">
                      <a16:creationId xmlns:a16="http://schemas.microsoft.com/office/drawing/2014/main" id="{A81412AE-B216-4629-960C-FDDA6CEB972B}"/>
                    </a:ext>
                  </a:extLst>
                </p:cNvPr>
                <p:cNvSpPr>
                  <a:spLocks noChangeArrowheads="1"/>
                </p:cNvSpPr>
                <p:nvPr/>
              </p:nvSpPr>
              <p:spPr bwMode="auto">
                <a:xfrm>
                  <a:off x="3060"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8" name="Rectangle 297">
                  <a:extLst>
                    <a:ext uri="{FF2B5EF4-FFF2-40B4-BE49-F238E27FC236}">
                      <a16:creationId xmlns:a16="http://schemas.microsoft.com/office/drawing/2014/main" id="{12D2413C-6465-4DAF-B0DD-14FBEF829C5A}"/>
                    </a:ext>
                  </a:extLst>
                </p:cNvPr>
                <p:cNvSpPr>
                  <a:spLocks noChangeArrowheads="1"/>
                </p:cNvSpPr>
                <p:nvPr/>
              </p:nvSpPr>
              <p:spPr bwMode="auto">
                <a:xfrm>
                  <a:off x="3348"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9" name="Rectangle 298">
                  <a:extLst>
                    <a:ext uri="{FF2B5EF4-FFF2-40B4-BE49-F238E27FC236}">
                      <a16:creationId xmlns:a16="http://schemas.microsoft.com/office/drawing/2014/main" id="{B854E46D-07F3-4062-A2B3-B6AEC2CD085A}"/>
                    </a:ext>
                  </a:extLst>
                </p:cNvPr>
                <p:cNvSpPr>
                  <a:spLocks noChangeArrowheads="1"/>
                </p:cNvSpPr>
                <p:nvPr/>
              </p:nvSpPr>
              <p:spPr bwMode="auto">
                <a:xfrm>
                  <a:off x="3636"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00" name="Rectangle 299">
                  <a:extLst>
                    <a:ext uri="{FF2B5EF4-FFF2-40B4-BE49-F238E27FC236}">
                      <a16:creationId xmlns:a16="http://schemas.microsoft.com/office/drawing/2014/main" id="{26D55817-DDDC-4D67-9BD4-5401D3A6B533}"/>
                    </a:ext>
                  </a:extLst>
                </p:cNvPr>
                <p:cNvSpPr>
                  <a:spLocks noChangeArrowheads="1"/>
                </p:cNvSpPr>
                <p:nvPr/>
              </p:nvSpPr>
              <p:spPr bwMode="auto">
                <a:xfrm>
                  <a:off x="3924"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01" name="Rectangle 300">
                  <a:extLst>
                    <a:ext uri="{FF2B5EF4-FFF2-40B4-BE49-F238E27FC236}">
                      <a16:creationId xmlns:a16="http://schemas.microsoft.com/office/drawing/2014/main" id="{7ECD89F3-7146-4F6D-9CB3-739F25729D0D}"/>
                    </a:ext>
                  </a:extLst>
                </p:cNvPr>
                <p:cNvSpPr>
                  <a:spLocks noChangeArrowheads="1"/>
                </p:cNvSpPr>
                <p:nvPr/>
              </p:nvSpPr>
              <p:spPr bwMode="auto">
                <a:xfrm>
                  <a:off x="4212"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02" name="Rectangle 301">
                  <a:extLst>
                    <a:ext uri="{FF2B5EF4-FFF2-40B4-BE49-F238E27FC236}">
                      <a16:creationId xmlns:a16="http://schemas.microsoft.com/office/drawing/2014/main" id="{4F393325-7189-4C00-BE41-907A05F55C25}"/>
                    </a:ext>
                  </a:extLst>
                </p:cNvPr>
                <p:cNvSpPr>
                  <a:spLocks noChangeArrowheads="1"/>
                </p:cNvSpPr>
                <p:nvPr/>
              </p:nvSpPr>
              <p:spPr bwMode="auto">
                <a:xfrm>
                  <a:off x="2772"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03" name="Rectangle 302">
                  <a:extLst>
                    <a:ext uri="{FF2B5EF4-FFF2-40B4-BE49-F238E27FC236}">
                      <a16:creationId xmlns:a16="http://schemas.microsoft.com/office/drawing/2014/main" id="{B2423EBB-2D80-4713-836F-E82C7AF545A1}"/>
                    </a:ext>
                  </a:extLst>
                </p:cNvPr>
                <p:cNvSpPr>
                  <a:spLocks noChangeArrowheads="1"/>
                </p:cNvSpPr>
                <p:nvPr/>
              </p:nvSpPr>
              <p:spPr bwMode="auto">
                <a:xfrm>
                  <a:off x="4500"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249" name="Group 248">
                <a:extLst>
                  <a:ext uri="{FF2B5EF4-FFF2-40B4-BE49-F238E27FC236}">
                    <a16:creationId xmlns:a16="http://schemas.microsoft.com/office/drawing/2014/main" id="{CBE3BF0D-EFCE-4D2E-90D3-E28B206273A6}"/>
                  </a:ext>
                </a:extLst>
              </p:cNvPr>
              <p:cNvGrpSpPr>
                <a:grpSpLocks/>
              </p:cNvGrpSpPr>
              <p:nvPr/>
            </p:nvGrpSpPr>
            <p:grpSpPr bwMode="auto">
              <a:xfrm>
                <a:off x="2772" y="2556"/>
                <a:ext cx="2016" cy="288"/>
                <a:chOff x="2772" y="2556"/>
                <a:chExt cx="2016" cy="288"/>
              </a:xfrm>
            </p:grpSpPr>
            <p:sp>
              <p:nvSpPr>
                <p:cNvPr id="290" name="Rectangle 289">
                  <a:extLst>
                    <a:ext uri="{FF2B5EF4-FFF2-40B4-BE49-F238E27FC236}">
                      <a16:creationId xmlns:a16="http://schemas.microsoft.com/office/drawing/2014/main" id="{C4C56E2B-9DD4-47E8-9525-DA5FC4C7F94A}"/>
                    </a:ext>
                  </a:extLst>
                </p:cNvPr>
                <p:cNvSpPr>
                  <a:spLocks noChangeArrowheads="1"/>
                </p:cNvSpPr>
                <p:nvPr/>
              </p:nvSpPr>
              <p:spPr bwMode="auto">
                <a:xfrm>
                  <a:off x="3060"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1" name="Rectangle 290">
                  <a:extLst>
                    <a:ext uri="{FF2B5EF4-FFF2-40B4-BE49-F238E27FC236}">
                      <a16:creationId xmlns:a16="http://schemas.microsoft.com/office/drawing/2014/main" id="{5239940D-1A92-4B4D-A066-4D8235BA3EBD}"/>
                    </a:ext>
                  </a:extLst>
                </p:cNvPr>
                <p:cNvSpPr>
                  <a:spLocks noChangeArrowheads="1"/>
                </p:cNvSpPr>
                <p:nvPr/>
              </p:nvSpPr>
              <p:spPr bwMode="auto">
                <a:xfrm>
                  <a:off x="3348"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2" name="Rectangle 291">
                  <a:extLst>
                    <a:ext uri="{FF2B5EF4-FFF2-40B4-BE49-F238E27FC236}">
                      <a16:creationId xmlns:a16="http://schemas.microsoft.com/office/drawing/2014/main" id="{249EBB2F-DFE2-4884-8B82-EC8AE22A7953}"/>
                    </a:ext>
                  </a:extLst>
                </p:cNvPr>
                <p:cNvSpPr>
                  <a:spLocks noChangeArrowheads="1"/>
                </p:cNvSpPr>
                <p:nvPr/>
              </p:nvSpPr>
              <p:spPr bwMode="auto">
                <a:xfrm>
                  <a:off x="3636"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3" name="Rectangle 292">
                  <a:extLst>
                    <a:ext uri="{FF2B5EF4-FFF2-40B4-BE49-F238E27FC236}">
                      <a16:creationId xmlns:a16="http://schemas.microsoft.com/office/drawing/2014/main" id="{E6C4B868-9176-4E33-B687-853F0DE86DC5}"/>
                    </a:ext>
                  </a:extLst>
                </p:cNvPr>
                <p:cNvSpPr>
                  <a:spLocks noChangeArrowheads="1"/>
                </p:cNvSpPr>
                <p:nvPr/>
              </p:nvSpPr>
              <p:spPr bwMode="auto">
                <a:xfrm>
                  <a:off x="3924"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4" name="Rectangle 293">
                  <a:extLst>
                    <a:ext uri="{FF2B5EF4-FFF2-40B4-BE49-F238E27FC236}">
                      <a16:creationId xmlns:a16="http://schemas.microsoft.com/office/drawing/2014/main" id="{4FE57994-86EB-408A-9750-7221B79A53DA}"/>
                    </a:ext>
                  </a:extLst>
                </p:cNvPr>
                <p:cNvSpPr>
                  <a:spLocks noChangeArrowheads="1"/>
                </p:cNvSpPr>
                <p:nvPr/>
              </p:nvSpPr>
              <p:spPr bwMode="auto">
                <a:xfrm>
                  <a:off x="4212"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5" name="Rectangle 294">
                  <a:extLst>
                    <a:ext uri="{FF2B5EF4-FFF2-40B4-BE49-F238E27FC236}">
                      <a16:creationId xmlns:a16="http://schemas.microsoft.com/office/drawing/2014/main" id="{51AF62F0-B7ED-4759-9E0C-E56B0B72D97C}"/>
                    </a:ext>
                  </a:extLst>
                </p:cNvPr>
                <p:cNvSpPr>
                  <a:spLocks noChangeArrowheads="1"/>
                </p:cNvSpPr>
                <p:nvPr/>
              </p:nvSpPr>
              <p:spPr bwMode="auto">
                <a:xfrm>
                  <a:off x="2772"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6" name="Rectangle 295">
                  <a:extLst>
                    <a:ext uri="{FF2B5EF4-FFF2-40B4-BE49-F238E27FC236}">
                      <a16:creationId xmlns:a16="http://schemas.microsoft.com/office/drawing/2014/main" id="{A09487D0-82FA-4631-83AE-28E00726DCCB}"/>
                    </a:ext>
                  </a:extLst>
                </p:cNvPr>
                <p:cNvSpPr>
                  <a:spLocks noChangeArrowheads="1"/>
                </p:cNvSpPr>
                <p:nvPr/>
              </p:nvSpPr>
              <p:spPr bwMode="auto">
                <a:xfrm>
                  <a:off x="4500"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250" name="Group 249">
                <a:extLst>
                  <a:ext uri="{FF2B5EF4-FFF2-40B4-BE49-F238E27FC236}">
                    <a16:creationId xmlns:a16="http://schemas.microsoft.com/office/drawing/2014/main" id="{10D21E2A-424F-46EC-9E87-BCD5CC95ABA2}"/>
                  </a:ext>
                </a:extLst>
              </p:cNvPr>
              <p:cNvGrpSpPr>
                <a:grpSpLocks/>
              </p:cNvGrpSpPr>
              <p:nvPr/>
            </p:nvGrpSpPr>
            <p:grpSpPr bwMode="auto">
              <a:xfrm>
                <a:off x="2772" y="2844"/>
                <a:ext cx="2016" cy="288"/>
                <a:chOff x="2772" y="2844"/>
                <a:chExt cx="2016" cy="288"/>
              </a:xfrm>
            </p:grpSpPr>
            <p:sp>
              <p:nvSpPr>
                <p:cNvPr id="283" name="Rectangle 282">
                  <a:extLst>
                    <a:ext uri="{FF2B5EF4-FFF2-40B4-BE49-F238E27FC236}">
                      <a16:creationId xmlns:a16="http://schemas.microsoft.com/office/drawing/2014/main" id="{FEAB9354-1E7D-4B3E-A519-F753049499B5}"/>
                    </a:ext>
                  </a:extLst>
                </p:cNvPr>
                <p:cNvSpPr>
                  <a:spLocks noChangeArrowheads="1"/>
                </p:cNvSpPr>
                <p:nvPr/>
              </p:nvSpPr>
              <p:spPr bwMode="auto">
                <a:xfrm>
                  <a:off x="3060"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4" name="Rectangle 283">
                  <a:extLst>
                    <a:ext uri="{FF2B5EF4-FFF2-40B4-BE49-F238E27FC236}">
                      <a16:creationId xmlns:a16="http://schemas.microsoft.com/office/drawing/2014/main" id="{065A2FD0-2C2C-4EB4-9572-6A77B8E025F2}"/>
                    </a:ext>
                  </a:extLst>
                </p:cNvPr>
                <p:cNvSpPr>
                  <a:spLocks noChangeArrowheads="1"/>
                </p:cNvSpPr>
                <p:nvPr/>
              </p:nvSpPr>
              <p:spPr bwMode="auto">
                <a:xfrm>
                  <a:off x="3348"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5" name="Rectangle 284">
                  <a:extLst>
                    <a:ext uri="{FF2B5EF4-FFF2-40B4-BE49-F238E27FC236}">
                      <a16:creationId xmlns:a16="http://schemas.microsoft.com/office/drawing/2014/main" id="{65B4309E-D3BE-421C-9A04-183056710DB8}"/>
                    </a:ext>
                  </a:extLst>
                </p:cNvPr>
                <p:cNvSpPr>
                  <a:spLocks noChangeArrowheads="1"/>
                </p:cNvSpPr>
                <p:nvPr/>
              </p:nvSpPr>
              <p:spPr bwMode="auto">
                <a:xfrm>
                  <a:off x="3636"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6" name="Rectangle 285">
                  <a:extLst>
                    <a:ext uri="{FF2B5EF4-FFF2-40B4-BE49-F238E27FC236}">
                      <a16:creationId xmlns:a16="http://schemas.microsoft.com/office/drawing/2014/main" id="{B63E1621-C379-4B06-9852-28DFA8739D6C}"/>
                    </a:ext>
                  </a:extLst>
                </p:cNvPr>
                <p:cNvSpPr>
                  <a:spLocks noChangeArrowheads="1"/>
                </p:cNvSpPr>
                <p:nvPr/>
              </p:nvSpPr>
              <p:spPr bwMode="auto">
                <a:xfrm>
                  <a:off x="3924"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7" name="Rectangle 286">
                  <a:extLst>
                    <a:ext uri="{FF2B5EF4-FFF2-40B4-BE49-F238E27FC236}">
                      <a16:creationId xmlns:a16="http://schemas.microsoft.com/office/drawing/2014/main" id="{CE36FF30-56B0-48F7-9600-8A60C878B17D}"/>
                    </a:ext>
                  </a:extLst>
                </p:cNvPr>
                <p:cNvSpPr>
                  <a:spLocks noChangeArrowheads="1"/>
                </p:cNvSpPr>
                <p:nvPr/>
              </p:nvSpPr>
              <p:spPr bwMode="auto">
                <a:xfrm>
                  <a:off x="4212"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8" name="Rectangle 287">
                  <a:extLst>
                    <a:ext uri="{FF2B5EF4-FFF2-40B4-BE49-F238E27FC236}">
                      <a16:creationId xmlns:a16="http://schemas.microsoft.com/office/drawing/2014/main" id="{58078618-BC51-4F4E-BD58-24CB70ECA0E9}"/>
                    </a:ext>
                  </a:extLst>
                </p:cNvPr>
                <p:cNvSpPr>
                  <a:spLocks noChangeArrowheads="1"/>
                </p:cNvSpPr>
                <p:nvPr/>
              </p:nvSpPr>
              <p:spPr bwMode="auto">
                <a:xfrm>
                  <a:off x="2772"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9" name="Rectangle 288">
                  <a:extLst>
                    <a:ext uri="{FF2B5EF4-FFF2-40B4-BE49-F238E27FC236}">
                      <a16:creationId xmlns:a16="http://schemas.microsoft.com/office/drawing/2014/main" id="{19EC3059-E172-4B95-A8C8-AB24DCAAD2BD}"/>
                    </a:ext>
                  </a:extLst>
                </p:cNvPr>
                <p:cNvSpPr>
                  <a:spLocks noChangeArrowheads="1"/>
                </p:cNvSpPr>
                <p:nvPr/>
              </p:nvSpPr>
              <p:spPr bwMode="auto">
                <a:xfrm>
                  <a:off x="4500"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251" name="Group 250">
                <a:extLst>
                  <a:ext uri="{FF2B5EF4-FFF2-40B4-BE49-F238E27FC236}">
                    <a16:creationId xmlns:a16="http://schemas.microsoft.com/office/drawing/2014/main" id="{E686CFBA-47A8-4A39-9B9B-B21C45513C3D}"/>
                  </a:ext>
                </a:extLst>
              </p:cNvPr>
              <p:cNvGrpSpPr>
                <a:grpSpLocks/>
              </p:cNvGrpSpPr>
              <p:nvPr/>
            </p:nvGrpSpPr>
            <p:grpSpPr bwMode="auto">
              <a:xfrm>
                <a:off x="2772" y="3132"/>
                <a:ext cx="2016" cy="288"/>
                <a:chOff x="2772" y="3132"/>
                <a:chExt cx="2016" cy="288"/>
              </a:xfrm>
            </p:grpSpPr>
            <p:sp>
              <p:nvSpPr>
                <p:cNvPr id="276" name="Rectangle 275">
                  <a:extLst>
                    <a:ext uri="{FF2B5EF4-FFF2-40B4-BE49-F238E27FC236}">
                      <a16:creationId xmlns:a16="http://schemas.microsoft.com/office/drawing/2014/main" id="{F2066148-839C-4D29-BACB-1C3454C3E239}"/>
                    </a:ext>
                  </a:extLst>
                </p:cNvPr>
                <p:cNvSpPr>
                  <a:spLocks noChangeArrowheads="1"/>
                </p:cNvSpPr>
                <p:nvPr/>
              </p:nvSpPr>
              <p:spPr bwMode="auto">
                <a:xfrm>
                  <a:off x="3060"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7" name="Rectangle 276">
                  <a:extLst>
                    <a:ext uri="{FF2B5EF4-FFF2-40B4-BE49-F238E27FC236}">
                      <a16:creationId xmlns:a16="http://schemas.microsoft.com/office/drawing/2014/main" id="{90DCBBF4-4AE2-4045-932E-F6731D68B5C8}"/>
                    </a:ext>
                  </a:extLst>
                </p:cNvPr>
                <p:cNvSpPr>
                  <a:spLocks noChangeArrowheads="1"/>
                </p:cNvSpPr>
                <p:nvPr/>
              </p:nvSpPr>
              <p:spPr bwMode="auto">
                <a:xfrm>
                  <a:off x="3348"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8" name="Rectangle 277">
                  <a:extLst>
                    <a:ext uri="{FF2B5EF4-FFF2-40B4-BE49-F238E27FC236}">
                      <a16:creationId xmlns:a16="http://schemas.microsoft.com/office/drawing/2014/main" id="{F8F285BF-64E1-47B5-9DA4-8BDB0E2520B5}"/>
                    </a:ext>
                  </a:extLst>
                </p:cNvPr>
                <p:cNvSpPr>
                  <a:spLocks noChangeArrowheads="1"/>
                </p:cNvSpPr>
                <p:nvPr/>
              </p:nvSpPr>
              <p:spPr bwMode="auto">
                <a:xfrm>
                  <a:off x="3636"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9" name="Rectangle 278">
                  <a:extLst>
                    <a:ext uri="{FF2B5EF4-FFF2-40B4-BE49-F238E27FC236}">
                      <a16:creationId xmlns:a16="http://schemas.microsoft.com/office/drawing/2014/main" id="{2796CFB2-F822-4D46-B5D2-5DF11749A387}"/>
                    </a:ext>
                  </a:extLst>
                </p:cNvPr>
                <p:cNvSpPr>
                  <a:spLocks noChangeArrowheads="1"/>
                </p:cNvSpPr>
                <p:nvPr/>
              </p:nvSpPr>
              <p:spPr bwMode="auto">
                <a:xfrm>
                  <a:off x="3924"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0" name="Rectangle 279">
                  <a:extLst>
                    <a:ext uri="{FF2B5EF4-FFF2-40B4-BE49-F238E27FC236}">
                      <a16:creationId xmlns:a16="http://schemas.microsoft.com/office/drawing/2014/main" id="{8FBBAFE2-43DD-4048-9206-55554D53513A}"/>
                    </a:ext>
                  </a:extLst>
                </p:cNvPr>
                <p:cNvSpPr>
                  <a:spLocks noChangeArrowheads="1"/>
                </p:cNvSpPr>
                <p:nvPr/>
              </p:nvSpPr>
              <p:spPr bwMode="auto">
                <a:xfrm>
                  <a:off x="4212"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1" name="Rectangle 280">
                  <a:extLst>
                    <a:ext uri="{FF2B5EF4-FFF2-40B4-BE49-F238E27FC236}">
                      <a16:creationId xmlns:a16="http://schemas.microsoft.com/office/drawing/2014/main" id="{3FD3B929-54D7-4DD7-8B93-8BFD3DB89CDB}"/>
                    </a:ext>
                  </a:extLst>
                </p:cNvPr>
                <p:cNvSpPr>
                  <a:spLocks noChangeArrowheads="1"/>
                </p:cNvSpPr>
                <p:nvPr/>
              </p:nvSpPr>
              <p:spPr bwMode="auto">
                <a:xfrm>
                  <a:off x="2772"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2" name="Rectangle 281">
                  <a:extLst>
                    <a:ext uri="{FF2B5EF4-FFF2-40B4-BE49-F238E27FC236}">
                      <a16:creationId xmlns:a16="http://schemas.microsoft.com/office/drawing/2014/main" id="{617FE21A-48E2-4C92-988F-D91419144A03}"/>
                    </a:ext>
                  </a:extLst>
                </p:cNvPr>
                <p:cNvSpPr>
                  <a:spLocks noChangeArrowheads="1"/>
                </p:cNvSpPr>
                <p:nvPr/>
              </p:nvSpPr>
              <p:spPr bwMode="auto">
                <a:xfrm>
                  <a:off x="4500"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252" name="Group 251">
                <a:extLst>
                  <a:ext uri="{FF2B5EF4-FFF2-40B4-BE49-F238E27FC236}">
                    <a16:creationId xmlns:a16="http://schemas.microsoft.com/office/drawing/2014/main" id="{77026E84-7F7F-43AC-8112-4760BBCBFAEB}"/>
                  </a:ext>
                </a:extLst>
              </p:cNvPr>
              <p:cNvGrpSpPr>
                <a:grpSpLocks/>
              </p:cNvGrpSpPr>
              <p:nvPr/>
            </p:nvGrpSpPr>
            <p:grpSpPr bwMode="auto">
              <a:xfrm>
                <a:off x="2772" y="3420"/>
                <a:ext cx="2016" cy="288"/>
                <a:chOff x="2772" y="3420"/>
                <a:chExt cx="2016" cy="288"/>
              </a:xfrm>
            </p:grpSpPr>
            <p:sp>
              <p:nvSpPr>
                <p:cNvPr id="269" name="Rectangle 268">
                  <a:extLst>
                    <a:ext uri="{FF2B5EF4-FFF2-40B4-BE49-F238E27FC236}">
                      <a16:creationId xmlns:a16="http://schemas.microsoft.com/office/drawing/2014/main" id="{DC7619A7-AE91-4BD9-B863-6AA6332B7D89}"/>
                    </a:ext>
                  </a:extLst>
                </p:cNvPr>
                <p:cNvSpPr>
                  <a:spLocks noChangeArrowheads="1"/>
                </p:cNvSpPr>
                <p:nvPr/>
              </p:nvSpPr>
              <p:spPr bwMode="auto">
                <a:xfrm>
                  <a:off x="3060"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0" name="Rectangle 269">
                  <a:extLst>
                    <a:ext uri="{FF2B5EF4-FFF2-40B4-BE49-F238E27FC236}">
                      <a16:creationId xmlns:a16="http://schemas.microsoft.com/office/drawing/2014/main" id="{607155E3-0871-4D6E-80E0-204EE52C23BA}"/>
                    </a:ext>
                  </a:extLst>
                </p:cNvPr>
                <p:cNvSpPr>
                  <a:spLocks noChangeArrowheads="1"/>
                </p:cNvSpPr>
                <p:nvPr/>
              </p:nvSpPr>
              <p:spPr bwMode="auto">
                <a:xfrm>
                  <a:off x="3348"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1" name="Rectangle 270">
                  <a:extLst>
                    <a:ext uri="{FF2B5EF4-FFF2-40B4-BE49-F238E27FC236}">
                      <a16:creationId xmlns:a16="http://schemas.microsoft.com/office/drawing/2014/main" id="{1070D906-B187-4D8C-AE10-1A155A8E7757}"/>
                    </a:ext>
                  </a:extLst>
                </p:cNvPr>
                <p:cNvSpPr>
                  <a:spLocks noChangeArrowheads="1"/>
                </p:cNvSpPr>
                <p:nvPr/>
              </p:nvSpPr>
              <p:spPr bwMode="auto">
                <a:xfrm>
                  <a:off x="3636"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2" name="Rectangle 271">
                  <a:extLst>
                    <a:ext uri="{FF2B5EF4-FFF2-40B4-BE49-F238E27FC236}">
                      <a16:creationId xmlns:a16="http://schemas.microsoft.com/office/drawing/2014/main" id="{06A86194-FF60-4E7C-BD22-9D5EC0CAB9F4}"/>
                    </a:ext>
                  </a:extLst>
                </p:cNvPr>
                <p:cNvSpPr>
                  <a:spLocks noChangeArrowheads="1"/>
                </p:cNvSpPr>
                <p:nvPr/>
              </p:nvSpPr>
              <p:spPr bwMode="auto">
                <a:xfrm>
                  <a:off x="3924"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3" name="Rectangle 272">
                  <a:extLst>
                    <a:ext uri="{FF2B5EF4-FFF2-40B4-BE49-F238E27FC236}">
                      <a16:creationId xmlns:a16="http://schemas.microsoft.com/office/drawing/2014/main" id="{696B02DF-9F75-4B74-B725-701C9AE88981}"/>
                    </a:ext>
                  </a:extLst>
                </p:cNvPr>
                <p:cNvSpPr>
                  <a:spLocks noChangeArrowheads="1"/>
                </p:cNvSpPr>
                <p:nvPr/>
              </p:nvSpPr>
              <p:spPr bwMode="auto">
                <a:xfrm>
                  <a:off x="4212"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4" name="Rectangle 273">
                  <a:extLst>
                    <a:ext uri="{FF2B5EF4-FFF2-40B4-BE49-F238E27FC236}">
                      <a16:creationId xmlns:a16="http://schemas.microsoft.com/office/drawing/2014/main" id="{7340E4C1-0D69-4C56-924F-54EDFE9AF94D}"/>
                    </a:ext>
                  </a:extLst>
                </p:cNvPr>
                <p:cNvSpPr>
                  <a:spLocks noChangeArrowheads="1"/>
                </p:cNvSpPr>
                <p:nvPr/>
              </p:nvSpPr>
              <p:spPr bwMode="auto">
                <a:xfrm>
                  <a:off x="2772"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5" name="Rectangle 274">
                  <a:extLst>
                    <a:ext uri="{FF2B5EF4-FFF2-40B4-BE49-F238E27FC236}">
                      <a16:creationId xmlns:a16="http://schemas.microsoft.com/office/drawing/2014/main" id="{E34931EF-48C4-493D-8805-FA6C0E3D181C}"/>
                    </a:ext>
                  </a:extLst>
                </p:cNvPr>
                <p:cNvSpPr>
                  <a:spLocks noChangeArrowheads="1"/>
                </p:cNvSpPr>
                <p:nvPr/>
              </p:nvSpPr>
              <p:spPr bwMode="auto">
                <a:xfrm>
                  <a:off x="4500"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253" name="Group 252">
                <a:extLst>
                  <a:ext uri="{FF2B5EF4-FFF2-40B4-BE49-F238E27FC236}">
                    <a16:creationId xmlns:a16="http://schemas.microsoft.com/office/drawing/2014/main" id="{57E06C10-B7B1-4813-9C7A-8CC2239C99D4}"/>
                  </a:ext>
                </a:extLst>
              </p:cNvPr>
              <p:cNvGrpSpPr>
                <a:grpSpLocks/>
              </p:cNvGrpSpPr>
              <p:nvPr/>
            </p:nvGrpSpPr>
            <p:grpSpPr bwMode="auto">
              <a:xfrm>
                <a:off x="2772" y="3708"/>
                <a:ext cx="2016" cy="288"/>
                <a:chOff x="2772" y="3708"/>
                <a:chExt cx="2016" cy="288"/>
              </a:xfrm>
            </p:grpSpPr>
            <p:sp>
              <p:nvSpPr>
                <p:cNvPr id="262" name="Rectangle 261">
                  <a:extLst>
                    <a:ext uri="{FF2B5EF4-FFF2-40B4-BE49-F238E27FC236}">
                      <a16:creationId xmlns:a16="http://schemas.microsoft.com/office/drawing/2014/main" id="{A8F8934C-A8DA-4E9C-855B-F429489DEFE8}"/>
                    </a:ext>
                  </a:extLst>
                </p:cNvPr>
                <p:cNvSpPr>
                  <a:spLocks noChangeArrowheads="1"/>
                </p:cNvSpPr>
                <p:nvPr/>
              </p:nvSpPr>
              <p:spPr bwMode="auto">
                <a:xfrm>
                  <a:off x="3060"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63" name="Rectangle 262">
                  <a:extLst>
                    <a:ext uri="{FF2B5EF4-FFF2-40B4-BE49-F238E27FC236}">
                      <a16:creationId xmlns:a16="http://schemas.microsoft.com/office/drawing/2014/main" id="{1429B2EB-2F55-40C5-8A7D-6440AD1168D2}"/>
                    </a:ext>
                  </a:extLst>
                </p:cNvPr>
                <p:cNvSpPr>
                  <a:spLocks noChangeArrowheads="1"/>
                </p:cNvSpPr>
                <p:nvPr/>
              </p:nvSpPr>
              <p:spPr bwMode="auto">
                <a:xfrm>
                  <a:off x="3348"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64" name="Rectangle 263">
                  <a:extLst>
                    <a:ext uri="{FF2B5EF4-FFF2-40B4-BE49-F238E27FC236}">
                      <a16:creationId xmlns:a16="http://schemas.microsoft.com/office/drawing/2014/main" id="{77BCC6FB-5A6E-439D-96E5-E9CC476BCF3C}"/>
                    </a:ext>
                  </a:extLst>
                </p:cNvPr>
                <p:cNvSpPr>
                  <a:spLocks noChangeArrowheads="1"/>
                </p:cNvSpPr>
                <p:nvPr/>
              </p:nvSpPr>
              <p:spPr bwMode="auto">
                <a:xfrm>
                  <a:off x="3636"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65" name="Rectangle 264">
                  <a:extLst>
                    <a:ext uri="{FF2B5EF4-FFF2-40B4-BE49-F238E27FC236}">
                      <a16:creationId xmlns:a16="http://schemas.microsoft.com/office/drawing/2014/main" id="{33F525B9-C570-480E-B662-6A5195ED4593}"/>
                    </a:ext>
                  </a:extLst>
                </p:cNvPr>
                <p:cNvSpPr>
                  <a:spLocks noChangeArrowheads="1"/>
                </p:cNvSpPr>
                <p:nvPr/>
              </p:nvSpPr>
              <p:spPr bwMode="auto">
                <a:xfrm>
                  <a:off x="3924"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66" name="Rectangle 265">
                  <a:extLst>
                    <a:ext uri="{FF2B5EF4-FFF2-40B4-BE49-F238E27FC236}">
                      <a16:creationId xmlns:a16="http://schemas.microsoft.com/office/drawing/2014/main" id="{7D39C101-9950-4220-9B8A-F299F7E12890}"/>
                    </a:ext>
                  </a:extLst>
                </p:cNvPr>
                <p:cNvSpPr>
                  <a:spLocks noChangeArrowheads="1"/>
                </p:cNvSpPr>
                <p:nvPr/>
              </p:nvSpPr>
              <p:spPr bwMode="auto">
                <a:xfrm>
                  <a:off x="4212"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67" name="Rectangle 266">
                  <a:extLst>
                    <a:ext uri="{FF2B5EF4-FFF2-40B4-BE49-F238E27FC236}">
                      <a16:creationId xmlns:a16="http://schemas.microsoft.com/office/drawing/2014/main" id="{CBCD0E47-0D62-400B-9859-15D08FFA1E06}"/>
                    </a:ext>
                  </a:extLst>
                </p:cNvPr>
                <p:cNvSpPr>
                  <a:spLocks noChangeArrowheads="1"/>
                </p:cNvSpPr>
                <p:nvPr/>
              </p:nvSpPr>
              <p:spPr bwMode="auto">
                <a:xfrm>
                  <a:off x="2772"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68" name="Rectangle 267">
                  <a:extLst>
                    <a:ext uri="{FF2B5EF4-FFF2-40B4-BE49-F238E27FC236}">
                      <a16:creationId xmlns:a16="http://schemas.microsoft.com/office/drawing/2014/main" id="{B946041D-2950-49F6-9145-A48715645984}"/>
                    </a:ext>
                  </a:extLst>
                </p:cNvPr>
                <p:cNvSpPr>
                  <a:spLocks noChangeArrowheads="1"/>
                </p:cNvSpPr>
                <p:nvPr/>
              </p:nvSpPr>
              <p:spPr bwMode="auto">
                <a:xfrm>
                  <a:off x="4500"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254" name="Group 253">
                <a:extLst>
                  <a:ext uri="{FF2B5EF4-FFF2-40B4-BE49-F238E27FC236}">
                    <a16:creationId xmlns:a16="http://schemas.microsoft.com/office/drawing/2014/main" id="{CB1DACF0-482B-42C7-8CBF-D857DB074C8A}"/>
                  </a:ext>
                </a:extLst>
              </p:cNvPr>
              <p:cNvGrpSpPr>
                <a:grpSpLocks/>
              </p:cNvGrpSpPr>
              <p:nvPr/>
            </p:nvGrpSpPr>
            <p:grpSpPr bwMode="auto">
              <a:xfrm>
                <a:off x="2772" y="3996"/>
                <a:ext cx="2016" cy="288"/>
                <a:chOff x="2772" y="3996"/>
                <a:chExt cx="2016" cy="288"/>
              </a:xfrm>
            </p:grpSpPr>
            <p:sp>
              <p:nvSpPr>
                <p:cNvPr id="255" name="Rectangle 254">
                  <a:extLst>
                    <a:ext uri="{FF2B5EF4-FFF2-40B4-BE49-F238E27FC236}">
                      <a16:creationId xmlns:a16="http://schemas.microsoft.com/office/drawing/2014/main" id="{49D64A64-B072-469D-ACD3-A6548A1C6329}"/>
                    </a:ext>
                  </a:extLst>
                </p:cNvPr>
                <p:cNvSpPr>
                  <a:spLocks noChangeArrowheads="1"/>
                </p:cNvSpPr>
                <p:nvPr/>
              </p:nvSpPr>
              <p:spPr bwMode="auto">
                <a:xfrm>
                  <a:off x="3060"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56" name="Rectangle 255">
                  <a:extLst>
                    <a:ext uri="{FF2B5EF4-FFF2-40B4-BE49-F238E27FC236}">
                      <a16:creationId xmlns:a16="http://schemas.microsoft.com/office/drawing/2014/main" id="{62BBD889-7E6B-41DF-BAF3-80A4075DB5E4}"/>
                    </a:ext>
                  </a:extLst>
                </p:cNvPr>
                <p:cNvSpPr>
                  <a:spLocks noChangeArrowheads="1"/>
                </p:cNvSpPr>
                <p:nvPr/>
              </p:nvSpPr>
              <p:spPr bwMode="auto">
                <a:xfrm>
                  <a:off x="3348"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57" name="Rectangle 256">
                  <a:extLst>
                    <a:ext uri="{FF2B5EF4-FFF2-40B4-BE49-F238E27FC236}">
                      <a16:creationId xmlns:a16="http://schemas.microsoft.com/office/drawing/2014/main" id="{E35FAB12-737C-47E9-AEF5-5A690B94452A}"/>
                    </a:ext>
                  </a:extLst>
                </p:cNvPr>
                <p:cNvSpPr>
                  <a:spLocks noChangeArrowheads="1"/>
                </p:cNvSpPr>
                <p:nvPr/>
              </p:nvSpPr>
              <p:spPr bwMode="auto">
                <a:xfrm>
                  <a:off x="3636"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58" name="Rectangle 257">
                  <a:extLst>
                    <a:ext uri="{FF2B5EF4-FFF2-40B4-BE49-F238E27FC236}">
                      <a16:creationId xmlns:a16="http://schemas.microsoft.com/office/drawing/2014/main" id="{1DB4F0D0-AE1E-43E8-946A-D0A3559CF64F}"/>
                    </a:ext>
                  </a:extLst>
                </p:cNvPr>
                <p:cNvSpPr>
                  <a:spLocks noChangeArrowheads="1"/>
                </p:cNvSpPr>
                <p:nvPr/>
              </p:nvSpPr>
              <p:spPr bwMode="auto">
                <a:xfrm>
                  <a:off x="3924"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59" name="Rectangle 258">
                  <a:extLst>
                    <a:ext uri="{FF2B5EF4-FFF2-40B4-BE49-F238E27FC236}">
                      <a16:creationId xmlns:a16="http://schemas.microsoft.com/office/drawing/2014/main" id="{779284CD-D2F4-4419-8220-5025AABB235E}"/>
                    </a:ext>
                  </a:extLst>
                </p:cNvPr>
                <p:cNvSpPr>
                  <a:spLocks noChangeArrowheads="1"/>
                </p:cNvSpPr>
                <p:nvPr/>
              </p:nvSpPr>
              <p:spPr bwMode="auto">
                <a:xfrm>
                  <a:off x="4212"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60" name="Rectangle 259">
                  <a:extLst>
                    <a:ext uri="{FF2B5EF4-FFF2-40B4-BE49-F238E27FC236}">
                      <a16:creationId xmlns:a16="http://schemas.microsoft.com/office/drawing/2014/main" id="{13E26CEB-AEB1-4A50-B0FD-6A9C007DBCF0}"/>
                    </a:ext>
                  </a:extLst>
                </p:cNvPr>
                <p:cNvSpPr>
                  <a:spLocks noChangeArrowheads="1"/>
                </p:cNvSpPr>
                <p:nvPr/>
              </p:nvSpPr>
              <p:spPr bwMode="auto">
                <a:xfrm>
                  <a:off x="2772"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61" name="Rectangle 260">
                  <a:extLst>
                    <a:ext uri="{FF2B5EF4-FFF2-40B4-BE49-F238E27FC236}">
                      <a16:creationId xmlns:a16="http://schemas.microsoft.com/office/drawing/2014/main" id="{59FF8A46-FDF5-4AD1-9353-F70E50D4ADD9}"/>
                    </a:ext>
                  </a:extLst>
                </p:cNvPr>
                <p:cNvSpPr>
                  <a:spLocks noChangeArrowheads="1"/>
                </p:cNvSpPr>
                <p:nvPr/>
              </p:nvSpPr>
              <p:spPr bwMode="auto">
                <a:xfrm>
                  <a:off x="4500"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cxnSp>
          <p:nvCxnSpPr>
            <p:cNvPr id="246" name="Line 1617">
              <a:extLst>
                <a:ext uri="{FF2B5EF4-FFF2-40B4-BE49-F238E27FC236}">
                  <a16:creationId xmlns:a16="http://schemas.microsoft.com/office/drawing/2014/main" id="{44FA1C91-0AA2-4E2A-A746-12B9DC8DBF05}"/>
                </a:ext>
              </a:extLst>
            </p:cNvPr>
            <p:cNvCxnSpPr/>
            <p:nvPr/>
          </p:nvCxnSpPr>
          <p:spPr bwMode="auto">
            <a:xfrm>
              <a:off x="180" y="2268"/>
              <a:ext cx="5040" cy="0"/>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247" name="Line 1618">
              <a:extLst>
                <a:ext uri="{FF2B5EF4-FFF2-40B4-BE49-F238E27FC236}">
                  <a16:creationId xmlns:a16="http://schemas.microsoft.com/office/drawing/2014/main" id="{F9D5334D-60DC-43C9-ADFB-1C50DC0357C1}"/>
                </a:ext>
              </a:extLst>
            </p:cNvPr>
            <p:cNvCxnSpPr/>
            <p:nvPr/>
          </p:nvCxnSpPr>
          <p:spPr bwMode="auto">
            <a:xfrm>
              <a:off x="2772" y="-180"/>
              <a:ext cx="0" cy="4896"/>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cxnSp>
      </p:grpSp>
      <p:sp>
        <p:nvSpPr>
          <p:cNvPr id="3" name="Footer Placeholder 2">
            <a:extLst>
              <a:ext uri="{FF2B5EF4-FFF2-40B4-BE49-F238E27FC236}">
                <a16:creationId xmlns:a16="http://schemas.microsoft.com/office/drawing/2014/main" id="{AAFB6963-F70F-413F-9BF0-517664CADF28}"/>
              </a:ext>
            </a:extLst>
          </p:cNvPr>
          <p:cNvSpPr>
            <a:spLocks noGrp="1"/>
          </p:cNvSpPr>
          <p:nvPr>
            <p:ph type="ftr" sz="quarter" idx="11"/>
          </p:nvPr>
        </p:nvSpPr>
        <p:spPr/>
        <p:txBody>
          <a:bodyPr/>
          <a:lstStyle/>
          <a:p>
            <a:r>
              <a:rPr lang="en-US"/>
              <a:t>SWBAT write and graph logarithmic expressions IOT evaluate logarithmic expressions.</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C61D078E-1753-46D2-AF08-5A9682771C3D}"/>
                  </a:ext>
                </a:extLst>
              </p14:cNvPr>
              <p14:cNvContentPartPr/>
              <p14:nvPr/>
            </p14:nvContentPartPr>
            <p14:xfrm>
              <a:off x="740520" y="1329480"/>
              <a:ext cx="10671840" cy="4880520"/>
            </p14:xfrm>
          </p:contentPart>
        </mc:Choice>
        <mc:Fallback xmlns="">
          <p:pic>
            <p:nvPicPr>
              <p:cNvPr id="6" name="Ink 5">
                <a:extLst>
                  <a:ext uri="{FF2B5EF4-FFF2-40B4-BE49-F238E27FC236}">
                    <a16:creationId xmlns:a16="http://schemas.microsoft.com/office/drawing/2014/main" id="{C61D078E-1753-46D2-AF08-5A9682771C3D}"/>
                  </a:ext>
                </a:extLst>
              </p:cNvPr>
              <p:cNvPicPr/>
              <p:nvPr/>
            </p:nvPicPr>
            <p:blipFill>
              <a:blip r:embed="rId5"/>
              <a:stretch>
                <a:fillRect/>
              </a:stretch>
            </p:blipFill>
            <p:spPr>
              <a:xfrm>
                <a:off x="731160" y="1320120"/>
                <a:ext cx="10690560" cy="4899240"/>
              </a:xfrm>
              <a:prstGeom prst="rect">
                <a:avLst/>
              </a:prstGeom>
            </p:spPr>
          </p:pic>
        </mc:Fallback>
      </mc:AlternateContent>
    </p:spTree>
    <p:extLst>
      <p:ext uri="{BB962C8B-B14F-4D97-AF65-F5344CB8AC3E}">
        <p14:creationId xmlns:p14="http://schemas.microsoft.com/office/powerpoint/2010/main" val="2214204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latin typeface="Calibri"/>
                <a:cs typeface="Calibri"/>
              </a:rPr>
              <a:t>Lesson 7-3 Notes</a:t>
            </a:r>
            <a:r>
              <a:rPr lang="en-US" sz="4000">
                <a:latin typeface="Calibri"/>
                <a:cs typeface="Calibri"/>
              </a:rPr>
              <a:t> </a:t>
            </a: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244" name="TextBox 243">
            <a:extLst>
              <a:ext uri="{FF2B5EF4-FFF2-40B4-BE49-F238E27FC236}">
                <a16:creationId xmlns:a16="http://schemas.microsoft.com/office/drawing/2014/main" id="{9993EFF6-6150-4168-BA9C-EA671BCBF5C1}"/>
              </a:ext>
            </a:extLst>
          </p:cNvPr>
          <p:cNvSpPr txBox="1"/>
          <p:nvPr/>
        </p:nvSpPr>
        <p:spPr>
          <a:xfrm>
            <a:off x="769566" y="116124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Examples</a:t>
            </a:r>
          </a:p>
        </p:txBody>
      </p:sp>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1F92D312-7771-47A4-BB8B-5ECD1EE83D73}"/>
                  </a:ext>
                </a:extLst>
              </p:cNvPr>
              <p:cNvSpPr/>
              <p:nvPr/>
            </p:nvSpPr>
            <p:spPr>
              <a:xfrm>
                <a:off x="927651" y="1530578"/>
                <a:ext cx="10252417" cy="1518108"/>
              </a:xfrm>
              <a:prstGeom prst="rect">
                <a:avLst/>
              </a:prstGeom>
            </p:spPr>
            <p:txBody>
              <a:bodyPr wrap="square">
                <a:spAutoFit/>
              </a:bodyPr>
              <a:lstStyle/>
              <a:p>
                <a:pPr marL="342900" marR="0" lvl="0" indent="-342900">
                  <a:lnSpc>
                    <a:spcPct val="150000"/>
                  </a:lnSpc>
                  <a:spcBef>
                    <a:spcPts val="0"/>
                  </a:spcBef>
                  <a:spcAft>
                    <a:spcPts val="800"/>
                  </a:spcAft>
                  <a:buAutoNum type="arabicPeriod" startAt="5"/>
                </a:pPr>
                <a:r>
                  <a:rPr lang="en-US">
                    <a:latin typeface="Times New Roman" panose="02020603050405020304" pitchFamily="18" charset="0"/>
                    <a:ea typeface="Calibri" panose="020F0502020204030204" pitchFamily="34" charset="0"/>
                    <a:cs typeface="Times New Roman" panose="02020603050405020304" pitchFamily="18" charset="0"/>
                  </a:rPr>
                  <a:t>(They do) The formula </a:t>
                </a:r>
                <a14:m>
                  <m:oMath xmlns:m="http://schemas.openxmlformats.org/officeDocument/2006/math">
                    <m:func>
                      <m:funcPr>
                        <m:ctrlPr>
                          <a:rPr lang="en-US"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a:latin typeface="Cambria Math" panose="02040503050406030204" pitchFamily="18" charset="0"/>
                            <a:ea typeface="Calibri" panose="020F0502020204030204" pitchFamily="34" charset="0"/>
                            <a:cs typeface="Times New Roman" panose="02020603050405020304" pitchFamily="18" charset="0"/>
                          </a:rPr>
                          <m:t>log</m:t>
                        </m:r>
                      </m:fName>
                      <m:e>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𝐼</m:t>
                                </m:r>
                              </m:e>
                              <m:sub>
                                <m:r>
                                  <a:rPr lang="en-US" i="1">
                                    <a:latin typeface="Cambria Math" panose="02040503050406030204" pitchFamily="18" charset="0"/>
                                    <a:ea typeface="Calibri" panose="020F0502020204030204" pitchFamily="34" charset="0"/>
                                    <a:cs typeface="Times New Roman" panose="02020603050405020304" pitchFamily="18" charset="0"/>
                                  </a:rPr>
                                  <m:t>1</m:t>
                                </m:r>
                              </m:sub>
                            </m:sSub>
                          </m:num>
                          <m:den>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𝐼</m:t>
                                </m:r>
                              </m:e>
                              <m:sub>
                                <m:r>
                                  <a:rPr lang="en-US" i="1">
                                    <a:latin typeface="Cambria Math" panose="02040503050406030204" pitchFamily="18" charset="0"/>
                                    <a:ea typeface="Calibri" panose="020F0502020204030204" pitchFamily="34" charset="0"/>
                                    <a:cs typeface="Times New Roman" panose="02020603050405020304" pitchFamily="18" charset="0"/>
                                  </a:rPr>
                                  <m:t>2</m:t>
                                </m:r>
                              </m:sub>
                            </m:sSub>
                          </m:den>
                        </m:f>
                        <m:r>
                          <a:rPr lang="en-US" i="1">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𝑀</m:t>
                            </m:r>
                          </m:e>
                          <m:sub>
                            <m:r>
                              <a:rPr lang="en-US" i="1">
                                <a:latin typeface="Cambria Math" panose="02040503050406030204" pitchFamily="18" charset="0"/>
                                <a:ea typeface="Calibri" panose="020F0502020204030204" pitchFamily="34" charset="0"/>
                                <a:cs typeface="Times New Roman" panose="02020603050405020304" pitchFamily="18" charset="0"/>
                              </a:rPr>
                              <m:t>1</m:t>
                            </m:r>
                          </m:sub>
                        </m:sSub>
                        <m:r>
                          <a:rPr lang="en-US" i="1">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𝑀</m:t>
                            </m:r>
                          </m:e>
                          <m:sub>
                            <m:r>
                              <a:rPr lang="en-US" i="1">
                                <a:latin typeface="Cambria Math" panose="02040503050406030204" pitchFamily="18" charset="0"/>
                                <a:ea typeface="Calibri" panose="020F0502020204030204" pitchFamily="34" charset="0"/>
                                <a:cs typeface="Times New Roman" panose="02020603050405020304" pitchFamily="18" charset="0"/>
                              </a:rPr>
                              <m:t>2</m:t>
                            </m:r>
                          </m:sub>
                        </m:sSub>
                      </m:e>
                    </m:func>
                  </m:oMath>
                </a14:m>
                <a:r>
                  <a:rPr lang="en-US">
                    <a:latin typeface="Times New Roman" panose="02020603050405020304" pitchFamily="18" charset="0"/>
                    <a:ea typeface="Times New Roman" panose="02020603050405020304" pitchFamily="18" charset="0"/>
                    <a:cs typeface="Times New Roman" panose="02020603050405020304" pitchFamily="18" charset="0"/>
                  </a:rPr>
                  <a:t> compares the intensity levels of earthquakes where </a:t>
                </a:r>
                <a:r>
                  <a:rPr lang="en-US" i="1">
                    <a:latin typeface="Times New Roman" panose="02020603050405020304" pitchFamily="18" charset="0"/>
                    <a:ea typeface="Times New Roman" panose="02020603050405020304" pitchFamily="18" charset="0"/>
                    <a:cs typeface="Times New Roman" panose="02020603050405020304" pitchFamily="18" charset="0"/>
                  </a:rPr>
                  <a:t>I</a:t>
                </a:r>
                <a:r>
                  <a:rPr lang="en-US">
                    <a:latin typeface="Times New Roman" panose="02020603050405020304" pitchFamily="18" charset="0"/>
                    <a:ea typeface="Times New Roman" panose="02020603050405020304" pitchFamily="18" charset="0"/>
                    <a:cs typeface="Times New Roman" panose="02020603050405020304" pitchFamily="18" charset="0"/>
                  </a:rPr>
                  <a:t> is the intensity level determined by a seismograph </a:t>
                </a:r>
                <a:r>
                  <a:rPr lang="en-US" i="1">
                    <a:latin typeface="Times New Roman" panose="02020603050405020304" pitchFamily="18" charset="0"/>
                    <a:ea typeface="Times New Roman" panose="02020603050405020304" pitchFamily="18" charset="0"/>
                    <a:cs typeface="Times New Roman" panose="02020603050405020304" pitchFamily="18" charset="0"/>
                  </a:rPr>
                  <a:t>M</a:t>
                </a:r>
                <a:r>
                  <a:rPr lang="en-US">
                    <a:latin typeface="Times New Roman" panose="02020603050405020304" pitchFamily="18" charset="0"/>
                    <a:ea typeface="Times New Roman" panose="02020603050405020304" pitchFamily="18" charset="0"/>
                    <a:cs typeface="Times New Roman" panose="02020603050405020304" pitchFamily="18" charset="0"/>
                  </a:rPr>
                  <a:t> is the magnitude. How many times more intense is a 9.3 earthquake than an 8.7 earthquake?</a:t>
                </a:r>
                <a:endParaRPr lang="en-US">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a:extLst>
                  <a:ext uri="{FF2B5EF4-FFF2-40B4-BE49-F238E27FC236}">
                    <a16:creationId xmlns:a16="http://schemas.microsoft.com/office/drawing/2014/main" id="{1F92D312-7771-47A4-BB8B-5ECD1EE83D73}"/>
                  </a:ext>
                </a:extLst>
              </p:cNvPr>
              <p:cNvSpPr>
                <a:spLocks noRot="1" noChangeAspect="1" noMove="1" noResize="1" noEditPoints="1" noAdjustHandles="1" noChangeArrowheads="1" noChangeShapeType="1" noTextEdit="1"/>
              </p:cNvSpPr>
              <p:nvPr/>
            </p:nvSpPr>
            <p:spPr>
              <a:xfrm>
                <a:off x="927651" y="1530578"/>
                <a:ext cx="10252417" cy="1518108"/>
              </a:xfrm>
              <a:prstGeom prst="rect">
                <a:avLst/>
              </a:prstGeom>
              <a:blipFill>
                <a:blip r:embed="rId3"/>
                <a:stretch>
                  <a:fillRect l="-357" b="-5221"/>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CF397980-E00C-4465-8718-6A0FE985A5BB}"/>
              </a:ext>
            </a:extLst>
          </p:cNvPr>
          <p:cNvSpPr>
            <a:spLocks noGrp="1"/>
          </p:cNvSpPr>
          <p:nvPr>
            <p:ph type="ftr" sz="quarter" idx="11"/>
          </p:nvPr>
        </p:nvSpPr>
        <p:spPr/>
        <p:txBody>
          <a:bodyPr/>
          <a:lstStyle/>
          <a:p>
            <a:r>
              <a:rPr lang="en-US"/>
              <a:t>SWBAT write and graph logarithmic expressions IOT evaluate logarithmic expressions.</a:t>
            </a:r>
          </a:p>
        </p:txBody>
      </p:sp>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8014D766-68D6-46BB-9EC7-897A6102CF5C}"/>
                  </a:ext>
                </a:extLst>
              </p14:cNvPr>
              <p14:cNvContentPartPr/>
              <p14:nvPr/>
            </p14:nvContentPartPr>
            <p14:xfrm>
              <a:off x="2514600" y="3188160"/>
              <a:ext cx="6544080" cy="3281400"/>
            </p14:xfrm>
          </p:contentPart>
        </mc:Choice>
        <mc:Fallback>
          <p:pic>
            <p:nvPicPr>
              <p:cNvPr id="6" name="Ink 5">
                <a:extLst>
                  <a:ext uri="{FF2B5EF4-FFF2-40B4-BE49-F238E27FC236}">
                    <a16:creationId xmlns:a16="http://schemas.microsoft.com/office/drawing/2014/main" id="{8014D766-68D6-46BB-9EC7-897A6102CF5C}"/>
                  </a:ext>
                </a:extLst>
              </p:cNvPr>
              <p:cNvPicPr/>
              <p:nvPr/>
            </p:nvPicPr>
            <p:blipFill>
              <a:blip r:embed="rId5"/>
              <a:stretch>
                <a:fillRect/>
              </a:stretch>
            </p:blipFill>
            <p:spPr>
              <a:xfrm>
                <a:off x="2505240" y="3178800"/>
                <a:ext cx="6562800" cy="3300120"/>
              </a:xfrm>
              <a:prstGeom prst="rect">
                <a:avLst/>
              </a:prstGeom>
            </p:spPr>
          </p:pic>
        </mc:Fallback>
      </mc:AlternateContent>
    </p:spTree>
    <p:extLst>
      <p:ext uri="{BB962C8B-B14F-4D97-AF65-F5344CB8AC3E}">
        <p14:creationId xmlns:p14="http://schemas.microsoft.com/office/powerpoint/2010/main" val="2836472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977809"/>
          </a:xfrm>
        </p:spPr>
        <p:txBody>
          <a:bodyPr>
            <a:normAutofit/>
          </a:bodyPr>
          <a:lstStyle/>
          <a:p>
            <a:r>
              <a:rPr lang="en-US" sz="3600">
                <a:latin typeface="Calibri"/>
                <a:cs typeface="Calibri"/>
              </a:rPr>
              <a:t>Independent Practice/Lesson Check 7-3</a:t>
            </a:r>
          </a:p>
        </p:txBody>
      </p:sp>
      <p:pic>
        <p:nvPicPr>
          <p:cNvPr id="10" name="Picture 10" descr="A picture containing drawing&#10;&#10;Description automatically generated">
            <a:extLst>
              <a:ext uri="{FF2B5EF4-FFF2-40B4-BE49-F238E27FC236}">
                <a16:creationId xmlns:a16="http://schemas.microsoft.com/office/drawing/2014/main" id="{4624D957-081A-4AD6-8604-AD3B508AFA92}"/>
              </a:ext>
            </a:extLst>
          </p:cNvPr>
          <p:cNvPicPr>
            <a:picLocks noGrp="1" noChangeAspect="1"/>
          </p:cNvPicPr>
          <p:nvPr>
            <p:ph idx="1"/>
          </p:nvPr>
        </p:nvPicPr>
        <p:blipFill>
          <a:blip r:embed="rId2"/>
          <a:stretch>
            <a:fillRect/>
          </a:stretch>
        </p:blipFill>
        <p:spPr>
          <a:xfrm>
            <a:off x="9994116" y="-5476"/>
            <a:ext cx="1157198" cy="1166723"/>
          </a:xfrm>
        </p:spPr>
      </p:pic>
      <p:pic>
        <p:nvPicPr>
          <p:cNvPr id="4" name="Picture 3">
            <a:extLst>
              <a:ext uri="{FF2B5EF4-FFF2-40B4-BE49-F238E27FC236}">
                <a16:creationId xmlns:a16="http://schemas.microsoft.com/office/drawing/2014/main" id="{DCAB39E0-810E-4F7A-B111-0B15E6B66FD8}"/>
              </a:ext>
            </a:extLst>
          </p:cNvPr>
          <p:cNvPicPr>
            <a:picLocks noChangeAspect="1"/>
          </p:cNvPicPr>
          <p:nvPr/>
        </p:nvPicPr>
        <p:blipFill>
          <a:blip r:embed="rId3"/>
          <a:stretch>
            <a:fillRect/>
          </a:stretch>
        </p:blipFill>
        <p:spPr>
          <a:xfrm>
            <a:off x="1092746" y="1430527"/>
            <a:ext cx="10601937" cy="4974755"/>
          </a:xfrm>
          <a:prstGeom prst="rect">
            <a:avLst/>
          </a:prstGeom>
        </p:spPr>
      </p:pic>
    </p:spTree>
    <p:extLst>
      <p:ext uri="{BB962C8B-B14F-4D97-AF65-F5344CB8AC3E}">
        <p14:creationId xmlns:p14="http://schemas.microsoft.com/office/powerpoint/2010/main" val="2312973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977809"/>
          </a:xfrm>
        </p:spPr>
        <p:txBody>
          <a:bodyPr>
            <a:normAutofit/>
          </a:bodyPr>
          <a:lstStyle/>
          <a:p>
            <a:r>
              <a:rPr lang="en-US" sz="3600">
                <a:latin typeface="Calibri"/>
                <a:cs typeface="Calibri"/>
              </a:rPr>
              <a:t>Independent Practice/Lesson Check 7-3</a:t>
            </a:r>
          </a:p>
        </p:txBody>
      </p:sp>
      <p:pic>
        <p:nvPicPr>
          <p:cNvPr id="10" name="Picture 10" descr="A picture containing drawing&#10;&#10;Description automatically generated">
            <a:extLst>
              <a:ext uri="{FF2B5EF4-FFF2-40B4-BE49-F238E27FC236}">
                <a16:creationId xmlns:a16="http://schemas.microsoft.com/office/drawing/2014/main" id="{4624D957-081A-4AD6-8604-AD3B508AFA92}"/>
              </a:ext>
            </a:extLst>
          </p:cNvPr>
          <p:cNvPicPr>
            <a:picLocks noGrp="1" noChangeAspect="1"/>
          </p:cNvPicPr>
          <p:nvPr>
            <p:ph idx="1"/>
          </p:nvPr>
        </p:nvPicPr>
        <p:blipFill>
          <a:blip r:embed="rId2"/>
          <a:stretch>
            <a:fillRect/>
          </a:stretch>
        </p:blipFill>
        <p:spPr>
          <a:xfrm>
            <a:off x="9994116" y="-5476"/>
            <a:ext cx="1157198" cy="1166723"/>
          </a:xfrm>
        </p:spPr>
      </p:pic>
      <p:pic>
        <p:nvPicPr>
          <p:cNvPr id="4" name="Picture 3">
            <a:extLst>
              <a:ext uri="{FF2B5EF4-FFF2-40B4-BE49-F238E27FC236}">
                <a16:creationId xmlns:a16="http://schemas.microsoft.com/office/drawing/2014/main" id="{DCAB39E0-810E-4F7A-B111-0B15E6B66FD8}"/>
              </a:ext>
            </a:extLst>
          </p:cNvPr>
          <p:cNvPicPr>
            <a:picLocks noChangeAspect="1"/>
          </p:cNvPicPr>
          <p:nvPr/>
        </p:nvPicPr>
        <p:blipFill>
          <a:blip r:embed="rId3"/>
          <a:stretch>
            <a:fillRect/>
          </a:stretch>
        </p:blipFill>
        <p:spPr>
          <a:xfrm>
            <a:off x="1092746" y="1430527"/>
            <a:ext cx="10601937" cy="4974755"/>
          </a:xfrm>
          <a:prstGeom prst="rect">
            <a:avLst/>
          </a:prstGeom>
        </p:spPr>
      </p:pic>
      <p:grpSp>
        <p:nvGrpSpPr>
          <p:cNvPr id="16" name="Group 15">
            <a:extLst>
              <a:ext uri="{FF2B5EF4-FFF2-40B4-BE49-F238E27FC236}">
                <a16:creationId xmlns:a16="http://schemas.microsoft.com/office/drawing/2014/main" id="{5636EC9E-5AEE-4D45-B1FE-EAC0EF0A70B3}"/>
              </a:ext>
            </a:extLst>
          </p:cNvPr>
          <p:cNvGrpSpPr/>
          <p:nvPr/>
        </p:nvGrpSpPr>
        <p:grpSpPr>
          <a:xfrm>
            <a:off x="3102329" y="1872468"/>
            <a:ext cx="1538280" cy="415080"/>
            <a:chOff x="3102329" y="1872468"/>
            <a:chExt cx="1538280" cy="415080"/>
          </a:xfrm>
        </p:grpSpPr>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92CD1AA5-3171-44CD-B2D7-082DD3A21609}"/>
                    </a:ext>
                  </a:extLst>
                </p14:cNvPr>
                <p14:cNvContentPartPr/>
                <p14:nvPr/>
              </p14:nvContentPartPr>
              <p14:xfrm>
                <a:off x="3102329" y="1917108"/>
                <a:ext cx="11880" cy="190440"/>
              </p14:xfrm>
            </p:contentPart>
          </mc:Choice>
          <mc:Fallback xmlns="">
            <p:pic>
              <p:nvPicPr>
                <p:cNvPr id="3" name="Ink 2">
                  <a:extLst>
                    <a:ext uri="{FF2B5EF4-FFF2-40B4-BE49-F238E27FC236}">
                      <a16:creationId xmlns:a16="http://schemas.microsoft.com/office/drawing/2014/main" id="{92CD1AA5-3171-44CD-B2D7-082DD3A21609}"/>
                    </a:ext>
                  </a:extLst>
                </p:cNvPr>
                <p:cNvPicPr/>
                <p:nvPr/>
              </p:nvPicPr>
              <p:blipFill>
                <a:blip r:embed="rId5"/>
                <a:stretch>
                  <a:fillRect/>
                </a:stretch>
              </p:blipFill>
              <p:spPr>
                <a:xfrm>
                  <a:off x="3084858" y="1899142"/>
                  <a:ext cx="46472" cy="22601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A8771C6F-9039-4BF0-A19B-D13B53E612A3}"/>
                    </a:ext>
                  </a:extLst>
                </p14:cNvPr>
                <p14:cNvContentPartPr/>
                <p14:nvPr/>
              </p14:nvContentPartPr>
              <p14:xfrm>
                <a:off x="3202409" y="1966788"/>
                <a:ext cx="102600" cy="122760"/>
              </p14:xfrm>
            </p:contentPart>
          </mc:Choice>
          <mc:Fallback xmlns="">
            <p:pic>
              <p:nvPicPr>
                <p:cNvPr id="5" name="Ink 4">
                  <a:extLst>
                    <a:ext uri="{FF2B5EF4-FFF2-40B4-BE49-F238E27FC236}">
                      <a16:creationId xmlns:a16="http://schemas.microsoft.com/office/drawing/2014/main" id="{A8771C6F-9039-4BF0-A19B-D13B53E612A3}"/>
                    </a:ext>
                  </a:extLst>
                </p:cNvPr>
                <p:cNvPicPr/>
                <p:nvPr/>
              </p:nvPicPr>
              <p:blipFill>
                <a:blip r:embed="rId7"/>
                <a:stretch>
                  <a:fillRect/>
                </a:stretch>
              </p:blipFill>
              <p:spPr>
                <a:xfrm>
                  <a:off x="3184409" y="1948788"/>
                  <a:ext cx="13824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8CE02CF9-E002-4623-99A0-93DD70C69CBE}"/>
                    </a:ext>
                  </a:extLst>
                </p14:cNvPr>
                <p14:cNvContentPartPr/>
                <p14:nvPr/>
              </p14:nvContentPartPr>
              <p14:xfrm>
                <a:off x="3340649" y="1973628"/>
                <a:ext cx="133920" cy="313920"/>
              </p14:xfrm>
            </p:contentPart>
          </mc:Choice>
          <mc:Fallback xmlns="">
            <p:pic>
              <p:nvPicPr>
                <p:cNvPr id="6" name="Ink 5">
                  <a:extLst>
                    <a:ext uri="{FF2B5EF4-FFF2-40B4-BE49-F238E27FC236}">
                      <a16:creationId xmlns:a16="http://schemas.microsoft.com/office/drawing/2014/main" id="{8CE02CF9-E002-4623-99A0-93DD70C69CBE}"/>
                    </a:ext>
                  </a:extLst>
                </p:cNvPr>
                <p:cNvPicPr/>
                <p:nvPr/>
              </p:nvPicPr>
              <p:blipFill>
                <a:blip r:embed="rId9"/>
                <a:stretch>
                  <a:fillRect/>
                </a:stretch>
              </p:blipFill>
              <p:spPr>
                <a:xfrm>
                  <a:off x="3322697" y="1955628"/>
                  <a:ext cx="169464" cy="349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9CB18F5D-EC8E-4D09-B33E-F6370002AA99}"/>
                    </a:ext>
                  </a:extLst>
                </p14:cNvPr>
                <p14:cNvContentPartPr/>
                <p14:nvPr/>
              </p14:nvContentPartPr>
              <p14:xfrm>
                <a:off x="3548729" y="2042388"/>
                <a:ext cx="79920" cy="118800"/>
              </p14:xfrm>
            </p:contentPart>
          </mc:Choice>
          <mc:Fallback xmlns="">
            <p:pic>
              <p:nvPicPr>
                <p:cNvPr id="8" name="Ink 7">
                  <a:extLst>
                    <a:ext uri="{FF2B5EF4-FFF2-40B4-BE49-F238E27FC236}">
                      <a16:creationId xmlns:a16="http://schemas.microsoft.com/office/drawing/2014/main" id="{9CB18F5D-EC8E-4D09-B33E-F6370002AA99}"/>
                    </a:ext>
                  </a:extLst>
                </p:cNvPr>
                <p:cNvPicPr/>
                <p:nvPr/>
              </p:nvPicPr>
              <p:blipFill>
                <a:blip r:embed="rId11"/>
                <a:stretch>
                  <a:fillRect/>
                </a:stretch>
              </p:blipFill>
              <p:spPr>
                <a:xfrm>
                  <a:off x="3530648" y="2024388"/>
                  <a:ext cx="115721"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898273B6-1FBE-41D3-B851-8C83AF8209CB}"/>
                    </a:ext>
                  </a:extLst>
                </p14:cNvPr>
                <p14:cNvContentPartPr/>
                <p14:nvPr/>
              </p14:nvContentPartPr>
              <p14:xfrm>
                <a:off x="3565289" y="2030508"/>
                <a:ext cx="94680" cy="19440"/>
              </p14:xfrm>
            </p:contentPart>
          </mc:Choice>
          <mc:Fallback xmlns="">
            <p:pic>
              <p:nvPicPr>
                <p:cNvPr id="9" name="Ink 8">
                  <a:extLst>
                    <a:ext uri="{FF2B5EF4-FFF2-40B4-BE49-F238E27FC236}">
                      <a16:creationId xmlns:a16="http://schemas.microsoft.com/office/drawing/2014/main" id="{898273B6-1FBE-41D3-B851-8C83AF8209CB}"/>
                    </a:ext>
                  </a:extLst>
                </p:cNvPr>
                <p:cNvPicPr/>
                <p:nvPr/>
              </p:nvPicPr>
              <p:blipFill>
                <a:blip r:embed="rId13"/>
                <a:stretch>
                  <a:fillRect/>
                </a:stretch>
              </p:blipFill>
              <p:spPr>
                <a:xfrm>
                  <a:off x="3547289" y="2012508"/>
                  <a:ext cx="13032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3DF54029-F2D0-48DA-A314-2E14B4B0B0CF}"/>
                    </a:ext>
                  </a:extLst>
                </p14:cNvPr>
                <p14:cNvContentPartPr/>
                <p14:nvPr/>
              </p14:nvContentPartPr>
              <p14:xfrm>
                <a:off x="3768689" y="1881468"/>
                <a:ext cx="104760" cy="180360"/>
              </p14:xfrm>
            </p:contentPart>
          </mc:Choice>
          <mc:Fallback xmlns="">
            <p:pic>
              <p:nvPicPr>
                <p:cNvPr id="11" name="Ink 10">
                  <a:extLst>
                    <a:ext uri="{FF2B5EF4-FFF2-40B4-BE49-F238E27FC236}">
                      <a16:creationId xmlns:a16="http://schemas.microsoft.com/office/drawing/2014/main" id="{3DF54029-F2D0-48DA-A314-2E14B4B0B0CF}"/>
                    </a:ext>
                  </a:extLst>
                </p:cNvPr>
                <p:cNvPicPr/>
                <p:nvPr/>
              </p:nvPicPr>
              <p:blipFill>
                <a:blip r:embed="rId15"/>
                <a:stretch>
                  <a:fillRect/>
                </a:stretch>
              </p:blipFill>
              <p:spPr>
                <a:xfrm>
                  <a:off x="3750689" y="1863432"/>
                  <a:ext cx="140400" cy="216071"/>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6F9EB4FA-1F8B-46B9-AC1D-6A92AF2F7E74}"/>
                    </a:ext>
                  </a:extLst>
                </p14:cNvPr>
                <p14:cNvContentPartPr/>
                <p14:nvPr/>
              </p14:nvContentPartPr>
              <p14:xfrm>
                <a:off x="3918089" y="1873188"/>
                <a:ext cx="141120" cy="193680"/>
              </p14:xfrm>
            </p:contentPart>
          </mc:Choice>
          <mc:Fallback xmlns="">
            <p:pic>
              <p:nvPicPr>
                <p:cNvPr id="12" name="Ink 11">
                  <a:extLst>
                    <a:ext uri="{FF2B5EF4-FFF2-40B4-BE49-F238E27FC236}">
                      <a16:creationId xmlns:a16="http://schemas.microsoft.com/office/drawing/2014/main" id="{6F9EB4FA-1F8B-46B9-AC1D-6A92AF2F7E74}"/>
                    </a:ext>
                  </a:extLst>
                </p:cNvPr>
                <p:cNvPicPr/>
                <p:nvPr/>
              </p:nvPicPr>
              <p:blipFill>
                <a:blip r:embed="rId17"/>
                <a:stretch>
                  <a:fillRect/>
                </a:stretch>
              </p:blipFill>
              <p:spPr>
                <a:xfrm>
                  <a:off x="3900089" y="1855188"/>
                  <a:ext cx="17676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0B465AAD-3780-4BA8-989C-017376EF9DB8}"/>
                    </a:ext>
                  </a:extLst>
                </p14:cNvPr>
                <p14:cNvContentPartPr/>
                <p14:nvPr/>
              </p14:nvContentPartPr>
              <p14:xfrm>
                <a:off x="4172609" y="1944828"/>
                <a:ext cx="80280" cy="6840"/>
              </p14:xfrm>
            </p:contentPart>
          </mc:Choice>
          <mc:Fallback xmlns="">
            <p:pic>
              <p:nvPicPr>
                <p:cNvPr id="13" name="Ink 12">
                  <a:extLst>
                    <a:ext uri="{FF2B5EF4-FFF2-40B4-BE49-F238E27FC236}">
                      <a16:creationId xmlns:a16="http://schemas.microsoft.com/office/drawing/2014/main" id="{0B465AAD-3780-4BA8-989C-017376EF9DB8}"/>
                    </a:ext>
                  </a:extLst>
                </p:cNvPr>
                <p:cNvPicPr/>
                <p:nvPr/>
              </p:nvPicPr>
              <p:blipFill>
                <a:blip r:embed="rId19"/>
                <a:stretch>
                  <a:fillRect/>
                </a:stretch>
              </p:blipFill>
              <p:spPr>
                <a:xfrm>
                  <a:off x="4154609" y="1926828"/>
                  <a:ext cx="11592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B92CE6E0-A3DA-4A09-B267-A8C52CB40625}"/>
                    </a:ext>
                  </a:extLst>
                </p14:cNvPr>
                <p14:cNvContentPartPr/>
                <p14:nvPr/>
              </p14:nvContentPartPr>
              <p14:xfrm>
                <a:off x="4168289" y="2014308"/>
                <a:ext cx="104760" cy="11520"/>
              </p14:xfrm>
            </p:contentPart>
          </mc:Choice>
          <mc:Fallback xmlns="">
            <p:pic>
              <p:nvPicPr>
                <p:cNvPr id="14" name="Ink 13">
                  <a:extLst>
                    <a:ext uri="{FF2B5EF4-FFF2-40B4-BE49-F238E27FC236}">
                      <a16:creationId xmlns:a16="http://schemas.microsoft.com/office/drawing/2014/main" id="{B92CE6E0-A3DA-4A09-B267-A8C52CB40625}"/>
                    </a:ext>
                  </a:extLst>
                </p:cNvPr>
                <p:cNvPicPr/>
                <p:nvPr/>
              </p:nvPicPr>
              <p:blipFill>
                <a:blip r:embed="rId21"/>
                <a:stretch>
                  <a:fillRect/>
                </a:stretch>
              </p:blipFill>
              <p:spPr>
                <a:xfrm>
                  <a:off x="4150289" y="1996308"/>
                  <a:ext cx="14040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D1A0FBBF-FE75-4899-A29F-F74765B2A706}"/>
                    </a:ext>
                  </a:extLst>
                </p14:cNvPr>
                <p14:cNvContentPartPr/>
                <p14:nvPr/>
              </p14:nvContentPartPr>
              <p14:xfrm>
                <a:off x="4385369" y="1872468"/>
                <a:ext cx="255240" cy="192600"/>
              </p14:xfrm>
            </p:contentPart>
          </mc:Choice>
          <mc:Fallback xmlns="">
            <p:pic>
              <p:nvPicPr>
                <p:cNvPr id="15" name="Ink 14">
                  <a:extLst>
                    <a:ext uri="{FF2B5EF4-FFF2-40B4-BE49-F238E27FC236}">
                      <a16:creationId xmlns:a16="http://schemas.microsoft.com/office/drawing/2014/main" id="{D1A0FBBF-FE75-4899-A29F-F74765B2A706}"/>
                    </a:ext>
                  </a:extLst>
                </p:cNvPr>
                <p:cNvPicPr/>
                <p:nvPr/>
              </p:nvPicPr>
              <p:blipFill>
                <a:blip r:embed="rId23"/>
                <a:stretch>
                  <a:fillRect/>
                </a:stretch>
              </p:blipFill>
              <p:spPr>
                <a:xfrm>
                  <a:off x="4367369" y="1854468"/>
                  <a:ext cx="290880" cy="228240"/>
                </a:xfrm>
                <a:prstGeom prst="rect">
                  <a:avLst/>
                </a:prstGeom>
              </p:spPr>
            </p:pic>
          </mc:Fallback>
        </mc:AlternateContent>
      </p:grpSp>
      <p:grpSp>
        <p:nvGrpSpPr>
          <p:cNvPr id="20" name="Group 19">
            <a:extLst>
              <a:ext uri="{FF2B5EF4-FFF2-40B4-BE49-F238E27FC236}">
                <a16:creationId xmlns:a16="http://schemas.microsoft.com/office/drawing/2014/main" id="{2CBEBC7F-892D-4DA0-9208-844AD37F9A3F}"/>
              </a:ext>
            </a:extLst>
          </p:cNvPr>
          <p:cNvGrpSpPr/>
          <p:nvPr/>
        </p:nvGrpSpPr>
        <p:grpSpPr>
          <a:xfrm>
            <a:off x="6358529" y="1894068"/>
            <a:ext cx="410400" cy="388080"/>
            <a:chOff x="6358529" y="1894068"/>
            <a:chExt cx="410400" cy="388080"/>
          </a:xfrm>
        </p:grpSpPr>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0974075C-DA02-485E-81FC-3D3D42CD3BDE}"/>
                    </a:ext>
                  </a:extLst>
                </p14:cNvPr>
                <p14:cNvContentPartPr/>
                <p14:nvPr/>
              </p14:nvContentPartPr>
              <p14:xfrm>
                <a:off x="6358529" y="1894068"/>
                <a:ext cx="43920" cy="217080"/>
              </p14:xfrm>
            </p:contentPart>
          </mc:Choice>
          <mc:Fallback xmlns="">
            <p:pic>
              <p:nvPicPr>
                <p:cNvPr id="17" name="Ink 16">
                  <a:extLst>
                    <a:ext uri="{FF2B5EF4-FFF2-40B4-BE49-F238E27FC236}">
                      <a16:creationId xmlns:a16="http://schemas.microsoft.com/office/drawing/2014/main" id="{0974075C-DA02-485E-81FC-3D3D42CD3BDE}"/>
                    </a:ext>
                  </a:extLst>
                </p:cNvPr>
                <p:cNvPicPr/>
                <p:nvPr/>
              </p:nvPicPr>
              <p:blipFill>
                <a:blip r:embed="rId25"/>
                <a:stretch>
                  <a:fillRect/>
                </a:stretch>
              </p:blipFill>
              <p:spPr>
                <a:xfrm>
                  <a:off x="6340529" y="1876098"/>
                  <a:ext cx="79560" cy="252661"/>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6FAD2FC7-8150-40DD-B85A-E6044A617189}"/>
                    </a:ext>
                  </a:extLst>
                </p14:cNvPr>
                <p14:cNvContentPartPr/>
                <p14:nvPr/>
              </p14:nvContentPartPr>
              <p14:xfrm>
                <a:off x="6463649" y="1982628"/>
                <a:ext cx="102960" cy="93960"/>
              </p14:xfrm>
            </p:contentPart>
          </mc:Choice>
          <mc:Fallback xmlns="">
            <p:pic>
              <p:nvPicPr>
                <p:cNvPr id="18" name="Ink 17">
                  <a:extLst>
                    <a:ext uri="{FF2B5EF4-FFF2-40B4-BE49-F238E27FC236}">
                      <a16:creationId xmlns:a16="http://schemas.microsoft.com/office/drawing/2014/main" id="{6FAD2FC7-8150-40DD-B85A-E6044A617189}"/>
                    </a:ext>
                  </a:extLst>
                </p:cNvPr>
                <p:cNvPicPr/>
                <p:nvPr/>
              </p:nvPicPr>
              <p:blipFill>
                <a:blip r:embed="rId27"/>
                <a:stretch>
                  <a:fillRect/>
                </a:stretch>
              </p:blipFill>
              <p:spPr>
                <a:xfrm>
                  <a:off x="6445586" y="1964628"/>
                  <a:ext cx="138725"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 name="Ink 18">
                  <a:extLst>
                    <a:ext uri="{FF2B5EF4-FFF2-40B4-BE49-F238E27FC236}">
                      <a16:creationId xmlns:a16="http://schemas.microsoft.com/office/drawing/2014/main" id="{A05F3201-11BC-4D19-8021-821147D4BDEE}"/>
                    </a:ext>
                  </a:extLst>
                </p14:cNvPr>
                <p14:cNvContentPartPr/>
                <p14:nvPr/>
              </p14:nvContentPartPr>
              <p14:xfrm>
                <a:off x="6643289" y="1955628"/>
                <a:ext cx="125640" cy="326520"/>
              </p14:xfrm>
            </p:contentPart>
          </mc:Choice>
          <mc:Fallback xmlns="">
            <p:pic>
              <p:nvPicPr>
                <p:cNvPr id="19" name="Ink 18">
                  <a:extLst>
                    <a:ext uri="{FF2B5EF4-FFF2-40B4-BE49-F238E27FC236}">
                      <a16:creationId xmlns:a16="http://schemas.microsoft.com/office/drawing/2014/main" id="{A05F3201-11BC-4D19-8021-821147D4BDEE}"/>
                    </a:ext>
                  </a:extLst>
                </p:cNvPr>
                <p:cNvPicPr/>
                <p:nvPr/>
              </p:nvPicPr>
              <p:blipFill>
                <a:blip r:embed="rId29"/>
                <a:stretch>
                  <a:fillRect/>
                </a:stretch>
              </p:blipFill>
              <p:spPr>
                <a:xfrm>
                  <a:off x="6625289" y="1937648"/>
                  <a:ext cx="161280" cy="362121"/>
                </a:xfrm>
                <a:prstGeom prst="rect">
                  <a:avLst/>
                </a:prstGeom>
              </p:spPr>
            </p:pic>
          </mc:Fallback>
        </mc:AlternateContent>
      </p:grpSp>
      <p:grpSp>
        <p:nvGrpSpPr>
          <p:cNvPr id="37" name="Group 36">
            <a:extLst>
              <a:ext uri="{FF2B5EF4-FFF2-40B4-BE49-F238E27FC236}">
                <a16:creationId xmlns:a16="http://schemas.microsoft.com/office/drawing/2014/main" id="{6BFD76AE-C5CB-442A-A4CF-A6C943537497}"/>
              </a:ext>
            </a:extLst>
          </p:cNvPr>
          <p:cNvGrpSpPr/>
          <p:nvPr/>
        </p:nvGrpSpPr>
        <p:grpSpPr>
          <a:xfrm>
            <a:off x="6884849" y="1842948"/>
            <a:ext cx="364680" cy="380160"/>
            <a:chOff x="6884849" y="1842948"/>
            <a:chExt cx="364680" cy="380160"/>
          </a:xfrm>
        </p:grpSpPr>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A6338B34-ED7F-47CE-982F-1D3FA2725F27}"/>
                    </a:ext>
                  </a:extLst>
                </p14:cNvPr>
                <p14:cNvContentPartPr/>
                <p14:nvPr/>
              </p14:nvContentPartPr>
              <p14:xfrm>
                <a:off x="6942089" y="1908108"/>
                <a:ext cx="15480" cy="96840"/>
              </p14:xfrm>
            </p:contentPart>
          </mc:Choice>
          <mc:Fallback xmlns="">
            <p:pic>
              <p:nvPicPr>
                <p:cNvPr id="21" name="Ink 20">
                  <a:extLst>
                    <a:ext uri="{FF2B5EF4-FFF2-40B4-BE49-F238E27FC236}">
                      <a16:creationId xmlns:a16="http://schemas.microsoft.com/office/drawing/2014/main" id="{A6338B34-ED7F-47CE-982F-1D3FA2725F27}"/>
                    </a:ext>
                  </a:extLst>
                </p:cNvPr>
                <p:cNvPicPr/>
                <p:nvPr/>
              </p:nvPicPr>
              <p:blipFill>
                <a:blip r:embed="rId31"/>
                <a:stretch>
                  <a:fillRect/>
                </a:stretch>
              </p:blipFill>
              <p:spPr>
                <a:xfrm>
                  <a:off x="6923660" y="1890108"/>
                  <a:ext cx="51969"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 name="Ink 21">
                  <a:extLst>
                    <a:ext uri="{FF2B5EF4-FFF2-40B4-BE49-F238E27FC236}">
                      <a16:creationId xmlns:a16="http://schemas.microsoft.com/office/drawing/2014/main" id="{AA30E0B5-8EAB-4B55-B981-69919A4BE09E}"/>
                    </a:ext>
                  </a:extLst>
                </p14:cNvPr>
                <p14:cNvContentPartPr/>
                <p14:nvPr/>
              </p14:nvContentPartPr>
              <p14:xfrm>
                <a:off x="6884849" y="2027988"/>
                <a:ext cx="121320" cy="18720"/>
              </p14:xfrm>
            </p:contentPart>
          </mc:Choice>
          <mc:Fallback xmlns="">
            <p:pic>
              <p:nvPicPr>
                <p:cNvPr id="22" name="Ink 21">
                  <a:extLst>
                    <a:ext uri="{FF2B5EF4-FFF2-40B4-BE49-F238E27FC236}">
                      <a16:creationId xmlns:a16="http://schemas.microsoft.com/office/drawing/2014/main" id="{AA30E0B5-8EAB-4B55-B981-69919A4BE09E}"/>
                    </a:ext>
                  </a:extLst>
                </p:cNvPr>
                <p:cNvPicPr/>
                <p:nvPr/>
              </p:nvPicPr>
              <p:blipFill>
                <a:blip r:embed="rId33"/>
                <a:stretch>
                  <a:fillRect/>
                </a:stretch>
              </p:blipFill>
              <p:spPr>
                <a:xfrm>
                  <a:off x="6866849" y="2009988"/>
                  <a:ext cx="15696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3" name="Ink 22">
                  <a:extLst>
                    <a:ext uri="{FF2B5EF4-FFF2-40B4-BE49-F238E27FC236}">
                      <a16:creationId xmlns:a16="http://schemas.microsoft.com/office/drawing/2014/main" id="{3E6B5823-C8CD-49F6-932F-99C34E2952FF}"/>
                    </a:ext>
                  </a:extLst>
                </p14:cNvPr>
                <p14:cNvContentPartPr/>
                <p14:nvPr/>
              </p14:nvContentPartPr>
              <p14:xfrm>
                <a:off x="6936689" y="2086308"/>
                <a:ext cx="74520" cy="136800"/>
              </p14:xfrm>
            </p:contentPart>
          </mc:Choice>
          <mc:Fallback xmlns="">
            <p:pic>
              <p:nvPicPr>
                <p:cNvPr id="23" name="Ink 22">
                  <a:extLst>
                    <a:ext uri="{FF2B5EF4-FFF2-40B4-BE49-F238E27FC236}">
                      <a16:creationId xmlns:a16="http://schemas.microsoft.com/office/drawing/2014/main" id="{3E6B5823-C8CD-49F6-932F-99C34E2952FF}"/>
                    </a:ext>
                  </a:extLst>
                </p:cNvPr>
                <p:cNvPicPr/>
                <p:nvPr/>
              </p:nvPicPr>
              <p:blipFill>
                <a:blip r:embed="rId35"/>
                <a:stretch>
                  <a:fillRect/>
                </a:stretch>
              </p:blipFill>
              <p:spPr>
                <a:xfrm>
                  <a:off x="6918689" y="2068308"/>
                  <a:ext cx="11016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1" name="Ink 30">
                  <a:extLst>
                    <a:ext uri="{FF2B5EF4-FFF2-40B4-BE49-F238E27FC236}">
                      <a16:creationId xmlns:a16="http://schemas.microsoft.com/office/drawing/2014/main" id="{6299819D-B757-47D6-8E98-33385A4D126F}"/>
                    </a:ext>
                  </a:extLst>
                </p14:cNvPr>
                <p14:cNvContentPartPr/>
                <p14:nvPr/>
              </p14:nvContentPartPr>
              <p14:xfrm>
                <a:off x="7151249" y="1847268"/>
                <a:ext cx="98280" cy="95400"/>
              </p14:xfrm>
            </p:contentPart>
          </mc:Choice>
          <mc:Fallback xmlns="">
            <p:pic>
              <p:nvPicPr>
                <p:cNvPr id="31" name="Ink 30">
                  <a:extLst>
                    <a:ext uri="{FF2B5EF4-FFF2-40B4-BE49-F238E27FC236}">
                      <a16:creationId xmlns:a16="http://schemas.microsoft.com/office/drawing/2014/main" id="{6299819D-B757-47D6-8E98-33385A4D126F}"/>
                    </a:ext>
                  </a:extLst>
                </p:cNvPr>
                <p:cNvPicPr/>
                <p:nvPr/>
              </p:nvPicPr>
              <p:blipFill>
                <a:blip r:embed="rId37"/>
                <a:stretch>
                  <a:fillRect/>
                </a:stretch>
              </p:blipFill>
              <p:spPr>
                <a:xfrm>
                  <a:off x="7133249" y="1829200"/>
                  <a:ext cx="133920" cy="131175"/>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2" name="Ink 31">
                  <a:extLst>
                    <a:ext uri="{FF2B5EF4-FFF2-40B4-BE49-F238E27FC236}">
                      <a16:creationId xmlns:a16="http://schemas.microsoft.com/office/drawing/2014/main" id="{11A1FA0C-5121-4CFF-88F3-6554C88A60B1}"/>
                    </a:ext>
                  </a:extLst>
                </p14:cNvPr>
                <p14:cNvContentPartPr/>
                <p14:nvPr/>
              </p14:nvContentPartPr>
              <p14:xfrm>
                <a:off x="7234049" y="1842948"/>
                <a:ext cx="15480" cy="201600"/>
              </p14:xfrm>
            </p:contentPart>
          </mc:Choice>
          <mc:Fallback xmlns="">
            <p:pic>
              <p:nvPicPr>
                <p:cNvPr id="32" name="Ink 31">
                  <a:extLst>
                    <a:ext uri="{FF2B5EF4-FFF2-40B4-BE49-F238E27FC236}">
                      <a16:creationId xmlns:a16="http://schemas.microsoft.com/office/drawing/2014/main" id="{11A1FA0C-5121-4CFF-88F3-6554C88A60B1}"/>
                    </a:ext>
                  </a:extLst>
                </p:cNvPr>
                <p:cNvPicPr/>
                <p:nvPr/>
              </p:nvPicPr>
              <p:blipFill>
                <a:blip r:embed="rId39"/>
                <a:stretch>
                  <a:fillRect/>
                </a:stretch>
              </p:blipFill>
              <p:spPr>
                <a:xfrm>
                  <a:off x="7216049" y="1824980"/>
                  <a:ext cx="51120" cy="237176"/>
                </a:xfrm>
                <a:prstGeom prst="rect">
                  <a:avLst/>
                </a:prstGeom>
              </p:spPr>
            </p:pic>
          </mc:Fallback>
        </mc:AlternateContent>
      </p:grpSp>
      <p:grpSp>
        <p:nvGrpSpPr>
          <p:cNvPr id="39" name="Group 38">
            <a:extLst>
              <a:ext uri="{FF2B5EF4-FFF2-40B4-BE49-F238E27FC236}">
                <a16:creationId xmlns:a16="http://schemas.microsoft.com/office/drawing/2014/main" id="{A5F0838D-7504-4B75-9F3B-866A7B13E127}"/>
              </a:ext>
            </a:extLst>
          </p:cNvPr>
          <p:cNvGrpSpPr/>
          <p:nvPr/>
        </p:nvGrpSpPr>
        <p:grpSpPr>
          <a:xfrm>
            <a:off x="7423769" y="1877508"/>
            <a:ext cx="557280" cy="209160"/>
            <a:chOff x="7423769" y="1877508"/>
            <a:chExt cx="557280" cy="209160"/>
          </a:xfrm>
        </p:grpSpPr>
        <mc:AlternateContent xmlns:mc="http://schemas.openxmlformats.org/markup-compatibility/2006" xmlns:p14="http://schemas.microsoft.com/office/powerpoint/2010/main">
          <mc:Choice Requires="p14">
            <p:contentPart p14:bwMode="auto" r:id="rId40">
              <p14:nvContentPartPr>
                <p14:cNvPr id="33" name="Ink 32">
                  <a:extLst>
                    <a:ext uri="{FF2B5EF4-FFF2-40B4-BE49-F238E27FC236}">
                      <a16:creationId xmlns:a16="http://schemas.microsoft.com/office/drawing/2014/main" id="{9A6F7025-D866-4C3E-A0B2-8AEFF95930FB}"/>
                    </a:ext>
                  </a:extLst>
                </p14:cNvPr>
                <p14:cNvContentPartPr/>
                <p14:nvPr/>
              </p14:nvContentPartPr>
              <p14:xfrm>
                <a:off x="7423769" y="1989468"/>
                <a:ext cx="101880" cy="7920"/>
              </p14:xfrm>
            </p:contentPart>
          </mc:Choice>
          <mc:Fallback xmlns="">
            <p:pic>
              <p:nvPicPr>
                <p:cNvPr id="33" name="Ink 32">
                  <a:extLst>
                    <a:ext uri="{FF2B5EF4-FFF2-40B4-BE49-F238E27FC236}">
                      <a16:creationId xmlns:a16="http://schemas.microsoft.com/office/drawing/2014/main" id="{9A6F7025-D866-4C3E-A0B2-8AEFF95930FB}"/>
                    </a:ext>
                  </a:extLst>
                </p:cNvPr>
                <p:cNvPicPr/>
                <p:nvPr/>
              </p:nvPicPr>
              <p:blipFill>
                <a:blip r:embed="rId41"/>
                <a:stretch>
                  <a:fillRect/>
                </a:stretch>
              </p:blipFill>
              <p:spPr>
                <a:xfrm>
                  <a:off x="7405769" y="1971468"/>
                  <a:ext cx="13752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4" name="Ink 33">
                  <a:extLst>
                    <a:ext uri="{FF2B5EF4-FFF2-40B4-BE49-F238E27FC236}">
                      <a16:creationId xmlns:a16="http://schemas.microsoft.com/office/drawing/2014/main" id="{F308ABF9-70D1-4534-A201-88A27A186925}"/>
                    </a:ext>
                  </a:extLst>
                </p14:cNvPr>
                <p14:cNvContentPartPr/>
                <p14:nvPr/>
              </p14:nvContentPartPr>
              <p14:xfrm>
                <a:off x="7456529" y="2052828"/>
                <a:ext cx="88560" cy="9000"/>
              </p14:xfrm>
            </p:contentPart>
          </mc:Choice>
          <mc:Fallback xmlns="">
            <p:pic>
              <p:nvPicPr>
                <p:cNvPr id="34" name="Ink 33">
                  <a:extLst>
                    <a:ext uri="{FF2B5EF4-FFF2-40B4-BE49-F238E27FC236}">
                      <a16:creationId xmlns:a16="http://schemas.microsoft.com/office/drawing/2014/main" id="{F308ABF9-70D1-4534-A201-88A27A186925}"/>
                    </a:ext>
                  </a:extLst>
                </p:cNvPr>
                <p:cNvPicPr/>
                <p:nvPr/>
              </p:nvPicPr>
              <p:blipFill>
                <a:blip r:embed="rId43"/>
                <a:stretch>
                  <a:fillRect/>
                </a:stretch>
              </p:blipFill>
              <p:spPr>
                <a:xfrm>
                  <a:off x="7438529" y="2034828"/>
                  <a:ext cx="12420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5" name="Ink 34">
                  <a:extLst>
                    <a:ext uri="{FF2B5EF4-FFF2-40B4-BE49-F238E27FC236}">
                      <a16:creationId xmlns:a16="http://schemas.microsoft.com/office/drawing/2014/main" id="{BF8390B1-B685-4961-A121-826EE4C6CD75}"/>
                    </a:ext>
                  </a:extLst>
                </p14:cNvPr>
                <p14:cNvContentPartPr/>
                <p14:nvPr/>
              </p14:nvContentPartPr>
              <p14:xfrm>
                <a:off x="7641569" y="1953108"/>
                <a:ext cx="89640" cy="11520"/>
              </p14:xfrm>
            </p:contentPart>
          </mc:Choice>
          <mc:Fallback xmlns="">
            <p:pic>
              <p:nvPicPr>
                <p:cNvPr id="35" name="Ink 34">
                  <a:extLst>
                    <a:ext uri="{FF2B5EF4-FFF2-40B4-BE49-F238E27FC236}">
                      <a16:creationId xmlns:a16="http://schemas.microsoft.com/office/drawing/2014/main" id="{BF8390B1-B685-4961-A121-826EE4C6CD75}"/>
                    </a:ext>
                  </a:extLst>
                </p:cNvPr>
                <p:cNvPicPr/>
                <p:nvPr/>
              </p:nvPicPr>
              <p:blipFill>
                <a:blip r:embed="rId45"/>
                <a:stretch>
                  <a:fillRect/>
                </a:stretch>
              </p:blipFill>
              <p:spPr>
                <a:xfrm>
                  <a:off x="7623569" y="1935108"/>
                  <a:ext cx="12528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8" name="Ink 37">
                  <a:extLst>
                    <a:ext uri="{FF2B5EF4-FFF2-40B4-BE49-F238E27FC236}">
                      <a16:creationId xmlns:a16="http://schemas.microsoft.com/office/drawing/2014/main" id="{9F09A821-B7F8-4F3D-B4F3-FA8BD28D983F}"/>
                    </a:ext>
                  </a:extLst>
                </p14:cNvPr>
                <p14:cNvContentPartPr/>
                <p14:nvPr/>
              </p14:nvContentPartPr>
              <p14:xfrm>
                <a:off x="7761449" y="1877508"/>
                <a:ext cx="219600" cy="209160"/>
              </p14:xfrm>
            </p:contentPart>
          </mc:Choice>
          <mc:Fallback xmlns="">
            <p:pic>
              <p:nvPicPr>
                <p:cNvPr id="38" name="Ink 37">
                  <a:extLst>
                    <a:ext uri="{FF2B5EF4-FFF2-40B4-BE49-F238E27FC236}">
                      <a16:creationId xmlns:a16="http://schemas.microsoft.com/office/drawing/2014/main" id="{9F09A821-B7F8-4F3D-B4F3-FA8BD28D983F}"/>
                    </a:ext>
                  </a:extLst>
                </p:cNvPr>
                <p:cNvPicPr/>
                <p:nvPr/>
              </p:nvPicPr>
              <p:blipFill>
                <a:blip r:embed="rId47"/>
                <a:stretch>
                  <a:fillRect/>
                </a:stretch>
              </p:blipFill>
              <p:spPr>
                <a:xfrm>
                  <a:off x="7743449" y="1859508"/>
                  <a:ext cx="255240" cy="244800"/>
                </a:xfrm>
                <a:prstGeom prst="rect">
                  <a:avLst/>
                </a:prstGeom>
              </p:spPr>
            </p:pic>
          </mc:Fallback>
        </mc:AlternateContent>
      </p:grpSp>
      <p:grpSp>
        <p:nvGrpSpPr>
          <p:cNvPr id="43" name="Group 42">
            <a:extLst>
              <a:ext uri="{FF2B5EF4-FFF2-40B4-BE49-F238E27FC236}">
                <a16:creationId xmlns:a16="http://schemas.microsoft.com/office/drawing/2014/main" id="{DD8CA95A-759E-4F0B-89FF-F4C544C86699}"/>
              </a:ext>
            </a:extLst>
          </p:cNvPr>
          <p:cNvGrpSpPr/>
          <p:nvPr/>
        </p:nvGrpSpPr>
        <p:grpSpPr>
          <a:xfrm>
            <a:off x="9562889" y="1925388"/>
            <a:ext cx="356040" cy="400680"/>
            <a:chOff x="9562889" y="1925388"/>
            <a:chExt cx="356040" cy="400680"/>
          </a:xfrm>
        </p:grpSpPr>
        <mc:AlternateContent xmlns:mc="http://schemas.openxmlformats.org/markup-compatibility/2006" xmlns:p14="http://schemas.microsoft.com/office/powerpoint/2010/main">
          <mc:Choice Requires="p14">
            <p:contentPart p14:bwMode="auto" r:id="rId48">
              <p14:nvContentPartPr>
                <p14:cNvPr id="40" name="Ink 39">
                  <a:extLst>
                    <a:ext uri="{FF2B5EF4-FFF2-40B4-BE49-F238E27FC236}">
                      <a16:creationId xmlns:a16="http://schemas.microsoft.com/office/drawing/2014/main" id="{04596A64-B83F-4D30-AB80-D54F0DECDB1C}"/>
                    </a:ext>
                  </a:extLst>
                </p14:cNvPr>
                <p14:cNvContentPartPr/>
                <p14:nvPr/>
              </p14:nvContentPartPr>
              <p14:xfrm>
                <a:off x="9562889" y="1925388"/>
                <a:ext cx="21240" cy="206280"/>
              </p14:xfrm>
            </p:contentPart>
          </mc:Choice>
          <mc:Fallback xmlns="">
            <p:pic>
              <p:nvPicPr>
                <p:cNvPr id="40" name="Ink 39">
                  <a:extLst>
                    <a:ext uri="{FF2B5EF4-FFF2-40B4-BE49-F238E27FC236}">
                      <a16:creationId xmlns:a16="http://schemas.microsoft.com/office/drawing/2014/main" id="{04596A64-B83F-4D30-AB80-D54F0DECDB1C}"/>
                    </a:ext>
                  </a:extLst>
                </p:cNvPr>
                <p:cNvPicPr/>
                <p:nvPr/>
              </p:nvPicPr>
              <p:blipFill>
                <a:blip r:embed="rId49"/>
                <a:stretch>
                  <a:fillRect/>
                </a:stretch>
              </p:blipFill>
              <p:spPr>
                <a:xfrm>
                  <a:off x="9544889" y="1907388"/>
                  <a:ext cx="5688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1" name="Ink 40">
                  <a:extLst>
                    <a:ext uri="{FF2B5EF4-FFF2-40B4-BE49-F238E27FC236}">
                      <a16:creationId xmlns:a16="http://schemas.microsoft.com/office/drawing/2014/main" id="{FC6B3360-9648-40A9-ADE5-981E41C4A179}"/>
                    </a:ext>
                  </a:extLst>
                </p14:cNvPr>
                <p14:cNvContentPartPr/>
                <p14:nvPr/>
              </p14:nvContentPartPr>
              <p14:xfrm>
                <a:off x="9628409" y="2021508"/>
                <a:ext cx="136080" cy="109800"/>
              </p14:xfrm>
            </p:contentPart>
          </mc:Choice>
          <mc:Fallback xmlns="">
            <p:pic>
              <p:nvPicPr>
                <p:cNvPr id="41" name="Ink 40">
                  <a:extLst>
                    <a:ext uri="{FF2B5EF4-FFF2-40B4-BE49-F238E27FC236}">
                      <a16:creationId xmlns:a16="http://schemas.microsoft.com/office/drawing/2014/main" id="{FC6B3360-9648-40A9-ADE5-981E41C4A179}"/>
                    </a:ext>
                  </a:extLst>
                </p:cNvPr>
                <p:cNvPicPr/>
                <p:nvPr/>
              </p:nvPicPr>
              <p:blipFill>
                <a:blip r:embed="rId51"/>
                <a:stretch>
                  <a:fillRect/>
                </a:stretch>
              </p:blipFill>
              <p:spPr>
                <a:xfrm>
                  <a:off x="9610409" y="2003508"/>
                  <a:ext cx="17172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2" name="Ink 41">
                  <a:extLst>
                    <a:ext uri="{FF2B5EF4-FFF2-40B4-BE49-F238E27FC236}">
                      <a16:creationId xmlns:a16="http://schemas.microsoft.com/office/drawing/2014/main" id="{4957F912-4342-4A6D-9797-16ACD516D0A4}"/>
                    </a:ext>
                  </a:extLst>
                </p14:cNvPr>
                <p14:cNvContentPartPr/>
                <p14:nvPr/>
              </p14:nvContentPartPr>
              <p14:xfrm>
                <a:off x="9771329" y="2031228"/>
                <a:ext cx="147600" cy="294840"/>
              </p14:xfrm>
            </p:contentPart>
          </mc:Choice>
          <mc:Fallback xmlns="">
            <p:pic>
              <p:nvPicPr>
                <p:cNvPr id="42" name="Ink 41">
                  <a:extLst>
                    <a:ext uri="{FF2B5EF4-FFF2-40B4-BE49-F238E27FC236}">
                      <a16:creationId xmlns:a16="http://schemas.microsoft.com/office/drawing/2014/main" id="{4957F912-4342-4A6D-9797-16ACD516D0A4}"/>
                    </a:ext>
                  </a:extLst>
                </p:cNvPr>
                <p:cNvPicPr/>
                <p:nvPr/>
              </p:nvPicPr>
              <p:blipFill>
                <a:blip r:embed="rId53"/>
                <a:stretch>
                  <a:fillRect/>
                </a:stretch>
              </p:blipFill>
              <p:spPr>
                <a:xfrm>
                  <a:off x="9753285" y="2013206"/>
                  <a:ext cx="183327" cy="330524"/>
                </a:xfrm>
                <a:prstGeom prst="rect">
                  <a:avLst/>
                </a:prstGeom>
              </p:spPr>
            </p:pic>
          </mc:Fallback>
        </mc:AlternateContent>
      </p:grpSp>
      <p:grpSp>
        <p:nvGrpSpPr>
          <p:cNvPr id="52" name="Group 51">
            <a:extLst>
              <a:ext uri="{FF2B5EF4-FFF2-40B4-BE49-F238E27FC236}">
                <a16:creationId xmlns:a16="http://schemas.microsoft.com/office/drawing/2014/main" id="{B5480642-CC7C-44B9-B635-F843A3166121}"/>
              </a:ext>
            </a:extLst>
          </p:cNvPr>
          <p:cNvGrpSpPr/>
          <p:nvPr/>
        </p:nvGrpSpPr>
        <p:grpSpPr>
          <a:xfrm>
            <a:off x="10689329" y="1985868"/>
            <a:ext cx="459360" cy="199080"/>
            <a:chOff x="10689329" y="1985868"/>
            <a:chExt cx="459360" cy="199080"/>
          </a:xfrm>
        </p:grpSpPr>
        <mc:AlternateContent xmlns:mc="http://schemas.openxmlformats.org/markup-compatibility/2006" xmlns:p14="http://schemas.microsoft.com/office/powerpoint/2010/main">
          <mc:Choice Requires="p14">
            <p:contentPart p14:bwMode="auto" r:id="rId54">
              <p14:nvContentPartPr>
                <p14:cNvPr id="48" name="Ink 47">
                  <a:extLst>
                    <a:ext uri="{FF2B5EF4-FFF2-40B4-BE49-F238E27FC236}">
                      <a16:creationId xmlns:a16="http://schemas.microsoft.com/office/drawing/2014/main" id="{A41B708A-F3E5-4A21-9394-674C99B20F82}"/>
                    </a:ext>
                  </a:extLst>
                </p14:cNvPr>
                <p14:cNvContentPartPr/>
                <p14:nvPr/>
              </p14:nvContentPartPr>
              <p14:xfrm>
                <a:off x="10692209" y="2049228"/>
                <a:ext cx="97920" cy="6840"/>
              </p14:xfrm>
            </p:contentPart>
          </mc:Choice>
          <mc:Fallback xmlns="">
            <p:pic>
              <p:nvPicPr>
                <p:cNvPr id="48" name="Ink 47">
                  <a:extLst>
                    <a:ext uri="{FF2B5EF4-FFF2-40B4-BE49-F238E27FC236}">
                      <a16:creationId xmlns:a16="http://schemas.microsoft.com/office/drawing/2014/main" id="{A41B708A-F3E5-4A21-9394-674C99B20F82}"/>
                    </a:ext>
                  </a:extLst>
                </p:cNvPr>
                <p:cNvPicPr/>
                <p:nvPr/>
              </p:nvPicPr>
              <p:blipFill>
                <a:blip r:embed="rId55"/>
                <a:stretch>
                  <a:fillRect/>
                </a:stretch>
              </p:blipFill>
              <p:spPr>
                <a:xfrm>
                  <a:off x="10674209" y="2031228"/>
                  <a:ext cx="13356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9" name="Ink 48">
                  <a:extLst>
                    <a:ext uri="{FF2B5EF4-FFF2-40B4-BE49-F238E27FC236}">
                      <a16:creationId xmlns:a16="http://schemas.microsoft.com/office/drawing/2014/main" id="{0F0269B8-2F54-4586-8F77-49523697BD62}"/>
                    </a:ext>
                  </a:extLst>
                </p14:cNvPr>
                <p14:cNvContentPartPr/>
                <p14:nvPr/>
              </p14:nvContentPartPr>
              <p14:xfrm>
                <a:off x="10689329" y="2110428"/>
                <a:ext cx="97920" cy="10080"/>
              </p14:xfrm>
            </p:contentPart>
          </mc:Choice>
          <mc:Fallback xmlns="">
            <p:pic>
              <p:nvPicPr>
                <p:cNvPr id="49" name="Ink 48">
                  <a:extLst>
                    <a:ext uri="{FF2B5EF4-FFF2-40B4-BE49-F238E27FC236}">
                      <a16:creationId xmlns:a16="http://schemas.microsoft.com/office/drawing/2014/main" id="{0F0269B8-2F54-4586-8F77-49523697BD62}"/>
                    </a:ext>
                  </a:extLst>
                </p:cNvPr>
                <p:cNvPicPr/>
                <p:nvPr/>
              </p:nvPicPr>
              <p:blipFill>
                <a:blip r:embed="rId57"/>
                <a:stretch>
                  <a:fillRect/>
                </a:stretch>
              </p:blipFill>
              <p:spPr>
                <a:xfrm>
                  <a:off x="10671329" y="2092428"/>
                  <a:ext cx="13356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0" name="Ink 49">
                  <a:extLst>
                    <a:ext uri="{FF2B5EF4-FFF2-40B4-BE49-F238E27FC236}">
                      <a16:creationId xmlns:a16="http://schemas.microsoft.com/office/drawing/2014/main" id="{5CF3AD2C-AF69-4802-B238-26F6D919DBE4}"/>
                    </a:ext>
                  </a:extLst>
                </p14:cNvPr>
                <p14:cNvContentPartPr/>
                <p14:nvPr/>
              </p14:nvContentPartPr>
              <p14:xfrm>
                <a:off x="10921529" y="2050668"/>
                <a:ext cx="110160" cy="7920"/>
              </p14:xfrm>
            </p:contentPart>
          </mc:Choice>
          <mc:Fallback xmlns="">
            <p:pic>
              <p:nvPicPr>
                <p:cNvPr id="50" name="Ink 49">
                  <a:extLst>
                    <a:ext uri="{FF2B5EF4-FFF2-40B4-BE49-F238E27FC236}">
                      <a16:creationId xmlns:a16="http://schemas.microsoft.com/office/drawing/2014/main" id="{5CF3AD2C-AF69-4802-B238-26F6D919DBE4}"/>
                    </a:ext>
                  </a:extLst>
                </p:cNvPr>
                <p:cNvPicPr/>
                <p:nvPr/>
              </p:nvPicPr>
              <p:blipFill>
                <a:blip r:embed="rId59"/>
                <a:stretch>
                  <a:fillRect/>
                </a:stretch>
              </p:blipFill>
              <p:spPr>
                <a:xfrm>
                  <a:off x="10903588" y="2033451"/>
                  <a:ext cx="145684" cy="4201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1" name="Ink 50">
                  <a:extLst>
                    <a:ext uri="{FF2B5EF4-FFF2-40B4-BE49-F238E27FC236}">
                      <a16:creationId xmlns:a16="http://schemas.microsoft.com/office/drawing/2014/main" id="{0A8AB478-8BDD-4E4A-87FF-1576D39AC7CA}"/>
                    </a:ext>
                  </a:extLst>
                </p14:cNvPr>
                <p14:cNvContentPartPr/>
                <p14:nvPr/>
              </p14:nvContentPartPr>
              <p14:xfrm>
                <a:off x="11129249" y="1985868"/>
                <a:ext cx="19440" cy="199080"/>
              </p14:xfrm>
            </p:contentPart>
          </mc:Choice>
          <mc:Fallback xmlns="">
            <p:pic>
              <p:nvPicPr>
                <p:cNvPr id="51" name="Ink 50">
                  <a:extLst>
                    <a:ext uri="{FF2B5EF4-FFF2-40B4-BE49-F238E27FC236}">
                      <a16:creationId xmlns:a16="http://schemas.microsoft.com/office/drawing/2014/main" id="{0A8AB478-8BDD-4E4A-87FF-1576D39AC7CA}"/>
                    </a:ext>
                  </a:extLst>
                </p:cNvPr>
                <p:cNvPicPr/>
                <p:nvPr/>
              </p:nvPicPr>
              <p:blipFill>
                <a:blip r:embed="rId61"/>
                <a:stretch>
                  <a:fillRect/>
                </a:stretch>
              </p:blipFill>
              <p:spPr>
                <a:xfrm>
                  <a:off x="11111576" y="1967900"/>
                  <a:ext cx="54432" cy="234656"/>
                </a:xfrm>
                <a:prstGeom prst="rect">
                  <a:avLst/>
                </a:prstGeom>
              </p:spPr>
            </p:pic>
          </mc:Fallback>
        </mc:AlternateContent>
      </p:grpSp>
      <p:grpSp>
        <p:nvGrpSpPr>
          <p:cNvPr id="59" name="Group 58">
            <a:extLst>
              <a:ext uri="{FF2B5EF4-FFF2-40B4-BE49-F238E27FC236}">
                <a16:creationId xmlns:a16="http://schemas.microsoft.com/office/drawing/2014/main" id="{BA0A695A-0452-482C-AB5D-02EEFF77F33F}"/>
              </a:ext>
            </a:extLst>
          </p:cNvPr>
          <p:cNvGrpSpPr/>
          <p:nvPr/>
        </p:nvGrpSpPr>
        <p:grpSpPr>
          <a:xfrm>
            <a:off x="10131329" y="1856628"/>
            <a:ext cx="272880" cy="427320"/>
            <a:chOff x="10131329" y="1856628"/>
            <a:chExt cx="272880" cy="427320"/>
          </a:xfrm>
        </p:grpSpPr>
        <mc:AlternateContent xmlns:mc="http://schemas.openxmlformats.org/markup-compatibility/2006" xmlns:p14="http://schemas.microsoft.com/office/powerpoint/2010/main">
          <mc:Choice Requires="p14">
            <p:contentPart p14:bwMode="auto" r:id="rId62">
              <p14:nvContentPartPr>
                <p14:cNvPr id="55" name="Ink 54">
                  <a:extLst>
                    <a:ext uri="{FF2B5EF4-FFF2-40B4-BE49-F238E27FC236}">
                      <a16:creationId xmlns:a16="http://schemas.microsoft.com/office/drawing/2014/main" id="{098376E7-2D96-4FD7-BA9B-3E05F9D88D94}"/>
                    </a:ext>
                  </a:extLst>
                </p14:cNvPr>
                <p14:cNvContentPartPr/>
                <p14:nvPr/>
              </p14:nvContentPartPr>
              <p14:xfrm>
                <a:off x="10246169" y="1856628"/>
                <a:ext cx="12960" cy="111240"/>
              </p14:xfrm>
            </p:contentPart>
          </mc:Choice>
          <mc:Fallback xmlns="">
            <p:pic>
              <p:nvPicPr>
                <p:cNvPr id="55" name="Ink 54">
                  <a:extLst>
                    <a:ext uri="{FF2B5EF4-FFF2-40B4-BE49-F238E27FC236}">
                      <a16:creationId xmlns:a16="http://schemas.microsoft.com/office/drawing/2014/main" id="{098376E7-2D96-4FD7-BA9B-3E05F9D88D94}"/>
                    </a:ext>
                  </a:extLst>
                </p:cNvPr>
                <p:cNvPicPr/>
                <p:nvPr/>
              </p:nvPicPr>
              <p:blipFill>
                <a:blip r:embed="rId63"/>
                <a:stretch>
                  <a:fillRect/>
                </a:stretch>
              </p:blipFill>
              <p:spPr>
                <a:xfrm>
                  <a:off x="10228169" y="1838628"/>
                  <a:ext cx="4860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6" name="Ink 55">
                  <a:extLst>
                    <a:ext uri="{FF2B5EF4-FFF2-40B4-BE49-F238E27FC236}">
                      <a16:creationId xmlns:a16="http://schemas.microsoft.com/office/drawing/2014/main" id="{C85FDE0A-A257-47FF-A3D1-4E199835769C}"/>
                    </a:ext>
                  </a:extLst>
                </p14:cNvPr>
                <p14:cNvContentPartPr/>
                <p14:nvPr/>
              </p14:nvContentPartPr>
              <p14:xfrm>
                <a:off x="10131329" y="2002788"/>
                <a:ext cx="229320" cy="23040"/>
              </p14:xfrm>
            </p:contentPart>
          </mc:Choice>
          <mc:Fallback xmlns="">
            <p:pic>
              <p:nvPicPr>
                <p:cNvPr id="56" name="Ink 55">
                  <a:extLst>
                    <a:ext uri="{FF2B5EF4-FFF2-40B4-BE49-F238E27FC236}">
                      <a16:creationId xmlns:a16="http://schemas.microsoft.com/office/drawing/2014/main" id="{C85FDE0A-A257-47FF-A3D1-4E199835769C}"/>
                    </a:ext>
                  </a:extLst>
                </p:cNvPr>
                <p:cNvPicPr/>
                <p:nvPr/>
              </p:nvPicPr>
              <p:blipFill>
                <a:blip r:embed="rId65"/>
                <a:stretch>
                  <a:fillRect/>
                </a:stretch>
              </p:blipFill>
              <p:spPr>
                <a:xfrm>
                  <a:off x="10113329" y="1984502"/>
                  <a:ext cx="264960" cy="59246"/>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7" name="Ink 56">
                  <a:extLst>
                    <a:ext uri="{FF2B5EF4-FFF2-40B4-BE49-F238E27FC236}">
                      <a16:creationId xmlns:a16="http://schemas.microsoft.com/office/drawing/2014/main" id="{456EF31C-1A4E-4C89-AD8E-EF7B4B4DD108}"/>
                    </a:ext>
                  </a:extLst>
                </p14:cNvPr>
                <p14:cNvContentPartPr/>
                <p14:nvPr/>
              </p14:nvContentPartPr>
              <p14:xfrm>
                <a:off x="10173089" y="2079468"/>
                <a:ext cx="52920" cy="156960"/>
              </p14:xfrm>
            </p:contentPart>
          </mc:Choice>
          <mc:Fallback xmlns="">
            <p:pic>
              <p:nvPicPr>
                <p:cNvPr id="57" name="Ink 56">
                  <a:extLst>
                    <a:ext uri="{FF2B5EF4-FFF2-40B4-BE49-F238E27FC236}">
                      <a16:creationId xmlns:a16="http://schemas.microsoft.com/office/drawing/2014/main" id="{456EF31C-1A4E-4C89-AD8E-EF7B4B4DD108}"/>
                    </a:ext>
                  </a:extLst>
                </p:cNvPr>
                <p:cNvPicPr/>
                <p:nvPr/>
              </p:nvPicPr>
              <p:blipFill>
                <a:blip r:embed="rId67"/>
                <a:stretch>
                  <a:fillRect/>
                </a:stretch>
              </p:blipFill>
              <p:spPr>
                <a:xfrm>
                  <a:off x="10155089" y="2061427"/>
                  <a:ext cx="88560" cy="192682"/>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8" name="Ink 57">
                  <a:extLst>
                    <a:ext uri="{FF2B5EF4-FFF2-40B4-BE49-F238E27FC236}">
                      <a16:creationId xmlns:a16="http://schemas.microsoft.com/office/drawing/2014/main" id="{27C6E613-C5BF-4679-A314-6F13AC17C5DF}"/>
                    </a:ext>
                  </a:extLst>
                </p14:cNvPr>
                <p14:cNvContentPartPr/>
                <p14:nvPr/>
              </p14:nvContentPartPr>
              <p14:xfrm>
                <a:off x="10292969" y="2107908"/>
                <a:ext cx="111240" cy="176040"/>
              </p14:xfrm>
            </p:contentPart>
          </mc:Choice>
          <mc:Fallback xmlns="">
            <p:pic>
              <p:nvPicPr>
                <p:cNvPr id="58" name="Ink 57">
                  <a:extLst>
                    <a:ext uri="{FF2B5EF4-FFF2-40B4-BE49-F238E27FC236}">
                      <a16:creationId xmlns:a16="http://schemas.microsoft.com/office/drawing/2014/main" id="{27C6E613-C5BF-4679-A314-6F13AC17C5DF}"/>
                    </a:ext>
                  </a:extLst>
                </p:cNvPr>
                <p:cNvPicPr/>
                <p:nvPr/>
              </p:nvPicPr>
              <p:blipFill>
                <a:blip r:embed="rId69"/>
                <a:stretch>
                  <a:fillRect/>
                </a:stretch>
              </p:blipFill>
              <p:spPr>
                <a:xfrm>
                  <a:off x="10274969" y="2089908"/>
                  <a:ext cx="146880" cy="211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0">
            <p14:nvContentPartPr>
              <p14:cNvPr id="62" name="Ink 61">
                <a:extLst>
                  <a:ext uri="{FF2B5EF4-FFF2-40B4-BE49-F238E27FC236}">
                    <a16:creationId xmlns:a16="http://schemas.microsoft.com/office/drawing/2014/main" id="{928FFF47-1AF1-4569-8756-5CD0F5A3FDA1}"/>
                  </a:ext>
                </a:extLst>
              </p14:cNvPr>
              <p14:cNvContentPartPr/>
              <p14:nvPr/>
            </p14:nvContentPartPr>
            <p14:xfrm>
              <a:off x="3380249" y="2629908"/>
              <a:ext cx="228240" cy="223200"/>
            </p14:xfrm>
          </p:contentPart>
        </mc:Choice>
        <mc:Fallback xmlns="">
          <p:pic>
            <p:nvPicPr>
              <p:cNvPr id="62" name="Ink 61">
                <a:extLst>
                  <a:ext uri="{FF2B5EF4-FFF2-40B4-BE49-F238E27FC236}">
                    <a16:creationId xmlns:a16="http://schemas.microsoft.com/office/drawing/2014/main" id="{928FFF47-1AF1-4569-8756-5CD0F5A3FDA1}"/>
                  </a:ext>
                </a:extLst>
              </p:cNvPr>
              <p:cNvPicPr/>
              <p:nvPr/>
            </p:nvPicPr>
            <p:blipFill>
              <a:blip r:embed="rId71"/>
              <a:stretch>
                <a:fillRect/>
              </a:stretch>
            </p:blipFill>
            <p:spPr>
              <a:xfrm>
                <a:off x="3362249" y="2611908"/>
                <a:ext cx="263880" cy="258840"/>
              </a:xfrm>
              <a:prstGeom prst="rect">
                <a:avLst/>
              </a:prstGeom>
            </p:spPr>
          </p:pic>
        </mc:Fallback>
      </mc:AlternateContent>
      <p:grpSp>
        <p:nvGrpSpPr>
          <p:cNvPr id="65" name="Group 64">
            <a:extLst>
              <a:ext uri="{FF2B5EF4-FFF2-40B4-BE49-F238E27FC236}">
                <a16:creationId xmlns:a16="http://schemas.microsoft.com/office/drawing/2014/main" id="{49399C36-02A5-467C-A0FF-681AFBAC88EC}"/>
              </a:ext>
            </a:extLst>
          </p:cNvPr>
          <p:cNvGrpSpPr/>
          <p:nvPr/>
        </p:nvGrpSpPr>
        <p:grpSpPr>
          <a:xfrm>
            <a:off x="6114449" y="2695788"/>
            <a:ext cx="461880" cy="185040"/>
            <a:chOff x="6114449" y="2695788"/>
            <a:chExt cx="461880" cy="185040"/>
          </a:xfrm>
        </p:grpSpPr>
        <mc:AlternateContent xmlns:mc="http://schemas.openxmlformats.org/markup-compatibility/2006" xmlns:p14="http://schemas.microsoft.com/office/powerpoint/2010/main">
          <mc:Choice Requires="p14">
            <p:contentPart p14:bwMode="auto" r:id="rId72">
              <p14:nvContentPartPr>
                <p14:cNvPr id="63" name="Ink 62">
                  <a:extLst>
                    <a:ext uri="{FF2B5EF4-FFF2-40B4-BE49-F238E27FC236}">
                      <a16:creationId xmlns:a16="http://schemas.microsoft.com/office/drawing/2014/main" id="{7540585F-F713-4C84-8EEC-653CD4C1F66B}"/>
                    </a:ext>
                  </a:extLst>
                </p14:cNvPr>
                <p14:cNvContentPartPr/>
                <p14:nvPr/>
              </p14:nvContentPartPr>
              <p14:xfrm>
                <a:off x="6114449" y="2780028"/>
                <a:ext cx="86400" cy="5400"/>
              </p14:xfrm>
            </p:contentPart>
          </mc:Choice>
          <mc:Fallback xmlns="">
            <p:pic>
              <p:nvPicPr>
                <p:cNvPr id="63" name="Ink 62">
                  <a:extLst>
                    <a:ext uri="{FF2B5EF4-FFF2-40B4-BE49-F238E27FC236}">
                      <a16:creationId xmlns:a16="http://schemas.microsoft.com/office/drawing/2014/main" id="{7540585F-F713-4C84-8EEC-653CD4C1F66B}"/>
                    </a:ext>
                  </a:extLst>
                </p:cNvPr>
                <p:cNvPicPr/>
                <p:nvPr/>
              </p:nvPicPr>
              <p:blipFill>
                <a:blip r:embed="rId73"/>
                <a:stretch>
                  <a:fillRect/>
                </a:stretch>
              </p:blipFill>
              <p:spPr>
                <a:xfrm>
                  <a:off x="6096524" y="2762028"/>
                  <a:ext cx="121892"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64" name="Ink 63">
                  <a:extLst>
                    <a:ext uri="{FF2B5EF4-FFF2-40B4-BE49-F238E27FC236}">
                      <a16:creationId xmlns:a16="http://schemas.microsoft.com/office/drawing/2014/main" id="{2C16EDA1-2A91-4EDE-B5C4-5AE8F6933447}"/>
                    </a:ext>
                  </a:extLst>
                </p14:cNvPr>
                <p14:cNvContentPartPr/>
                <p14:nvPr/>
              </p14:nvContentPartPr>
              <p14:xfrm>
                <a:off x="6324689" y="2695788"/>
                <a:ext cx="251640" cy="185040"/>
              </p14:xfrm>
            </p:contentPart>
          </mc:Choice>
          <mc:Fallback xmlns="">
            <p:pic>
              <p:nvPicPr>
                <p:cNvPr id="64" name="Ink 63">
                  <a:extLst>
                    <a:ext uri="{FF2B5EF4-FFF2-40B4-BE49-F238E27FC236}">
                      <a16:creationId xmlns:a16="http://schemas.microsoft.com/office/drawing/2014/main" id="{2C16EDA1-2A91-4EDE-B5C4-5AE8F6933447}"/>
                    </a:ext>
                  </a:extLst>
                </p:cNvPr>
                <p:cNvPicPr/>
                <p:nvPr/>
              </p:nvPicPr>
              <p:blipFill>
                <a:blip r:embed="rId75"/>
                <a:stretch>
                  <a:fillRect/>
                </a:stretch>
              </p:blipFill>
              <p:spPr>
                <a:xfrm>
                  <a:off x="6306689" y="2677788"/>
                  <a:ext cx="287280" cy="220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6">
            <p14:nvContentPartPr>
              <p14:cNvPr id="67" name="Ink 66">
                <a:extLst>
                  <a:ext uri="{FF2B5EF4-FFF2-40B4-BE49-F238E27FC236}">
                    <a16:creationId xmlns:a16="http://schemas.microsoft.com/office/drawing/2014/main" id="{E95DD5A0-7DB3-40C4-9247-09B90960C8AB}"/>
                  </a:ext>
                </a:extLst>
              </p14:cNvPr>
              <p14:cNvContentPartPr/>
              <p14:nvPr/>
            </p14:nvContentPartPr>
            <p14:xfrm>
              <a:off x="9371009" y="2672028"/>
              <a:ext cx="34920" cy="236880"/>
            </p14:xfrm>
          </p:contentPart>
        </mc:Choice>
        <mc:Fallback xmlns="">
          <p:pic>
            <p:nvPicPr>
              <p:cNvPr id="67" name="Ink 66">
                <a:extLst>
                  <a:ext uri="{FF2B5EF4-FFF2-40B4-BE49-F238E27FC236}">
                    <a16:creationId xmlns:a16="http://schemas.microsoft.com/office/drawing/2014/main" id="{E95DD5A0-7DB3-40C4-9247-09B90960C8AB}"/>
                  </a:ext>
                </a:extLst>
              </p:cNvPr>
              <p:cNvPicPr/>
              <p:nvPr/>
            </p:nvPicPr>
            <p:blipFill>
              <a:blip r:embed="rId77"/>
              <a:stretch>
                <a:fillRect/>
              </a:stretch>
            </p:blipFill>
            <p:spPr>
              <a:xfrm>
                <a:off x="9353009" y="2654028"/>
                <a:ext cx="70560" cy="272520"/>
              </a:xfrm>
              <a:prstGeom prst="rect">
                <a:avLst/>
              </a:prstGeom>
            </p:spPr>
          </p:pic>
        </mc:Fallback>
      </mc:AlternateContent>
      <p:grpSp>
        <p:nvGrpSpPr>
          <p:cNvPr id="81" name="Group 80">
            <a:extLst>
              <a:ext uri="{FF2B5EF4-FFF2-40B4-BE49-F238E27FC236}">
                <a16:creationId xmlns:a16="http://schemas.microsoft.com/office/drawing/2014/main" id="{C62B8987-6A74-4F01-84AE-A5D107639282}"/>
              </a:ext>
            </a:extLst>
          </p:cNvPr>
          <p:cNvGrpSpPr/>
          <p:nvPr/>
        </p:nvGrpSpPr>
        <p:grpSpPr>
          <a:xfrm>
            <a:off x="8503769" y="3490308"/>
            <a:ext cx="1198800" cy="308880"/>
            <a:chOff x="8503769" y="3490308"/>
            <a:chExt cx="1198800" cy="308880"/>
          </a:xfrm>
        </p:grpSpPr>
        <mc:AlternateContent xmlns:mc="http://schemas.openxmlformats.org/markup-compatibility/2006" xmlns:p14="http://schemas.microsoft.com/office/powerpoint/2010/main">
          <mc:Choice Requires="p14">
            <p:contentPart p14:bwMode="auto" r:id="rId78">
              <p14:nvContentPartPr>
                <p14:cNvPr id="68" name="Ink 67">
                  <a:extLst>
                    <a:ext uri="{FF2B5EF4-FFF2-40B4-BE49-F238E27FC236}">
                      <a16:creationId xmlns:a16="http://schemas.microsoft.com/office/drawing/2014/main" id="{609F5C2D-6EDC-4718-8AF5-62D1D151C14B}"/>
                    </a:ext>
                  </a:extLst>
                </p14:cNvPr>
                <p14:cNvContentPartPr/>
                <p14:nvPr/>
              </p14:nvContentPartPr>
              <p14:xfrm>
                <a:off x="8503769" y="3578868"/>
                <a:ext cx="16560" cy="220320"/>
              </p14:xfrm>
            </p:contentPart>
          </mc:Choice>
          <mc:Fallback xmlns="">
            <p:pic>
              <p:nvPicPr>
                <p:cNvPr id="68" name="Ink 67">
                  <a:extLst>
                    <a:ext uri="{FF2B5EF4-FFF2-40B4-BE49-F238E27FC236}">
                      <a16:creationId xmlns:a16="http://schemas.microsoft.com/office/drawing/2014/main" id="{609F5C2D-6EDC-4718-8AF5-62D1D151C14B}"/>
                    </a:ext>
                  </a:extLst>
                </p:cNvPr>
                <p:cNvPicPr/>
                <p:nvPr/>
              </p:nvPicPr>
              <p:blipFill>
                <a:blip r:embed="rId79"/>
                <a:stretch>
                  <a:fillRect/>
                </a:stretch>
              </p:blipFill>
              <p:spPr>
                <a:xfrm>
                  <a:off x="8485769" y="3560868"/>
                  <a:ext cx="5220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9" name="Ink 68">
                  <a:extLst>
                    <a:ext uri="{FF2B5EF4-FFF2-40B4-BE49-F238E27FC236}">
                      <a16:creationId xmlns:a16="http://schemas.microsoft.com/office/drawing/2014/main" id="{3AA0F19F-A5F2-42CE-A086-7833A2E1C364}"/>
                    </a:ext>
                  </a:extLst>
                </p14:cNvPr>
                <p14:cNvContentPartPr/>
                <p14:nvPr/>
              </p14:nvContentPartPr>
              <p14:xfrm>
                <a:off x="8614649" y="3601908"/>
                <a:ext cx="140040" cy="189000"/>
              </p14:xfrm>
            </p:contentPart>
          </mc:Choice>
          <mc:Fallback xmlns="">
            <p:pic>
              <p:nvPicPr>
                <p:cNvPr id="69" name="Ink 68">
                  <a:extLst>
                    <a:ext uri="{FF2B5EF4-FFF2-40B4-BE49-F238E27FC236}">
                      <a16:creationId xmlns:a16="http://schemas.microsoft.com/office/drawing/2014/main" id="{3AA0F19F-A5F2-42CE-A086-7833A2E1C364}"/>
                    </a:ext>
                  </a:extLst>
                </p:cNvPr>
                <p:cNvPicPr/>
                <p:nvPr/>
              </p:nvPicPr>
              <p:blipFill>
                <a:blip r:embed="rId81"/>
                <a:stretch>
                  <a:fillRect/>
                </a:stretch>
              </p:blipFill>
              <p:spPr>
                <a:xfrm>
                  <a:off x="8596649" y="3583908"/>
                  <a:ext cx="17568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71" name="Ink 70">
                  <a:extLst>
                    <a:ext uri="{FF2B5EF4-FFF2-40B4-BE49-F238E27FC236}">
                      <a16:creationId xmlns:a16="http://schemas.microsoft.com/office/drawing/2014/main" id="{A809C48B-F194-4DE2-A5E2-51432AD82DBF}"/>
                    </a:ext>
                  </a:extLst>
                </p14:cNvPr>
                <p14:cNvContentPartPr/>
                <p14:nvPr/>
              </p14:nvContentPartPr>
              <p14:xfrm>
                <a:off x="8800769" y="3490308"/>
                <a:ext cx="84240" cy="131040"/>
              </p14:xfrm>
            </p:contentPart>
          </mc:Choice>
          <mc:Fallback xmlns="">
            <p:pic>
              <p:nvPicPr>
                <p:cNvPr id="71" name="Ink 70">
                  <a:extLst>
                    <a:ext uri="{FF2B5EF4-FFF2-40B4-BE49-F238E27FC236}">
                      <a16:creationId xmlns:a16="http://schemas.microsoft.com/office/drawing/2014/main" id="{A809C48B-F194-4DE2-A5E2-51432AD82DBF}"/>
                    </a:ext>
                  </a:extLst>
                </p:cNvPr>
                <p:cNvPicPr/>
                <p:nvPr/>
              </p:nvPicPr>
              <p:blipFill>
                <a:blip r:embed="rId83"/>
                <a:stretch>
                  <a:fillRect/>
                </a:stretch>
              </p:blipFill>
              <p:spPr>
                <a:xfrm>
                  <a:off x="8782692" y="3472308"/>
                  <a:ext cx="120033"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72" name="Ink 71">
                  <a:extLst>
                    <a:ext uri="{FF2B5EF4-FFF2-40B4-BE49-F238E27FC236}">
                      <a16:creationId xmlns:a16="http://schemas.microsoft.com/office/drawing/2014/main" id="{B07A75B7-75EE-4C2A-9A74-6A64DDFCEA82}"/>
                    </a:ext>
                  </a:extLst>
                </p14:cNvPr>
                <p14:cNvContentPartPr/>
                <p14:nvPr/>
              </p14:nvContentPartPr>
              <p14:xfrm>
                <a:off x="8955569" y="3570228"/>
                <a:ext cx="360" cy="360"/>
              </p14:xfrm>
            </p:contentPart>
          </mc:Choice>
          <mc:Fallback xmlns="">
            <p:pic>
              <p:nvPicPr>
                <p:cNvPr id="72" name="Ink 71">
                  <a:extLst>
                    <a:ext uri="{FF2B5EF4-FFF2-40B4-BE49-F238E27FC236}">
                      <a16:creationId xmlns:a16="http://schemas.microsoft.com/office/drawing/2014/main" id="{B07A75B7-75EE-4C2A-9A74-6A64DDFCEA82}"/>
                    </a:ext>
                  </a:extLst>
                </p:cNvPr>
                <p:cNvPicPr/>
                <p:nvPr/>
              </p:nvPicPr>
              <p:blipFill>
                <a:blip r:embed="rId85"/>
                <a:stretch>
                  <a:fillRect/>
                </a:stretch>
              </p:blipFill>
              <p:spPr>
                <a:xfrm>
                  <a:off x="8937569" y="355222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73" name="Ink 72">
                  <a:extLst>
                    <a:ext uri="{FF2B5EF4-FFF2-40B4-BE49-F238E27FC236}">
                      <a16:creationId xmlns:a16="http://schemas.microsoft.com/office/drawing/2014/main" id="{A3578DFE-2F03-416E-BB71-ECAC0D67BA3C}"/>
                    </a:ext>
                  </a:extLst>
                </p14:cNvPr>
                <p14:cNvContentPartPr/>
                <p14:nvPr/>
              </p14:nvContentPartPr>
              <p14:xfrm>
                <a:off x="8963849" y="3609828"/>
                <a:ext cx="360" cy="360"/>
              </p14:xfrm>
            </p:contentPart>
          </mc:Choice>
          <mc:Fallback xmlns="">
            <p:pic>
              <p:nvPicPr>
                <p:cNvPr id="73" name="Ink 72">
                  <a:extLst>
                    <a:ext uri="{FF2B5EF4-FFF2-40B4-BE49-F238E27FC236}">
                      <a16:creationId xmlns:a16="http://schemas.microsoft.com/office/drawing/2014/main" id="{A3578DFE-2F03-416E-BB71-ECAC0D67BA3C}"/>
                    </a:ext>
                  </a:extLst>
                </p:cNvPr>
                <p:cNvPicPr/>
                <p:nvPr/>
              </p:nvPicPr>
              <p:blipFill>
                <a:blip r:embed="rId85"/>
                <a:stretch>
                  <a:fillRect/>
                </a:stretch>
              </p:blipFill>
              <p:spPr>
                <a:xfrm>
                  <a:off x="8945849" y="359182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74" name="Ink 73">
                  <a:extLst>
                    <a:ext uri="{FF2B5EF4-FFF2-40B4-BE49-F238E27FC236}">
                      <a16:creationId xmlns:a16="http://schemas.microsoft.com/office/drawing/2014/main" id="{F62F0B18-93A4-46B7-B51B-B1A9FE4C4095}"/>
                    </a:ext>
                  </a:extLst>
                </p14:cNvPr>
                <p14:cNvContentPartPr/>
                <p14:nvPr/>
              </p14:nvContentPartPr>
              <p14:xfrm>
                <a:off x="9015329" y="3512988"/>
                <a:ext cx="70560" cy="121680"/>
              </p14:xfrm>
            </p:contentPart>
          </mc:Choice>
          <mc:Fallback xmlns="">
            <p:pic>
              <p:nvPicPr>
                <p:cNvPr id="74" name="Ink 73">
                  <a:extLst>
                    <a:ext uri="{FF2B5EF4-FFF2-40B4-BE49-F238E27FC236}">
                      <a16:creationId xmlns:a16="http://schemas.microsoft.com/office/drawing/2014/main" id="{F62F0B18-93A4-46B7-B51B-B1A9FE4C4095}"/>
                    </a:ext>
                  </a:extLst>
                </p:cNvPr>
                <p:cNvPicPr/>
                <p:nvPr/>
              </p:nvPicPr>
              <p:blipFill>
                <a:blip r:embed="rId88"/>
                <a:stretch>
                  <a:fillRect/>
                </a:stretch>
              </p:blipFill>
              <p:spPr>
                <a:xfrm>
                  <a:off x="8997329" y="3494988"/>
                  <a:ext cx="10620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76" name="Ink 75">
                  <a:extLst>
                    <a:ext uri="{FF2B5EF4-FFF2-40B4-BE49-F238E27FC236}">
                      <a16:creationId xmlns:a16="http://schemas.microsoft.com/office/drawing/2014/main" id="{1C5EADFC-1FAD-4302-9F33-820051FD7C84}"/>
                    </a:ext>
                  </a:extLst>
                </p14:cNvPr>
                <p14:cNvContentPartPr/>
                <p14:nvPr/>
              </p14:nvContentPartPr>
              <p14:xfrm>
                <a:off x="8962049" y="3604068"/>
                <a:ext cx="14040" cy="10440"/>
              </p14:xfrm>
            </p:contentPart>
          </mc:Choice>
          <mc:Fallback xmlns="">
            <p:pic>
              <p:nvPicPr>
                <p:cNvPr id="76" name="Ink 75">
                  <a:extLst>
                    <a:ext uri="{FF2B5EF4-FFF2-40B4-BE49-F238E27FC236}">
                      <a16:creationId xmlns:a16="http://schemas.microsoft.com/office/drawing/2014/main" id="{1C5EADFC-1FAD-4302-9F33-820051FD7C84}"/>
                    </a:ext>
                  </a:extLst>
                </p:cNvPr>
                <p:cNvPicPr/>
                <p:nvPr/>
              </p:nvPicPr>
              <p:blipFill>
                <a:blip r:embed="rId90"/>
                <a:stretch>
                  <a:fillRect/>
                </a:stretch>
              </p:blipFill>
              <p:spPr>
                <a:xfrm>
                  <a:off x="8944499" y="3585425"/>
                  <a:ext cx="48789" cy="47353"/>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77" name="Ink 76">
                  <a:extLst>
                    <a:ext uri="{FF2B5EF4-FFF2-40B4-BE49-F238E27FC236}">
                      <a16:creationId xmlns:a16="http://schemas.microsoft.com/office/drawing/2014/main" id="{555CCF62-D186-4643-8F5D-F146D976AAE1}"/>
                    </a:ext>
                  </a:extLst>
                </p14:cNvPr>
                <p14:cNvContentPartPr/>
                <p14:nvPr/>
              </p14:nvContentPartPr>
              <p14:xfrm>
                <a:off x="9170849" y="3567708"/>
                <a:ext cx="102240" cy="10800"/>
              </p14:xfrm>
            </p:contentPart>
          </mc:Choice>
          <mc:Fallback xmlns="">
            <p:pic>
              <p:nvPicPr>
                <p:cNvPr id="77" name="Ink 76">
                  <a:extLst>
                    <a:ext uri="{FF2B5EF4-FFF2-40B4-BE49-F238E27FC236}">
                      <a16:creationId xmlns:a16="http://schemas.microsoft.com/office/drawing/2014/main" id="{555CCF62-D186-4643-8F5D-F146D976AAE1}"/>
                    </a:ext>
                  </a:extLst>
                </p:cNvPr>
                <p:cNvPicPr/>
                <p:nvPr/>
              </p:nvPicPr>
              <p:blipFill>
                <a:blip r:embed="rId92"/>
                <a:stretch>
                  <a:fillRect/>
                </a:stretch>
              </p:blipFill>
              <p:spPr>
                <a:xfrm>
                  <a:off x="9152849" y="3549708"/>
                  <a:ext cx="13788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78" name="Ink 77">
                  <a:extLst>
                    <a:ext uri="{FF2B5EF4-FFF2-40B4-BE49-F238E27FC236}">
                      <a16:creationId xmlns:a16="http://schemas.microsoft.com/office/drawing/2014/main" id="{38409D70-8BA1-4B8E-B9C1-DDAD5FEC7281}"/>
                    </a:ext>
                  </a:extLst>
                </p14:cNvPr>
                <p14:cNvContentPartPr/>
                <p14:nvPr/>
              </p14:nvContentPartPr>
              <p14:xfrm>
                <a:off x="9323849" y="3510468"/>
                <a:ext cx="90360" cy="144360"/>
              </p14:xfrm>
            </p:contentPart>
          </mc:Choice>
          <mc:Fallback xmlns="">
            <p:pic>
              <p:nvPicPr>
                <p:cNvPr id="78" name="Ink 77">
                  <a:extLst>
                    <a:ext uri="{FF2B5EF4-FFF2-40B4-BE49-F238E27FC236}">
                      <a16:creationId xmlns:a16="http://schemas.microsoft.com/office/drawing/2014/main" id="{38409D70-8BA1-4B8E-B9C1-DDAD5FEC7281}"/>
                    </a:ext>
                  </a:extLst>
                </p:cNvPr>
                <p:cNvPicPr/>
                <p:nvPr/>
              </p:nvPicPr>
              <p:blipFill>
                <a:blip r:embed="rId94"/>
                <a:stretch>
                  <a:fillRect/>
                </a:stretch>
              </p:blipFill>
              <p:spPr>
                <a:xfrm>
                  <a:off x="9305777" y="3492468"/>
                  <a:ext cx="126143"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79" name="Ink 78">
                  <a:extLst>
                    <a:ext uri="{FF2B5EF4-FFF2-40B4-BE49-F238E27FC236}">
                      <a16:creationId xmlns:a16="http://schemas.microsoft.com/office/drawing/2014/main" id="{44BD31E4-0505-4FCA-A14D-FBA7F49A589A}"/>
                    </a:ext>
                  </a:extLst>
                </p14:cNvPr>
                <p14:cNvContentPartPr/>
                <p14:nvPr/>
              </p14:nvContentPartPr>
              <p14:xfrm>
                <a:off x="9481169" y="3619188"/>
                <a:ext cx="20520" cy="9720"/>
              </p14:xfrm>
            </p:contentPart>
          </mc:Choice>
          <mc:Fallback xmlns="">
            <p:pic>
              <p:nvPicPr>
                <p:cNvPr id="79" name="Ink 78">
                  <a:extLst>
                    <a:ext uri="{FF2B5EF4-FFF2-40B4-BE49-F238E27FC236}">
                      <a16:creationId xmlns:a16="http://schemas.microsoft.com/office/drawing/2014/main" id="{44BD31E4-0505-4FCA-A14D-FBA7F49A589A}"/>
                    </a:ext>
                  </a:extLst>
                </p:cNvPr>
                <p:cNvPicPr/>
                <p:nvPr/>
              </p:nvPicPr>
              <p:blipFill>
                <a:blip r:embed="rId96"/>
                <a:stretch>
                  <a:fillRect/>
                </a:stretch>
              </p:blipFill>
              <p:spPr>
                <a:xfrm>
                  <a:off x="9463169" y="3601831"/>
                  <a:ext cx="56160" cy="44087"/>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80" name="Ink 79">
                  <a:extLst>
                    <a:ext uri="{FF2B5EF4-FFF2-40B4-BE49-F238E27FC236}">
                      <a16:creationId xmlns:a16="http://schemas.microsoft.com/office/drawing/2014/main" id="{9371C86A-C4AA-4F8A-81F5-0B42C7D96CC1}"/>
                    </a:ext>
                  </a:extLst>
                </p14:cNvPr>
                <p14:cNvContentPartPr/>
                <p14:nvPr/>
              </p14:nvContentPartPr>
              <p14:xfrm>
                <a:off x="9579449" y="3494988"/>
                <a:ext cx="123120" cy="135720"/>
              </p14:xfrm>
            </p:contentPart>
          </mc:Choice>
          <mc:Fallback xmlns="">
            <p:pic>
              <p:nvPicPr>
                <p:cNvPr id="80" name="Ink 79">
                  <a:extLst>
                    <a:ext uri="{FF2B5EF4-FFF2-40B4-BE49-F238E27FC236}">
                      <a16:creationId xmlns:a16="http://schemas.microsoft.com/office/drawing/2014/main" id="{9371C86A-C4AA-4F8A-81F5-0B42C7D96CC1}"/>
                    </a:ext>
                  </a:extLst>
                </p:cNvPr>
                <p:cNvPicPr/>
                <p:nvPr/>
              </p:nvPicPr>
              <p:blipFill>
                <a:blip r:embed="rId98"/>
                <a:stretch>
                  <a:fillRect/>
                </a:stretch>
              </p:blipFill>
              <p:spPr>
                <a:xfrm>
                  <a:off x="9561449" y="3476988"/>
                  <a:ext cx="158760" cy="171360"/>
                </a:xfrm>
                <a:prstGeom prst="rect">
                  <a:avLst/>
                </a:prstGeom>
              </p:spPr>
            </p:pic>
          </mc:Fallback>
        </mc:AlternateContent>
      </p:grpSp>
      <p:grpSp>
        <p:nvGrpSpPr>
          <p:cNvPr id="84" name="Group 83">
            <a:extLst>
              <a:ext uri="{FF2B5EF4-FFF2-40B4-BE49-F238E27FC236}">
                <a16:creationId xmlns:a16="http://schemas.microsoft.com/office/drawing/2014/main" id="{5BCB0B46-81C4-474C-AF16-2175D294A0E7}"/>
              </a:ext>
            </a:extLst>
          </p:cNvPr>
          <p:cNvGrpSpPr/>
          <p:nvPr/>
        </p:nvGrpSpPr>
        <p:grpSpPr>
          <a:xfrm>
            <a:off x="9855209" y="3646188"/>
            <a:ext cx="156240" cy="87120"/>
            <a:chOff x="9855209" y="3646188"/>
            <a:chExt cx="156240" cy="87120"/>
          </a:xfrm>
        </p:grpSpPr>
        <mc:AlternateContent xmlns:mc="http://schemas.openxmlformats.org/markup-compatibility/2006" xmlns:p14="http://schemas.microsoft.com/office/powerpoint/2010/main">
          <mc:Choice Requires="p14">
            <p:contentPart p14:bwMode="auto" r:id="rId99">
              <p14:nvContentPartPr>
                <p14:cNvPr id="82" name="Ink 81">
                  <a:extLst>
                    <a:ext uri="{FF2B5EF4-FFF2-40B4-BE49-F238E27FC236}">
                      <a16:creationId xmlns:a16="http://schemas.microsoft.com/office/drawing/2014/main" id="{01251586-145D-4B3B-A4C4-FD2222F0A66A}"/>
                    </a:ext>
                  </a:extLst>
                </p14:cNvPr>
                <p14:cNvContentPartPr/>
                <p14:nvPr/>
              </p14:nvContentPartPr>
              <p14:xfrm>
                <a:off x="9855209" y="3646188"/>
                <a:ext cx="116640" cy="3960"/>
              </p14:xfrm>
            </p:contentPart>
          </mc:Choice>
          <mc:Fallback xmlns="">
            <p:pic>
              <p:nvPicPr>
                <p:cNvPr id="82" name="Ink 81">
                  <a:extLst>
                    <a:ext uri="{FF2B5EF4-FFF2-40B4-BE49-F238E27FC236}">
                      <a16:creationId xmlns:a16="http://schemas.microsoft.com/office/drawing/2014/main" id="{01251586-145D-4B3B-A4C4-FD2222F0A66A}"/>
                    </a:ext>
                  </a:extLst>
                </p:cNvPr>
                <p:cNvPicPr/>
                <p:nvPr/>
              </p:nvPicPr>
              <p:blipFill>
                <a:blip r:embed="rId100"/>
                <a:stretch>
                  <a:fillRect/>
                </a:stretch>
              </p:blipFill>
              <p:spPr>
                <a:xfrm>
                  <a:off x="9837264" y="3628188"/>
                  <a:ext cx="15217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83" name="Ink 82">
                  <a:extLst>
                    <a:ext uri="{FF2B5EF4-FFF2-40B4-BE49-F238E27FC236}">
                      <a16:creationId xmlns:a16="http://schemas.microsoft.com/office/drawing/2014/main" id="{EF9CA079-0B5C-48C6-9D0C-BB647ADA794D}"/>
                    </a:ext>
                  </a:extLst>
                </p14:cNvPr>
                <p14:cNvContentPartPr/>
                <p14:nvPr/>
              </p14:nvContentPartPr>
              <p14:xfrm>
                <a:off x="9869609" y="3720348"/>
                <a:ext cx="141840" cy="12960"/>
              </p14:xfrm>
            </p:contentPart>
          </mc:Choice>
          <mc:Fallback xmlns="">
            <p:pic>
              <p:nvPicPr>
                <p:cNvPr id="83" name="Ink 82">
                  <a:extLst>
                    <a:ext uri="{FF2B5EF4-FFF2-40B4-BE49-F238E27FC236}">
                      <a16:creationId xmlns:a16="http://schemas.microsoft.com/office/drawing/2014/main" id="{EF9CA079-0B5C-48C6-9D0C-BB647ADA794D}"/>
                    </a:ext>
                  </a:extLst>
                </p:cNvPr>
                <p:cNvPicPr/>
                <p:nvPr/>
              </p:nvPicPr>
              <p:blipFill>
                <a:blip r:embed="rId102"/>
                <a:stretch>
                  <a:fillRect/>
                </a:stretch>
              </p:blipFill>
              <p:spPr>
                <a:xfrm>
                  <a:off x="9851609" y="3702348"/>
                  <a:ext cx="177480" cy="48600"/>
                </a:xfrm>
                <a:prstGeom prst="rect">
                  <a:avLst/>
                </a:prstGeom>
              </p:spPr>
            </p:pic>
          </mc:Fallback>
        </mc:AlternateContent>
      </p:grpSp>
      <p:grpSp>
        <p:nvGrpSpPr>
          <p:cNvPr id="87" name="Group 86">
            <a:extLst>
              <a:ext uri="{FF2B5EF4-FFF2-40B4-BE49-F238E27FC236}">
                <a16:creationId xmlns:a16="http://schemas.microsoft.com/office/drawing/2014/main" id="{CC3C9981-2D19-4DEB-B689-476EFABCDC30}"/>
              </a:ext>
            </a:extLst>
          </p:cNvPr>
          <p:cNvGrpSpPr/>
          <p:nvPr/>
        </p:nvGrpSpPr>
        <p:grpSpPr>
          <a:xfrm>
            <a:off x="10237529" y="3537468"/>
            <a:ext cx="407520" cy="227880"/>
            <a:chOff x="10237529" y="3537468"/>
            <a:chExt cx="407520" cy="227880"/>
          </a:xfrm>
        </p:grpSpPr>
        <mc:AlternateContent xmlns:mc="http://schemas.openxmlformats.org/markup-compatibility/2006" xmlns:p14="http://schemas.microsoft.com/office/powerpoint/2010/main">
          <mc:Choice Requires="p14">
            <p:contentPart p14:bwMode="auto" r:id="rId103">
              <p14:nvContentPartPr>
                <p14:cNvPr id="85" name="Ink 84">
                  <a:extLst>
                    <a:ext uri="{FF2B5EF4-FFF2-40B4-BE49-F238E27FC236}">
                      <a16:creationId xmlns:a16="http://schemas.microsoft.com/office/drawing/2014/main" id="{FBDCFFC4-202F-4E09-A84C-3934D764D216}"/>
                    </a:ext>
                  </a:extLst>
                </p14:cNvPr>
                <p14:cNvContentPartPr/>
                <p14:nvPr/>
              </p14:nvContentPartPr>
              <p14:xfrm>
                <a:off x="10237529" y="3537468"/>
                <a:ext cx="168480" cy="227880"/>
              </p14:xfrm>
            </p:contentPart>
          </mc:Choice>
          <mc:Fallback xmlns="">
            <p:pic>
              <p:nvPicPr>
                <p:cNvPr id="85" name="Ink 84">
                  <a:extLst>
                    <a:ext uri="{FF2B5EF4-FFF2-40B4-BE49-F238E27FC236}">
                      <a16:creationId xmlns:a16="http://schemas.microsoft.com/office/drawing/2014/main" id="{FBDCFFC4-202F-4E09-A84C-3934D764D216}"/>
                    </a:ext>
                  </a:extLst>
                </p:cNvPr>
                <p:cNvPicPr/>
                <p:nvPr/>
              </p:nvPicPr>
              <p:blipFill>
                <a:blip r:embed="rId104"/>
                <a:stretch>
                  <a:fillRect/>
                </a:stretch>
              </p:blipFill>
              <p:spPr>
                <a:xfrm>
                  <a:off x="10219529" y="3519468"/>
                  <a:ext cx="20412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86" name="Ink 85">
                  <a:extLst>
                    <a:ext uri="{FF2B5EF4-FFF2-40B4-BE49-F238E27FC236}">
                      <a16:creationId xmlns:a16="http://schemas.microsoft.com/office/drawing/2014/main" id="{F931FE97-025B-45E8-B8C9-FCED47E08D81}"/>
                    </a:ext>
                  </a:extLst>
                </p14:cNvPr>
                <p14:cNvContentPartPr/>
                <p14:nvPr/>
              </p14:nvContentPartPr>
              <p14:xfrm>
                <a:off x="10500329" y="3550068"/>
                <a:ext cx="144720" cy="187200"/>
              </p14:xfrm>
            </p:contentPart>
          </mc:Choice>
          <mc:Fallback xmlns="">
            <p:pic>
              <p:nvPicPr>
                <p:cNvPr id="86" name="Ink 85">
                  <a:extLst>
                    <a:ext uri="{FF2B5EF4-FFF2-40B4-BE49-F238E27FC236}">
                      <a16:creationId xmlns:a16="http://schemas.microsoft.com/office/drawing/2014/main" id="{F931FE97-025B-45E8-B8C9-FCED47E08D81}"/>
                    </a:ext>
                  </a:extLst>
                </p:cNvPr>
                <p:cNvPicPr/>
                <p:nvPr/>
              </p:nvPicPr>
              <p:blipFill>
                <a:blip r:embed="rId106"/>
                <a:stretch>
                  <a:fillRect/>
                </a:stretch>
              </p:blipFill>
              <p:spPr>
                <a:xfrm>
                  <a:off x="10482329" y="3532103"/>
                  <a:ext cx="180360" cy="222772"/>
                </a:xfrm>
                <a:prstGeom prst="rect">
                  <a:avLst/>
                </a:prstGeom>
              </p:spPr>
            </p:pic>
          </mc:Fallback>
        </mc:AlternateContent>
      </p:grpSp>
      <p:grpSp>
        <p:nvGrpSpPr>
          <p:cNvPr id="93" name="Group 92">
            <a:extLst>
              <a:ext uri="{FF2B5EF4-FFF2-40B4-BE49-F238E27FC236}">
                <a16:creationId xmlns:a16="http://schemas.microsoft.com/office/drawing/2014/main" id="{DA779C77-DA2A-407F-8F97-B50561D544BB}"/>
              </a:ext>
            </a:extLst>
          </p:cNvPr>
          <p:cNvGrpSpPr/>
          <p:nvPr/>
        </p:nvGrpSpPr>
        <p:grpSpPr>
          <a:xfrm>
            <a:off x="10775369" y="3496068"/>
            <a:ext cx="676440" cy="305640"/>
            <a:chOff x="10775369" y="3496068"/>
            <a:chExt cx="676440" cy="305640"/>
          </a:xfrm>
        </p:grpSpPr>
        <mc:AlternateContent xmlns:mc="http://schemas.openxmlformats.org/markup-compatibility/2006" xmlns:p14="http://schemas.microsoft.com/office/powerpoint/2010/main">
          <mc:Choice Requires="p14">
            <p:contentPart p14:bwMode="auto" r:id="rId107">
              <p14:nvContentPartPr>
                <p14:cNvPr id="88" name="Ink 87">
                  <a:extLst>
                    <a:ext uri="{FF2B5EF4-FFF2-40B4-BE49-F238E27FC236}">
                      <a16:creationId xmlns:a16="http://schemas.microsoft.com/office/drawing/2014/main" id="{3B48CA70-8D20-47C5-A86A-A12B60136802}"/>
                    </a:ext>
                  </a:extLst>
                </p14:cNvPr>
                <p14:cNvContentPartPr/>
                <p14:nvPr/>
              </p14:nvContentPartPr>
              <p14:xfrm>
                <a:off x="10775369" y="3560508"/>
                <a:ext cx="20880" cy="173520"/>
              </p14:xfrm>
            </p:contentPart>
          </mc:Choice>
          <mc:Fallback xmlns="">
            <p:pic>
              <p:nvPicPr>
                <p:cNvPr id="88" name="Ink 87">
                  <a:extLst>
                    <a:ext uri="{FF2B5EF4-FFF2-40B4-BE49-F238E27FC236}">
                      <a16:creationId xmlns:a16="http://schemas.microsoft.com/office/drawing/2014/main" id="{3B48CA70-8D20-47C5-A86A-A12B60136802}"/>
                    </a:ext>
                  </a:extLst>
                </p:cNvPr>
                <p:cNvPicPr/>
                <p:nvPr/>
              </p:nvPicPr>
              <p:blipFill>
                <a:blip r:embed="rId108"/>
                <a:stretch>
                  <a:fillRect/>
                </a:stretch>
              </p:blipFill>
              <p:spPr>
                <a:xfrm>
                  <a:off x="10757369" y="3542471"/>
                  <a:ext cx="56520" cy="209234"/>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89" name="Ink 88">
                  <a:extLst>
                    <a:ext uri="{FF2B5EF4-FFF2-40B4-BE49-F238E27FC236}">
                      <a16:creationId xmlns:a16="http://schemas.microsoft.com/office/drawing/2014/main" id="{E5415DAF-486F-45A0-8EA1-246018A7A951}"/>
                    </a:ext>
                  </a:extLst>
                </p14:cNvPr>
                <p14:cNvContentPartPr/>
                <p14:nvPr/>
              </p14:nvContentPartPr>
              <p14:xfrm>
                <a:off x="10869689" y="3557628"/>
                <a:ext cx="31680" cy="161640"/>
              </p14:xfrm>
            </p:contentPart>
          </mc:Choice>
          <mc:Fallback xmlns="">
            <p:pic>
              <p:nvPicPr>
                <p:cNvPr id="89" name="Ink 88">
                  <a:extLst>
                    <a:ext uri="{FF2B5EF4-FFF2-40B4-BE49-F238E27FC236}">
                      <a16:creationId xmlns:a16="http://schemas.microsoft.com/office/drawing/2014/main" id="{E5415DAF-486F-45A0-8EA1-246018A7A951}"/>
                    </a:ext>
                  </a:extLst>
                </p:cNvPr>
                <p:cNvPicPr/>
                <p:nvPr/>
              </p:nvPicPr>
              <p:blipFill>
                <a:blip r:embed="rId110"/>
                <a:stretch>
                  <a:fillRect/>
                </a:stretch>
              </p:blipFill>
              <p:spPr>
                <a:xfrm>
                  <a:off x="10851689" y="3539628"/>
                  <a:ext cx="6732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90" name="Ink 89">
                  <a:extLst>
                    <a:ext uri="{FF2B5EF4-FFF2-40B4-BE49-F238E27FC236}">
                      <a16:creationId xmlns:a16="http://schemas.microsoft.com/office/drawing/2014/main" id="{8F7D911C-044A-460A-B318-932DD12B8274}"/>
                    </a:ext>
                  </a:extLst>
                </p14:cNvPr>
                <p14:cNvContentPartPr/>
                <p14:nvPr/>
              </p14:nvContentPartPr>
              <p14:xfrm>
                <a:off x="10976609" y="3518748"/>
                <a:ext cx="180720" cy="218880"/>
              </p14:xfrm>
            </p:contentPart>
          </mc:Choice>
          <mc:Fallback xmlns="">
            <p:pic>
              <p:nvPicPr>
                <p:cNvPr id="90" name="Ink 89">
                  <a:extLst>
                    <a:ext uri="{FF2B5EF4-FFF2-40B4-BE49-F238E27FC236}">
                      <a16:creationId xmlns:a16="http://schemas.microsoft.com/office/drawing/2014/main" id="{8F7D911C-044A-460A-B318-932DD12B8274}"/>
                    </a:ext>
                  </a:extLst>
                </p:cNvPr>
                <p:cNvPicPr/>
                <p:nvPr/>
              </p:nvPicPr>
              <p:blipFill>
                <a:blip r:embed="rId112"/>
                <a:stretch>
                  <a:fillRect/>
                </a:stretch>
              </p:blipFill>
              <p:spPr>
                <a:xfrm>
                  <a:off x="10958609" y="3500748"/>
                  <a:ext cx="21636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91" name="Ink 90">
                  <a:extLst>
                    <a:ext uri="{FF2B5EF4-FFF2-40B4-BE49-F238E27FC236}">
                      <a16:creationId xmlns:a16="http://schemas.microsoft.com/office/drawing/2014/main" id="{8EDE3C51-4A21-4A12-8E99-CF56402BB3DF}"/>
                    </a:ext>
                  </a:extLst>
                </p14:cNvPr>
                <p14:cNvContentPartPr/>
                <p14:nvPr/>
              </p14:nvContentPartPr>
              <p14:xfrm>
                <a:off x="11216729" y="3668148"/>
                <a:ext cx="12960" cy="6120"/>
              </p14:xfrm>
            </p:contentPart>
          </mc:Choice>
          <mc:Fallback xmlns="">
            <p:pic>
              <p:nvPicPr>
                <p:cNvPr id="91" name="Ink 90">
                  <a:extLst>
                    <a:ext uri="{FF2B5EF4-FFF2-40B4-BE49-F238E27FC236}">
                      <a16:creationId xmlns:a16="http://schemas.microsoft.com/office/drawing/2014/main" id="{8EDE3C51-4A21-4A12-8E99-CF56402BB3DF}"/>
                    </a:ext>
                  </a:extLst>
                </p:cNvPr>
                <p:cNvPicPr/>
                <p:nvPr/>
              </p:nvPicPr>
              <p:blipFill>
                <a:blip r:embed="rId114"/>
                <a:stretch>
                  <a:fillRect/>
                </a:stretch>
              </p:blipFill>
              <p:spPr>
                <a:xfrm>
                  <a:off x="11199215" y="3650148"/>
                  <a:ext cx="47637"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92" name="Ink 91">
                  <a:extLst>
                    <a:ext uri="{FF2B5EF4-FFF2-40B4-BE49-F238E27FC236}">
                      <a16:creationId xmlns:a16="http://schemas.microsoft.com/office/drawing/2014/main" id="{CA7AA827-55B5-4A6D-B929-5C674D6FB284}"/>
                    </a:ext>
                  </a:extLst>
                </p14:cNvPr>
                <p14:cNvContentPartPr/>
                <p14:nvPr/>
              </p14:nvContentPartPr>
              <p14:xfrm>
                <a:off x="11315009" y="3496068"/>
                <a:ext cx="136800" cy="305640"/>
              </p14:xfrm>
            </p:contentPart>
          </mc:Choice>
          <mc:Fallback xmlns="">
            <p:pic>
              <p:nvPicPr>
                <p:cNvPr id="92" name="Ink 91">
                  <a:extLst>
                    <a:ext uri="{FF2B5EF4-FFF2-40B4-BE49-F238E27FC236}">
                      <a16:creationId xmlns:a16="http://schemas.microsoft.com/office/drawing/2014/main" id="{CA7AA827-55B5-4A6D-B929-5C674D6FB284}"/>
                    </a:ext>
                  </a:extLst>
                </p:cNvPr>
                <p:cNvPicPr/>
                <p:nvPr/>
              </p:nvPicPr>
              <p:blipFill>
                <a:blip r:embed="rId116"/>
                <a:stretch>
                  <a:fillRect/>
                </a:stretch>
              </p:blipFill>
              <p:spPr>
                <a:xfrm>
                  <a:off x="11297056" y="3478068"/>
                  <a:ext cx="172346" cy="341280"/>
                </a:xfrm>
                <a:prstGeom prst="rect">
                  <a:avLst/>
                </a:prstGeom>
              </p:spPr>
            </p:pic>
          </mc:Fallback>
        </mc:AlternateContent>
      </p:grpSp>
      <p:grpSp>
        <p:nvGrpSpPr>
          <p:cNvPr id="139" name="Group 138">
            <a:extLst>
              <a:ext uri="{FF2B5EF4-FFF2-40B4-BE49-F238E27FC236}">
                <a16:creationId xmlns:a16="http://schemas.microsoft.com/office/drawing/2014/main" id="{F9CCDF03-9A45-4F96-A839-F8F3E6DD6886}"/>
              </a:ext>
            </a:extLst>
          </p:cNvPr>
          <p:cNvGrpSpPr/>
          <p:nvPr/>
        </p:nvGrpSpPr>
        <p:grpSpPr>
          <a:xfrm>
            <a:off x="9370649" y="4186908"/>
            <a:ext cx="1693080" cy="357840"/>
            <a:chOff x="9370649" y="4186908"/>
            <a:chExt cx="1693080" cy="357840"/>
          </a:xfrm>
        </p:grpSpPr>
        <mc:AlternateContent xmlns:mc="http://schemas.openxmlformats.org/markup-compatibility/2006" xmlns:p14="http://schemas.microsoft.com/office/powerpoint/2010/main">
          <mc:Choice Requires="p14">
            <p:contentPart p14:bwMode="auto" r:id="rId117">
              <p14:nvContentPartPr>
                <p14:cNvPr id="131" name="Ink 130">
                  <a:extLst>
                    <a:ext uri="{FF2B5EF4-FFF2-40B4-BE49-F238E27FC236}">
                      <a16:creationId xmlns:a16="http://schemas.microsoft.com/office/drawing/2014/main" id="{8FF062EB-410E-4303-9CCB-3FE88D5C4509}"/>
                    </a:ext>
                  </a:extLst>
                </p14:cNvPr>
                <p14:cNvContentPartPr/>
                <p14:nvPr/>
              </p14:nvContentPartPr>
              <p14:xfrm>
                <a:off x="9370649" y="4267548"/>
                <a:ext cx="531360" cy="181800"/>
              </p14:xfrm>
            </p:contentPart>
          </mc:Choice>
          <mc:Fallback xmlns="">
            <p:pic>
              <p:nvPicPr>
                <p:cNvPr id="131" name="Ink 130">
                  <a:extLst>
                    <a:ext uri="{FF2B5EF4-FFF2-40B4-BE49-F238E27FC236}">
                      <a16:creationId xmlns:a16="http://schemas.microsoft.com/office/drawing/2014/main" id="{8FF062EB-410E-4303-9CCB-3FE88D5C4509}"/>
                    </a:ext>
                  </a:extLst>
                </p:cNvPr>
                <p:cNvPicPr/>
                <p:nvPr/>
              </p:nvPicPr>
              <p:blipFill>
                <a:blip r:embed="rId118"/>
                <a:stretch>
                  <a:fillRect/>
                </a:stretch>
              </p:blipFill>
              <p:spPr>
                <a:xfrm>
                  <a:off x="9352649" y="4249548"/>
                  <a:ext cx="56700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32" name="Ink 131">
                  <a:extLst>
                    <a:ext uri="{FF2B5EF4-FFF2-40B4-BE49-F238E27FC236}">
                      <a16:creationId xmlns:a16="http://schemas.microsoft.com/office/drawing/2014/main" id="{077C14BD-BEB4-4E89-ADCA-7AFDDA0CD675}"/>
                    </a:ext>
                  </a:extLst>
                </p14:cNvPr>
                <p14:cNvContentPartPr/>
                <p14:nvPr/>
              </p14:nvContentPartPr>
              <p14:xfrm>
                <a:off x="10053929" y="4264308"/>
                <a:ext cx="166320" cy="246240"/>
              </p14:xfrm>
            </p:contentPart>
          </mc:Choice>
          <mc:Fallback xmlns="">
            <p:pic>
              <p:nvPicPr>
                <p:cNvPr id="132" name="Ink 131">
                  <a:extLst>
                    <a:ext uri="{FF2B5EF4-FFF2-40B4-BE49-F238E27FC236}">
                      <a16:creationId xmlns:a16="http://schemas.microsoft.com/office/drawing/2014/main" id="{077C14BD-BEB4-4E89-ADCA-7AFDDA0CD675}"/>
                    </a:ext>
                  </a:extLst>
                </p:cNvPr>
                <p:cNvPicPr/>
                <p:nvPr/>
              </p:nvPicPr>
              <p:blipFill>
                <a:blip r:embed="rId120"/>
                <a:stretch>
                  <a:fillRect/>
                </a:stretch>
              </p:blipFill>
              <p:spPr>
                <a:xfrm>
                  <a:off x="10035890" y="4246308"/>
                  <a:ext cx="202037"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33" name="Ink 132">
                  <a:extLst>
                    <a:ext uri="{FF2B5EF4-FFF2-40B4-BE49-F238E27FC236}">
                      <a16:creationId xmlns:a16="http://schemas.microsoft.com/office/drawing/2014/main" id="{37746CBF-71AA-4776-B354-98EB89F0E490}"/>
                    </a:ext>
                  </a:extLst>
                </p14:cNvPr>
                <p14:cNvContentPartPr/>
                <p14:nvPr/>
              </p14:nvContentPartPr>
              <p14:xfrm>
                <a:off x="10258049" y="4301388"/>
                <a:ext cx="111240" cy="190440"/>
              </p14:xfrm>
            </p:contentPart>
          </mc:Choice>
          <mc:Fallback xmlns="">
            <p:pic>
              <p:nvPicPr>
                <p:cNvPr id="133" name="Ink 132">
                  <a:extLst>
                    <a:ext uri="{FF2B5EF4-FFF2-40B4-BE49-F238E27FC236}">
                      <a16:creationId xmlns:a16="http://schemas.microsoft.com/office/drawing/2014/main" id="{37746CBF-71AA-4776-B354-98EB89F0E490}"/>
                    </a:ext>
                  </a:extLst>
                </p:cNvPr>
                <p:cNvPicPr/>
                <p:nvPr/>
              </p:nvPicPr>
              <p:blipFill>
                <a:blip r:embed="rId122"/>
                <a:stretch>
                  <a:fillRect/>
                </a:stretch>
              </p:blipFill>
              <p:spPr>
                <a:xfrm>
                  <a:off x="10240049" y="4283388"/>
                  <a:ext cx="14688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34" name="Ink 133">
                  <a:extLst>
                    <a:ext uri="{FF2B5EF4-FFF2-40B4-BE49-F238E27FC236}">
                      <a16:creationId xmlns:a16="http://schemas.microsoft.com/office/drawing/2014/main" id="{DBF6C147-699B-4A24-A90E-57B49CD5D74E}"/>
                    </a:ext>
                  </a:extLst>
                </p14:cNvPr>
                <p14:cNvContentPartPr/>
                <p14:nvPr/>
              </p14:nvContentPartPr>
              <p14:xfrm>
                <a:off x="10416809" y="4186908"/>
                <a:ext cx="164160" cy="136800"/>
              </p14:xfrm>
            </p:contentPart>
          </mc:Choice>
          <mc:Fallback xmlns="">
            <p:pic>
              <p:nvPicPr>
                <p:cNvPr id="134" name="Ink 133">
                  <a:extLst>
                    <a:ext uri="{FF2B5EF4-FFF2-40B4-BE49-F238E27FC236}">
                      <a16:creationId xmlns:a16="http://schemas.microsoft.com/office/drawing/2014/main" id="{DBF6C147-699B-4A24-A90E-57B49CD5D74E}"/>
                    </a:ext>
                  </a:extLst>
                </p:cNvPr>
                <p:cNvPicPr/>
                <p:nvPr/>
              </p:nvPicPr>
              <p:blipFill>
                <a:blip r:embed="rId124"/>
                <a:stretch>
                  <a:fillRect/>
                </a:stretch>
              </p:blipFill>
              <p:spPr>
                <a:xfrm>
                  <a:off x="10398809" y="4168908"/>
                  <a:ext cx="19980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35" name="Ink 134">
                  <a:extLst>
                    <a:ext uri="{FF2B5EF4-FFF2-40B4-BE49-F238E27FC236}">
                      <a16:creationId xmlns:a16="http://schemas.microsoft.com/office/drawing/2014/main" id="{58BA8436-824C-4E98-BCD0-B9534A13C659}"/>
                    </a:ext>
                  </a:extLst>
                </p14:cNvPr>
                <p14:cNvContentPartPr/>
                <p14:nvPr/>
              </p14:nvContentPartPr>
              <p14:xfrm>
                <a:off x="10449929" y="4192668"/>
                <a:ext cx="118800" cy="156960"/>
              </p14:xfrm>
            </p:contentPart>
          </mc:Choice>
          <mc:Fallback xmlns="">
            <p:pic>
              <p:nvPicPr>
                <p:cNvPr id="135" name="Ink 134">
                  <a:extLst>
                    <a:ext uri="{FF2B5EF4-FFF2-40B4-BE49-F238E27FC236}">
                      <a16:creationId xmlns:a16="http://schemas.microsoft.com/office/drawing/2014/main" id="{58BA8436-824C-4E98-BCD0-B9534A13C659}"/>
                    </a:ext>
                  </a:extLst>
                </p:cNvPr>
                <p:cNvPicPr/>
                <p:nvPr/>
              </p:nvPicPr>
              <p:blipFill>
                <a:blip r:embed="rId126"/>
                <a:stretch>
                  <a:fillRect/>
                </a:stretch>
              </p:blipFill>
              <p:spPr>
                <a:xfrm>
                  <a:off x="10431874" y="4174709"/>
                  <a:ext cx="154548" cy="192518"/>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36" name="Ink 135">
                  <a:extLst>
                    <a:ext uri="{FF2B5EF4-FFF2-40B4-BE49-F238E27FC236}">
                      <a16:creationId xmlns:a16="http://schemas.microsoft.com/office/drawing/2014/main" id="{8D358607-7DE6-46D2-985D-F8BAAF26FC75}"/>
                    </a:ext>
                  </a:extLst>
                </p14:cNvPr>
                <p14:cNvContentPartPr/>
                <p14:nvPr/>
              </p14:nvContentPartPr>
              <p14:xfrm>
                <a:off x="10646489" y="4328388"/>
                <a:ext cx="124920" cy="7560"/>
              </p14:xfrm>
            </p:contentPart>
          </mc:Choice>
          <mc:Fallback xmlns="">
            <p:pic>
              <p:nvPicPr>
                <p:cNvPr id="136" name="Ink 135">
                  <a:extLst>
                    <a:ext uri="{FF2B5EF4-FFF2-40B4-BE49-F238E27FC236}">
                      <a16:creationId xmlns:a16="http://schemas.microsoft.com/office/drawing/2014/main" id="{8D358607-7DE6-46D2-985D-F8BAAF26FC75}"/>
                    </a:ext>
                  </a:extLst>
                </p:cNvPr>
                <p:cNvPicPr/>
                <p:nvPr/>
              </p:nvPicPr>
              <p:blipFill>
                <a:blip r:embed="rId128"/>
                <a:stretch>
                  <a:fillRect/>
                </a:stretch>
              </p:blipFill>
              <p:spPr>
                <a:xfrm>
                  <a:off x="10628489" y="4310388"/>
                  <a:ext cx="1605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37" name="Ink 136">
                  <a:extLst>
                    <a:ext uri="{FF2B5EF4-FFF2-40B4-BE49-F238E27FC236}">
                      <a16:creationId xmlns:a16="http://schemas.microsoft.com/office/drawing/2014/main" id="{60D7432A-52E9-4D46-B4E7-28B5C0FB3FFD}"/>
                    </a:ext>
                  </a:extLst>
                </p14:cNvPr>
                <p14:cNvContentPartPr/>
                <p14:nvPr/>
              </p14:nvContentPartPr>
              <p14:xfrm>
                <a:off x="10670249" y="4405428"/>
                <a:ext cx="104760" cy="9720"/>
              </p14:xfrm>
            </p:contentPart>
          </mc:Choice>
          <mc:Fallback xmlns="">
            <p:pic>
              <p:nvPicPr>
                <p:cNvPr id="137" name="Ink 136">
                  <a:extLst>
                    <a:ext uri="{FF2B5EF4-FFF2-40B4-BE49-F238E27FC236}">
                      <a16:creationId xmlns:a16="http://schemas.microsoft.com/office/drawing/2014/main" id="{60D7432A-52E9-4D46-B4E7-28B5C0FB3FFD}"/>
                    </a:ext>
                  </a:extLst>
                </p:cNvPr>
                <p:cNvPicPr/>
                <p:nvPr/>
              </p:nvPicPr>
              <p:blipFill>
                <a:blip r:embed="rId130"/>
                <a:stretch>
                  <a:fillRect/>
                </a:stretch>
              </p:blipFill>
              <p:spPr>
                <a:xfrm>
                  <a:off x="10652249" y="4387428"/>
                  <a:ext cx="14040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38" name="Ink 137">
                  <a:extLst>
                    <a:ext uri="{FF2B5EF4-FFF2-40B4-BE49-F238E27FC236}">
                      <a16:creationId xmlns:a16="http://schemas.microsoft.com/office/drawing/2014/main" id="{46DC84DD-810B-4773-9599-4D939C4D0357}"/>
                    </a:ext>
                  </a:extLst>
                </p14:cNvPr>
                <p14:cNvContentPartPr/>
                <p14:nvPr/>
              </p14:nvContentPartPr>
              <p14:xfrm>
                <a:off x="10889849" y="4248108"/>
                <a:ext cx="173880" cy="296640"/>
              </p14:xfrm>
            </p:contentPart>
          </mc:Choice>
          <mc:Fallback xmlns="">
            <p:pic>
              <p:nvPicPr>
                <p:cNvPr id="138" name="Ink 137">
                  <a:extLst>
                    <a:ext uri="{FF2B5EF4-FFF2-40B4-BE49-F238E27FC236}">
                      <a16:creationId xmlns:a16="http://schemas.microsoft.com/office/drawing/2014/main" id="{46DC84DD-810B-4773-9599-4D939C4D0357}"/>
                    </a:ext>
                  </a:extLst>
                </p:cNvPr>
                <p:cNvPicPr/>
                <p:nvPr/>
              </p:nvPicPr>
              <p:blipFill>
                <a:blip r:embed="rId132"/>
                <a:stretch>
                  <a:fillRect/>
                </a:stretch>
              </p:blipFill>
              <p:spPr>
                <a:xfrm>
                  <a:off x="10871849" y="4230108"/>
                  <a:ext cx="209520" cy="332280"/>
                </a:xfrm>
                <a:prstGeom prst="rect">
                  <a:avLst/>
                </a:prstGeom>
              </p:spPr>
            </p:pic>
          </mc:Fallback>
        </mc:AlternateContent>
      </p:grpSp>
      <p:grpSp>
        <p:nvGrpSpPr>
          <p:cNvPr id="147" name="Group 146">
            <a:extLst>
              <a:ext uri="{FF2B5EF4-FFF2-40B4-BE49-F238E27FC236}">
                <a16:creationId xmlns:a16="http://schemas.microsoft.com/office/drawing/2014/main" id="{25A475A1-DF39-4298-8549-095C9D743CC7}"/>
              </a:ext>
            </a:extLst>
          </p:cNvPr>
          <p:cNvGrpSpPr/>
          <p:nvPr/>
        </p:nvGrpSpPr>
        <p:grpSpPr>
          <a:xfrm>
            <a:off x="10103249" y="4627908"/>
            <a:ext cx="1047240" cy="342720"/>
            <a:chOff x="10103249" y="4627908"/>
            <a:chExt cx="1047240" cy="342720"/>
          </a:xfrm>
        </p:grpSpPr>
        <mc:AlternateContent xmlns:mc="http://schemas.openxmlformats.org/markup-compatibility/2006" xmlns:p14="http://schemas.microsoft.com/office/powerpoint/2010/main">
          <mc:Choice Requires="p14">
            <p:contentPart p14:bwMode="auto" r:id="rId133">
              <p14:nvContentPartPr>
                <p14:cNvPr id="140" name="Ink 139">
                  <a:extLst>
                    <a:ext uri="{FF2B5EF4-FFF2-40B4-BE49-F238E27FC236}">
                      <a16:creationId xmlns:a16="http://schemas.microsoft.com/office/drawing/2014/main" id="{945AE189-234D-42EB-B3C6-456C091964E7}"/>
                    </a:ext>
                  </a:extLst>
                </p14:cNvPr>
                <p14:cNvContentPartPr/>
                <p14:nvPr/>
              </p14:nvContentPartPr>
              <p14:xfrm>
                <a:off x="10103249" y="4697388"/>
                <a:ext cx="153720" cy="250200"/>
              </p14:xfrm>
            </p:contentPart>
          </mc:Choice>
          <mc:Fallback xmlns="">
            <p:pic>
              <p:nvPicPr>
                <p:cNvPr id="140" name="Ink 139">
                  <a:extLst>
                    <a:ext uri="{FF2B5EF4-FFF2-40B4-BE49-F238E27FC236}">
                      <a16:creationId xmlns:a16="http://schemas.microsoft.com/office/drawing/2014/main" id="{945AE189-234D-42EB-B3C6-456C091964E7}"/>
                    </a:ext>
                  </a:extLst>
                </p:cNvPr>
                <p:cNvPicPr/>
                <p:nvPr/>
              </p:nvPicPr>
              <p:blipFill>
                <a:blip r:embed="rId134"/>
                <a:stretch>
                  <a:fillRect/>
                </a:stretch>
              </p:blipFill>
              <p:spPr>
                <a:xfrm>
                  <a:off x="10085291" y="4679388"/>
                  <a:ext cx="189277"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41" name="Ink 140">
                  <a:extLst>
                    <a:ext uri="{FF2B5EF4-FFF2-40B4-BE49-F238E27FC236}">
                      <a16:creationId xmlns:a16="http://schemas.microsoft.com/office/drawing/2014/main" id="{D5B6E459-F3BE-40A1-988D-2E764A412C4B}"/>
                    </a:ext>
                  </a:extLst>
                </p14:cNvPr>
                <p14:cNvContentPartPr/>
                <p14:nvPr/>
              </p14:nvContentPartPr>
              <p14:xfrm>
                <a:off x="10311689" y="4627908"/>
                <a:ext cx="95760" cy="178920"/>
              </p14:xfrm>
            </p:contentPart>
          </mc:Choice>
          <mc:Fallback xmlns="">
            <p:pic>
              <p:nvPicPr>
                <p:cNvPr id="141" name="Ink 140">
                  <a:extLst>
                    <a:ext uri="{FF2B5EF4-FFF2-40B4-BE49-F238E27FC236}">
                      <a16:creationId xmlns:a16="http://schemas.microsoft.com/office/drawing/2014/main" id="{D5B6E459-F3BE-40A1-988D-2E764A412C4B}"/>
                    </a:ext>
                  </a:extLst>
                </p:cNvPr>
                <p:cNvPicPr/>
                <p:nvPr/>
              </p:nvPicPr>
              <p:blipFill>
                <a:blip r:embed="rId136"/>
                <a:stretch>
                  <a:fillRect/>
                </a:stretch>
              </p:blipFill>
              <p:spPr>
                <a:xfrm>
                  <a:off x="10293689" y="4609872"/>
                  <a:ext cx="131400" cy="214632"/>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42" name="Ink 141">
                  <a:extLst>
                    <a:ext uri="{FF2B5EF4-FFF2-40B4-BE49-F238E27FC236}">
                      <a16:creationId xmlns:a16="http://schemas.microsoft.com/office/drawing/2014/main" id="{FC40FAF0-D6D3-43A0-8B4D-478527780AE3}"/>
                    </a:ext>
                  </a:extLst>
                </p14:cNvPr>
                <p14:cNvContentPartPr/>
                <p14:nvPr/>
              </p14:nvContentPartPr>
              <p14:xfrm>
                <a:off x="10454249" y="4667508"/>
                <a:ext cx="152640" cy="99000"/>
              </p14:xfrm>
            </p:contentPart>
          </mc:Choice>
          <mc:Fallback xmlns="">
            <p:pic>
              <p:nvPicPr>
                <p:cNvPr id="142" name="Ink 141">
                  <a:extLst>
                    <a:ext uri="{FF2B5EF4-FFF2-40B4-BE49-F238E27FC236}">
                      <a16:creationId xmlns:a16="http://schemas.microsoft.com/office/drawing/2014/main" id="{FC40FAF0-D6D3-43A0-8B4D-478527780AE3}"/>
                    </a:ext>
                  </a:extLst>
                </p:cNvPr>
                <p:cNvPicPr/>
                <p:nvPr/>
              </p:nvPicPr>
              <p:blipFill>
                <a:blip r:embed="rId138"/>
                <a:stretch>
                  <a:fillRect/>
                </a:stretch>
              </p:blipFill>
              <p:spPr>
                <a:xfrm>
                  <a:off x="10436249" y="4649508"/>
                  <a:ext cx="18828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43" name="Ink 142">
                  <a:extLst>
                    <a:ext uri="{FF2B5EF4-FFF2-40B4-BE49-F238E27FC236}">
                      <a16:creationId xmlns:a16="http://schemas.microsoft.com/office/drawing/2014/main" id="{85C81503-15B5-4A0F-A857-355AF4494A92}"/>
                    </a:ext>
                  </a:extLst>
                </p14:cNvPr>
                <p14:cNvContentPartPr/>
                <p14:nvPr/>
              </p14:nvContentPartPr>
              <p14:xfrm>
                <a:off x="10482689" y="4649508"/>
                <a:ext cx="104400" cy="151920"/>
              </p14:xfrm>
            </p:contentPart>
          </mc:Choice>
          <mc:Fallback xmlns="">
            <p:pic>
              <p:nvPicPr>
                <p:cNvPr id="143" name="Ink 142">
                  <a:extLst>
                    <a:ext uri="{FF2B5EF4-FFF2-40B4-BE49-F238E27FC236}">
                      <a16:creationId xmlns:a16="http://schemas.microsoft.com/office/drawing/2014/main" id="{85C81503-15B5-4A0F-A857-355AF4494A92}"/>
                    </a:ext>
                  </a:extLst>
                </p:cNvPr>
                <p:cNvPicPr/>
                <p:nvPr/>
              </p:nvPicPr>
              <p:blipFill>
                <a:blip r:embed="rId140"/>
                <a:stretch>
                  <a:fillRect/>
                </a:stretch>
              </p:blipFill>
              <p:spPr>
                <a:xfrm>
                  <a:off x="10464689" y="4631508"/>
                  <a:ext cx="14004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44" name="Ink 143">
                  <a:extLst>
                    <a:ext uri="{FF2B5EF4-FFF2-40B4-BE49-F238E27FC236}">
                      <a16:creationId xmlns:a16="http://schemas.microsoft.com/office/drawing/2014/main" id="{DEB5BA7F-829A-40E4-9A1A-58293CACB3FD}"/>
                    </a:ext>
                  </a:extLst>
                </p14:cNvPr>
                <p14:cNvContentPartPr/>
                <p14:nvPr/>
              </p14:nvContentPartPr>
              <p14:xfrm>
                <a:off x="10725689" y="4788108"/>
                <a:ext cx="91080" cy="5760"/>
              </p14:xfrm>
            </p:contentPart>
          </mc:Choice>
          <mc:Fallback xmlns="">
            <p:pic>
              <p:nvPicPr>
                <p:cNvPr id="144" name="Ink 143">
                  <a:extLst>
                    <a:ext uri="{FF2B5EF4-FFF2-40B4-BE49-F238E27FC236}">
                      <a16:creationId xmlns:a16="http://schemas.microsoft.com/office/drawing/2014/main" id="{DEB5BA7F-829A-40E4-9A1A-58293CACB3FD}"/>
                    </a:ext>
                  </a:extLst>
                </p:cNvPr>
                <p:cNvPicPr/>
                <p:nvPr/>
              </p:nvPicPr>
              <p:blipFill>
                <a:blip r:embed="rId142"/>
                <a:stretch>
                  <a:fillRect/>
                </a:stretch>
              </p:blipFill>
              <p:spPr>
                <a:xfrm>
                  <a:off x="10707618" y="4770108"/>
                  <a:ext cx="126861"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45" name="Ink 144">
                  <a:extLst>
                    <a:ext uri="{FF2B5EF4-FFF2-40B4-BE49-F238E27FC236}">
                      <a16:creationId xmlns:a16="http://schemas.microsoft.com/office/drawing/2014/main" id="{519F471D-44F5-4891-9CC8-41C5EBBA289E}"/>
                    </a:ext>
                  </a:extLst>
                </p14:cNvPr>
                <p14:cNvContentPartPr/>
                <p14:nvPr/>
              </p14:nvContentPartPr>
              <p14:xfrm>
                <a:off x="10735769" y="4857228"/>
                <a:ext cx="115200" cy="15120"/>
              </p14:xfrm>
            </p:contentPart>
          </mc:Choice>
          <mc:Fallback xmlns="">
            <p:pic>
              <p:nvPicPr>
                <p:cNvPr id="145" name="Ink 144">
                  <a:extLst>
                    <a:ext uri="{FF2B5EF4-FFF2-40B4-BE49-F238E27FC236}">
                      <a16:creationId xmlns:a16="http://schemas.microsoft.com/office/drawing/2014/main" id="{519F471D-44F5-4891-9CC8-41C5EBBA289E}"/>
                    </a:ext>
                  </a:extLst>
                </p:cNvPr>
                <p:cNvPicPr/>
                <p:nvPr/>
              </p:nvPicPr>
              <p:blipFill>
                <a:blip r:embed="rId144"/>
                <a:stretch>
                  <a:fillRect/>
                </a:stretch>
              </p:blipFill>
              <p:spPr>
                <a:xfrm>
                  <a:off x="10717825" y="4838789"/>
                  <a:ext cx="150729" cy="51629"/>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46" name="Ink 145">
                  <a:extLst>
                    <a:ext uri="{FF2B5EF4-FFF2-40B4-BE49-F238E27FC236}">
                      <a16:creationId xmlns:a16="http://schemas.microsoft.com/office/drawing/2014/main" id="{26C5BA0A-CB40-4B4D-BF01-649F0394B2DE}"/>
                    </a:ext>
                  </a:extLst>
                </p14:cNvPr>
                <p14:cNvContentPartPr/>
                <p14:nvPr/>
              </p14:nvContentPartPr>
              <p14:xfrm>
                <a:off x="10946729" y="4696308"/>
                <a:ext cx="203760" cy="274320"/>
              </p14:xfrm>
            </p:contentPart>
          </mc:Choice>
          <mc:Fallback xmlns="">
            <p:pic>
              <p:nvPicPr>
                <p:cNvPr id="146" name="Ink 145">
                  <a:extLst>
                    <a:ext uri="{FF2B5EF4-FFF2-40B4-BE49-F238E27FC236}">
                      <a16:creationId xmlns:a16="http://schemas.microsoft.com/office/drawing/2014/main" id="{26C5BA0A-CB40-4B4D-BF01-649F0394B2DE}"/>
                    </a:ext>
                  </a:extLst>
                </p:cNvPr>
                <p:cNvPicPr/>
                <p:nvPr/>
              </p:nvPicPr>
              <p:blipFill>
                <a:blip r:embed="rId146"/>
                <a:stretch>
                  <a:fillRect/>
                </a:stretch>
              </p:blipFill>
              <p:spPr>
                <a:xfrm>
                  <a:off x="10928761" y="4678308"/>
                  <a:ext cx="239337" cy="309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7">
            <p14:nvContentPartPr>
              <p14:cNvPr id="148" name="Ink 147">
                <a:extLst>
                  <a:ext uri="{FF2B5EF4-FFF2-40B4-BE49-F238E27FC236}">
                    <a16:creationId xmlns:a16="http://schemas.microsoft.com/office/drawing/2014/main" id="{AE4D9D79-E7F0-49BC-B4B8-52775A426806}"/>
                  </a:ext>
                </a:extLst>
              </p14:cNvPr>
              <p14:cNvContentPartPr/>
              <p14:nvPr/>
            </p14:nvContentPartPr>
            <p14:xfrm>
              <a:off x="11171369" y="4608108"/>
              <a:ext cx="14040" cy="104040"/>
            </p14:xfrm>
          </p:contentPart>
        </mc:Choice>
        <mc:Fallback xmlns="">
          <p:pic>
            <p:nvPicPr>
              <p:cNvPr id="148" name="Ink 147">
                <a:extLst>
                  <a:ext uri="{FF2B5EF4-FFF2-40B4-BE49-F238E27FC236}">
                    <a16:creationId xmlns:a16="http://schemas.microsoft.com/office/drawing/2014/main" id="{AE4D9D79-E7F0-49BC-B4B8-52775A426806}"/>
                  </a:ext>
                </a:extLst>
              </p:cNvPr>
              <p:cNvPicPr/>
              <p:nvPr/>
            </p:nvPicPr>
            <p:blipFill>
              <a:blip r:embed="rId148"/>
              <a:stretch>
                <a:fillRect/>
              </a:stretch>
            </p:blipFill>
            <p:spPr>
              <a:xfrm>
                <a:off x="11153369" y="4590170"/>
                <a:ext cx="49680" cy="139557"/>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54" name="Ink 153">
                <a:extLst>
                  <a:ext uri="{FF2B5EF4-FFF2-40B4-BE49-F238E27FC236}">
                    <a16:creationId xmlns:a16="http://schemas.microsoft.com/office/drawing/2014/main" id="{F8D49148-CB0A-413C-A21D-34612E95AD94}"/>
                  </a:ext>
                </a:extLst>
              </p14:cNvPr>
              <p14:cNvContentPartPr/>
              <p14:nvPr/>
            </p14:nvContentPartPr>
            <p14:xfrm>
              <a:off x="11018369" y="5330628"/>
              <a:ext cx="15480" cy="166680"/>
            </p14:xfrm>
          </p:contentPart>
        </mc:Choice>
        <mc:Fallback xmlns="">
          <p:pic>
            <p:nvPicPr>
              <p:cNvPr id="154" name="Ink 153">
                <a:extLst>
                  <a:ext uri="{FF2B5EF4-FFF2-40B4-BE49-F238E27FC236}">
                    <a16:creationId xmlns:a16="http://schemas.microsoft.com/office/drawing/2014/main" id="{F8D49148-CB0A-413C-A21D-34612E95AD94}"/>
                  </a:ext>
                </a:extLst>
              </p:cNvPr>
              <p:cNvPicPr/>
              <p:nvPr/>
            </p:nvPicPr>
            <p:blipFill>
              <a:blip r:embed="rId150"/>
              <a:stretch>
                <a:fillRect/>
              </a:stretch>
            </p:blipFill>
            <p:spPr>
              <a:xfrm>
                <a:off x="11000369" y="5312628"/>
                <a:ext cx="51120" cy="202320"/>
              </a:xfrm>
              <a:prstGeom prst="rect">
                <a:avLst/>
              </a:prstGeom>
            </p:spPr>
          </p:pic>
        </mc:Fallback>
      </mc:AlternateContent>
      <p:grpSp>
        <p:nvGrpSpPr>
          <p:cNvPr id="169" name="Group 168">
            <a:extLst>
              <a:ext uri="{FF2B5EF4-FFF2-40B4-BE49-F238E27FC236}">
                <a16:creationId xmlns:a16="http://schemas.microsoft.com/office/drawing/2014/main" id="{F5D6D11A-C39F-40DF-BB8C-EF47F1EDA8F1}"/>
              </a:ext>
            </a:extLst>
          </p:cNvPr>
          <p:cNvGrpSpPr/>
          <p:nvPr/>
        </p:nvGrpSpPr>
        <p:grpSpPr>
          <a:xfrm>
            <a:off x="10991369" y="5577228"/>
            <a:ext cx="209520" cy="293040"/>
            <a:chOff x="10991369" y="5577228"/>
            <a:chExt cx="209520" cy="293040"/>
          </a:xfrm>
        </p:grpSpPr>
        <mc:AlternateContent xmlns:mc="http://schemas.openxmlformats.org/markup-compatibility/2006" xmlns:p14="http://schemas.microsoft.com/office/powerpoint/2010/main">
          <mc:Choice Requires="p14">
            <p:contentPart p14:bwMode="auto" r:id="rId151">
              <p14:nvContentPartPr>
                <p14:cNvPr id="158" name="Ink 157">
                  <a:extLst>
                    <a:ext uri="{FF2B5EF4-FFF2-40B4-BE49-F238E27FC236}">
                      <a16:creationId xmlns:a16="http://schemas.microsoft.com/office/drawing/2014/main" id="{BEE703E3-595F-413A-8331-F9933EB2A2BB}"/>
                    </a:ext>
                  </a:extLst>
                </p14:cNvPr>
                <p14:cNvContentPartPr/>
                <p14:nvPr/>
              </p14:nvContentPartPr>
              <p14:xfrm>
                <a:off x="10991369" y="5577228"/>
                <a:ext cx="187920" cy="46440"/>
              </p14:xfrm>
            </p:contentPart>
          </mc:Choice>
          <mc:Fallback xmlns="">
            <p:pic>
              <p:nvPicPr>
                <p:cNvPr id="158" name="Ink 157">
                  <a:extLst>
                    <a:ext uri="{FF2B5EF4-FFF2-40B4-BE49-F238E27FC236}">
                      <a16:creationId xmlns:a16="http://schemas.microsoft.com/office/drawing/2014/main" id="{BEE703E3-595F-413A-8331-F9933EB2A2BB}"/>
                    </a:ext>
                  </a:extLst>
                </p:cNvPr>
                <p:cNvPicPr/>
                <p:nvPr/>
              </p:nvPicPr>
              <p:blipFill>
                <a:blip r:embed="rId152"/>
                <a:stretch>
                  <a:fillRect/>
                </a:stretch>
              </p:blipFill>
              <p:spPr>
                <a:xfrm>
                  <a:off x="10973369" y="5559087"/>
                  <a:ext cx="223560" cy="82358"/>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59" name="Ink 158">
                  <a:extLst>
                    <a:ext uri="{FF2B5EF4-FFF2-40B4-BE49-F238E27FC236}">
                      <a16:creationId xmlns:a16="http://schemas.microsoft.com/office/drawing/2014/main" id="{F28AE32D-EDEC-4BC0-9CE0-32FFAA55E9EF}"/>
                    </a:ext>
                  </a:extLst>
                </p14:cNvPr>
                <p14:cNvContentPartPr/>
                <p14:nvPr/>
              </p14:nvContentPartPr>
              <p14:xfrm>
                <a:off x="11042849" y="5683068"/>
                <a:ext cx="158040" cy="187200"/>
              </p14:xfrm>
            </p:contentPart>
          </mc:Choice>
          <mc:Fallback xmlns="">
            <p:pic>
              <p:nvPicPr>
                <p:cNvPr id="159" name="Ink 158">
                  <a:extLst>
                    <a:ext uri="{FF2B5EF4-FFF2-40B4-BE49-F238E27FC236}">
                      <a16:creationId xmlns:a16="http://schemas.microsoft.com/office/drawing/2014/main" id="{F28AE32D-EDEC-4BC0-9CE0-32FFAA55E9EF}"/>
                    </a:ext>
                  </a:extLst>
                </p:cNvPr>
                <p:cNvPicPr/>
                <p:nvPr/>
              </p:nvPicPr>
              <p:blipFill>
                <a:blip r:embed="rId154"/>
                <a:stretch>
                  <a:fillRect/>
                </a:stretch>
              </p:blipFill>
              <p:spPr>
                <a:xfrm>
                  <a:off x="11024849" y="5665103"/>
                  <a:ext cx="193680" cy="222772"/>
                </a:xfrm>
                <a:prstGeom prst="rect">
                  <a:avLst/>
                </a:prstGeom>
              </p:spPr>
            </p:pic>
          </mc:Fallback>
        </mc:AlternateContent>
      </p:grpSp>
      <p:grpSp>
        <p:nvGrpSpPr>
          <p:cNvPr id="168" name="Group 167">
            <a:extLst>
              <a:ext uri="{FF2B5EF4-FFF2-40B4-BE49-F238E27FC236}">
                <a16:creationId xmlns:a16="http://schemas.microsoft.com/office/drawing/2014/main" id="{8A044857-BD76-40E0-A938-C135ECE3F350}"/>
              </a:ext>
            </a:extLst>
          </p:cNvPr>
          <p:cNvGrpSpPr/>
          <p:nvPr/>
        </p:nvGrpSpPr>
        <p:grpSpPr>
          <a:xfrm>
            <a:off x="10198289" y="5312268"/>
            <a:ext cx="596520" cy="577080"/>
            <a:chOff x="10198289" y="5312268"/>
            <a:chExt cx="596520" cy="577080"/>
          </a:xfrm>
        </p:grpSpPr>
        <mc:AlternateContent xmlns:mc="http://schemas.openxmlformats.org/markup-compatibility/2006" xmlns:p14="http://schemas.microsoft.com/office/powerpoint/2010/main">
          <mc:Choice Requires="p14">
            <p:contentPart p14:bwMode="auto" r:id="rId155">
              <p14:nvContentPartPr>
                <p14:cNvPr id="149" name="Ink 148">
                  <a:extLst>
                    <a:ext uri="{FF2B5EF4-FFF2-40B4-BE49-F238E27FC236}">
                      <a16:creationId xmlns:a16="http://schemas.microsoft.com/office/drawing/2014/main" id="{F22B02DF-BB9C-4F4B-8A95-C9A8AC512B27}"/>
                    </a:ext>
                  </a:extLst>
                </p14:cNvPr>
                <p14:cNvContentPartPr/>
                <p14:nvPr/>
              </p14:nvContentPartPr>
              <p14:xfrm>
                <a:off x="10198289" y="5312268"/>
                <a:ext cx="131040" cy="243000"/>
              </p14:xfrm>
            </p:contentPart>
          </mc:Choice>
          <mc:Fallback xmlns="">
            <p:pic>
              <p:nvPicPr>
                <p:cNvPr id="149" name="Ink 148">
                  <a:extLst>
                    <a:ext uri="{FF2B5EF4-FFF2-40B4-BE49-F238E27FC236}">
                      <a16:creationId xmlns:a16="http://schemas.microsoft.com/office/drawing/2014/main" id="{F22B02DF-BB9C-4F4B-8A95-C9A8AC512B27}"/>
                    </a:ext>
                  </a:extLst>
                </p:cNvPr>
                <p:cNvPicPr/>
                <p:nvPr/>
              </p:nvPicPr>
              <p:blipFill>
                <a:blip r:embed="rId156"/>
                <a:stretch>
                  <a:fillRect/>
                </a:stretch>
              </p:blipFill>
              <p:spPr>
                <a:xfrm>
                  <a:off x="10180338" y="5294268"/>
                  <a:ext cx="166582"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50" name="Ink 149">
                  <a:extLst>
                    <a:ext uri="{FF2B5EF4-FFF2-40B4-BE49-F238E27FC236}">
                      <a16:creationId xmlns:a16="http://schemas.microsoft.com/office/drawing/2014/main" id="{146456BF-DF4C-4247-AC4C-95F716B72119}"/>
                    </a:ext>
                  </a:extLst>
                </p14:cNvPr>
                <p14:cNvContentPartPr/>
                <p14:nvPr/>
              </p14:nvContentPartPr>
              <p14:xfrm>
                <a:off x="10405289" y="5387868"/>
                <a:ext cx="154440" cy="133920"/>
              </p14:xfrm>
            </p:contentPart>
          </mc:Choice>
          <mc:Fallback xmlns="">
            <p:pic>
              <p:nvPicPr>
                <p:cNvPr id="150" name="Ink 149">
                  <a:extLst>
                    <a:ext uri="{FF2B5EF4-FFF2-40B4-BE49-F238E27FC236}">
                      <a16:creationId xmlns:a16="http://schemas.microsoft.com/office/drawing/2014/main" id="{146456BF-DF4C-4247-AC4C-95F716B72119}"/>
                    </a:ext>
                  </a:extLst>
                </p:cNvPr>
                <p:cNvPicPr/>
                <p:nvPr/>
              </p:nvPicPr>
              <p:blipFill>
                <a:blip r:embed="rId158"/>
                <a:stretch>
                  <a:fillRect/>
                </a:stretch>
              </p:blipFill>
              <p:spPr>
                <a:xfrm>
                  <a:off x="10387289" y="5369819"/>
                  <a:ext cx="190080" cy="169656"/>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51" name="Ink 150">
                  <a:extLst>
                    <a:ext uri="{FF2B5EF4-FFF2-40B4-BE49-F238E27FC236}">
                      <a16:creationId xmlns:a16="http://schemas.microsoft.com/office/drawing/2014/main" id="{2C59E338-4455-4BFF-A1B9-661A22941DDD}"/>
                    </a:ext>
                  </a:extLst>
                </p14:cNvPr>
                <p14:cNvContentPartPr/>
                <p14:nvPr/>
              </p14:nvContentPartPr>
              <p14:xfrm>
                <a:off x="10424729" y="5393628"/>
                <a:ext cx="94320" cy="157680"/>
              </p14:xfrm>
            </p:contentPart>
          </mc:Choice>
          <mc:Fallback xmlns="">
            <p:pic>
              <p:nvPicPr>
                <p:cNvPr id="151" name="Ink 150">
                  <a:extLst>
                    <a:ext uri="{FF2B5EF4-FFF2-40B4-BE49-F238E27FC236}">
                      <a16:creationId xmlns:a16="http://schemas.microsoft.com/office/drawing/2014/main" id="{2C59E338-4455-4BFF-A1B9-661A22941DDD}"/>
                    </a:ext>
                  </a:extLst>
                </p:cNvPr>
                <p:cNvPicPr/>
                <p:nvPr/>
              </p:nvPicPr>
              <p:blipFill>
                <a:blip r:embed="rId160"/>
                <a:stretch>
                  <a:fillRect/>
                </a:stretch>
              </p:blipFill>
              <p:spPr>
                <a:xfrm>
                  <a:off x="10406660" y="5375628"/>
                  <a:ext cx="130097"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52" name="Ink 151">
                  <a:extLst>
                    <a:ext uri="{FF2B5EF4-FFF2-40B4-BE49-F238E27FC236}">
                      <a16:creationId xmlns:a16="http://schemas.microsoft.com/office/drawing/2014/main" id="{E40D1F3C-CFC3-41EF-9B2D-53F1ACB68D52}"/>
                    </a:ext>
                  </a:extLst>
                </p14:cNvPr>
                <p14:cNvContentPartPr/>
                <p14:nvPr/>
              </p14:nvContentPartPr>
              <p14:xfrm>
                <a:off x="10657649" y="5413788"/>
                <a:ext cx="128880" cy="9360"/>
              </p14:xfrm>
            </p:contentPart>
          </mc:Choice>
          <mc:Fallback xmlns="">
            <p:pic>
              <p:nvPicPr>
                <p:cNvPr id="152" name="Ink 151">
                  <a:extLst>
                    <a:ext uri="{FF2B5EF4-FFF2-40B4-BE49-F238E27FC236}">
                      <a16:creationId xmlns:a16="http://schemas.microsoft.com/office/drawing/2014/main" id="{E40D1F3C-CFC3-41EF-9B2D-53F1ACB68D52}"/>
                    </a:ext>
                  </a:extLst>
                </p:cNvPr>
                <p:cNvPicPr/>
                <p:nvPr/>
              </p:nvPicPr>
              <p:blipFill>
                <a:blip r:embed="rId162"/>
                <a:stretch>
                  <a:fillRect/>
                </a:stretch>
              </p:blipFill>
              <p:spPr>
                <a:xfrm>
                  <a:off x="10639599" y="5395788"/>
                  <a:ext cx="16462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53" name="Ink 152">
                  <a:extLst>
                    <a:ext uri="{FF2B5EF4-FFF2-40B4-BE49-F238E27FC236}">
                      <a16:creationId xmlns:a16="http://schemas.microsoft.com/office/drawing/2014/main" id="{4C22CB3B-891A-4B15-AADE-C22C0D4D5ED3}"/>
                    </a:ext>
                  </a:extLst>
                </p14:cNvPr>
                <p14:cNvContentPartPr/>
                <p14:nvPr/>
              </p14:nvContentPartPr>
              <p14:xfrm>
                <a:off x="10676729" y="5462028"/>
                <a:ext cx="118080" cy="23400"/>
              </p14:xfrm>
            </p:contentPart>
          </mc:Choice>
          <mc:Fallback xmlns="">
            <p:pic>
              <p:nvPicPr>
                <p:cNvPr id="153" name="Ink 152">
                  <a:extLst>
                    <a:ext uri="{FF2B5EF4-FFF2-40B4-BE49-F238E27FC236}">
                      <a16:creationId xmlns:a16="http://schemas.microsoft.com/office/drawing/2014/main" id="{4C22CB3B-891A-4B15-AADE-C22C0D4D5ED3}"/>
                    </a:ext>
                  </a:extLst>
                </p:cNvPr>
                <p:cNvPicPr/>
                <p:nvPr/>
              </p:nvPicPr>
              <p:blipFill>
                <a:blip r:embed="rId164"/>
                <a:stretch>
                  <a:fillRect/>
                </a:stretch>
              </p:blipFill>
              <p:spPr>
                <a:xfrm>
                  <a:off x="10658729" y="5443747"/>
                  <a:ext cx="153720" cy="59597"/>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56" name="Ink 155">
                  <a:extLst>
                    <a:ext uri="{FF2B5EF4-FFF2-40B4-BE49-F238E27FC236}">
                      <a16:creationId xmlns:a16="http://schemas.microsoft.com/office/drawing/2014/main" id="{B71AC253-858E-4637-9709-DC636995CDC7}"/>
                    </a:ext>
                  </a:extLst>
                </p14:cNvPr>
                <p14:cNvContentPartPr/>
                <p14:nvPr/>
              </p14:nvContentPartPr>
              <p14:xfrm>
                <a:off x="10309169" y="5601708"/>
                <a:ext cx="327600" cy="24120"/>
              </p14:xfrm>
            </p:contentPart>
          </mc:Choice>
          <mc:Fallback xmlns="">
            <p:pic>
              <p:nvPicPr>
                <p:cNvPr id="156" name="Ink 155">
                  <a:extLst>
                    <a:ext uri="{FF2B5EF4-FFF2-40B4-BE49-F238E27FC236}">
                      <a16:creationId xmlns:a16="http://schemas.microsoft.com/office/drawing/2014/main" id="{B71AC253-858E-4637-9709-DC636995CDC7}"/>
                    </a:ext>
                  </a:extLst>
                </p:cNvPr>
                <p:cNvPicPr/>
                <p:nvPr/>
              </p:nvPicPr>
              <p:blipFill>
                <a:blip r:embed="rId166"/>
                <a:stretch>
                  <a:fillRect/>
                </a:stretch>
              </p:blipFill>
              <p:spPr>
                <a:xfrm>
                  <a:off x="10291169" y="5583708"/>
                  <a:ext cx="36324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57" name="Ink 156">
                  <a:extLst>
                    <a:ext uri="{FF2B5EF4-FFF2-40B4-BE49-F238E27FC236}">
                      <a16:creationId xmlns:a16="http://schemas.microsoft.com/office/drawing/2014/main" id="{E7036F74-E095-4FFD-90D5-80E722E74DD6}"/>
                    </a:ext>
                  </a:extLst>
                </p14:cNvPr>
                <p14:cNvContentPartPr/>
                <p14:nvPr/>
              </p14:nvContentPartPr>
              <p14:xfrm>
                <a:off x="10358849" y="5684148"/>
                <a:ext cx="114120" cy="205200"/>
              </p14:xfrm>
            </p:contentPart>
          </mc:Choice>
          <mc:Fallback xmlns="">
            <p:pic>
              <p:nvPicPr>
                <p:cNvPr id="157" name="Ink 156">
                  <a:extLst>
                    <a:ext uri="{FF2B5EF4-FFF2-40B4-BE49-F238E27FC236}">
                      <a16:creationId xmlns:a16="http://schemas.microsoft.com/office/drawing/2014/main" id="{E7036F74-E095-4FFD-90D5-80E722E74DD6}"/>
                    </a:ext>
                  </a:extLst>
                </p:cNvPr>
                <p:cNvPicPr/>
                <p:nvPr/>
              </p:nvPicPr>
              <p:blipFill>
                <a:blip r:embed="rId168"/>
                <a:stretch>
                  <a:fillRect/>
                </a:stretch>
              </p:blipFill>
              <p:spPr>
                <a:xfrm>
                  <a:off x="10340849" y="5666148"/>
                  <a:ext cx="14976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60" name="Ink 159">
                  <a:extLst>
                    <a:ext uri="{FF2B5EF4-FFF2-40B4-BE49-F238E27FC236}">
                      <a16:creationId xmlns:a16="http://schemas.microsoft.com/office/drawing/2014/main" id="{FE360BC4-9A2D-43A8-8994-EBD974E97C18}"/>
                    </a:ext>
                  </a:extLst>
                </p14:cNvPr>
                <p14:cNvContentPartPr/>
                <p14:nvPr/>
              </p14:nvContentPartPr>
              <p14:xfrm>
                <a:off x="10268129" y="5370948"/>
                <a:ext cx="298080" cy="433440"/>
              </p14:xfrm>
            </p:contentPart>
          </mc:Choice>
          <mc:Fallback xmlns="">
            <p:pic>
              <p:nvPicPr>
                <p:cNvPr id="160" name="Ink 159">
                  <a:extLst>
                    <a:ext uri="{FF2B5EF4-FFF2-40B4-BE49-F238E27FC236}">
                      <a16:creationId xmlns:a16="http://schemas.microsoft.com/office/drawing/2014/main" id="{FE360BC4-9A2D-43A8-8994-EBD974E97C18}"/>
                    </a:ext>
                  </a:extLst>
                </p:cNvPr>
                <p:cNvPicPr/>
                <p:nvPr/>
              </p:nvPicPr>
              <p:blipFill>
                <a:blip r:embed="rId170"/>
                <a:stretch>
                  <a:fillRect/>
                </a:stretch>
              </p:blipFill>
              <p:spPr>
                <a:xfrm>
                  <a:off x="10250129" y="5352948"/>
                  <a:ext cx="333720" cy="469080"/>
                </a:xfrm>
                <a:prstGeom prst="rect">
                  <a:avLst/>
                </a:prstGeom>
              </p:spPr>
            </p:pic>
          </mc:Fallback>
        </mc:AlternateContent>
      </p:grpSp>
      <p:grpSp>
        <p:nvGrpSpPr>
          <p:cNvPr id="167" name="Group 166">
            <a:extLst>
              <a:ext uri="{FF2B5EF4-FFF2-40B4-BE49-F238E27FC236}">
                <a16:creationId xmlns:a16="http://schemas.microsoft.com/office/drawing/2014/main" id="{2A1DDB46-2C6C-4447-A3BD-76C288F463D1}"/>
              </a:ext>
            </a:extLst>
          </p:cNvPr>
          <p:cNvGrpSpPr/>
          <p:nvPr/>
        </p:nvGrpSpPr>
        <p:grpSpPr>
          <a:xfrm>
            <a:off x="10473329" y="6119748"/>
            <a:ext cx="710280" cy="510840"/>
            <a:chOff x="10473329" y="6119748"/>
            <a:chExt cx="710280" cy="510840"/>
          </a:xfrm>
        </p:grpSpPr>
        <mc:AlternateContent xmlns:mc="http://schemas.openxmlformats.org/markup-compatibility/2006" xmlns:p14="http://schemas.microsoft.com/office/powerpoint/2010/main">
          <mc:Choice Requires="p14">
            <p:contentPart p14:bwMode="auto" r:id="rId171">
              <p14:nvContentPartPr>
                <p14:cNvPr id="161" name="Ink 160">
                  <a:extLst>
                    <a:ext uri="{FF2B5EF4-FFF2-40B4-BE49-F238E27FC236}">
                      <a16:creationId xmlns:a16="http://schemas.microsoft.com/office/drawing/2014/main" id="{8269326A-FBC6-4F47-8EE3-7310FA227698}"/>
                    </a:ext>
                  </a:extLst>
                </p14:cNvPr>
                <p14:cNvContentPartPr/>
                <p14:nvPr/>
              </p14:nvContentPartPr>
              <p14:xfrm>
                <a:off x="10473329" y="6119748"/>
                <a:ext cx="172800" cy="169200"/>
              </p14:xfrm>
            </p:contentPart>
          </mc:Choice>
          <mc:Fallback xmlns="">
            <p:pic>
              <p:nvPicPr>
                <p:cNvPr id="161" name="Ink 160">
                  <a:extLst>
                    <a:ext uri="{FF2B5EF4-FFF2-40B4-BE49-F238E27FC236}">
                      <a16:creationId xmlns:a16="http://schemas.microsoft.com/office/drawing/2014/main" id="{8269326A-FBC6-4F47-8EE3-7310FA227698}"/>
                    </a:ext>
                  </a:extLst>
                </p:cNvPr>
                <p:cNvPicPr/>
                <p:nvPr/>
              </p:nvPicPr>
              <p:blipFill>
                <a:blip r:embed="rId172"/>
                <a:stretch>
                  <a:fillRect/>
                </a:stretch>
              </p:blipFill>
              <p:spPr>
                <a:xfrm>
                  <a:off x="10455329" y="6101748"/>
                  <a:ext cx="20844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62" name="Ink 161">
                  <a:extLst>
                    <a:ext uri="{FF2B5EF4-FFF2-40B4-BE49-F238E27FC236}">
                      <a16:creationId xmlns:a16="http://schemas.microsoft.com/office/drawing/2014/main" id="{E2D095D9-2BC2-44AE-BDCA-A2BE53C28C7C}"/>
                    </a:ext>
                  </a:extLst>
                </p14:cNvPr>
                <p14:cNvContentPartPr/>
                <p14:nvPr/>
              </p14:nvContentPartPr>
              <p14:xfrm>
                <a:off x="10483409" y="6145668"/>
                <a:ext cx="106560" cy="183600"/>
              </p14:xfrm>
            </p:contentPart>
          </mc:Choice>
          <mc:Fallback xmlns="">
            <p:pic>
              <p:nvPicPr>
                <p:cNvPr id="162" name="Ink 161">
                  <a:extLst>
                    <a:ext uri="{FF2B5EF4-FFF2-40B4-BE49-F238E27FC236}">
                      <a16:creationId xmlns:a16="http://schemas.microsoft.com/office/drawing/2014/main" id="{E2D095D9-2BC2-44AE-BDCA-A2BE53C28C7C}"/>
                    </a:ext>
                  </a:extLst>
                </p:cNvPr>
                <p:cNvPicPr/>
                <p:nvPr/>
              </p:nvPicPr>
              <p:blipFill>
                <a:blip r:embed="rId174"/>
                <a:stretch>
                  <a:fillRect/>
                </a:stretch>
              </p:blipFill>
              <p:spPr>
                <a:xfrm>
                  <a:off x="10465409" y="6127633"/>
                  <a:ext cx="142200" cy="21931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63" name="Ink 162">
                  <a:extLst>
                    <a:ext uri="{FF2B5EF4-FFF2-40B4-BE49-F238E27FC236}">
                      <a16:creationId xmlns:a16="http://schemas.microsoft.com/office/drawing/2014/main" id="{2B9A12DB-B8F7-4744-8771-987F4E52B8CF}"/>
                    </a:ext>
                  </a:extLst>
                </p14:cNvPr>
                <p14:cNvContentPartPr/>
                <p14:nvPr/>
              </p14:nvContentPartPr>
              <p14:xfrm>
                <a:off x="10737569" y="6194628"/>
                <a:ext cx="97200" cy="123120"/>
              </p14:xfrm>
            </p:contentPart>
          </mc:Choice>
          <mc:Fallback xmlns="">
            <p:pic>
              <p:nvPicPr>
                <p:cNvPr id="163" name="Ink 162">
                  <a:extLst>
                    <a:ext uri="{FF2B5EF4-FFF2-40B4-BE49-F238E27FC236}">
                      <a16:creationId xmlns:a16="http://schemas.microsoft.com/office/drawing/2014/main" id="{2B9A12DB-B8F7-4744-8771-987F4E52B8CF}"/>
                    </a:ext>
                  </a:extLst>
                </p:cNvPr>
                <p:cNvPicPr/>
                <p:nvPr/>
              </p:nvPicPr>
              <p:blipFill>
                <a:blip r:embed="rId176"/>
                <a:stretch>
                  <a:fillRect/>
                </a:stretch>
              </p:blipFill>
              <p:spPr>
                <a:xfrm>
                  <a:off x="10719569" y="6176628"/>
                  <a:ext cx="13284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64" name="Ink 163">
                  <a:extLst>
                    <a:ext uri="{FF2B5EF4-FFF2-40B4-BE49-F238E27FC236}">
                      <a16:creationId xmlns:a16="http://schemas.microsoft.com/office/drawing/2014/main" id="{AA0B67B7-294A-4F8D-933E-17EF2E735612}"/>
                    </a:ext>
                  </a:extLst>
                </p14:cNvPr>
                <p14:cNvContentPartPr/>
                <p14:nvPr/>
              </p14:nvContentPartPr>
              <p14:xfrm>
                <a:off x="11059409" y="6144588"/>
                <a:ext cx="17640" cy="88560"/>
              </p14:xfrm>
            </p:contentPart>
          </mc:Choice>
          <mc:Fallback xmlns="">
            <p:pic>
              <p:nvPicPr>
                <p:cNvPr id="164" name="Ink 163">
                  <a:extLst>
                    <a:ext uri="{FF2B5EF4-FFF2-40B4-BE49-F238E27FC236}">
                      <a16:creationId xmlns:a16="http://schemas.microsoft.com/office/drawing/2014/main" id="{AA0B67B7-294A-4F8D-933E-17EF2E735612}"/>
                    </a:ext>
                  </a:extLst>
                </p:cNvPr>
                <p:cNvPicPr/>
                <p:nvPr/>
              </p:nvPicPr>
              <p:blipFill>
                <a:blip r:embed="rId178"/>
                <a:stretch>
                  <a:fillRect/>
                </a:stretch>
              </p:blipFill>
              <p:spPr>
                <a:xfrm>
                  <a:off x="11041409" y="6126588"/>
                  <a:ext cx="5328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65" name="Ink 164">
                  <a:extLst>
                    <a:ext uri="{FF2B5EF4-FFF2-40B4-BE49-F238E27FC236}">
                      <a16:creationId xmlns:a16="http://schemas.microsoft.com/office/drawing/2014/main" id="{70767AAA-B776-4550-B610-EF9C5999FBAD}"/>
                    </a:ext>
                  </a:extLst>
                </p14:cNvPr>
                <p14:cNvContentPartPr/>
                <p14:nvPr/>
              </p14:nvContentPartPr>
              <p14:xfrm>
                <a:off x="10944569" y="6269148"/>
                <a:ext cx="214920" cy="58320"/>
              </p14:xfrm>
            </p:contentPart>
          </mc:Choice>
          <mc:Fallback xmlns="">
            <p:pic>
              <p:nvPicPr>
                <p:cNvPr id="165" name="Ink 164">
                  <a:extLst>
                    <a:ext uri="{FF2B5EF4-FFF2-40B4-BE49-F238E27FC236}">
                      <a16:creationId xmlns:a16="http://schemas.microsoft.com/office/drawing/2014/main" id="{70767AAA-B776-4550-B610-EF9C5999FBAD}"/>
                    </a:ext>
                  </a:extLst>
                </p:cNvPr>
                <p:cNvPicPr/>
                <p:nvPr/>
              </p:nvPicPr>
              <p:blipFill>
                <a:blip r:embed="rId180"/>
                <a:stretch>
                  <a:fillRect/>
                </a:stretch>
              </p:blipFill>
              <p:spPr>
                <a:xfrm>
                  <a:off x="10926569" y="6251148"/>
                  <a:ext cx="25056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66" name="Ink 165">
                  <a:extLst>
                    <a:ext uri="{FF2B5EF4-FFF2-40B4-BE49-F238E27FC236}">
                      <a16:creationId xmlns:a16="http://schemas.microsoft.com/office/drawing/2014/main" id="{2337C4C1-0C71-4683-ABBB-19A93640C47C}"/>
                    </a:ext>
                  </a:extLst>
                </p14:cNvPr>
                <p14:cNvContentPartPr/>
                <p14:nvPr/>
              </p14:nvContentPartPr>
              <p14:xfrm>
                <a:off x="11025929" y="6409908"/>
                <a:ext cx="157680" cy="220680"/>
              </p14:xfrm>
            </p:contentPart>
          </mc:Choice>
          <mc:Fallback xmlns="">
            <p:pic>
              <p:nvPicPr>
                <p:cNvPr id="166" name="Ink 165">
                  <a:extLst>
                    <a:ext uri="{FF2B5EF4-FFF2-40B4-BE49-F238E27FC236}">
                      <a16:creationId xmlns:a16="http://schemas.microsoft.com/office/drawing/2014/main" id="{2337C4C1-0C71-4683-ABBB-19A93640C47C}"/>
                    </a:ext>
                  </a:extLst>
                </p:cNvPr>
                <p:cNvPicPr/>
                <p:nvPr/>
              </p:nvPicPr>
              <p:blipFill>
                <a:blip r:embed="rId182"/>
                <a:stretch>
                  <a:fillRect/>
                </a:stretch>
              </p:blipFill>
              <p:spPr>
                <a:xfrm>
                  <a:off x="11007888" y="6391908"/>
                  <a:ext cx="193402" cy="256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3">
            <p14:nvContentPartPr>
              <p14:cNvPr id="179" name="Ink 178">
                <a:extLst>
                  <a:ext uri="{FF2B5EF4-FFF2-40B4-BE49-F238E27FC236}">
                    <a16:creationId xmlns:a16="http://schemas.microsoft.com/office/drawing/2014/main" id="{9B900C4B-AA65-4F0D-B1E9-E2639F2920CF}"/>
                  </a:ext>
                </a:extLst>
              </p14:cNvPr>
              <p14:cNvContentPartPr/>
              <p14:nvPr/>
            </p14:nvContentPartPr>
            <p14:xfrm>
              <a:off x="2259209" y="5351868"/>
              <a:ext cx="87480" cy="32400"/>
            </p14:xfrm>
          </p:contentPart>
        </mc:Choice>
        <mc:Fallback xmlns="">
          <p:pic>
            <p:nvPicPr>
              <p:cNvPr id="179" name="Ink 178">
                <a:extLst>
                  <a:ext uri="{FF2B5EF4-FFF2-40B4-BE49-F238E27FC236}">
                    <a16:creationId xmlns:a16="http://schemas.microsoft.com/office/drawing/2014/main" id="{9B900C4B-AA65-4F0D-B1E9-E2639F2920CF}"/>
                  </a:ext>
                </a:extLst>
              </p:cNvPr>
              <p:cNvPicPr/>
              <p:nvPr/>
            </p:nvPicPr>
            <p:blipFill>
              <a:blip r:embed="rId184"/>
              <a:stretch>
                <a:fillRect/>
              </a:stretch>
            </p:blipFill>
            <p:spPr>
              <a:xfrm>
                <a:off x="2241209" y="5333868"/>
                <a:ext cx="12312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83" name="Ink 182">
                <a:extLst>
                  <a:ext uri="{FF2B5EF4-FFF2-40B4-BE49-F238E27FC236}">
                    <a16:creationId xmlns:a16="http://schemas.microsoft.com/office/drawing/2014/main" id="{E7DBA10C-7CF8-4A77-941F-A1F092AA0C13}"/>
                  </a:ext>
                </a:extLst>
              </p14:cNvPr>
              <p14:cNvContentPartPr/>
              <p14:nvPr/>
            </p14:nvContentPartPr>
            <p14:xfrm>
              <a:off x="2529209" y="5523948"/>
              <a:ext cx="6840" cy="117360"/>
            </p14:xfrm>
          </p:contentPart>
        </mc:Choice>
        <mc:Fallback xmlns="">
          <p:pic>
            <p:nvPicPr>
              <p:cNvPr id="183" name="Ink 182">
                <a:extLst>
                  <a:ext uri="{FF2B5EF4-FFF2-40B4-BE49-F238E27FC236}">
                    <a16:creationId xmlns:a16="http://schemas.microsoft.com/office/drawing/2014/main" id="{E7DBA10C-7CF8-4A77-941F-A1F092AA0C13}"/>
                  </a:ext>
                </a:extLst>
              </p:cNvPr>
              <p:cNvPicPr/>
              <p:nvPr/>
            </p:nvPicPr>
            <p:blipFill>
              <a:blip r:embed="rId186"/>
              <a:stretch>
                <a:fillRect/>
              </a:stretch>
            </p:blipFill>
            <p:spPr>
              <a:xfrm>
                <a:off x="2511209" y="5505948"/>
                <a:ext cx="42480" cy="153000"/>
              </a:xfrm>
              <a:prstGeom prst="rect">
                <a:avLst/>
              </a:prstGeom>
            </p:spPr>
          </p:pic>
        </mc:Fallback>
      </mc:AlternateContent>
      <p:grpSp>
        <p:nvGrpSpPr>
          <p:cNvPr id="269" name="Group 268">
            <a:extLst>
              <a:ext uri="{FF2B5EF4-FFF2-40B4-BE49-F238E27FC236}">
                <a16:creationId xmlns:a16="http://schemas.microsoft.com/office/drawing/2014/main" id="{18A38155-C4AA-407A-BEA3-48301FDE41AA}"/>
              </a:ext>
            </a:extLst>
          </p:cNvPr>
          <p:cNvGrpSpPr/>
          <p:nvPr/>
        </p:nvGrpSpPr>
        <p:grpSpPr>
          <a:xfrm>
            <a:off x="946289" y="4371228"/>
            <a:ext cx="4005360" cy="2427480"/>
            <a:chOff x="946289" y="4371228"/>
            <a:chExt cx="4005360" cy="2427480"/>
          </a:xfrm>
        </p:grpSpPr>
        <mc:AlternateContent xmlns:mc="http://schemas.openxmlformats.org/markup-compatibility/2006" xmlns:p14="http://schemas.microsoft.com/office/powerpoint/2010/main">
          <mc:Choice Requires="p14">
            <p:contentPart p14:bwMode="auto" r:id="rId187">
              <p14:nvContentPartPr>
                <p14:cNvPr id="176" name="Ink 175">
                  <a:extLst>
                    <a:ext uri="{FF2B5EF4-FFF2-40B4-BE49-F238E27FC236}">
                      <a16:creationId xmlns:a16="http://schemas.microsoft.com/office/drawing/2014/main" id="{D29C099D-C6AC-4801-A37F-65B4527C3106}"/>
                    </a:ext>
                  </a:extLst>
                </p14:cNvPr>
                <p14:cNvContentPartPr/>
                <p14:nvPr/>
              </p14:nvContentPartPr>
              <p14:xfrm>
                <a:off x="1023329" y="5461668"/>
                <a:ext cx="2620800" cy="267120"/>
              </p14:xfrm>
            </p:contentPart>
          </mc:Choice>
          <mc:Fallback xmlns="">
            <p:pic>
              <p:nvPicPr>
                <p:cNvPr id="176" name="Ink 175">
                  <a:extLst>
                    <a:ext uri="{FF2B5EF4-FFF2-40B4-BE49-F238E27FC236}">
                      <a16:creationId xmlns:a16="http://schemas.microsoft.com/office/drawing/2014/main" id="{D29C099D-C6AC-4801-A37F-65B4527C3106}"/>
                    </a:ext>
                  </a:extLst>
                </p:cNvPr>
                <p:cNvPicPr/>
                <p:nvPr/>
              </p:nvPicPr>
              <p:blipFill>
                <a:blip r:embed="rId188"/>
                <a:stretch>
                  <a:fillRect/>
                </a:stretch>
              </p:blipFill>
              <p:spPr>
                <a:xfrm>
                  <a:off x="1005329" y="5443668"/>
                  <a:ext cx="265644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77" name="Ink 176">
                  <a:extLst>
                    <a:ext uri="{FF2B5EF4-FFF2-40B4-BE49-F238E27FC236}">
                      <a16:creationId xmlns:a16="http://schemas.microsoft.com/office/drawing/2014/main" id="{17111EAB-C69E-4E7A-80F4-1C339FB39468}"/>
                    </a:ext>
                  </a:extLst>
                </p14:cNvPr>
                <p14:cNvContentPartPr/>
                <p14:nvPr/>
              </p14:nvContentPartPr>
              <p14:xfrm>
                <a:off x="3586169" y="5410548"/>
                <a:ext cx="111600" cy="169920"/>
              </p14:xfrm>
            </p:contentPart>
          </mc:Choice>
          <mc:Fallback xmlns="">
            <p:pic>
              <p:nvPicPr>
                <p:cNvPr id="177" name="Ink 176">
                  <a:extLst>
                    <a:ext uri="{FF2B5EF4-FFF2-40B4-BE49-F238E27FC236}">
                      <a16:creationId xmlns:a16="http://schemas.microsoft.com/office/drawing/2014/main" id="{17111EAB-C69E-4E7A-80F4-1C339FB39468}"/>
                    </a:ext>
                  </a:extLst>
                </p:cNvPr>
                <p:cNvPicPr/>
                <p:nvPr/>
              </p:nvPicPr>
              <p:blipFill>
                <a:blip r:embed="rId190"/>
                <a:stretch>
                  <a:fillRect/>
                </a:stretch>
              </p:blipFill>
              <p:spPr>
                <a:xfrm>
                  <a:off x="3568169" y="5392548"/>
                  <a:ext cx="14724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70" name="Ink 169">
                  <a:extLst>
                    <a:ext uri="{FF2B5EF4-FFF2-40B4-BE49-F238E27FC236}">
                      <a16:creationId xmlns:a16="http://schemas.microsoft.com/office/drawing/2014/main" id="{32B5B382-1E21-4849-AB3D-1B19ADEA0BE9}"/>
                    </a:ext>
                  </a:extLst>
                </p14:cNvPr>
                <p14:cNvContentPartPr/>
                <p14:nvPr/>
              </p14:nvContentPartPr>
              <p14:xfrm>
                <a:off x="946289" y="4675788"/>
                <a:ext cx="101520" cy="246240"/>
              </p14:xfrm>
            </p:contentPart>
          </mc:Choice>
          <mc:Fallback xmlns="">
            <p:pic>
              <p:nvPicPr>
                <p:cNvPr id="170" name="Ink 169">
                  <a:extLst>
                    <a:ext uri="{FF2B5EF4-FFF2-40B4-BE49-F238E27FC236}">
                      <a16:creationId xmlns:a16="http://schemas.microsoft.com/office/drawing/2014/main" id="{32B5B382-1E21-4849-AB3D-1B19ADEA0BE9}"/>
                    </a:ext>
                  </a:extLst>
                </p:cNvPr>
                <p:cNvPicPr/>
                <p:nvPr/>
              </p:nvPicPr>
              <p:blipFill>
                <a:blip r:embed="rId192"/>
                <a:stretch>
                  <a:fillRect/>
                </a:stretch>
              </p:blipFill>
              <p:spPr>
                <a:xfrm>
                  <a:off x="928225" y="4657788"/>
                  <a:ext cx="137287"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71" name="Ink 170">
                  <a:extLst>
                    <a:ext uri="{FF2B5EF4-FFF2-40B4-BE49-F238E27FC236}">
                      <a16:creationId xmlns:a16="http://schemas.microsoft.com/office/drawing/2014/main" id="{F892316E-2903-4D26-88E7-10D42D40B40A}"/>
                    </a:ext>
                  </a:extLst>
                </p14:cNvPr>
                <p14:cNvContentPartPr/>
                <p14:nvPr/>
              </p14:nvContentPartPr>
              <p14:xfrm>
                <a:off x="1153649" y="4883148"/>
                <a:ext cx="5760" cy="9000"/>
              </p14:xfrm>
            </p:contentPart>
          </mc:Choice>
          <mc:Fallback xmlns="">
            <p:pic>
              <p:nvPicPr>
                <p:cNvPr id="171" name="Ink 170">
                  <a:extLst>
                    <a:ext uri="{FF2B5EF4-FFF2-40B4-BE49-F238E27FC236}">
                      <a16:creationId xmlns:a16="http://schemas.microsoft.com/office/drawing/2014/main" id="{F892316E-2903-4D26-88E7-10D42D40B40A}"/>
                    </a:ext>
                  </a:extLst>
                </p:cNvPr>
                <p:cNvPicPr/>
                <p:nvPr/>
              </p:nvPicPr>
              <p:blipFill>
                <a:blip r:embed="rId194"/>
                <a:stretch>
                  <a:fillRect/>
                </a:stretch>
              </p:blipFill>
              <p:spPr>
                <a:xfrm>
                  <a:off x="1135649" y="4865148"/>
                  <a:ext cx="4140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210" name="Ink 209">
                  <a:extLst>
                    <a:ext uri="{FF2B5EF4-FFF2-40B4-BE49-F238E27FC236}">
                      <a16:creationId xmlns:a16="http://schemas.microsoft.com/office/drawing/2014/main" id="{6FCF8D9F-FA6B-4C81-919D-3C664135E257}"/>
                    </a:ext>
                  </a:extLst>
                </p14:cNvPr>
                <p14:cNvContentPartPr/>
                <p14:nvPr/>
              </p14:nvContentPartPr>
              <p14:xfrm>
                <a:off x="3478529" y="5064948"/>
                <a:ext cx="96120" cy="231480"/>
              </p14:xfrm>
            </p:contentPart>
          </mc:Choice>
          <mc:Fallback xmlns="">
            <p:pic>
              <p:nvPicPr>
                <p:cNvPr id="210" name="Ink 209">
                  <a:extLst>
                    <a:ext uri="{FF2B5EF4-FFF2-40B4-BE49-F238E27FC236}">
                      <a16:creationId xmlns:a16="http://schemas.microsoft.com/office/drawing/2014/main" id="{6FCF8D9F-FA6B-4C81-919D-3C664135E257}"/>
                    </a:ext>
                  </a:extLst>
                </p:cNvPr>
                <p:cNvPicPr/>
                <p:nvPr/>
              </p:nvPicPr>
              <p:blipFill>
                <a:blip r:embed="rId196"/>
                <a:stretch>
                  <a:fillRect/>
                </a:stretch>
              </p:blipFill>
              <p:spPr>
                <a:xfrm>
                  <a:off x="3460529" y="5046920"/>
                  <a:ext cx="131760" cy="267176"/>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211" name="Ink 210">
                  <a:extLst>
                    <a:ext uri="{FF2B5EF4-FFF2-40B4-BE49-F238E27FC236}">
                      <a16:creationId xmlns:a16="http://schemas.microsoft.com/office/drawing/2014/main" id="{7D58178F-A0A9-4770-BD93-62AEE1020610}"/>
                    </a:ext>
                  </a:extLst>
                </p14:cNvPr>
                <p14:cNvContentPartPr/>
                <p14:nvPr/>
              </p14:nvContentPartPr>
              <p14:xfrm>
                <a:off x="3613169" y="5086908"/>
                <a:ext cx="78480" cy="7920"/>
              </p14:xfrm>
            </p:contentPart>
          </mc:Choice>
          <mc:Fallback xmlns="">
            <p:pic>
              <p:nvPicPr>
                <p:cNvPr id="211" name="Ink 210">
                  <a:extLst>
                    <a:ext uri="{FF2B5EF4-FFF2-40B4-BE49-F238E27FC236}">
                      <a16:creationId xmlns:a16="http://schemas.microsoft.com/office/drawing/2014/main" id="{7D58178F-A0A9-4770-BD93-62AEE1020610}"/>
                    </a:ext>
                  </a:extLst>
                </p:cNvPr>
                <p:cNvPicPr/>
                <p:nvPr/>
              </p:nvPicPr>
              <p:blipFill>
                <a:blip r:embed="rId198"/>
                <a:stretch>
                  <a:fillRect/>
                </a:stretch>
              </p:blipFill>
              <p:spPr>
                <a:xfrm>
                  <a:off x="3595169" y="5068908"/>
                  <a:ext cx="11412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212" name="Ink 211">
                  <a:extLst>
                    <a:ext uri="{FF2B5EF4-FFF2-40B4-BE49-F238E27FC236}">
                      <a16:creationId xmlns:a16="http://schemas.microsoft.com/office/drawing/2014/main" id="{E0D1C643-39F3-4782-A09C-CF45A78C3047}"/>
                    </a:ext>
                  </a:extLst>
                </p14:cNvPr>
                <p14:cNvContentPartPr/>
                <p14:nvPr/>
              </p14:nvContentPartPr>
              <p14:xfrm>
                <a:off x="3631169" y="5131548"/>
                <a:ext cx="93600" cy="13680"/>
              </p14:xfrm>
            </p:contentPart>
          </mc:Choice>
          <mc:Fallback xmlns="">
            <p:pic>
              <p:nvPicPr>
                <p:cNvPr id="212" name="Ink 211">
                  <a:extLst>
                    <a:ext uri="{FF2B5EF4-FFF2-40B4-BE49-F238E27FC236}">
                      <a16:creationId xmlns:a16="http://schemas.microsoft.com/office/drawing/2014/main" id="{E0D1C643-39F3-4782-A09C-CF45A78C3047}"/>
                    </a:ext>
                  </a:extLst>
                </p:cNvPr>
                <p:cNvPicPr/>
                <p:nvPr/>
              </p:nvPicPr>
              <p:blipFill>
                <a:blip r:embed="rId200"/>
                <a:stretch>
                  <a:fillRect/>
                </a:stretch>
              </p:blipFill>
              <p:spPr>
                <a:xfrm>
                  <a:off x="3613169" y="5113548"/>
                  <a:ext cx="12924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213" name="Ink 212">
                  <a:extLst>
                    <a:ext uri="{FF2B5EF4-FFF2-40B4-BE49-F238E27FC236}">
                      <a16:creationId xmlns:a16="http://schemas.microsoft.com/office/drawing/2014/main" id="{4E17EF76-8D9E-4BA3-A73F-0A70BA28EF9A}"/>
                    </a:ext>
                  </a:extLst>
                </p14:cNvPr>
                <p14:cNvContentPartPr/>
                <p14:nvPr/>
              </p14:nvContentPartPr>
              <p14:xfrm>
                <a:off x="3820889" y="5018148"/>
                <a:ext cx="39960" cy="156240"/>
              </p14:xfrm>
            </p:contentPart>
          </mc:Choice>
          <mc:Fallback xmlns="">
            <p:pic>
              <p:nvPicPr>
                <p:cNvPr id="213" name="Ink 212">
                  <a:extLst>
                    <a:ext uri="{FF2B5EF4-FFF2-40B4-BE49-F238E27FC236}">
                      <a16:creationId xmlns:a16="http://schemas.microsoft.com/office/drawing/2014/main" id="{4E17EF76-8D9E-4BA3-A73F-0A70BA28EF9A}"/>
                    </a:ext>
                  </a:extLst>
                </p:cNvPr>
                <p:cNvPicPr/>
                <p:nvPr/>
              </p:nvPicPr>
              <p:blipFill>
                <a:blip r:embed="rId202"/>
                <a:stretch>
                  <a:fillRect/>
                </a:stretch>
              </p:blipFill>
              <p:spPr>
                <a:xfrm>
                  <a:off x="3802889" y="5000148"/>
                  <a:ext cx="7560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214" name="Ink 213">
                  <a:extLst>
                    <a:ext uri="{FF2B5EF4-FFF2-40B4-BE49-F238E27FC236}">
                      <a16:creationId xmlns:a16="http://schemas.microsoft.com/office/drawing/2014/main" id="{79AE16B1-61C1-4DD3-9C33-171F7B8D0FB4}"/>
                    </a:ext>
                  </a:extLst>
                </p14:cNvPr>
                <p14:cNvContentPartPr/>
                <p14:nvPr/>
              </p14:nvContentPartPr>
              <p14:xfrm>
                <a:off x="3901169" y="5066748"/>
                <a:ext cx="73440" cy="92880"/>
              </p14:xfrm>
            </p:contentPart>
          </mc:Choice>
          <mc:Fallback xmlns="">
            <p:pic>
              <p:nvPicPr>
                <p:cNvPr id="214" name="Ink 213">
                  <a:extLst>
                    <a:ext uri="{FF2B5EF4-FFF2-40B4-BE49-F238E27FC236}">
                      <a16:creationId xmlns:a16="http://schemas.microsoft.com/office/drawing/2014/main" id="{79AE16B1-61C1-4DD3-9C33-171F7B8D0FB4}"/>
                    </a:ext>
                  </a:extLst>
                </p:cNvPr>
                <p:cNvPicPr/>
                <p:nvPr/>
              </p:nvPicPr>
              <p:blipFill>
                <a:blip r:embed="rId204"/>
                <a:stretch>
                  <a:fillRect/>
                </a:stretch>
              </p:blipFill>
              <p:spPr>
                <a:xfrm>
                  <a:off x="3883169" y="5048748"/>
                  <a:ext cx="10908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215" name="Ink 214">
                  <a:extLst>
                    <a:ext uri="{FF2B5EF4-FFF2-40B4-BE49-F238E27FC236}">
                      <a16:creationId xmlns:a16="http://schemas.microsoft.com/office/drawing/2014/main" id="{C704F3D1-E07E-49E5-96D5-C9DDEB87B8C6}"/>
                    </a:ext>
                  </a:extLst>
                </p14:cNvPr>
                <p14:cNvContentPartPr/>
                <p14:nvPr/>
              </p14:nvContentPartPr>
              <p14:xfrm>
                <a:off x="4017089" y="5048388"/>
                <a:ext cx="103680" cy="235800"/>
              </p14:xfrm>
            </p:contentPart>
          </mc:Choice>
          <mc:Fallback xmlns="">
            <p:pic>
              <p:nvPicPr>
                <p:cNvPr id="215" name="Ink 214">
                  <a:extLst>
                    <a:ext uri="{FF2B5EF4-FFF2-40B4-BE49-F238E27FC236}">
                      <a16:creationId xmlns:a16="http://schemas.microsoft.com/office/drawing/2014/main" id="{C704F3D1-E07E-49E5-96D5-C9DDEB87B8C6}"/>
                    </a:ext>
                  </a:extLst>
                </p:cNvPr>
                <p:cNvPicPr/>
                <p:nvPr/>
              </p:nvPicPr>
              <p:blipFill>
                <a:blip r:embed="rId206"/>
                <a:stretch>
                  <a:fillRect/>
                </a:stretch>
              </p:blipFill>
              <p:spPr>
                <a:xfrm>
                  <a:off x="3999089" y="5030388"/>
                  <a:ext cx="13932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216" name="Ink 215">
                  <a:extLst>
                    <a:ext uri="{FF2B5EF4-FFF2-40B4-BE49-F238E27FC236}">
                      <a16:creationId xmlns:a16="http://schemas.microsoft.com/office/drawing/2014/main" id="{CC1CF308-5E3F-4816-9DCF-2F15DE3C388E}"/>
                    </a:ext>
                  </a:extLst>
                </p14:cNvPr>
                <p14:cNvContentPartPr/>
                <p14:nvPr/>
              </p14:nvContentPartPr>
              <p14:xfrm>
                <a:off x="4161089" y="5109228"/>
                <a:ext cx="102240" cy="102960"/>
              </p14:xfrm>
            </p:contentPart>
          </mc:Choice>
          <mc:Fallback xmlns="">
            <p:pic>
              <p:nvPicPr>
                <p:cNvPr id="216" name="Ink 215">
                  <a:extLst>
                    <a:ext uri="{FF2B5EF4-FFF2-40B4-BE49-F238E27FC236}">
                      <a16:creationId xmlns:a16="http://schemas.microsoft.com/office/drawing/2014/main" id="{CC1CF308-5E3F-4816-9DCF-2F15DE3C388E}"/>
                    </a:ext>
                  </a:extLst>
                </p:cNvPr>
                <p:cNvPicPr/>
                <p:nvPr/>
              </p:nvPicPr>
              <p:blipFill>
                <a:blip r:embed="rId208"/>
                <a:stretch>
                  <a:fillRect/>
                </a:stretch>
              </p:blipFill>
              <p:spPr>
                <a:xfrm>
                  <a:off x="4143089" y="5091228"/>
                  <a:ext cx="13788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217" name="Ink 216">
                  <a:extLst>
                    <a:ext uri="{FF2B5EF4-FFF2-40B4-BE49-F238E27FC236}">
                      <a16:creationId xmlns:a16="http://schemas.microsoft.com/office/drawing/2014/main" id="{6C7656FD-CD46-40E2-9DF2-BC47758749D7}"/>
                    </a:ext>
                  </a:extLst>
                </p14:cNvPr>
                <p14:cNvContentPartPr/>
                <p14:nvPr/>
              </p14:nvContentPartPr>
              <p14:xfrm>
                <a:off x="4333889" y="5027508"/>
                <a:ext cx="152640" cy="105120"/>
              </p14:xfrm>
            </p:contentPart>
          </mc:Choice>
          <mc:Fallback xmlns="">
            <p:pic>
              <p:nvPicPr>
                <p:cNvPr id="217" name="Ink 216">
                  <a:extLst>
                    <a:ext uri="{FF2B5EF4-FFF2-40B4-BE49-F238E27FC236}">
                      <a16:creationId xmlns:a16="http://schemas.microsoft.com/office/drawing/2014/main" id="{6C7656FD-CD46-40E2-9DF2-BC47758749D7}"/>
                    </a:ext>
                  </a:extLst>
                </p:cNvPr>
                <p:cNvPicPr/>
                <p:nvPr/>
              </p:nvPicPr>
              <p:blipFill>
                <a:blip r:embed="rId210"/>
                <a:stretch>
                  <a:fillRect/>
                </a:stretch>
              </p:blipFill>
              <p:spPr>
                <a:xfrm>
                  <a:off x="4315889" y="5009508"/>
                  <a:ext cx="18828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218" name="Ink 217">
                  <a:extLst>
                    <a:ext uri="{FF2B5EF4-FFF2-40B4-BE49-F238E27FC236}">
                      <a16:creationId xmlns:a16="http://schemas.microsoft.com/office/drawing/2014/main" id="{05C8F4BA-7FA6-4A56-8DC0-FFBC28BFC618}"/>
                    </a:ext>
                  </a:extLst>
                </p14:cNvPr>
                <p14:cNvContentPartPr/>
                <p14:nvPr/>
              </p14:nvContentPartPr>
              <p14:xfrm>
                <a:off x="4334249" y="5010948"/>
                <a:ext cx="132480" cy="178560"/>
              </p14:xfrm>
            </p:contentPart>
          </mc:Choice>
          <mc:Fallback xmlns="">
            <p:pic>
              <p:nvPicPr>
                <p:cNvPr id="218" name="Ink 217">
                  <a:extLst>
                    <a:ext uri="{FF2B5EF4-FFF2-40B4-BE49-F238E27FC236}">
                      <a16:creationId xmlns:a16="http://schemas.microsoft.com/office/drawing/2014/main" id="{05C8F4BA-7FA6-4A56-8DC0-FFBC28BFC618}"/>
                    </a:ext>
                  </a:extLst>
                </p:cNvPr>
                <p:cNvPicPr/>
                <p:nvPr/>
              </p:nvPicPr>
              <p:blipFill>
                <a:blip r:embed="rId212"/>
                <a:stretch>
                  <a:fillRect/>
                </a:stretch>
              </p:blipFill>
              <p:spPr>
                <a:xfrm>
                  <a:off x="4316249" y="4992948"/>
                  <a:ext cx="16812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220" name="Ink 219">
                  <a:extLst>
                    <a:ext uri="{FF2B5EF4-FFF2-40B4-BE49-F238E27FC236}">
                      <a16:creationId xmlns:a16="http://schemas.microsoft.com/office/drawing/2014/main" id="{900E4F48-DDD0-4A21-A2D8-F3198294FAB6}"/>
                    </a:ext>
                  </a:extLst>
                </p14:cNvPr>
                <p14:cNvContentPartPr/>
                <p14:nvPr/>
              </p14:nvContentPartPr>
              <p14:xfrm>
                <a:off x="2956889" y="5678028"/>
                <a:ext cx="83160" cy="156600"/>
              </p14:xfrm>
            </p:contentPart>
          </mc:Choice>
          <mc:Fallback xmlns="">
            <p:pic>
              <p:nvPicPr>
                <p:cNvPr id="220" name="Ink 219">
                  <a:extLst>
                    <a:ext uri="{FF2B5EF4-FFF2-40B4-BE49-F238E27FC236}">
                      <a16:creationId xmlns:a16="http://schemas.microsoft.com/office/drawing/2014/main" id="{900E4F48-DDD0-4A21-A2D8-F3198294FAB6}"/>
                    </a:ext>
                  </a:extLst>
                </p:cNvPr>
                <p:cNvPicPr/>
                <p:nvPr/>
              </p:nvPicPr>
              <p:blipFill>
                <a:blip r:embed="rId214"/>
                <a:stretch>
                  <a:fillRect/>
                </a:stretch>
              </p:blipFill>
              <p:spPr>
                <a:xfrm>
                  <a:off x="2938889" y="5659987"/>
                  <a:ext cx="118800" cy="192322"/>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221" name="Ink 220">
                  <a:extLst>
                    <a:ext uri="{FF2B5EF4-FFF2-40B4-BE49-F238E27FC236}">
                      <a16:creationId xmlns:a16="http://schemas.microsoft.com/office/drawing/2014/main" id="{3F6683E8-F250-4FD8-A5D6-50E02F264EAB}"/>
                    </a:ext>
                  </a:extLst>
                </p14:cNvPr>
                <p14:cNvContentPartPr/>
                <p14:nvPr/>
              </p14:nvContentPartPr>
              <p14:xfrm>
                <a:off x="3070289" y="5811948"/>
                <a:ext cx="5400" cy="4680"/>
              </p14:xfrm>
            </p:contentPart>
          </mc:Choice>
          <mc:Fallback xmlns="">
            <p:pic>
              <p:nvPicPr>
                <p:cNvPr id="221" name="Ink 220">
                  <a:extLst>
                    <a:ext uri="{FF2B5EF4-FFF2-40B4-BE49-F238E27FC236}">
                      <a16:creationId xmlns:a16="http://schemas.microsoft.com/office/drawing/2014/main" id="{3F6683E8-F250-4FD8-A5D6-50E02F264EAB}"/>
                    </a:ext>
                  </a:extLst>
                </p:cNvPr>
                <p:cNvPicPr/>
                <p:nvPr/>
              </p:nvPicPr>
              <p:blipFill>
                <a:blip r:embed="rId216"/>
                <a:stretch>
                  <a:fillRect/>
                </a:stretch>
              </p:blipFill>
              <p:spPr>
                <a:xfrm>
                  <a:off x="3052289" y="5793948"/>
                  <a:ext cx="410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222" name="Ink 221">
                  <a:extLst>
                    <a:ext uri="{FF2B5EF4-FFF2-40B4-BE49-F238E27FC236}">
                      <a16:creationId xmlns:a16="http://schemas.microsoft.com/office/drawing/2014/main" id="{E2CD7275-8C50-488F-8752-827FD01497D3}"/>
                    </a:ext>
                  </a:extLst>
                </p14:cNvPr>
                <p14:cNvContentPartPr/>
                <p14:nvPr/>
              </p14:nvContentPartPr>
              <p14:xfrm>
                <a:off x="3173609" y="5678028"/>
                <a:ext cx="139680" cy="160200"/>
              </p14:xfrm>
            </p:contentPart>
          </mc:Choice>
          <mc:Fallback xmlns="">
            <p:pic>
              <p:nvPicPr>
                <p:cNvPr id="222" name="Ink 221">
                  <a:extLst>
                    <a:ext uri="{FF2B5EF4-FFF2-40B4-BE49-F238E27FC236}">
                      <a16:creationId xmlns:a16="http://schemas.microsoft.com/office/drawing/2014/main" id="{E2CD7275-8C50-488F-8752-827FD01497D3}"/>
                    </a:ext>
                  </a:extLst>
                </p:cNvPr>
                <p:cNvPicPr/>
                <p:nvPr/>
              </p:nvPicPr>
              <p:blipFill>
                <a:blip r:embed="rId218"/>
                <a:stretch>
                  <a:fillRect/>
                </a:stretch>
              </p:blipFill>
              <p:spPr>
                <a:xfrm>
                  <a:off x="3155609" y="5660028"/>
                  <a:ext cx="17532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223" name="Ink 222">
                  <a:extLst>
                    <a:ext uri="{FF2B5EF4-FFF2-40B4-BE49-F238E27FC236}">
                      <a16:creationId xmlns:a16="http://schemas.microsoft.com/office/drawing/2014/main" id="{C0DAEBC4-B1E5-4F8F-8485-18DEDF49F0D8}"/>
                    </a:ext>
                  </a:extLst>
                </p14:cNvPr>
                <p14:cNvContentPartPr/>
                <p14:nvPr/>
              </p14:nvContentPartPr>
              <p14:xfrm>
                <a:off x="3192689" y="5764788"/>
                <a:ext cx="105480" cy="5400"/>
              </p14:xfrm>
            </p:contentPart>
          </mc:Choice>
          <mc:Fallback xmlns="">
            <p:pic>
              <p:nvPicPr>
                <p:cNvPr id="223" name="Ink 222">
                  <a:extLst>
                    <a:ext uri="{FF2B5EF4-FFF2-40B4-BE49-F238E27FC236}">
                      <a16:creationId xmlns:a16="http://schemas.microsoft.com/office/drawing/2014/main" id="{C0DAEBC4-B1E5-4F8F-8485-18DEDF49F0D8}"/>
                    </a:ext>
                  </a:extLst>
                </p:cNvPr>
                <p:cNvPicPr/>
                <p:nvPr/>
              </p:nvPicPr>
              <p:blipFill>
                <a:blip r:embed="rId220"/>
                <a:stretch>
                  <a:fillRect/>
                </a:stretch>
              </p:blipFill>
              <p:spPr>
                <a:xfrm>
                  <a:off x="3174689" y="5746788"/>
                  <a:ext cx="14112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225" name="Ink 224">
                  <a:extLst>
                    <a:ext uri="{FF2B5EF4-FFF2-40B4-BE49-F238E27FC236}">
                      <a16:creationId xmlns:a16="http://schemas.microsoft.com/office/drawing/2014/main" id="{A2F60D07-048A-493B-9397-67EAEA36A2C2}"/>
                    </a:ext>
                  </a:extLst>
                </p14:cNvPr>
                <p14:cNvContentPartPr/>
                <p14:nvPr/>
              </p14:nvContentPartPr>
              <p14:xfrm>
                <a:off x="3567089" y="5698908"/>
                <a:ext cx="137880" cy="113400"/>
              </p14:xfrm>
            </p:contentPart>
          </mc:Choice>
          <mc:Fallback xmlns="">
            <p:pic>
              <p:nvPicPr>
                <p:cNvPr id="225" name="Ink 224">
                  <a:extLst>
                    <a:ext uri="{FF2B5EF4-FFF2-40B4-BE49-F238E27FC236}">
                      <a16:creationId xmlns:a16="http://schemas.microsoft.com/office/drawing/2014/main" id="{A2F60D07-048A-493B-9397-67EAEA36A2C2}"/>
                    </a:ext>
                  </a:extLst>
                </p:cNvPr>
                <p:cNvPicPr/>
                <p:nvPr/>
              </p:nvPicPr>
              <p:blipFill>
                <a:blip r:embed="rId222"/>
                <a:stretch>
                  <a:fillRect/>
                </a:stretch>
              </p:blipFill>
              <p:spPr>
                <a:xfrm>
                  <a:off x="3549089" y="5680908"/>
                  <a:ext cx="17352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226" name="Ink 225">
                  <a:extLst>
                    <a:ext uri="{FF2B5EF4-FFF2-40B4-BE49-F238E27FC236}">
                      <a16:creationId xmlns:a16="http://schemas.microsoft.com/office/drawing/2014/main" id="{9B664911-7B0D-403F-BAC3-C5256D20C60A}"/>
                    </a:ext>
                  </a:extLst>
                </p14:cNvPr>
                <p14:cNvContentPartPr/>
                <p14:nvPr/>
              </p14:nvContentPartPr>
              <p14:xfrm>
                <a:off x="3599849" y="5668668"/>
                <a:ext cx="79560" cy="160560"/>
              </p14:xfrm>
            </p:contentPart>
          </mc:Choice>
          <mc:Fallback xmlns="">
            <p:pic>
              <p:nvPicPr>
                <p:cNvPr id="226" name="Ink 225">
                  <a:extLst>
                    <a:ext uri="{FF2B5EF4-FFF2-40B4-BE49-F238E27FC236}">
                      <a16:creationId xmlns:a16="http://schemas.microsoft.com/office/drawing/2014/main" id="{9B664911-7B0D-403F-BAC3-C5256D20C60A}"/>
                    </a:ext>
                  </a:extLst>
                </p:cNvPr>
                <p:cNvPicPr/>
                <p:nvPr/>
              </p:nvPicPr>
              <p:blipFill>
                <a:blip r:embed="rId224"/>
                <a:stretch>
                  <a:fillRect/>
                </a:stretch>
              </p:blipFill>
              <p:spPr>
                <a:xfrm>
                  <a:off x="3581849" y="5650668"/>
                  <a:ext cx="11520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228" name="Ink 227">
                  <a:extLst>
                    <a:ext uri="{FF2B5EF4-FFF2-40B4-BE49-F238E27FC236}">
                      <a16:creationId xmlns:a16="http://schemas.microsoft.com/office/drawing/2014/main" id="{C9FC002B-ACDF-46DE-AC13-50B28C4B4E85}"/>
                    </a:ext>
                  </a:extLst>
                </p14:cNvPr>
                <p14:cNvContentPartPr/>
                <p14:nvPr/>
              </p14:nvContentPartPr>
              <p14:xfrm>
                <a:off x="3818369" y="5719068"/>
                <a:ext cx="66600" cy="14040"/>
              </p14:xfrm>
            </p:contentPart>
          </mc:Choice>
          <mc:Fallback xmlns="">
            <p:pic>
              <p:nvPicPr>
                <p:cNvPr id="228" name="Ink 227">
                  <a:extLst>
                    <a:ext uri="{FF2B5EF4-FFF2-40B4-BE49-F238E27FC236}">
                      <a16:creationId xmlns:a16="http://schemas.microsoft.com/office/drawing/2014/main" id="{C9FC002B-ACDF-46DE-AC13-50B28C4B4E85}"/>
                    </a:ext>
                  </a:extLst>
                </p:cNvPr>
                <p:cNvPicPr/>
                <p:nvPr/>
              </p:nvPicPr>
              <p:blipFill>
                <a:blip r:embed="rId226"/>
                <a:stretch>
                  <a:fillRect/>
                </a:stretch>
              </p:blipFill>
              <p:spPr>
                <a:xfrm>
                  <a:off x="3800369" y="5701068"/>
                  <a:ext cx="10224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229" name="Ink 228">
                  <a:extLst>
                    <a:ext uri="{FF2B5EF4-FFF2-40B4-BE49-F238E27FC236}">
                      <a16:creationId xmlns:a16="http://schemas.microsoft.com/office/drawing/2014/main" id="{02527A92-90A5-43E5-ADCE-0D3A48E6BBBF}"/>
                    </a:ext>
                  </a:extLst>
                </p14:cNvPr>
                <p14:cNvContentPartPr/>
                <p14:nvPr/>
              </p14:nvContentPartPr>
              <p14:xfrm>
                <a:off x="3842849" y="5777388"/>
                <a:ext cx="77040" cy="9360"/>
              </p14:xfrm>
            </p:contentPart>
          </mc:Choice>
          <mc:Fallback xmlns="">
            <p:pic>
              <p:nvPicPr>
                <p:cNvPr id="229" name="Ink 228">
                  <a:extLst>
                    <a:ext uri="{FF2B5EF4-FFF2-40B4-BE49-F238E27FC236}">
                      <a16:creationId xmlns:a16="http://schemas.microsoft.com/office/drawing/2014/main" id="{02527A92-90A5-43E5-ADCE-0D3A48E6BBBF}"/>
                    </a:ext>
                  </a:extLst>
                </p:cNvPr>
                <p:cNvPicPr/>
                <p:nvPr/>
              </p:nvPicPr>
              <p:blipFill>
                <a:blip r:embed="rId228"/>
                <a:stretch>
                  <a:fillRect/>
                </a:stretch>
              </p:blipFill>
              <p:spPr>
                <a:xfrm>
                  <a:off x="3824849" y="5759388"/>
                  <a:ext cx="11268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230" name="Ink 229">
                  <a:extLst>
                    <a:ext uri="{FF2B5EF4-FFF2-40B4-BE49-F238E27FC236}">
                      <a16:creationId xmlns:a16="http://schemas.microsoft.com/office/drawing/2014/main" id="{CC923A49-58A2-4EAC-AF12-704D2C994B3C}"/>
                    </a:ext>
                  </a:extLst>
                </p14:cNvPr>
                <p14:cNvContentPartPr/>
                <p14:nvPr/>
              </p14:nvContentPartPr>
              <p14:xfrm>
                <a:off x="4065329" y="5640228"/>
                <a:ext cx="121680" cy="134280"/>
              </p14:xfrm>
            </p:contentPart>
          </mc:Choice>
          <mc:Fallback xmlns="">
            <p:pic>
              <p:nvPicPr>
                <p:cNvPr id="230" name="Ink 229">
                  <a:extLst>
                    <a:ext uri="{FF2B5EF4-FFF2-40B4-BE49-F238E27FC236}">
                      <a16:creationId xmlns:a16="http://schemas.microsoft.com/office/drawing/2014/main" id="{CC923A49-58A2-4EAC-AF12-704D2C994B3C}"/>
                    </a:ext>
                  </a:extLst>
                </p:cNvPr>
                <p:cNvPicPr/>
                <p:nvPr/>
              </p:nvPicPr>
              <p:blipFill>
                <a:blip r:embed="rId230"/>
                <a:stretch>
                  <a:fillRect/>
                </a:stretch>
              </p:blipFill>
              <p:spPr>
                <a:xfrm>
                  <a:off x="4047276" y="5622228"/>
                  <a:ext cx="157426"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232" name="Ink 231">
                  <a:extLst>
                    <a:ext uri="{FF2B5EF4-FFF2-40B4-BE49-F238E27FC236}">
                      <a16:creationId xmlns:a16="http://schemas.microsoft.com/office/drawing/2014/main" id="{15C23AC3-674D-451C-89E5-263A49021C1C}"/>
                    </a:ext>
                  </a:extLst>
                </p14:cNvPr>
                <p14:cNvContentPartPr/>
                <p14:nvPr/>
              </p14:nvContentPartPr>
              <p14:xfrm>
                <a:off x="3028169" y="6009228"/>
                <a:ext cx="20520" cy="127440"/>
              </p14:xfrm>
            </p:contentPart>
          </mc:Choice>
          <mc:Fallback xmlns="">
            <p:pic>
              <p:nvPicPr>
                <p:cNvPr id="232" name="Ink 231">
                  <a:extLst>
                    <a:ext uri="{FF2B5EF4-FFF2-40B4-BE49-F238E27FC236}">
                      <a16:creationId xmlns:a16="http://schemas.microsoft.com/office/drawing/2014/main" id="{15C23AC3-674D-451C-89E5-263A49021C1C}"/>
                    </a:ext>
                  </a:extLst>
                </p:cNvPr>
                <p:cNvPicPr/>
                <p:nvPr/>
              </p:nvPicPr>
              <p:blipFill>
                <a:blip r:embed="rId232"/>
                <a:stretch>
                  <a:fillRect/>
                </a:stretch>
              </p:blipFill>
              <p:spPr>
                <a:xfrm>
                  <a:off x="3010169" y="5991228"/>
                  <a:ext cx="5616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233" name="Ink 232">
                  <a:extLst>
                    <a:ext uri="{FF2B5EF4-FFF2-40B4-BE49-F238E27FC236}">
                      <a16:creationId xmlns:a16="http://schemas.microsoft.com/office/drawing/2014/main" id="{F38563DC-407B-41D6-9BAC-FC0098AD944B}"/>
                    </a:ext>
                  </a:extLst>
                </p14:cNvPr>
                <p14:cNvContentPartPr/>
                <p14:nvPr/>
              </p14:nvContentPartPr>
              <p14:xfrm>
                <a:off x="3007649" y="5999508"/>
                <a:ext cx="159480" cy="136440"/>
              </p14:xfrm>
            </p:contentPart>
          </mc:Choice>
          <mc:Fallback xmlns="">
            <p:pic>
              <p:nvPicPr>
                <p:cNvPr id="233" name="Ink 232">
                  <a:extLst>
                    <a:ext uri="{FF2B5EF4-FFF2-40B4-BE49-F238E27FC236}">
                      <a16:creationId xmlns:a16="http://schemas.microsoft.com/office/drawing/2014/main" id="{F38563DC-407B-41D6-9BAC-FC0098AD944B}"/>
                    </a:ext>
                  </a:extLst>
                </p:cNvPr>
                <p:cNvPicPr/>
                <p:nvPr/>
              </p:nvPicPr>
              <p:blipFill>
                <a:blip r:embed="rId234"/>
                <a:stretch>
                  <a:fillRect/>
                </a:stretch>
              </p:blipFill>
              <p:spPr>
                <a:xfrm>
                  <a:off x="2989649" y="5981508"/>
                  <a:ext cx="19512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235" name="Ink 234">
                  <a:extLst>
                    <a:ext uri="{FF2B5EF4-FFF2-40B4-BE49-F238E27FC236}">
                      <a16:creationId xmlns:a16="http://schemas.microsoft.com/office/drawing/2014/main" id="{D9F8D0F8-B01D-4F68-9CD2-7F8363485F0A}"/>
                    </a:ext>
                  </a:extLst>
                </p14:cNvPr>
                <p14:cNvContentPartPr/>
                <p14:nvPr/>
              </p14:nvContentPartPr>
              <p14:xfrm>
                <a:off x="3556649" y="5969628"/>
                <a:ext cx="99720" cy="171000"/>
              </p14:xfrm>
            </p:contentPart>
          </mc:Choice>
          <mc:Fallback xmlns="">
            <p:pic>
              <p:nvPicPr>
                <p:cNvPr id="235" name="Ink 234">
                  <a:extLst>
                    <a:ext uri="{FF2B5EF4-FFF2-40B4-BE49-F238E27FC236}">
                      <a16:creationId xmlns:a16="http://schemas.microsoft.com/office/drawing/2014/main" id="{D9F8D0F8-B01D-4F68-9CD2-7F8363485F0A}"/>
                    </a:ext>
                  </a:extLst>
                </p:cNvPr>
                <p:cNvPicPr/>
                <p:nvPr/>
              </p:nvPicPr>
              <p:blipFill>
                <a:blip r:embed="rId236"/>
                <a:stretch>
                  <a:fillRect/>
                </a:stretch>
              </p:blipFill>
              <p:spPr>
                <a:xfrm>
                  <a:off x="3538649" y="5951628"/>
                  <a:ext cx="13536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236" name="Ink 235">
                  <a:extLst>
                    <a:ext uri="{FF2B5EF4-FFF2-40B4-BE49-F238E27FC236}">
                      <a16:creationId xmlns:a16="http://schemas.microsoft.com/office/drawing/2014/main" id="{E91CC857-64D8-4488-91D8-8BEA3AF30AB7}"/>
                    </a:ext>
                  </a:extLst>
                </p14:cNvPr>
                <p14:cNvContentPartPr/>
                <p14:nvPr/>
              </p14:nvContentPartPr>
              <p14:xfrm>
                <a:off x="3696329" y="6101748"/>
                <a:ext cx="19080" cy="77040"/>
              </p14:xfrm>
            </p:contentPart>
          </mc:Choice>
          <mc:Fallback xmlns="">
            <p:pic>
              <p:nvPicPr>
                <p:cNvPr id="236" name="Ink 235">
                  <a:extLst>
                    <a:ext uri="{FF2B5EF4-FFF2-40B4-BE49-F238E27FC236}">
                      <a16:creationId xmlns:a16="http://schemas.microsoft.com/office/drawing/2014/main" id="{E91CC857-64D8-4488-91D8-8BEA3AF30AB7}"/>
                    </a:ext>
                  </a:extLst>
                </p:cNvPr>
                <p:cNvPicPr/>
                <p:nvPr/>
              </p:nvPicPr>
              <p:blipFill>
                <a:blip r:embed="rId238"/>
                <a:stretch>
                  <a:fillRect/>
                </a:stretch>
              </p:blipFill>
              <p:spPr>
                <a:xfrm>
                  <a:off x="3678662" y="6083832"/>
                  <a:ext cx="54060" cy="112514"/>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237" name="Ink 236">
                  <a:extLst>
                    <a:ext uri="{FF2B5EF4-FFF2-40B4-BE49-F238E27FC236}">
                      <a16:creationId xmlns:a16="http://schemas.microsoft.com/office/drawing/2014/main" id="{3E51B528-4E58-4C60-8583-2649D4842342}"/>
                    </a:ext>
                  </a:extLst>
                </p14:cNvPr>
                <p14:cNvContentPartPr/>
                <p14:nvPr/>
              </p14:nvContentPartPr>
              <p14:xfrm>
                <a:off x="3789929" y="5977188"/>
                <a:ext cx="251640" cy="113760"/>
              </p14:xfrm>
            </p:contentPart>
          </mc:Choice>
          <mc:Fallback xmlns="">
            <p:pic>
              <p:nvPicPr>
                <p:cNvPr id="237" name="Ink 236">
                  <a:extLst>
                    <a:ext uri="{FF2B5EF4-FFF2-40B4-BE49-F238E27FC236}">
                      <a16:creationId xmlns:a16="http://schemas.microsoft.com/office/drawing/2014/main" id="{3E51B528-4E58-4C60-8583-2649D4842342}"/>
                    </a:ext>
                  </a:extLst>
                </p:cNvPr>
                <p:cNvPicPr/>
                <p:nvPr/>
              </p:nvPicPr>
              <p:blipFill>
                <a:blip r:embed="rId240"/>
                <a:stretch>
                  <a:fillRect/>
                </a:stretch>
              </p:blipFill>
              <p:spPr>
                <a:xfrm>
                  <a:off x="3771929" y="5959188"/>
                  <a:ext cx="28728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238" name="Ink 237">
                  <a:extLst>
                    <a:ext uri="{FF2B5EF4-FFF2-40B4-BE49-F238E27FC236}">
                      <a16:creationId xmlns:a16="http://schemas.microsoft.com/office/drawing/2014/main" id="{04BBEDCB-741A-4EB4-89F8-F6AFB35E5C99}"/>
                    </a:ext>
                  </a:extLst>
                </p14:cNvPr>
                <p14:cNvContentPartPr/>
                <p14:nvPr/>
              </p14:nvContentPartPr>
              <p14:xfrm>
                <a:off x="4103489" y="5905188"/>
                <a:ext cx="88560" cy="276120"/>
              </p14:xfrm>
            </p:contentPart>
          </mc:Choice>
          <mc:Fallback xmlns="">
            <p:pic>
              <p:nvPicPr>
                <p:cNvPr id="238" name="Ink 237">
                  <a:extLst>
                    <a:ext uri="{FF2B5EF4-FFF2-40B4-BE49-F238E27FC236}">
                      <a16:creationId xmlns:a16="http://schemas.microsoft.com/office/drawing/2014/main" id="{04BBEDCB-741A-4EB4-89F8-F6AFB35E5C99}"/>
                    </a:ext>
                  </a:extLst>
                </p:cNvPr>
                <p:cNvPicPr/>
                <p:nvPr/>
              </p:nvPicPr>
              <p:blipFill>
                <a:blip r:embed="rId242"/>
                <a:stretch>
                  <a:fillRect/>
                </a:stretch>
              </p:blipFill>
              <p:spPr>
                <a:xfrm>
                  <a:off x="4085489" y="5887165"/>
                  <a:ext cx="124200" cy="311807"/>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239" name="Ink 238">
                  <a:extLst>
                    <a:ext uri="{FF2B5EF4-FFF2-40B4-BE49-F238E27FC236}">
                      <a16:creationId xmlns:a16="http://schemas.microsoft.com/office/drawing/2014/main" id="{29D98000-F26C-413F-850D-C1610EB08306}"/>
                    </a:ext>
                  </a:extLst>
                </p14:cNvPr>
                <p14:cNvContentPartPr/>
                <p14:nvPr/>
              </p14:nvContentPartPr>
              <p14:xfrm>
                <a:off x="3414449" y="5942268"/>
                <a:ext cx="132840" cy="247680"/>
              </p14:xfrm>
            </p:contentPart>
          </mc:Choice>
          <mc:Fallback xmlns="">
            <p:pic>
              <p:nvPicPr>
                <p:cNvPr id="239" name="Ink 238">
                  <a:extLst>
                    <a:ext uri="{FF2B5EF4-FFF2-40B4-BE49-F238E27FC236}">
                      <a16:creationId xmlns:a16="http://schemas.microsoft.com/office/drawing/2014/main" id="{29D98000-F26C-413F-850D-C1610EB08306}"/>
                    </a:ext>
                  </a:extLst>
                </p:cNvPr>
                <p:cNvPicPr/>
                <p:nvPr/>
              </p:nvPicPr>
              <p:blipFill>
                <a:blip r:embed="rId244"/>
                <a:stretch>
                  <a:fillRect/>
                </a:stretch>
              </p:blipFill>
              <p:spPr>
                <a:xfrm>
                  <a:off x="3396449" y="5924268"/>
                  <a:ext cx="16848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240" name="Ink 239">
                  <a:extLst>
                    <a:ext uri="{FF2B5EF4-FFF2-40B4-BE49-F238E27FC236}">
                      <a16:creationId xmlns:a16="http://schemas.microsoft.com/office/drawing/2014/main" id="{066260B0-D1DE-4D0B-A912-08A2EA293759}"/>
                    </a:ext>
                  </a:extLst>
                </p14:cNvPr>
                <p14:cNvContentPartPr/>
                <p14:nvPr/>
              </p14:nvContentPartPr>
              <p14:xfrm>
                <a:off x="3247769" y="6005628"/>
                <a:ext cx="46440" cy="15120"/>
              </p14:xfrm>
            </p:contentPart>
          </mc:Choice>
          <mc:Fallback xmlns="">
            <p:pic>
              <p:nvPicPr>
                <p:cNvPr id="240" name="Ink 239">
                  <a:extLst>
                    <a:ext uri="{FF2B5EF4-FFF2-40B4-BE49-F238E27FC236}">
                      <a16:creationId xmlns:a16="http://schemas.microsoft.com/office/drawing/2014/main" id="{066260B0-D1DE-4D0B-A912-08A2EA293759}"/>
                    </a:ext>
                  </a:extLst>
                </p:cNvPr>
                <p:cNvPicPr/>
                <p:nvPr/>
              </p:nvPicPr>
              <p:blipFill>
                <a:blip r:embed="rId246"/>
                <a:stretch>
                  <a:fillRect/>
                </a:stretch>
              </p:blipFill>
              <p:spPr>
                <a:xfrm>
                  <a:off x="3229769" y="5987628"/>
                  <a:ext cx="8208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241" name="Ink 240">
                  <a:extLst>
                    <a:ext uri="{FF2B5EF4-FFF2-40B4-BE49-F238E27FC236}">
                      <a16:creationId xmlns:a16="http://schemas.microsoft.com/office/drawing/2014/main" id="{51C49BDB-BE12-494D-9215-A1422FBC7A69}"/>
                    </a:ext>
                  </a:extLst>
                </p14:cNvPr>
                <p14:cNvContentPartPr/>
                <p14:nvPr/>
              </p14:nvContentPartPr>
              <p14:xfrm>
                <a:off x="3255329" y="6066468"/>
                <a:ext cx="57600" cy="10440"/>
              </p14:xfrm>
            </p:contentPart>
          </mc:Choice>
          <mc:Fallback xmlns="">
            <p:pic>
              <p:nvPicPr>
                <p:cNvPr id="241" name="Ink 240">
                  <a:extLst>
                    <a:ext uri="{FF2B5EF4-FFF2-40B4-BE49-F238E27FC236}">
                      <a16:creationId xmlns:a16="http://schemas.microsoft.com/office/drawing/2014/main" id="{51C49BDB-BE12-494D-9215-A1422FBC7A69}"/>
                    </a:ext>
                  </a:extLst>
                </p:cNvPr>
                <p:cNvPicPr/>
                <p:nvPr/>
              </p:nvPicPr>
              <p:blipFill>
                <a:blip r:embed="rId248"/>
                <a:stretch>
                  <a:fillRect/>
                </a:stretch>
              </p:blipFill>
              <p:spPr>
                <a:xfrm>
                  <a:off x="3237329" y="6048468"/>
                  <a:ext cx="9324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242" name="Ink 241">
                  <a:extLst>
                    <a:ext uri="{FF2B5EF4-FFF2-40B4-BE49-F238E27FC236}">
                      <a16:creationId xmlns:a16="http://schemas.microsoft.com/office/drawing/2014/main" id="{B56F08ED-1006-4334-AF05-E799D8D5C557}"/>
                    </a:ext>
                  </a:extLst>
                </p14:cNvPr>
                <p14:cNvContentPartPr/>
                <p14:nvPr/>
              </p14:nvContentPartPr>
              <p14:xfrm>
                <a:off x="3397889" y="5712588"/>
                <a:ext cx="57960" cy="3600"/>
              </p14:xfrm>
            </p:contentPart>
          </mc:Choice>
          <mc:Fallback xmlns="">
            <p:pic>
              <p:nvPicPr>
                <p:cNvPr id="242" name="Ink 241">
                  <a:extLst>
                    <a:ext uri="{FF2B5EF4-FFF2-40B4-BE49-F238E27FC236}">
                      <a16:creationId xmlns:a16="http://schemas.microsoft.com/office/drawing/2014/main" id="{B56F08ED-1006-4334-AF05-E799D8D5C557}"/>
                    </a:ext>
                  </a:extLst>
                </p:cNvPr>
                <p:cNvPicPr/>
                <p:nvPr/>
              </p:nvPicPr>
              <p:blipFill>
                <a:blip r:embed="rId250"/>
                <a:stretch>
                  <a:fillRect/>
                </a:stretch>
              </p:blipFill>
              <p:spPr>
                <a:xfrm>
                  <a:off x="3379889" y="5694588"/>
                  <a:ext cx="9360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243" name="Ink 242">
                  <a:extLst>
                    <a:ext uri="{FF2B5EF4-FFF2-40B4-BE49-F238E27FC236}">
                      <a16:creationId xmlns:a16="http://schemas.microsoft.com/office/drawing/2014/main" id="{1118A99A-6DB9-4A3C-99F4-7225D60EF85D}"/>
                    </a:ext>
                  </a:extLst>
                </p14:cNvPr>
                <p14:cNvContentPartPr/>
                <p14:nvPr/>
              </p14:nvContentPartPr>
              <p14:xfrm>
                <a:off x="3409049" y="5802588"/>
                <a:ext cx="59760" cy="5400"/>
              </p14:xfrm>
            </p:contentPart>
          </mc:Choice>
          <mc:Fallback xmlns="">
            <p:pic>
              <p:nvPicPr>
                <p:cNvPr id="243" name="Ink 242">
                  <a:extLst>
                    <a:ext uri="{FF2B5EF4-FFF2-40B4-BE49-F238E27FC236}">
                      <a16:creationId xmlns:a16="http://schemas.microsoft.com/office/drawing/2014/main" id="{1118A99A-6DB9-4A3C-99F4-7225D60EF85D}"/>
                    </a:ext>
                  </a:extLst>
                </p:cNvPr>
                <p:cNvPicPr/>
                <p:nvPr/>
              </p:nvPicPr>
              <p:blipFill>
                <a:blip r:embed="rId252"/>
                <a:stretch>
                  <a:fillRect/>
                </a:stretch>
              </p:blipFill>
              <p:spPr>
                <a:xfrm>
                  <a:off x="3390940" y="5784588"/>
                  <a:ext cx="95616"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245" name="Ink 244">
                  <a:extLst>
                    <a:ext uri="{FF2B5EF4-FFF2-40B4-BE49-F238E27FC236}">
                      <a16:creationId xmlns:a16="http://schemas.microsoft.com/office/drawing/2014/main" id="{DCF282AE-204B-4EA9-BEC9-6D33467D5020}"/>
                    </a:ext>
                  </a:extLst>
                </p14:cNvPr>
                <p14:cNvContentPartPr/>
                <p14:nvPr/>
              </p14:nvContentPartPr>
              <p14:xfrm>
                <a:off x="3042569" y="6354828"/>
                <a:ext cx="172440" cy="133560"/>
              </p14:xfrm>
            </p:contentPart>
          </mc:Choice>
          <mc:Fallback xmlns="">
            <p:pic>
              <p:nvPicPr>
                <p:cNvPr id="245" name="Ink 244">
                  <a:extLst>
                    <a:ext uri="{FF2B5EF4-FFF2-40B4-BE49-F238E27FC236}">
                      <a16:creationId xmlns:a16="http://schemas.microsoft.com/office/drawing/2014/main" id="{DCF282AE-204B-4EA9-BEC9-6D33467D5020}"/>
                    </a:ext>
                  </a:extLst>
                </p:cNvPr>
                <p:cNvPicPr/>
                <p:nvPr/>
              </p:nvPicPr>
              <p:blipFill>
                <a:blip r:embed="rId254"/>
                <a:stretch>
                  <a:fillRect/>
                </a:stretch>
              </p:blipFill>
              <p:spPr>
                <a:xfrm>
                  <a:off x="3024569" y="6336828"/>
                  <a:ext cx="20808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246" name="Ink 245">
                  <a:extLst>
                    <a:ext uri="{FF2B5EF4-FFF2-40B4-BE49-F238E27FC236}">
                      <a16:creationId xmlns:a16="http://schemas.microsoft.com/office/drawing/2014/main" id="{3C32A492-51E8-4DDF-ACE2-FCAAA554A2B1}"/>
                    </a:ext>
                  </a:extLst>
                </p14:cNvPr>
                <p14:cNvContentPartPr/>
                <p14:nvPr/>
              </p14:nvContentPartPr>
              <p14:xfrm>
                <a:off x="3310409" y="6358068"/>
                <a:ext cx="55440" cy="9720"/>
              </p14:xfrm>
            </p:contentPart>
          </mc:Choice>
          <mc:Fallback xmlns="">
            <p:pic>
              <p:nvPicPr>
                <p:cNvPr id="246" name="Ink 245">
                  <a:extLst>
                    <a:ext uri="{FF2B5EF4-FFF2-40B4-BE49-F238E27FC236}">
                      <a16:creationId xmlns:a16="http://schemas.microsoft.com/office/drawing/2014/main" id="{3C32A492-51E8-4DDF-ACE2-FCAAA554A2B1}"/>
                    </a:ext>
                  </a:extLst>
                </p:cNvPr>
                <p:cNvPicPr/>
                <p:nvPr/>
              </p:nvPicPr>
              <p:blipFill>
                <a:blip r:embed="rId256"/>
                <a:stretch>
                  <a:fillRect/>
                </a:stretch>
              </p:blipFill>
              <p:spPr>
                <a:xfrm>
                  <a:off x="3292409" y="6340068"/>
                  <a:ext cx="9108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247" name="Ink 246">
                  <a:extLst>
                    <a:ext uri="{FF2B5EF4-FFF2-40B4-BE49-F238E27FC236}">
                      <a16:creationId xmlns:a16="http://schemas.microsoft.com/office/drawing/2014/main" id="{9A1011B1-A466-4679-B02D-98C4679DC6E3}"/>
                    </a:ext>
                  </a:extLst>
                </p14:cNvPr>
                <p14:cNvContentPartPr/>
                <p14:nvPr/>
              </p14:nvContentPartPr>
              <p14:xfrm>
                <a:off x="3314009" y="6418188"/>
                <a:ext cx="74880" cy="6480"/>
              </p14:xfrm>
            </p:contentPart>
          </mc:Choice>
          <mc:Fallback xmlns="">
            <p:pic>
              <p:nvPicPr>
                <p:cNvPr id="247" name="Ink 246">
                  <a:extLst>
                    <a:ext uri="{FF2B5EF4-FFF2-40B4-BE49-F238E27FC236}">
                      <a16:creationId xmlns:a16="http://schemas.microsoft.com/office/drawing/2014/main" id="{9A1011B1-A466-4679-B02D-98C4679DC6E3}"/>
                    </a:ext>
                  </a:extLst>
                </p:cNvPr>
                <p:cNvPicPr/>
                <p:nvPr/>
              </p:nvPicPr>
              <p:blipFill>
                <a:blip r:embed="rId258"/>
                <a:stretch>
                  <a:fillRect/>
                </a:stretch>
              </p:blipFill>
              <p:spPr>
                <a:xfrm>
                  <a:off x="3295922" y="6400188"/>
                  <a:ext cx="110692"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249" name="Ink 248">
                  <a:extLst>
                    <a:ext uri="{FF2B5EF4-FFF2-40B4-BE49-F238E27FC236}">
                      <a16:creationId xmlns:a16="http://schemas.microsoft.com/office/drawing/2014/main" id="{6377EF23-1AA4-4F71-B926-C0449A7EA1E6}"/>
                    </a:ext>
                  </a:extLst>
                </p14:cNvPr>
                <p14:cNvContentPartPr/>
                <p14:nvPr/>
              </p14:nvContentPartPr>
              <p14:xfrm>
                <a:off x="3624329" y="6358428"/>
                <a:ext cx="89280" cy="16200"/>
              </p14:xfrm>
            </p:contentPart>
          </mc:Choice>
          <mc:Fallback xmlns="">
            <p:pic>
              <p:nvPicPr>
                <p:cNvPr id="249" name="Ink 248">
                  <a:extLst>
                    <a:ext uri="{FF2B5EF4-FFF2-40B4-BE49-F238E27FC236}">
                      <a16:creationId xmlns:a16="http://schemas.microsoft.com/office/drawing/2014/main" id="{6377EF23-1AA4-4F71-B926-C0449A7EA1E6}"/>
                    </a:ext>
                  </a:extLst>
                </p:cNvPr>
                <p:cNvPicPr/>
                <p:nvPr/>
              </p:nvPicPr>
              <p:blipFill>
                <a:blip r:embed="rId260"/>
                <a:stretch>
                  <a:fillRect/>
                </a:stretch>
              </p:blipFill>
              <p:spPr>
                <a:xfrm>
                  <a:off x="3606256" y="6340019"/>
                  <a:ext cx="125064" cy="5265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250" name="Ink 249">
                  <a:extLst>
                    <a:ext uri="{FF2B5EF4-FFF2-40B4-BE49-F238E27FC236}">
                      <a16:creationId xmlns:a16="http://schemas.microsoft.com/office/drawing/2014/main" id="{4AE970D7-4308-4C6C-B5EF-04A8B2D98F0B}"/>
                    </a:ext>
                  </a:extLst>
                </p14:cNvPr>
                <p14:cNvContentPartPr/>
                <p14:nvPr/>
              </p14:nvContentPartPr>
              <p14:xfrm>
                <a:off x="3753929" y="6294708"/>
                <a:ext cx="235080" cy="124920"/>
              </p14:xfrm>
            </p:contentPart>
          </mc:Choice>
          <mc:Fallback xmlns="">
            <p:pic>
              <p:nvPicPr>
                <p:cNvPr id="250" name="Ink 249">
                  <a:extLst>
                    <a:ext uri="{FF2B5EF4-FFF2-40B4-BE49-F238E27FC236}">
                      <a16:creationId xmlns:a16="http://schemas.microsoft.com/office/drawing/2014/main" id="{4AE970D7-4308-4C6C-B5EF-04A8B2D98F0B}"/>
                    </a:ext>
                  </a:extLst>
                </p:cNvPr>
                <p:cNvPicPr/>
                <p:nvPr/>
              </p:nvPicPr>
              <p:blipFill>
                <a:blip r:embed="rId262"/>
                <a:stretch>
                  <a:fillRect/>
                </a:stretch>
              </p:blipFill>
              <p:spPr>
                <a:xfrm>
                  <a:off x="3735929" y="6276708"/>
                  <a:ext cx="27072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251" name="Ink 250">
                  <a:extLst>
                    <a:ext uri="{FF2B5EF4-FFF2-40B4-BE49-F238E27FC236}">
                      <a16:creationId xmlns:a16="http://schemas.microsoft.com/office/drawing/2014/main" id="{769F7CF8-678A-4ED4-BBB0-2C9E1808984F}"/>
                    </a:ext>
                  </a:extLst>
                </p14:cNvPr>
                <p14:cNvContentPartPr/>
                <p14:nvPr/>
              </p14:nvContentPartPr>
              <p14:xfrm>
                <a:off x="4043009" y="6370308"/>
                <a:ext cx="27000" cy="108360"/>
              </p14:xfrm>
            </p:contentPart>
          </mc:Choice>
          <mc:Fallback xmlns="">
            <p:pic>
              <p:nvPicPr>
                <p:cNvPr id="251" name="Ink 250">
                  <a:extLst>
                    <a:ext uri="{FF2B5EF4-FFF2-40B4-BE49-F238E27FC236}">
                      <a16:creationId xmlns:a16="http://schemas.microsoft.com/office/drawing/2014/main" id="{769F7CF8-678A-4ED4-BBB0-2C9E1808984F}"/>
                    </a:ext>
                  </a:extLst>
                </p:cNvPr>
                <p:cNvPicPr/>
                <p:nvPr/>
              </p:nvPicPr>
              <p:blipFill>
                <a:blip r:embed="rId264"/>
                <a:stretch>
                  <a:fillRect/>
                </a:stretch>
              </p:blipFill>
              <p:spPr>
                <a:xfrm>
                  <a:off x="4025009" y="6352308"/>
                  <a:ext cx="626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252" name="Ink 251">
                  <a:extLst>
                    <a:ext uri="{FF2B5EF4-FFF2-40B4-BE49-F238E27FC236}">
                      <a16:creationId xmlns:a16="http://schemas.microsoft.com/office/drawing/2014/main" id="{3FD0AE07-184E-4CAB-B706-E2957BCC920A}"/>
                    </a:ext>
                  </a:extLst>
                </p14:cNvPr>
                <p14:cNvContentPartPr/>
                <p14:nvPr/>
              </p14:nvContentPartPr>
              <p14:xfrm>
                <a:off x="4110329" y="6292188"/>
                <a:ext cx="245520" cy="125640"/>
              </p14:xfrm>
            </p:contentPart>
          </mc:Choice>
          <mc:Fallback xmlns="">
            <p:pic>
              <p:nvPicPr>
                <p:cNvPr id="252" name="Ink 251">
                  <a:extLst>
                    <a:ext uri="{FF2B5EF4-FFF2-40B4-BE49-F238E27FC236}">
                      <a16:creationId xmlns:a16="http://schemas.microsoft.com/office/drawing/2014/main" id="{3FD0AE07-184E-4CAB-B706-E2957BCC920A}"/>
                    </a:ext>
                  </a:extLst>
                </p:cNvPr>
                <p:cNvPicPr/>
                <p:nvPr/>
              </p:nvPicPr>
              <p:blipFill>
                <a:blip r:embed="rId266"/>
                <a:stretch>
                  <a:fillRect/>
                </a:stretch>
              </p:blipFill>
              <p:spPr>
                <a:xfrm>
                  <a:off x="4092329" y="6274188"/>
                  <a:ext cx="28116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253" name="Ink 252">
                  <a:extLst>
                    <a:ext uri="{FF2B5EF4-FFF2-40B4-BE49-F238E27FC236}">
                      <a16:creationId xmlns:a16="http://schemas.microsoft.com/office/drawing/2014/main" id="{4C4BCFC6-423F-4EB9-A81B-50B0F576F03B}"/>
                    </a:ext>
                  </a:extLst>
                </p14:cNvPr>
                <p14:cNvContentPartPr/>
                <p14:nvPr/>
              </p14:nvContentPartPr>
              <p14:xfrm>
                <a:off x="4412369" y="6225588"/>
                <a:ext cx="118080" cy="284400"/>
              </p14:xfrm>
            </p:contentPart>
          </mc:Choice>
          <mc:Fallback xmlns="">
            <p:pic>
              <p:nvPicPr>
                <p:cNvPr id="253" name="Ink 252">
                  <a:extLst>
                    <a:ext uri="{FF2B5EF4-FFF2-40B4-BE49-F238E27FC236}">
                      <a16:creationId xmlns:a16="http://schemas.microsoft.com/office/drawing/2014/main" id="{4C4BCFC6-423F-4EB9-A81B-50B0F576F03B}"/>
                    </a:ext>
                  </a:extLst>
                </p:cNvPr>
                <p:cNvPicPr/>
                <p:nvPr/>
              </p:nvPicPr>
              <p:blipFill>
                <a:blip r:embed="rId268"/>
                <a:stretch>
                  <a:fillRect/>
                </a:stretch>
              </p:blipFill>
              <p:spPr>
                <a:xfrm>
                  <a:off x="4394314" y="6207565"/>
                  <a:ext cx="153829" cy="320085"/>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254" name="Ink 253">
                  <a:extLst>
                    <a:ext uri="{FF2B5EF4-FFF2-40B4-BE49-F238E27FC236}">
                      <a16:creationId xmlns:a16="http://schemas.microsoft.com/office/drawing/2014/main" id="{6E827AC9-FB9A-49C8-B97E-27A9D24703DA}"/>
                    </a:ext>
                  </a:extLst>
                </p14:cNvPr>
                <p14:cNvContentPartPr/>
                <p14:nvPr/>
              </p14:nvContentPartPr>
              <p14:xfrm>
                <a:off x="3514529" y="6245028"/>
                <a:ext cx="104760" cy="289440"/>
              </p14:xfrm>
            </p:contentPart>
          </mc:Choice>
          <mc:Fallback xmlns="">
            <p:pic>
              <p:nvPicPr>
                <p:cNvPr id="254" name="Ink 253">
                  <a:extLst>
                    <a:ext uri="{FF2B5EF4-FFF2-40B4-BE49-F238E27FC236}">
                      <a16:creationId xmlns:a16="http://schemas.microsoft.com/office/drawing/2014/main" id="{6E827AC9-FB9A-49C8-B97E-27A9D24703DA}"/>
                    </a:ext>
                  </a:extLst>
                </p:cNvPr>
                <p:cNvPicPr/>
                <p:nvPr/>
              </p:nvPicPr>
              <p:blipFill>
                <a:blip r:embed="rId270"/>
                <a:stretch>
                  <a:fillRect/>
                </a:stretch>
              </p:blipFill>
              <p:spPr>
                <a:xfrm>
                  <a:off x="3496529" y="6227028"/>
                  <a:ext cx="14040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73" name="Ink 172">
                  <a:extLst>
                    <a:ext uri="{FF2B5EF4-FFF2-40B4-BE49-F238E27FC236}">
                      <a16:creationId xmlns:a16="http://schemas.microsoft.com/office/drawing/2014/main" id="{50AF588B-8366-4589-A9E6-CC4E97473230}"/>
                    </a:ext>
                  </a:extLst>
                </p14:cNvPr>
                <p14:cNvContentPartPr/>
                <p14:nvPr/>
              </p14:nvContentPartPr>
              <p14:xfrm>
                <a:off x="2208089" y="4718628"/>
                <a:ext cx="140760" cy="1968120"/>
              </p14:xfrm>
            </p:contentPart>
          </mc:Choice>
          <mc:Fallback xmlns="">
            <p:pic>
              <p:nvPicPr>
                <p:cNvPr id="173" name="Ink 172">
                  <a:extLst>
                    <a:ext uri="{FF2B5EF4-FFF2-40B4-BE49-F238E27FC236}">
                      <a16:creationId xmlns:a16="http://schemas.microsoft.com/office/drawing/2014/main" id="{50AF588B-8366-4589-A9E6-CC4E97473230}"/>
                    </a:ext>
                  </a:extLst>
                </p:cNvPr>
                <p:cNvPicPr/>
                <p:nvPr/>
              </p:nvPicPr>
              <p:blipFill>
                <a:blip r:embed="rId272"/>
                <a:stretch>
                  <a:fillRect/>
                </a:stretch>
              </p:blipFill>
              <p:spPr>
                <a:xfrm>
                  <a:off x="2190089" y="4700628"/>
                  <a:ext cx="176400" cy="200376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74" name="Ink 173">
                  <a:extLst>
                    <a:ext uri="{FF2B5EF4-FFF2-40B4-BE49-F238E27FC236}">
                      <a16:creationId xmlns:a16="http://schemas.microsoft.com/office/drawing/2014/main" id="{EBA766FA-39E1-4E4F-B570-C6A9E296F5E0}"/>
                    </a:ext>
                  </a:extLst>
                </p14:cNvPr>
                <p14:cNvContentPartPr/>
                <p14:nvPr/>
              </p14:nvContentPartPr>
              <p14:xfrm>
                <a:off x="2250569" y="4677228"/>
                <a:ext cx="150840" cy="138240"/>
              </p14:xfrm>
            </p:contentPart>
          </mc:Choice>
          <mc:Fallback xmlns="">
            <p:pic>
              <p:nvPicPr>
                <p:cNvPr id="174" name="Ink 173">
                  <a:extLst>
                    <a:ext uri="{FF2B5EF4-FFF2-40B4-BE49-F238E27FC236}">
                      <a16:creationId xmlns:a16="http://schemas.microsoft.com/office/drawing/2014/main" id="{EBA766FA-39E1-4E4F-B570-C6A9E296F5E0}"/>
                    </a:ext>
                  </a:extLst>
                </p:cNvPr>
                <p:cNvPicPr/>
                <p:nvPr/>
              </p:nvPicPr>
              <p:blipFill>
                <a:blip r:embed="rId274"/>
                <a:stretch>
                  <a:fillRect/>
                </a:stretch>
              </p:blipFill>
              <p:spPr>
                <a:xfrm>
                  <a:off x="2232526" y="4659228"/>
                  <a:ext cx="186565"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203" name="Ink 202">
                  <a:extLst>
                    <a:ext uri="{FF2B5EF4-FFF2-40B4-BE49-F238E27FC236}">
                      <a16:creationId xmlns:a16="http://schemas.microsoft.com/office/drawing/2014/main" id="{6A21C097-35BB-4FC8-BD4E-215D40FE5F72}"/>
                    </a:ext>
                  </a:extLst>
                </p14:cNvPr>
                <p14:cNvContentPartPr/>
                <p14:nvPr/>
              </p14:nvContentPartPr>
              <p14:xfrm>
                <a:off x="1322489" y="5087628"/>
                <a:ext cx="117360" cy="221760"/>
              </p14:xfrm>
            </p:contentPart>
          </mc:Choice>
          <mc:Fallback xmlns="">
            <p:pic>
              <p:nvPicPr>
                <p:cNvPr id="203" name="Ink 202">
                  <a:extLst>
                    <a:ext uri="{FF2B5EF4-FFF2-40B4-BE49-F238E27FC236}">
                      <a16:creationId xmlns:a16="http://schemas.microsoft.com/office/drawing/2014/main" id="{6A21C097-35BB-4FC8-BD4E-215D40FE5F72}"/>
                    </a:ext>
                  </a:extLst>
                </p:cNvPr>
                <p:cNvPicPr/>
                <p:nvPr/>
              </p:nvPicPr>
              <p:blipFill>
                <a:blip r:embed="rId276"/>
                <a:stretch>
                  <a:fillRect/>
                </a:stretch>
              </p:blipFill>
              <p:spPr>
                <a:xfrm>
                  <a:off x="1304489" y="5069628"/>
                  <a:ext cx="15300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204" name="Ink 203">
                  <a:extLst>
                    <a:ext uri="{FF2B5EF4-FFF2-40B4-BE49-F238E27FC236}">
                      <a16:creationId xmlns:a16="http://schemas.microsoft.com/office/drawing/2014/main" id="{816245BB-5E7A-422E-BADE-96DA050A895D}"/>
                    </a:ext>
                  </a:extLst>
                </p14:cNvPr>
                <p14:cNvContentPartPr/>
                <p14:nvPr/>
              </p14:nvContentPartPr>
              <p14:xfrm>
                <a:off x="1488089" y="5071428"/>
                <a:ext cx="36360" cy="9000"/>
              </p14:xfrm>
            </p:contentPart>
          </mc:Choice>
          <mc:Fallback xmlns="">
            <p:pic>
              <p:nvPicPr>
                <p:cNvPr id="204" name="Ink 203">
                  <a:extLst>
                    <a:ext uri="{FF2B5EF4-FFF2-40B4-BE49-F238E27FC236}">
                      <a16:creationId xmlns:a16="http://schemas.microsoft.com/office/drawing/2014/main" id="{816245BB-5E7A-422E-BADE-96DA050A895D}"/>
                    </a:ext>
                  </a:extLst>
                </p:cNvPr>
                <p:cNvPicPr/>
                <p:nvPr/>
              </p:nvPicPr>
              <p:blipFill>
                <a:blip r:embed="rId278"/>
                <a:stretch>
                  <a:fillRect/>
                </a:stretch>
              </p:blipFill>
              <p:spPr>
                <a:xfrm>
                  <a:off x="1470089" y="5053428"/>
                  <a:ext cx="7200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205" name="Ink 204">
                  <a:extLst>
                    <a:ext uri="{FF2B5EF4-FFF2-40B4-BE49-F238E27FC236}">
                      <a16:creationId xmlns:a16="http://schemas.microsoft.com/office/drawing/2014/main" id="{0F907316-228C-4480-A3DA-32882C482257}"/>
                    </a:ext>
                  </a:extLst>
                </p14:cNvPr>
                <p14:cNvContentPartPr/>
                <p14:nvPr/>
              </p14:nvContentPartPr>
              <p14:xfrm>
                <a:off x="1497449" y="5117868"/>
                <a:ext cx="53280" cy="14040"/>
              </p14:xfrm>
            </p:contentPart>
          </mc:Choice>
          <mc:Fallback xmlns="">
            <p:pic>
              <p:nvPicPr>
                <p:cNvPr id="205" name="Ink 204">
                  <a:extLst>
                    <a:ext uri="{FF2B5EF4-FFF2-40B4-BE49-F238E27FC236}">
                      <a16:creationId xmlns:a16="http://schemas.microsoft.com/office/drawing/2014/main" id="{0F907316-228C-4480-A3DA-32882C482257}"/>
                    </a:ext>
                  </a:extLst>
                </p:cNvPr>
                <p:cNvPicPr/>
                <p:nvPr/>
              </p:nvPicPr>
              <p:blipFill>
                <a:blip r:embed="rId280"/>
                <a:stretch>
                  <a:fillRect/>
                </a:stretch>
              </p:blipFill>
              <p:spPr>
                <a:xfrm>
                  <a:off x="1479327" y="5100318"/>
                  <a:ext cx="89162" cy="48789"/>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206" name="Ink 205">
                  <a:extLst>
                    <a:ext uri="{FF2B5EF4-FFF2-40B4-BE49-F238E27FC236}">
                      <a16:creationId xmlns:a16="http://schemas.microsoft.com/office/drawing/2014/main" id="{7035C8F9-5F2D-4E66-8651-3D76479F57A8}"/>
                    </a:ext>
                  </a:extLst>
                </p14:cNvPr>
                <p14:cNvContentPartPr/>
                <p14:nvPr/>
              </p14:nvContentPartPr>
              <p14:xfrm>
                <a:off x="1628489" y="5004828"/>
                <a:ext cx="124920" cy="150120"/>
              </p14:xfrm>
            </p:contentPart>
          </mc:Choice>
          <mc:Fallback xmlns="">
            <p:pic>
              <p:nvPicPr>
                <p:cNvPr id="206" name="Ink 205">
                  <a:extLst>
                    <a:ext uri="{FF2B5EF4-FFF2-40B4-BE49-F238E27FC236}">
                      <a16:creationId xmlns:a16="http://schemas.microsoft.com/office/drawing/2014/main" id="{7035C8F9-5F2D-4E66-8651-3D76479F57A8}"/>
                    </a:ext>
                  </a:extLst>
                </p:cNvPr>
                <p:cNvPicPr/>
                <p:nvPr/>
              </p:nvPicPr>
              <p:blipFill>
                <a:blip r:embed="rId282"/>
                <a:stretch>
                  <a:fillRect/>
                </a:stretch>
              </p:blipFill>
              <p:spPr>
                <a:xfrm>
                  <a:off x="1610489" y="4986828"/>
                  <a:ext cx="16056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207" name="Ink 206">
                  <a:extLst>
                    <a:ext uri="{FF2B5EF4-FFF2-40B4-BE49-F238E27FC236}">
                      <a16:creationId xmlns:a16="http://schemas.microsoft.com/office/drawing/2014/main" id="{2711B720-CC50-42BF-8D05-221F2DF6E750}"/>
                    </a:ext>
                  </a:extLst>
                </p14:cNvPr>
                <p14:cNvContentPartPr/>
                <p14:nvPr/>
              </p14:nvContentPartPr>
              <p14:xfrm>
                <a:off x="1751609" y="4895748"/>
                <a:ext cx="111600" cy="64080"/>
              </p14:xfrm>
            </p:contentPart>
          </mc:Choice>
          <mc:Fallback xmlns="">
            <p:pic>
              <p:nvPicPr>
                <p:cNvPr id="207" name="Ink 206">
                  <a:extLst>
                    <a:ext uri="{FF2B5EF4-FFF2-40B4-BE49-F238E27FC236}">
                      <a16:creationId xmlns:a16="http://schemas.microsoft.com/office/drawing/2014/main" id="{2711B720-CC50-42BF-8D05-221F2DF6E750}"/>
                    </a:ext>
                  </a:extLst>
                </p:cNvPr>
                <p:cNvPicPr/>
                <p:nvPr/>
              </p:nvPicPr>
              <p:blipFill>
                <a:blip r:embed="rId284"/>
                <a:stretch>
                  <a:fillRect/>
                </a:stretch>
              </p:blipFill>
              <p:spPr>
                <a:xfrm>
                  <a:off x="1733609" y="4877748"/>
                  <a:ext cx="1472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208" name="Ink 207">
                  <a:extLst>
                    <a:ext uri="{FF2B5EF4-FFF2-40B4-BE49-F238E27FC236}">
                      <a16:creationId xmlns:a16="http://schemas.microsoft.com/office/drawing/2014/main" id="{2E30EB17-3833-4177-8BA2-0D86F7D4397C}"/>
                    </a:ext>
                  </a:extLst>
                </p14:cNvPr>
                <p14:cNvContentPartPr/>
                <p14:nvPr/>
              </p14:nvContentPartPr>
              <p14:xfrm>
                <a:off x="1780769" y="4868748"/>
                <a:ext cx="54720" cy="134280"/>
              </p14:xfrm>
            </p:contentPart>
          </mc:Choice>
          <mc:Fallback xmlns="">
            <p:pic>
              <p:nvPicPr>
                <p:cNvPr id="208" name="Ink 207">
                  <a:extLst>
                    <a:ext uri="{FF2B5EF4-FFF2-40B4-BE49-F238E27FC236}">
                      <a16:creationId xmlns:a16="http://schemas.microsoft.com/office/drawing/2014/main" id="{2E30EB17-3833-4177-8BA2-0D86F7D4397C}"/>
                    </a:ext>
                  </a:extLst>
                </p:cNvPr>
                <p:cNvPicPr/>
                <p:nvPr/>
              </p:nvPicPr>
              <p:blipFill>
                <a:blip r:embed="rId286"/>
                <a:stretch>
                  <a:fillRect/>
                </a:stretch>
              </p:blipFill>
              <p:spPr>
                <a:xfrm>
                  <a:off x="1762769" y="4850748"/>
                  <a:ext cx="9036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260" name="Ink 259">
                  <a:extLst>
                    <a:ext uri="{FF2B5EF4-FFF2-40B4-BE49-F238E27FC236}">
                      <a16:creationId xmlns:a16="http://schemas.microsoft.com/office/drawing/2014/main" id="{848CC69A-AB67-4860-B850-C008FCA8BB6C}"/>
                    </a:ext>
                  </a:extLst>
                </p14:cNvPr>
                <p14:cNvContentPartPr/>
                <p14:nvPr/>
              </p14:nvContentPartPr>
              <p14:xfrm>
                <a:off x="1498529" y="4852188"/>
                <a:ext cx="1075680" cy="737640"/>
              </p14:xfrm>
            </p:contentPart>
          </mc:Choice>
          <mc:Fallback xmlns="">
            <p:pic>
              <p:nvPicPr>
                <p:cNvPr id="260" name="Ink 259">
                  <a:extLst>
                    <a:ext uri="{FF2B5EF4-FFF2-40B4-BE49-F238E27FC236}">
                      <a16:creationId xmlns:a16="http://schemas.microsoft.com/office/drawing/2014/main" id="{848CC69A-AB67-4860-B850-C008FCA8BB6C}"/>
                    </a:ext>
                  </a:extLst>
                </p:cNvPr>
                <p:cNvPicPr/>
                <p:nvPr/>
              </p:nvPicPr>
              <p:blipFill>
                <a:blip r:embed="rId288"/>
                <a:stretch>
                  <a:fillRect/>
                </a:stretch>
              </p:blipFill>
              <p:spPr>
                <a:xfrm>
                  <a:off x="1480529" y="4834188"/>
                  <a:ext cx="1111320" cy="77328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261" name="Ink 260">
                  <a:extLst>
                    <a:ext uri="{FF2B5EF4-FFF2-40B4-BE49-F238E27FC236}">
                      <a16:creationId xmlns:a16="http://schemas.microsoft.com/office/drawing/2014/main" id="{33AF9ADD-E631-46EC-A026-A9ED9F887911}"/>
                    </a:ext>
                  </a:extLst>
                </p14:cNvPr>
                <p14:cNvContentPartPr/>
                <p14:nvPr/>
              </p14:nvContentPartPr>
              <p14:xfrm>
                <a:off x="2510489" y="4803228"/>
                <a:ext cx="67320" cy="99720"/>
              </p14:xfrm>
            </p:contentPart>
          </mc:Choice>
          <mc:Fallback xmlns="">
            <p:pic>
              <p:nvPicPr>
                <p:cNvPr id="261" name="Ink 260">
                  <a:extLst>
                    <a:ext uri="{FF2B5EF4-FFF2-40B4-BE49-F238E27FC236}">
                      <a16:creationId xmlns:a16="http://schemas.microsoft.com/office/drawing/2014/main" id="{33AF9ADD-E631-46EC-A026-A9ED9F887911}"/>
                    </a:ext>
                  </a:extLst>
                </p:cNvPr>
                <p:cNvPicPr/>
                <p:nvPr/>
              </p:nvPicPr>
              <p:blipFill>
                <a:blip r:embed="rId290"/>
                <a:stretch>
                  <a:fillRect/>
                </a:stretch>
              </p:blipFill>
              <p:spPr>
                <a:xfrm>
                  <a:off x="2492489" y="4785228"/>
                  <a:ext cx="10296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263" name="Ink 262">
                  <a:extLst>
                    <a:ext uri="{FF2B5EF4-FFF2-40B4-BE49-F238E27FC236}">
                      <a16:creationId xmlns:a16="http://schemas.microsoft.com/office/drawing/2014/main" id="{C18E4B2E-D96D-4F53-BBA5-538115496ACA}"/>
                    </a:ext>
                  </a:extLst>
                </p14:cNvPr>
                <p14:cNvContentPartPr/>
                <p14:nvPr/>
              </p14:nvContentPartPr>
              <p14:xfrm>
                <a:off x="2579609" y="4811148"/>
                <a:ext cx="35640" cy="51480"/>
              </p14:xfrm>
            </p:contentPart>
          </mc:Choice>
          <mc:Fallback xmlns="">
            <p:pic>
              <p:nvPicPr>
                <p:cNvPr id="263" name="Ink 262">
                  <a:extLst>
                    <a:ext uri="{FF2B5EF4-FFF2-40B4-BE49-F238E27FC236}">
                      <a16:creationId xmlns:a16="http://schemas.microsoft.com/office/drawing/2014/main" id="{C18E4B2E-D96D-4F53-BBA5-538115496ACA}"/>
                    </a:ext>
                  </a:extLst>
                </p:cNvPr>
                <p:cNvPicPr/>
                <p:nvPr/>
              </p:nvPicPr>
              <p:blipFill>
                <a:blip r:embed="rId292"/>
                <a:stretch>
                  <a:fillRect/>
                </a:stretch>
              </p:blipFill>
              <p:spPr>
                <a:xfrm>
                  <a:off x="2561609" y="4793148"/>
                  <a:ext cx="7128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265" name="Ink 264">
                  <a:extLst>
                    <a:ext uri="{FF2B5EF4-FFF2-40B4-BE49-F238E27FC236}">
                      <a16:creationId xmlns:a16="http://schemas.microsoft.com/office/drawing/2014/main" id="{03C67260-3809-4576-923E-CE1F38BB722A}"/>
                    </a:ext>
                  </a:extLst>
                </p14:cNvPr>
                <p14:cNvContentPartPr/>
                <p14:nvPr/>
              </p14:nvContentPartPr>
              <p14:xfrm>
                <a:off x="2330129" y="5186988"/>
                <a:ext cx="731880" cy="1167480"/>
              </p14:xfrm>
            </p:contentPart>
          </mc:Choice>
          <mc:Fallback xmlns="">
            <p:pic>
              <p:nvPicPr>
                <p:cNvPr id="265" name="Ink 264">
                  <a:extLst>
                    <a:ext uri="{FF2B5EF4-FFF2-40B4-BE49-F238E27FC236}">
                      <a16:creationId xmlns:a16="http://schemas.microsoft.com/office/drawing/2014/main" id="{03C67260-3809-4576-923E-CE1F38BB722A}"/>
                    </a:ext>
                  </a:extLst>
                </p:cNvPr>
                <p:cNvPicPr/>
                <p:nvPr/>
              </p:nvPicPr>
              <p:blipFill>
                <a:blip r:embed="rId294"/>
                <a:stretch>
                  <a:fillRect/>
                </a:stretch>
              </p:blipFill>
              <p:spPr>
                <a:xfrm>
                  <a:off x="2312129" y="5168982"/>
                  <a:ext cx="767520" cy="1203131"/>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266" name="Ink 265">
                  <a:extLst>
                    <a:ext uri="{FF2B5EF4-FFF2-40B4-BE49-F238E27FC236}">
                      <a16:creationId xmlns:a16="http://schemas.microsoft.com/office/drawing/2014/main" id="{3CB700A8-340F-4709-BE8F-2408330B6305}"/>
                    </a:ext>
                  </a:extLst>
                </p14:cNvPr>
                <p14:cNvContentPartPr/>
                <p14:nvPr/>
              </p14:nvContentPartPr>
              <p14:xfrm>
                <a:off x="2991089" y="5138388"/>
                <a:ext cx="86040" cy="127440"/>
              </p14:xfrm>
            </p:contentPart>
          </mc:Choice>
          <mc:Fallback xmlns="">
            <p:pic>
              <p:nvPicPr>
                <p:cNvPr id="266" name="Ink 265">
                  <a:extLst>
                    <a:ext uri="{FF2B5EF4-FFF2-40B4-BE49-F238E27FC236}">
                      <a16:creationId xmlns:a16="http://schemas.microsoft.com/office/drawing/2014/main" id="{3CB700A8-340F-4709-BE8F-2408330B6305}"/>
                    </a:ext>
                  </a:extLst>
                </p:cNvPr>
                <p:cNvPicPr/>
                <p:nvPr/>
              </p:nvPicPr>
              <p:blipFill>
                <a:blip r:embed="rId296"/>
                <a:stretch>
                  <a:fillRect/>
                </a:stretch>
              </p:blipFill>
              <p:spPr>
                <a:xfrm>
                  <a:off x="2973013" y="5120388"/>
                  <a:ext cx="12183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268" name="Ink 267">
                  <a:extLst>
                    <a:ext uri="{FF2B5EF4-FFF2-40B4-BE49-F238E27FC236}">
                      <a16:creationId xmlns:a16="http://schemas.microsoft.com/office/drawing/2014/main" id="{C7A50876-783A-48F4-9081-376D072BCC72}"/>
                    </a:ext>
                  </a:extLst>
                </p14:cNvPr>
                <p14:cNvContentPartPr/>
                <p14:nvPr/>
              </p14:nvContentPartPr>
              <p14:xfrm>
                <a:off x="1211609" y="4371228"/>
                <a:ext cx="3740040" cy="2427480"/>
              </p14:xfrm>
            </p:contentPart>
          </mc:Choice>
          <mc:Fallback xmlns="">
            <p:pic>
              <p:nvPicPr>
                <p:cNvPr id="268" name="Ink 267">
                  <a:extLst>
                    <a:ext uri="{FF2B5EF4-FFF2-40B4-BE49-F238E27FC236}">
                      <a16:creationId xmlns:a16="http://schemas.microsoft.com/office/drawing/2014/main" id="{C7A50876-783A-48F4-9081-376D072BCC72}"/>
                    </a:ext>
                  </a:extLst>
                </p:cNvPr>
                <p:cNvPicPr/>
                <p:nvPr/>
              </p:nvPicPr>
              <p:blipFill>
                <a:blip r:embed="rId298"/>
                <a:stretch>
                  <a:fillRect/>
                </a:stretch>
              </p:blipFill>
              <p:spPr>
                <a:xfrm>
                  <a:off x="1193607" y="4353228"/>
                  <a:ext cx="3775683" cy="2463120"/>
                </a:xfrm>
                <a:prstGeom prst="rect">
                  <a:avLst/>
                </a:prstGeom>
              </p:spPr>
            </p:pic>
          </mc:Fallback>
        </mc:AlternateContent>
      </p:grpSp>
    </p:spTree>
    <p:extLst>
      <p:ext uri="{BB962C8B-B14F-4D97-AF65-F5344CB8AC3E}">
        <p14:creationId xmlns:p14="http://schemas.microsoft.com/office/powerpoint/2010/main" val="3968652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A661C4-FE1A-4C8F-99F3-7C70095BD8F9}"/>
              </a:ext>
            </a:extLst>
          </p:cNvPr>
          <p:cNvSpPr>
            <a:spLocks noGrp="1"/>
          </p:cNvSpPr>
          <p:nvPr>
            <p:ph type="title"/>
          </p:nvPr>
        </p:nvSpPr>
        <p:spPr>
          <a:xfrm>
            <a:off x="646111" y="452718"/>
            <a:ext cx="9717089" cy="852620"/>
          </a:xfrm>
        </p:spPr>
        <p:txBody>
          <a:bodyPr>
            <a:normAutofit fontScale="90000"/>
          </a:bodyPr>
          <a:lstStyle/>
          <a:p>
            <a:r>
              <a:rPr lang="en-US"/>
              <a:t> </a:t>
            </a:r>
            <a:r>
              <a:rPr lang="en-US" sz="3600"/>
              <a:t>7-1 Exploring Exponential Models</a:t>
            </a:r>
            <a:br>
              <a:rPr lang="en-US" sz="3600"/>
            </a:br>
            <a:br>
              <a:rPr lang="en-US" sz="3600"/>
            </a:br>
            <a:r>
              <a:rPr lang="en-US" sz="3600"/>
              <a:t>     Standards                                 Objectives</a:t>
            </a:r>
          </a:p>
        </p:txBody>
      </p:sp>
      <p:pic>
        <p:nvPicPr>
          <p:cNvPr id="4" name="Picture 4" descr="A drawing of a face&#10;&#10;Description automatically generated">
            <a:extLst>
              <a:ext uri="{FF2B5EF4-FFF2-40B4-BE49-F238E27FC236}">
                <a16:creationId xmlns:a16="http://schemas.microsoft.com/office/drawing/2014/main" id="{618094B4-5270-458F-9CDC-499223262D06}"/>
              </a:ext>
            </a:extLst>
          </p:cNvPr>
          <p:cNvPicPr>
            <a:picLocks noGrp="1" noChangeAspect="1"/>
          </p:cNvPicPr>
          <p:nvPr>
            <p:ph sz="half" idx="1"/>
          </p:nvPr>
        </p:nvPicPr>
        <p:blipFill>
          <a:blip r:embed="rId2"/>
          <a:stretch>
            <a:fillRect/>
          </a:stretch>
        </p:blipFill>
        <p:spPr>
          <a:xfrm>
            <a:off x="10050834" y="0"/>
            <a:ext cx="1153913" cy="1157990"/>
          </a:xfrm>
        </p:spPr>
      </p:pic>
      <p:sp>
        <p:nvSpPr>
          <p:cNvPr id="7" name="Content Placeholder 4">
            <a:extLst>
              <a:ext uri="{FF2B5EF4-FFF2-40B4-BE49-F238E27FC236}">
                <a16:creationId xmlns:a16="http://schemas.microsoft.com/office/drawing/2014/main" id="{F8B571CE-0DEE-4036-80A7-8E1B97756F42}"/>
              </a:ext>
            </a:extLst>
          </p:cNvPr>
          <p:cNvSpPr txBox="1">
            <a:spLocks/>
          </p:cNvSpPr>
          <p:nvPr/>
        </p:nvSpPr>
        <p:spPr>
          <a:xfrm>
            <a:off x="779872" y="2097252"/>
            <a:ext cx="4396341" cy="3455410"/>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r>
              <a:rPr lang="en-US" sz="1000" b="1"/>
              <a:t>A2. F.LE.A.1</a:t>
            </a:r>
            <a:r>
              <a:rPr lang="en-US" sz="1000"/>
              <a:t> Construct linear and exponential functions, including arithmetic and geometric sequences, given a graph, a description of a relationship, or input-output pairs.                                                                                                                              </a:t>
            </a:r>
          </a:p>
          <a:p>
            <a:r>
              <a:rPr lang="en-US" sz="1000" b="1"/>
              <a:t>A2. F.LE.B.3</a:t>
            </a:r>
            <a:r>
              <a:rPr lang="en-US" sz="1000"/>
              <a:t> Interpret the parameters in a linear or exponential function in terms of a context.                                                                                                                                           </a:t>
            </a:r>
          </a:p>
          <a:p>
            <a:r>
              <a:rPr lang="en-US" sz="1000" b="1"/>
              <a:t>A2.F.IF.B.3</a:t>
            </a:r>
            <a:r>
              <a:rPr lang="en-US" sz="1000"/>
              <a:t> Graph functions expressed symbolically and show key features of the graph, by hand and using technology.  a. Graph square root, cube root, and piecewise defined functions, including step functions and absolute value functions. c. Graph exponential and logarithmic functions, showing intercepts and end behavior.                                                                                                           </a:t>
            </a:r>
          </a:p>
          <a:p>
            <a:r>
              <a:rPr lang="en-US" sz="1000" b="1"/>
              <a:t>A2.F.IF.B.5</a:t>
            </a:r>
            <a:r>
              <a:rPr lang="en-US" sz="1000"/>
              <a:t> Compare properties of two functions each represented in a different way                           </a:t>
            </a:r>
          </a:p>
          <a:p>
            <a:r>
              <a:rPr lang="en-US" sz="1000"/>
              <a:t> </a:t>
            </a:r>
            <a:r>
              <a:rPr lang="en-US" sz="1000" b="1"/>
              <a:t>A2. F.IF.A.2</a:t>
            </a:r>
            <a:r>
              <a:rPr lang="en-US" sz="1000"/>
              <a:t> Calculate and interpret the average rate of change of a function (presented symbolically) Estimate the rate of change from a graph.                                                                                  </a:t>
            </a:r>
          </a:p>
          <a:p>
            <a:r>
              <a:rPr lang="en-US" sz="1000" b="1"/>
              <a:t>A2.A.REI.D.6</a:t>
            </a:r>
            <a:r>
              <a:rPr lang="en-US" sz="1000"/>
              <a:t> Explain why the x-coordinates of the points where the graphs of the equations y = f(</a:t>
            </a:r>
            <a:r>
              <a:rPr lang="en-US" sz="1000" i="1"/>
              <a:t>x</a:t>
            </a:r>
            <a:r>
              <a:rPr lang="en-US" sz="1000"/>
              <a:t>) and y = g(</a:t>
            </a:r>
            <a:r>
              <a:rPr lang="en-US" sz="1000" i="1"/>
              <a:t>x</a:t>
            </a:r>
            <a:r>
              <a:rPr lang="en-US" sz="1000"/>
              <a:t>) intersect are the solutions of the equation f(</a:t>
            </a:r>
            <a:r>
              <a:rPr lang="en-US" sz="1000" i="1"/>
              <a:t>x</a:t>
            </a:r>
            <a:r>
              <a:rPr lang="en-US" sz="1000"/>
              <a:t>) = g(</a:t>
            </a:r>
            <a:r>
              <a:rPr lang="en-US" sz="1000" i="1"/>
              <a:t>x</a:t>
            </a:r>
            <a:r>
              <a:rPr lang="en-US" sz="1000"/>
              <a:t>); find the approximate solutions using technology. Include cases where f(</a:t>
            </a:r>
            <a:r>
              <a:rPr lang="en-US" sz="1000" i="1"/>
              <a:t>x</a:t>
            </a:r>
            <a:r>
              <a:rPr lang="en-US" sz="1000"/>
              <a:t>) and/or g(</a:t>
            </a:r>
            <a:r>
              <a:rPr lang="en-US" sz="1000" i="1"/>
              <a:t>x</a:t>
            </a:r>
            <a:r>
              <a:rPr lang="en-US" sz="1000"/>
              <a:t>) are linear, polynomial, rational, absolute value, exponential, and logarithmic functions.                                                                                        </a:t>
            </a:r>
          </a:p>
          <a:p>
            <a:r>
              <a:rPr lang="en-US" sz="1000" b="1"/>
              <a:t>A2.F.BF.B.3</a:t>
            </a:r>
            <a:r>
              <a:rPr lang="en-US" sz="1000"/>
              <a:t> Identify the effect on the graph of replacing f(</a:t>
            </a:r>
            <a:r>
              <a:rPr lang="en-US" sz="1000" i="1"/>
              <a:t>x</a:t>
            </a:r>
            <a:r>
              <a:rPr lang="en-US" sz="1000"/>
              <a:t>) by f(</a:t>
            </a:r>
            <a:r>
              <a:rPr lang="en-US" sz="1000" i="1"/>
              <a:t>x</a:t>
            </a:r>
            <a:r>
              <a:rPr lang="en-US" sz="1000"/>
              <a:t>) + </a:t>
            </a:r>
            <a:r>
              <a:rPr lang="en-US" sz="1000" i="1"/>
              <a:t>k</a:t>
            </a:r>
            <a:r>
              <a:rPr lang="en-US" sz="1000"/>
              <a:t>, </a:t>
            </a:r>
            <a:r>
              <a:rPr lang="en-US" sz="1000" i="1"/>
              <a:t>k </a:t>
            </a:r>
            <a:r>
              <a:rPr lang="en-US" sz="1000"/>
              <a:t>f(</a:t>
            </a:r>
            <a:r>
              <a:rPr lang="en-US" sz="1000" i="1"/>
              <a:t>x</a:t>
            </a:r>
            <a:r>
              <a:rPr lang="en-US" sz="1000"/>
              <a:t>), f(</a:t>
            </a:r>
            <a:r>
              <a:rPr lang="en-US" sz="1000" i="1" err="1"/>
              <a:t>kx</a:t>
            </a:r>
            <a:r>
              <a:rPr lang="en-US" sz="1000"/>
              <a:t>), and f(</a:t>
            </a:r>
            <a:r>
              <a:rPr lang="en-US" sz="1000" i="1"/>
              <a:t>x</a:t>
            </a:r>
            <a:r>
              <a:rPr lang="en-US" sz="1000"/>
              <a:t> + </a:t>
            </a:r>
            <a:r>
              <a:rPr lang="en-US" sz="1000" i="1"/>
              <a:t>k</a:t>
            </a:r>
            <a:r>
              <a:rPr lang="en-US" sz="1000"/>
              <a:t>) for specific values of k; find the value of </a:t>
            </a:r>
            <a:r>
              <a:rPr lang="en-US" sz="1000" i="1"/>
              <a:t>k</a:t>
            </a:r>
            <a:r>
              <a:rPr lang="en-US" sz="1000"/>
              <a:t> given the graphs. Experiment with cases and illustrate an explanation of the effects on the graph using technology.</a:t>
            </a:r>
          </a:p>
          <a:p>
            <a:endParaRPr lang="en-US" sz="1100"/>
          </a:p>
        </p:txBody>
      </p:sp>
      <p:sp>
        <p:nvSpPr>
          <p:cNvPr id="13" name="Content Placeholder 4">
            <a:extLst>
              <a:ext uri="{FF2B5EF4-FFF2-40B4-BE49-F238E27FC236}">
                <a16:creationId xmlns:a16="http://schemas.microsoft.com/office/drawing/2014/main" id="{1F813557-54BA-4B7E-BD1C-AB6A3527A289}"/>
              </a:ext>
            </a:extLst>
          </p:cNvPr>
          <p:cNvSpPr txBox="1">
            <a:spLocks/>
          </p:cNvSpPr>
          <p:nvPr/>
        </p:nvSpPr>
        <p:spPr>
          <a:xfrm>
            <a:off x="5918826" y="2097251"/>
            <a:ext cx="4954617" cy="2378072"/>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r>
              <a:rPr lang="en-US"/>
              <a:t>SWBAT model exponential growth and decay functions IOT graph exponential functions and observe its transformation from the parent exponential function.</a:t>
            </a:r>
          </a:p>
          <a:p>
            <a:r>
              <a:rPr lang="en-US"/>
              <a:t>SWBAT develop a general growth/decay rate formula in the context of compound interest IOT compute future values of investments with compounding interest rates.</a:t>
            </a:r>
          </a:p>
        </p:txBody>
      </p:sp>
    </p:spTree>
    <p:extLst>
      <p:ext uri="{BB962C8B-B14F-4D97-AF65-F5344CB8AC3E}">
        <p14:creationId xmlns:p14="http://schemas.microsoft.com/office/powerpoint/2010/main" val="3923865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A661C4-FE1A-4C8F-99F3-7C70095BD8F9}"/>
              </a:ext>
            </a:extLst>
          </p:cNvPr>
          <p:cNvSpPr>
            <a:spLocks noGrp="1"/>
          </p:cNvSpPr>
          <p:nvPr>
            <p:ph type="title"/>
          </p:nvPr>
        </p:nvSpPr>
        <p:spPr>
          <a:xfrm>
            <a:off x="646111" y="452718"/>
            <a:ext cx="9717089" cy="894020"/>
          </a:xfrm>
        </p:spPr>
        <p:txBody>
          <a:bodyPr>
            <a:normAutofit fontScale="90000"/>
          </a:bodyPr>
          <a:lstStyle/>
          <a:p>
            <a:r>
              <a:rPr lang="en-US"/>
              <a:t> </a:t>
            </a:r>
            <a:r>
              <a:rPr lang="en-US" sz="3600"/>
              <a:t> 7-1 Exploring Exponential Models</a:t>
            </a:r>
            <a:br>
              <a:rPr lang="en-US" sz="3600"/>
            </a:br>
            <a:br>
              <a:rPr lang="en-US" sz="3600"/>
            </a:br>
            <a:r>
              <a:rPr lang="en-US" sz="3600"/>
              <a:t>      Objective</a:t>
            </a:r>
          </a:p>
        </p:txBody>
      </p:sp>
      <p:pic>
        <p:nvPicPr>
          <p:cNvPr id="4" name="Picture 4" descr="A drawing of a face&#10;&#10;Description automatically generated">
            <a:extLst>
              <a:ext uri="{FF2B5EF4-FFF2-40B4-BE49-F238E27FC236}">
                <a16:creationId xmlns:a16="http://schemas.microsoft.com/office/drawing/2014/main" id="{618094B4-5270-458F-9CDC-499223262D06}"/>
              </a:ext>
            </a:extLst>
          </p:cNvPr>
          <p:cNvPicPr>
            <a:picLocks noGrp="1" noChangeAspect="1"/>
          </p:cNvPicPr>
          <p:nvPr>
            <p:ph sz="half" idx="1"/>
          </p:nvPr>
        </p:nvPicPr>
        <p:blipFill>
          <a:blip r:embed="rId2"/>
          <a:stretch>
            <a:fillRect/>
          </a:stretch>
        </p:blipFill>
        <p:spPr>
          <a:xfrm>
            <a:off x="10050834" y="0"/>
            <a:ext cx="1153913" cy="1157990"/>
          </a:xfrm>
        </p:spPr>
      </p:pic>
      <p:sp>
        <p:nvSpPr>
          <p:cNvPr id="13" name="Content Placeholder 4">
            <a:extLst>
              <a:ext uri="{FF2B5EF4-FFF2-40B4-BE49-F238E27FC236}">
                <a16:creationId xmlns:a16="http://schemas.microsoft.com/office/drawing/2014/main" id="{1F813557-54BA-4B7E-BD1C-AB6A3527A289}"/>
              </a:ext>
            </a:extLst>
          </p:cNvPr>
          <p:cNvSpPr txBox="1">
            <a:spLocks/>
          </p:cNvSpPr>
          <p:nvPr/>
        </p:nvSpPr>
        <p:spPr>
          <a:xfrm>
            <a:off x="1070754" y="2459058"/>
            <a:ext cx="9822922" cy="2378072"/>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r>
              <a:rPr lang="en-US"/>
              <a:t>SWBAT model exponential </a:t>
            </a:r>
            <a:r>
              <a:rPr lang="en-US">
                <a:highlight>
                  <a:srgbClr val="00FFFF"/>
                </a:highlight>
              </a:rPr>
              <a:t>growth</a:t>
            </a:r>
            <a:r>
              <a:rPr lang="en-US"/>
              <a:t> and </a:t>
            </a:r>
            <a:r>
              <a:rPr lang="en-US">
                <a:highlight>
                  <a:srgbClr val="00FF00"/>
                </a:highlight>
              </a:rPr>
              <a:t>decay</a:t>
            </a:r>
            <a:r>
              <a:rPr lang="en-US"/>
              <a:t> functions IOT graph </a:t>
            </a:r>
            <a:r>
              <a:rPr lang="en-US">
                <a:highlight>
                  <a:srgbClr val="FF00FF"/>
                </a:highlight>
              </a:rPr>
              <a:t>exponential functions</a:t>
            </a:r>
            <a:r>
              <a:rPr lang="en-US"/>
              <a:t> and observe its </a:t>
            </a:r>
            <a:r>
              <a:rPr lang="en-US">
                <a:highlight>
                  <a:srgbClr val="FFFF00"/>
                </a:highlight>
              </a:rPr>
              <a:t>transformation</a:t>
            </a:r>
            <a:r>
              <a:rPr lang="en-US"/>
              <a:t> from the parent exponential function.</a:t>
            </a:r>
          </a:p>
          <a:p>
            <a:endParaRPr lang="en-US"/>
          </a:p>
          <a:p>
            <a:endParaRPr lang="en-US"/>
          </a:p>
          <a:p>
            <a:endParaRPr lang="en-US"/>
          </a:p>
          <a:p>
            <a:r>
              <a:rPr lang="en-US"/>
              <a:t>SWBAT develop a general growth/decay rate formula in the context of </a:t>
            </a:r>
            <a:r>
              <a:rPr lang="en-US">
                <a:highlight>
                  <a:srgbClr val="C0C0C0"/>
                </a:highlight>
              </a:rPr>
              <a:t>compound interest</a:t>
            </a:r>
            <a:r>
              <a:rPr lang="en-US"/>
              <a:t> IOT </a:t>
            </a:r>
            <a:r>
              <a:rPr lang="en-US">
                <a:highlight>
                  <a:srgbClr val="FF0000"/>
                </a:highlight>
              </a:rPr>
              <a:t>compute</a:t>
            </a:r>
            <a:r>
              <a:rPr lang="en-US"/>
              <a:t> future values of investments with compounding interest rates.</a:t>
            </a:r>
          </a:p>
          <a:p>
            <a:endParaRPr lang="en-US"/>
          </a:p>
          <a:p>
            <a:endParaRPr lang="en-US"/>
          </a:p>
        </p:txBody>
      </p:sp>
      <p:pic>
        <p:nvPicPr>
          <p:cNvPr id="1026" name="Picture 2" descr="Clientmoji">
            <a:extLst>
              <a:ext uri="{FF2B5EF4-FFF2-40B4-BE49-F238E27FC236}">
                <a16:creationId xmlns:a16="http://schemas.microsoft.com/office/drawing/2014/main" id="{9D2AF58F-7144-43EC-A4E4-BCC8E1F46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660" y="4831080"/>
            <a:ext cx="1780735" cy="178073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DB916BA0-95E2-4379-9287-6B45B63B5A8C}"/>
              </a:ext>
            </a:extLst>
          </p:cNvPr>
          <p:cNvCxnSpPr>
            <a:cxnSpLocks/>
          </p:cNvCxnSpPr>
          <p:nvPr/>
        </p:nvCxnSpPr>
        <p:spPr>
          <a:xfrm flipV="1">
            <a:off x="3075303" y="2979155"/>
            <a:ext cx="163995" cy="449845"/>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DF0835BD-B9B6-44B7-97F5-41972A4406C2}"/>
              </a:ext>
            </a:extLst>
          </p:cNvPr>
          <p:cNvSpPr txBox="1"/>
          <p:nvPr/>
        </p:nvSpPr>
        <p:spPr>
          <a:xfrm flipH="1">
            <a:off x="884141" y="3336896"/>
            <a:ext cx="7530979" cy="646331"/>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FFFF00"/>
                </a:highlight>
              </a:rPr>
              <a:t>A change in the form of translations (shifts), stretches, compressions and reflections (flips).</a:t>
            </a:r>
          </a:p>
        </p:txBody>
      </p:sp>
      <p:cxnSp>
        <p:nvCxnSpPr>
          <p:cNvPr id="29" name="Straight Arrow Connector 28">
            <a:extLst>
              <a:ext uri="{FF2B5EF4-FFF2-40B4-BE49-F238E27FC236}">
                <a16:creationId xmlns:a16="http://schemas.microsoft.com/office/drawing/2014/main" id="{64B8349C-04CF-4953-AAED-05B4869C5F50}"/>
              </a:ext>
            </a:extLst>
          </p:cNvPr>
          <p:cNvCxnSpPr>
            <a:cxnSpLocks/>
          </p:cNvCxnSpPr>
          <p:nvPr/>
        </p:nvCxnSpPr>
        <p:spPr>
          <a:xfrm>
            <a:off x="4412974" y="1759813"/>
            <a:ext cx="0" cy="699245"/>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id="{5F01D62D-8E99-41E6-BE28-8A666E9DEC82}"/>
              </a:ext>
            </a:extLst>
          </p:cNvPr>
          <p:cNvSpPr txBox="1"/>
          <p:nvPr/>
        </p:nvSpPr>
        <p:spPr>
          <a:xfrm>
            <a:off x="9006413" y="1357103"/>
            <a:ext cx="2509722" cy="369332"/>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FF00FF"/>
                </a:highlight>
              </a:rPr>
              <a:t>Of the form </a:t>
            </a:r>
            <a:r>
              <a:rPr lang="en-US" i="1">
                <a:highlight>
                  <a:srgbClr val="FF00FF"/>
                </a:highlight>
              </a:rPr>
              <a:t>y</a:t>
            </a:r>
            <a:r>
              <a:rPr lang="en-US">
                <a:highlight>
                  <a:srgbClr val="FF00FF"/>
                </a:highlight>
              </a:rPr>
              <a:t>=</a:t>
            </a:r>
            <a:r>
              <a:rPr lang="en-US" i="1" err="1">
                <a:highlight>
                  <a:srgbClr val="FF00FF"/>
                </a:highlight>
              </a:rPr>
              <a:t>ab</a:t>
            </a:r>
            <a:r>
              <a:rPr lang="en-US" i="1" baseline="30000" err="1">
                <a:highlight>
                  <a:srgbClr val="FF00FF"/>
                </a:highlight>
              </a:rPr>
              <a:t>x</a:t>
            </a:r>
            <a:endParaRPr lang="en-US" i="1">
              <a:highlight>
                <a:srgbClr val="FF00FF"/>
              </a:highlight>
            </a:endParaRPr>
          </a:p>
        </p:txBody>
      </p:sp>
      <p:cxnSp>
        <p:nvCxnSpPr>
          <p:cNvPr id="27" name="Straight Arrow Connector 26">
            <a:extLst>
              <a:ext uri="{FF2B5EF4-FFF2-40B4-BE49-F238E27FC236}">
                <a16:creationId xmlns:a16="http://schemas.microsoft.com/office/drawing/2014/main" id="{F3FC9B82-0AA4-4725-AF12-9D82B15C7EB6}"/>
              </a:ext>
            </a:extLst>
          </p:cNvPr>
          <p:cNvCxnSpPr>
            <a:cxnSpLocks/>
            <a:stCxn id="23" idx="2"/>
          </p:cNvCxnSpPr>
          <p:nvPr/>
        </p:nvCxnSpPr>
        <p:spPr>
          <a:xfrm flipH="1">
            <a:off x="9475304" y="1726435"/>
            <a:ext cx="785970" cy="732623"/>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1978EC70-1FF4-4AB2-AA08-96092C1D220C}"/>
              </a:ext>
            </a:extLst>
          </p:cNvPr>
          <p:cNvSpPr txBox="1"/>
          <p:nvPr/>
        </p:nvSpPr>
        <p:spPr>
          <a:xfrm>
            <a:off x="3750988" y="1366438"/>
            <a:ext cx="1110105" cy="369332"/>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00FFFF"/>
                </a:highlight>
              </a:rPr>
              <a:t>b &gt; 1</a:t>
            </a:r>
          </a:p>
        </p:txBody>
      </p:sp>
      <p:sp>
        <p:nvSpPr>
          <p:cNvPr id="20" name="TextBox 19">
            <a:extLst>
              <a:ext uri="{FF2B5EF4-FFF2-40B4-BE49-F238E27FC236}">
                <a16:creationId xmlns:a16="http://schemas.microsoft.com/office/drawing/2014/main" id="{8E25A73D-D4ED-4C18-A4F4-2E504CB844C6}"/>
              </a:ext>
            </a:extLst>
          </p:cNvPr>
          <p:cNvSpPr txBox="1"/>
          <p:nvPr/>
        </p:nvSpPr>
        <p:spPr>
          <a:xfrm>
            <a:off x="5329984" y="1382789"/>
            <a:ext cx="1654659" cy="369332"/>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00FF00"/>
                </a:highlight>
              </a:rPr>
              <a:t>0 &lt; b &lt; 1</a:t>
            </a:r>
          </a:p>
        </p:txBody>
      </p:sp>
      <p:cxnSp>
        <p:nvCxnSpPr>
          <p:cNvPr id="24" name="Straight Arrow Connector 23">
            <a:extLst>
              <a:ext uri="{FF2B5EF4-FFF2-40B4-BE49-F238E27FC236}">
                <a16:creationId xmlns:a16="http://schemas.microsoft.com/office/drawing/2014/main" id="{C0F79343-801D-4DF9-9AD8-62B37D07DDA4}"/>
              </a:ext>
            </a:extLst>
          </p:cNvPr>
          <p:cNvCxnSpPr>
            <a:cxnSpLocks/>
          </p:cNvCxnSpPr>
          <p:nvPr/>
        </p:nvCxnSpPr>
        <p:spPr>
          <a:xfrm flipH="1">
            <a:off x="5473306" y="1759813"/>
            <a:ext cx="622694" cy="716842"/>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7D98793A-09B7-4174-8A68-ED1BA27D3407}"/>
              </a:ext>
            </a:extLst>
          </p:cNvPr>
          <p:cNvSpPr txBox="1"/>
          <p:nvPr/>
        </p:nvSpPr>
        <p:spPr>
          <a:xfrm>
            <a:off x="8665655" y="3209219"/>
            <a:ext cx="3395090" cy="646331"/>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C0C0C0"/>
                </a:highlight>
              </a:rPr>
              <a:t>The addition of interest to a principal, interest on interest.</a:t>
            </a:r>
          </a:p>
        </p:txBody>
      </p:sp>
      <p:cxnSp>
        <p:nvCxnSpPr>
          <p:cNvPr id="28" name="Straight Arrow Connector 27">
            <a:extLst>
              <a:ext uri="{FF2B5EF4-FFF2-40B4-BE49-F238E27FC236}">
                <a16:creationId xmlns:a16="http://schemas.microsoft.com/office/drawing/2014/main" id="{E9E50E6D-1635-459E-B10D-A666122033D8}"/>
              </a:ext>
            </a:extLst>
          </p:cNvPr>
          <p:cNvCxnSpPr>
            <a:cxnSpLocks/>
          </p:cNvCxnSpPr>
          <p:nvPr/>
        </p:nvCxnSpPr>
        <p:spPr>
          <a:xfrm flipH="1">
            <a:off x="9347066" y="3855550"/>
            <a:ext cx="521223" cy="33765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1" name="TextBox 30">
            <a:extLst>
              <a:ext uri="{FF2B5EF4-FFF2-40B4-BE49-F238E27FC236}">
                <a16:creationId xmlns:a16="http://schemas.microsoft.com/office/drawing/2014/main" id="{F9771856-A6E3-4A88-A3ED-92FD378ECE25}"/>
              </a:ext>
            </a:extLst>
          </p:cNvPr>
          <p:cNvSpPr txBox="1"/>
          <p:nvPr/>
        </p:nvSpPr>
        <p:spPr>
          <a:xfrm>
            <a:off x="2894683" y="5200421"/>
            <a:ext cx="2822713" cy="369332"/>
          </a:xfrm>
          <a:prstGeom prst="rect">
            <a:avLst/>
          </a:prstGeom>
          <a:noFill/>
        </p:spPr>
        <p:txBody>
          <a:bodyPr wrap="square" rtlCol="0">
            <a:spAutoFit/>
          </a:bodyPr>
          <a:lstStyle/>
          <a:p>
            <a:pPr marL="285750" indent="-285750">
              <a:buFont typeface="Arial" panose="020B0604020202020204" pitchFamily="34" charset="0"/>
              <a:buChar char="•"/>
            </a:pPr>
            <a:r>
              <a:rPr lang="en-US">
                <a:highlight>
                  <a:srgbClr val="FF0000"/>
                </a:highlight>
              </a:rPr>
              <a:t>Calculate the value</a:t>
            </a:r>
          </a:p>
        </p:txBody>
      </p:sp>
      <p:cxnSp>
        <p:nvCxnSpPr>
          <p:cNvPr id="33" name="Straight Arrow Connector 32">
            <a:extLst>
              <a:ext uri="{FF2B5EF4-FFF2-40B4-BE49-F238E27FC236}">
                <a16:creationId xmlns:a16="http://schemas.microsoft.com/office/drawing/2014/main" id="{3F6C9937-2F7A-4BE7-AD6C-9E03C341EAE0}"/>
              </a:ext>
            </a:extLst>
          </p:cNvPr>
          <p:cNvCxnSpPr>
            <a:cxnSpLocks/>
          </p:cNvCxnSpPr>
          <p:nvPr/>
        </p:nvCxnSpPr>
        <p:spPr>
          <a:xfrm flipH="1" flipV="1">
            <a:off x="2170738" y="4820018"/>
            <a:ext cx="1973124" cy="374853"/>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79460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lstStyle/>
          <a:p>
            <a:r>
              <a:rPr lang="en-US"/>
              <a:t> 7-1 Exploring Exponential Models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646111" y="126078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Key Concepts</a:t>
            </a:r>
          </a:p>
        </p:txBody>
      </p:sp>
      <p:sp>
        <p:nvSpPr>
          <p:cNvPr id="3" name="Rectangle 2">
            <a:extLst>
              <a:ext uri="{FF2B5EF4-FFF2-40B4-BE49-F238E27FC236}">
                <a16:creationId xmlns:a16="http://schemas.microsoft.com/office/drawing/2014/main" id="{407FAC59-7EEE-4C51-9C60-8D62EDF054E1}"/>
              </a:ext>
            </a:extLst>
          </p:cNvPr>
          <p:cNvSpPr/>
          <p:nvPr/>
        </p:nvSpPr>
        <p:spPr>
          <a:xfrm>
            <a:off x="980660" y="1630116"/>
            <a:ext cx="9952383" cy="2851806"/>
          </a:xfrm>
          <a:prstGeom prst="rect">
            <a:avLst/>
          </a:prstGeom>
        </p:spPr>
        <p:txBody>
          <a:bodyPr wrap="square">
            <a:spAutoFit/>
          </a:bodyPr>
          <a:lstStyle/>
          <a:p>
            <a:r>
              <a:rPr lang="en-US"/>
              <a:t> </a:t>
            </a:r>
          </a:p>
          <a:p>
            <a:r>
              <a:rPr lang="en-US"/>
              <a:t>_____________________________________- a function with the general form </a:t>
            </a:r>
            <a:r>
              <a:rPr lang="en-US" i="1"/>
              <a:t>y</a:t>
            </a:r>
            <a:r>
              <a:rPr lang="en-US"/>
              <a:t> = </a:t>
            </a:r>
            <a:r>
              <a:rPr lang="en-US" err="1"/>
              <a:t>ab</a:t>
            </a:r>
            <a:r>
              <a:rPr lang="en-US" i="1" baseline="30000" err="1"/>
              <a:t>x</a:t>
            </a:r>
            <a:r>
              <a:rPr lang="en-US"/>
              <a:t>, where </a:t>
            </a:r>
            <a:r>
              <a:rPr lang="en-US" i="1"/>
              <a:t>x</a:t>
            </a:r>
            <a:r>
              <a:rPr lang="en-US"/>
              <a:t> is a real number, a ≠ 0, </a:t>
            </a:r>
            <a:r>
              <a:rPr lang="en-US" b="1"/>
              <a:t>b = 1 + r</a:t>
            </a:r>
            <a:r>
              <a:rPr lang="en-US"/>
              <a:t>, b &gt; 0, and b ≠ 0. </a:t>
            </a:r>
          </a:p>
          <a:p>
            <a:endParaRPr lang="en-US"/>
          </a:p>
          <a:p>
            <a:r>
              <a:rPr lang="en-US"/>
              <a:t>A ______________________</a:t>
            </a:r>
            <a:r>
              <a:rPr lang="en-US" b="1"/>
              <a:t>__</a:t>
            </a:r>
            <a:r>
              <a:rPr lang="en-US"/>
              <a:t>is when b &gt; 1 and a _______________________ is when 0 &lt; b &lt; 1.</a:t>
            </a:r>
          </a:p>
          <a:p>
            <a:endParaRPr lang="en-US"/>
          </a:p>
          <a:p>
            <a:r>
              <a:rPr lang="en-US"/>
              <a:t>_______________________- a line that a graph approaches as </a:t>
            </a:r>
            <a:r>
              <a:rPr lang="en-US" i="1"/>
              <a:t>x</a:t>
            </a:r>
            <a:r>
              <a:rPr lang="en-US"/>
              <a:t> or </a:t>
            </a:r>
            <a:r>
              <a:rPr lang="en-US" i="1"/>
              <a:t>y</a:t>
            </a:r>
            <a:r>
              <a:rPr lang="en-US"/>
              <a:t> increases in absolute value.</a:t>
            </a:r>
          </a:p>
          <a:p>
            <a:endParaRPr lang="en-US"/>
          </a:p>
          <a:p>
            <a:r>
              <a:rPr lang="en-US"/>
              <a:t>_______________________-model for exponential growth and decay.</a:t>
            </a:r>
          </a:p>
          <a:p>
            <a:pPr>
              <a:lnSpc>
                <a:spcPct val="115000"/>
              </a:lnSpc>
              <a:spcAft>
                <a:spcPts val="100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2EDB598A-AD15-4913-A975-CCABE50C3004}"/>
              </a:ext>
            </a:extLst>
          </p:cNvPr>
          <p:cNvPicPr>
            <a:picLocks noChangeAspect="1"/>
          </p:cNvPicPr>
          <p:nvPr/>
        </p:nvPicPr>
        <p:blipFill>
          <a:blip r:embed="rId3"/>
          <a:stretch>
            <a:fillRect/>
          </a:stretch>
        </p:blipFill>
        <p:spPr>
          <a:xfrm>
            <a:off x="2777365" y="4337296"/>
            <a:ext cx="5567116" cy="2520704"/>
          </a:xfrm>
          <a:prstGeom prst="rect">
            <a:avLst/>
          </a:prstGeom>
        </p:spPr>
      </p:pic>
      <p:sp>
        <p:nvSpPr>
          <p:cNvPr id="8" name="TextBox 7">
            <a:extLst>
              <a:ext uri="{FF2B5EF4-FFF2-40B4-BE49-F238E27FC236}">
                <a16:creationId xmlns:a16="http://schemas.microsoft.com/office/drawing/2014/main" id="{61437AEA-36B6-4ED4-AF00-265291EEBAA6}"/>
              </a:ext>
            </a:extLst>
          </p:cNvPr>
          <p:cNvSpPr txBox="1"/>
          <p:nvPr/>
        </p:nvSpPr>
        <p:spPr>
          <a:xfrm>
            <a:off x="1255711" y="1783034"/>
            <a:ext cx="2547664" cy="369332"/>
          </a:xfrm>
          <a:prstGeom prst="rect">
            <a:avLst/>
          </a:prstGeom>
          <a:noFill/>
        </p:spPr>
        <p:txBody>
          <a:bodyPr wrap="square" rtlCol="0">
            <a:spAutoFit/>
          </a:bodyPr>
          <a:lstStyle/>
          <a:p>
            <a:r>
              <a:rPr lang="en-US">
                <a:solidFill>
                  <a:srgbClr val="FF0000"/>
                </a:solidFill>
              </a:rPr>
              <a:t>Exponential Function</a:t>
            </a:r>
          </a:p>
        </p:txBody>
      </p:sp>
      <p:sp>
        <p:nvSpPr>
          <p:cNvPr id="9" name="TextBox 8">
            <a:extLst>
              <a:ext uri="{FF2B5EF4-FFF2-40B4-BE49-F238E27FC236}">
                <a16:creationId xmlns:a16="http://schemas.microsoft.com/office/drawing/2014/main" id="{ED72491A-5C8C-40F9-B4B5-F1C58DE4397F}"/>
              </a:ext>
            </a:extLst>
          </p:cNvPr>
          <p:cNvSpPr txBox="1"/>
          <p:nvPr/>
        </p:nvSpPr>
        <p:spPr>
          <a:xfrm>
            <a:off x="1255711" y="2673142"/>
            <a:ext cx="2547664" cy="369332"/>
          </a:xfrm>
          <a:prstGeom prst="rect">
            <a:avLst/>
          </a:prstGeom>
          <a:noFill/>
        </p:spPr>
        <p:txBody>
          <a:bodyPr wrap="square" rtlCol="0">
            <a:spAutoFit/>
          </a:bodyPr>
          <a:lstStyle/>
          <a:p>
            <a:r>
              <a:rPr lang="en-US">
                <a:solidFill>
                  <a:srgbClr val="FF0000"/>
                </a:solidFill>
              </a:rPr>
              <a:t>Growth Factor</a:t>
            </a:r>
          </a:p>
        </p:txBody>
      </p:sp>
      <p:sp>
        <p:nvSpPr>
          <p:cNvPr id="10" name="TextBox 9">
            <a:extLst>
              <a:ext uri="{FF2B5EF4-FFF2-40B4-BE49-F238E27FC236}">
                <a16:creationId xmlns:a16="http://schemas.microsoft.com/office/drawing/2014/main" id="{38D34FF0-B4EF-4F62-95A5-8C73B42C44FF}"/>
              </a:ext>
            </a:extLst>
          </p:cNvPr>
          <p:cNvSpPr txBox="1"/>
          <p:nvPr/>
        </p:nvSpPr>
        <p:spPr>
          <a:xfrm>
            <a:off x="6245155" y="2673142"/>
            <a:ext cx="2547664" cy="369332"/>
          </a:xfrm>
          <a:prstGeom prst="rect">
            <a:avLst/>
          </a:prstGeom>
          <a:noFill/>
        </p:spPr>
        <p:txBody>
          <a:bodyPr wrap="square" rtlCol="0">
            <a:spAutoFit/>
          </a:bodyPr>
          <a:lstStyle/>
          <a:p>
            <a:r>
              <a:rPr lang="en-US">
                <a:solidFill>
                  <a:srgbClr val="FF0000"/>
                </a:solidFill>
              </a:rPr>
              <a:t>Decay Factor</a:t>
            </a:r>
          </a:p>
        </p:txBody>
      </p:sp>
      <p:sp>
        <p:nvSpPr>
          <p:cNvPr id="11" name="TextBox 10">
            <a:extLst>
              <a:ext uri="{FF2B5EF4-FFF2-40B4-BE49-F238E27FC236}">
                <a16:creationId xmlns:a16="http://schemas.microsoft.com/office/drawing/2014/main" id="{35478346-BB9C-4E2C-A313-070A4D329B46}"/>
              </a:ext>
            </a:extLst>
          </p:cNvPr>
          <p:cNvSpPr txBox="1"/>
          <p:nvPr/>
        </p:nvSpPr>
        <p:spPr>
          <a:xfrm>
            <a:off x="1255711" y="3208096"/>
            <a:ext cx="2547664" cy="369332"/>
          </a:xfrm>
          <a:prstGeom prst="rect">
            <a:avLst/>
          </a:prstGeom>
          <a:noFill/>
        </p:spPr>
        <p:txBody>
          <a:bodyPr wrap="square" rtlCol="0">
            <a:spAutoFit/>
          </a:bodyPr>
          <a:lstStyle/>
          <a:p>
            <a:r>
              <a:rPr lang="en-US">
                <a:solidFill>
                  <a:srgbClr val="FF0000"/>
                </a:solidFill>
              </a:rPr>
              <a:t>Asymptote</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F450BC2-FC9E-47A3-9C4A-1DEAF5EED8F5}"/>
                  </a:ext>
                </a:extLst>
              </p:cNvPr>
              <p:cNvSpPr txBox="1"/>
              <p:nvPr/>
            </p:nvSpPr>
            <p:spPr>
              <a:xfrm>
                <a:off x="1129815" y="3768844"/>
                <a:ext cx="254766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𝐴</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𝑃</m:t>
                      </m:r>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(1</m:t>
                          </m:r>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𝑟</m:t>
                          </m:r>
                          <m:r>
                            <a:rPr lang="en-US" b="0" i="1" smtClean="0">
                              <a:solidFill>
                                <a:srgbClr val="FF0000"/>
                              </a:solidFill>
                              <a:latin typeface="Cambria Math" panose="02040503050406030204" pitchFamily="18" charset="0"/>
                            </a:rPr>
                            <m:t>)</m:t>
                          </m:r>
                        </m:e>
                        <m:sup>
                          <m:r>
                            <a:rPr lang="en-US" b="0" i="1" smtClean="0">
                              <a:solidFill>
                                <a:srgbClr val="FF0000"/>
                              </a:solidFill>
                              <a:latin typeface="Cambria Math" panose="02040503050406030204" pitchFamily="18" charset="0"/>
                            </a:rPr>
                            <m:t>𝑡</m:t>
                          </m:r>
                        </m:sup>
                      </m:sSup>
                    </m:oMath>
                  </m:oMathPara>
                </a14:m>
                <a:endParaRPr lang="en-US">
                  <a:solidFill>
                    <a:srgbClr val="FF0000"/>
                  </a:solidFill>
                </a:endParaRPr>
              </a:p>
            </p:txBody>
          </p:sp>
        </mc:Choice>
        <mc:Fallback xmlns="">
          <p:sp>
            <p:nvSpPr>
              <p:cNvPr id="12" name="TextBox 11">
                <a:extLst>
                  <a:ext uri="{FF2B5EF4-FFF2-40B4-BE49-F238E27FC236}">
                    <a16:creationId xmlns:a16="http://schemas.microsoft.com/office/drawing/2014/main" id="{7F450BC2-FC9E-47A3-9C4A-1DEAF5EED8F5}"/>
                  </a:ext>
                </a:extLst>
              </p:cNvPr>
              <p:cNvSpPr txBox="1">
                <a:spLocks noRot="1" noChangeAspect="1" noMove="1" noResize="1" noEditPoints="1" noAdjustHandles="1" noChangeArrowheads="1" noChangeShapeType="1" noTextEdit="1"/>
              </p:cNvSpPr>
              <p:nvPr/>
            </p:nvSpPr>
            <p:spPr>
              <a:xfrm>
                <a:off x="1129815" y="3768844"/>
                <a:ext cx="2547664" cy="369332"/>
              </a:xfrm>
              <a:prstGeom prst="rect">
                <a:avLst/>
              </a:prstGeom>
              <a:blipFill>
                <a:blip r:embed="rId4"/>
                <a:stretch>
                  <a:fillRect b="-13115"/>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98CAF889-3843-4D5B-A817-B380ABC01C66}"/>
              </a:ext>
            </a:extLst>
          </p:cNvPr>
          <p:cNvSpPr txBox="1"/>
          <p:nvPr/>
        </p:nvSpPr>
        <p:spPr>
          <a:xfrm>
            <a:off x="5158476" y="5115963"/>
            <a:ext cx="1086679" cy="369332"/>
          </a:xfrm>
          <a:prstGeom prst="rect">
            <a:avLst/>
          </a:prstGeom>
          <a:noFill/>
        </p:spPr>
        <p:txBody>
          <a:bodyPr wrap="square" rtlCol="0">
            <a:spAutoFit/>
          </a:bodyPr>
          <a:lstStyle/>
          <a:p>
            <a:r>
              <a:rPr lang="en-US">
                <a:solidFill>
                  <a:srgbClr val="FF0000"/>
                </a:solidFill>
              </a:rPr>
              <a:t>y = 0</a:t>
            </a:r>
          </a:p>
        </p:txBody>
      </p:sp>
      <p:sp>
        <p:nvSpPr>
          <p:cNvPr id="14" name="TextBox 13">
            <a:extLst>
              <a:ext uri="{FF2B5EF4-FFF2-40B4-BE49-F238E27FC236}">
                <a16:creationId xmlns:a16="http://schemas.microsoft.com/office/drawing/2014/main" id="{29CB9EB9-1AD6-4844-8527-53FC8FEFA552}"/>
              </a:ext>
            </a:extLst>
          </p:cNvPr>
          <p:cNvSpPr txBox="1"/>
          <p:nvPr/>
        </p:nvSpPr>
        <p:spPr>
          <a:xfrm>
            <a:off x="6975647" y="5115963"/>
            <a:ext cx="1086679" cy="369332"/>
          </a:xfrm>
          <a:prstGeom prst="rect">
            <a:avLst/>
          </a:prstGeom>
          <a:noFill/>
        </p:spPr>
        <p:txBody>
          <a:bodyPr wrap="square" rtlCol="0">
            <a:spAutoFit/>
          </a:bodyPr>
          <a:lstStyle/>
          <a:p>
            <a:r>
              <a:rPr lang="en-US">
                <a:solidFill>
                  <a:srgbClr val="FF0000"/>
                </a:solidFill>
              </a:rPr>
              <a:t>y = k</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1558B75-13BA-417A-A02D-06385221176C}"/>
                  </a:ext>
                </a:extLst>
              </p:cNvPr>
              <p:cNvSpPr txBox="1"/>
              <p:nvPr/>
            </p:nvSpPr>
            <p:spPr>
              <a:xfrm>
                <a:off x="5009321" y="5684415"/>
                <a:ext cx="1086679" cy="369332"/>
              </a:xfrm>
              <a:prstGeom prst="rect">
                <a:avLst/>
              </a:prstGeom>
              <a:noFill/>
            </p:spPr>
            <p:txBody>
              <a:bodyPr wrap="square" rtlCol="0">
                <a:spAutoFit/>
              </a:bodyPr>
              <a:lstStyle/>
              <a:p>
                <a:r>
                  <a:rPr lang="en-US">
                    <a:solidFill>
                      <a:srgbClr val="FF0000"/>
                    </a:solidFill>
                  </a:rPr>
                  <a:t>(-</a:t>
                </a:r>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 </m:t>
                    </m:r>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m:t>
                    </m:r>
                  </m:oMath>
                </a14:m>
                <a:endParaRPr lang="en-US">
                  <a:solidFill>
                    <a:srgbClr val="FF0000"/>
                  </a:solidFill>
                </a:endParaRPr>
              </a:p>
            </p:txBody>
          </p:sp>
        </mc:Choice>
        <mc:Fallback xmlns="">
          <p:sp>
            <p:nvSpPr>
              <p:cNvPr id="15" name="TextBox 14">
                <a:extLst>
                  <a:ext uri="{FF2B5EF4-FFF2-40B4-BE49-F238E27FC236}">
                    <a16:creationId xmlns:a16="http://schemas.microsoft.com/office/drawing/2014/main" id="{91558B75-13BA-417A-A02D-06385221176C}"/>
                  </a:ext>
                </a:extLst>
              </p:cNvPr>
              <p:cNvSpPr txBox="1">
                <a:spLocks noRot="1" noChangeAspect="1" noMove="1" noResize="1" noEditPoints="1" noAdjustHandles="1" noChangeArrowheads="1" noChangeShapeType="1" noTextEdit="1"/>
              </p:cNvSpPr>
              <p:nvPr/>
            </p:nvSpPr>
            <p:spPr>
              <a:xfrm>
                <a:off x="5009321" y="5684415"/>
                <a:ext cx="1086679" cy="369332"/>
              </a:xfrm>
              <a:prstGeom prst="rect">
                <a:avLst/>
              </a:prstGeom>
              <a:blipFill>
                <a:blip r:embed="rId5"/>
                <a:stretch>
                  <a:fillRect l="-5056"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B137C03-300F-4EB8-8A30-4626AC310AE0}"/>
                  </a:ext>
                </a:extLst>
              </p:cNvPr>
              <p:cNvSpPr txBox="1"/>
              <p:nvPr/>
            </p:nvSpPr>
            <p:spPr>
              <a:xfrm>
                <a:off x="6846941" y="5684415"/>
                <a:ext cx="1086679" cy="369332"/>
              </a:xfrm>
              <a:prstGeom prst="rect">
                <a:avLst/>
              </a:prstGeom>
              <a:noFill/>
            </p:spPr>
            <p:txBody>
              <a:bodyPr wrap="square" rtlCol="0">
                <a:spAutoFit/>
              </a:bodyPr>
              <a:lstStyle/>
              <a:p>
                <a:r>
                  <a:rPr lang="en-US">
                    <a:solidFill>
                      <a:srgbClr val="FF0000"/>
                    </a:solidFill>
                  </a:rPr>
                  <a:t>(-</a:t>
                </a:r>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 </m:t>
                    </m:r>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m:t>
                    </m:r>
                  </m:oMath>
                </a14:m>
                <a:endParaRPr lang="en-US">
                  <a:solidFill>
                    <a:srgbClr val="FF0000"/>
                  </a:solidFill>
                </a:endParaRPr>
              </a:p>
            </p:txBody>
          </p:sp>
        </mc:Choice>
        <mc:Fallback xmlns="">
          <p:sp>
            <p:nvSpPr>
              <p:cNvPr id="16" name="TextBox 15">
                <a:extLst>
                  <a:ext uri="{FF2B5EF4-FFF2-40B4-BE49-F238E27FC236}">
                    <a16:creationId xmlns:a16="http://schemas.microsoft.com/office/drawing/2014/main" id="{5B137C03-300F-4EB8-8A30-4626AC310AE0}"/>
                  </a:ext>
                </a:extLst>
              </p:cNvPr>
              <p:cNvSpPr txBox="1">
                <a:spLocks noRot="1" noChangeAspect="1" noMove="1" noResize="1" noEditPoints="1" noAdjustHandles="1" noChangeArrowheads="1" noChangeShapeType="1" noTextEdit="1"/>
              </p:cNvSpPr>
              <p:nvPr/>
            </p:nvSpPr>
            <p:spPr>
              <a:xfrm>
                <a:off x="6846941" y="5684415"/>
                <a:ext cx="1086679" cy="369332"/>
              </a:xfrm>
              <a:prstGeom prst="rect">
                <a:avLst/>
              </a:prstGeom>
              <a:blipFill>
                <a:blip r:embed="rId6"/>
                <a:stretch>
                  <a:fillRect l="-4494"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AFDC1AF-8A81-4371-A0A2-EFE03E2427A6}"/>
                  </a:ext>
                </a:extLst>
              </p:cNvPr>
              <p:cNvSpPr txBox="1"/>
              <p:nvPr/>
            </p:nvSpPr>
            <p:spPr>
              <a:xfrm>
                <a:off x="5090811" y="6271207"/>
                <a:ext cx="1086679" cy="369332"/>
              </a:xfrm>
              <a:prstGeom prst="rect">
                <a:avLst/>
              </a:prstGeom>
              <a:noFill/>
            </p:spPr>
            <p:txBody>
              <a:bodyPr wrap="square" rtlCol="0">
                <a:spAutoFit/>
              </a:bodyPr>
              <a:lstStyle/>
              <a:p>
                <a:r>
                  <a:rPr lang="en-US">
                    <a:solidFill>
                      <a:srgbClr val="FF0000"/>
                    </a:solidFill>
                  </a:rPr>
                  <a:t>(0</a:t>
                </a:r>
                <a14:m>
                  <m:oMath xmlns:m="http://schemas.openxmlformats.org/officeDocument/2006/math">
                    <m:r>
                      <a:rPr lang="en-US" b="0" i="1" smtClean="0">
                        <a:solidFill>
                          <a:srgbClr val="FF0000"/>
                        </a:solidFill>
                        <a:latin typeface="Cambria Math" panose="02040503050406030204" pitchFamily="18" charset="0"/>
                        <a:ea typeface="Cambria Math" panose="02040503050406030204" pitchFamily="18" charset="0"/>
                      </a:rPr>
                      <m:t>, </m:t>
                    </m:r>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m:t>
                    </m:r>
                  </m:oMath>
                </a14:m>
                <a:endParaRPr lang="en-US">
                  <a:solidFill>
                    <a:srgbClr val="FF0000"/>
                  </a:solidFill>
                </a:endParaRPr>
              </a:p>
            </p:txBody>
          </p:sp>
        </mc:Choice>
        <mc:Fallback xmlns="">
          <p:sp>
            <p:nvSpPr>
              <p:cNvPr id="17" name="TextBox 16">
                <a:extLst>
                  <a:ext uri="{FF2B5EF4-FFF2-40B4-BE49-F238E27FC236}">
                    <a16:creationId xmlns:a16="http://schemas.microsoft.com/office/drawing/2014/main" id="{3AFDC1AF-8A81-4371-A0A2-EFE03E2427A6}"/>
                  </a:ext>
                </a:extLst>
              </p:cNvPr>
              <p:cNvSpPr txBox="1">
                <a:spLocks noRot="1" noChangeAspect="1" noMove="1" noResize="1" noEditPoints="1" noAdjustHandles="1" noChangeArrowheads="1" noChangeShapeType="1" noTextEdit="1"/>
              </p:cNvSpPr>
              <p:nvPr/>
            </p:nvSpPr>
            <p:spPr>
              <a:xfrm>
                <a:off x="5090811" y="6271207"/>
                <a:ext cx="1086679" cy="369332"/>
              </a:xfrm>
              <a:prstGeom prst="rect">
                <a:avLst/>
              </a:prstGeom>
              <a:blipFill>
                <a:blip r:embed="rId7"/>
                <a:stretch>
                  <a:fillRect l="-4494"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CE74243-852D-4F55-9CCA-DD7EA4AD4F8E}"/>
                  </a:ext>
                </a:extLst>
              </p:cNvPr>
              <p:cNvSpPr txBox="1"/>
              <p:nvPr/>
            </p:nvSpPr>
            <p:spPr>
              <a:xfrm>
                <a:off x="6928431" y="6267512"/>
                <a:ext cx="1086679" cy="369332"/>
              </a:xfrm>
              <a:prstGeom prst="rect">
                <a:avLst/>
              </a:prstGeom>
              <a:noFill/>
            </p:spPr>
            <p:txBody>
              <a:bodyPr wrap="square" rtlCol="0">
                <a:spAutoFit/>
              </a:bodyPr>
              <a:lstStyle/>
              <a:p>
                <a:r>
                  <a:rPr lang="en-US">
                    <a:solidFill>
                      <a:srgbClr val="FF0000"/>
                    </a:solidFill>
                  </a:rPr>
                  <a:t>(k</a:t>
                </a:r>
                <a14:m>
                  <m:oMath xmlns:m="http://schemas.openxmlformats.org/officeDocument/2006/math">
                    <m:r>
                      <a:rPr lang="en-US" b="0" i="1" smtClean="0">
                        <a:solidFill>
                          <a:srgbClr val="FF0000"/>
                        </a:solidFill>
                        <a:latin typeface="Cambria Math" panose="02040503050406030204" pitchFamily="18" charset="0"/>
                        <a:ea typeface="Cambria Math" panose="02040503050406030204" pitchFamily="18" charset="0"/>
                      </a:rPr>
                      <m:t>, </m:t>
                    </m:r>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m:t>
                    </m:r>
                  </m:oMath>
                </a14:m>
                <a:endParaRPr lang="en-US">
                  <a:solidFill>
                    <a:srgbClr val="FF0000"/>
                  </a:solidFill>
                </a:endParaRPr>
              </a:p>
            </p:txBody>
          </p:sp>
        </mc:Choice>
        <mc:Fallback xmlns="">
          <p:sp>
            <p:nvSpPr>
              <p:cNvPr id="18" name="TextBox 17">
                <a:extLst>
                  <a:ext uri="{FF2B5EF4-FFF2-40B4-BE49-F238E27FC236}">
                    <a16:creationId xmlns:a16="http://schemas.microsoft.com/office/drawing/2014/main" id="{3CE74243-852D-4F55-9CCA-DD7EA4AD4F8E}"/>
                  </a:ext>
                </a:extLst>
              </p:cNvPr>
              <p:cNvSpPr txBox="1">
                <a:spLocks noRot="1" noChangeAspect="1" noMove="1" noResize="1" noEditPoints="1" noAdjustHandles="1" noChangeArrowheads="1" noChangeShapeType="1" noTextEdit="1"/>
              </p:cNvSpPr>
              <p:nvPr/>
            </p:nvSpPr>
            <p:spPr>
              <a:xfrm>
                <a:off x="6928431" y="6267512"/>
                <a:ext cx="1086679" cy="369332"/>
              </a:xfrm>
              <a:prstGeom prst="rect">
                <a:avLst/>
              </a:prstGeom>
              <a:blipFill>
                <a:blip r:embed="rId8"/>
                <a:stretch>
                  <a:fillRect l="-5056"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1537744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latin typeface="Calibri"/>
                <a:cs typeface="Calibri"/>
              </a:rPr>
              <a:t> Lesson 7-1 Notes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646111" y="126078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Examples</a:t>
            </a:r>
          </a:p>
        </p:txBody>
      </p:sp>
      <p:grpSp>
        <p:nvGrpSpPr>
          <p:cNvPr id="9" name="Group 8">
            <a:extLst>
              <a:ext uri="{FF2B5EF4-FFF2-40B4-BE49-F238E27FC236}">
                <a16:creationId xmlns:a16="http://schemas.microsoft.com/office/drawing/2014/main" id="{4E3730FF-D90C-4102-8FEE-18799A0C68B5}"/>
              </a:ext>
            </a:extLst>
          </p:cNvPr>
          <p:cNvGrpSpPr>
            <a:grpSpLocks/>
          </p:cNvGrpSpPr>
          <p:nvPr/>
        </p:nvGrpSpPr>
        <p:grpSpPr bwMode="auto">
          <a:xfrm>
            <a:off x="7418841" y="2167679"/>
            <a:ext cx="4163557" cy="3886555"/>
            <a:chOff x="180" y="-180"/>
            <a:chExt cx="5040" cy="4896"/>
          </a:xfrm>
        </p:grpSpPr>
        <p:grpSp>
          <p:nvGrpSpPr>
            <p:cNvPr id="10" name="Group 9">
              <a:extLst>
                <a:ext uri="{FF2B5EF4-FFF2-40B4-BE49-F238E27FC236}">
                  <a16:creationId xmlns:a16="http://schemas.microsoft.com/office/drawing/2014/main" id="{E46083D4-9483-4E1D-B0A5-68B1ABE3CB06}"/>
                </a:ext>
              </a:extLst>
            </p:cNvPr>
            <p:cNvGrpSpPr>
              <a:grpSpLocks/>
            </p:cNvGrpSpPr>
            <p:nvPr/>
          </p:nvGrpSpPr>
          <p:grpSpPr bwMode="auto">
            <a:xfrm>
              <a:off x="756" y="252"/>
              <a:ext cx="2016" cy="2016"/>
              <a:chOff x="756" y="252"/>
              <a:chExt cx="2016" cy="2016"/>
            </a:xfrm>
          </p:grpSpPr>
          <p:grpSp>
            <p:nvGrpSpPr>
              <p:cNvPr id="184" name="Group 183">
                <a:extLst>
                  <a:ext uri="{FF2B5EF4-FFF2-40B4-BE49-F238E27FC236}">
                    <a16:creationId xmlns:a16="http://schemas.microsoft.com/office/drawing/2014/main" id="{683AFF67-6A00-48A7-A6F4-E39C1F516F65}"/>
                  </a:ext>
                </a:extLst>
              </p:cNvPr>
              <p:cNvGrpSpPr>
                <a:grpSpLocks/>
              </p:cNvGrpSpPr>
              <p:nvPr/>
            </p:nvGrpSpPr>
            <p:grpSpPr bwMode="auto">
              <a:xfrm>
                <a:off x="756" y="252"/>
                <a:ext cx="2016" cy="288"/>
                <a:chOff x="756" y="252"/>
                <a:chExt cx="2016" cy="288"/>
              </a:xfrm>
            </p:grpSpPr>
            <p:sp>
              <p:nvSpPr>
                <p:cNvPr id="233" name="Rectangle 232">
                  <a:extLst>
                    <a:ext uri="{FF2B5EF4-FFF2-40B4-BE49-F238E27FC236}">
                      <a16:creationId xmlns:a16="http://schemas.microsoft.com/office/drawing/2014/main" id="{FBA7EEEA-1828-479D-BD30-D1604A58632B}"/>
                    </a:ext>
                  </a:extLst>
                </p:cNvPr>
                <p:cNvSpPr>
                  <a:spLocks noChangeArrowheads="1"/>
                </p:cNvSpPr>
                <p:nvPr/>
              </p:nvSpPr>
              <p:spPr bwMode="auto">
                <a:xfrm>
                  <a:off x="1044"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4" name="Rectangle 233">
                  <a:extLst>
                    <a:ext uri="{FF2B5EF4-FFF2-40B4-BE49-F238E27FC236}">
                      <a16:creationId xmlns:a16="http://schemas.microsoft.com/office/drawing/2014/main" id="{7A79F9B8-34FD-4EC7-AC4F-E74B8694AC62}"/>
                    </a:ext>
                  </a:extLst>
                </p:cNvPr>
                <p:cNvSpPr>
                  <a:spLocks noChangeArrowheads="1"/>
                </p:cNvSpPr>
                <p:nvPr/>
              </p:nvSpPr>
              <p:spPr bwMode="auto">
                <a:xfrm>
                  <a:off x="1332"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5" name="Rectangle 234">
                  <a:extLst>
                    <a:ext uri="{FF2B5EF4-FFF2-40B4-BE49-F238E27FC236}">
                      <a16:creationId xmlns:a16="http://schemas.microsoft.com/office/drawing/2014/main" id="{6E595E1F-E75B-4EAD-A6B7-BC04C386EDEF}"/>
                    </a:ext>
                  </a:extLst>
                </p:cNvPr>
                <p:cNvSpPr>
                  <a:spLocks noChangeArrowheads="1"/>
                </p:cNvSpPr>
                <p:nvPr/>
              </p:nvSpPr>
              <p:spPr bwMode="auto">
                <a:xfrm>
                  <a:off x="1620"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6" name="Rectangle 235">
                  <a:extLst>
                    <a:ext uri="{FF2B5EF4-FFF2-40B4-BE49-F238E27FC236}">
                      <a16:creationId xmlns:a16="http://schemas.microsoft.com/office/drawing/2014/main" id="{051D043F-4D93-4BBA-BBE1-B6F1A013B6A5}"/>
                    </a:ext>
                  </a:extLst>
                </p:cNvPr>
                <p:cNvSpPr>
                  <a:spLocks noChangeArrowheads="1"/>
                </p:cNvSpPr>
                <p:nvPr/>
              </p:nvSpPr>
              <p:spPr bwMode="auto">
                <a:xfrm>
                  <a:off x="1908"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7" name="Rectangle 236">
                  <a:extLst>
                    <a:ext uri="{FF2B5EF4-FFF2-40B4-BE49-F238E27FC236}">
                      <a16:creationId xmlns:a16="http://schemas.microsoft.com/office/drawing/2014/main" id="{E0D769D0-3E62-402E-BA1A-69DBE380F6C9}"/>
                    </a:ext>
                  </a:extLst>
                </p:cNvPr>
                <p:cNvSpPr>
                  <a:spLocks noChangeArrowheads="1"/>
                </p:cNvSpPr>
                <p:nvPr/>
              </p:nvSpPr>
              <p:spPr bwMode="auto">
                <a:xfrm>
                  <a:off x="2196"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8" name="Rectangle 237">
                  <a:extLst>
                    <a:ext uri="{FF2B5EF4-FFF2-40B4-BE49-F238E27FC236}">
                      <a16:creationId xmlns:a16="http://schemas.microsoft.com/office/drawing/2014/main" id="{D6ECEFE4-ABCC-448F-959D-7DB18B5A07A0}"/>
                    </a:ext>
                  </a:extLst>
                </p:cNvPr>
                <p:cNvSpPr>
                  <a:spLocks noChangeArrowheads="1"/>
                </p:cNvSpPr>
                <p:nvPr/>
              </p:nvSpPr>
              <p:spPr bwMode="auto">
                <a:xfrm>
                  <a:off x="756"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9" name="Rectangle 238">
                  <a:extLst>
                    <a:ext uri="{FF2B5EF4-FFF2-40B4-BE49-F238E27FC236}">
                      <a16:creationId xmlns:a16="http://schemas.microsoft.com/office/drawing/2014/main" id="{4DC28A29-0107-4020-993C-B5D6239DB850}"/>
                    </a:ext>
                  </a:extLst>
                </p:cNvPr>
                <p:cNvSpPr>
                  <a:spLocks noChangeArrowheads="1"/>
                </p:cNvSpPr>
                <p:nvPr/>
              </p:nvSpPr>
              <p:spPr bwMode="auto">
                <a:xfrm>
                  <a:off x="2484"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5" name="Group 184">
                <a:extLst>
                  <a:ext uri="{FF2B5EF4-FFF2-40B4-BE49-F238E27FC236}">
                    <a16:creationId xmlns:a16="http://schemas.microsoft.com/office/drawing/2014/main" id="{01493B58-4784-42FD-88E2-CFC3B3BEE6A4}"/>
                  </a:ext>
                </a:extLst>
              </p:cNvPr>
              <p:cNvGrpSpPr>
                <a:grpSpLocks/>
              </p:cNvGrpSpPr>
              <p:nvPr/>
            </p:nvGrpSpPr>
            <p:grpSpPr bwMode="auto">
              <a:xfrm>
                <a:off x="756" y="540"/>
                <a:ext cx="2016" cy="288"/>
                <a:chOff x="756" y="540"/>
                <a:chExt cx="2016" cy="288"/>
              </a:xfrm>
            </p:grpSpPr>
            <p:sp>
              <p:nvSpPr>
                <p:cNvPr id="226" name="Rectangle 225">
                  <a:extLst>
                    <a:ext uri="{FF2B5EF4-FFF2-40B4-BE49-F238E27FC236}">
                      <a16:creationId xmlns:a16="http://schemas.microsoft.com/office/drawing/2014/main" id="{EC40CE96-99F2-4F23-B6C7-04949F293F61}"/>
                    </a:ext>
                  </a:extLst>
                </p:cNvPr>
                <p:cNvSpPr>
                  <a:spLocks noChangeArrowheads="1"/>
                </p:cNvSpPr>
                <p:nvPr/>
              </p:nvSpPr>
              <p:spPr bwMode="auto">
                <a:xfrm>
                  <a:off x="1044"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7" name="Rectangle 226">
                  <a:extLst>
                    <a:ext uri="{FF2B5EF4-FFF2-40B4-BE49-F238E27FC236}">
                      <a16:creationId xmlns:a16="http://schemas.microsoft.com/office/drawing/2014/main" id="{517441CD-A8E0-468E-85CF-DE43C065E337}"/>
                    </a:ext>
                  </a:extLst>
                </p:cNvPr>
                <p:cNvSpPr>
                  <a:spLocks noChangeArrowheads="1"/>
                </p:cNvSpPr>
                <p:nvPr/>
              </p:nvSpPr>
              <p:spPr bwMode="auto">
                <a:xfrm>
                  <a:off x="1332"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8" name="Rectangle 227">
                  <a:extLst>
                    <a:ext uri="{FF2B5EF4-FFF2-40B4-BE49-F238E27FC236}">
                      <a16:creationId xmlns:a16="http://schemas.microsoft.com/office/drawing/2014/main" id="{4A93861D-0678-4966-9FCA-6E9A0B2B41BA}"/>
                    </a:ext>
                  </a:extLst>
                </p:cNvPr>
                <p:cNvSpPr>
                  <a:spLocks noChangeArrowheads="1"/>
                </p:cNvSpPr>
                <p:nvPr/>
              </p:nvSpPr>
              <p:spPr bwMode="auto">
                <a:xfrm>
                  <a:off x="1620"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9" name="Rectangle 228">
                  <a:extLst>
                    <a:ext uri="{FF2B5EF4-FFF2-40B4-BE49-F238E27FC236}">
                      <a16:creationId xmlns:a16="http://schemas.microsoft.com/office/drawing/2014/main" id="{E30FB70C-689D-43C2-A1D1-6B7C0A43449E}"/>
                    </a:ext>
                  </a:extLst>
                </p:cNvPr>
                <p:cNvSpPr>
                  <a:spLocks noChangeArrowheads="1"/>
                </p:cNvSpPr>
                <p:nvPr/>
              </p:nvSpPr>
              <p:spPr bwMode="auto">
                <a:xfrm>
                  <a:off x="1908"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0" name="Rectangle 229">
                  <a:extLst>
                    <a:ext uri="{FF2B5EF4-FFF2-40B4-BE49-F238E27FC236}">
                      <a16:creationId xmlns:a16="http://schemas.microsoft.com/office/drawing/2014/main" id="{6902B0E0-783F-4DCD-A61F-9D8E711A9FF8}"/>
                    </a:ext>
                  </a:extLst>
                </p:cNvPr>
                <p:cNvSpPr>
                  <a:spLocks noChangeArrowheads="1"/>
                </p:cNvSpPr>
                <p:nvPr/>
              </p:nvSpPr>
              <p:spPr bwMode="auto">
                <a:xfrm>
                  <a:off x="2196"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1" name="Rectangle 230">
                  <a:extLst>
                    <a:ext uri="{FF2B5EF4-FFF2-40B4-BE49-F238E27FC236}">
                      <a16:creationId xmlns:a16="http://schemas.microsoft.com/office/drawing/2014/main" id="{937E4565-6B55-471A-8C4C-F140FBC21875}"/>
                    </a:ext>
                  </a:extLst>
                </p:cNvPr>
                <p:cNvSpPr>
                  <a:spLocks noChangeArrowheads="1"/>
                </p:cNvSpPr>
                <p:nvPr/>
              </p:nvSpPr>
              <p:spPr bwMode="auto">
                <a:xfrm>
                  <a:off x="756"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32" name="Rectangle 231">
                  <a:extLst>
                    <a:ext uri="{FF2B5EF4-FFF2-40B4-BE49-F238E27FC236}">
                      <a16:creationId xmlns:a16="http://schemas.microsoft.com/office/drawing/2014/main" id="{4376960B-19EA-4280-9B48-35C985D11996}"/>
                    </a:ext>
                  </a:extLst>
                </p:cNvPr>
                <p:cNvSpPr>
                  <a:spLocks noChangeArrowheads="1"/>
                </p:cNvSpPr>
                <p:nvPr/>
              </p:nvSpPr>
              <p:spPr bwMode="auto">
                <a:xfrm>
                  <a:off x="2484"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6" name="Group 185">
                <a:extLst>
                  <a:ext uri="{FF2B5EF4-FFF2-40B4-BE49-F238E27FC236}">
                    <a16:creationId xmlns:a16="http://schemas.microsoft.com/office/drawing/2014/main" id="{C658B5DC-D57F-47CB-96FB-E05C7A380A1B}"/>
                  </a:ext>
                </a:extLst>
              </p:cNvPr>
              <p:cNvGrpSpPr>
                <a:grpSpLocks/>
              </p:cNvGrpSpPr>
              <p:nvPr/>
            </p:nvGrpSpPr>
            <p:grpSpPr bwMode="auto">
              <a:xfrm>
                <a:off x="756" y="828"/>
                <a:ext cx="2016" cy="288"/>
                <a:chOff x="756" y="828"/>
                <a:chExt cx="2016" cy="288"/>
              </a:xfrm>
            </p:grpSpPr>
            <p:sp>
              <p:nvSpPr>
                <p:cNvPr id="219" name="Rectangle 218">
                  <a:extLst>
                    <a:ext uri="{FF2B5EF4-FFF2-40B4-BE49-F238E27FC236}">
                      <a16:creationId xmlns:a16="http://schemas.microsoft.com/office/drawing/2014/main" id="{7C8BC6F5-6DC3-4E78-8C18-475B4A5C65D8}"/>
                    </a:ext>
                  </a:extLst>
                </p:cNvPr>
                <p:cNvSpPr>
                  <a:spLocks noChangeArrowheads="1"/>
                </p:cNvSpPr>
                <p:nvPr/>
              </p:nvSpPr>
              <p:spPr bwMode="auto">
                <a:xfrm>
                  <a:off x="1044"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0" name="Rectangle 219">
                  <a:extLst>
                    <a:ext uri="{FF2B5EF4-FFF2-40B4-BE49-F238E27FC236}">
                      <a16:creationId xmlns:a16="http://schemas.microsoft.com/office/drawing/2014/main" id="{FB7CE575-3EF3-40E5-8411-492DBAC2FE9F}"/>
                    </a:ext>
                  </a:extLst>
                </p:cNvPr>
                <p:cNvSpPr>
                  <a:spLocks noChangeArrowheads="1"/>
                </p:cNvSpPr>
                <p:nvPr/>
              </p:nvSpPr>
              <p:spPr bwMode="auto">
                <a:xfrm>
                  <a:off x="1332"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1" name="Rectangle 220">
                  <a:extLst>
                    <a:ext uri="{FF2B5EF4-FFF2-40B4-BE49-F238E27FC236}">
                      <a16:creationId xmlns:a16="http://schemas.microsoft.com/office/drawing/2014/main" id="{4BDF5666-635F-487A-82DA-E7C51E9F73E5}"/>
                    </a:ext>
                  </a:extLst>
                </p:cNvPr>
                <p:cNvSpPr>
                  <a:spLocks noChangeArrowheads="1"/>
                </p:cNvSpPr>
                <p:nvPr/>
              </p:nvSpPr>
              <p:spPr bwMode="auto">
                <a:xfrm>
                  <a:off x="1620"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2" name="Rectangle 221">
                  <a:extLst>
                    <a:ext uri="{FF2B5EF4-FFF2-40B4-BE49-F238E27FC236}">
                      <a16:creationId xmlns:a16="http://schemas.microsoft.com/office/drawing/2014/main" id="{E238E8F4-E6C0-48F7-A9EA-4BF9BBF69414}"/>
                    </a:ext>
                  </a:extLst>
                </p:cNvPr>
                <p:cNvSpPr>
                  <a:spLocks noChangeArrowheads="1"/>
                </p:cNvSpPr>
                <p:nvPr/>
              </p:nvSpPr>
              <p:spPr bwMode="auto">
                <a:xfrm>
                  <a:off x="1908"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3" name="Rectangle 222">
                  <a:extLst>
                    <a:ext uri="{FF2B5EF4-FFF2-40B4-BE49-F238E27FC236}">
                      <a16:creationId xmlns:a16="http://schemas.microsoft.com/office/drawing/2014/main" id="{C111407F-1023-43D5-BD89-EA724959C775}"/>
                    </a:ext>
                  </a:extLst>
                </p:cNvPr>
                <p:cNvSpPr>
                  <a:spLocks noChangeArrowheads="1"/>
                </p:cNvSpPr>
                <p:nvPr/>
              </p:nvSpPr>
              <p:spPr bwMode="auto">
                <a:xfrm>
                  <a:off x="2196"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4" name="Rectangle 223">
                  <a:extLst>
                    <a:ext uri="{FF2B5EF4-FFF2-40B4-BE49-F238E27FC236}">
                      <a16:creationId xmlns:a16="http://schemas.microsoft.com/office/drawing/2014/main" id="{72C9D671-D2BF-4E32-8AA3-416CB6F99641}"/>
                    </a:ext>
                  </a:extLst>
                </p:cNvPr>
                <p:cNvSpPr>
                  <a:spLocks noChangeArrowheads="1"/>
                </p:cNvSpPr>
                <p:nvPr/>
              </p:nvSpPr>
              <p:spPr bwMode="auto">
                <a:xfrm>
                  <a:off x="756"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5" name="Rectangle 224">
                  <a:extLst>
                    <a:ext uri="{FF2B5EF4-FFF2-40B4-BE49-F238E27FC236}">
                      <a16:creationId xmlns:a16="http://schemas.microsoft.com/office/drawing/2014/main" id="{00089A8F-7974-4C8E-90C1-5B06DDB1F434}"/>
                    </a:ext>
                  </a:extLst>
                </p:cNvPr>
                <p:cNvSpPr>
                  <a:spLocks noChangeArrowheads="1"/>
                </p:cNvSpPr>
                <p:nvPr/>
              </p:nvSpPr>
              <p:spPr bwMode="auto">
                <a:xfrm>
                  <a:off x="2484"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7" name="Group 186">
                <a:extLst>
                  <a:ext uri="{FF2B5EF4-FFF2-40B4-BE49-F238E27FC236}">
                    <a16:creationId xmlns:a16="http://schemas.microsoft.com/office/drawing/2014/main" id="{9804C641-6EAD-44AF-B5B1-C462E8095050}"/>
                  </a:ext>
                </a:extLst>
              </p:cNvPr>
              <p:cNvGrpSpPr>
                <a:grpSpLocks/>
              </p:cNvGrpSpPr>
              <p:nvPr/>
            </p:nvGrpSpPr>
            <p:grpSpPr bwMode="auto">
              <a:xfrm>
                <a:off x="756" y="1116"/>
                <a:ext cx="2016" cy="288"/>
                <a:chOff x="756" y="1116"/>
                <a:chExt cx="2016" cy="288"/>
              </a:xfrm>
            </p:grpSpPr>
            <p:sp>
              <p:nvSpPr>
                <p:cNvPr id="212" name="Rectangle 211">
                  <a:extLst>
                    <a:ext uri="{FF2B5EF4-FFF2-40B4-BE49-F238E27FC236}">
                      <a16:creationId xmlns:a16="http://schemas.microsoft.com/office/drawing/2014/main" id="{4E241484-DB36-427E-AAA1-3881B8A0FAD8}"/>
                    </a:ext>
                  </a:extLst>
                </p:cNvPr>
                <p:cNvSpPr>
                  <a:spLocks noChangeArrowheads="1"/>
                </p:cNvSpPr>
                <p:nvPr/>
              </p:nvSpPr>
              <p:spPr bwMode="auto">
                <a:xfrm>
                  <a:off x="1044"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3" name="Rectangle 212">
                  <a:extLst>
                    <a:ext uri="{FF2B5EF4-FFF2-40B4-BE49-F238E27FC236}">
                      <a16:creationId xmlns:a16="http://schemas.microsoft.com/office/drawing/2014/main" id="{31C627E8-7A9A-4550-B1D5-D1AB87DC1E61}"/>
                    </a:ext>
                  </a:extLst>
                </p:cNvPr>
                <p:cNvSpPr>
                  <a:spLocks noChangeArrowheads="1"/>
                </p:cNvSpPr>
                <p:nvPr/>
              </p:nvSpPr>
              <p:spPr bwMode="auto">
                <a:xfrm>
                  <a:off x="1332"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4" name="Rectangle 213">
                  <a:extLst>
                    <a:ext uri="{FF2B5EF4-FFF2-40B4-BE49-F238E27FC236}">
                      <a16:creationId xmlns:a16="http://schemas.microsoft.com/office/drawing/2014/main" id="{E19B3F1A-1FA9-4D38-9521-3A0F5B4D6EBD}"/>
                    </a:ext>
                  </a:extLst>
                </p:cNvPr>
                <p:cNvSpPr>
                  <a:spLocks noChangeArrowheads="1"/>
                </p:cNvSpPr>
                <p:nvPr/>
              </p:nvSpPr>
              <p:spPr bwMode="auto">
                <a:xfrm>
                  <a:off x="1620"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5" name="Rectangle 214">
                  <a:extLst>
                    <a:ext uri="{FF2B5EF4-FFF2-40B4-BE49-F238E27FC236}">
                      <a16:creationId xmlns:a16="http://schemas.microsoft.com/office/drawing/2014/main" id="{F72B916F-1C72-48B1-BD41-6E22E188AC14}"/>
                    </a:ext>
                  </a:extLst>
                </p:cNvPr>
                <p:cNvSpPr>
                  <a:spLocks noChangeArrowheads="1"/>
                </p:cNvSpPr>
                <p:nvPr/>
              </p:nvSpPr>
              <p:spPr bwMode="auto">
                <a:xfrm>
                  <a:off x="1908"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6" name="Rectangle 215">
                  <a:extLst>
                    <a:ext uri="{FF2B5EF4-FFF2-40B4-BE49-F238E27FC236}">
                      <a16:creationId xmlns:a16="http://schemas.microsoft.com/office/drawing/2014/main" id="{70AB9F08-42BA-44B3-A2AF-B030C9C7395C}"/>
                    </a:ext>
                  </a:extLst>
                </p:cNvPr>
                <p:cNvSpPr>
                  <a:spLocks noChangeArrowheads="1"/>
                </p:cNvSpPr>
                <p:nvPr/>
              </p:nvSpPr>
              <p:spPr bwMode="auto">
                <a:xfrm>
                  <a:off x="2196"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7" name="Rectangle 216">
                  <a:extLst>
                    <a:ext uri="{FF2B5EF4-FFF2-40B4-BE49-F238E27FC236}">
                      <a16:creationId xmlns:a16="http://schemas.microsoft.com/office/drawing/2014/main" id="{8F9043B5-1586-4E44-A27D-672B043F954C}"/>
                    </a:ext>
                  </a:extLst>
                </p:cNvPr>
                <p:cNvSpPr>
                  <a:spLocks noChangeArrowheads="1"/>
                </p:cNvSpPr>
                <p:nvPr/>
              </p:nvSpPr>
              <p:spPr bwMode="auto">
                <a:xfrm>
                  <a:off x="756"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8" name="Rectangle 217">
                  <a:extLst>
                    <a:ext uri="{FF2B5EF4-FFF2-40B4-BE49-F238E27FC236}">
                      <a16:creationId xmlns:a16="http://schemas.microsoft.com/office/drawing/2014/main" id="{FCD9F4C3-038F-4E6B-8F28-3FF8A91F6072}"/>
                    </a:ext>
                  </a:extLst>
                </p:cNvPr>
                <p:cNvSpPr>
                  <a:spLocks noChangeArrowheads="1"/>
                </p:cNvSpPr>
                <p:nvPr/>
              </p:nvSpPr>
              <p:spPr bwMode="auto">
                <a:xfrm>
                  <a:off x="2484"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8" name="Group 187">
                <a:extLst>
                  <a:ext uri="{FF2B5EF4-FFF2-40B4-BE49-F238E27FC236}">
                    <a16:creationId xmlns:a16="http://schemas.microsoft.com/office/drawing/2014/main" id="{3488FFB4-5BF7-41A0-B5DE-69741E6566A7}"/>
                  </a:ext>
                </a:extLst>
              </p:cNvPr>
              <p:cNvGrpSpPr>
                <a:grpSpLocks/>
              </p:cNvGrpSpPr>
              <p:nvPr/>
            </p:nvGrpSpPr>
            <p:grpSpPr bwMode="auto">
              <a:xfrm>
                <a:off x="756" y="1404"/>
                <a:ext cx="2016" cy="288"/>
                <a:chOff x="756" y="1404"/>
                <a:chExt cx="2016" cy="288"/>
              </a:xfrm>
            </p:grpSpPr>
            <p:sp>
              <p:nvSpPr>
                <p:cNvPr id="205" name="Rectangle 204">
                  <a:extLst>
                    <a:ext uri="{FF2B5EF4-FFF2-40B4-BE49-F238E27FC236}">
                      <a16:creationId xmlns:a16="http://schemas.microsoft.com/office/drawing/2014/main" id="{FD448932-B391-4965-8DA0-6688DA1A9F9B}"/>
                    </a:ext>
                  </a:extLst>
                </p:cNvPr>
                <p:cNvSpPr>
                  <a:spLocks noChangeArrowheads="1"/>
                </p:cNvSpPr>
                <p:nvPr/>
              </p:nvSpPr>
              <p:spPr bwMode="auto">
                <a:xfrm>
                  <a:off x="1044"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6" name="Rectangle 205">
                  <a:extLst>
                    <a:ext uri="{FF2B5EF4-FFF2-40B4-BE49-F238E27FC236}">
                      <a16:creationId xmlns:a16="http://schemas.microsoft.com/office/drawing/2014/main" id="{36F876F7-4846-4F94-AEAA-790A65D269AB}"/>
                    </a:ext>
                  </a:extLst>
                </p:cNvPr>
                <p:cNvSpPr>
                  <a:spLocks noChangeArrowheads="1"/>
                </p:cNvSpPr>
                <p:nvPr/>
              </p:nvSpPr>
              <p:spPr bwMode="auto">
                <a:xfrm>
                  <a:off x="1332"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7" name="Rectangle 206">
                  <a:extLst>
                    <a:ext uri="{FF2B5EF4-FFF2-40B4-BE49-F238E27FC236}">
                      <a16:creationId xmlns:a16="http://schemas.microsoft.com/office/drawing/2014/main" id="{9C63F30D-3C90-440D-BA1B-04388C240A3F}"/>
                    </a:ext>
                  </a:extLst>
                </p:cNvPr>
                <p:cNvSpPr>
                  <a:spLocks noChangeArrowheads="1"/>
                </p:cNvSpPr>
                <p:nvPr/>
              </p:nvSpPr>
              <p:spPr bwMode="auto">
                <a:xfrm>
                  <a:off x="1620"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8" name="Rectangle 207">
                  <a:extLst>
                    <a:ext uri="{FF2B5EF4-FFF2-40B4-BE49-F238E27FC236}">
                      <a16:creationId xmlns:a16="http://schemas.microsoft.com/office/drawing/2014/main" id="{8FADD8F3-3DED-49CD-B7EC-936B021E1E0A}"/>
                    </a:ext>
                  </a:extLst>
                </p:cNvPr>
                <p:cNvSpPr>
                  <a:spLocks noChangeArrowheads="1"/>
                </p:cNvSpPr>
                <p:nvPr/>
              </p:nvSpPr>
              <p:spPr bwMode="auto">
                <a:xfrm>
                  <a:off x="1908"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9" name="Rectangle 208">
                  <a:extLst>
                    <a:ext uri="{FF2B5EF4-FFF2-40B4-BE49-F238E27FC236}">
                      <a16:creationId xmlns:a16="http://schemas.microsoft.com/office/drawing/2014/main" id="{CE529663-4FF1-4051-86A9-8F6778DC5F2C}"/>
                    </a:ext>
                  </a:extLst>
                </p:cNvPr>
                <p:cNvSpPr>
                  <a:spLocks noChangeArrowheads="1"/>
                </p:cNvSpPr>
                <p:nvPr/>
              </p:nvSpPr>
              <p:spPr bwMode="auto">
                <a:xfrm>
                  <a:off x="2196"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0" name="Rectangle 209">
                  <a:extLst>
                    <a:ext uri="{FF2B5EF4-FFF2-40B4-BE49-F238E27FC236}">
                      <a16:creationId xmlns:a16="http://schemas.microsoft.com/office/drawing/2014/main" id="{C61B4F8C-C939-4EB6-8705-BB2D8E6782A4}"/>
                    </a:ext>
                  </a:extLst>
                </p:cNvPr>
                <p:cNvSpPr>
                  <a:spLocks noChangeArrowheads="1"/>
                </p:cNvSpPr>
                <p:nvPr/>
              </p:nvSpPr>
              <p:spPr bwMode="auto">
                <a:xfrm>
                  <a:off x="756"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11" name="Rectangle 210">
                  <a:extLst>
                    <a:ext uri="{FF2B5EF4-FFF2-40B4-BE49-F238E27FC236}">
                      <a16:creationId xmlns:a16="http://schemas.microsoft.com/office/drawing/2014/main" id="{2B035D73-5231-4D86-AA58-E5A037AD37B0}"/>
                    </a:ext>
                  </a:extLst>
                </p:cNvPr>
                <p:cNvSpPr>
                  <a:spLocks noChangeArrowheads="1"/>
                </p:cNvSpPr>
                <p:nvPr/>
              </p:nvSpPr>
              <p:spPr bwMode="auto">
                <a:xfrm>
                  <a:off x="2484"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9" name="Group 188">
                <a:extLst>
                  <a:ext uri="{FF2B5EF4-FFF2-40B4-BE49-F238E27FC236}">
                    <a16:creationId xmlns:a16="http://schemas.microsoft.com/office/drawing/2014/main" id="{1DB23837-4FF5-4848-BC9C-28C509FEEC9B}"/>
                  </a:ext>
                </a:extLst>
              </p:cNvPr>
              <p:cNvGrpSpPr>
                <a:grpSpLocks/>
              </p:cNvGrpSpPr>
              <p:nvPr/>
            </p:nvGrpSpPr>
            <p:grpSpPr bwMode="auto">
              <a:xfrm>
                <a:off x="756" y="1692"/>
                <a:ext cx="2016" cy="288"/>
                <a:chOff x="756" y="1692"/>
                <a:chExt cx="2016" cy="288"/>
              </a:xfrm>
            </p:grpSpPr>
            <p:sp>
              <p:nvSpPr>
                <p:cNvPr id="198" name="Rectangle 197">
                  <a:extLst>
                    <a:ext uri="{FF2B5EF4-FFF2-40B4-BE49-F238E27FC236}">
                      <a16:creationId xmlns:a16="http://schemas.microsoft.com/office/drawing/2014/main" id="{C7026875-128A-46F3-9163-E0B4D03A595B}"/>
                    </a:ext>
                  </a:extLst>
                </p:cNvPr>
                <p:cNvSpPr>
                  <a:spLocks noChangeArrowheads="1"/>
                </p:cNvSpPr>
                <p:nvPr/>
              </p:nvSpPr>
              <p:spPr bwMode="auto">
                <a:xfrm>
                  <a:off x="1044"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9" name="Rectangle 198">
                  <a:extLst>
                    <a:ext uri="{FF2B5EF4-FFF2-40B4-BE49-F238E27FC236}">
                      <a16:creationId xmlns:a16="http://schemas.microsoft.com/office/drawing/2014/main" id="{9A8C12E9-8AF2-4050-9E62-5C5135393E09}"/>
                    </a:ext>
                  </a:extLst>
                </p:cNvPr>
                <p:cNvSpPr>
                  <a:spLocks noChangeArrowheads="1"/>
                </p:cNvSpPr>
                <p:nvPr/>
              </p:nvSpPr>
              <p:spPr bwMode="auto">
                <a:xfrm>
                  <a:off x="1332"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0" name="Rectangle 199">
                  <a:extLst>
                    <a:ext uri="{FF2B5EF4-FFF2-40B4-BE49-F238E27FC236}">
                      <a16:creationId xmlns:a16="http://schemas.microsoft.com/office/drawing/2014/main" id="{6BEC4D61-6EAB-4D50-B9B6-631AD8E1D51A}"/>
                    </a:ext>
                  </a:extLst>
                </p:cNvPr>
                <p:cNvSpPr>
                  <a:spLocks noChangeArrowheads="1"/>
                </p:cNvSpPr>
                <p:nvPr/>
              </p:nvSpPr>
              <p:spPr bwMode="auto">
                <a:xfrm>
                  <a:off x="1620"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1" name="Rectangle 200">
                  <a:extLst>
                    <a:ext uri="{FF2B5EF4-FFF2-40B4-BE49-F238E27FC236}">
                      <a16:creationId xmlns:a16="http://schemas.microsoft.com/office/drawing/2014/main" id="{94C3386A-82C0-4820-9306-25F2C4138399}"/>
                    </a:ext>
                  </a:extLst>
                </p:cNvPr>
                <p:cNvSpPr>
                  <a:spLocks noChangeArrowheads="1"/>
                </p:cNvSpPr>
                <p:nvPr/>
              </p:nvSpPr>
              <p:spPr bwMode="auto">
                <a:xfrm>
                  <a:off x="1908"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2" name="Rectangle 201">
                  <a:extLst>
                    <a:ext uri="{FF2B5EF4-FFF2-40B4-BE49-F238E27FC236}">
                      <a16:creationId xmlns:a16="http://schemas.microsoft.com/office/drawing/2014/main" id="{650709EB-522A-4327-921C-4BA1B4572AA0}"/>
                    </a:ext>
                  </a:extLst>
                </p:cNvPr>
                <p:cNvSpPr>
                  <a:spLocks noChangeArrowheads="1"/>
                </p:cNvSpPr>
                <p:nvPr/>
              </p:nvSpPr>
              <p:spPr bwMode="auto">
                <a:xfrm>
                  <a:off x="2196"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3" name="Rectangle 202">
                  <a:extLst>
                    <a:ext uri="{FF2B5EF4-FFF2-40B4-BE49-F238E27FC236}">
                      <a16:creationId xmlns:a16="http://schemas.microsoft.com/office/drawing/2014/main" id="{E2485CAF-DABD-465F-A2D4-AF1BDB97F230}"/>
                    </a:ext>
                  </a:extLst>
                </p:cNvPr>
                <p:cNvSpPr>
                  <a:spLocks noChangeArrowheads="1"/>
                </p:cNvSpPr>
                <p:nvPr/>
              </p:nvSpPr>
              <p:spPr bwMode="auto">
                <a:xfrm>
                  <a:off x="756"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4" name="Rectangle 203">
                  <a:extLst>
                    <a:ext uri="{FF2B5EF4-FFF2-40B4-BE49-F238E27FC236}">
                      <a16:creationId xmlns:a16="http://schemas.microsoft.com/office/drawing/2014/main" id="{C887F4FE-C3F0-4C92-A89C-94000169394E}"/>
                    </a:ext>
                  </a:extLst>
                </p:cNvPr>
                <p:cNvSpPr>
                  <a:spLocks noChangeArrowheads="1"/>
                </p:cNvSpPr>
                <p:nvPr/>
              </p:nvSpPr>
              <p:spPr bwMode="auto">
                <a:xfrm>
                  <a:off x="2484"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90" name="Group 189">
                <a:extLst>
                  <a:ext uri="{FF2B5EF4-FFF2-40B4-BE49-F238E27FC236}">
                    <a16:creationId xmlns:a16="http://schemas.microsoft.com/office/drawing/2014/main" id="{4838EABE-FCF4-4C25-BCD1-6CB40356D26E}"/>
                  </a:ext>
                </a:extLst>
              </p:cNvPr>
              <p:cNvGrpSpPr>
                <a:grpSpLocks/>
              </p:cNvGrpSpPr>
              <p:nvPr/>
            </p:nvGrpSpPr>
            <p:grpSpPr bwMode="auto">
              <a:xfrm>
                <a:off x="756" y="1980"/>
                <a:ext cx="2016" cy="288"/>
                <a:chOff x="756" y="1980"/>
                <a:chExt cx="2016" cy="288"/>
              </a:xfrm>
            </p:grpSpPr>
            <p:sp>
              <p:nvSpPr>
                <p:cNvPr id="191" name="Rectangle 190">
                  <a:extLst>
                    <a:ext uri="{FF2B5EF4-FFF2-40B4-BE49-F238E27FC236}">
                      <a16:creationId xmlns:a16="http://schemas.microsoft.com/office/drawing/2014/main" id="{28B5322D-3C9D-4173-B057-6A32BC923722}"/>
                    </a:ext>
                  </a:extLst>
                </p:cNvPr>
                <p:cNvSpPr>
                  <a:spLocks noChangeArrowheads="1"/>
                </p:cNvSpPr>
                <p:nvPr/>
              </p:nvSpPr>
              <p:spPr bwMode="auto">
                <a:xfrm>
                  <a:off x="1044"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2" name="Rectangle 191">
                  <a:extLst>
                    <a:ext uri="{FF2B5EF4-FFF2-40B4-BE49-F238E27FC236}">
                      <a16:creationId xmlns:a16="http://schemas.microsoft.com/office/drawing/2014/main" id="{A20635A8-B784-41D1-A125-D8438BF784E9}"/>
                    </a:ext>
                  </a:extLst>
                </p:cNvPr>
                <p:cNvSpPr>
                  <a:spLocks noChangeArrowheads="1"/>
                </p:cNvSpPr>
                <p:nvPr/>
              </p:nvSpPr>
              <p:spPr bwMode="auto">
                <a:xfrm>
                  <a:off x="1332"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3" name="Rectangle 192">
                  <a:extLst>
                    <a:ext uri="{FF2B5EF4-FFF2-40B4-BE49-F238E27FC236}">
                      <a16:creationId xmlns:a16="http://schemas.microsoft.com/office/drawing/2014/main" id="{A3DA1382-34AF-4368-B0D0-C6F9634FBD91}"/>
                    </a:ext>
                  </a:extLst>
                </p:cNvPr>
                <p:cNvSpPr>
                  <a:spLocks noChangeArrowheads="1"/>
                </p:cNvSpPr>
                <p:nvPr/>
              </p:nvSpPr>
              <p:spPr bwMode="auto">
                <a:xfrm>
                  <a:off x="1620"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4" name="Rectangle 193">
                  <a:extLst>
                    <a:ext uri="{FF2B5EF4-FFF2-40B4-BE49-F238E27FC236}">
                      <a16:creationId xmlns:a16="http://schemas.microsoft.com/office/drawing/2014/main" id="{34269F61-B7B2-47B7-B788-B52EF74F37CA}"/>
                    </a:ext>
                  </a:extLst>
                </p:cNvPr>
                <p:cNvSpPr>
                  <a:spLocks noChangeArrowheads="1"/>
                </p:cNvSpPr>
                <p:nvPr/>
              </p:nvSpPr>
              <p:spPr bwMode="auto">
                <a:xfrm>
                  <a:off x="1908"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5" name="Rectangle 194">
                  <a:extLst>
                    <a:ext uri="{FF2B5EF4-FFF2-40B4-BE49-F238E27FC236}">
                      <a16:creationId xmlns:a16="http://schemas.microsoft.com/office/drawing/2014/main" id="{5190A24F-BDF5-453A-ADED-2CD8117A16E3}"/>
                    </a:ext>
                  </a:extLst>
                </p:cNvPr>
                <p:cNvSpPr>
                  <a:spLocks noChangeArrowheads="1"/>
                </p:cNvSpPr>
                <p:nvPr/>
              </p:nvSpPr>
              <p:spPr bwMode="auto">
                <a:xfrm>
                  <a:off x="2196"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6" name="Rectangle 195">
                  <a:extLst>
                    <a:ext uri="{FF2B5EF4-FFF2-40B4-BE49-F238E27FC236}">
                      <a16:creationId xmlns:a16="http://schemas.microsoft.com/office/drawing/2014/main" id="{A92B8418-29C7-49E9-9408-775B17D1871B}"/>
                    </a:ext>
                  </a:extLst>
                </p:cNvPr>
                <p:cNvSpPr>
                  <a:spLocks noChangeArrowheads="1"/>
                </p:cNvSpPr>
                <p:nvPr/>
              </p:nvSpPr>
              <p:spPr bwMode="auto">
                <a:xfrm>
                  <a:off x="756"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97" name="Rectangle 196">
                  <a:extLst>
                    <a:ext uri="{FF2B5EF4-FFF2-40B4-BE49-F238E27FC236}">
                      <a16:creationId xmlns:a16="http://schemas.microsoft.com/office/drawing/2014/main" id="{686A0E29-31E7-46E2-80A5-F27CEA1616AF}"/>
                    </a:ext>
                  </a:extLst>
                </p:cNvPr>
                <p:cNvSpPr>
                  <a:spLocks noChangeArrowheads="1"/>
                </p:cNvSpPr>
                <p:nvPr/>
              </p:nvSpPr>
              <p:spPr bwMode="auto">
                <a:xfrm>
                  <a:off x="2484"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grpSp>
          <p:nvGrpSpPr>
            <p:cNvPr id="11" name="Group 10">
              <a:extLst>
                <a:ext uri="{FF2B5EF4-FFF2-40B4-BE49-F238E27FC236}">
                  <a16:creationId xmlns:a16="http://schemas.microsoft.com/office/drawing/2014/main" id="{765A9CD4-0C50-4BE1-B4A1-9B6E1D74C294}"/>
                </a:ext>
              </a:extLst>
            </p:cNvPr>
            <p:cNvGrpSpPr>
              <a:grpSpLocks/>
            </p:cNvGrpSpPr>
            <p:nvPr/>
          </p:nvGrpSpPr>
          <p:grpSpPr bwMode="auto">
            <a:xfrm>
              <a:off x="2772" y="252"/>
              <a:ext cx="2016" cy="2016"/>
              <a:chOff x="2772" y="252"/>
              <a:chExt cx="2016" cy="2016"/>
            </a:xfrm>
          </p:grpSpPr>
          <p:grpSp>
            <p:nvGrpSpPr>
              <p:cNvPr id="128" name="Group 127">
                <a:extLst>
                  <a:ext uri="{FF2B5EF4-FFF2-40B4-BE49-F238E27FC236}">
                    <a16:creationId xmlns:a16="http://schemas.microsoft.com/office/drawing/2014/main" id="{797A61DA-4BA7-44AC-A597-924D1907100C}"/>
                  </a:ext>
                </a:extLst>
              </p:cNvPr>
              <p:cNvGrpSpPr>
                <a:grpSpLocks/>
              </p:cNvGrpSpPr>
              <p:nvPr/>
            </p:nvGrpSpPr>
            <p:grpSpPr bwMode="auto">
              <a:xfrm>
                <a:off x="2772" y="252"/>
                <a:ext cx="2016" cy="288"/>
                <a:chOff x="2772" y="252"/>
                <a:chExt cx="2016" cy="288"/>
              </a:xfrm>
            </p:grpSpPr>
            <p:sp>
              <p:nvSpPr>
                <p:cNvPr id="177" name="Rectangle 176">
                  <a:extLst>
                    <a:ext uri="{FF2B5EF4-FFF2-40B4-BE49-F238E27FC236}">
                      <a16:creationId xmlns:a16="http://schemas.microsoft.com/office/drawing/2014/main" id="{8F744542-6163-448E-90D7-83804AC4401B}"/>
                    </a:ext>
                  </a:extLst>
                </p:cNvPr>
                <p:cNvSpPr>
                  <a:spLocks noChangeArrowheads="1"/>
                </p:cNvSpPr>
                <p:nvPr/>
              </p:nvSpPr>
              <p:spPr bwMode="auto">
                <a:xfrm>
                  <a:off x="3060"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8" name="Rectangle 177">
                  <a:extLst>
                    <a:ext uri="{FF2B5EF4-FFF2-40B4-BE49-F238E27FC236}">
                      <a16:creationId xmlns:a16="http://schemas.microsoft.com/office/drawing/2014/main" id="{76DDCCA8-9E17-4902-AD50-D74E068FA3AF}"/>
                    </a:ext>
                  </a:extLst>
                </p:cNvPr>
                <p:cNvSpPr>
                  <a:spLocks noChangeArrowheads="1"/>
                </p:cNvSpPr>
                <p:nvPr/>
              </p:nvSpPr>
              <p:spPr bwMode="auto">
                <a:xfrm>
                  <a:off x="3348"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9" name="Rectangle 178">
                  <a:extLst>
                    <a:ext uri="{FF2B5EF4-FFF2-40B4-BE49-F238E27FC236}">
                      <a16:creationId xmlns:a16="http://schemas.microsoft.com/office/drawing/2014/main" id="{9C667FDC-D3E4-4D16-BDFE-C03DA1B86FC9}"/>
                    </a:ext>
                  </a:extLst>
                </p:cNvPr>
                <p:cNvSpPr>
                  <a:spLocks noChangeArrowheads="1"/>
                </p:cNvSpPr>
                <p:nvPr/>
              </p:nvSpPr>
              <p:spPr bwMode="auto">
                <a:xfrm>
                  <a:off x="3636"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80" name="Rectangle 179">
                  <a:extLst>
                    <a:ext uri="{FF2B5EF4-FFF2-40B4-BE49-F238E27FC236}">
                      <a16:creationId xmlns:a16="http://schemas.microsoft.com/office/drawing/2014/main" id="{AA46858E-131B-4F5C-93DD-790099FDF7BD}"/>
                    </a:ext>
                  </a:extLst>
                </p:cNvPr>
                <p:cNvSpPr>
                  <a:spLocks noChangeArrowheads="1"/>
                </p:cNvSpPr>
                <p:nvPr/>
              </p:nvSpPr>
              <p:spPr bwMode="auto">
                <a:xfrm>
                  <a:off x="3924"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81" name="Rectangle 180">
                  <a:extLst>
                    <a:ext uri="{FF2B5EF4-FFF2-40B4-BE49-F238E27FC236}">
                      <a16:creationId xmlns:a16="http://schemas.microsoft.com/office/drawing/2014/main" id="{C443E0F8-2D42-4015-BF03-11BC45194FD0}"/>
                    </a:ext>
                  </a:extLst>
                </p:cNvPr>
                <p:cNvSpPr>
                  <a:spLocks noChangeArrowheads="1"/>
                </p:cNvSpPr>
                <p:nvPr/>
              </p:nvSpPr>
              <p:spPr bwMode="auto">
                <a:xfrm>
                  <a:off x="4212"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82" name="Rectangle 181">
                  <a:extLst>
                    <a:ext uri="{FF2B5EF4-FFF2-40B4-BE49-F238E27FC236}">
                      <a16:creationId xmlns:a16="http://schemas.microsoft.com/office/drawing/2014/main" id="{6285499E-3728-4025-A552-B6CD977EF69E}"/>
                    </a:ext>
                  </a:extLst>
                </p:cNvPr>
                <p:cNvSpPr>
                  <a:spLocks noChangeArrowheads="1"/>
                </p:cNvSpPr>
                <p:nvPr/>
              </p:nvSpPr>
              <p:spPr bwMode="auto">
                <a:xfrm>
                  <a:off x="2772"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83" name="Rectangle 182">
                  <a:extLst>
                    <a:ext uri="{FF2B5EF4-FFF2-40B4-BE49-F238E27FC236}">
                      <a16:creationId xmlns:a16="http://schemas.microsoft.com/office/drawing/2014/main" id="{FD186EBC-570B-47AE-A7CD-01C9DFB407F3}"/>
                    </a:ext>
                  </a:extLst>
                </p:cNvPr>
                <p:cNvSpPr>
                  <a:spLocks noChangeArrowheads="1"/>
                </p:cNvSpPr>
                <p:nvPr/>
              </p:nvSpPr>
              <p:spPr bwMode="auto">
                <a:xfrm>
                  <a:off x="4500" y="25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29" name="Group 128">
                <a:extLst>
                  <a:ext uri="{FF2B5EF4-FFF2-40B4-BE49-F238E27FC236}">
                    <a16:creationId xmlns:a16="http://schemas.microsoft.com/office/drawing/2014/main" id="{329C6DE5-9228-4BF9-9CA0-2C9F8AD4BBE9}"/>
                  </a:ext>
                </a:extLst>
              </p:cNvPr>
              <p:cNvGrpSpPr>
                <a:grpSpLocks/>
              </p:cNvGrpSpPr>
              <p:nvPr/>
            </p:nvGrpSpPr>
            <p:grpSpPr bwMode="auto">
              <a:xfrm>
                <a:off x="2772" y="540"/>
                <a:ext cx="2016" cy="288"/>
                <a:chOff x="2772" y="540"/>
                <a:chExt cx="2016" cy="288"/>
              </a:xfrm>
            </p:grpSpPr>
            <p:sp>
              <p:nvSpPr>
                <p:cNvPr id="170" name="Rectangle 169">
                  <a:extLst>
                    <a:ext uri="{FF2B5EF4-FFF2-40B4-BE49-F238E27FC236}">
                      <a16:creationId xmlns:a16="http://schemas.microsoft.com/office/drawing/2014/main" id="{E803542F-988B-496B-992D-153C1DEB54F5}"/>
                    </a:ext>
                  </a:extLst>
                </p:cNvPr>
                <p:cNvSpPr>
                  <a:spLocks noChangeArrowheads="1"/>
                </p:cNvSpPr>
                <p:nvPr/>
              </p:nvSpPr>
              <p:spPr bwMode="auto">
                <a:xfrm>
                  <a:off x="3060"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1" name="Rectangle 170">
                  <a:extLst>
                    <a:ext uri="{FF2B5EF4-FFF2-40B4-BE49-F238E27FC236}">
                      <a16:creationId xmlns:a16="http://schemas.microsoft.com/office/drawing/2014/main" id="{46D05C83-6288-42B3-BE9E-C630D5EFA690}"/>
                    </a:ext>
                  </a:extLst>
                </p:cNvPr>
                <p:cNvSpPr>
                  <a:spLocks noChangeArrowheads="1"/>
                </p:cNvSpPr>
                <p:nvPr/>
              </p:nvSpPr>
              <p:spPr bwMode="auto">
                <a:xfrm>
                  <a:off x="3348"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2" name="Rectangle 171">
                  <a:extLst>
                    <a:ext uri="{FF2B5EF4-FFF2-40B4-BE49-F238E27FC236}">
                      <a16:creationId xmlns:a16="http://schemas.microsoft.com/office/drawing/2014/main" id="{5F67811C-CDB3-49F6-AEB2-1767897484E5}"/>
                    </a:ext>
                  </a:extLst>
                </p:cNvPr>
                <p:cNvSpPr>
                  <a:spLocks noChangeArrowheads="1"/>
                </p:cNvSpPr>
                <p:nvPr/>
              </p:nvSpPr>
              <p:spPr bwMode="auto">
                <a:xfrm>
                  <a:off x="3636"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3" name="Rectangle 172">
                  <a:extLst>
                    <a:ext uri="{FF2B5EF4-FFF2-40B4-BE49-F238E27FC236}">
                      <a16:creationId xmlns:a16="http://schemas.microsoft.com/office/drawing/2014/main" id="{9A8428C9-00F9-46A5-B756-4EF5B24AA42E}"/>
                    </a:ext>
                  </a:extLst>
                </p:cNvPr>
                <p:cNvSpPr>
                  <a:spLocks noChangeArrowheads="1"/>
                </p:cNvSpPr>
                <p:nvPr/>
              </p:nvSpPr>
              <p:spPr bwMode="auto">
                <a:xfrm>
                  <a:off x="3924"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4" name="Rectangle 173">
                  <a:extLst>
                    <a:ext uri="{FF2B5EF4-FFF2-40B4-BE49-F238E27FC236}">
                      <a16:creationId xmlns:a16="http://schemas.microsoft.com/office/drawing/2014/main" id="{FB618776-87B1-4D20-B0DB-8C0F3AB4C433}"/>
                    </a:ext>
                  </a:extLst>
                </p:cNvPr>
                <p:cNvSpPr>
                  <a:spLocks noChangeArrowheads="1"/>
                </p:cNvSpPr>
                <p:nvPr/>
              </p:nvSpPr>
              <p:spPr bwMode="auto">
                <a:xfrm>
                  <a:off x="4212"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5" name="Rectangle 174">
                  <a:extLst>
                    <a:ext uri="{FF2B5EF4-FFF2-40B4-BE49-F238E27FC236}">
                      <a16:creationId xmlns:a16="http://schemas.microsoft.com/office/drawing/2014/main" id="{0BE71228-40DA-4B77-B228-A5989CE860BC}"/>
                    </a:ext>
                  </a:extLst>
                </p:cNvPr>
                <p:cNvSpPr>
                  <a:spLocks noChangeArrowheads="1"/>
                </p:cNvSpPr>
                <p:nvPr/>
              </p:nvSpPr>
              <p:spPr bwMode="auto">
                <a:xfrm>
                  <a:off x="2772"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76" name="Rectangle 175">
                  <a:extLst>
                    <a:ext uri="{FF2B5EF4-FFF2-40B4-BE49-F238E27FC236}">
                      <a16:creationId xmlns:a16="http://schemas.microsoft.com/office/drawing/2014/main" id="{6ECB1A75-701E-4B31-BB62-8C475F14E4CE}"/>
                    </a:ext>
                  </a:extLst>
                </p:cNvPr>
                <p:cNvSpPr>
                  <a:spLocks noChangeArrowheads="1"/>
                </p:cNvSpPr>
                <p:nvPr/>
              </p:nvSpPr>
              <p:spPr bwMode="auto">
                <a:xfrm>
                  <a:off x="4500" y="54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30" name="Group 129">
                <a:extLst>
                  <a:ext uri="{FF2B5EF4-FFF2-40B4-BE49-F238E27FC236}">
                    <a16:creationId xmlns:a16="http://schemas.microsoft.com/office/drawing/2014/main" id="{B825DE14-A680-4D90-A060-3DA83FD26E6B}"/>
                  </a:ext>
                </a:extLst>
              </p:cNvPr>
              <p:cNvGrpSpPr>
                <a:grpSpLocks/>
              </p:cNvGrpSpPr>
              <p:nvPr/>
            </p:nvGrpSpPr>
            <p:grpSpPr bwMode="auto">
              <a:xfrm>
                <a:off x="2772" y="828"/>
                <a:ext cx="2016" cy="288"/>
                <a:chOff x="2772" y="828"/>
                <a:chExt cx="2016" cy="288"/>
              </a:xfrm>
            </p:grpSpPr>
            <p:sp>
              <p:nvSpPr>
                <p:cNvPr id="163" name="Rectangle 162">
                  <a:extLst>
                    <a:ext uri="{FF2B5EF4-FFF2-40B4-BE49-F238E27FC236}">
                      <a16:creationId xmlns:a16="http://schemas.microsoft.com/office/drawing/2014/main" id="{8BC8A4CB-84E6-4137-88CA-4E34823709D3}"/>
                    </a:ext>
                  </a:extLst>
                </p:cNvPr>
                <p:cNvSpPr>
                  <a:spLocks noChangeArrowheads="1"/>
                </p:cNvSpPr>
                <p:nvPr/>
              </p:nvSpPr>
              <p:spPr bwMode="auto">
                <a:xfrm>
                  <a:off x="3060"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4" name="Rectangle 163">
                  <a:extLst>
                    <a:ext uri="{FF2B5EF4-FFF2-40B4-BE49-F238E27FC236}">
                      <a16:creationId xmlns:a16="http://schemas.microsoft.com/office/drawing/2014/main" id="{5D5D3F67-5089-49CA-840E-6A2F6BF7F7CE}"/>
                    </a:ext>
                  </a:extLst>
                </p:cNvPr>
                <p:cNvSpPr>
                  <a:spLocks noChangeArrowheads="1"/>
                </p:cNvSpPr>
                <p:nvPr/>
              </p:nvSpPr>
              <p:spPr bwMode="auto">
                <a:xfrm>
                  <a:off x="3348"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5" name="Rectangle 164">
                  <a:extLst>
                    <a:ext uri="{FF2B5EF4-FFF2-40B4-BE49-F238E27FC236}">
                      <a16:creationId xmlns:a16="http://schemas.microsoft.com/office/drawing/2014/main" id="{F981F0A7-1F72-4732-8FE8-662B3D4CD213}"/>
                    </a:ext>
                  </a:extLst>
                </p:cNvPr>
                <p:cNvSpPr>
                  <a:spLocks noChangeArrowheads="1"/>
                </p:cNvSpPr>
                <p:nvPr/>
              </p:nvSpPr>
              <p:spPr bwMode="auto">
                <a:xfrm>
                  <a:off x="3636"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6" name="Rectangle 165">
                  <a:extLst>
                    <a:ext uri="{FF2B5EF4-FFF2-40B4-BE49-F238E27FC236}">
                      <a16:creationId xmlns:a16="http://schemas.microsoft.com/office/drawing/2014/main" id="{26447357-4F1E-4AA1-ACEF-C4A2A0E15AEA}"/>
                    </a:ext>
                  </a:extLst>
                </p:cNvPr>
                <p:cNvSpPr>
                  <a:spLocks noChangeArrowheads="1"/>
                </p:cNvSpPr>
                <p:nvPr/>
              </p:nvSpPr>
              <p:spPr bwMode="auto">
                <a:xfrm>
                  <a:off x="3924"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7" name="Rectangle 166">
                  <a:extLst>
                    <a:ext uri="{FF2B5EF4-FFF2-40B4-BE49-F238E27FC236}">
                      <a16:creationId xmlns:a16="http://schemas.microsoft.com/office/drawing/2014/main" id="{9EB2BAF9-66FC-495E-B016-5641F91337B0}"/>
                    </a:ext>
                  </a:extLst>
                </p:cNvPr>
                <p:cNvSpPr>
                  <a:spLocks noChangeArrowheads="1"/>
                </p:cNvSpPr>
                <p:nvPr/>
              </p:nvSpPr>
              <p:spPr bwMode="auto">
                <a:xfrm>
                  <a:off x="4212"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8" name="Rectangle 167">
                  <a:extLst>
                    <a:ext uri="{FF2B5EF4-FFF2-40B4-BE49-F238E27FC236}">
                      <a16:creationId xmlns:a16="http://schemas.microsoft.com/office/drawing/2014/main" id="{3B51FAC6-A56E-4F7C-AF2A-785314BF01CD}"/>
                    </a:ext>
                  </a:extLst>
                </p:cNvPr>
                <p:cNvSpPr>
                  <a:spLocks noChangeArrowheads="1"/>
                </p:cNvSpPr>
                <p:nvPr/>
              </p:nvSpPr>
              <p:spPr bwMode="auto">
                <a:xfrm>
                  <a:off x="2772"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9" name="Rectangle 168">
                  <a:extLst>
                    <a:ext uri="{FF2B5EF4-FFF2-40B4-BE49-F238E27FC236}">
                      <a16:creationId xmlns:a16="http://schemas.microsoft.com/office/drawing/2014/main" id="{EACCDFA2-C25E-4B0F-BF9E-FC6EA5F5C1E8}"/>
                    </a:ext>
                  </a:extLst>
                </p:cNvPr>
                <p:cNvSpPr>
                  <a:spLocks noChangeArrowheads="1"/>
                </p:cNvSpPr>
                <p:nvPr/>
              </p:nvSpPr>
              <p:spPr bwMode="auto">
                <a:xfrm>
                  <a:off x="4500" y="82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31" name="Group 130">
                <a:extLst>
                  <a:ext uri="{FF2B5EF4-FFF2-40B4-BE49-F238E27FC236}">
                    <a16:creationId xmlns:a16="http://schemas.microsoft.com/office/drawing/2014/main" id="{0FCD5C24-4ABA-435C-983D-E0EB31B2BDFD}"/>
                  </a:ext>
                </a:extLst>
              </p:cNvPr>
              <p:cNvGrpSpPr>
                <a:grpSpLocks/>
              </p:cNvGrpSpPr>
              <p:nvPr/>
            </p:nvGrpSpPr>
            <p:grpSpPr bwMode="auto">
              <a:xfrm>
                <a:off x="2772" y="1116"/>
                <a:ext cx="2016" cy="288"/>
                <a:chOff x="2772" y="1116"/>
                <a:chExt cx="2016" cy="288"/>
              </a:xfrm>
            </p:grpSpPr>
            <p:sp>
              <p:nvSpPr>
                <p:cNvPr id="156" name="Rectangle 155">
                  <a:extLst>
                    <a:ext uri="{FF2B5EF4-FFF2-40B4-BE49-F238E27FC236}">
                      <a16:creationId xmlns:a16="http://schemas.microsoft.com/office/drawing/2014/main" id="{18D5BE41-733D-4C09-8D08-48AD50AD95DD}"/>
                    </a:ext>
                  </a:extLst>
                </p:cNvPr>
                <p:cNvSpPr>
                  <a:spLocks noChangeArrowheads="1"/>
                </p:cNvSpPr>
                <p:nvPr/>
              </p:nvSpPr>
              <p:spPr bwMode="auto">
                <a:xfrm>
                  <a:off x="3060"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7" name="Rectangle 156">
                  <a:extLst>
                    <a:ext uri="{FF2B5EF4-FFF2-40B4-BE49-F238E27FC236}">
                      <a16:creationId xmlns:a16="http://schemas.microsoft.com/office/drawing/2014/main" id="{0434DEF5-3466-48BA-9988-F9C6588FD5F9}"/>
                    </a:ext>
                  </a:extLst>
                </p:cNvPr>
                <p:cNvSpPr>
                  <a:spLocks noChangeArrowheads="1"/>
                </p:cNvSpPr>
                <p:nvPr/>
              </p:nvSpPr>
              <p:spPr bwMode="auto">
                <a:xfrm>
                  <a:off x="3348"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8" name="Rectangle 157">
                  <a:extLst>
                    <a:ext uri="{FF2B5EF4-FFF2-40B4-BE49-F238E27FC236}">
                      <a16:creationId xmlns:a16="http://schemas.microsoft.com/office/drawing/2014/main" id="{932AEB0C-6115-461E-A7DC-070F59940119}"/>
                    </a:ext>
                  </a:extLst>
                </p:cNvPr>
                <p:cNvSpPr>
                  <a:spLocks noChangeArrowheads="1"/>
                </p:cNvSpPr>
                <p:nvPr/>
              </p:nvSpPr>
              <p:spPr bwMode="auto">
                <a:xfrm>
                  <a:off x="3636"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9" name="Rectangle 158">
                  <a:extLst>
                    <a:ext uri="{FF2B5EF4-FFF2-40B4-BE49-F238E27FC236}">
                      <a16:creationId xmlns:a16="http://schemas.microsoft.com/office/drawing/2014/main" id="{5EC0A68F-C394-421C-8B52-6436F94DEEC4}"/>
                    </a:ext>
                  </a:extLst>
                </p:cNvPr>
                <p:cNvSpPr>
                  <a:spLocks noChangeArrowheads="1"/>
                </p:cNvSpPr>
                <p:nvPr/>
              </p:nvSpPr>
              <p:spPr bwMode="auto">
                <a:xfrm>
                  <a:off x="3924"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0" name="Rectangle 159">
                  <a:extLst>
                    <a:ext uri="{FF2B5EF4-FFF2-40B4-BE49-F238E27FC236}">
                      <a16:creationId xmlns:a16="http://schemas.microsoft.com/office/drawing/2014/main" id="{234A05B7-21FF-4FEC-A5D1-41D889363BD5}"/>
                    </a:ext>
                  </a:extLst>
                </p:cNvPr>
                <p:cNvSpPr>
                  <a:spLocks noChangeArrowheads="1"/>
                </p:cNvSpPr>
                <p:nvPr/>
              </p:nvSpPr>
              <p:spPr bwMode="auto">
                <a:xfrm>
                  <a:off x="4212"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1" name="Rectangle 160">
                  <a:extLst>
                    <a:ext uri="{FF2B5EF4-FFF2-40B4-BE49-F238E27FC236}">
                      <a16:creationId xmlns:a16="http://schemas.microsoft.com/office/drawing/2014/main" id="{2BFC24FA-BB93-48C6-B2C5-54405BF499CE}"/>
                    </a:ext>
                  </a:extLst>
                </p:cNvPr>
                <p:cNvSpPr>
                  <a:spLocks noChangeArrowheads="1"/>
                </p:cNvSpPr>
                <p:nvPr/>
              </p:nvSpPr>
              <p:spPr bwMode="auto">
                <a:xfrm>
                  <a:off x="2772"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62" name="Rectangle 161">
                  <a:extLst>
                    <a:ext uri="{FF2B5EF4-FFF2-40B4-BE49-F238E27FC236}">
                      <a16:creationId xmlns:a16="http://schemas.microsoft.com/office/drawing/2014/main" id="{43AC84FE-5C9C-4386-BBB7-AA5EC910DCF9}"/>
                    </a:ext>
                  </a:extLst>
                </p:cNvPr>
                <p:cNvSpPr>
                  <a:spLocks noChangeArrowheads="1"/>
                </p:cNvSpPr>
                <p:nvPr/>
              </p:nvSpPr>
              <p:spPr bwMode="auto">
                <a:xfrm>
                  <a:off x="4500" y="111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32" name="Group 131">
                <a:extLst>
                  <a:ext uri="{FF2B5EF4-FFF2-40B4-BE49-F238E27FC236}">
                    <a16:creationId xmlns:a16="http://schemas.microsoft.com/office/drawing/2014/main" id="{1F9721E9-6C06-4E77-AB30-3D2609D88938}"/>
                  </a:ext>
                </a:extLst>
              </p:cNvPr>
              <p:cNvGrpSpPr>
                <a:grpSpLocks/>
              </p:cNvGrpSpPr>
              <p:nvPr/>
            </p:nvGrpSpPr>
            <p:grpSpPr bwMode="auto">
              <a:xfrm>
                <a:off x="2772" y="1404"/>
                <a:ext cx="2016" cy="288"/>
                <a:chOff x="2772" y="1404"/>
                <a:chExt cx="2016" cy="288"/>
              </a:xfrm>
            </p:grpSpPr>
            <p:sp>
              <p:nvSpPr>
                <p:cNvPr id="149" name="Rectangle 148">
                  <a:extLst>
                    <a:ext uri="{FF2B5EF4-FFF2-40B4-BE49-F238E27FC236}">
                      <a16:creationId xmlns:a16="http://schemas.microsoft.com/office/drawing/2014/main" id="{93A21F12-1DDD-4B35-9706-1D8DC194F440}"/>
                    </a:ext>
                  </a:extLst>
                </p:cNvPr>
                <p:cNvSpPr>
                  <a:spLocks noChangeArrowheads="1"/>
                </p:cNvSpPr>
                <p:nvPr/>
              </p:nvSpPr>
              <p:spPr bwMode="auto">
                <a:xfrm>
                  <a:off x="3060"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0" name="Rectangle 149">
                  <a:extLst>
                    <a:ext uri="{FF2B5EF4-FFF2-40B4-BE49-F238E27FC236}">
                      <a16:creationId xmlns:a16="http://schemas.microsoft.com/office/drawing/2014/main" id="{EE01B9B9-7D92-40A0-B0E0-35E38CFEB6AB}"/>
                    </a:ext>
                  </a:extLst>
                </p:cNvPr>
                <p:cNvSpPr>
                  <a:spLocks noChangeArrowheads="1"/>
                </p:cNvSpPr>
                <p:nvPr/>
              </p:nvSpPr>
              <p:spPr bwMode="auto">
                <a:xfrm>
                  <a:off x="3348"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1" name="Rectangle 150">
                  <a:extLst>
                    <a:ext uri="{FF2B5EF4-FFF2-40B4-BE49-F238E27FC236}">
                      <a16:creationId xmlns:a16="http://schemas.microsoft.com/office/drawing/2014/main" id="{9056474E-2152-4134-972D-30A856B004B2}"/>
                    </a:ext>
                  </a:extLst>
                </p:cNvPr>
                <p:cNvSpPr>
                  <a:spLocks noChangeArrowheads="1"/>
                </p:cNvSpPr>
                <p:nvPr/>
              </p:nvSpPr>
              <p:spPr bwMode="auto">
                <a:xfrm>
                  <a:off x="3636"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2" name="Rectangle 151">
                  <a:extLst>
                    <a:ext uri="{FF2B5EF4-FFF2-40B4-BE49-F238E27FC236}">
                      <a16:creationId xmlns:a16="http://schemas.microsoft.com/office/drawing/2014/main" id="{0A488E6C-ACE6-4470-B461-9DD6FE1A87C5}"/>
                    </a:ext>
                  </a:extLst>
                </p:cNvPr>
                <p:cNvSpPr>
                  <a:spLocks noChangeArrowheads="1"/>
                </p:cNvSpPr>
                <p:nvPr/>
              </p:nvSpPr>
              <p:spPr bwMode="auto">
                <a:xfrm>
                  <a:off x="3924"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3" name="Rectangle 152">
                  <a:extLst>
                    <a:ext uri="{FF2B5EF4-FFF2-40B4-BE49-F238E27FC236}">
                      <a16:creationId xmlns:a16="http://schemas.microsoft.com/office/drawing/2014/main" id="{15E129A5-0016-4AE5-B63F-A3B9817F7ED9}"/>
                    </a:ext>
                  </a:extLst>
                </p:cNvPr>
                <p:cNvSpPr>
                  <a:spLocks noChangeArrowheads="1"/>
                </p:cNvSpPr>
                <p:nvPr/>
              </p:nvSpPr>
              <p:spPr bwMode="auto">
                <a:xfrm>
                  <a:off x="4212"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4" name="Rectangle 153">
                  <a:extLst>
                    <a:ext uri="{FF2B5EF4-FFF2-40B4-BE49-F238E27FC236}">
                      <a16:creationId xmlns:a16="http://schemas.microsoft.com/office/drawing/2014/main" id="{6C94E278-839B-434F-869A-ECD0E7C65A74}"/>
                    </a:ext>
                  </a:extLst>
                </p:cNvPr>
                <p:cNvSpPr>
                  <a:spLocks noChangeArrowheads="1"/>
                </p:cNvSpPr>
                <p:nvPr/>
              </p:nvSpPr>
              <p:spPr bwMode="auto">
                <a:xfrm>
                  <a:off x="2772"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55" name="Rectangle 154">
                  <a:extLst>
                    <a:ext uri="{FF2B5EF4-FFF2-40B4-BE49-F238E27FC236}">
                      <a16:creationId xmlns:a16="http://schemas.microsoft.com/office/drawing/2014/main" id="{3B81BD5F-7BCE-4387-A2E5-2D78B6B5296C}"/>
                    </a:ext>
                  </a:extLst>
                </p:cNvPr>
                <p:cNvSpPr>
                  <a:spLocks noChangeArrowheads="1"/>
                </p:cNvSpPr>
                <p:nvPr/>
              </p:nvSpPr>
              <p:spPr bwMode="auto">
                <a:xfrm>
                  <a:off x="4500" y="140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33" name="Group 132">
                <a:extLst>
                  <a:ext uri="{FF2B5EF4-FFF2-40B4-BE49-F238E27FC236}">
                    <a16:creationId xmlns:a16="http://schemas.microsoft.com/office/drawing/2014/main" id="{2D4B66DA-3B70-4921-869C-06FF39963567}"/>
                  </a:ext>
                </a:extLst>
              </p:cNvPr>
              <p:cNvGrpSpPr>
                <a:grpSpLocks/>
              </p:cNvGrpSpPr>
              <p:nvPr/>
            </p:nvGrpSpPr>
            <p:grpSpPr bwMode="auto">
              <a:xfrm>
                <a:off x="2772" y="1692"/>
                <a:ext cx="2016" cy="288"/>
                <a:chOff x="2772" y="1692"/>
                <a:chExt cx="2016" cy="288"/>
              </a:xfrm>
            </p:grpSpPr>
            <p:sp>
              <p:nvSpPr>
                <p:cNvPr id="142" name="Rectangle 141">
                  <a:extLst>
                    <a:ext uri="{FF2B5EF4-FFF2-40B4-BE49-F238E27FC236}">
                      <a16:creationId xmlns:a16="http://schemas.microsoft.com/office/drawing/2014/main" id="{7C993761-5530-444F-AFDE-284A7B7AE08F}"/>
                    </a:ext>
                  </a:extLst>
                </p:cNvPr>
                <p:cNvSpPr>
                  <a:spLocks noChangeArrowheads="1"/>
                </p:cNvSpPr>
                <p:nvPr/>
              </p:nvSpPr>
              <p:spPr bwMode="auto">
                <a:xfrm>
                  <a:off x="3060"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3" name="Rectangle 142">
                  <a:extLst>
                    <a:ext uri="{FF2B5EF4-FFF2-40B4-BE49-F238E27FC236}">
                      <a16:creationId xmlns:a16="http://schemas.microsoft.com/office/drawing/2014/main" id="{E9590521-02AD-4912-A76C-7E5C40053A5E}"/>
                    </a:ext>
                  </a:extLst>
                </p:cNvPr>
                <p:cNvSpPr>
                  <a:spLocks noChangeArrowheads="1"/>
                </p:cNvSpPr>
                <p:nvPr/>
              </p:nvSpPr>
              <p:spPr bwMode="auto">
                <a:xfrm>
                  <a:off x="3348"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4" name="Rectangle 143">
                  <a:extLst>
                    <a:ext uri="{FF2B5EF4-FFF2-40B4-BE49-F238E27FC236}">
                      <a16:creationId xmlns:a16="http://schemas.microsoft.com/office/drawing/2014/main" id="{46A6CF85-21A3-4724-AE02-3FC3645BF57B}"/>
                    </a:ext>
                  </a:extLst>
                </p:cNvPr>
                <p:cNvSpPr>
                  <a:spLocks noChangeArrowheads="1"/>
                </p:cNvSpPr>
                <p:nvPr/>
              </p:nvSpPr>
              <p:spPr bwMode="auto">
                <a:xfrm>
                  <a:off x="3636"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5" name="Rectangle 144">
                  <a:extLst>
                    <a:ext uri="{FF2B5EF4-FFF2-40B4-BE49-F238E27FC236}">
                      <a16:creationId xmlns:a16="http://schemas.microsoft.com/office/drawing/2014/main" id="{D0064D9F-77D5-4F13-8D66-A15BBA8DBAC2}"/>
                    </a:ext>
                  </a:extLst>
                </p:cNvPr>
                <p:cNvSpPr>
                  <a:spLocks noChangeArrowheads="1"/>
                </p:cNvSpPr>
                <p:nvPr/>
              </p:nvSpPr>
              <p:spPr bwMode="auto">
                <a:xfrm>
                  <a:off x="3924"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6" name="Rectangle 145">
                  <a:extLst>
                    <a:ext uri="{FF2B5EF4-FFF2-40B4-BE49-F238E27FC236}">
                      <a16:creationId xmlns:a16="http://schemas.microsoft.com/office/drawing/2014/main" id="{30320589-887F-4A67-99B5-9F7D1B9A2E59}"/>
                    </a:ext>
                  </a:extLst>
                </p:cNvPr>
                <p:cNvSpPr>
                  <a:spLocks noChangeArrowheads="1"/>
                </p:cNvSpPr>
                <p:nvPr/>
              </p:nvSpPr>
              <p:spPr bwMode="auto">
                <a:xfrm>
                  <a:off x="4212"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7" name="Rectangle 146">
                  <a:extLst>
                    <a:ext uri="{FF2B5EF4-FFF2-40B4-BE49-F238E27FC236}">
                      <a16:creationId xmlns:a16="http://schemas.microsoft.com/office/drawing/2014/main" id="{D7A1C69D-F8F3-4364-87BF-894A8653CB29}"/>
                    </a:ext>
                  </a:extLst>
                </p:cNvPr>
                <p:cNvSpPr>
                  <a:spLocks noChangeArrowheads="1"/>
                </p:cNvSpPr>
                <p:nvPr/>
              </p:nvSpPr>
              <p:spPr bwMode="auto">
                <a:xfrm>
                  <a:off x="2772"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8" name="Rectangle 147">
                  <a:extLst>
                    <a:ext uri="{FF2B5EF4-FFF2-40B4-BE49-F238E27FC236}">
                      <a16:creationId xmlns:a16="http://schemas.microsoft.com/office/drawing/2014/main" id="{2C86C387-3F92-4D20-A07B-9BB7C5DE6C87}"/>
                    </a:ext>
                  </a:extLst>
                </p:cNvPr>
                <p:cNvSpPr>
                  <a:spLocks noChangeArrowheads="1"/>
                </p:cNvSpPr>
                <p:nvPr/>
              </p:nvSpPr>
              <p:spPr bwMode="auto">
                <a:xfrm>
                  <a:off x="4500" y="169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34" name="Group 133">
                <a:extLst>
                  <a:ext uri="{FF2B5EF4-FFF2-40B4-BE49-F238E27FC236}">
                    <a16:creationId xmlns:a16="http://schemas.microsoft.com/office/drawing/2014/main" id="{02119DA0-28B7-489F-AD73-0855D744A2F3}"/>
                  </a:ext>
                </a:extLst>
              </p:cNvPr>
              <p:cNvGrpSpPr>
                <a:grpSpLocks/>
              </p:cNvGrpSpPr>
              <p:nvPr/>
            </p:nvGrpSpPr>
            <p:grpSpPr bwMode="auto">
              <a:xfrm>
                <a:off x="2772" y="1980"/>
                <a:ext cx="2016" cy="288"/>
                <a:chOff x="2772" y="1980"/>
                <a:chExt cx="2016" cy="288"/>
              </a:xfrm>
            </p:grpSpPr>
            <p:sp>
              <p:nvSpPr>
                <p:cNvPr id="135" name="Rectangle 134">
                  <a:extLst>
                    <a:ext uri="{FF2B5EF4-FFF2-40B4-BE49-F238E27FC236}">
                      <a16:creationId xmlns:a16="http://schemas.microsoft.com/office/drawing/2014/main" id="{7B7FA9EB-E032-4C98-8733-927B621E2503}"/>
                    </a:ext>
                  </a:extLst>
                </p:cNvPr>
                <p:cNvSpPr>
                  <a:spLocks noChangeArrowheads="1"/>
                </p:cNvSpPr>
                <p:nvPr/>
              </p:nvSpPr>
              <p:spPr bwMode="auto">
                <a:xfrm>
                  <a:off x="3060"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36" name="Rectangle 135">
                  <a:extLst>
                    <a:ext uri="{FF2B5EF4-FFF2-40B4-BE49-F238E27FC236}">
                      <a16:creationId xmlns:a16="http://schemas.microsoft.com/office/drawing/2014/main" id="{1CDE93C9-B6A1-4C48-AD66-70934505BFAC}"/>
                    </a:ext>
                  </a:extLst>
                </p:cNvPr>
                <p:cNvSpPr>
                  <a:spLocks noChangeArrowheads="1"/>
                </p:cNvSpPr>
                <p:nvPr/>
              </p:nvSpPr>
              <p:spPr bwMode="auto">
                <a:xfrm>
                  <a:off x="3348"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37" name="Rectangle 136">
                  <a:extLst>
                    <a:ext uri="{FF2B5EF4-FFF2-40B4-BE49-F238E27FC236}">
                      <a16:creationId xmlns:a16="http://schemas.microsoft.com/office/drawing/2014/main" id="{769ED72F-0988-4FFC-97C4-DC1027D95AB6}"/>
                    </a:ext>
                  </a:extLst>
                </p:cNvPr>
                <p:cNvSpPr>
                  <a:spLocks noChangeArrowheads="1"/>
                </p:cNvSpPr>
                <p:nvPr/>
              </p:nvSpPr>
              <p:spPr bwMode="auto">
                <a:xfrm>
                  <a:off x="3636"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38" name="Rectangle 137">
                  <a:extLst>
                    <a:ext uri="{FF2B5EF4-FFF2-40B4-BE49-F238E27FC236}">
                      <a16:creationId xmlns:a16="http://schemas.microsoft.com/office/drawing/2014/main" id="{6B22FAD9-BA2E-4649-8456-5601CF95FB46}"/>
                    </a:ext>
                  </a:extLst>
                </p:cNvPr>
                <p:cNvSpPr>
                  <a:spLocks noChangeArrowheads="1"/>
                </p:cNvSpPr>
                <p:nvPr/>
              </p:nvSpPr>
              <p:spPr bwMode="auto">
                <a:xfrm>
                  <a:off x="3924"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39" name="Rectangle 138">
                  <a:extLst>
                    <a:ext uri="{FF2B5EF4-FFF2-40B4-BE49-F238E27FC236}">
                      <a16:creationId xmlns:a16="http://schemas.microsoft.com/office/drawing/2014/main" id="{8471E129-4C5D-4EF5-8E7F-AF009C961277}"/>
                    </a:ext>
                  </a:extLst>
                </p:cNvPr>
                <p:cNvSpPr>
                  <a:spLocks noChangeArrowheads="1"/>
                </p:cNvSpPr>
                <p:nvPr/>
              </p:nvSpPr>
              <p:spPr bwMode="auto">
                <a:xfrm>
                  <a:off x="4212"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0" name="Rectangle 139">
                  <a:extLst>
                    <a:ext uri="{FF2B5EF4-FFF2-40B4-BE49-F238E27FC236}">
                      <a16:creationId xmlns:a16="http://schemas.microsoft.com/office/drawing/2014/main" id="{6E2D3E3B-7883-416E-89C5-577E38852264}"/>
                    </a:ext>
                  </a:extLst>
                </p:cNvPr>
                <p:cNvSpPr>
                  <a:spLocks noChangeArrowheads="1"/>
                </p:cNvSpPr>
                <p:nvPr/>
              </p:nvSpPr>
              <p:spPr bwMode="auto">
                <a:xfrm>
                  <a:off x="2772"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41" name="Rectangle 140">
                  <a:extLst>
                    <a:ext uri="{FF2B5EF4-FFF2-40B4-BE49-F238E27FC236}">
                      <a16:creationId xmlns:a16="http://schemas.microsoft.com/office/drawing/2014/main" id="{1E62F5E5-D3A9-42D7-84C4-18E5A2051824}"/>
                    </a:ext>
                  </a:extLst>
                </p:cNvPr>
                <p:cNvSpPr>
                  <a:spLocks noChangeArrowheads="1"/>
                </p:cNvSpPr>
                <p:nvPr/>
              </p:nvSpPr>
              <p:spPr bwMode="auto">
                <a:xfrm>
                  <a:off x="4500" y="198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grpSp>
          <p:nvGrpSpPr>
            <p:cNvPr id="12" name="Group 11">
              <a:extLst>
                <a:ext uri="{FF2B5EF4-FFF2-40B4-BE49-F238E27FC236}">
                  <a16:creationId xmlns:a16="http://schemas.microsoft.com/office/drawing/2014/main" id="{739C0AA5-B95A-4B77-9F94-6E7D23AF3321}"/>
                </a:ext>
              </a:extLst>
            </p:cNvPr>
            <p:cNvGrpSpPr>
              <a:grpSpLocks/>
            </p:cNvGrpSpPr>
            <p:nvPr/>
          </p:nvGrpSpPr>
          <p:grpSpPr bwMode="auto">
            <a:xfrm>
              <a:off x="756" y="2268"/>
              <a:ext cx="2016" cy="2016"/>
              <a:chOff x="756" y="2268"/>
              <a:chExt cx="2016" cy="2016"/>
            </a:xfrm>
          </p:grpSpPr>
          <p:grpSp>
            <p:nvGrpSpPr>
              <p:cNvPr id="72" name="Group 71">
                <a:extLst>
                  <a:ext uri="{FF2B5EF4-FFF2-40B4-BE49-F238E27FC236}">
                    <a16:creationId xmlns:a16="http://schemas.microsoft.com/office/drawing/2014/main" id="{5B877E8E-8568-45BB-90EB-9860B2BC71C6}"/>
                  </a:ext>
                </a:extLst>
              </p:cNvPr>
              <p:cNvGrpSpPr>
                <a:grpSpLocks/>
              </p:cNvGrpSpPr>
              <p:nvPr/>
            </p:nvGrpSpPr>
            <p:grpSpPr bwMode="auto">
              <a:xfrm>
                <a:off x="756" y="2268"/>
                <a:ext cx="2016" cy="288"/>
                <a:chOff x="756" y="2268"/>
                <a:chExt cx="2016" cy="288"/>
              </a:xfrm>
            </p:grpSpPr>
            <p:sp>
              <p:nvSpPr>
                <p:cNvPr id="121" name="Rectangle 120">
                  <a:extLst>
                    <a:ext uri="{FF2B5EF4-FFF2-40B4-BE49-F238E27FC236}">
                      <a16:creationId xmlns:a16="http://schemas.microsoft.com/office/drawing/2014/main" id="{0E7A8E6E-BC0A-4423-8C53-5CF7696E7715}"/>
                    </a:ext>
                  </a:extLst>
                </p:cNvPr>
                <p:cNvSpPr>
                  <a:spLocks noChangeArrowheads="1"/>
                </p:cNvSpPr>
                <p:nvPr/>
              </p:nvSpPr>
              <p:spPr bwMode="auto">
                <a:xfrm>
                  <a:off x="1044"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22" name="Rectangle 121">
                  <a:extLst>
                    <a:ext uri="{FF2B5EF4-FFF2-40B4-BE49-F238E27FC236}">
                      <a16:creationId xmlns:a16="http://schemas.microsoft.com/office/drawing/2014/main" id="{D021180D-FD42-4AFE-8268-2D31D3F57081}"/>
                    </a:ext>
                  </a:extLst>
                </p:cNvPr>
                <p:cNvSpPr>
                  <a:spLocks noChangeArrowheads="1"/>
                </p:cNvSpPr>
                <p:nvPr/>
              </p:nvSpPr>
              <p:spPr bwMode="auto">
                <a:xfrm>
                  <a:off x="1332"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23" name="Rectangle 122">
                  <a:extLst>
                    <a:ext uri="{FF2B5EF4-FFF2-40B4-BE49-F238E27FC236}">
                      <a16:creationId xmlns:a16="http://schemas.microsoft.com/office/drawing/2014/main" id="{FBF56D55-7444-40EA-BA92-4C3ECD65B16A}"/>
                    </a:ext>
                  </a:extLst>
                </p:cNvPr>
                <p:cNvSpPr>
                  <a:spLocks noChangeArrowheads="1"/>
                </p:cNvSpPr>
                <p:nvPr/>
              </p:nvSpPr>
              <p:spPr bwMode="auto">
                <a:xfrm>
                  <a:off x="1620"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24" name="Rectangle 123">
                  <a:extLst>
                    <a:ext uri="{FF2B5EF4-FFF2-40B4-BE49-F238E27FC236}">
                      <a16:creationId xmlns:a16="http://schemas.microsoft.com/office/drawing/2014/main" id="{9FF940C4-FF52-42B6-9E67-A90F43E88C7B}"/>
                    </a:ext>
                  </a:extLst>
                </p:cNvPr>
                <p:cNvSpPr>
                  <a:spLocks noChangeArrowheads="1"/>
                </p:cNvSpPr>
                <p:nvPr/>
              </p:nvSpPr>
              <p:spPr bwMode="auto">
                <a:xfrm>
                  <a:off x="1908"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25" name="Rectangle 124">
                  <a:extLst>
                    <a:ext uri="{FF2B5EF4-FFF2-40B4-BE49-F238E27FC236}">
                      <a16:creationId xmlns:a16="http://schemas.microsoft.com/office/drawing/2014/main" id="{540320C3-635C-46DD-8DCC-EA9E83B6CF7E}"/>
                    </a:ext>
                  </a:extLst>
                </p:cNvPr>
                <p:cNvSpPr>
                  <a:spLocks noChangeArrowheads="1"/>
                </p:cNvSpPr>
                <p:nvPr/>
              </p:nvSpPr>
              <p:spPr bwMode="auto">
                <a:xfrm>
                  <a:off x="2196"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26" name="Rectangle 125">
                  <a:extLst>
                    <a:ext uri="{FF2B5EF4-FFF2-40B4-BE49-F238E27FC236}">
                      <a16:creationId xmlns:a16="http://schemas.microsoft.com/office/drawing/2014/main" id="{D8C0C775-B1DB-4922-9AC4-20DD7332EC0A}"/>
                    </a:ext>
                  </a:extLst>
                </p:cNvPr>
                <p:cNvSpPr>
                  <a:spLocks noChangeArrowheads="1"/>
                </p:cNvSpPr>
                <p:nvPr/>
              </p:nvSpPr>
              <p:spPr bwMode="auto">
                <a:xfrm>
                  <a:off x="756"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27" name="Rectangle 126">
                  <a:extLst>
                    <a:ext uri="{FF2B5EF4-FFF2-40B4-BE49-F238E27FC236}">
                      <a16:creationId xmlns:a16="http://schemas.microsoft.com/office/drawing/2014/main" id="{204DD35E-51BB-442D-BE69-4D5F594AE889}"/>
                    </a:ext>
                  </a:extLst>
                </p:cNvPr>
                <p:cNvSpPr>
                  <a:spLocks noChangeArrowheads="1"/>
                </p:cNvSpPr>
                <p:nvPr/>
              </p:nvSpPr>
              <p:spPr bwMode="auto">
                <a:xfrm>
                  <a:off x="2484"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73" name="Group 72">
                <a:extLst>
                  <a:ext uri="{FF2B5EF4-FFF2-40B4-BE49-F238E27FC236}">
                    <a16:creationId xmlns:a16="http://schemas.microsoft.com/office/drawing/2014/main" id="{EBB3958D-30CE-45B2-9B71-2A33968BE811}"/>
                  </a:ext>
                </a:extLst>
              </p:cNvPr>
              <p:cNvGrpSpPr>
                <a:grpSpLocks/>
              </p:cNvGrpSpPr>
              <p:nvPr/>
            </p:nvGrpSpPr>
            <p:grpSpPr bwMode="auto">
              <a:xfrm>
                <a:off x="756" y="2556"/>
                <a:ext cx="2016" cy="288"/>
                <a:chOff x="756" y="2556"/>
                <a:chExt cx="2016" cy="288"/>
              </a:xfrm>
            </p:grpSpPr>
            <p:sp>
              <p:nvSpPr>
                <p:cNvPr id="114" name="Rectangle 113">
                  <a:extLst>
                    <a:ext uri="{FF2B5EF4-FFF2-40B4-BE49-F238E27FC236}">
                      <a16:creationId xmlns:a16="http://schemas.microsoft.com/office/drawing/2014/main" id="{163E271B-88FA-4C77-AA78-8F81A6748A0D}"/>
                    </a:ext>
                  </a:extLst>
                </p:cNvPr>
                <p:cNvSpPr>
                  <a:spLocks noChangeArrowheads="1"/>
                </p:cNvSpPr>
                <p:nvPr/>
              </p:nvSpPr>
              <p:spPr bwMode="auto">
                <a:xfrm>
                  <a:off x="1044"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5" name="Rectangle 114">
                  <a:extLst>
                    <a:ext uri="{FF2B5EF4-FFF2-40B4-BE49-F238E27FC236}">
                      <a16:creationId xmlns:a16="http://schemas.microsoft.com/office/drawing/2014/main" id="{FFC188C0-D0FC-49DE-8539-7C5BD0EAEA47}"/>
                    </a:ext>
                  </a:extLst>
                </p:cNvPr>
                <p:cNvSpPr>
                  <a:spLocks noChangeArrowheads="1"/>
                </p:cNvSpPr>
                <p:nvPr/>
              </p:nvSpPr>
              <p:spPr bwMode="auto">
                <a:xfrm>
                  <a:off x="1332"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6" name="Rectangle 115">
                  <a:extLst>
                    <a:ext uri="{FF2B5EF4-FFF2-40B4-BE49-F238E27FC236}">
                      <a16:creationId xmlns:a16="http://schemas.microsoft.com/office/drawing/2014/main" id="{8AB40A66-89DE-4445-B81D-95EFBDEF4E0D}"/>
                    </a:ext>
                  </a:extLst>
                </p:cNvPr>
                <p:cNvSpPr>
                  <a:spLocks noChangeArrowheads="1"/>
                </p:cNvSpPr>
                <p:nvPr/>
              </p:nvSpPr>
              <p:spPr bwMode="auto">
                <a:xfrm>
                  <a:off x="1620"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7" name="Rectangle 116">
                  <a:extLst>
                    <a:ext uri="{FF2B5EF4-FFF2-40B4-BE49-F238E27FC236}">
                      <a16:creationId xmlns:a16="http://schemas.microsoft.com/office/drawing/2014/main" id="{2DE1FDCE-6EBE-4182-A500-6112831A7E4D}"/>
                    </a:ext>
                  </a:extLst>
                </p:cNvPr>
                <p:cNvSpPr>
                  <a:spLocks noChangeArrowheads="1"/>
                </p:cNvSpPr>
                <p:nvPr/>
              </p:nvSpPr>
              <p:spPr bwMode="auto">
                <a:xfrm>
                  <a:off x="1908"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8" name="Rectangle 117">
                  <a:extLst>
                    <a:ext uri="{FF2B5EF4-FFF2-40B4-BE49-F238E27FC236}">
                      <a16:creationId xmlns:a16="http://schemas.microsoft.com/office/drawing/2014/main" id="{FB4B380D-108A-4B68-A431-493A5DB598D1}"/>
                    </a:ext>
                  </a:extLst>
                </p:cNvPr>
                <p:cNvSpPr>
                  <a:spLocks noChangeArrowheads="1"/>
                </p:cNvSpPr>
                <p:nvPr/>
              </p:nvSpPr>
              <p:spPr bwMode="auto">
                <a:xfrm>
                  <a:off x="2196"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9" name="Rectangle 118">
                  <a:extLst>
                    <a:ext uri="{FF2B5EF4-FFF2-40B4-BE49-F238E27FC236}">
                      <a16:creationId xmlns:a16="http://schemas.microsoft.com/office/drawing/2014/main" id="{9097B6D6-FB8B-4A83-A5C7-43EC373B7F1F}"/>
                    </a:ext>
                  </a:extLst>
                </p:cNvPr>
                <p:cNvSpPr>
                  <a:spLocks noChangeArrowheads="1"/>
                </p:cNvSpPr>
                <p:nvPr/>
              </p:nvSpPr>
              <p:spPr bwMode="auto">
                <a:xfrm>
                  <a:off x="756"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20" name="Rectangle 119">
                  <a:extLst>
                    <a:ext uri="{FF2B5EF4-FFF2-40B4-BE49-F238E27FC236}">
                      <a16:creationId xmlns:a16="http://schemas.microsoft.com/office/drawing/2014/main" id="{D76CC6EC-184B-4DEB-8C4B-8497BF19A655}"/>
                    </a:ext>
                  </a:extLst>
                </p:cNvPr>
                <p:cNvSpPr>
                  <a:spLocks noChangeArrowheads="1"/>
                </p:cNvSpPr>
                <p:nvPr/>
              </p:nvSpPr>
              <p:spPr bwMode="auto">
                <a:xfrm>
                  <a:off x="2484"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74" name="Group 73">
                <a:extLst>
                  <a:ext uri="{FF2B5EF4-FFF2-40B4-BE49-F238E27FC236}">
                    <a16:creationId xmlns:a16="http://schemas.microsoft.com/office/drawing/2014/main" id="{FB24E6EC-7563-4B87-B655-4E0DF14D1FB7}"/>
                  </a:ext>
                </a:extLst>
              </p:cNvPr>
              <p:cNvGrpSpPr>
                <a:grpSpLocks/>
              </p:cNvGrpSpPr>
              <p:nvPr/>
            </p:nvGrpSpPr>
            <p:grpSpPr bwMode="auto">
              <a:xfrm>
                <a:off x="756" y="2844"/>
                <a:ext cx="2016" cy="288"/>
                <a:chOff x="756" y="2844"/>
                <a:chExt cx="2016" cy="288"/>
              </a:xfrm>
            </p:grpSpPr>
            <p:sp>
              <p:nvSpPr>
                <p:cNvPr id="107" name="Rectangle 106">
                  <a:extLst>
                    <a:ext uri="{FF2B5EF4-FFF2-40B4-BE49-F238E27FC236}">
                      <a16:creationId xmlns:a16="http://schemas.microsoft.com/office/drawing/2014/main" id="{A205B574-DB50-4553-9007-02C33C6DEBEA}"/>
                    </a:ext>
                  </a:extLst>
                </p:cNvPr>
                <p:cNvSpPr>
                  <a:spLocks noChangeArrowheads="1"/>
                </p:cNvSpPr>
                <p:nvPr/>
              </p:nvSpPr>
              <p:spPr bwMode="auto">
                <a:xfrm>
                  <a:off x="1044"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8" name="Rectangle 107">
                  <a:extLst>
                    <a:ext uri="{FF2B5EF4-FFF2-40B4-BE49-F238E27FC236}">
                      <a16:creationId xmlns:a16="http://schemas.microsoft.com/office/drawing/2014/main" id="{B51A33F2-5DC7-4BF0-86A7-1E31C0BF3AD3}"/>
                    </a:ext>
                  </a:extLst>
                </p:cNvPr>
                <p:cNvSpPr>
                  <a:spLocks noChangeArrowheads="1"/>
                </p:cNvSpPr>
                <p:nvPr/>
              </p:nvSpPr>
              <p:spPr bwMode="auto">
                <a:xfrm>
                  <a:off x="1332"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9" name="Rectangle 108">
                  <a:extLst>
                    <a:ext uri="{FF2B5EF4-FFF2-40B4-BE49-F238E27FC236}">
                      <a16:creationId xmlns:a16="http://schemas.microsoft.com/office/drawing/2014/main" id="{3368285F-122C-41FD-8B25-C858A91419A7}"/>
                    </a:ext>
                  </a:extLst>
                </p:cNvPr>
                <p:cNvSpPr>
                  <a:spLocks noChangeArrowheads="1"/>
                </p:cNvSpPr>
                <p:nvPr/>
              </p:nvSpPr>
              <p:spPr bwMode="auto">
                <a:xfrm>
                  <a:off x="1620"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0" name="Rectangle 109">
                  <a:extLst>
                    <a:ext uri="{FF2B5EF4-FFF2-40B4-BE49-F238E27FC236}">
                      <a16:creationId xmlns:a16="http://schemas.microsoft.com/office/drawing/2014/main" id="{D3152517-4C40-458B-BE1A-5ACC7975A150}"/>
                    </a:ext>
                  </a:extLst>
                </p:cNvPr>
                <p:cNvSpPr>
                  <a:spLocks noChangeArrowheads="1"/>
                </p:cNvSpPr>
                <p:nvPr/>
              </p:nvSpPr>
              <p:spPr bwMode="auto">
                <a:xfrm>
                  <a:off x="1908"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1" name="Rectangle 110">
                  <a:extLst>
                    <a:ext uri="{FF2B5EF4-FFF2-40B4-BE49-F238E27FC236}">
                      <a16:creationId xmlns:a16="http://schemas.microsoft.com/office/drawing/2014/main" id="{605E31BA-D7EA-437C-890E-E649C03AA550}"/>
                    </a:ext>
                  </a:extLst>
                </p:cNvPr>
                <p:cNvSpPr>
                  <a:spLocks noChangeArrowheads="1"/>
                </p:cNvSpPr>
                <p:nvPr/>
              </p:nvSpPr>
              <p:spPr bwMode="auto">
                <a:xfrm>
                  <a:off x="2196"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2" name="Rectangle 111">
                  <a:extLst>
                    <a:ext uri="{FF2B5EF4-FFF2-40B4-BE49-F238E27FC236}">
                      <a16:creationId xmlns:a16="http://schemas.microsoft.com/office/drawing/2014/main" id="{DBD63C3D-9395-41AC-B366-A2F36EA6AB8B}"/>
                    </a:ext>
                  </a:extLst>
                </p:cNvPr>
                <p:cNvSpPr>
                  <a:spLocks noChangeArrowheads="1"/>
                </p:cNvSpPr>
                <p:nvPr/>
              </p:nvSpPr>
              <p:spPr bwMode="auto">
                <a:xfrm>
                  <a:off x="756"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13" name="Rectangle 112">
                  <a:extLst>
                    <a:ext uri="{FF2B5EF4-FFF2-40B4-BE49-F238E27FC236}">
                      <a16:creationId xmlns:a16="http://schemas.microsoft.com/office/drawing/2014/main" id="{E7F65964-0D2E-4E46-9A35-B465C4DD5B30}"/>
                    </a:ext>
                  </a:extLst>
                </p:cNvPr>
                <p:cNvSpPr>
                  <a:spLocks noChangeArrowheads="1"/>
                </p:cNvSpPr>
                <p:nvPr/>
              </p:nvSpPr>
              <p:spPr bwMode="auto">
                <a:xfrm>
                  <a:off x="2484"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75" name="Group 74">
                <a:extLst>
                  <a:ext uri="{FF2B5EF4-FFF2-40B4-BE49-F238E27FC236}">
                    <a16:creationId xmlns:a16="http://schemas.microsoft.com/office/drawing/2014/main" id="{90650E2C-7F0F-4A36-8956-6D7A65175BBA}"/>
                  </a:ext>
                </a:extLst>
              </p:cNvPr>
              <p:cNvGrpSpPr>
                <a:grpSpLocks/>
              </p:cNvGrpSpPr>
              <p:nvPr/>
            </p:nvGrpSpPr>
            <p:grpSpPr bwMode="auto">
              <a:xfrm>
                <a:off x="756" y="3132"/>
                <a:ext cx="2016" cy="288"/>
                <a:chOff x="756" y="3132"/>
                <a:chExt cx="2016" cy="288"/>
              </a:xfrm>
            </p:grpSpPr>
            <p:sp>
              <p:nvSpPr>
                <p:cNvPr id="100" name="Rectangle 99">
                  <a:extLst>
                    <a:ext uri="{FF2B5EF4-FFF2-40B4-BE49-F238E27FC236}">
                      <a16:creationId xmlns:a16="http://schemas.microsoft.com/office/drawing/2014/main" id="{3B7E415C-EBE5-4768-8DDF-00EB35AF58E7}"/>
                    </a:ext>
                  </a:extLst>
                </p:cNvPr>
                <p:cNvSpPr>
                  <a:spLocks noChangeArrowheads="1"/>
                </p:cNvSpPr>
                <p:nvPr/>
              </p:nvSpPr>
              <p:spPr bwMode="auto">
                <a:xfrm>
                  <a:off x="1044"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1" name="Rectangle 100">
                  <a:extLst>
                    <a:ext uri="{FF2B5EF4-FFF2-40B4-BE49-F238E27FC236}">
                      <a16:creationId xmlns:a16="http://schemas.microsoft.com/office/drawing/2014/main" id="{5E93F253-BEA8-4320-882C-0861773BEE8D}"/>
                    </a:ext>
                  </a:extLst>
                </p:cNvPr>
                <p:cNvSpPr>
                  <a:spLocks noChangeArrowheads="1"/>
                </p:cNvSpPr>
                <p:nvPr/>
              </p:nvSpPr>
              <p:spPr bwMode="auto">
                <a:xfrm>
                  <a:off x="1332"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2" name="Rectangle 101">
                  <a:extLst>
                    <a:ext uri="{FF2B5EF4-FFF2-40B4-BE49-F238E27FC236}">
                      <a16:creationId xmlns:a16="http://schemas.microsoft.com/office/drawing/2014/main" id="{ED0F2035-CC6D-46A3-A825-559F6CA263A5}"/>
                    </a:ext>
                  </a:extLst>
                </p:cNvPr>
                <p:cNvSpPr>
                  <a:spLocks noChangeArrowheads="1"/>
                </p:cNvSpPr>
                <p:nvPr/>
              </p:nvSpPr>
              <p:spPr bwMode="auto">
                <a:xfrm>
                  <a:off x="1620"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3" name="Rectangle 102">
                  <a:extLst>
                    <a:ext uri="{FF2B5EF4-FFF2-40B4-BE49-F238E27FC236}">
                      <a16:creationId xmlns:a16="http://schemas.microsoft.com/office/drawing/2014/main" id="{85D0A5E6-E8BF-45FF-A2C4-6C881014526D}"/>
                    </a:ext>
                  </a:extLst>
                </p:cNvPr>
                <p:cNvSpPr>
                  <a:spLocks noChangeArrowheads="1"/>
                </p:cNvSpPr>
                <p:nvPr/>
              </p:nvSpPr>
              <p:spPr bwMode="auto">
                <a:xfrm>
                  <a:off x="1908"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4" name="Rectangle 103">
                  <a:extLst>
                    <a:ext uri="{FF2B5EF4-FFF2-40B4-BE49-F238E27FC236}">
                      <a16:creationId xmlns:a16="http://schemas.microsoft.com/office/drawing/2014/main" id="{EE26A5DC-7838-4953-ADB2-DC9F3F3CE9B4}"/>
                    </a:ext>
                  </a:extLst>
                </p:cNvPr>
                <p:cNvSpPr>
                  <a:spLocks noChangeArrowheads="1"/>
                </p:cNvSpPr>
                <p:nvPr/>
              </p:nvSpPr>
              <p:spPr bwMode="auto">
                <a:xfrm>
                  <a:off x="2196"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5" name="Rectangle 104">
                  <a:extLst>
                    <a:ext uri="{FF2B5EF4-FFF2-40B4-BE49-F238E27FC236}">
                      <a16:creationId xmlns:a16="http://schemas.microsoft.com/office/drawing/2014/main" id="{1AF6241C-2BB1-4371-BE9F-2DA2C20B84F6}"/>
                    </a:ext>
                  </a:extLst>
                </p:cNvPr>
                <p:cNvSpPr>
                  <a:spLocks noChangeArrowheads="1"/>
                </p:cNvSpPr>
                <p:nvPr/>
              </p:nvSpPr>
              <p:spPr bwMode="auto">
                <a:xfrm>
                  <a:off x="756"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6" name="Rectangle 105">
                  <a:extLst>
                    <a:ext uri="{FF2B5EF4-FFF2-40B4-BE49-F238E27FC236}">
                      <a16:creationId xmlns:a16="http://schemas.microsoft.com/office/drawing/2014/main" id="{B95B4D3D-0D56-4104-83E3-5E842CC3D973}"/>
                    </a:ext>
                  </a:extLst>
                </p:cNvPr>
                <p:cNvSpPr>
                  <a:spLocks noChangeArrowheads="1"/>
                </p:cNvSpPr>
                <p:nvPr/>
              </p:nvSpPr>
              <p:spPr bwMode="auto">
                <a:xfrm>
                  <a:off x="2484"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76" name="Group 75">
                <a:extLst>
                  <a:ext uri="{FF2B5EF4-FFF2-40B4-BE49-F238E27FC236}">
                    <a16:creationId xmlns:a16="http://schemas.microsoft.com/office/drawing/2014/main" id="{F37DF97C-2199-485B-87D4-A7EFA05D20E2}"/>
                  </a:ext>
                </a:extLst>
              </p:cNvPr>
              <p:cNvGrpSpPr>
                <a:grpSpLocks/>
              </p:cNvGrpSpPr>
              <p:nvPr/>
            </p:nvGrpSpPr>
            <p:grpSpPr bwMode="auto">
              <a:xfrm>
                <a:off x="756" y="3420"/>
                <a:ext cx="2016" cy="288"/>
                <a:chOff x="756" y="3420"/>
                <a:chExt cx="2016" cy="288"/>
              </a:xfrm>
            </p:grpSpPr>
            <p:sp>
              <p:nvSpPr>
                <p:cNvPr id="93" name="Rectangle 92">
                  <a:extLst>
                    <a:ext uri="{FF2B5EF4-FFF2-40B4-BE49-F238E27FC236}">
                      <a16:creationId xmlns:a16="http://schemas.microsoft.com/office/drawing/2014/main" id="{F8E5632A-8D1C-4C02-9EA2-93DCD79B3FF1}"/>
                    </a:ext>
                  </a:extLst>
                </p:cNvPr>
                <p:cNvSpPr>
                  <a:spLocks noChangeArrowheads="1"/>
                </p:cNvSpPr>
                <p:nvPr/>
              </p:nvSpPr>
              <p:spPr bwMode="auto">
                <a:xfrm>
                  <a:off x="1044"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4" name="Rectangle 93">
                  <a:extLst>
                    <a:ext uri="{FF2B5EF4-FFF2-40B4-BE49-F238E27FC236}">
                      <a16:creationId xmlns:a16="http://schemas.microsoft.com/office/drawing/2014/main" id="{77FA0FCA-BF54-4F4C-B77F-C2171AD981E9}"/>
                    </a:ext>
                  </a:extLst>
                </p:cNvPr>
                <p:cNvSpPr>
                  <a:spLocks noChangeArrowheads="1"/>
                </p:cNvSpPr>
                <p:nvPr/>
              </p:nvSpPr>
              <p:spPr bwMode="auto">
                <a:xfrm>
                  <a:off x="1332"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5" name="Rectangle 94">
                  <a:extLst>
                    <a:ext uri="{FF2B5EF4-FFF2-40B4-BE49-F238E27FC236}">
                      <a16:creationId xmlns:a16="http://schemas.microsoft.com/office/drawing/2014/main" id="{0FF709BB-DEB1-45AD-8F46-D60EEFD231FA}"/>
                    </a:ext>
                  </a:extLst>
                </p:cNvPr>
                <p:cNvSpPr>
                  <a:spLocks noChangeArrowheads="1"/>
                </p:cNvSpPr>
                <p:nvPr/>
              </p:nvSpPr>
              <p:spPr bwMode="auto">
                <a:xfrm>
                  <a:off x="1620"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6" name="Rectangle 95">
                  <a:extLst>
                    <a:ext uri="{FF2B5EF4-FFF2-40B4-BE49-F238E27FC236}">
                      <a16:creationId xmlns:a16="http://schemas.microsoft.com/office/drawing/2014/main" id="{7043C281-41AB-490C-8E15-1DFFE6EB9F10}"/>
                    </a:ext>
                  </a:extLst>
                </p:cNvPr>
                <p:cNvSpPr>
                  <a:spLocks noChangeArrowheads="1"/>
                </p:cNvSpPr>
                <p:nvPr/>
              </p:nvSpPr>
              <p:spPr bwMode="auto">
                <a:xfrm>
                  <a:off x="1908"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7" name="Rectangle 96">
                  <a:extLst>
                    <a:ext uri="{FF2B5EF4-FFF2-40B4-BE49-F238E27FC236}">
                      <a16:creationId xmlns:a16="http://schemas.microsoft.com/office/drawing/2014/main" id="{87B2750B-FD33-4A20-9A85-75CFF969A865}"/>
                    </a:ext>
                  </a:extLst>
                </p:cNvPr>
                <p:cNvSpPr>
                  <a:spLocks noChangeArrowheads="1"/>
                </p:cNvSpPr>
                <p:nvPr/>
              </p:nvSpPr>
              <p:spPr bwMode="auto">
                <a:xfrm>
                  <a:off x="2196"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8" name="Rectangle 97">
                  <a:extLst>
                    <a:ext uri="{FF2B5EF4-FFF2-40B4-BE49-F238E27FC236}">
                      <a16:creationId xmlns:a16="http://schemas.microsoft.com/office/drawing/2014/main" id="{58DCC955-981E-40F3-8E3C-4D375192F299}"/>
                    </a:ext>
                  </a:extLst>
                </p:cNvPr>
                <p:cNvSpPr>
                  <a:spLocks noChangeArrowheads="1"/>
                </p:cNvSpPr>
                <p:nvPr/>
              </p:nvSpPr>
              <p:spPr bwMode="auto">
                <a:xfrm>
                  <a:off x="756"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9" name="Rectangle 98">
                  <a:extLst>
                    <a:ext uri="{FF2B5EF4-FFF2-40B4-BE49-F238E27FC236}">
                      <a16:creationId xmlns:a16="http://schemas.microsoft.com/office/drawing/2014/main" id="{80D2DAF4-AD83-4CED-87DE-40679891BB44}"/>
                    </a:ext>
                  </a:extLst>
                </p:cNvPr>
                <p:cNvSpPr>
                  <a:spLocks noChangeArrowheads="1"/>
                </p:cNvSpPr>
                <p:nvPr/>
              </p:nvSpPr>
              <p:spPr bwMode="auto">
                <a:xfrm>
                  <a:off x="2484"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77" name="Group 76">
                <a:extLst>
                  <a:ext uri="{FF2B5EF4-FFF2-40B4-BE49-F238E27FC236}">
                    <a16:creationId xmlns:a16="http://schemas.microsoft.com/office/drawing/2014/main" id="{4CE205A7-C6E4-4197-9BB0-82A9697D0141}"/>
                  </a:ext>
                </a:extLst>
              </p:cNvPr>
              <p:cNvGrpSpPr>
                <a:grpSpLocks/>
              </p:cNvGrpSpPr>
              <p:nvPr/>
            </p:nvGrpSpPr>
            <p:grpSpPr bwMode="auto">
              <a:xfrm>
                <a:off x="756" y="3708"/>
                <a:ext cx="2016" cy="288"/>
                <a:chOff x="756" y="3708"/>
                <a:chExt cx="2016" cy="288"/>
              </a:xfrm>
            </p:grpSpPr>
            <p:sp>
              <p:nvSpPr>
                <p:cNvPr id="86" name="Rectangle 85">
                  <a:extLst>
                    <a:ext uri="{FF2B5EF4-FFF2-40B4-BE49-F238E27FC236}">
                      <a16:creationId xmlns:a16="http://schemas.microsoft.com/office/drawing/2014/main" id="{8BE1FB48-176C-4265-92B2-831AA6ADD44A}"/>
                    </a:ext>
                  </a:extLst>
                </p:cNvPr>
                <p:cNvSpPr>
                  <a:spLocks noChangeArrowheads="1"/>
                </p:cNvSpPr>
                <p:nvPr/>
              </p:nvSpPr>
              <p:spPr bwMode="auto">
                <a:xfrm>
                  <a:off x="1044"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7" name="Rectangle 86">
                  <a:extLst>
                    <a:ext uri="{FF2B5EF4-FFF2-40B4-BE49-F238E27FC236}">
                      <a16:creationId xmlns:a16="http://schemas.microsoft.com/office/drawing/2014/main" id="{BCAF5763-A213-4DEF-BE5D-B24AF0B8C7E6}"/>
                    </a:ext>
                  </a:extLst>
                </p:cNvPr>
                <p:cNvSpPr>
                  <a:spLocks noChangeArrowheads="1"/>
                </p:cNvSpPr>
                <p:nvPr/>
              </p:nvSpPr>
              <p:spPr bwMode="auto">
                <a:xfrm>
                  <a:off x="1332"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8" name="Rectangle 87">
                  <a:extLst>
                    <a:ext uri="{FF2B5EF4-FFF2-40B4-BE49-F238E27FC236}">
                      <a16:creationId xmlns:a16="http://schemas.microsoft.com/office/drawing/2014/main" id="{EB5ECA88-13E5-407E-8963-65FC602C2CC7}"/>
                    </a:ext>
                  </a:extLst>
                </p:cNvPr>
                <p:cNvSpPr>
                  <a:spLocks noChangeArrowheads="1"/>
                </p:cNvSpPr>
                <p:nvPr/>
              </p:nvSpPr>
              <p:spPr bwMode="auto">
                <a:xfrm>
                  <a:off x="1620"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9" name="Rectangle 88">
                  <a:extLst>
                    <a:ext uri="{FF2B5EF4-FFF2-40B4-BE49-F238E27FC236}">
                      <a16:creationId xmlns:a16="http://schemas.microsoft.com/office/drawing/2014/main" id="{F239CBEF-0EDA-4325-B5AD-1E56A0A88423}"/>
                    </a:ext>
                  </a:extLst>
                </p:cNvPr>
                <p:cNvSpPr>
                  <a:spLocks noChangeArrowheads="1"/>
                </p:cNvSpPr>
                <p:nvPr/>
              </p:nvSpPr>
              <p:spPr bwMode="auto">
                <a:xfrm>
                  <a:off x="1908"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0" name="Rectangle 89">
                  <a:extLst>
                    <a:ext uri="{FF2B5EF4-FFF2-40B4-BE49-F238E27FC236}">
                      <a16:creationId xmlns:a16="http://schemas.microsoft.com/office/drawing/2014/main" id="{46503070-7AD2-49D7-895E-522E491698E0}"/>
                    </a:ext>
                  </a:extLst>
                </p:cNvPr>
                <p:cNvSpPr>
                  <a:spLocks noChangeArrowheads="1"/>
                </p:cNvSpPr>
                <p:nvPr/>
              </p:nvSpPr>
              <p:spPr bwMode="auto">
                <a:xfrm>
                  <a:off x="2196"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1" name="Rectangle 90">
                  <a:extLst>
                    <a:ext uri="{FF2B5EF4-FFF2-40B4-BE49-F238E27FC236}">
                      <a16:creationId xmlns:a16="http://schemas.microsoft.com/office/drawing/2014/main" id="{8371C45D-FE7B-49E4-A2CE-6657220B9B25}"/>
                    </a:ext>
                  </a:extLst>
                </p:cNvPr>
                <p:cNvSpPr>
                  <a:spLocks noChangeArrowheads="1"/>
                </p:cNvSpPr>
                <p:nvPr/>
              </p:nvSpPr>
              <p:spPr bwMode="auto">
                <a:xfrm>
                  <a:off x="756"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92" name="Rectangle 91">
                  <a:extLst>
                    <a:ext uri="{FF2B5EF4-FFF2-40B4-BE49-F238E27FC236}">
                      <a16:creationId xmlns:a16="http://schemas.microsoft.com/office/drawing/2014/main" id="{30F01729-7F57-4EE1-884B-9A6EEDA55D27}"/>
                    </a:ext>
                  </a:extLst>
                </p:cNvPr>
                <p:cNvSpPr>
                  <a:spLocks noChangeArrowheads="1"/>
                </p:cNvSpPr>
                <p:nvPr/>
              </p:nvSpPr>
              <p:spPr bwMode="auto">
                <a:xfrm>
                  <a:off x="2484"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78" name="Group 77">
                <a:extLst>
                  <a:ext uri="{FF2B5EF4-FFF2-40B4-BE49-F238E27FC236}">
                    <a16:creationId xmlns:a16="http://schemas.microsoft.com/office/drawing/2014/main" id="{DB09C6BD-2CA8-4058-A8FA-B86EC24803D3}"/>
                  </a:ext>
                </a:extLst>
              </p:cNvPr>
              <p:cNvGrpSpPr>
                <a:grpSpLocks/>
              </p:cNvGrpSpPr>
              <p:nvPr/>
            </p:nvGrpSpPr>
            <p:grpSpPr bwMode="auto">
              <a:xfrm>
                <a:off x="756" y="3996"/>
                <a:ext cx="2016" cy="288"/>
                <a:chOff x="756" y="3996"/>
                <a:chExt cx="2016" cy="288"/>
              </a:xfrm>
            </p:grpSpPr>
            <p:sp>
              <p:nvSpPr>
                <p:cNvPr id="79" name="Rectangle 78">
                  <a:extLst>
                    <a:ext uri="{FF2B5EF4-FFF2-40B4-BE49-F238E27FC236}">
                      <a16:creationId xmlns:a16="http://schemas.microsoft.com/office/drawing/2014/main" id="{85153F6C-65E8-4FF4-8637-04BC747CC994}"/>
                    </a:ext>
                  </a:extLst>
                </p:cNvPr>
                <p:cNvSpPr>
                  <a:spLocks noChangeArrowheads="1"/>
                </p:cNvSpPr>
                <p:nvPr/>
              </p:nvSpPr>
              <p:spPr bwMode="auto">
                <a:xfrm>
                  <a:off x="1044"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0" name="Rectangle 79">
                  <a:extLst>
                    <a:ext uri="{FF2B5EF4-FFF2-40B4-BE49-F238E27FC236}">
                      <a16:creationId xmlns:a16="http://schemas.microsoft.com/office/drawing/2014/main" id="{A03385E4-66AB-4AD6-9AB6-404923A0D08D}"/>
                    </a:ext>
                  </a:extLst>
                </p:cNvPr>
                <p:cNvSpPr>
                  <a:spLocks noChangeArrowheads="1"/>
                </p:cNvSpPr>
                <p:nvPr/>
              </p:nvSpPr>
              <p:spPr bwMode="auto">
                <a:xfrm>
                  <a:off x="1332"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1" name="Rectangle 80">
                  <a:extLst>
                    <a:ext uri="{FF2B5EF4-FFF2-40B4-BE49-F238E27FC236}">
                      <a16:creationId xmlns:a16="http://schemas.microsoft.com/office/drawing/2014/main" id="{1642C7E1-973B-44A6-8AFD-754B9019A9A2}"/>
                    </a:ext>
                  </a:extLst>
                </p:cNvPr>
                <p:cNvSpPr>
                  <a:spLocks noChangeArrowheads="1"/>
                </p:cNvSpPr>
                <p:nvPr/>
              </p:nvSpPr>
              <p:spPr bwMode="auto">
                <a:xfrm>
                  <a:off x="1620"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2" name="Rectangle 81">
                  <a:extLst>
                    <a:ext uri="{FF2B5EF4-FFF2-40B4-BE49-F238E27FC236}">
                      <a16:creationId xmlns:a16="http://schemas.microsoft.com/office/drawing/2014/main" id="{0865ECE7-04FD-42EC-A620-4B9AFA595C74}"/>
                    </a:ext>
                  </a:extLst>
                </p:cNvPr>
                <p:cNvSpPr>
                  <a:spLocks noChangeArrowheads="1"/>
                </p:cNvSpPr>
                <p:nvPr/>
              </p:nvSpPr>
              <p:spPr bwMode="auto">
                <a:xfrm>
                  <a:off x="1908"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3" name="Rectangle 82">
                  <a:extLst>
                    <a:ext uri="{FF2B5EF4-FFF2-40B4-BE49-F238E27FC236}">
                      <a16:creationId xmlns:a16="http://schemas.microsoft.com/office/drawing/2014/main" id="{980F1C9B-EBEA-4AE7-82D9-1D91952A3BC7}"/>
                    </a:ext>
                  </a:extLst>
                </p:cNvPr>
                <p:cNvSpPr>
                  <a:spLocks noChangeArrowheads="1"/>
                </p:cNvSpPr>
                <p:nvPr/>
              </p:nvSpPr>
              <p:spPr bwMode="auto">
                <a:xfrm>
                  <a:off x="2196"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4" name="Rectangle 83">
                  <a:extLst>
                    <a:ext uri="{FF2B5EF4-FFF2-40B4-BE49-F238E27FC236}">
                      <a16:creationId xmlns:a16="http://schemas.microsoft.com/office/drawing/2014/main" id="{DE255B7B-43AC-4B2B-A1B9-EE6E5368F32A}"/>
                    </a:ext>
                  </a:extLst>
                </p:cNvPr>
                <p:cNvSpPr>
                  <a:spLocks noChangeArrowheads="1"/>
                </p:cNvSpPr>
                <p:nvPr/>
              </p:nvSpPr>
              <p:spPr bwMode="auto">
                <a:xfrm>
                  <a:off x="756"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5" name="Rectangle 84">
                  <a:extLst>
                    <a:ext uri="{FF2B5EF4-FFF2-40B4-BE49-F238E27FC236}">
                      <a16:creationId xmlns:a16="http://schemas.microsoft.com/office/drawing/2014/main" id="{A94AC8DB-FD9E-4D28-A8EB-F38DB3731E6B}"/>
                    </a:ext>
                  </a:extLst>
                </p:cNvPr>
                <p:cNvSpPr>
                  <a:spLocks noChangeArrowheads="1"/>
                </p:cNvSpPr>
                <p:nvPr/>
              </p:nvSpPr>
              <p:spPr bwMode="auto">
                <a:xfrm>
                  <a:off x="2484"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grpSp>
          <p:nvGrpSpPr>
            <p:cNvPr id="13" name="Group 12">
              <a:extLst>
                <a:ext uri="{FF2B5EF4-FFF2-40B4-BE49-F238E27FC236}">
                  <a16:creationId xmlns:a16="http://schemas.microsoft.com/office/drawing/2014/main" id="{AD5A403E-9F63-4C90-BAE8-C5B5C0EB6928}"/>
                </a:ext>
              </a:extLst>
            </p:cNvPr>
            <p:cNvGrpSpPr>
              <a:grpSpLocks/>
            </p:cNvGrpSpPr>
            <p:nvPr/>
          </p:nvGrpSpPr>
          <p:grpSpPr bwMode="auto">
            <a:xfrm>
              <a:off x="2772" y="2268"/>
              <a:ext cx="2016" cy="2016"/>
              <a:chOff x="2772" y="2268"/>
              <a:chExt cx="2016" cy="2016"/>
            </a:xfrm>
          </p:grpSpPr>
          <p:grpSp>
            <p:nvGrpSpPr>
              <p:cNvPr id="16" name="Group 15">
                <a:extLst>
                  <a:ext uri="{FF2B5EF4-FFF2-40B4-BE49-F238E27FC236}">
                    <a16:creationId xmlns:a16="http://schemas.microsoft.com/office/drawing/2014/main" id="{422E65D0-C772-4557-9620-96C6EBA23645}"/>
                  </a:ext>
                </a:extLst>
              </p:cNvPr>
              <p:cNvGrpSpPr>
                <a:grpSpLocks/>
              </p:cNvGrpSpPr>
              <p:nvPr/>
            </p:nvGrpSpPr>
            <p:grpSpPr bwMode="auto">
              <a:xfrm>
                <a:off x="2772" y="2268"/>
                <a:ext cx="2016" cy="288"/>
                <a:chOff x="2772" y="2268"/>
                <a:chExt cx="2016" cy="288"/>
              </a:xfrm>
            </p:grpSpPr>
            <p:sp>
              <p:nvSpPr>
                <p:cNvPr id="65" name="Rectangle 64">
                  <a:extLst>
                    <a:ext uri="{FF2B5EF4-FFF2-40B4-BE49-F238E27FC236}">
                      <a16:creationId xmlns:a16="http://schemas.microsoft.com/office/drawing/2014/main" id="{953B313D-76EE-40DF-A652-32FC1D286440}"/>
                    </a:ext>
                  </a:extLst>
                </p:cNvPr>
                <p:cNvSpPr>
                  <a:spLocks noChangeArrowheads="1"/>
                </p:cNvSpPr>
                <p:nvPr/>
              </p:nvSpPr>
              <p:spPr bwMode="auto">
                <a:xfrm>
                  <a:off x="3060"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6" name="Rectangle 65">
                  <a:extLst>
                    <a:ext uri="{FF2B5EF4-FFF2-40B4-BE49-F238E27FC236}">
                      <a16:creationId xmlns:a16="http://schemas.microsoft.com/office/drawing/2014/main" id="{A10CCD1B-DE8A-458B-8DD7-FBF0554BBA5F}"/>
                    </a:ext>
                  </a:extLst>
                </p:cNvPr>
                <p:cNvSpPr>
                  <a:spLocks noChangeArrowheads="1"/>
                </p:cNvSpPr>
                <p:nvPr/>
              </p:nvSpPr>
              <p:spPr bwMode="auto">
                <a:xfrm>
                  <a:off x="3348"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7" name="Rectangle 66">
                  <a:extLst>
                    <a:ext uri="{FF2B5EF4-FFF2-40B4-BE49-F238E27FC236}">
                      <a16:creationId xmlns:a16="http://schemas.microsoft.com/office/drawing/2014/main" id="{36DEF349-D4B8-4417-9D7B-C0FDC312D009}"/>
                    </a:ext>
                  </a:extLst>
                </p:cNvPr>
                <p:cNvSpPr>
                  <a:spLocks noChangeArrowheads="1"/>
                </p:cNvSpPr>
                <p:nvPr/>
              </p:nvSpPr>
              <p:spPr bwMode="auto">
                <a:xfrm>
                  <a:off x="3636"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8" name="Rectangle 67">
                  <a:extLst>
                    <a:ext uri="{FF2B5EF4-FFF2-40B4-BE49-F238E27FC236}">
                      <a16:creationId xmlns:a16="http://schemas.microsoft.com/office/drawing/2014/main" id="{F27C98AE-700E-4AB2-9529-56A22795FDAC}"/>
                    </a:ext>
                  </a:extLst>
                </p:cNvPr>
                <p:cNvSpPr>
                  <a:spLocks noChangeArrowheads="1"/>
                </p:cNvSpPr>
                <p:nvPr/>
              </p:nvSpPr>
              <p:spPr bwMode="auto">
                <a:xfrm>
                  <a:off x="3924"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9" name="Rectangle 68">
                  <a:extLst>
                    <a:ext uri="{FF2B5EF4-FFF2-40B4-BE49-F238E27FC236}">
                      <a16:creationId xmlns:a16="http://schemas.microsoft.com/office/drawing/2014/main" id="{8B4B3FD8-EDE7-4599-8D23-80F553DA639D}"/>
                    </a:ext>
                  </a:extLst>
                </p:cNvPr>
                <p:cNvSpPr>
                  <a:spLocks noChangeArrowheads="1"/>
                </p:cNvSpPr>
                <p:nvPr/>
              </p:nvSpPr>
              <p:spPr bwMode="auto">
                <a:xfrm>
                  <a:off x="4212"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0" name="Rectangle 69">
                  <a:extLst>
                    <a:ext uri="{FF2B5EF4-FFF2-40B4-BE49-F238E27FC236}">
                      <a16:creationId xmlns:a16="http://schemas.microsoft.com/office/drawing/2014/main" id="{CB2509A7-2CEB-4C28-98D2-A841DDD965CC}"/>
                    </a:ext>
                  </a:extLst>
                </p:cNvPr>
                <p:cNvSpPr>
                  <a:spLocks noChangeArrowheads="1"/>
                </p:cNvSpPr>
                <p:nvPr/>
              </p:nvSpPr>
              <p:spPr bwMode="auto">
                <a:xfrm>
                  <a:off x="2772"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1" name="Rectangle 70">
                  <a:extLst>
                    <a:ext uri="{FF2B5EF4-FFF2-40B4-BE49-F238E27FC236}">
                      <a16:creationId xmlns:a16="http://schemas.microsoft.com/office/drawing/2014/main" id="{A7B4B460-DB78-469D-8354-C1C272753D84}"/>
                    </a:ext>
                  </a:extLst>
                </p:cNvPr>
                <p:cNvSpPr>
                  <a:spLocks noChangeArrowheads="1"/>
                </p:cNvSpPr>
                <p:nvPr/>
              </p:nvSpPr>
              <p:spPr bwMode="auto">
                <a:xfrm>
                  <a:off x="4500" y="226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7" name="Group 16">
                <a:extLst>
                  <a:ext uri="{FF2B5EF4-FFF2-40B4-BE49-F238E27FC236}">
                    <a16:creationId xmlns:a16="http://schemas.microsoft.com/office/drawing/2014/main" id="{918A315D-A9D2-41AC-A69A-7393455872F6}"/>
                  </a:ext>
                </a:extLst>
              </p:cNvPr>
              <p:cNvGrpSpPr>
                <a:grpSpLocks/>
              </p:cNvGrpSpPr>
              <p:nvPr/>
            </p:nvGrpSpPr>
            <p:grpSpPr bwMode="auto">
              <a:xfrm>
                <a:off x="2772" y="2556"/>
                <a:ext cx="2016" cy="288"/>
                <a:chOff x="2772" y="2556"/>
                <a:chExt cx="2016" cy="288"/>
              </a:xfrm>
            </p:grpSpPr>
            <p:sp>
              <p:nvSpPr>
                <p:cNvPr id="58" name="Rectangle 57">
                  <a:extLst>
                    <a:ext uri="{FF2B5EF4-FFF2-40B4-BE49-F238E27FC236}">
                      <a16:creationId xmlns:a16="http://schemas.microsoft.com/office/drawing/2014/main" id="{674B4B06-A9E2-4887-BD6E-4479F46DCEDB}"/>
                    </a:ext>
                  </a:extLst>
                </p:cNvPr>
                <p:cNvSpPr>
                  <a:spLocks noChangeArrowheads="1"/>
                </p:cNvSpPr>
                <p:nvPr/>
              </p:nvSpPr>
              <p:spPr bwMode="auto">
                <a:xfrm>
                  <a:off x="3060"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9" name="Rectangle 58">
                  <a:extLst>
                    <a:ext uri="{FF2B5EF4-FFF2-40B4-BE49-F238E27FC236}">
                      <a16:creationId xmlns:a16="http://schemas.microsoft.com/office/drawing/2014/main" id="{519BAAE6-8A00-4B21-8593-932770FFCEA4}"/>
                    </a:ext>
                  </a:extLst>
                </p:cNvPr>
                <p:cNvSpPr>
                  <a:spLocks noChangeArrowheads="1"/>
                </p:cNvSpPr>
                <p:nvPr/>
              </p:nvSpPr>
              <p:spPr bwMode="auto">
                <a:xfrm>
                  <a:off x="3348"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0" name="Rectangle 59">
                  <a:extLst>
                    <a:ext uri="{FF2B5EF4-FFF2-40B4-BE49-F238E27FC236}">
                      <a16:creationId xmlns:a16="http://schemas.microsoft.com/office/drawing/2014/main" id="{0513D017-83C1-4471-BA2F-B38401957556}"/>
                    </a:ext>
                  </a:extLst>
                </p:cNvPr>
                <p:cNvSpPr>
                  <a:spLocks noChangeArrowheads="1"/>
                </p:cNvSpPr>
                <p:nvPr/>
              </p:nvSpPr>
              <p:spPr bwMode="auto">
                <a:xfrm>
                  <a:off x="3636"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1" name="Rectangle 60">
                  <a:extLst>
                    <a:ext uri="{FF2B5EF4-FFF2-40B4-BE49-F238E27FC236}">
                      <a16:creationId xmlns:a16="http://schemas.microsoft.com/office/drawing/2014/main" id="{CC9A2FD3-650D-463D-BF86-BE59FD07DAE2}"/>
                    </a:ext>
                  </a:extLst>
                </p:cNvPr>
                <p:cNvSpPr>
                  <a:spLocks noChangeArrowheads="1"/>
                </p:cNvSpPr>
                <p:nvPr/>
              </p:nvSpPr>
              <p:spPr bwMode="auto">
                <a:xfrm>
                  <a:off x="3924"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2" name="Rectangle 61">
                  <a:extLst>
                    <a:ext uri="{FF2B5EF4-FFF2-40B4-BE49-F238E27FC236}">
                      <a16:creationId xmlns:a16="http://schemas.microsoft.com/office/drawing/2014/main" id="{4F1C3A69-43E9-4E90-B641-3625BAC7CE9A}"/>
                    </a:ext>
                  </a:extLst>
                </p:cNvPr>
                <p:cNvSpPr>
                  <a:spLocks noChangeArrowheads="1"/>
                </p:cNvSpPr>
                <p:nvPr/>
              </p:nvSpPr>
              <p:spPr bwMode="auto">
                <a:xfrm>
                  <a:off x="4212"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3" name="Rectangle 62">
                  <a:extLst>
                    <a:ext uri="{FF2B5EF4-FFF2-40B4-BE49-F238E27FC236}">
                      <a16:creationId xmlns:a16="http://schemas.microsoft.com/office/drawing/2014/main" id="{0C8EFF2F-8E25-431F-877E-6509516275B5}"/>
                    </a:ext>
                  </a:extLst>
                </p:cNvPr>
                <p:cNvSpPr>
                  <a:spLocks noChangeArrowheads="1"/>
                </p:cNvSpPr>
                <p:nvPr/>
              </p:nvSpPr>
              <p:spPr bwMode="auto">
                <a:xfrm>
                  <a:off x="2772"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4" name="Rectangle 63">
                  <a:extLst>
                    <a:ext uri="{FF2B5EF4-FFF2-40B4-BE49-F238E27FC236}">
                      <a16:creationId xmlns:a16="http://schemas.microsoft.com/office/drawing/2014/main" id="{BE6C707A-FFBF-4AE0-814E-5D2521BB6ADF}"/>
                    </a:ext>
                  </a:extLst>
                </p:cNvPr>
                <p:cNvSpPr>
                  <a:spLocks noChangeArrowheads="1"/>
                </p:cNvSpPr>
                <p:nvPr/>
              </p:nvSpPr>
              <p:spPr bwMode="auto">
                <a:xfrm>
                  <a:off x="4500" y="255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 name="Group 17">
                <a:extLst>
                  <a:ext uri="{FF2B5EF4-FFF2-40B4-BE49-F238E27FC236}">
                    <a16:creationId xmlns:a16="http://schemas.microsoft.com/office/drawing/2014/main" id="{AD76A2ED-0426-40CA-843D-1EBE13FB9227}"/>
                  </a:ext>
                </a:extLst>
              </p:cNvPr>
              <p:cNvGrpSpPr>
                <a:grpSpLocks/>
              </p:cNvGrpSpPr>
              <p:nvPr/>
            </p:nvGrpSpPr>
            <p:grpSpPr bwMode="auto">
              <a:xfrm>
                <a:off x="2772" y="2844"/>
                <a:ext cx="2016" cy="288"/>
                <a:chOff x="2772" y="2844"/>
                <a:chExt cx="2016" cy="288"/>
              </a:xfrm>
            </p:grpSpPr>
            <p:sp>
              <p:nvSpPr>
                <p:cNvPr id="51" name="Rectangle 50">
                  <a:extLst>
                    <a:ext uri="{FF2B5EF4-FFF2-40B4-BE49-F238E27FC236}">
                      <a16:creationId xmlns:a16="http://schemas.microsoft.com/office/drawing/2014/main" id="{0419E72A-163D-402D-BA19-F4C9C9CEBBDC}"/>
                    </a:ext>
                  </a:extLst>
                </p:cNvPr>
                <p:cNvSpPr>
                  <a:spLocks noChangeArrowheads="1"/>
                </p:cNvSpPr>
                <p:nvPr/>
              </p:nvSpPr>
              <p:spPr bwMode="auto">
                <a:xfrm>
                  <a:off x="3060"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2" name="Rectangle 51">
                  <a:extLst>
                    <a:ext uri="{FF2B5EF4-FFF2-40B4-BE49-F238E27FC236}">
                      <a16:creationId xmlns:a16="http://schemas.microsoft.com/office/drawing/2014/main" id="{B2BD31ED-6ABD-4E6A-90E6-2569B6CCFA74}"/>
                    </a:ext>
                  </a:extLst>
                </p:cNvPr>
                <p:cNvSpPr>
                  <a:spLocks noChangeArrowheads="1"/>
                </p:cNvSpPr>
                <p:nvPr/>
              </p:nvSpPr>
              <p:spPr bwMode="auto">
                <a:xfrm>
                  <a:off x="3348"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3" name="Rectangle 52">
                  <a:extLst>
                    <a:ext uri="{FF2B5EF4-FFF2-40B4-BE49-F238E27FC236}">
                      <a16:creationId xmlns:a16="http://schemas.microsoft.com/office/drawing/2014/main" id="{DF0DBD2D-3835-4854-B33F-1049D5601F52}"/>
                    </a:ext>
                  </a:extLst>
                </p:cNvPr>
                <p:cNvSpPr>
                  <a:spLocks noChangeArrowheads="1"/>
                </p:cNvSpPr>
                <p:nvPr/>
              </p:nvSpPr>
              <p:spPr bwMode="auto">
                <a:xfrm>
                  <a:off x="3636"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4" name="Rectangle 53">
                  <a:extLst>
                    <a:ext uri="{FF2B5EF4-FFF2-40B4-BE49-F238E27FC236}">
                      <a16:creationId xmlns:a16="http://schemas.microsoft.com/office/drawing/2014/main" id="{6F88D636-FED5-4EF1-B4AF-0209942B7751}"/>
                    </a:ext>
                  </a:extLst>
                </p:cNvPr>
                <p:cNvSpPr>
                  <a:spLocks noChangeArrowheads="1"/>
                </p:cNvSpPr>
                <p:nvPr/>
              </p:nvSpPr>
              <p:spPr bwMode="auto">
                <a:xfrm>
                  <a:off x="3924"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5" name="Rectangle 54">
                  <a:extLst>
                    <a:ext uri="{FF2B5EF4-FFF2-40B4-BE49-F238E27FC236}">
                      <a16:creationId xmlns:a16="http://schemas.microsoft.com/office/drawing/2014/main" id="{DCC4EB38-6CFB-4E54-8381-7195ACB3E4A5}"/>
                    </a:ext>
                  </a:extLst>
                </p:cNvPr>
                <p:cNvSpPr>
                  <a:spLocks noChangeArrowheads="1"/>
                </p:cNvSpPr>
                <p:nvPr/>
              </p:nvSpPr>
              <p:spPr bwMode="auto">
                <a:xfrm>
                  <a:off x="4212"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6" name="Rectangle 55">
                  <a:extLst>
                    <a:ext uri="{FF2B5EF4-FFF2-40B4-BE49-F238E27FC236}">
                      <a16:creationId xmlns:a16="http://schemas.microsoft.com/office/drawing/2014/main" id="{65E1BB7C-B994-414E-B345-2B071C902C4B}"/>
                    </a:ext>
                  </a:extLst>
                </p:cNvPr>
                <p:cNvSpPr>
                  <a:spLocks noChangeArrowheads="1"/>
                </p:cNvSpPr>
                <p:nvPr/>
              </p:nvSpPr>
              <p:spPr bwMode="auto">
                <a:xfrm>
                  <a:off x="2772"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7" name="Rectangle 56">
                  <a:extLst>
                    <a:ext uri="{FF2B5EF4-FFF2-40B4-BE49-F238E27FC236}">
                      <a16:creationId xmlns:a16="http://schemas.microsoft.com/office/drawing/2014/main" id="{EFD7D526-8C6A-4FD0-B881-9C1DDB59E409}"/>
                    </a:ext>
                  </a:extLst>
                </p:cNvPr>
                <p:cNvSpPr>
                  <a:spLocks noChangeArrowheads="1"/>
                </p:cNvSpPr>
                <p:nvPr/>
              </p:nvSpPr>
              <p:spPr bwMode="auto">
                <a:xfrm>
                  <a:off x="4500" y="2844"/>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9" name="Group 18">
                <a:extLst>
                  <a:ext uri="{FF2B5EF4-FFF2-40B4-BE49-F238E27FC236}">
                    <a16:creationId xmlns:a16="http://schemas.microsoft.com/office/drawing/2014/main" id="{CBE09584-6B37-449F-871D-135F22E2C119}"/>
                  </a:ext>
                </a:extLst>
              </p:cNvPr>
              <p:cNvGrpSpPr>
                <a:grpSpLocks/>
              </p:cNvGrpSpPr>
              <p:nvPr/>
            </p:nvGrpSpPr>
            <p:grpSpPr bwMode="auto">
              <a:xfrm>
                <a:off x="2772" y="3132"/>
                <a:ext cx="2016" cy="288"/>
                <a:chOff x="2772" y="3132"/>
                <a:chExt cx="2016" cy="288"/>
              </a:xfrm>
            </p:grpSpPr>
            <p:sp>
              <p:nvSpPr>
                <p:cNvPr id="44" name="Rectangle 43">
                  <a:extLst>
                    <a:ext uri="{FF2B5EF4-FFF2-40B4-BE49-F238E27FC236}">
                      <a16:creationId xmlns:a16="http://schemas.microsoft.com/office/drawing/2014/main" id="{33064C6C-7BD3-481C-9419-5D35EA665B64}"/>
                    </a:ext>
                  </a:extLst>
                </p:cNvPr>
                <p:cNvSpPr>
                  <a:spLocks noChangeArrowheads="1"/>
                </p:cNvSpPr>
                <p:nvPr/>
              </p:nvSpPr>
              <p:spPr bwMode="auto">
                <a:xfrm>
                  <a:off x="3060"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5" name="Rectangle 44">
                  <a:extLst>
                    <a:ext uri="{FF2B5EF4-FFF2-40B4-BE49-F238E27FC236}">
                      <a16:creationId xmlns:a16="http://schemas.microsoft.com/office/drawing/2014/main" id="{782D1EA1-2B23-43D5-B135-C4CCDB3A0350}"/>
                    </a:ext>
                  </a:extLst>
                </p:cNvPr>
                <p:cNvSpPr>
                  <a:spLocks noChangeArrowheads="1"/>
                </p:cNvSpPr>
                <p:nvPr/>
              </p:nvSpPr>
              <p:spPr bwMode="auto">
                <a:xfrm>
                  <a:off x="3348"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6" name="Rectangle 45">
                  <a:extLst>
                    <a:ext uri="{FF2B5EF4-FFF2-40B4-BE49-F238E27FC236}">
                      <a16:creationId xmlns:a16="http://schemas.microsoft.com/office/drawing/2014/main" id="{BC3342B8-5D31-45C0-9504-77531CCB7D26}"/>
                    </a:ext>
                  </a:extLst>
                </p:cNvPr>
                <p:cNvSpPr>
                  <a:spLocks noChangeArrowheads="1"/>
                </p:cNvSpPr>
                <p:nvPr/>
              </p:nvSpPr>
              <p:spPr bwMode="auto">
                <a:xfrm>
                  <a:off x="3636"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7" name="Rectangle 46">
                  <a:extLst>
                    <a:ext uri="{FF2B5EF4-FFF2-40B4-BE49-F238E27FC236}">
                      <a16:creationId xmlns:a16="http://schemas.microsoft.com/office/drawing/2014/main" id="{42410A18-FBEA-4E7B-A29C-520B05D04BBA}"/>
                    </a:ext>
                  </a:extLst>
                </p:cNvPr>
                <p:cNvSpPr>
                  <a:spLocks noChangeArrowheads="1"/>
                </p:cNvSpPr>
                <p:nvPr/>
              </p:nvSpPr>
              <p:spPr bwMode="auto">
                <a:xfrm>
                  <a:off x="3924"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8" name="Rectangle 47">
                  <a:extLst>
                    <a:ext uri="{FF2B5EF4-FFF2-40B4-BE49-F238E27FC236}">
                      <a16:creationId xmlns:a16="http://schemas.microsoft.com/office/drawing/2014/main" id="{4677DDBC-47C9-410A-AF24-E67B78AF1A4F}"/>
                    </a:ext>
                  </a:extLst>
                </p:cNvPr>
                <p:cNvSpPr>
                  <a:spLocks noChangeArrowheads="1"/>
                </p:cNvSpPr>
                <p:nvPr/>
              </p:nvSpPr>
              <p:spPr bwMode="auto">
                <a:xfrm>
                  <a:off x="4212"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9" name="Rectangle 48">
                  <a:extLst>
                    <a:ext uri="{FF2B5EF4-FFF2-40B4-BE49-F238E27FC236}">
                      <a16:creationId xmlns:a16="http://schemas.microsoft.com/office/drawing/2014/main" id="{91B6C2E3-7791-4D27-8B3C-2C7C6FF3BE5E}"/>
                    </a:ext>
                  </a:extLst>
                </p:cNvPr>
                <p:cNvSpPr>
                  <a:spLocks noChangeArrowheads="1"/>
                </p:cNvSpPr>
                <p:nvPr/>
              </p:nvSpPr>
              <p:spPr bwMode="auto">
                <a:xfrm>
                  <a:off x="2772"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50" name="Rectangle 49">
                  <a:extLst>
                    <a:ext uri="{FF2B5EF4-FFF2-40B4-BE49-F238E27FC236}">
                      <a16:creationId xmlns:a16="http://schemas.microsoft.com/office/drawing/2014/main" id="{5CA63930-08DC-42F2-8785-FC4135126ADE}"/>
                    </a:ext>
                  </a:extLst>
                </p:cNvPr>
                <p:cNvSpPr>
                  <a:spLocks noChangeArrowheads="1"/>
                </p:cNvSpPr>
                <p:nvPr/>
              </p:nvSpPr>
              <p:spPr bwMode="auto">
                <a:xfrm>
                  <a:off x="4500" y="3132"/>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20" name="Group 19">
                <a:extLst>
                  <a:ext uri="{FF2B5EF4-FFF2-40B4-BE49-F238E27FC236}">
                    <a16:creationId xmlns:a16="http://schemas.microsoft.com/office/drawing/2014/main" id="{3C69C40B-2CD2-4D3E-9469-309C005C822D}"/>
                  </a:ext>
                </a:extLst>
              </p:cNvPr>
              <p:cNvGrpSpPr>
                <a:grpSpLocks/>
              </p:cNvGrpSpPr>
              <p:nvPr/>
            </p:nvGrpSpPr>
            <p:grpSpPr bwMode="auto">
              <a:xfrm>
                <a:off x="2772" y="3420"/>
                <a:ext cx="2016" cy="288"/>
                <a:chOff x="2772" y="3420"/>
                <a:chExt cx="2016" cy="288"/>
              </a:xfrm>
            </p:grpSpPr>
            <p:sp>
              <p:nvSpPr>
                <p:cNvPr id="37" name="Rectangle 36">
                  <a:extLst>
                    <a:ext uri="{FF2B5EF4-FFF2-40B4-BE49-F238E27FC236}">
                      <a16:creationId xmlns:a16="http://schemas.microsoft.com/office/drawing/2014/main" id="{6A28D7F6-1492-4352-B486-78166E7E22F7}"/>
                    </a:ext>
                  </a:extLst>
                </p:cNvPr>
                <p:cNvSpPr>
                  <a:spLocks noChangeArrowheads="1"/>
                </p:cNvSpPr>
                <p:nvPr/>
              </p:nvSpPr>
              <p:spPr bwMode="auto">
                <a:xfrm>
                  <a:off x="3060"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8" name="Rectangle 37">
                  <a:extLst>
                    <a:ext uri="{FF2B5EF4-FFF2-40B4-BE49-F238E27FC236}">
                      <a16:creationId xmlns:a16="http://schemas.microsoft.com/office/drawing/2014/main" id="{D96FEE26-ACDB-4AEA-9389-883E2599EBE6}"/>
                    </a:ext>
                  </a:extLst>
                </p:cNvPr>
                <p:cNvSpPr>
                  <a:spLocks noChangeArrowheads="1"/>
                </p:cNvSpPr>
                <p:nvPr/>
              </p:nvSpPr>
              <p:spPr bwMode="auto">
                <a:xfrm>
                  <a:off x="3348"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9" name="Rectangle 38">
                  <a:extLst>
                    <a:ext uri="{FF2B5EF4-FFF2-40B4-BE49-F238E27FC236}">
                      <a16:creationId xmlns:a16="http://schemas.microsoft.com/office/drawing/2014/main" id="{F987B0CC-0FD0-4FA5-BCB4-5B3EC42B710A}"/>
                    </a:ext>
                  </a:extLst>
                </p:cNvPr>
                <p:cNvSpPr>
                  <a:spLocks noChangeArrowheads="1"/>
                </p:cNvSpPr>
                <p:nvPr/>
              </p:nvSpPr>
              <p:spPr bwMode="auto">
                <a:xfrm>
                  <a:off x="3636"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0" name="Rectangle 39">
                  <a:extLst>
                    <a:ext uri="{FF2B5EF4-FFF2-40B4-BE49-F238E27FC236}">
                      <a16:creationId xmlns:a16="http://schemas.microsoft.com/office/drawing/2014/main" id="{0C54EF99-196B-43A7-AB2A-BA1630BF65CB}"/>
                    </a:ext>
                  </a:extLst>
                </p:cNvPr>
                <p:cNvSpPr>
                  <a:spLocks noChangeArrowheads="1"/>
                </p:cNvSpPr>
                <p:nvPr/>
              </p:nvSpPr>
              <p:spPr bwMode="auto">
                <a:xfrm>
                  <a:off x="3924"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1" name="Rectangle 40">
                  <a:extLst>
                    <a:ext uri="{FF2B5EF4-FFF2-40B4-BE49-F238E27FC236}">
                      <a16:creationId xmlns:a16="http://schemas.microsoft.com/office/drawing/2014/main" id="{5331E4B8-7392-4593-956D-ED08DD66F359}"/>
                    </a:ext>
                  </a:extLst>
                </p:cNvPr>
                <p:cNvSpPr>
                  <a:spLocks noChangeArrowheads="1"/>
                </p:cNvSpPr>
                <p:nvPr/>
              </p:nvSpPr>
              <p:spPr bwMode="auto">
                <a:xfrm>
                  <a:off x="4212"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2" name="Rectangle 41">
                  <a:extLst>
                    <a:ext uri="{FF2B5EF4-FFF2-40B4-BE49-F238E27FC236}">
                      <a16:creationId xmlns:a16="http://schemas.microsoft.com/office/drawing/2014/main" id="{B03D78EC-9E14-4A0F-BC82-67B74EA2BDE3}"/>
                    </a:ext>
                  </a:extLst>
                </p:cNvPr>
                <p:cNvSpPr>
                  <a:spLocks noChangeArrowheads="1"/>
                </p:cNvSpPr>
                <p:nvPr/>
              </p:nvSpPr>
              <p:spPr bwMode="auto">
                <a:xfrm>
                  <a:off x="2772"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43" name="Rectangle 42">
                  <a:extLst>
                    <a:ext uri="{FF2B5EF4-FFF2-40B4-BE49-F238E27FC236}">
                      <a16:creationId xmlns:a16="http://schemas.microsoft.com/office/drawing/2014/main" id="{5C54E130-FE38-4638-B8B6-35304C86331A}"/>
                    </a:ext>
                  </a:extLst>
                </p:cNvPr>
                <p:cNvSpPr>
                  <a:spLocks noChangeArrowheads="1"/>
                </p:cNvSpPr>
                <p:nvPr/>
              </p:nvSpPr>
              <p:spPr bwMode="auto">
                <a:xfrm>
                  <a:off x="4500" y="3420"/>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21" name="Group 20">
                <a:extLst>
                  <a:ext uri="{FF2B5EF4-FFF2-40B4-BE49-F238E27FC236}">
                    <a16:creationId xmlns:a16="http://schemas.microsoft.com/office/drawing/2014/main" id="{09A860BD-1933-490C-87F2-D26AB7752FEA}"/>
                  </a:ext>
                </a:extLst>
              </p:cNvPr>
              <p:cNvGrpSpPr>
                <a:grpSpLocks/>
              </p:cNvGrpSpPr>
              <p:nvPr/>
            </p:nvGrpSpPr>
            <p:grpSpPr bwMode="auto">
              <a:xfrm>
                <a:off x="2772" y="3708"/>
                <a:ext cx="2016" cy="288"/>
                <a:chOff x="2772" y="3708"/>
                <a:chExt cx="2016" cy="288"/>
              </a:xfrm>
            </p:grpSpPr>
            <p:sp>
              <p:nvSpPr>
                <p:cNvPr id="30" name="Rectangle 29">
                  <a:extLst>
                    <a:ext uri="{FF2B5EF4-FFF2-40B4-BE49-F238E27FC236}">
                      <a16:creationId xmlns:a16="http://schemas.microsoft.com/office/drawing/2014/main" id="{D529C04B-BD48-463C-B092-43368276E76B}"/>
                    </a:ext>
                  </a:extLst>
                </p:cNvPr>
                <p:cNvSpPr>
                  <a:spLocks noChangeArrowheads="1"/>
                </p:cNvSpPr>
                <p:nvPr/>
              </p:nvSpPr>
              <p:spPr bwMode="auto">
                <a:xfrm>
                  <a:off x="3060"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 name="Rectangle 30">
                  <a:extLst>
                    <a:ext uri="{FF2B5EF4-FFF2-40B4-BE49-F238E27FC236}">
                      <a16:creationId xmlns:a16="http://schemas.microsoft.com/office/drawing/2014/main" id="{91A669A6-0BBB-415E-BA61-941BEF58C632}"/>
                    </a:ext>
                  </a:extLst>
                </p:cNvPr>
                <p:cNvSpPr>
                  <a:spLocks noChangeArrowheads="1"/>
                </p:cNvSpPr>
                <p:nvPr/>
              </p:nvSpPr>
              <p:spPr bwMode="auto">
                <a:xfrm>
                  <a:off x="3348"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2" name="Rectangle 31">
                  <a:extLst>
                    <a:ext uri="{FF2B5EF4-FFF2-40B4-BE49-F238E27FC236}">
                      <a16:creationId xmlns:a16="http://schemas.microsoft.com/office/drawing/2014/main" id="{B7FA37EE-873B-4E78-BB1F-AB028DC5AE80}"/>
                    </a:ext>
                  </a:extLst>
                </p:cNvPr>
                <p:cNvSpPr>
                  <a:spLocks noChangeArrowheads="1"/>
                </p:cNvSpPr>
                <p:nvPr/>
              </p:nvSpPr>
              <p:spPr bwMode="auto">
                <a:xfrm>
                  <a:off x="3636"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 name="Rectangle 32">
                  <a:extLst>
                    <a:ext uri="{FF2B5EF4-FFF2-40B4-BE49-F238E27FC236}">
                      <a16:creationId xmlns:a16="http://schemas.microsoft.com/office/drawing/2014/main" id="{7F9BE52C-6BE3-485B-A0C7-2B42E7DC8527}"/>
                    </a:ext>
                  </a:extLst>
                </p:cNvPr>
                <p:cNvSpPr>
                  <a:spLocks noChangeArrowheads="1"/>
                </p:cNvSpPr>
                <p:nvPr/>
              </p:nvSpPr>
              <p:spPr bwMode="auto">
                <a:xfrm>
                  <a:off x="3924"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4" name="Rectangle 33">
                  <a:extLst>
                    <a:ext uri="{FF2B5EF4-FFF2-40B4-BE49-F238E27FC236}">
                      <a16:creationId xmlns:a16="http://schemas.microsoft.com/office/drawing/2014/main" id="{3C0B0CBB-3173-4D47-9D69-8D3C1F6CA47C}"/>
                    </a:ext>
                  </a:extLst>
                </p:cNvPr>
                <p:cNvSpPr>
                  <a:spLocks noChangeArrowheads="1"/>
                </p:cNvSpPr>
                <p:nvPr/>
              </p:nvSpPr>
              <p:spPr bwMode="auto">
                <a:xfrm>
                  <a:off x="4212"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5" name="Rectangle 34">
                  <a:extLst>
                    <a:ext uri="{FF2B5EF4-FFF2-40B4-BE49-F238E27FC236}">
                      <a16:creationId xmlns:a16="http://schemas.microsoft.com/office/drawing/2014/main" id="{53E5E3BC-AFDE-45B2-AA66-671CC06E7495}"/>
                    </a:ext>
                  </a:extLst>
                </p:cNvPr>
                <p:cNvSpPr>
                  <a:spLocks noChangeArrowheads="1"/>
                </p:cNvSpPr>
                <p:nvPr/>
              </p:nvSpPr>
              <p:spPr bwMode="auto">
                <a:xfrm>
                  <a:off x="2772"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6" name="Rectangle 35">
                  <a:extLst>
                    <a:ext uri="{FF2B5EF4-FFF2-40B4-BE49-F238E27FC236}">
                      <a16:creationId xmlns:a16="http://schemas.microsoft.com/office/drawing/2014/main" id="{9D443046-646E-4317-B8A9-66A1AEB16526}"/>
                    </a:ext>
                  </a:extLst>
                </p:cNvPr>
                <p:cNvSpPr>
                  <a:spLocks noChangeArrowheads="1"/>
                </p:cNvSpPr>
                <p:nvPr/>
              </p:nvSpPr>
              <p:spPr bwMode="auto">
                <a:xfrm>
                  <a:off x="4500" y="3708"/>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22" name="Group 21">
                <a:extLst>
                  <a:ext uri="{FF2B5EF4-FFF2-40B4-BE49-F238E27FC236}">
                    <a16:creationId xmlns:a16="http://schemas.microsoft.com/office/drawing/2014/main" id="{FFD5A90F-8729-4B59-9BFD-98E74601E64E}"/>
                  </a:ext>
                </a:extLst>
              </p:cNvPr>
              <p:cNvGrpSpPr>
                <a:grpSpLocks/>
              </p:cNvGrpSpPr>
              <p:nvPr/>
            </p:nvGrpSpPr>
            <p:grpSpPr bwMode="auto">
              <a:xfrm>
                <a:off x="2772" y="3996"/>
                <a:ext cx="2016" cy="288"/>
                <a:chOff x="2772" y="3996"/>
                <a:chExt cx="2016" cy="288"/>
              </a:xfrm>
            </p:grpSpPr>
            <p:sp>
              <p:nvSpPr>
                <p:cNvPr id="23" name="Rectangle 22">
                  <a:extLst>
                    <a:ext uri="{FF2B5EF4-FFF2-40B4-BE49-F238E27FC236}">
                      <a16:creationId xmlns:a16="http://schemas.microsoft.com/office/drawing/2014/main" id="{B80D8530-40A3-46AB-B2E7-4F8A9E1E0754}"/>
                    </a:ext>
                  </a:extLst>
                </p:cNvPr>
                <p:cNvSpPr>
                  <a:spLocks noChangeArrowheads="1"/>
                </p:cNvSpPr>
                <p:nvPr/>
              </p:nvSpPr>
              <p:spPr bwMode="auto">
                <a:xfrm>
                  <a:off x="3060"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4" name="Rectangle 23">
                  <a:extLst>
                    <a:ext uri="{FF2B5EF4-FFF2-40B4-BE49-F238E27FC236}">
                      <a16:creationId xmlns:a16="http://schemas.microsoft.com/office/drawing/2014/main" id="{41C71E6D-F3CA-47F8-9EF2-5F45580D7319}"/>
                    </a:ext>
                  </a:extLst>
                </p:cNvPr>
                <p:cNvSpPr>
                  <a:spLocks noChangeArrowheads="1"/>
                </p:cNvSpPr>
                <p:nvPr/>
              </p:nvSpPr>
              <p:spPr bwMode="auto">
                <a:xfrm>
                  <a:off x="3348"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5" name="Rectangle 24">
                  <a:extLst>
                    <a:ext uri="{FF2B5EF4-FFF2-40B4-BE49-F238E27FC236}">
                      <a16:creationId xmlns:a16="http://schemas.microsoft.com/office/drawing/2014/main" id="{D46B66C5-6F69-4CF1-B1A3-5EE35F1A14F8}"/>
                    </a:ext>
                  </a:extLst>
                </p:cNvPr>
                <p:cNvSpPr>
                  <a:spLocks noChangeArrowheads="1"/>
                </p:cNvSpPr>
                <p:nvPr/>
              </p:nvSpPr>
              <p:spPr bwMode="auto">
                <a:xfrm>
                  <a:off x="3636"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6" name="Rectangle 25">
                  <a:extLst>
                    <a:ext uri="{FF2B5EF4-FFF2-40B4-BE49-F238E27FC236}">
                      <a16:creationId xmlns:a16="http://schemas.microsoft.com/office/drawing/2014/main" id="{99479C3B-82DA-400C-BD5E-6C9A66809D4B}"/>
                    </a:ext>
                  </a:extLst>
                </p:cNvPr>
                <p:cNvSpPr>
                  <a:spLocks noChangeArrowheads="1"/>
                </p:cNvSpPr>
                <p:nvPr/>
              </p:nvSpPr>
              <p:spPr bwMode="auto">
                <a:xfrm>
                  <a:off x="3924"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7" name="Rectangle 26">
                  <a:extLst>
                    <a:ext uri="{FF2B5EF4-FFF2-40B4-BE49-F238E27FC236}">
                      <a16:creationId xmlns:a16="http://schemas.microsoft.com/office/drawing/2014/main" id="{2E277F87-A125-4514-B525-ECB625759B8F}"/>
                    </a:ext>
                  </a:extLst>
                </p:cNvPr>
                <p:cNvSpPr>
                  <a:spLocks noChangeArrowheads="1"/>
                </p:cNvSpPr>
                <p:nvPr/>
              </p:nvSpPr>
              <p:spPr bwMode="auto">
                <a:xfrm>
                  <a:off x="4212"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 name="Rectangle 27">
                  <a:extLst>
                    <a:ext uri="{FF2B5EF4-FFF2-40B4-BE49-F238E27FC236}">
                      <a16:creationId xmlns:a16="http://schemas.microsoft.com/office/drawing/2014/main" id="{1E5C18E4-F690-435A-BC04-BCA3C5BB8D09}"/>
                    </a:ext>
                  </a:extLst>
                </p:cNvPr>
                <p:cNvSpPr>
                  <a:spLocks noChangeArrowheads="1"/>
                </p:cNvSpPr>
                <p:nvPr/>
              </p:nvSpPr>
              <p:spPr bwMode="auto">
                <a:xfrm>
                  <a:off x="2772"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 name="Rectangle 28">
                  <a:extLst>
                    <a:ext uri="{FF2B5EF4-FFF2-40B4-BE49-F238E27FC236}">
                      <a16:creationId xmlns:a16="http://schemas.microsoft.com/office/drawing/2014/main" id="{F016A9C1-BDB4-42DB-A194-FB7B5DC7D013}"/>
                    </a:ext>
                  </a:extLst>
                </p:cNvPr>
                <p:cNvSpPr>
                  <a:spLocks noChangeArrowheads="1"/>
                </p:cNvSpPr>
                <p:nvPr/>
              </p:nvSpPr>
              <p:spPr bwMode="auto">
                <a:xfrm>
                  <a:off x="4500" y="3996"/>
                  <a:ext cx="288" cy="288"/>
                </a:xfrm>
                <a:prstGeom prst="rect">
                  <a:avLst/>
                </a:prstGeom>
                <a:solidFill>
                  <a:srgbClr val="FFFFFF"/>
                </a:solidFill>
                <a:ln w="936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cxnSp>
          <p:nvCxnSpPr>
            <p:cNvPr id="14" name="Line 1617">
              <a:extLst>
                <a:ext uri="{FF2B5EF4-FFF2-40B4-BE49-F238E27FC236}">
                  <a16:creationId xmlns:a16="http://schemas.microsoft.com/office/drawing/2014/main" id="{3B81FF38-E5A9-49B5-AF34-A88A1038618A}"/>
                </a:ext>
              </a:extLst>
            </p:cNvPr>
            <p:cNvCxnSpPr/>
            <p:nvPr/>
          </p:nvCxnSpPr>
          <p:spPr bwMode="auto">
            <a:xfrm>
              <a:off x="180" y="2268"/>
              <a:ext cx="5040" cy="0"/>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5" name="Line 1618">
              <a:extLst>
                <a:ext uri="{FF2B5EF4-FFF2-40B4-BE49-F238E27FC236}">
                  <a16:creationId xmlns:a16="http://schemas.microsoft.com/office/drawing/2014/main" id="{93030431-A117-4F9B-B129-8272EAA90646}"/>
                </a:ext>
              </a:extLst>
            </p:cNvPr>
            <p:cNvCxnSpPr/>
            <p:nvPr/>
          </p:nvCxnSpPr>
          <p:spPr bwMode="auto">
            <a:xfrm>
              <a:off x="2772" y="-180"/>
              <a:ext cx="0" cy="4896"/>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cxnSp>
      </p:gr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AFDB6E38-15D8-4E5A-9517-FD07B7F27650}"/>
                  </a:ext>
                </a:extLst>
              </p:cNvPr>
              <p:cNvSpPr/>
              <p:nvPr/>
            </p:nvSpPr>
            <p:spPr>
              <a:xfrm>
                <a:off x="890270" y="1728232"/>
                <a:ext cx="6096000" cy="878895"/>
              </a:xfrm>
              <a:prstGeom prst="rect">
                <a:avLst/>
              </a:prstGeom>
            </p:spPr>
            <p:txBody>
              <a:bodyPr>
                <a:spAutoFit/>
              </a:bodyPr>
              <a:lstStyle/>
              <a:p>
                <a:pPr marL="342900" marR="0" lvl="0" indent="-342900">
                  <a:lnSpc>
                    <a:spcPct val="150000"/>
                  </a:lnSpc>
                  <a:spcBef>
                    <a:spcPts val="0"/>
                  </a:spcBef>
                  <a:spcAft>
                    <a:spcPts val="800"/>
                  </a:spcAft>
                  <a:buFont typeface="+mj-lt"/>
                  <a:buAutoNum type="arabicPeriod"/>
                </a:pPr>
                <a:r>
                  <a:rPr lang="en-US">
                    <a:latin typeface="Times New Roman" panose="02020603050405020304" pitchFamily="18" charset="0"/>
                    <a:ea typeface="Calibri" panose="020F0502020204030204" pitchFamily="34" charset="0"/>
                    <a:cs typeface="Times New Roman" panose="02020603050405020304" pitchFamily="18" charset="0"/>
                  </a:rPr>
                  <a:t>(I do) Graph </a:t>
                </a:r>
                <a14:m>
                  <m:oMath xmlns:m="http://schemas.openxmlformats.org/officeDocument/2006/math">
                    <m:r>
                      <a:rPr lang="en-US" i="1">
                        <a:latin typeface="Cambria Math" panose="02040503050406030204" pitchFamily="18" charset="0"/>
                        <a:ea typeface="Calibri" panose="020F0502020204030204" pitchFamily="34" charset="0"/>
                        <a:cs typeface="Times New Roman" panose="02020603050405020304" pitchFamily="18" charset="0"/>
                      </a:rPr>
                      <m:t>𝑦</m:t>
                    </m:r>
                    <m:r>
                      <a:rPr lang="en-US" i="1">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latin typeface="Cambria Math" panose="02040503050406030204" pitchFamily="18" charset="0"/>
                            <a:ea typeface="Calibri" panose="020F0502020204030204" pitchFamily="34" charset="0"/>
                            <a:cs typeface="Times New Roman" panose="02020603050405020304" pitchFamily="18" charset="0"/>
                          </a:rPr>
                        </m:ctrlPr>
                      </m:sSupPr>
                      <m:e>
                        <m:r>
                          <a:rPr lang="en-US" i="1">
                            <a:latin typeface="Cambria Math" panose="02040503050406030204" pitchFamily="18" charset="0"/>
                            <a:ea typeface="Calibri" panose="020F0502020204030204" pitchFamily="34" charset="0"/>
                            <a:cs typeface="Times New Roman" panose="02020603050405020304" pitchFamily="18" charset="0"/>
                          </a:rPr>
                          <m:t>3(2)</m:t>
                        </m:r>
                      </m:e>
                      <m:sup>
                        <m:r>
                          <a:rPr lang="en-US" i="1">
                            <a:latin typeface="Cambria Math" panose="02040503050406030204" pitchFamily="18" charset="0"/>
                            <a:ea typeface="Calibri" panose="020F0502020204030204" pitchFamily="34" charset="0"/>
                            <a:cs typeface="Times New Roman" panose="02020603050405020304" pitchFamily="18" charset="0"/>
                          </a:rPr>
                          <m:t>𝑥</m:t>
                        </m:r>
                      </m:sup>
                    </m:sSup>
                  </m:oMath>
                </a14:m>
                <a:r>
                  <a:rPr lang="en-US">
                    <a:latin typeface="Times New Roman" panose="02020603050405020304" pitchFamily="18" charset="0"/>
                    <a:ea typeface="Times New Roman" panose="02020603050405020304" pitchFamily="18" charset="0"/>
                    <a:cs typeface="Times New Roman" panose="02020603050405020304" pitchFamily="18" charset="0"/>
                  </a:rPr>
                  <a:t>. Identify the y-intercept, asymptote, domain and range. </a:t>
                </a:r>
                <a:endParaRPr lang="en-US">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AFDB6E38-15D8-4E5A-9517-FD07B7F27650}"/>
                  </a:ext>
                </a:extLst>
              </p:cNvPr>
              <p:cNvSpPr>
                <a:spLocks noRot="1" noChangeAspect="1" noMove="1" noResize="1" noEditPoints="1" noAdjustHandles="1" noChangeArrowheads="1" noChangeShapeType="1" noTextEdit="1"/>
              </p:cNvSpPr>
              <p:nvPr/>
            </p:nvSpPr>
            <p:spPr>
              <a:xfrm>
                <a:off x="890270" y="1728232"/>
                <a:ext cx="6096000" cy="878895"/>
              </a:xfrm>
              <a:prstGeom prst="rect">
                <a:avLst/>
              </a:prstGeom>
              <a:blipFill>
                <a:blip r:embed="rId3"/>
                <a:stretch>
                  <a:fillRect l="-600" r="-1100" b="-9722"/>
                </a:stretch>
              </a:blipFill>
            </p:spPr>
            <p:txBody>
              <a:bodyPr/>
              <a:lstStyle/>
              <a:p>
                <a:r>
                  <a:rPr lang="en-US">
                    <a:noFill/>
                  </a:rPr>
                  <a:t> </a:t>
                </a:r>
              </a:p>
            </p:txBody>
          </p:sp>
        </mc:Fallback>
      </mc:AlternateContent>
      <p:sp>
        <p:nvSpPr>
          <p:cNvPr id="6" name="Footer Placeholder 5">
            <a:extLst>
              <a:ext uri="{FF2B5EF4-FFF2-40B4-BE49-F238E27FC236}">
                <a16:creationId xmlns:a16="http://schemas.microsoft.com/office/drawing/2014/main" id="{0CF9A46C-2B76-491B-8707-3F1086EBAED2}"/>
              </a:ext>
            </a:extLst>
          </p:cNvPr>
          <p:cNvSpPr>
            <a:spLocks noGrp="1"/>
          </p:cNvSpPr>
          <p:nvPr>
            <p:ph type="ftr" sz="quarter" idx="11"/>
          </p:nvPr>
        </p:nvSpPr>
        <p:spPr/>
        <p:txBody>
          <a:bodyPr/>
          <a:lstStyle/>
          <a:p>
            <a:r>
              <a:rPr lang="en-US"/>
              <a:t>SWBAT model exponential growth and decay functions IOT graph exponential functions and observe its transformation from the parent exponential function.</a:t>
            </a: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26D897CA-E96E-4DF7-8739-190304CA2DBD}"/>
                  </a:ext>
                </a:extLst>
              </p14:cNvPr>
              <p14:cNvContentPartPr/>
              <p14:nvPr/>
            </p14:nvContentPartPr>
            <p14:xfrm>
              <a:off x="1295280" y="2652480"/>
              <a:ext cx="10108800" cy="2179440"/>
            </p14:xfrm>
          </p:contentPart>
        </mc:Choice>
        <mc:Fallback xmlns="">
          <p:pic>
            <p:nvPicPr>
              <p:cNvPr id="7" name="Ink 6">
                <a:extLst>
                  <a:ext uri="{FF2B5EF4-FFF2-40B4-BE49-F238E27FC236}">
                    <a16:creationId xmlns:a16="http://schemas.microsoft.com/office/drawing/2014/main" id="{26D897CA-E96E-4DF7-8739-190304CA2DBD}"/>
                  </a:ext>
                </a:extLst>
              </p:cNvPr>
              <p:cNvPicPr/>
              <p:nvPr/>
            </p:nvPicPr>
            <p:blipFill>
              <a:blip r:embed="rId5"/>
              <a:stretch>
                <a:fillRect/>
              </a:stretch>
            </p:blipFill>
            <p:spPr>
              <a:xfrm>
                <a:off x="1285920" y="2643120"/>
                <a:ext cx="10127520" cy="2198160"/>
              </a:xfrm>
              <a:prstGeom prst="rect">
                <a:avLst/>
              </a:prstGeom>
            </p:spPr>
          </p:pic>
        </mc:Fallback>
      </mc:AlternateContent>
    </p:spTree>
    <p:extLst>
      <p:ext uri="{BB962C8B-B14F-4D97-AF65-F5344CB8AC3E}">
        <p14:creationId xmlns:p14="http://schemas.microsoft.com/office/powerpoint/2010/main" val="3834840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latin typeface="Calibri"/>
                <a:cs typeface="Calibri"/>
              </a:rPr>
              <a:t> Lesson 7-1 Notes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646111" y="126078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Examples</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AFDB6E38-15D8-4E5A-9517-FD07B7F27650}"/>
                  </a:ext>
                </a:extLst>
              </p:cNvPr>
              <p:cNvSpPr/>
              <p:nvPr/>
            </p:nvSpPr>
            <p:spPr>
              <a:xfrm>
                <a:off x="890270" y="1728232"/>
                <a:ext cx="10983678" cy="2431435"/>
              </a:xfrm>
              <a:prstGeom prst="rect">
                <a:avLst/>
              </a:prstGeom>
            </p:spPr>
            <p:txBody>
              <a:bodyPr wrap="square">
                <a:spAutoFit/>
              </a:bodyPr>
              <a:lstStyle/>
              <a:p>
                <a:pPr lvl="0"/>
                <a:r>
                  <a:rPr lang="en-US"/>
                  <a:t>2.  Without graphing, determine whether the functions represent exponential growth or decay.</a:t>
                </a:r>
              </a:p>
              <a:p>
                <a:pPr marL="342900" lvl="0" indent="-342900">
                  <a:buAutoNum type="alphaLcPeriod"/>
                </a:pPr>
                <a:r>
                  <a:rPr lang="en-US"/>
                  <a:t>(I do) </a:t>
                </a: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=3</m:t>
                    </m:r>
                    <m:sSup>
                      <m:sSupPr>
                        <m:ctrlPr>
                          <a:rPr lang="en-US" i="1">
                            <a:latin typeface="Cambria Math" panose="02040503050406030204" pitchFamily="18" charset="0"/>
                          </a:rPr>
                        </m:ctrlPr>
                      </m:sSupPr>
                      <m:e>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r>
                          <a:rPr lang="en-US" i="1">
                            <a:latin typeface="Cambria Math" panose="02040503050406030204" pitchFamily="18" charset="0"/>
                          </a:rPr>
                          <m:t>)</m:t>
                        </m:r>
                      </m:e>
                      <m:sup>
                        <m:r>
                          <a:rPr lang="en-US" i="1">
                            <a:latin typeface="Cambria Math" panose="02040503050406030204" pitchFamily="18" charset="0"/>
                          </a:rPr>
                          <m:t>𝑥</m:t>
                        </m:r>
                      </m:sup>
                    </m:sSup>
                  </m:oMath>
                </a14:m>
                <a:endParaRPr lang="en-US"/>
              </a:p>
              <a:p>
                <a:pPr marL="342900" lvl="0" indent="-342900">
                  <a:buAutoNum type="alphaLcPeriod"/>
                </a:pPr>
                <a:endParaRPr lang="en-US"/>
              </a:p>
              <a:p>
                <a:pPr marL="342900" lvl="0" indent="-342900">
                  <a:buAutoNum type="alphaLcPeriod"/>
                </a:pPr>
                <a:endParaRPr lang="en-US"/>
              </a:p>
              <a:p>
                <a:pPr marL="342900" lvl="0" indent="-342900">
                  <a:buAutoNum type="alphaLcPeriod" startAt="2"/>
                </a:pPr>
                <a:r>
                  <a:rPr lang="en-US"/>
                  <a:t>(We do) </a:t>
                </a: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=0.25</m:t>
                    </m:r>
                    <m:sSup>
                      <m:sSupPr>
                        <m:ctrlPr>
                          <a:rPr lang="en-US" i="1">
                            <a:latin typeface="Cambria Math" panose="02040503050406030204" pitchFamily="18" charset="0"/>
                          </a:rPr>
                        </m:ctrlPr>
                      </m:sSupPr>
                      <m:e>
                        <m:r>
                          <a:rPr lang="en-US" i="1">
                            <a:latin typeface="Cambria Math" panose="02040503050406030204" pitchFamily="18" charset="0"/>
                          </a:rPr>
                          <m:t>(2)</m:t>
                        </m:r>
                      </m:e>
                      <m:sup>
                        <m:r>
                          <a:rPr lang="en-US" i="1">
                            <a:latin typeface="Cambria Math" panose="02040503050406030204" pitchFamily="18" charset="0"/>
                          </a:rPr>
                          <m:t>𝑥</m:t>
                        </m:r>
                      </m:sup>
                    </m:sSup>
                  </m:oMath>
                </a14:m>
                <a:r>
                  <a:rPr lang="en-US"/>
                  <a:t> </a:t>
                </a:r>
              </a:p>
              <a:p>
                <a:pPr marL="342900" lvl="0" indent="-342900">
                  <a:buAutoNum type="alphaLcPeriod" startAt="2"/>
                </a:pPr>
                <a:endParaRPr lang="en-US"/>
              </a:p>
              <a:p>
                <a:pPr marL="342900" lvl="0" indent="-342900">
                  <a:buAutoNum type="alphaLcPeriod" startAt="2"/>
                </a:pPr>
                <a:endParaRPr lang="en-US"/>
              </a:p>
              <a:p>
                <a:pPr lvl="0"/>
                <a:r>
                  <a:rPr lang="en-US"/>
                  <a:t>c.  (We do) You invest $1000 into a college savings account for 4 years, The account pays 5% interest annually.</a:t>
                </a:r>
              </a:p>
            </p:txBody>
          </p:sp>
        </mc:Choice>
        <mc:Fallback xmlns="">
          <p:sp>
            <p:nvSpPr>
              <p:cNvPr id="3" name="Rectangle 2">
                <a:extLst>
                  <a:ext uri="{FF2B5EF4-FFF2-40B4-BE49-F238E27FC236}">
                    <a16:creationId xmlns:a16="http://schemas.microsoft.com/office/drawing/2014/main" id="{AFDB6E38-15D8-4E5A-9517-FD07B7F27650}"/>
                  </a:ext>
                </a:extLst>
              </p:cNvPr>
              <p:cNvSpPr>
                <a:spLocks noRot="1" noChangeAspect="1" noMove="1" noResize="1" noEditPoints="1" noAdjustHandles="1" noChangeArrowheads="1" noChangeShapeType="1" noTextEdit="1"/>
              </p:cNvSpPr>
              <p:nvPr/>
            </p:nvSpPr>
            <p:spPr>
              <a:xfrm>
                <a:off x="890270" y="1728232"/>
                <a:ext cx="10983678" cy="2431435"/>
              </a:xfrm>
              <a:prstGeom prst="rect">
                <a:avLst/>
              </a:prstGeom>
              <a:blipFill>
                <a:blip r:embed="rId3"/>
                <a:stretch>
                  <a:fillRect l="-444" t="-1508" b="-3015"/>
                </a:stretch>
              </a:blipFill>
            </p:spPr>
            <p:txBody>
              <a:bodyPr/>
              <a:lstStyle/>
              <a:p>
                <a:r>
                  <a:rPr lang="en-US">
                    <a:noFill/>
                  </a:rPr>
                  <a:t> </a:t>
                </a:r>
              </a:p>
            </p:txBody>
          </p:sp>
        </mc:Fallback>
      </mc:AlternateContent>
      <p:sp>
        <p:nvSpPr>
          <p:cNvPr id="6" name="Footer Placeholder 5">
            <a:extLst>
              <a:ext uri="{FF2B5EF4-FFF2-40B4-BE49-F238E27FC236}">
                <a16:creationId xmlns:a16="http://schemas.microsoft.com/office/drawing/2014/main" id="{F92C7EEB-1BF0-4A01-B8A2-737B5C6F2FBA}"/>
              </a:ext>
            </a:extLst>
          </p:cNvPr>
          <p:cNvSpPr>
            <a:spLocks noGrp="1"/>
          </p:cNvSpPr>
          <p:nvPr>
            <p:ph type="ftr" sz="quarter" idx="11"/>
          </p:nvPr>
        </p:nvSpPr>
        <p:spPr/>
        <p:txBody>
          <a:bodyPr/>
          <a:lstStyle/>
          <a:p>
            <a:r>
              <a:rPr lang="en-US"/>
              <a:t>SWBAT model exponential growth and decay functions IOT graph exponential functions and observe its transformation from the parent exponential function.</a:t>
            </a: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5C02825E-EC11-4045-A84E-DC54D8E261C1}"/>
                  </a:ext>
                </a:extLst>
              </p14:cNvPr>
              <p14:cNvContentPartPr/>
              <p14:nvPr/>
            </p14:nvContentPartPr>
            <p14:xfrm>
              <a:off x="2509920" y="2158200"/>
              <a:ext cx="131040" cy="241920"/>
            </p14:xfrm>
          </p:contentPart>
        </mc:Choice>
        <mc:Fallback xmlns="">
          <p:pic>
            <p:nvPicPr>
              <p:cNvPr id="7" name="Ink 6">
                <a:extLst>
                  <a:ext uri="{FF2B5EF4-FFF2-40B4-BE49-F238E27FC236}">
                    <a16:creationId xmlns:a16="http://schemas.microsoft.com/office/drawing/2014/main" id="{5C02825E-EC11-4045-A84E-DC54D8E261C1}"/>
                  </a:ext>
                </a:extLst>
              </p:cNvPr>
              <p:cNvPicPr/>
              <p:nvPr/>
            </p:nvPicPr>
            <p:blipFill>
              <a:blip r:embed="rId5"/>
              <a:stretch>
                <a:fillRect/>
              </a:stretch>
            </p:blipFill>
            <p:spPr>
              <a:xfrm>
                <a:off x="2494080" y="2094840"/>
                <a:ext cx="162360" cy="368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66E67E8-6392-4570-97E0-7B65B230E81D}"/>
                  </a:ext>
                </a:extLst>
              </p14:cNvPr>
              <p14:cNvContentPartPr/>
              <p14:nvPr/>
            </p14:nvContentPartPr>
            <p14:xfrm>
              <a:off x="3052080" y="3122640"/>
              <a:ext cx="161640" cy="83520"/>
            </p14:xfrm>
          </p:contentPart>
        </mc:Choice>
        <mc:Fallback xmlns="">
          <p:pic>
            <p:nvPicPr>
              <p:cNvPr id="8" name="Ink 7">
                <a:extLst>
                  <a:ext uri="{FF2B5EF4-FFF2-40B4-BE49-F238E27FC236}">
                    <a16:creationId xmlns:a16="http://schemas.microsoft.com/office/drawing/2014/main" id="{466E67E8-6392-4570-97E0-7B65B230E81D}"/>
                  </a:ext>
                </a:extLst>
              </p:cNvPr>
              <p:cNvPicPr/>
              <p:nvPr/>
            </p:nvPicPr>
            <p:blipFill>
              <a:blip r:embed="rId7"/>
              <a:stretch>
                <a:fillRect/>
              </a:stretch>
            </p:blipFill>
            <p:spPr>
              <a:xfrm>
                <a:off x="3036240" y="3059280"/>
                <a:ext cx="19296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BDCAB6DC-A824-41AF-A350-7F857BEC7B8F}"/>
                  </a:ext>
                </a:extLst>
              </p14:cNvPr>
              <p14:cNvContentPartPr/>
              <p14:nvPr/>
            </p14:nvContentPartPr>
            <p14:xfrm>
              <a:off x="2809080" y="2163600"/>
              <a:ext cx="6770160" cy="2507760"/>
            </p14:xfrm>
          </p:contentPart>
        </mc:Choice>
        <mc:Fallback xmlns="">
          <p:pic>
            <p:nvPicPr>
              <p:cNvPr id="9" name="Ink 8">
                <a:extLst>
                  <a:ext uri="{FF2B5EF4-FFF2-40B4-BE49-F238E27FC236}">
                    <a16:creationId xmlns:a16="http://schemas.microsoft.com/office/drawing/2014/main" id="{BDCAB6DC-A824-41AF-A350-7F857BEC7B8F}"/>
                  </a:ext>
                </a:extLst>
              </p:cNvPr>
              <p:cNvPicPr/>
              <p:nvPr/>
            </p:nvPicPr>
            <p:blipFill>
              <a:blip r:embed="rId9"/>
              <a:stretch>
                <a:fillRect/>
              </a:stretch>
            </p:blipFill>
            <p:spPr>
              <a:xfrm>
                <a:off x="2799720" y="2154240"/>
                <a:ext cx="6788880" cy="2526480"/>
              </a:xfrm>
              <a:prstGeom prst="rect">
                <a:avLst/>
              </a:prstGeom>
            </p:spPr>
          </p:pic>
        </mc:Fallback>
      </mc:AlternateContent>
    </p:spTree>
    <p:extLst>
      <p:ext uri="{BB962C8B-B14F-4D97-AF65-F5344CB8AC3E}">
        <p14:creationId xmlns:p14="http://schemas.microsoft.com/office/powerpoint/2010/main" val="482639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latin typeface="Calibri"/>
                <a:cs typeface="Calibri"/>
              </a:rPr>
              <a:t> Lesson 7-1 Notes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646111" y="126078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Examples</a:t>
            </a:r>
          </a:p>
        </p:txBody>
      </p:sp>
      <p:sp>
        <p:nvSpPr>
          <p:cNvPr id="6" name="Rectangle 5">
            <a:extLst>
              <a:ext uri="{FF2B5EF4-FFF2-40B4-BE49-F238E27FC236}">
                <a16:creationId xmlns:a16="http://schemas.microsoft.com/office/drawing/2014/main" id="{8E0664A9-33EF-4509-97B8-3A90EA1C7495}"/>
              </a:ext>
            </a:extLst>
          </p:cNvPr>
          <p:cNvSpPr/>
          <p:nvPr/>
        </p:nvSpPr>
        <p:spPr>
          <a:xfrm>
            <a:off x="901147" y="1790985"/>
            <a:ext cx="9404723" cy="1294393"/>
          </a:xfrm>
          <a:prstGeom prst="rect">
            <a:avLst/>
          </a:prstGeom>
        </p:spPr>
        <p:txBody>
          <a:bodyPr wrap="square">
            <a:spAutoFit/>
          </a:bodyPr>
          <a:lstStyle/>
          <a:p>
            <a:pPr marL="342900" marR="0" lvl="0" indent="-342900">
              <a:lnSpc>
                <a:spcPct val="150000"/>
              </a:lnSpc>
              <a:spcBef>
                <a:spcPts val="0"/>
              </a:spcBef>
              <a:spcAft>
                <a:spcPts val="0"/>
              </a:spcAft>
              <a:buAutoNum type="arabicPeriod" startAt="3"/>
            </a:pPr>
            <a:r>
              <a:rPr lang="en-US">
                <a:latin typeface="Times New Roman" panose="02020603050405020304" pitchFamily="18" charset="0"/>
                <a:ea typeface="Calibri" panose="020F0502020204030204" pitchFamily="34" charset="0"/>
                <a:cs typeface="Times New Roman" panose="02020603050405020304" pitchFamily="18" charset="0"/>
              </a:rPr>
              <a:t>(They do) You invested $1000 in a savings account at the end of 6</a:t>
            </a:r>
            <a:r>
              <a:rPr lang="en-US" baseline="30000">
                <a:latin typeface="Times New Roman" panose="02020603050405020304" pitchFamily="18" charset="0"/>
                <a:ea typeface="Calibri" panose="020F0502020204030204" pitchFamily="34" charset="0"/>
                <a:cs typeface="Times New Roman" panose="02020603050405020304" pitchFamily="18" charset="0"/>
              </a:rPr>
              <a:t>th</a:t>
            </a:r>
            <a:r>
              <a:rPr lang="en-US">
                <a:latin typeface="Times New Roman" panose="02020603050405020304" pitchFamily="18" charset="0"/>
                <a:ea typeface="Calibri" panose="020F0502020204030204" pitchFamily="34" charset="0"/>
                <a:cs typeface="Times New Roman" panose="02020603050405020304" pitchFamily="18" charset="0"/>
              </a:rPr>
              <a:t> grade. The account  </a:t>
            </a:r>
          </a:p>
          <a:p>
            <a:pPr marR="0" lvl="0">
              <a:lnSpc>
                <a:spcPct val="150000"/>
              </a:lnSpc>
              <a:spcBef>
                <a:spcPts val="0"/>
              </a:spcBef>
              <a:spcAft>
                <a:spcPts val="0"/>
              </a:spcAft>
            </a:pPr>
            <a:r>
              <a:rPr lang="en-US">
                <a:latin typeface="Times New Roman" panose="02020603050405020304" pitchFamily="18" charset="0"/>
                <a:ea typeface="Calibri" panose="020F0502020204030204" pitchFamily="34" charset="0"/>
                <a:cs typeface="Times New Roman" panose="02020603050405020304" pitchFamily="18" charset="0"/>
              </a:rPr>
              <a:t>      pays 5% annual interest. How much money will be in the account at the end of 12</a:t>
            </a:r>
            <a:r>
              <a:rPr lang="en-US" baseline="30000">
                <a:latin typeface="Times New Roman" panose="02020603050405020304" pitchFamily="18" charset="0"/>
                <a:ea typeface="Calibri" panose="020F0502020204030204" pitchFamily="34" charset="0"/>
                <a:cs typeface="Times New Roman" panose="02020603050405020304" pitchFamily="18" charset="0"/>
              </a:rPr>
              <a:t>th</a:t>
            </a:r>
            <a:r>
              <a:rPr lang="en-US">
                <a:latin typeface="Times New Roman" panose="02020603050405020304" pitchFamily="18" charset="0"/>
                <a:ea typeface="Calibri" panose="020F0502020204030204" pitchFamily="34" charset="0"/>
                <a:cs typeface="Times New Roman" panose="02020603050405020304" pitchFamily="18" charset="0"/>
              </a:rPr>
              <a:t> grade?</a:t>
            </a:r>
            <a:endParaRPr lang="en-US">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 </a:t>
            </a: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BA656F3C-D27C-47CF-9F30-66F2D126FB0F}"/>
              </a:ext>
            </a:extLst>
          </p:cNvPr>
          <p:cNvSpPr>
            <a:spLocks noGrp="1"/>
          </p:cNvSpPr>
          <p:nvPr>
            <p:ph type="ftr" sz="quarter" idx="11"/>
          </p:nvPr>
        </p:nvSpPr>
        <p:spPr/>
        <p:txBody>
          <a:bodyPr/>
          <a:lstStyle/>
          <a:p>
            <a:r>
              <a:rPr lang="en-US"/>
              <a:t>SWBAT model exponential growth and decay functions IOT graph exponential functions and observe its transformation from the parent exponential function.</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E4CA806A-5FA5-4FE2-A4F2-6EA751290D1E}"/>
                  </a:ext>
                </a:extLst>
              </p14:cNvPr>
              <p14:cNvContentPartPr/>
              <p14:nvPr/>
            </p14:nvContentPartPr>
            <p14:xfrm>
              <a:off x="1204920" y="2637000"/>
              <a:ext cx="6681600" cy="1927800"/>
            </p14:xfrm>
          </p:contentPart>
        </mc:Choice>
        <mc:Fallback xmlns="">
          <p:pic>
            <p:nvPicPr>
              <p:cNvPr id="7" name="Ink 6">
                <a:extLst>
                  <a:ext uri="{FF2B5EF4-FFF2-40B4-BE49-F238E27FC236}">
                    <a16:creationId xmlns:a16="http://schemas.microsoft.com/office/drawing/2014/main" id="{E4CA806A-5FA5-4FE2-A4F2-6EA751290D1E}"/>
                  </a:ext>
                </a:extLst>
              </p:cNvPr>
              <p:cNvPicPr/>
              <p:nvPr/>
            </p:nvPicPr>
            <p:blipFill>
              <a:blip r:embed="rId4"/>
              <a:stretch>
                <a:fillRect/>
              </a:stretch>
            </p:blipFill>
            <p:spPr>
              <a:xfrm>
                <a:off x="1195560" y="2627640"/>
                <a:ext cx="6700320" cy="1946520"/>
              </a:xfrm>
              <a:prstGeom prst="rect">
                <a:avLst/>
              </a:prstGeom>
            </p:spPr>
          </p:pic>
        </mc:Fallback>
      </mc:AlternateContent>
    </p:spTree>
    <p:extLst>
      <p:ext uri="{BB962C8B-B14F-4D97-AF65-F5344CB8AC3E}">
        <p14:creationId xmlns:p14="http://schemas.microsoft.com/office/powerpoint/2010/main" val="1561381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A85A-8971-4B97-AB11-1E250127A859}"/>
              </a:ext>
            </a:extLst>
          </p:cNvPr>
          <p:cNvSpPr>
            <a:spLocks noGrp="1"/>
          </p:cNvSpPr>
          <p:nvPr>
            <p:ph type="title"/>
          </p:nvPr>
        </p:nvSpPr>
        <p:spPr>
          <a:xfrm>
            <a:off x="646111" y="452718"/>
            <a:ext cx="9404723" cy="839814"/>
          </a:xfrm>
        </p:spPr>
        <p:txBody>
          <a:bodyPr>
            <a:normAutofit/>
          </a:bodyPr>
          <a:lstStyle/>
          <a:p>
            <a:r>
              <a:rPr lang="en-US">
                <a:latin typeface="Calibri"/>
                <a:cs typeface="Calibri"/>
              </a:rPr>
              <a:t> Lesson 7-1 Notes</a:t>
            </a:r>
            <a:endParaRPr lang="en-US" sz="4000">
              <a:latin typeface="Calibri"/>
              <a:cs typeface="Calibri"/>
            </a:endParaRPr>
          </a:p>
        </p:txBody>
      </p:sp>
      <p:pic>
        <p:nvPicPr>
          <p:cNvPr id="4" name="Picture 4" descr="A close up of a sign&#10;&#10;Description automatically generated">
            <a:extLst>
              <a:ext uri="{FF2B5EF4-FFF2-40B4-BE49-F238E27FC236}">
                <a16:creationId xmlns:a16="http://schemas.microsoft.com/office/drawing/2014/main" id="{6001D81D-1950-43FF-B790-8153BA3087B5}"/>
              </a:ext>
            </a:extLst>
          </p:cNvPr>
          <p:cNvPicPr>
            <a:picLocks noGrp="1" noChangeAspect="1"/>
          </p:cNvPicPr>
          <p:nvPr>
            <p:ph idx="1"/>
          </p:nvPr>
        </p:nvPicPr>
        <p:blipFill>
          <a:blip r:embed="rId2"/>
          <a:stretch>
            <a:fillRect/>
          </a:stretch>
        </p:blipFill>
        <p:spPr>
          <a:xfrm>
            <a:off x="9994116" y="-5477"/>
            <a:ext cx="1185953" cy="1166723"/>
          </a:xfrm>
        </p:spPr>
      </p:pic>
      <p:sp>
        <p:nvSpPr>
          <p:cNvPr id="5" name="TextBox 4">
            <a:extLst>
              <a:ext uri="{FF2B5EF4-FFF2-40B4-BE49-F238E27FC236}">
                <a16:creationId xmlns:a16="http://schemas.microsoft.com/office/drawing/2014/main" id="{ACA1A21E-2034-422E-8E97-F738B0EA5BF3}"/>
              </a:ext>
            </a:extLst>
          </p:cNvPr>
          <p:cNvSpPr txBox="1"/>
          <p:nvPr/>
        </p:nvSpPr>
        <p:spPr>
          <a:xfrm>
            <a:off x="646111" y="126078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Examples</a:t>
            </a:r>
          </a:p>
        </p:txBody>
      </p:sp>
      <p:sp>
        <p:nvSpPr>
          <p:cNvPr id="6" name="Rectangle 5">
            <a:extLst>
              <a:ext uri="{FF2B5EF4-FFF2-40B4-BE49-F238E27FC236}">
                <a16:creationId xmlns:a16="http://schemas.microsoft.com/office/drawing/2014/main" id="{8E0664A9-33EF-4509-97B8-3A90EA1C7495}"/>
              </a:ext>
            </a:extLst>
          </p:cNvPr>
          <p:cNvSpPr/>
          <p:nvPr/>
        </p:nvSpPr>
        <p:spPr>
          <a:xfrm>
            <a:off x="901147" y="1790985"/>
            <a:ext cx="10734262" cy="646331"/>
          </a:xfrm>
          <a:prstGeom prst="rect">
            <a:avLst/>
          </a:prstGeom>
        </p:spPr>
        <p:txBody>
          <a:bodyPr wrap="square">
            <a:spAutoFit/>
          </a:bodyPr>
          <a:lstStyle/>
          <a:p>
            <a:pPr lvl="0"/>
            <a:r>
              <a:rPr lang="en-US"/>
              <a:t>4.  (They do) The population of the Iberian lynx is 150 in 2003 and is 120 in 2004. If this trend    </a:t>
            </a:r>
          </a:p>
          <a:p>
            <a:pPr lvl="0"/>
            <a:r>
              <a:rPr lang="en-US"/>
              <a:t>      continues and the population is decreasing exponentially, how many Iberian lynx will there be in 2014?</a:t>
            </a:r>
          </a:p>
        </p:txBody>
      </p:sp>
      <p:sp>
        <p:nvSpPr>
          <p:cNvPr id="3" name="Footer Placeholder 2">
            <a:extLst>
              <a:ext uri="{FF2B5EF4-FFF2-40B4-BE49-F238E27FC236}">
                <a16:creationId xmlns:a16="http://schemas.microsoft.com/office/drawing/2014/main" id="{3A0A4B91-0869-4815-A1F5-D47915754D07}"/>
              </a:ext>
            </a:extLst>
          </p:cNvPr>
          <p:cNvSpPr>
            <a:spLocks noGrp="1"/>
          </p:cNvSpPr>
          <p:nvPr>
            <p:ph type="ftr" sz="quarter" idx="11"/>
          </p:nvPr>
        </p:nvSpPr>
        <p:spPr/>
        <p:txBody>
          <a:bodyPr/>
          <a:lstStyle/>
          <a:p>
            <a:r>
              <a:rPr lang="en-US"/>
              <a:t>SWBAT model exponential growth and decay functions IOT graph exponential functions and observe its transformation from the parent exponential function.</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44DB32B2-3E41-46AE-A2AA-E1C4864B0E2D}"/>
                  </a:ext>
                </a:extLst>
              </p14:cNvPr>
              <p14:cNvContentPartPr/>
              <p14:nvPr/>
            </p14:nvContentPartPr>
            <p14:xfrm>
              <a:off x="931320" y="2403000"/>
              <a:ext cx="6584760" cy="2298240"/>
            </p14:xfrm>
          </p:contentPart>
        </mc:Choice>
        <mc:Fallback xmlns="">
          <p:pic>
            <p:nvPicPr>
              <p:cNvPr id="7" name="Ink 6">
                <a:extLst>
                  <a:ext uri="{FF2B5EF4-FFF2-40B4-BE49-F238E27FC236}">
                    <a16:creationId xmlns:a16="http://schemas.microsoft.com/office/drawing/2014/main" id="{44DB32B2-3E41-46AE-A2AA-E1C4864B0E2D}"/>
                  </a:ext>
                </a:extLst>
              </p:cNvPr>
              <p:cNvPicPr/>
              <p:nvPr/>
            </p:nvPicPr>
            <p:blipFill>
              <a:blip r:embed="rId4"/>
              <a:stretch>
                <a:fillRect/>
              </a:stretch>
            </p:blipFill>
            <p:spPr>
              <a:xfrm>
                <a:off x="921960" y="2393640"/>
                <a:ext cx="6603480" cy="2316960"/>
              </a:xfrm>
              <a:prstGeom prst="rect">
                <a:avLst/>
              </a:prstGeom>
            </p:spPr>
          </p:pic>
        </mc:Fallback>
      </mc:AlternateContent>
    </p:spTree>
    <p:extLst>
      <p:ext uri="{BB962C8B-B14F-4D97-AF65-F5344CB8AC3E}">
        <p14:creationId xmlns:p14="http://schemas.microsoft.com/office/powerpoint/2010/main" val="1300765162"/>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0</TotalTime>
  <Words>2505</Words>
  <Application>Microsoft Office PowerPoint</Application>
  <PresentationFormat>Widescreen</PresentationFormat>
  <Paragraphs>191</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Cambria Math</vt:lpstr>
      <vt:lpstr>Franklin Gothic Book</vt:lpstr>
      <vt:lpstr>Times New Roman</vt:lpstr>
      <vt:lpstr>Wingdings 3</vt:lpstr>
      <vt:lpstr>Crop</vt:lpstr>
      <vt:lpstr>PowerPoint Presentation</vt:lpstr>
      <vt:lpstr>Weekly Overview       </vt:lpstr>
      <vt:lpstr> 7-1 Exploring Exponential Models       Standards                                 Objectives</vt:lpstr>
      <vt:lpstr>  7-1 Exploring Exponential Models        Objective</vt:lpstr>
      <vt:lpstr> 7-1 Exploring Exponential Models</vt:lpstr>
      <vt:lpstr> Lesson 7-1 Notes</vt:lpstr>
      <vt:lpstr> Lesson 7-1 Notes</vt:lpstr>
      <vt:lpstr> Lesson 7-1 Notes</vt:lpstr>
      <vt:lpstr> Lesson 7-1 Notes</vt:lpstr>
      <vt:lpstr>Independent Practice/Lesson Check 7-1</vt:lpstr>
      <vt:lpstr>Independent Practice/Lesson Check 7-1</vt:lpstr>
      <vt:lpstr> 7-2 Properties of Exponential Functions       Standards                                 Objectives</vt:lpstr>
      <vt:lpstr>7-2 Properties of Exponential Functions        Objective</vt:lpstr>
      <vt:lpstr>7-2 Properties of Exponential Functions</vt:lpstr>
      <vt:lpstr>Lesson 7-2 Notes </vt:lpstr>
      <vt:lpstr>Lesson 7-2 Notes </vt:lpstr>
      <vt:lpstr>Lesson 7-2 Notes </vt:lpstr>
      <vt:lpstr>PowerPoint Presentation</vt:lpstr>
      <vt:lpstr>Lesson 7-2 Notes </vt:lpstr>
      <vt:lpstr>Independent Practice/Lesson Check 7-2</vt:lpstr>
      <vt:lpstr>Independent Practice/Lesson Check 7-2</vt:lpstr>
      <vt:lpstr> 7-3 Logarithmic Functions as Inverses       Standards                                 Objectives</vt:lpstr>
      <vt:lpstr> 7-3 Logarithmic Functions as Inverses       Objective</vt:lpstr>
      <vt:lpstr>7-3 Logarithmic Functions as Inverses</vt:lpstr>
      <vt:lpstr>Lesson 7-3 Notes </vt:lpstr>
      <vt:lpstr>Lesson 7-3 Notes </vt:lpstr>
      <vt:lpstr>Lesson 7-3 Notes </vt:lpstr>
      <vt:lpstr>Independent Practice/Lesson Check 7-3</vt:lpstr>
      <vt:lpstr>Independent Practice/Lesson Check 7-3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N CARTER</dc:creator>
  <cp:lastModifiedBy>Tracy Carter</cp:lastModifiedBy>
  <cp:revision>1</cp:revision>
  <dcterms:created xsi:type="dcterms:W3CDTF">2020-08-17T17:54:10Z</dcterms:created>
  <dcterms:modified xsi:type="dcterms:W3CDTF">2021-01-26T18:40:59Z</dcterms:modified>
  <cp:contentStatus/>
</cp:coreProperties>
</file>